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8" r:id="rId4"/>
    <p:sldMasterId id="2147483720" r:id="rId5"/>
    <p:sldMasterId id="2147483737" r:id="rId6"/>
    <p:sldMasterId id="2147483749" r:id="rId7"/>
    <p:sldMasterId id="2147483776" r:id="rId8"/>
    <p:sldMasterId id="2147483793" r:id="rId9"/>
  </p:sldMasterIdLst>
  <p:notesMasterIdLst>
    <p:notesMasterId r:id="rId39"/>
  </p:notesMasterIdLst>
  <p:sldIdLst>
    <p:sldId id="261" r:id="rId10"/>
    <p:sldId id="260" r:id="rId11"/>
    <p:sldId id="287" r:id="rId12"/>
    <p:sldId id="264" r:id="rId13"/>
    <p:sldId id="262" r:id="rId14"/>
    <p:sldId id="288" r:id="rId15"/>
    <p:sldId id="289" r:id="rId16"/>
    <p:sldId id="256" r:id="rId17"/>
    <p:sldId id="290" r:id="rId18"/>
    <p:sldId id="298" r:id="rId19"/>
    <p:sldId id="268" r:id="rId20"/>
    <p:sldId id="291" r:id="rId21"/>
    <p:sldId id="292" r:id="rId22"/>
    <p:sldId id="293" r:id="rId23"/>
    <p:sldId id="294" r:id="rId24"/>
    <p:sldId id="295" r:id="rId25"/>
    <p:sldId id="296" r:id="rId26"/>
    <p:sldId id="299" r:id="rId27"/>
    <p:sldId id="300" r:id="rId28"/>
    <p:sldId id="283" r:id="rId29"/>
    <p:sldId id="301" r:id="rId30"/>
    <p:sldId id="302" r:id="rId31"/>
    <p:sldId id="303" r:id="rId32"/>
    <p:sldId id="304" r:id="rId33"/>
    <p:sldId id="276" r:id="rId34"/>
    <p:sldId id="305" r:id="rId35"/>
    <p:sldId id="306" r:id="rId36"/>
    <p:sldId id="286" r:id="rId37"/>
    <p:sldId id="280" r:id="rId38"/>
  </p:sldIdLst>
  <p:sldSz cx="9144000" cy="5143500" type="screen16x9"/>
  <p:notesSz cx="9144000" cy="6858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428" y="-90"/>
      </p:cViewPr>
      <p:guideLst>
        <p:guide orient="horz" pos="1620"/>
        <p:guide pos="2880"/>
      </p:guideLst>
    </p:cSldViewPr>
  </p:slideViewPr>
  <p:notesTextViewPr>
    <p:cViewPr>
      <p:scale>
        <a:sx n="1" d="1"/>
        <a:sy n="1" d="1"/>
      </p:scale>
      <p:origin x="0" y="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60CC0F7-730E-49EE-A7DF-6DADAB6658B6}" type="datetimeFigureOut">
              <a:rPr lang="en-US" smtClean="0"/>
              <a:t>21/11/2021</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3705D3A9-4B71-4B35-A48F-0240083E4B2E}" type="slidenum">
              <a:rPr lang="en-US" smtClean="0"/>
              <a:t>‹#›</a:t>
            </a:fld>
            <a:endParaRPr lang="en-US"/>
          </a:p>
        </p:txBody>
      </p:sp>
    </p:spTree>
    <p:extLst>
      <p:ext uri="{BB962C8B-B14F-4D97-AF65-F5344CB8AC3E}">
        <p14:creationId xmlns:p14="http://schemas.microsoft.com/office/powerpoint/2010/main" val="1468498283"/>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5"/>
        <p:cNvGrpSpPr/>
        <p:nvPr/>
      </p:nvGrpSpPr>
      <p:grpSpPr>
        <a:xfrm>
          <a:off x="0" y="0"/>
          <a:ext cx="0" cy="0"/>
          <a:chOff x="0" y="0"/>
          <a:chExt cx="0" cy="0"/>
        </a:xfrm>
      </p:grpSpPr>
      <p:sp>
        <p:nvSpPr>
          <p:cNvPr id="3996" name="Google Shape;3996;ga0096992f3_0_21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7" name="Google Shape;3997;ga0096992f3_0_21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9"/>
        <p:cNvGrpSpPr/>
        <p:nvPr/>
      </p:nvGrpSpPr>
      <p:grpSpPr>
        <a:xfrm>
          <a:off x="0" y="0"/>
          <a:ext cx="0" cy="0"/>
          <a:chOff x="0" y="0"/>
          <a:chExt cx="0" cy="0"/>
        </a:xfrm>
      </p:grpSpPr>
      <p:sp>
        <p:nvSpPr>
          <p:cNvPr id="5420" name="Google Shape;5420;ga0af79d061_0_108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1" name="Google Shape;5421;ga0af79d061_0_108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12</a:t>
            </a:fld>
            <a:endParaRPr lang="en-US"/>
          </a:p>
        </p:txBody>
      </p:sp>
    </p:spTree>
    <p:extLst>
      <p:ext uri="{BB962C8B-B14F-4D97-AF65-F5344CB8AC3E}">
        <p14:creationId xmlns:p14="http://schemas.microsoft.com/office/powerpoint/2010/main" val="2597748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Thầy</a:t>
            </a:r>
            <a:r>
              <a:rPr lang="en-US" dirty="0" smtClean="0"/>
              <a:t>/</a:t>
            </a:r>
            <a:r>
              <a:rPr lang="en-US" baseline="0" dirty="0" smtClean="0"/>
              <a:t> </a:t>
            </a:r>
            <a:r>
              <a:rPr lang="en-US" baseline="0" dirty="0" err="1" smtClean="0"/>
              <a:t>cô</a:t>
            </a:r>
            <a:r>
              <a:rPr lang="en-US" baseline="0" dirty="0" smtClean="0"/>
              <a:t> </a:t>
            </a:r>
            <a:r>
              <a:rPr lang="en-US" baseline="0" dirty="0" err="1" smtClean="0"/>
              <a:t>nhấn</a:t>
            </a:r>
            <a:r>
              <a:rPr lang="en-US" baseline="0" dirty="0" smtClean="0"/>
              <a:t> </a:t>
            </a:r>
            <a:r>
              <a:rPr lang="en-US" baseline="0" dirty="0" err="1" smtClean="0"/>
              <a:t>chọn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1,2,3,4 </a:t>
            </a:r>
            <a:r>
              <a:rPr lang="vi-VN" baseline="0" dirty="0"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endParaRPr lang="en-US" baseline="0" dirty="0" smtClean="0"/>
          </a:p>
          <a:p>
            <a:pPr marL="171450" indent="-171450">
              <a:buFontTx/>
              <a:buChar char="-"/>
            </a:pPr>
            <a:r>
              <a:rPr lang="en-US" baseline="0" dirty="0" smtClean="0"/>
              <a:t>Sau </a:t>
            </a:r>
            <a:r>
              <a:rPr lang="en-US" baseline="0" dirty="0" err="1" smtClean="0"/>
              <a:t>khi</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và</a:t>
            </a:r>
            <a:r>
              <a:rPr lang="en-US" baseline="0" dirty="0" smtClean="0"/>
              <a:t> </a:t>
            </a:r>
            <a:r>
              <a:rPr lang="en-US" baseline="0" dirty="0" err="1" smtClean="0"/>
              <a:t>chiến</a:t>
            </a:r>
            <a:r>
              <a:rPr lang="en-US" baseline="0" dirty="0" smtClean="0"/>
              <a:t> </a:t>
            </a:r>
            <a:r>
              <a:rPr lang="en-US" baseline="0" dirty="0" err="1" smtClean="0"/>
              <a:t>thắng</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học</a:t>
            </a:r>
            <a:r>
              <a:rPr lang="en-US" baseline="0" dirty="0" smtClean="0"/>
              <a:t> </a:t>
            </a:r>
            <a:r>
              <a:rPr lang="en-US" baseline="0" dirty="0" err="1" smtClean="0"/>
              <a:t>tiếp</a:t>
            </a:r>
            <a:r>
              <a:rPr lang="en-US" baseline="0" dirty="0" smtClean="0"/>
              <a:t> </a:t>
            </a:r>
            <a:r>
              <a:rPr lang="vi-VN" baseline="0" dirty="0" smtClean="0"/>
              <a:t>để</a:t>
            </a:r>
            <a:r>
              <a:rPr lang="en-US" baseline="0" dirty="0" smtClean="0"/>
              <a:t> </a:t>
            </a:r>
            <a:r>
              <a:rPr lang="en-US" baseline="0" dirty="0" err="1" smtClean="0"/>
              <a:t>vào</a:t>
            </a:r>
            <a:r>
              <a:rPr lang="en-US" baseline="0" dirty="0" smtClean="0"/>
              <a:t> </a:t>
            </a:r>
            <a:r>
              <a:rPr lang="en-US" baseline="0" dirty="0" err="1" smtClean="0"/>
              <a:t>bài</a:t>
            </a:r>
            <a:r>
              <a:rPr lang="en-US" baseline="0" dirty="0" smtClean="0"/>
              <a:t> </a:t>
            </a:r>
            <a:r>
              <a:rPr lang="en-US" baseline="0" dirty="0" err="1" smtClean="0"/>
              <a:t>học</a:t>
            </a:r>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13</a:t>
            </a:fld>
            <a:endParaRPr lang="en-US"/>
          </a:p>
        </p:txBody>
      </p:sp>
    </p:spTree>
    <p:extLst>
      <p:ext uri="{BB962C8B-B14F-4D97-AF65-F5344CB8AC3E}">
        <p14:creationId xmlns:p14="http://schemas.microsoft.com/office/powerpoint/2010/main" val="2750918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Thầy</a:t>
            </a:r>
            <a:r>
              <a:rPr lang="en-US" dirty="0" smtClean="0"/>
              <a:t>/</a:t>
            </a:r>
            <a:r>
              <a:rPr lang="en-US"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hóa</a:t>
            </a:r>
            <a:r>
              <a:rPr lang="en-US" baseline="0" dirty="0" smtClean="0"/>
              <a:t> </a:t>
            </a:r>
            <a:r>
              <a:rPr lang="en-US" baseline="0" dirty="0" err="1" smtClean="0"/>
              <a:t>trang</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bạn</a:t>
            </a:r>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14</a:t>
            </a:fld>
            <a:endParaRPr lang="en-US"/>
          </a:p>
        </p:txBody>
      </p:sp>
    </p:spTree>
    <p:extLst>
      <p:ext uri="{BB962C8B-B14F-4D97-AF65-F5344CB8AC3E}">
        <p14:creationId xmlns:p14="http://schemas.microsoft.com/office/powerpoint/2010/main" val="2114044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hóa</a:t>
            </a:r>
            <a:r>
              <a:rPr lang="en-US" baseline="0" dirty="0" smtClean="0"/>
              <a:t> </a:t>
            </a:r>
            <a:r>
              <a:rPr lang="en-US" baseline="0" dirty="0" err="1" smtClean="0"/>
              <a:t>trang</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bạn</a:t>
            </a:r>
            <a:endParaRPr lang="en-US" dirty="0" smtClean="0"/>
          </a:p>
          <a:p>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15</a:t>
            </a:fld>
            <a:endParaRPr lang="en-US"/>
          </a:p>
        </p:txBody>
      </p:sp>
    </p:spTree>
    <p:extLst>
      <p:ext uri="{BB962C8B-B14F-4D97-AF65-F5344CB8AC3E}">
        <p14:creationId xmlns:p14="http://schemas.microsoft.com/office/powerpoint/2010/main" val="3005525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hóa</a:t>
            </a:r>
            <a:r>
              <a:rPr lang="en-US" baseline="0" dirty="0" smtClean="0"/>
              <a:t> </a:t>
            </a:r>
            <a:r>
              <a:rPr lang="en-US" baseline="0" dirty="0" err="1" smtClean="0"/>
              <a:t>trang</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bạn</a:t>
            </a:r>
            <a:endParaRPr lang="en-US" dirty="0" smtClean="0"/>
          </a:p>
          <a:p>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16</a:t>
            </a:fld>
            <a:endParaRPr lang="en-US"/>
          </a:p>
        </p:txBody>
      </p:sp>
    </p:spTree>
    <p:extLst>
      <p:ext uri="{BB962C8B-B14F-4D97-AF65-F5344CB8AC3E}">
        <p14:creationId xmlns:p14="http://schemas.microsoft.com/office/powerpoint/2010/main" val="764331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33" rtl="0" eaLnBrk="1" fontAlgn="auto" latinLnBrk="0" hangingPunct="1">
              <a:lnSpc>
                <a:spcPct val="100000"/>
              </a:lnSpc>
              <a:spcBef>
                <a:spcPts val="0"/>
              </a:spcBef>
              <a:spcAft>
                <a:spcPts val="0"/>
              </a:spcAft>
              <a:buClrTx/>
              <a:buSzTx/>
              <a:buFontTx/>
              <a:buNone/>
              <a:tabLst/>
              <a:defRPr/>
            </a:pPr>
            <a:r>
              <a:rPr lang="en-US" dirty="0" err="1" smtClean="0"/>
              <a:t>Thầy</a:t>
            </a:r>
            <a:r>
              <a:rPr lang="en-US" dirty="0" smtClean="0"/>
              <a:t>/</a:t>
            </a:r>
            <a:r>
              <a:rPr lang="en-US" dirty="0" err="1" smtClean="0"/>
              <a:t>Cô</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vi-VN" baseline="0" dirty="0" smtClean="0"/>
              <a:t>đó</a:t>
            </a:r>
            <a:r>
              <a:rPr lang="en-US" baseline="0" dirty="0" smtClean="0"/>
              <a:t> </a:t>
            </a:r>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ông</a:t>
            </a:r>
            <a:r>
              <a:rPr lang="en-US" baseline="0" dirty="0" smtClean="0"/>
              <a:t> </a:t>
            </a:r>
            <a:r>
              <a:rPr lang="en-US" baseline="0" dirty="0" err="1" smtClean="0"/>
              <a:t>già</a:t>
            </a:r>
            <a:r>
              <a:rPr lang="en-US" baseline="0" dirty="0" smtClean="0"/>
              <a:t> Noel </a:t>
            </a:r>
            <a:r>
              <a:rPr lang="vi-VN" baseline="0" dirty="0" smtClean="0"/>
              <a:t>để</a:t>
            </a:r>
            <a:r>
              <a:rPr lang="en-US" baseline="0" dirty="0" smtClean="0"/>
              <a:t> quay </a:t>
            </a:r>
            <a:r>
              <a:rPr lang="en-US" baseline="0" dirty="0" err="1" smtClean="0"/>
              <a:t>lại</a:t>
            </a:r>
            <a:r>
              <a:rPr lang="en-US" baseline="0" dirty="0" smtClean="0"/>
              <a:t> </a:t>
            </a:r>
            <a:r>
              <a:rPr lang="en-US" baseline="0" dirty="0" err="1" smtClean="0"/>
              <a:t>hóa</a:t>
            </a:r>
            <a:r>
              <a:rPr lang="en-US" baseline="0" dirty="0" smtClean="0"/>
              <a:t> </a:t>
            </a:r>
            <a:r>
              <a:rPr lang="en-US" baseline="0" dirty="0" err="1" smtClean="0"/>
              <a:t>trang</a:t>
            </a:r>
            <a:r>
              <a:rPr lang="en-US" baseline="0" dirty="0" smtClean="0"/>
              <a:t> </a:t>
            </a:r>
            <a:r>
              <a:rPr lang="en-US" baseline="0" dirty="0" err="1" smtClean="0"/>
              <a:t>cho</a:t>
            </a:r>
            <a:r>
              <a:rPr lang="en-US" baseline="0" dirty="0" smtClean="0"/>
              <a:t> </a:t>
            </a:r>
            <a:r>
              <a:rPr lang="en-US" baseline="0" dirty="0" err="1" smtClean="0"/>
              <a:t>các</a:t>
            </a:r>
            <a:r>
              <a:rPr lang="en-US" baseline="0" dirty="0" smtClean="0"/>
              <a:t> </a:t>
            </a:r>
            <a:r>
              <a:rPr lang="en-US" baseline="0" dirty="0" err="1" smtClean="0"/>
              <a:t>bạn</a:t>
            </a:r>
            <a:endParaRPr lang="en-US" smtClean="0"/>
          </a:p>
          <a:p>
            <a:endParaRPr lang="en-US"/>
          </a:p>
        </p:txBody>
      </p:sp>
      <p:sp>
        <p:nvSpPr>
          <p:cNvPr id="4" name="Slide Number Placeholder 3"/>
          <p:cNvSpPr>
            <a:spLocks noGrp="1"/>
          </p:cNvSpPr>
          <p:nvPr>
            <p:ph type="sldNum" sz="quarter" idx="10"/>
          </p:nvPr>
        </p:nvSpPr>
        <p:spPr/>
        <p:txBody>
          <a:bodyPr/>
          <a:lstStyle/>
          <a:p>
            <a:fld id="{3705D3A9-4B71-4B35-A48F-0240083E4B2E}" type="slidenum">
              <a:rPr lang="en-US" smtClean="0"/>
              <a:t>17</a:t>
            </a:fld>
            <a:endParaRPr lang="en-US"/>
          </a:p>
        </p:txBody>
      </p:sp>
    </p:spTree>
    <p:extLst>
      <p:ext uri="{BB962C8B-B14F-4D97-AF65-F5344CB8AC3E}">
        <p14:creationId xmlns:p14="http://schemas.microsoft.com/office/powerpoint/2010/main" val="85257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1"/>
        <p:cNvGrpSpPr/>
        <p:nvPr/>
      </p:nvGrpSpPr>
      <p:grpSpPr>
        <a:xfrm>
          <a:off x="0" y="0"/>
          <a:ext cx="0" cy="0"/>
          <a:chOff x="0" y="0"/>
          <a:chExt cx="0" cy="0"/>
        </a:xfrm>
      </p:grpSpPr>
      <p:sp>
        <p:nvSpPr>
          <p:cNvPr id="4922" name="Google Shape;4922;ga0af79d061_0_82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3" name="Google Shape;4923;ga0af79d061_0_8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3497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1"/>
        <p:cNvGrpSpPr/>
        <p:nvPr/>
      </p:nvGrpSpPr>
      <p:grpSpPr>
        <a:xfrm>
          <a:off x="0" y="0"/>
          <a:ext cx="0" cy="0"/>
          <a:chOff x="0" y="0"/>
          <a:chExt cx="0" cy="0"/>
        </a:xfrm>
      </p:grpSpPr>
      <p:sp>
        <p:nvSpPr>
          <p:cNvPr id="3752" name="Google Shape;3752;ga0096992f3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3" name="Google Shape;3753;ga0096992f3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7"/>
        <p:cNvGrpSpPr/>
        <p:nvPr/>
      </p:nvGrpSpPr>
      <p:grpSpPr>
        <a:xfrm>
          <a:off x="0" y="0"/>
          <a:ext cx="0" cy="0"/>
          <a:chOff x="0" y="0"/>
          <a:chExt cx="0" cy="0"/>
        </a:xfrm>
      </p:grpSpPr>
      <p:sp>
        <p:nvSpPr>
          <p:cNvPr id="11448" name="Google Shape;11448;ga0af79d061_0_552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9" name="Google Shape;11449;ga0af79d061_0_55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9"/>
        <p:cNvGrpSpPr/>
        <p:nvPr/>
      </p:nvGrpSpPr>
      <p:grpSpPr>
        <a:xfrm>
          <a:off x="0" y="0"/>
          <a:ext cx="0" cy="0"/>
          <a:chOff x="0" y="0"/>
          <a:chExt cx="0" cy="0"/>
        </a:xfrm>
      </p:grpSpPr>
      <p:sp>
        <p:nvSpPr>
          <p:cNvPr id="9560" name="Google Shape;9560;ga0af79d061_0_405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1" name="Google Shape;9561;ga0af79d061_0_405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3"/>
        <p:cNvGrpSpPr/>
        <p:nvPr/>
      </p:nvGrpSpPr>
      <p:grpSpPr>
        <a:xfrm>
          <a:off x="0" y="0"/>
          <a:ext cx="0" cy="0"/>
          <a:chOff x="0" y="0"/>
          <a:chExt cx="0" cy="0"/>
        </a:xfrm>
      </p:grpSpPr>
      <p:sp>
        <p:nvSpPr>
          <p:cNvPr id="11904" name="Google Shape;11904;g9b7a2c6eb7_0_103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5" name="Google Shape;11905;g9b7a2c6eb7_0_103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3"/>
        <p:cNvGrpSpPr/>
        <p:nvPr/>
      </p:nvGrpSpPr>
      <p:grpSpPr>
        <a:xfrm>
          <a:off x="0" y="0"/>
          <a:ext cx="0" cy="0"/>
          <a:chOff x="0" y="0"/>
          <a:chExt cx="0" cy="0"/>
        </a:xfrm>
      </p:grpSpPr>
      <p:sp>
        <p:nvSpPr>
          <p:cNvPr id="10954" name="Google Shape;10954;ga0af79d061_0_603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5" name="Google Shape;10955;ga0af79d061_0_603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7"/>
        <p:cNvGrpSpPr/>
        <p:nvPr/>
      </p:nvGrpSpPr>
      <p:grpSpPr>
        <a:xfrm>
          <a:off x="0" y="0"/>
          <a:ext cx="0" cy="0"/>
          <a:chOff x="0" y="0"/>
          <a:chExt cx="0" cy="0"/>
        </a:xfrm>
      </p:grpSpPr>
      <p:sp>
        <p:nvSpPr>
          <p:cNvPr id="4718" name="Google Shape;4718;ga0af79d06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9" name="Google Shape;4719;ga0af79d06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5"/>
        <p:cNvGrpSpPr/>
        <p:nvPr/>
      </p:nvGrpSpPr>
      <p:grpSpPr>
        <a:xfrm>
          <a:off x="0" y="0"/>
          <a:ext cx="0" cy="0"/>
          <a:chOff x="0" y="0"/>
          <a:chExt cx="0" cy="0"/>
        </a:xfrm>
      </p:grpSpPr>
      <p:sp>
        <p:nvSpPr>
          <p:cNvPr id="4296" name="Google Shape;4296;ga0af79d061_0_4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7" name="Google Shape;4297;ga0af79d061_0_4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9973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705D3A9-4B71-4B35-A48F-0240083E4B2E}" type="slidenum">
              <a:rPr lang="en-US" smtClean="0"/>
              <a:t>8</a:t>
            </a:fld>
            <a:endParaRPr lang="en-US"/>
          </a:p>
        </p:txBody>
      </p:sp>
    </p:spTree>
    <p:extLst>
      <p:ext uri="{BB962C8B-B14F-4D97-AF65-F5344CB8AC3E}">
        <p14:creationId xmlns:p14="http://schemas.microsoft.com/office/powerpoint/2010/main" val="235426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6758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48F28A-5113-4268-9C0A-96E4AF8DBADB}"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267099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8F28A-5113-4268-9C0A-96E4AF8DBADB}"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4301697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63"/>
        <p:cNvGrpSpPr/>
        <p:nvPr/>
      </p:nvGrpSpPr>
      <p:grpSpPr>
        <a:xfrm>
          <a:off x="0" y="0"/>
          <a:ext cx="0" cy="0"/>
          <a:chOff x="0" y="0"/>
          <a:chExt cx="0" cy="0"/>
        </a:xfrm>
      </p:grpSpPr>
      <p:sp>
        <p:nvSpPr>
          <p:cNvPr id="2264" name="Google Shape;2264;p33"/>
          <p:cNvSpPr/>
          <p:nvPr/>
        </p:nvSpPr>
        <p:spPr>
          <a:xfrm flipH="1">
            <a:off x="7366263" y="4722775"/>
            <a:ext cx="237425" cy="261375"/>
          </a:xfrm>
          <a:custGeom>
            <a:avLst/>
            <a:gdLst/>
            <a:ahLst/>
            <a:cxnLst/>
            <a:rect l="l" t="t" r="r" b="b"/>
            <a:pathLst>
              <a:path w="9497" h="10455" extrusionOk="0">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5" name="Google Shape;2265;p33"/>
          <p:cNvSpPr/>
          <p:nvPr/>
        </p:nvSpPr>
        <p:spPr>
          <a:xfrm flipH="1">
            <a:off x="7815663" y="2234925"/>
            <a:ext cx="171225" cy="187750"/>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6" name="Google Shape;2266;p33"/>
          <p:cNvSpPr/>
          <p:nvPr/>
        </p:nvSpPr>
        <p:spPr>
          <a:xfrm flipH="1">
            <a:off x="8536950" y="2946625"/>
            <a:ext cx="237975" cy="261375"/>
          </a:xfrm>
          <a:custGeom>
            <a:avLst/>
            <a:gdLst/>
            <a:ahLst/>
            <a:cxnLst/>
            <a:rect l="l" t="t" r="r" b="b"/>
            <a:pathLst>
              <a:path w="9519" h="10455" extrusionOk="0">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7" name="Google Shape;2267;p33"/>
          <p:cNvSpPr/>
          <p:nvPr/>
        </p:nvSpPr>
        <p:spPr>
          <a:xfrm flipH="1">
            <a:off x="7194263" y="3869875"/>
            <a:ext cx="123300" cy="95325"/>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68" name="Google Shape;2268;p33"/>
          <p:cNvGrpSpPr/>
          <p:nvPr/>
        </p:nvGrpSpPr>
        <p:grpSpPr>
          <a:xfrm flipH="1">
            <a:off x="7317563" y="3300275"/>
            <a:ext cx="1044825" cy="1331800"/>
            <a:chOff x="1118650" y="3368575"/>
            <a:chExt cx="1044825" cy="1331800"/>
          </a:xfrm>
        </p:grpSpPr>
        <p:sp>
          <p:nvSpPr>
            <p:cNvPr id="2269" name="Google Shape;2269;p33"/>
            <p:cNvSpPr/>
            <p:nvPr/>
          </p:nvSpPr>
          <p:spPr>
            <a:xfrm>
              <a:off x="1274400" y="3733825"/>
              <a:ext cx="889075" cy="965750"/>
            </a:xfrm>
            <a:custGeom>
              <a:avLst/>
              <a:gdLst/>
              <a:ahLst/>
              <a:cxnLst/>
              <a:rect l="l" t="t" r="r" b="b"/>
              <a:pathLst>
                <a:path w="35563" h="38630" extrusionOk="0">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0" name="Google Shape;2270;p33"/>
            <p:cNvSpPr/>
            <p:nvPr/>
          </p:nvSpPr>
          <p:spPr>
            <a:xfrm>
              <a:off x="1341175" y="4451675"/>
              <a:ext cx="196875" cy="248700"/>
            </a:xfrm>
            <a:custGeom>
              <a:avLst/>
              <a:gdLst/>
              <a:ahLst/>
              <a:cxnLst/>
              <a:rect l="l" t="t" r="r" b="b"/>
              <a:pathLst>
                <a:path w="7875" h="9948" extrusionOk="0">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1" name="Google Shape;2271;p33"/>
            <p:cNvSpPr/>
            <p:nvPr/>
          </p:nvSpPr>
          <p:spPr>
            <a:xfrm>
              <a:off x="1818775" y="4351825"/>
              <a:ext cx="344700" cy="313875"/>
            </a:xfrm>
            <a:custGeom>
              <a:avLst/>
              <a:gdLst/>
              <a:ahLst/>
              <a:cxnLst/>
              <a:rect l="l" t="t" r="r" b="b"/>
              <a:pathLst>
                <a:path w="13788" h="12555" extrusionOk="0">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2" name="Google Shape;2272;p33"/>
            <p:cNvSpPr/>
            <p:nvPr/>
          </p:nvSpPr>
          <p:spPr>
            <a:xfrm>
              <a:off x="1282675" y="3985425"/>
              <a:ext cx="534775" cy="103275"/>
            </a:xfrm>
            <a:custGeom>
              <a:avLst/>
              <a:gdLst/>
              <a:ahLst/>
              <a:cxnLst/>
              <a:rect l="l" t="t" r="r" b="b"/>
              <a:pathLst>
                <a:path w="21391" h="4131" extrusionOk="0">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3" name="Google Shape;2273;p33"/>
            <p:cNvSpPr/>
            <p:nvPr/>
          </p:nvSpPr>
          <p:spPr>
            <a:xfrm>
              <a:off x="1291675" y="4165875"/>
              <a:ext cx="563925" cy="107925"/>
            </a:xfrm>
            <a:custGeom>
              <a:avLst/>
              <a:gdLst/>
              <a:ahLst/>
              <a:cxnLst/>
              <a:rect l="l" t="t" r="r" b="b"/>
              <a:pathLst>
                <a:path w="22557" h="4317" extrusionOk="0">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4" name="Google Shape;2274;p33"/>
            <p:cNvSpPr/>
            <p:nvPr/>
          </p:nvSpPr>
          <p:spPr>
            <a:xfrm>
              <a:off x="1289175" y="3954400"/>
              <a:ext cx="512550" cy="88975"/>
            </a:xfrm>
            <a:custGeom>
              <a:avLst/>
              <a:gdLst/>
              <a:ahLst/>
              <a:cxnLst/>
              <a:rect l="l" t="t" r="r" b="b"/>
              <a:pathLst>
                <a:path w="20502" h="3559" extrusionOk="0">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5" name="Google Shape;2275;p33"/>
            <p:cNvSpPr/>
            <p:nvPr/>
          </p:nvSpPr>
          <p:spPr>
            <a:xfrm>
              <a:off x="1310500" y="4213850"/>
              <a:ext cx="538400" cy="90875"/>
            </a:xfrm>
            <a:custGeom>
              <a:avLst/>
              <a:gdLst/>
              <a:ahLst/>
              <a:cxnLst/>
              <a:rect l="l" t="t" r="r" b="b"/>
              <a:pathLst>
                <a:path w="21536" h="3635" extrusionOk="0">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6" name="Google Shape;2276;p33"/>
            <p:cNvSpPr/>
            <p:nvPr/>
          </p:nvSpPr>
          <p:spPr>
            <a:xfrm>
              <a:off x="1279625" y="3921375"/>
              <a:ext cx="521950" cy="93400"/>
            </a:xfrm>
            <a:custGeom>
              <a:avLst/>
              <a:gdLst/>
              <a:ahLst/>
              <a:cxnLst/>
              <a:rect l="l" t="t" r="r" b="b"/>
              <a:pathLst>
                <a:path w="20878" h="3736" extrusionOk="0">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7" name="Google Shape;2277;p33"/>
            <p:cNvSpPr/>
            <p:nvPr/>
          </p:nvSpPr>
          <p:spPr>
            <a:xfrm>
              <a:off x="1310450" y="4241975"/>
              <a:ext cx="547475" cy="95800"/>
            </a:xfrm>
            <a:custGeom>
              <a:avLst/>
              <a:gdLst/>
              <a:ahLst/>
              <a:cxnLst/>
              <a:rect l="l" t="t" r="r" b="b"/>
              <a:pathLst>
                <a:path w="21899" h="3832" extrusionOk="0">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8" name="Google Shape;2278;p33"/>
            <p:cNvSpPr/>
            <p:nvPr/>
          </p:nvSpPr>
          <p:spPr>
            <a:xfrm>
              <a:off x="1297575" y="4071625"/>
              <a:ext cx="540075" cy="134050"/>
            </a:xfrm>
            <a:custGeom>
              <a:avLst/>
              <a:gdLst/>
              <a:ahLst/>
              <a:cxnLst/>
              <a:rect l="l" t="t" r="r" b="b"/>
              <a:pathLst>
                <a:path w="21603" h="5362" extrusionOk="0">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9" name="Google Shape;2279;p33"/>
            <p:cNvSpPr/>
            <p:nvPr/>
          </p:nvSpPr>
          <p:spPr>
            <a:xfrm>
              <a:off x="1730900" y="4128700"/>
              <a:ext cx="49675" cy="39975"/>
            </a:xfrm>
            <a:custGeom>
              <a:avLst/>
              <a:gdLst/>
              <a:ahLst/>
              <a:cxnLst/>
              <a:rect l="l" t="t" r="r" b="b"/>
              <a:pathLst>
                <a:path w="1987" h="1599" extrusionOk="0">
                  <a:moveTo>
                    <a:pt x="959" y="1"/>
                  </a:moveTo>
                  <a:cubicBezTo>
                    <a:pt x="1" y="1"/>
                    <a:pt x="1" y="1598"/>
                    <a:pt x="959" y="1598"/>
                  </a:cubicBezTo>
                  <a:cubicBezTo>
                    <a:pt x="1987" y="1598"/>
                    <a:pt x="1987"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0" name="Google Shape;2280;p33"/>
            <p:cNvSpPr/>
            <p:nvPr/>
          </p:nvSpPr>
          <p:spPr>
            <a:xfrm>
              <a:off x="1612225" y="4145250"/>
              <a:ext cx="49650" cy="40550"/>
            </a:xfrm>
            <a:custGeom>
              <a:avLst/>
              <a:gdLst/>
              <a:ahLst/>
              <a:cxnLst/>
              <a:rect l="l" t="t" r="r" b="b"/>
              <a:pathLst>
                <a:path w="1986" h="1622" extrusionOk="0">
                  <a:moveTo>
                    <a:pt x="936" y="0"/>
                  </a:moveTo>
                  <a:cubicBezTo>
                    <a:pt x="0" y="0"/>
                    <a:pt x="0" y="1621"/>
                    <a:pt x="936" y="1621"/>
                  </a:cubicBezTo>
                  <a:cubicBezTo>
                    <a:pt x="1986" y="1621"/>
                    <a:pt x="1986" y="0"/>
                    <a:pt x="93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1" name="Google Shape;2281;p33"/>
            <p:cNvSpPr/>
            <p:nvPr/>
          </p:nvSpPr>
          <p:spPr>
            <a:xfrm>
              <a:off x="1486100" y="4164075"/>
              <a:ext cx="49675" cy="38250"/>
            </a:xfrm>
            <a:custGeom>
              <a:avLst/>
              <a:gdLst/>
              <a:ahLst/>
              <a:cxnLst/>
              <a:rect l="l" t="t" r="r" b="b"/>
              <a:pathLst>
                <a:path w="1987" h="1530" extrusionOk="0">
                  <a:moveTo>
                    <a:pt x="937" y="1"/>
                  </a:moveTo>
                  <a:cubicBezTo>
                    <a:pt x="1" y="1"/>
                    <a:pt x="1" y="1530"/>
                    <a:pt x="937" y="1530"/>
                  </a:cubicBezTo>
                  <a:cubicBezTo>
                    <a:pt x="1986" y="1530"/>
                    <a:pt x="1986" y="1"/>
                    <a:pt x="93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2" name="Google Shape;2282;p33"/>
            <p:cNvSpPr/>
            <p:nvPr/>
          </p:nvSpPr>
          <p:spPr>
            <a:xfrm>
              <a:off x="1357700" y="4188050"/>
              <a:ext cx="49675" cy="37675"/>
            </a:xfrm>
            <a:custGeom>
              <a:avLst/>
              <a:gdLst/>
              <a:ahLst/>
              <a:cxnLst/>
              <a:rect l="l" t="t" r="r" b="b"/>
              <a:pathLst>
                <a:path w="1987" h="1507" extrusionOk="0">
                  <a:moveTo>
                    <a:pt x="1051" y="0"/>
                  </a:moveTo>
                  <a:cubicBezTo>
                    <a:pt x="1" y="0"/>
                    <a:pt x="1" y="1507"/>
                    <a:pt x="1051" y="1507"/>
                  </a:cubicBezTo>
                  <a:cubicBezTo>
                    <a:pt x="1987" y="1507"/>
                    <a:pt x="1987" y="0"/>
                    <a:pt x="10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3" name="Google Shape;2283;p33"/>
            <p:cNvSpPr/>
            <p:nvPr/>
          </p:nvSpPr>
          <p:spPr>
            <a:xfrm>
              <a:off x="1402800" y="4092750"/>
              <a:ext cx="49650" cy="38250"/>
            </a:xfrm>
            <a:custGeom>
              <a:avLst/>
              <a:gdLst/>
              <a:ahLst/>
              <a:cxnLst/>
              <a:rect l="l" t="t" r="r" b="b"/>
              <a:pathLst>
                <a:path w="1986" h="1530" extrusionOk="0">
                  <a:moveTo>
                    <a:pt x="959" y="1"/>
                  </a:moveTo>
                  <a:cubicBezTo>
                    <a:pt x="0" y="1"/>
                    <a:pt x="0" y="1530"/>
                    <a:pt x="959" y="1530"/>
                  </a:cubicBezTo>
                  <a:cubicBezTo>
                    <a:pt x="1986" y="1530"/>
                    <a:pt x="1986"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4" name="Google Shape;2284;p33"/>
            <p:cNvSpPr/>
            <p:nvPr/>
          </p:nvSpPr>
          <p:spPr>
            <a:xfrm>
              <a:off x="1528900" y="4071625"/>
              <a:ext cx="49675" cy="37700"/>
            </a:xfrm>
            <a:custGeom>
              <a:avLst/>
              <a:gdLst/>
              <a:ahLst/>
              <a:cxnLst/>
              <a:rect l="l" t="t" r="r" b="b"/>
              <a:pathLst>
                <a:path w="1987" h="1508" extrusionOk="0">
                  <a:moveTo>
                    <a:pt x="1051" y="1"/>
                  </a:moveTo>
                  <a:cubicBezTo>
                    <a:pt x="1" y="1"/>
                    <a:pt x="1" y="1507"/>
                    <a:pt x="1051" y="1507"/>
                  </a:cubicBezTo>
                  <a:cubicBezTo>
                    <a:pt x="1986" y="1507"/>
                    <a:pt x="1986" y="1"/>
                    <a:pt x="105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5" name="Google Shape;2285;p33"/>
            <p:cNvSpPr/>
            <p:nvPr/>
          </p:nvSpPr>
          <p:spPr>
            <a:xfrm>
              <a:off x="1657300" y="4052225"/>
              <a:ext cx="49675" cy="40550"/>
            </a:xfrm>
            <a:custGeom>
              <a:avLst/>
              <a:gdLst/>
              <a:ahLst/>
              <a:cxnLst/>
              <a:rect l="l" t="t" r="r" b="b"/>
              <a:pathLst>
                <a:path w="1987" h="1622" extrusionOk="0">
                  <a:moveTo>
                    <a:pt x="1050" y="1"/>
                  </a:moveTo>
                  <a:cubicBezTo>
                    <a:pt x="0" y="1"/>
                    <a:pt x="0" y="1622"/>
                    <a:pt x="1050" y="1622"/>
                  </a:cubicBezTo>
                  <a:cubicBezTo>
                    <a:pt x="1986" y="1622"/>
                    <a:pt x="1986"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6" name="Google Shape;2286;p33"/>
            <p:cNvSpPr/>
            <p:nvPr/>
          </p:nvSpPr>
          <p:spPr>
            <a:xfrm>
              <a:off x="1179100" y="3580250"/>
              <a:ext cx="680225" cy="347275"/>
            </a:xfrm>
            <a:custGeom>
              <a:avLst/>
              <a:gdLst/>
              <a:ahLst/>
              <a:cxnLst/>
              <a:rect l="l" t="t" r="r" b="b"/>
              <a:pathLst>
                <a:path w="27209" h="13891" extrusionOk="0">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7" name="Google Shape;2287;p33"/>
            <p:cNvSpPr/>
            <p:nvPr/>
          </p:nvSpPr>
          <p:spPr>
            <a:xfrm>
              <a:off x="1118650" y="3368575"/>
              <a:ext cx="182025" cy="307500"/>
            </a:xfrm>
            <a:custGeom>
              <a:avLst/>
              <a:gdLst/>
              <a:ahLst/>
              <a:cxnLst/>
              <a:rect l="l" t="t" r="r" b="b"/>
              <a:pathLst>
                <a:path w="7281" h="12300" extrusionOk="0">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288" name="Google Shape;2288;p33"/>
          <p:cNvGrpSpPr/>
          <p:nvPr/>
        </p:nvGrpSpPr>
        <p:grpSpPr>
          <a:xfrm flipH="1">
            <a:off x="8240225" y="3414863"/>
            <a:ext cx="1022450" cy="1503100"/>
            <a:chOff x="90475" y="3547775"/>
            <a:chExt cx="1022450" cy="1503100"/>
          </a:xfrm>
        </p:grpSpPr>
        <p:sp>
          <p:nvSpPr>
            <p:cNvPr id="2289" name="Google Shape;2289;p33"/>
            <p:cNvSpPr/>
            <p:nvPr/>
          </p:nvSpPr>
          <p:spPr>
            <a:xfrm>
              <a:off x="513750" y="3949700"/>
              <a:ext cx="351150" cy="1101175"/>
            </a:xfrm>
            <a:custGeom>
              <a:avLst/>
              <a:gdLst/>
              <a:ahLst/>
              <a:cxnLst/>
              <a:rect l="l" t="t" r="r" b="b"/>
              <a:pathLst>
                <a:path w="14046" h="44047" extrusionOk="0">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0" name="Google Shape;2290;p33"/>
            <p:cNvSpPr/>
            <p:nvPr/>
          </p:nvSpPr>
          <p:spPr>
            <a:xfrm>
              <a:off x="585925" y="3547775"/>
              <a:ext cx="310175" cy="440575"/>
            </a:xfrm>
            <a:custGeom>
              <a:avLst/>
              <a:gdLst/>
              <a:ahLst/>
              <a:cxnLst/>
              <a:rect l="l" t="t" r="r" b="b"/>
              <a:pathLst>
                <a:path w="12407" h="17623" extrusionOk="0">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1" name="Google Shape;2291;p33"/>
            <p:cNvSpPr/>
            <p:nvPr/>
          </p:nvSpPr>
          <p:spPr>
            <a:xfrm>
              <a:off x="128575" y="3804550"/>
              <a:ext cx="463375" cy="371525"/>
            </a:xfrm>
            <a:custGeom>
              <a:avLst/>
              <a:gdLst/>
              <a:ahLst/>
              <a:cxnLst/>
              <a:rect l="l" t="t" r="r" b="b"/>
              <a:pathLst>
                <a:path w="18535" h="14861" extrusionOk="0">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2" name="Google Shape;2292;p33"/>
            <p:cNvSpPr/>
            <p:nvPr/>
          </p:nvSpPr>
          <p:spPr>
            <a:xfrm>
              <a:off x="615900" y="4101375"/>
              <a:ext cx="497025" cy="300675"/>
            </a:xfrm>
            <a:custGeom>
              <a:avLst/>
              <a:gdLst/>
              <a:ahLst/>
              <a:cxnLst/>
              <a:rect l="l" t="t" r="r" b="b"/>
              <a:pathLst>
                <a:path w="19881" h="12027" extrusionOk="0">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3" name="Google Shape;2293;p33"/>
            <p:cNvSpPr/>
            <p:nvPr/>
          </p:nvSpPr>
          <p:spPr>
            <a:xfrm>
              <a:off x="90475" y="4282250"/>
              <a:ext cx="537425" cy="281350"/>
            </a:xfrm>
            <a:custGeom>
              <a:avLst/>
              <a:gdLst/>
              <a:ahLst/>
              <a:cxnLst/>
              <a:rect l="l" t="t" r="r" b="b"/>
              <a:pathLst>
                <a:path w="21497" h="11254" extrusionOk="0">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4" name="Google Shape;2294;p33"/>
            <p:cNvSpPr/>
            <p:nvPr/>
          </p:nvSpPr>
          <p:spPr>
            <a:xfrm>
              <a:off x="699200" y="4418425"/>
              <a:ext cx="377775" cy="330575"/>
            </a:xfrm>
            <a:custGeom>
              <a:avLst/>
              <a:gdLst/>
              <a:ahLst/>
              <a:cxnLst/>
              <a:rect l="l" t="t" r="r" b="b"/>
              <a:pathLst>
                <a:path w="15111" h="13223" extrusionOk="0">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5" name="Google Shape;2295;p33"/>
            <p:cNvSpPr/>
            <p:nvPr/>
          </p:nvSpPr>
          <p:spPr>
            <a:xfrm>
              <a:off x="363550" y="4797050"/>
              <a:ext cx="387600" cy="140775"/>
            </a:xfrm>
            <a:custGeom>
              <a:avLst/>
              <a:gdLst/>
              <a:ahLst/>
              <a:cxnLst/>
              <a:rect l="l" t="t" r="r" b="b"/>
              <a:pathLst>
                <a:path w="15504" h="5631" extrusionOk="0">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6" name="Google Shape;2296;p33"/>
            <p:cNvSpPr/>
            <p:nvPr/>
          </p:nvSpPr>
          <p:spPr>
            <a:xfrm>
              <a:off x="592075" y="3938150"/>
              <a:ext cx="266600" cy="180825"/>
            </a:xfrm>
            <a:custGeom>
              <a:avLst/>
              <a:gdLst/>
              <a:ahLst/>
              <a:cxnLst/>
              <a:rect l="l" t="t" r="r" b="b"/>
              <a:pathLst>
                <a:path w="10664" h="7233" extrusionOk="0">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7" name="Google Shape;2297;p33"/>
            <p:cNvSpPr/>
            <p:nvPr/>
          </p:nvSpPr>
          <p:spPr>
            <a:xfrm>
              <a:off x="351350" y="4181575"/>
              <a:ext cx="254575" cy="146500"/>
            </a:xfrm>
            <a:custGeom>
              <a:avLst/>
              <a:gdLst/>
              <a:ahLst/>
              <a:cxnLst/>
              <a:rect l="l" t="t" r="r" b="b"/>
              <a:pathLst>
                <a:path w="10183" h="5860" extrusionOk="0">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8" name="Google Shape;2298;p33"/>
            <p:cNvSpPr/>
            <p:nvPr/>
          </p:nvSpPr>
          <p:spPr>
            <a:xfrm>
              <a:off x="385375" y="4653550"/>
              <a:ext cx="309400" cy="72200"/>
            </a:xfrm>
            <a:custGeom>
              <a:avLst/>
              <a:gdLst/>
              <a:ahLst/>
              <a:cxnLst/>
              <a:rect l="l" t="t" r="r" b="b"/>
              <a:pathLst>
                <a:path w="12376" h="2888" extrusionOk="0">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9" name="Google Shape;2299;p33"/>
            <p:cNvSpPr/>
            <p:nvPr/>
          </p:nvSpPr>
          <p:spPr>
            <a:xfrm>
              <a:off x="775475" y="4740250"/>
              <a:ext cx="215275" cy="207675"/>
            </a:xfrm>
            <a:custGeom>
              <a:avLst/>
              <a:gdLst/>
              <a:ahLst/>
              <a:cxnLst/>
              <a:rect l="l" t="t" r="r" b="b"/>
              <a:pathLst>
                <a:path w="8611" h="8307" extrusionOk="0">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0" name="Google Shape;2300;p33"/>
            <p:cNvSpPr/>
            <p:nvPr/>
          </p:nvSpPr>
          <p:spPr>
            <a:xfrm>
              <a:off x="304700" y="4616650"/>
              <a:ext cx="153350" cy="105900"/>
            </a:xfrm>
            <a:custGeom>
              <a:avLst/>
              <a:gdLst/>
              <a:ahLst/>
              <a:cxnLst/>
              <a:rect l="l" t="t" r="r" b="b"/>
              <a:pathLst>
                <a:path w="6134" h="4236" extrusionOk="0">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1" name="Google Shape;2301;p33"/>
            <p:cNvSpPr/>
            <p:nvPr/>
          </p:nvSpPr>
          <p:spPr>
            <a:xfrm>
              <a:off x="774125" y="3895475"/>
              <a:ext cx="152350" cy="104875"/>
            </a:xfrm>
            <a:custGeom>
              <a:avLst/>
              <a:gdLst/>
              <a:ahLst/>
              <a:cxnLst/>
              <a:rect l="l" t="t" r="r" b="b"/>
              <a:pathLst>
                <a:path w="6094" h="4195" extrusionOk="0">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2" name="Google Shape;2302;p33"/>
            <p:cNvSpPr/>
            <p:nvPr/>
          </p:nvSpPr>
          <p:spPr>
            <a:xfrm>
              <a:off x="277100" y="4134225"/>
              <a:ext cx="152650" cy="104075"/>
            </a:xfrm>
            <a:custGeom>
              <a:avLst/>
              <a:gdLst/>
              <a:ahLst/>
              <a:cxnLst/>
              <a:rect l="l" t="t" r="r" b="b"/>
              <a:pathLst>
                <a:path w="6106" h="4163" extrusionOk="0">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3" name="Google Shape;2303;p33"/>
            <p:cNvSpPr/>
            <p:nvPr/>
          </p:nvSpPr>
          <p:spPr>
            <a:xfrm>
              <a:off x="405550" y="4134500"/>
              <a:ext cx="88475" cy="61900"/>
            </a:xfrm>
            <a:custGeom>
              <a:avLst/>
              <a:gdLst/>
              <a:ahLst/>
              <a:cxnLst/>
              <a:rect l="l" t="t" r="r" b="b"/>
              <a:pathLst>
                <a:path w="3539" h="2476" extrusionOk="0">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4" name="Google Shape;2304;p33"/>
            <p:cNvSpPr/>
            <p:nvPr/>
          </p:nvSpPr>
          <p:spPr>
            <a:xfrm>
              <a:off x="707250" y="3910900"/>
              <a:ext cx="86625" cy="62250"/>
            </a:xfrm>
            <a:custGeom>
              <a:avLst/>
              <a:gdLst/>
              <a:ahLst/>
              <a:cxnLst/>
              <a:rect l="l" t="t" r="r" b="b"/>
              <a:pathLst>
                <a:path w="3465" h="2490" extrusionOk="0">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5" name="Google Shape;2305;p33"/>
            <p:cNvSpPr/>
            <p:nvPr/>
          </p:nvSpPr>
          <p:spPr>
            <a:xfrm>
              <a:off x="419825" y="4578550"/>
              <a:ext cx="88200" cy="62375"/>
            </a:xfrm>
            <a:custGeom>
              <a:avLst/>
              <a:gdLst/>
              <a:ahLst/>
              <a:cxnLst/>
              <a:rect l="l" t="t" r="r" b="b"/>
              <a:pathLst>
                <a:path w="3528" h="2495" extrusionOk="0">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6" name="Google Shape;2306;p33"/>
            <p:cNvSpPr/>
            <p:nvPr/>
          </p:nvSpPr>
          <p:spPr>
            <a:xfrm>
              <a:off x="924450" y="4824150"/>
              <a:ext cx="64975" cy="58825"/>
            </a:xfrm>
            <a:custGeom>
              <a:avLst/>
              <a:gdLst/>
              <a:ahLst/>
              <a:cxnLst/>
              <a:rect l="l" t="t" r="r" b="b"/>
              <a:pathLst>
                <a:path w="2599" h="2353" extrusionOk="0">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7" name="Google Shape;2307;p33"/>
            <p:cNvSpPr/>
            <p:nvPr/>
          </p:nvSpPr>
          <p:spPr>
            <a:xfrm>
              <a:off x="895175" y="4699900"/>
              <a:ext cx="152750" cy="104275"/>
            </a:xfrm>
            <a:custGeom>
              <a:avLst/>
              <a:gdLst/>
              <a:ahLst/>
              <a:cxnLst/>
              <a:rect l="l" t="t" r="r" b="b"/>
              <a:pathLst>
                <a:path w="6110" h="4171" extrusionOk="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8" name="Google Shape;2308;p33"/>
            <p:cNvSpPr/>
            <p:nvPr/>
          </p:nvSpPr>
          <p:spPr>
            <a:xfrm>
              <a:off x="415075" y="4700825"/>
              <a:ext cx="129900" cy="89700"/>
            </a:xfrm>
            <a:custGeom>
              <a:avLst/>
              <a:gdLst/>
              <a:ahLst/>
              <a:cxnLst/>
              <a:rect l="l" t="t" r="r" b="b"/>
              <a:pathLst>
                <a:path w="5196" h="3588" extrusionOk="0">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9" name="Google Shape;2309;p33"/>
            <p:cNvSpPr/>
            <p:nvPr/>
          </p:nvSpPr>
          <p:spPr>
            <a:xfrm>
              <a:off x="743350" y="4008975"/>
              <a:ext cx="129975" cy="89550"/>
            </a:xfrm>
            <a:custGeom>
              <a:avLst/>
              <a:gdLst/>
              <a:ahLst/>
              <a:cxnLst/>
              <a:rect l="l" t="t" r="r" b="b"/>
              <a:pathLst>
                <a:path w="5199" h="3582" extrusionOk="0">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0" name="Google Shape;2310;p33"/>
            <p:cNvSpPr/>
            <p:nvPr/>
          </p:nvSpPr>
          <p:spPr>
            <a:xfrm>
              <a:off x="328300" y="4242025"/>
              <a:ext cx="129150" cy="87825"/>
            </a:xfrm>
            <a:custGeom>
              <a:avLst/>
              <a:gdLst/>
              <a:ahLst/>
              <a:cxnLst/>
              <a:rect l="l" t="t" r="r" b="b"/>
              <a:pathLst>
                <a:path w="5166" h="3513" extrusionOk="0">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1" name="Google Shape;2311;p33"/>
            <p:cNvSpPr/>
            <p:nvPr/>
          </p:nvSpPr>
          <p:spPr>
            <a:xfrm>
              <a:off x="798650" y="4717350"/>
              <a:ext cx="129100" cy="88225"/>
            </a:xfrm>
            <a:custGeom>
              <a:avLst/>
              <a:gdLst/>
              <a:ahLst/>
              <a:cxnLst/>
              <a:rect l="l" t="t" r="r" b="b"/>
              <a:pathLst>
                <a:path w="5164" h="3529" extrusionOk="0">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2" name="Google Shape;2312;p33"/>
            <p:cNvSpPr/>
            <p:nvPr/>
          </p:nvSpPr>
          <p:spPr>
            <a:xfrm>
              <a:off x="591875" y="4194925"/>
              <a:ext cx="323475" cy="223825"/>
            </a:xfrm>
            <a:custGeom>
              <a:avLst/>
              <a:gdLst/>
              <a:ahLst/>
              <a:cxnLst/>
              <a:rect l="l" t="t" r="r" b="b"/>
              <a:pathLst>
                <a:path w="12939" h="8953" extrusionOk="0">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3" name="Google Shape;2313;p33"/>
            <p:cNvSpPr/>
            <p:nvPr/>
          </p:nvSpPr>
          <p:spPr>
            <a:xfrm>
              <a:off x="681950" y="4495775"/>
              <a:ext cx="251950" cy="266700"/>
            </a:xfrm>
            <a:custGeom>
              <a:avLst/>
              <a:gdLst/>
              <a:ahLst/>
              <a:cxnLst/>
              <a:rect l="l" t="t" r="r" b="b"/>
              <a:pathLst>
                <a:path w="10078" h="10668" extrusionOk="0">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4" name="Google Shape;2314;p33"/>
            <p:cNvSpPr/>
            <p:nvPr/>
          </p:nvSpPr>
          <p:spPr>
            <a:xfrm>
              <a:off x="445350" y="4844125"/>
              <a:ext cx="333575" cy="64250"/>
            </a:xfrm>
            <a:custGeom>
              <a:avLst/>
              <a:gdLst/>
              <a:ahLst/>
              <a:cxnLst/>
              <a:rect l="l" t="t" r="r" b="b"/>
              <a:pathLst>
                <a:path w="13343" h="2570" extrusionOk="0">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5" name="Google Shape;2315;p33"/>
            <p:cNvSpPr/>
            <p:nvPr/>
          </p:nvSpPr>
          <p:spPr>
            <a:xfrm>
              <a:off x="325100" y="4379000"/>
              <a:ext cx="322300" cy="195600"/>
            </a:xfrm>
            <a:custGeom>
              <a:avLst/>
              <a:gdLst/>
              <a:ahLst/>
              <a:cxnLst/>
              <a:rect l="l" t="t" r="r" b="b"/>
              <a:pathLst>
                <a:path w="12892" h="7824" extrusionOk="0">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6" name="Google Shape;2316;p33"/>
            <p:cNvSpPr/>
            <p:nvPr/>
          </p:nvSpPr>
          <p:spPr>
            <a:xfrm>
              <a:off x="337425" y="3908025"/>
              <a:ext cx="271375" cy="281300"/>
            </a:xfrm>
            <a:custGeom>
              <a:avLst/>
              <a:gdLst/>
              <a:ahLst/>
              <a:cxnLst/>
              <a:rect l="l" t="t" r="r" b="b"/>
              <a:pathLst>
                <a:path w="10855" h="11252" extrusionOk="0">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7" name="Google Shape;2317;p33"/>
            <p:cNvSpPr/>
            <p:nvPr/>
          </p:nvSpPr>
          <p:spPr>
            <a:xfrm>
              <a:off x="601200" y="3650050"/>
              <a:ext cx="137950" cy="394175"/>
            </a:xfrm>
            <a:custGeom>
              <a:avLst/>
              <a:gdLst/>
              <a:ahLst/>
              <a:cxnLst/>
              <a:rect l="l" t="t" r="r" b="b"/>
              <a:pathLst>
                <a:path w="5518" h="15767" extrusionOk="0">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8" name="Google Shape;2318;p33"/>
            <p:cNvSpPr/>
            <p:nvPr/>
          </p:nvSpPr>
          <p:spPr>
            <a:xfrm>
              <a:off x="653225" y="3673825"/>
              <a:ext cx="37725" cy="88925"/>
            </a:xfrm>
            <a:custGeom>
              <a:avLst/>
              <a:gdLst/>
              <a:ahLst/>
              <a:cxnLst/>
              <a:rect l="l" t="t" r="r" b="b"/>
              <a:pathLst>
                <a:path w="1509" h="3557" extrusionOk="0">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9" name="Google Shape;2319;p33"/>
            <p:cNvSpPr/>
            <p:nvPr/>
          </p:nvSpPr>
          <p:spPr>
            <a:xfrm>
              <a:off x="671900" y="3754725"/>
              <a:ext cx="80800" cy="51350"/>
            </a:xfrm>
            <a:custGeom>
              <a:avLst/>
              <a:gdLst/>
              <a:ahLst/>
              <a:cxnLst/>
              <a:rect l="l" t="t" r="r" b="b"/>
              <a:pathLst>
                <a:path w="3232" h="2054" extrusionOk="0">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0" name="Google Shape;2320;p33"/>
            <p:cNvSpPr/>
            <p:nvPr/>
          </p:nvSpPr>
          <p:spPr>
            <a:xfrm>
              <a:off x="621400" y="3771900"/>
              <a:ext cx="41000" cy="95575"/>
            </a:xfrm>
            <a:custGeom>
              <a:avLst/>
              <a:gdLst/>
              <a:ahLst/>
              <a:cxnLst/>
              <a:rect l="l" t="t" r="r" b="b"/>
              <a:pathLst>
                <a:path w="1640" h="3823" extrusionOk="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1" name="Google Shape;2321;p33"/>
            <p:cNvSpPr/>
            <p:nvPr/>
          </p:nvSpPr>
          <p:spPr>
            <a:xfrm>
              <a:off x="638550" y="3851725"/>
              <a:ext cx="73775" cy="53075"/>
            </a:xfrm>
            <a:custGeom>
              <a:avLst/>
              <a:gdLst/>
              <a:ahLst/>
              <a:cxnLst/>
              <a:rect l="l" t="t" r="r" b="b"/>
              <a:pathLst>
                <a:path w="2951" h="2123" extrusionOk="0">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2" name="Google Shape;2322;p33"/>
            <p:cNvSpPr/>
            <p:nvPr/>
          </p:nvSpPr>
          <p:spPr>
            <a:xfrm>
              <a:off x="408750" y="3902725"/>
              <a:ext cx="27650" cy="92450"/>
            </a:xfrm>
            <a:custGeom>
              <a:avLst/>
              <a:gdLst/>
              <a:ahLst/>
              <a:cxnLst/>
              <a:rect l="l" t="t" r="r" b="b"/>
              <a:pathLst>
                <a:path w="1106" h="3698" extrusionOk="0">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3" name="Google Shape;2323;p33"/>
            <p:cNvSpPr/>
            <p:nvPr/>
          </p:nvSpPr>
          <p:spPr>
            <a:xfrm>
              <a:off x="359700" y="4004650"/>
              <a:ext cx="84975" cy="24425"/>
            </a:xfrm>
            <a:custGeom>
              <a:avLst/>
              <a:gdLst/>
              <a:ahLst/>
              <a:cxnLst/>
              <a:rect l="l" t="t" r="r" b="b"/>
              <a:pathLst>
                <a:path w="3399" h="977" extrusionOk="0">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4" name="Google Shape;2324;p33"/>
            <p:cNvSpPr/>
            <p:nvPr/>
          </p:nvSpPr>
          <p:spPr>
            <a:xfrm>
              <a:off x="474150" y="3974075"/>
              <a:ext cx="35825" cy="97200"/>
            </a:xfrm>
            <a:custGeom>
              <a:avLst/>
              <a:gdLst/>
              <a:ahLst/>
              <a:cxnLst/>
              <a:rect l="l" t="t" r="r" b="b"/>
              <a:pathLst>
                <a:path w="1433" h="3888" extrusionOk="0">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5" name="Google Shape;2325;p33"/>
            <p:cNvSpPr/>
            <p:nvPr/>
          </p:nvSpPr>
          <p:spPr>
            <a:xfrm>
              <a:off x="442475" y="4073925"/>
              <a:ext cx="75850" cy="19075"/>
            </a:xfrm>
            <a:custGeom>
              <a:avLst/>
              <a:gdLst/>
              <a:ahLst/>
              <a:cxnLst/>
              <a:rect l="l" t="t" r="r" b="b"/>
              <a:pathLst>
                <a:path w="3034" h="763" extrusionOk="0">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6" name="Google Shape;2326;p33"/>
            <p:cNvSpPr/>
            <p:nvPr/>
          </p:nvSpPr>
          <p:spPr>
            <a:xfrm>
              <a:off x="829875" y="4175675"/>
              <a:ext cx="23425" cy="76300"/>
            </a:xfrm>
            <a:custGeom>
              <a:avLst/>
              <a:gdLst/>
              <a:ahLst/>
              <a:cxnLst/>
              <a:rect l="l" t="t" r="r" b="b"/>
              <a:pathLst>
                <a:path w="937" h="3052" extrusionOk="0">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7" name="Google Shape;2327;p33"/>
            <p:cNvSpPr/>
            <p:nvPr/>
          </p:nvSpPr>
          <p:spPr>
            <a:xfrm>
              <a:off x="801350" y="4261650"/>
              <a:ext cx="87900" cy="24425"/>
            </a:xfrm>
            <a:custGeom>
              <a:avLst/>
              <a:gdLst/>
              <a:ahLst/>
              <a:cxnLst/>
              <a:rect l="l" t="t" r="r" b="b"/>
              <a:pathLst>
                <a:path w="3516" h="977" extrusionOk="0">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8" name="Google Shape;2328;p33"/>
            <p:cNvSpPr/>
            <p:nvPr/>
          </p:nvSpPr>
          <p:spPr>
            <a:xfrm>
              <a:off x="752050" y="4223825"/>
              <a:ext cx="23075" cy="82225"/>
            </a:xfrm>
            <a:custGeom>
              <a:avLst/>
              <a:gdLst/>
              <a:ahLst/>
              <a:cxnLst/>
              <a:rect l="l" t="t" r="r" b="b"/>
              <a:pathLst>
                <a:path w="923" h="3289" extrusionOk="0">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9" name="Google Shape;2329;p33"/>
            <p:cNvSpPr/>
            <p:nvPr/>
          </p:nvSpPr>
          <p:spPr>
            <a:xfrm>
              <a:off x="713525" y="4313825"/>
              <a:ext cx="99075" cy="21825"/>
            </a:xfrm>
            <a:custGeom>
              <a:avLst/>
              <a:gdLst/>
              <a:ahLst/>
              <a:cxnLst/>
              <a:rect l="l" t="t" r="r" b="b"/>
              <a:pathLst>
                <a:path w="3963" h="873" extrusionOk="0">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0" name="Google Shape;2330;p33"/>
            <p:cNvSpPr/>
            <p:nvPr/>
          </p:nvSpPr>
          <p:spPr>
            <a:xfrm>
              <a:off x="398700" y="4361125"/>
              <a:ext cx="40025" cy="74400"/>
            </a:xfrm>
            <a:custGeom>
              <a:avLst/>
              <a:gdLst/>
              <a:ahLst/>
              <a:cxnLst/>
              <a:rect l="l" t="t" r="r" b="b"/>
              <a:pathLst>
                <a:path w="1601" h="2976" extrusionOk="0">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1" name="Google Shape;2331;p33"/>
            <p:cNvSpPr/>
            <p:nvPr/>
          </p:nvSpPr>
          <p:spPr>
            <a:xfrm>
              <a:off x="359875" y="4444575"/>
              <a:ext cx="105075" cy="31300"/>
            </a:xfrm>
            <a:custGeom>
              <a:avLst/>
              <a:gdLst/>
              <a:ahLst/>
              <a:cxnLst/>
              <a:rect l="l" t="t" r="r" b="b"/>
              <a:pathLst>
                <a:path w="4203" h="1252" extrusionOk="0">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2" name="Google Shape;2332;p33"/>
            <p:cNvSpPr/>
            <p:nvPr/>
          </p:nvSpPr>
          <p:spPr>
            <a:xfrm>
              <a:off x="470200" y="4411550"/>
              <a:ext cx="37475" cy="72450"/>
            </a:xfrm>
            <a:custGeom>
              <a:avLst/>
              <a:gdLst/>
              <a:ahLst/>
              <a:cxnLst/>
              <a:rect l="l" t="t" r="r" b="b"/>
              <a:pathLst>
                <a:path w="1499" h="2898" extrusionOk="0">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3" name="Google Shape;2333;p33"/>
            <p:cNvSpPr/>
            <p:nvPr/>
          </p:nvSpPr>
          <p:spPr>
            <a:xfrm>
              <a:off x="447900" y="4491975"/>
              <a:ext cx="93625" cy="33650"/>
            </a:xfrm>
            <a:custGeom>
              <a:avLst/>
              <a:gdLst/>
              <a:ahLst/>
              <a:cxnLst/>
              <a:rect l="l" t="t" r="r" b="b"/>
              <a:pathLst>
                <a:path w="3745" h="1346" extrusionOk="0">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4" name="Google Shape;2334;p33"/>
            <p:cNvSpPr/>
            <p:nvPr/>
          </p:nvSpPr>
          <p:spPr>
            <a:xfrm>
              <a:off x="847350" y="4494875"/>
              <a:ext cx="23075" cy="75950"/>
            </a:xfrm>
            <a:custGeom>
              <a:avLst/>
              <a:gdLst/>
              <a:ahLst/>
              <a:cxnLst/>
              <a:rect l="l" t="t" r="r" b="b"/>
              <a:pathLst>
                <a:path w="923" h="3038" extrusionOk="0">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5" name="Google Shape;2335;p33"/>
            <p:cNvSpPr/>
            <p:nvPr/>
          </p:nvSpPr>
          <p:spPr>
            <a:xfrm>
              <a:off x="830975" y="4579850"/>
              <a:ext cx="88325" cy="27275"/>
            </a:xfrm>
            <a:custGeom>
              <a:avLst/>
              <a:gdLst/>
              <a:ahLst/>
              <a:cxnLst/>
              <a:rect l="l" t="t" r="r" b="b"/>
              <a:pathLst>
                <a:path w="3533" h="1091" extrusionOk="0">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6" name="Google Shape;2336;p33"/>
            <p:cNvSpPr/>
            <p:nvPr/>
          </p:nvSpPr>
          <p:spPr>
            <a:xfrm>
              <a:off x="781950" y="4565950"/>
              <a:ext cx="23100" cy="78875"/>
            </a:xfrm>
            <a:custGeom>
              <a:avLst/>
              <a:gdLst/>
              <a:ahLst/>
              <a:cxnLst/>
              <a:rect l="l" t="t" r="r" b="b"/>
              <a:pathLst>
                <a:path w="924" h="3155" extrusionOk="0">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7" name="Google Shape;2337;p33"/>
            <p:cNvSpPr/>
            <p:nvPr/>
          </p:nvSpPr>
          <p:spPr>
            <a:xfrm>
              <a:off x="766025" y="4653675"/>
              <a:ext cx="73000" cy="24225"/>
            </a:xfrm>
            <a:custGeom>
              <a:avLst/>
              <a:gdLst/>
              <a:ahLst/>
              <a:cxnLst/>
              <a:rect l="l" t="t" r="r" b="b"/>
              <a:pathLst>
                <a:path w="2920" h="969" extrusionOk="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8" name="Google Shape;2338;p33"/>
            <p:cNvSpPr/>
            <p:nvPr/>
          </p:nvSpPr>
          <p:spPr>
            <a:xfrm>
              <a:off x="501475" y="4818825"/>
              <a:ext cx="55425" cy="52475"/>
            </a:xfrm>
            <a:custGeom>
              <a:avLst/>
              <a:gdLst/>
              <a:ahLst/>
              <a:cxnLst/>
              <a:rect l="l" t="t" r="r" b="b"/>
              <a:pathLst>
                <a:path w="2217" h="2099" extrusionOk="0">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9" name="Google Shape;2339;p33"/>
            <p:cNvSpPr/>
            <p:nvPr/>
          </p:nvSpPr>
          <p:spPr>
            <a:xfrm>
              <a:off x="512325" y="4868650"/>
              <a:ext cx="80275" cy="54925"/>
            </a:xfrm>
            <a:custGeom>
              <a:avLst/>
              <a:gdLst/>
              <a:ahLst/>
              <a:cxnLst/>
              <a:rect l="l" t="t" r="r" b="b"/>
              <a:pathLst>
                <a:path w="3211" h="2197" extrusionOk="0">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0" name="Google Shape;2340;p33"/>
            <p:cNvSpPr/>
            <p:nvPr/>
          </p:nvSpPr>
          <p:spPr>
            <a:xfrm>
              <a:off x="587350" y="4832575"/>
              <a:ext cx="45425" cy="50125"/>
            </a:xfrm>
            <a:custGeom>
              <a:avLst/>
              <a:gdLst/>
              <a:ahLst/>
              <a:cxnLst/>
              <a:rect l="l" t="t" r="r" b="b"/>
              <a:pathLst>
                <a:path w="1817" h="2005" extrusionOk="0">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1" name="Google Shape;2341;p33"/>
            <p:cNvSpPr/>
            <p:nvPr/>
          </p:nvSpPr>
          <p:spPr>
            <a:xfrm>
              <a:off x="605375" y="4872750"/>
              <a:ext cx="56375" cy="47275"/>
            </a:xfrm>
            <a:custGeom>
              <a:avLst/>
              <a:gdLst/>
              <a:ahLst/>
              <a:cxnLst/>
              <a:rect l="l" t="t" r="r" b="b"/>
              <a:pathLst>
                <a:path w="2255" h="1891" extrusionOk="0">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342" name="Google Shape;2342;p33"/>
          <p:cNvGrpSpPr/>
          <p:nvPr/>
        </p:nvGrpSpPr>
        <p:grpSpPr>
          <a:xfrm rot="913800" flipH="1">
            <a:off x="8269527" y="1608038"/>
            <a:ext cx="963871" cy="1023072"/>
            <a:chOff x="171400" y="1580200"/>
            <a:chExt cx="963850" cy="1023050"/>
          </a:xfrm>
        </p:grpSpPr>
        <p:sp>
          <p:nvSpPr>
            <p:cNvPr id="2343" name="Google Shape;2343;p33"/>
            <p:cNvSpPr/>
            <p:nvPr/>
          </p:nvSpPr>
          <p:spPr>
            <a:xfrm>
              <a:off x="344850" y="1580200"/>
              <a:ext cx="597325" cy="450650"/>
            </a:xfrm>
            <a:custGeom>
              <a:avLst/>
              <a:gdLst/>
              <a:ahLst/>
              <a:cxnLst/>
              <a:rect l="l" t="t" r="r" b="b"/>
              <a:pathLst>
                <a:path w="23893" h="18026" extrusionOk="0">
                  <a:moveTo>
                    <a:pt x="11667" y="1"/>
                  </a:moveTo>
                  <a:cubicBezTo>
                    <a:pt x="7673" y="1"/>
                    <a:pt x="2916" y="1459"/>
                    <a:pt x="1712" y="6319"/>
                  </a:cubicBezTo>
                  <a:cubicBezTo>
                    <a:pt x="0" y="12505"/>
                    <a:pt x="3127" y="17070"/>
                    <a:pt x="9130" y="17823"/>
                  </a:cubicBezTo>
                  <a:cubicBezTo>
                    <a:pt x="10088" y="17954"/>
                    <a:pt x="11105" y="18026"/>
                    <a:pt x="12138" y="18026"/>
                  </a:cubicBezTo>
                  <a:cubicBezTo>
                    <a:pt x="17776" y="18026"/>
                    <a:pt x="23892" y="15875"/>
                    <a:pt x="23487" y="9355"/>
                  </a:cubicBezTo>
                  <a:cubicBezTo>
                    <a:pt x="23193" y="4653"/>
                    <a:pt x="20303" y="41"/>
                    <a:pt x="13042" y="41"/>
                  </a:cubicBezTo>
                  <a:cubicBezTo>
                    <a:pt x="12971" y="41"/>
                    <a:pt x="12900" y="41"/>
                    <a:pt x="12828" y="42"/>
                  </a:cubicBezTo>
                  <a:cubicBezTo>
                    <a:pt x="12451" y="15"/>
                    <a:pt x="12063" y="1"/>
                    <a:pt x="1166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4" name="Google Shape;2344;p33"/>
            <p:cNvSpPr/>
            <p:nvPr/>
          </p:nvSpPr>
          <p:spPr>
            <a:xfrm>
              <a:off x="282650" y="2022875"/>
              <a:ext cx="784625" cy="580375"/>
            </a:xfrm>
            <a:custGeom>
              <a:avLst/>
              <a:gdLst/>
              <a:ahLst/>
              <a:cxnLst/>
              <a:rect l="l" t="t" r="r" b="b"/>
              <a:pathLst>
                <a:path w="31385" h="23215" extrusionOk="0">
                  <a:moveTo>
                    <a:pt x="15065" y="0"/>
                  </a:moveTo>
                  <a:cubicBezTo>
                    <a:pt x="13684" y="0"/>
                    <a:pt x="12163" y="42"/>
                    <a:pt x="10477" y="116"/>
                  </a:cubicBezTo>
                  <a:cubicBezTo>
                    <a:pt x="10249" y="103"/>
                    <a:pt x="10024" y="96"/>
                    <a:pt x="9803" y="96"/>
                  </a:cubicBezTo>
                  <a:cubicBezTo>
                    <a:pt x="3391" y="96"/>
                    <a:pt x="0" y="5445"/>
                    <a:pt x="0" y="11049"/>
                  </a:cubicBezTo>
                  <a:cubicBezTo>
                    <a:pt x="114" y="20362"/>
                    <a:pt x="6756" y="23215"/>
                    <a:pt x="15407" y="23215"/>
                  </a:cubicBezTo>
                  <a:cubicBezTo>
                    <a:pt x="23693" y="23215"/>
                    <a:pt x="29216" y="20362"/>
                    <a:pt x="30449" y="14655"/>
                  </a:cubicBezTo>
                  <a:cubicBezTo>
                    <a:pt x="31385" y="10866"/>
                    <a:pt x="30244" y="6005"/>
                    <a:pt x="27117" y="3243"/>
                  </a:cubicBezTo>
                  <a:cubicBezTo>
                    <a:pt x="24340" y="781"/>
                    <a:pt x="20992" y="0"/>
                    <a:pt x="150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5" name="Google Shape;2345;p33"/>
            <p:cNvSpPr/>
            <p:nvPr/>
          </p:nvSpPr>
          <p:spPr>
            <a:xfrm>
              <a:off x="304825" y="1930225"/>
              <a:ext cx="684275" cy="176350"/>
            </a:xfrm>
            <a:custGeom>
              <a:avLst/>
              <a:gdLst/>
              <a:ahLst/>
              <a:cxnLst/>
              <a:rect l="l" t="t" r="r" b="b"/>
              <a:pathLst>
                <a:path w="27371" h="7054" extrusionOk="0">
                  <a:moveTo>
                    <a:pt x="24577" y="1"/>
                  </a:moveTo>
                  <a:cubicBezTo>
                    <a:pt x="24125" y="1"/>
                    <a:pt x="23654" y="108"/>
                    <a:pt x="23194" y="307"/>
                  </a:cubicBezTo>
                  <a:cubicBezTo>
                    <a:pt x="20483" y="1453"/>
                    <a:pt x="17284" y="1955"/>
                    <a:pt x="14057" y="1955"/>
                  </a:cubicBezTo>
                  <a:cubicBezTo>
                    <a:pt x="10599" y="1955"/>
                    <a:pt x="7109" y="1378"/>
                    <a:pt x="4157" y="398"/>
                  </a:cubicBezTo>
                  <a:cubicBezTo>
                    <a:pt x="3843" y="283"/>
                    <a:pt x="3546" y="231"/>
                    <a:pt x="3271" y="231"/>
                  </a:cubicBezTo>
                  <a:cubicBezTo>
                    <a:pt x="805" y="231"/>
                    <a:pt x="1" y="4407"/>
                    <a:pt x="2834" y="5351"/>
                  </a:cubicBezTo>
                  <a:cubicBezTo>
                    <a:pt x="6169" y="6463"/>
                    <a:pt x="9885" y="7054"/>
                    <a:pt x="13606" y="7054"/>
                  </a:cubicBezTo>
                  <a:cubicBezTo>
                    <a:pt x="17830" y="7054"/>
                    <a:pt x="22061" y="6292"/>
                    <a:pt x="25750" y="4666"/>
                  </a:cubicBezTo>
                  <a:cubicBezTo>
                    <a:pt x="27074" y="4210"/>
                    <a:pt x="27371" y="2293"/>
                    <a:pt x="26709" y="1243"/>
                  </a:cubicBezTo>
                  <a:cubicBezTo>
                    <a:pt x="26203" y="379"/>
                    <a:pt x="25424" y="1"/>
                    <a:pt x="24577"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6" name="Google Shape;2346;p33"/>
            <p:cNvSpPr/>
            <p:nvPr/>
          </p:nvSpPr>
          <p:spPr>
            <a:xfrm>
              <a:off x="425300" y="1972225"/>
              <a:ext cx="230875" cy="532600"/>
            </a:xfrm>
            <a:custGeom>
              <a:avLst/>
              <a:gdLst/>
              <a:ahLst/>
              <a:cxnLst/>
              <a:rect l="l" t="t" r="r" b="b"/>
              <a:pathLst>
                <a:path w="9235" h="21304" extrusionOk="0">
                  <a:moveTo>
                    <a:pt x="5621" y="0"/>
                  </a:moveTo>
                  <a:cubicBezTo>
                    <a:pt x="4820" y="0"/>
                    <a:pt x="4005" y="347"/>
                    <a:pt x="3424" y="1183"/>
                  </a:cubicBezTo>
                  <a:cubicBezTo>
                    <a:pt x="0" y="6228"/>
                    <a:pt x="1621" y="13166"/>
                    <a:pt x="1918" y="18873"/>
                  </a:cubicBezTo>
                  <a:cubicBezTo>
                    <a:pt x="2009" y="20493"/>
                    <a:pt x="3339" y="21304"/>
                    <a:pt x="4623" y="21304"/>
                  </a:cubicBezTo>
                  <a:cubicBezTo>
                    <a:pt x="5906" y="21304"/>
                    <a:pt x="7145" y="20493"/>
                    <a:pt x="7053" y="18873"/>
                  </a:cubicBezTo>
                  <a:cubicBezTo>
                    <a:pt x="6757" y="14216"/>
                    <a:pt x="5136" y="7848"/>
                    <a:pt x="7898" y="3762"/>
                  </a:cubicBezTo>
                  <a:cubicBezTo>
                    <a:pt x="9235" y="1837"/>
                    <a:pt x="7465" y="0"/>
                    <a:pt x="562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7" name="Google Shape;2347;p33"/>
            <p:cNvSpPr/>
            <p:nvPr/>
          </p:nvSpPr>
          <p:spPr>
            <a:xfrm>
              <a:off x="939675" y="1957025"/>
              <a:ext cx="195575" cy="203800"/>
            </a:xfrm>
            <a:custGeom>
              <a:avLst/>
              <a:gdLst/>
              <a:ahLst/>
              <a:cxnLst/>
              <a:rect l="l" t="t" r="r" b="b"/>
              <a:pathLst>
                <a:path w="7823" h="8152" extrusionOk="0">
                  <a:moveTo>
                    <a:pt x="6881" y="0"/>
                  </a:moveTo>
                  <a:cubicBezTo>
                    <a:pt x="6687" y="0"/>
                    <a:pt x="6493" y="83"/>
                    <a:pt x="6359" y="285"/>
                  </a:cubicBezTo>
                  <a:cubicBezTo>
                    <a:pt x="4533" y="2750"/>
                    <a:pt x="2639" y="5032"/>
                    <a:pt x="448" y="7018"/>
                  </a:cubicBezTo>
                  <a:cubicBezTo>
                    <a:pt x="0" y="7466"/>
                    <a:pt x="437" y="8152"/>
                    <a:pt x="966" y="8152"/>
                  </a:cubicBezTo>
                  <a:cubicBezTo>
                    <a:pt x="1111" y="8152"/>
                    <a:pt x="1263" y="8100"/>
                    <a:pt x="1406" y="7977"/>
                  </a:cubicBezTo>
                  <a:cubicBezTo>
                    <a:pt x="3689" y="5877"/>
                    <a:pt x="5583" y="3412"/>
                    <a:pt x="7501" y="947"/>
                  </a:cubicBezTo>
                  <a:cubicBezTo>
                    <a:pt x="7823" y="479"/>
                    <a:pt x="7349" y="0"/>
                    <a:pt x="688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8" name="Google Shape;2348;p33"/>
            <p:cNvSpPr/>
            <p:nvPr/>
          </p:nvSpPr>
          <p:spPr>
            <a:xfrm>
              <a:off x="1015250" y="1947000"/>
              <a:ext cx="46325" cy="112725"/>
            </a:xfrm>
            <a:custGeom>
              <a:avLst/>
              <a:gdLst/>
              <a:ahLst/>
              <a:cxnLst/>
              <a:rect l="l" t="t" r="r" b="b"/>
              <a:pathLst>
                <a:path w="1853" h="4509" extrusionOk="0">
                  <a:moveTo>
                    <a:pt x="656" y="0"/>
                  </a:moveTo>
                  <a:cubicBezTo>
                    <a:pt x="331" y="0"/>
                    <a:pt x="0" y="389"/>
                    <a:pt x="186" y="777"/>
                  </a:cubicBezTo>
                  <a:cubicBezTo>
                    <a:pt x="666" y="1713"/>
                    <a:pt x="666" y="2968"/>
                    <a:pt x="848" y="3995"/>
                  </a:cubicBezTo>
                  <a:cubicBezTo>
                    <a:pt x="848" y="4338"/>
                    <a:pt x="1111" y="4509"/>
                    <a:pt x="1362" y="4509"/>
                  </a:cubicBezTo>
                  <a:cubicBezTo>
                    <a:pt x="1613" y="4509"/>
                    <a:pt x="1853" y="4338"/>
                    <a:pt x="1807" y="3995"/>
                  </a:cubicBezTo>
                  <a:cubicBezTo>
                    <a:pt x="1716" y="2763"/>
                    <a:pt x="1624" y="1439"/>
                    <a:pt x="1054" y="298"/>
                  </a:cubicBezTo>
                  <a:cubicBezTo>
                    <a:pt x="959" y="86"/>
                    <a:pt x="808" y="0"/>
                    <a:pt x="65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49" name="Google Shape;2349;p33"/>
            <p:cNvSpPr/>
            <p:nvPr/>
          </p:nvSpPr>
          <p:spPr>
            <a:xfrm>
              <a:off x="1015325" y="2068550"/>
              <a:ext cx="118725" cy="26275"/>
            </a:xfrm>
            <a:custGeom>
              <a:avLst/>
              <a:gdLst/>
              <a:ahLst/>
              <a:cxnLst/>
              <a:rect l="l" t="t" r="r" b="b"/>
              <a:pathLst>
                <a:path w="4749" h="1051" extrusionOk="0">
                  <a:moveTo>
                    <a:pt x="663" y="1"/>
                  </a:moveTo>
                  <a:cubicBezTo>
                    <a:pt x="1" y="92"/>
                    <a:pt x="1" y="1051"/>
                    <a:pt x="663" y="1051"/>
                  </a:cubicBezTo>
                  <a:lnTo>
                    <a:pt x="4087" y="1051"/>
                  </a:lnTo>
                  <a:cubicBezTo>
                    <a:pt x="4748" y="1051"/>
                    <a:pt x="4748" y="1"/>
                    <a:pt x="408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0" name="Google Shape;2350;p33"/>
            <p:cNvSpPr/>
            <p:nvPr/>
          </p:nvSpPr>
          <p:spPr>
            <a:xfrm>
              <a:off x="176525" y="2010450"/>
              <a:ext cx="216975" cy="199475"/>
            </a:xfrm>
            <a:custGeom>
              <a:avLst/>
              <a:gdLst/>
              <a:ahLst/>
              <a:cxnLst/>
              <a:rect l="l" t="t" r="r" b="b"/>
              <a:pathLst>
                <a:path w="8679" h="7979" extrusionOk="0">
                  <a:moveTo>
                    <a:pt x="865" y="0"/>
                  </a:moveTo>
                  <a:cubicBezTo>
                    <a:pt x="401" y="0"/>
                    <a:pt x="0" y="658"/>
                    <a:pt x="365" y="1092"/>
                  </a:cubicBezTo>
                  <a:cubicBezTo>
                    <a:pt x="2442" y="3557"/>
                    <a:pt x="4724" y="5840"/>
                    <a:pt x="7212" y="7848"/>
                  </a:cubicBezTo>
                  <a:cubicBezTo>
                    <a:pt x="7344" y="7939"/>
                    <a:pt x="7487" y="7979"/>
                    <a:pt x="7626" y="7979"/>
                  </a:cubicBezTo>
                  <a:cubicBezTo>
                    <a:pt x="8184" y="7979"/>
                    <a:pt x="8678" y="7347"/>
                    <a:pt x="8148" y="6890"/>
                  </a:cubicBezTo>
                  <a:cubicBezTo>
                    <a:pt x="5683" y="4881"/>
                    <a:pt x="3401" y="2599"/>
                    <a:pt x="1301" y="225"/>
                  </a:cubicBezTo>
                  <a:cubicBezTo>
                    <a:pt x="1164" y="66"/>
                    <a:pt x="1011" y="0"/>
                    <a:pt x="86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1" name="Google Shape;2351;p33"/>
            <p:cNvSpPr/>
            <p:nvPr/>
          </p:nvSpPr>
          <p:spPr>
            <a:xfrm>
              <a:off x="256950" y="2006100"/>
              <a:ext cx="34550" cy="107975"/>
            </a:xfrm>
            <a:custGeom>
              <a:avLst/>
              <a:gdLst/>
              <a:ahLst/>
              <a:cxnLst/>
              <a:rect l="l" t="t" r="r" b="b"/>
              <a:pathLst>
                <a:path w="1382" h="4319" extrusionOk="0">
                  <a:moveTo>
                    <a:pt x="738" y="0"/>
                  </a:moveTo>
                  <a:cubicBezTo>
                    <a:pt x="559" y="0"/>
                    <a:pt x="401" y="92"/>
                    <a:pt x="366" y="307"/>
                  </a:cubicBezTo>
                  <a:cubicBezTo>
                    <a:pt x="184" y="1449"/>
                    <a:pt x="184" y="2681"/>
                    <a:pt x="1" y="3823"/>
                  </a:cubicBezTo>
                  <a:cubicBezTo>
                    <a:pt x="1" y="4154"/>
                    <a:pt x="258" y="4319"/>
                    <a:pt x="515" y="4319"/>
                  </a:cubicBezTo>
                  <a:cubicBezTo>
                    <a:pt x="771" y="4319"/>
                    <a:pt x="1028" y="4154"/>
                    <a:pt x="1028" y="3823"/>
                  </a:cubicBezTo>
                  <a:cubicBezTo>
                    <a:pt x="1142" y="2773"/>
                    <a:pt x="1142" y="1631"/>
                    <a:pt x="1325" y="604"/>
                  </a:cubicBezTo>
                  <a:cubicBezTo>
                    <a:pt x="1382" y="249"/>
                    <a:pt x="1032" y="0"/>
                    <a:pt x="73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2" name="Google Shape;2352;p33"/>
            <p:cNvSpPr/>
            <p:nvPr/>
          </p:nvSpPr>
          <p:spPr>
            <a:xfrm>
              <a:off x="171400" y="2108925"/>
              <a:ext cx="132950" cy="30975"/>
            </a:xfrm>
            <a:custGeom>
              <a:avLst/>
              <a:gdLst/>
              <a:ahLst/>
              <a:cxnLst/>
              <a:rect l="l" t="t" r="r" b="b"/>
              <a:pathLst>
                <a:path w="5318" h="1239" extrusionOk="0">
                  <a:moveTo>
                    <a:pt x="500" y="1"/>
                  </a:moveTo>
                  <a:cubicBezTo>
                    <a:pt x="0" y="1"/>
                    <a:pt x="23" y="947"/>
                    <a:pt x="570" y="1056"/>
                  </a:cubicBezTo>
                  <a:cubicBezTo>
                    <a:pt x="1985" y="1239"/>
                    <a:pt x="3309" y="1239"/>
                    <a:pt x="4656" y="1239"/>
                  </a:cubicBezTo>
                  <a:cubicBezTo>
                    <a:pt x="5317" y="1239"/>
                    <a:pt x="5317" y="280"/>
                    <a:pt x="4656" y="280"/>
                  </a:cubicBezTo>
                  <a:cubicBezTo>
                    <a:pt x="3309" y="280"/>
                    <a:pt x="1985" y="189"/>
                    <a:pt x="570" y="6"/>
                  </a:cubicBezTo>
                  <a:cubicBezTo>
                    <a:pt x="546" y="2"/>
                    <a:pt x="522" y="1"/>
                    <a:pt x="50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3" name="Google Shape;2353;p33"/>
            <p:cNvSpPr/>
            <p:nvPr/>
          </p:nvSpPr>
          <p:spPr>
            <a:xfrm>
              <a:off x="791650" y="1783800"/>
              <a:ext cx="237975" cy="94775"/>
            </a:xfrm>
            <a:custGeom>
              <a:avLst/>
              <a:gdLst/>
              <a:ahLst/>
              <a:cxnLst/>
              <a:rect l="l" t="t" r="r" b="b"/>
              <a:pathLst>
                <a:path w="9519" h="3791" extrusionOk="0">
                  <a:moveTo>
                    <a:pt x="5179" y="1"/>
                  </a:moveTo>
                  <a:cubicBezTo>
                    <a:pt x="3738" y="1"/>
                    <a:pt x="2283" y="69"/>
                    <a:pt x="754" y="161"/>
                  </a:cubicBezTo>
                  <a:cubicBezTo>
                    <a:pt x="0" y="731"/>
                    <a:pt x="0" y="1964"/>
                    <a:pt x="388" y="2923"/>
                  </a:cubicBezTo>
                  <a:cubicBezTo>
                    <a:pt x="712" y="3569"/>
                    <a:pt x="1035" y="3791"/>
                    <a:pt x="1462" y="3791"/>
                  </a:cubicBezTo>
                  <a:cubicBezTo>
                    <a:pt x="1789" y="3791"/>
                    <a:pt x="2176" y="3661"/>
                    <a:pt x="2671" y="3493"/>
                  </a:cubicBezTo>
                  <a:cubicBezTo>
                    <a:pt x="4953" y="2649"/>
                    <a:pt x="7327" y="1599"/>
                    <a:pt x="9518" y="252"/>
                  </a:cubicBezTo>
                  <a:cubicBezTo>
                    <a:pt x="8046" y="69"/>
                    <a:pt x="6620" y="1"/>
                    <a:pt x="517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4" name="Google Shape;2354;p33"/>
            <p:cNvSpPr/>
            <p:nvPr/>
          </p:nvSpPr>
          <p:spPr>
            <a:xfrm>
              <a:off x="800175" y="1707250"/>
              <a:ext cx="79375" cy="54425"/>
            </a:xfrm>
            <a:custGeom>
              <a:avLst/>
              <a:gdLst/>
              <a:ahLst/>
              <a:cxnLst/>
              <a:rect l="l" t="t" r="r" b="b"/>
              <a:pathLst>
                <a:path w="3175" h="2177" extrusionOk="0">
                  <a:moveTo>
                    <a:pt x="1445" y="0"/>
                  </a:moveTo>
                  <a:cubicBezTo>
                    <a:pt x="0" y="0"/>
                    <a:pt x="165" y="2177"/>
                    <a:pt x="1563" y="2177"/>
                  </a:cubicBezTo>
                  <a:cubicBezTo>
                    <a:pt x="1597" y="2177"/>
                    <a:pt x="1632" y="2175"/>
                    <a:pt x="1668" y="2173"/>
                  </a:cubicBezTo>
                  <a:cubicBezTo>
                    <a:pt x="2900" y="2173"/>
                    <a:pt x="3174" y="4"/>
                    <a:pt x="1554" y="4"/>
                  </a:cubicBezTo>
                  <a:cubicBezTo>
                    <a:pt x="1517" y="2"/>
                    <a:pt x="1480" y="0"/>
                    <a:pt x="14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5" name="Google Shape;2355;p33"/>
            <p:cNvSpPr/>
            <p:nvPr/>
          </p:nvSpPr>
          <p:spPr>
            <a:xfrm>
              <a:off x="657175" y="1750050"/>
              <a:ext cx="77425" cy="57250"/>
            </a:xfrm>
            <a:custGeom>
              <a:avLst/>
              <a:gdLst/>
              <a:ahLst/>
              <a:cxnLst/>
              <a:rect l="l" t="t" r="r" b="b"/>
              <a:pathLst>
                <a:path w="3097" h="2290" extrusionOk="0">
                  <a:moveTo>
                    <a:pt x="1377" y="0"/>
                  </a:moveTo>
                  <a:cubicBezTo>
                    <a:pt x="0" y="0"/>
                    <a:pt x="93" y="2289"/>
                    <a:pt x="1595" y="2289"/>
                  </a:cubicBezTo>
                  <a:cubicBezTo>
                    <a:pt x="1624" y="2289"/>
                    <a:pt x="1652" y="2288"/>
                    <a:pt x="1682" y="2287"/>
                  </a:cubicBezTo>
                  <a:cubicBezTo>
                    <a:pt x="2914" y="2173"/>
                    <a:pt x="3097" y="4"/>
                    <a:pt x="1476" y="4"/>
                  </a:cubicBezTo>
                  <a:cubicBezTo>
                    <a:pt x="1442" y="2"/>
                    <a:pt x="1409" y="0"/>
                    <a:pt x="13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6" name="Google Shape;2356;p33"/>
            <p:cNvSpPr/>
            <p:nvPr/>
          </p:nvSpPr>
          <p:spPr>
            <a:xfrm>
              <a:off x="653550" y="1861025"/>
              <a:ext cx="142675" cy="59575"/>
            </a:xfrm>
            <a:custGeom>
              <a:avLst/>
              <a:gdLst/>
              <a:ahLst/>
              <a:cxnLst/>
              <a:rect l="l" t="t" r="r" b="b"/>
              <a:pathLst>
                <a:path w="5707" h="2383" extrusionOk="0">
                  <a:moveTo>
                    <a:pt x="657" y="1"/>
                  </a:moveTo>
                  <a:cubicBezTo>
                    <a:pt x="318" y="1"/>
                    <a:pt x="1" y="404"/>
                    <a:pt x="297" y="701"/>
                  </a:cubicBezTo>
                  <a:cubicBezTo>
                    <a:pt x="1373" y="1851"/>
                    <a:pt x="2705" y="2383"/>
                    <a:pt x="4194" y="2383"/>
                  </a:cubicBezTo>
                  <a:cubicBezTo>
                    <a:pt x="4538" y="2383"/>
                    <a:pt x="4891" y="2354"/>
                    <a:pt x="5250" y="2299"/>
                  </a:cubicBezTo>
                  <a:cubicBezTo>
                    <a:pt x="5707" y="2207"/>
                    <a:pt x="5524" y="1454"/>
                    <a:pt x="4954" y="1454"/>
                  </a:cubicBezTo>
                  <a:cubicBezTo>
                    <a:pt x="4619" y="1511"/>
                    <a:pt x="4296" y="1540"/>
                    <a:pt x="3987" y="1540"/>
                  </a:cubicBezTo>
                  <a:cubicBezTo>
                    <a:pt x="2798" y="1540"/>
                    <a:pt x="1792" y="1108"/>
                    <a:pt x="959" y="130"/>
                  </a:cubicBezTo>
                  <a:cubicBezTo>
                    <a:pt x="868" y="39"/>
                    <a:pt x="761" y="1"/>
                    <a:pt x="65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7" name="Google Shape;2357;p33"/>
            <p:cNvSpPr/>
            <p:nvPr/>
          </p:nvSpPr>
          <p:spPr>
            <a:xfrm>
              <a:off x="772275" y="2130000"/>
              <a:ext cx="112400" cy="79125"/>
            </a:xfrm>
            <a:custGeom>
              <a:avLst/>
              <a:gdLst/>
              <a:ahLst/>
              <a:cxnLst/>
              <a:rect l="l" t="t" r="r" b="b"/>
              <a:pathLst>
                <a:path w="4496" h="3165" extrusionOk="0">
                  <a:moveTo>
                    <a:pt x="2045" y="1"/>
                  </a:moveTo>
                  <a:cubicBezTo>
                    <a:pt x="0" y="1"/>
                    <a:pt x="245" y="3165"/>
                    <a:pt x="2233" y="3165"/>
                  </a:cubicBezTo>
                  <a:cubicBezTo>
                    <a:pt x="2286" y="3165"/>
                    <a:pt x="2340" y="3162"/>
                    <a:pt x="2396" y="3158"/>
                  </a:cubicBezTo>
                  <a:cubicBezTo>
                    <a:pt x="4199" y="3066"/>
                    <a:pt x="4496" y="8"/>
                    <a:pt x="2213" y="8"/>
                  </a:cubicBezTo>
                  <a:cubicBezTo>
                    <a:pt x="2155" y="3"/>
                    <a:pt x="2099" y="1"/>
                    <a:pt x="204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8" name="Google Shape;2358;p33"/>
            <p:cNvSpPr/>
            <p:nvPr/>
          </p:nvSpPr>
          <p:spPr>
            <a:xfrm>
              <a:off x="811650" y="2239575"/>
              <a:ext cx="112975" cy="78450"/>
            </a:xfrm>
            <a:custGeom>
              <a:avLst/>
              <a:gdLst/>
              <a:ahLst/>
              <a:cxnLst/>
              <a:rect l="l" t="t" r="r" b="b"/>
              <a:pathLst>
                <a:path w="4519" h="3138" extrusionOk="0">
                  <a:moveTo>
                    <a:pt x="2063" y="0"/>
                  </a:moveTo>
                  <a:cubicBezTo>
                    <a:pt x="1" y="0"/>
                    <a:pt x="210" y="3137"/>
                    <a:pt x="2331" y="3137"/>
                  </a:cubicBezTo>
                  <a:cubicBezTo>
                    <a:pt x="2367" y="3137"/>
                    <a:pt x="2404" y="3136"/>
                    <a:pt x="2441" y="3134"/>
                  </a:cubicBezTo>
                  <a:cubicBezTo>
                    <a:pt x="4153" y="3043"/>
                    <a:pt x="4519" y="7"/>
                    <a:pt x="2236" y="7"/>
                  </a:cubicBezTo>
                  <a:cubicBezTo>
                    <a:pt x="2177" y="3"/>
                    <a:pt x="2119" y="0"/>
                    <a:pt x="206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59" name="Google Shape;2359;p33"/>
            <p:cNvSpPr/>
            <p:nvPr/>
          </p:nvSpPr>
          <p:spPr>
            <a:xfrm>
              <a:off x="828500" y="2358400"/>
              <a:ext cx="113250" cy="81125"/>
            </a:xfrm>
            <a:custGeom>
              <a:avLst/>
              <a:gdLst/>
              <a:ahLst/>
              <a:cxnLst/>
              <a:rect l="l" t="t" r="r" b="b"/>
              <a:pathLst>
                <a:path w="4530" h="3245" extrusionOk="0">
                  <a:moveTo>
                    <a:pt x="2158" y="0"/>
                  </a:moveTo>
                  <a:cubicBezTo>
                    <a:pt x="1" y="0"/>
                    <a:pt x="260" y="3245"/>
                    <a:pt x="2344" y="3245"/>
                  </a:cubicBezTo>
                  <a:cubicBezTo>
                    <a:pt x="2372" y="3245"/>
                    <a:pt x="2401" y="3244"/>
                    <a:pt x="2429" y="3243"/>
                  </a:cubicBezTo>
                  <a:cubicBezTo>
                    <a:pt x="4233" y="3061"/>
                    <a:pt x="4529" y="2"/>
                    <a:pt x="2247" y="2"/>
                  </a:cubicBezTo>
                  <a:cubicBezTo>
                    <a:pt x="2217" y="1"/>
                    <a:pt x="2187" y="0"/>
                    <a:pt x="21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360" name="Google Shape;2360;p33"/>
          <p:cNvGrpSpPr/>
          <p:nvPr/>
        </p:nvGrpSpPr>
        <p:grpSpPr>
          <a:xfrm flipH="1">
            <a:off x="6065813" y="4292225"/>
            <a:ext cx="865125" cy="776487"/>
            <a:chOff x="1606225" y="4149350"/>
            <a:chExt cx="865125" cy="776487"/>
          </a:xfrm>
        </p:grpSpPr>
        <p:sp>
          <p:nvSpPr>
            <p:cNvPr id="2361" name="Google Shape;2361;p33"/>
            <p:cNvSpPr/>
            <p:nvPr/>
          </p:nvSpPr>
          <p:spPr>
            <a:xfrm>
              <a:off x="2226225" y="4149350"/>
              <a:ext cx="245125" cy="188875"/>
            </a:xfrm>
            <a:custGeom>
              <a:avLst/>
              <a:gdLst/>
              <a:ahLst/>
              <a:cxnLst/>
              <a:rect l="l" t="t" r="r" b="b"/>
              <a:pathLst>
                <a:path w="9805" h="7555" extrusionOk="0">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2" name="Google Shape;2362;p33"/>
            <p:cNvSpPr/>
            <p:nvPr/>
          </p:nvSpPr>
          <p:spPr>
            <a:xfrm>
              <a:off x="2086125" y="4277500"/>
              <a:ext cx="207175" cy="199750"/>
            </a:xfrm>
            <a:custGeom>
              <a:avLst/>
              <a:gdLst/>
              <a:ahLst/>
              <a:cxnLst/>
              <a:rect l="l" t="t" r="r" b="b"/>
              <a:pathLst>
                <a:path w="8287" h="7990" extrusionOk="0">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3" name="Google Shape;2363;p33"/>
            <p:cNvSpPr/>
            <p:nvPr/>
          </p:nvSpPr>
          <p:spPr>
            <a:xfrm>
              <a:off x="1606225" y="4296575"/>
              <a:ext cx="713325" cy="624450"/>
            </a:xfrm>
            <a:custGeom>
              <a:avLst/>
              <a:gdLst/>
              <a:ahLst/>
              <a:cxnLst/>
              <a:rect l="l" t="t" r="r" b="b"/>
              <a:pathLst>
                <a:path w="28533" h="24978" extrusionOk="0">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4" name="Google Shape;2364;p33"/>
            <p:cNvSpPr/>
            <p:nvPr/>
          </p:nvSpPr>
          <p:spPr>
            <a:xfrm>
              <a:off x="1750250" y="4366826"/>
              <a:ext cx="475996" cy="443285"/>
            </a:xfrm>
            <a:custGeom>
              <a:avLst/>
              <a:gdLst/>
              <a:ahLst/>
              <a:cxnLst/>
              <a:rect l="l" t="t" r="r" b="b"/>
              <a:pathLst>
                <a:path w="22235" h="20707" extrusionOk="0">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5" name="Google Shape;2365;p33"/>
            <p:cNvSpPr/>
            <p:nvPr/>
          </p:nvSpPr>
          <p:spPr>
            <a:xfrm>
              <a:off x="1798551" y="4325060"/>
              <a:ext cx="458891" cy="428571"/>
            </a:xfrm>
            <a:custGeom>
              <a:avLst/>
              <a:gdLst/>
              <a:ahLst/>
              <a:cxnLst/>
              <a:rect l="l" t="t" r="r" b="b"/>
              <a:pathLst>
                <a:path w="21946" h="20496" extrusionOk="0">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6" name="Google Shape;2366;p33"/>
            <p:cNvSpPr/>
            <p:nvPr/>
          </p:nvSpPr>
          <p:spPr>
            <a:xfrm>
              <a:off x="1677651" y="4446475"/>
              <a:ext cx="476019" cy="443240"/>
            </a:xfrm>
            <a:custGeom>
              <a:avLst/>
              <a:gdLst/>
              <a:ahLst/>
              <a:cxnLst/>
              <a:rect l="l" t="t" r="r" b="b"/>
              <a:pathLst>
                <a:path w="22015" h="20499" extrusionOk="0">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7" name="Google Shape;2367;p33"/>
            <p:cNvSpPr/>
            <p:nvPr/>
          </p:nvSpPr>
          <p:spPr>
            <a:xfrm>
              <a:off x="1902898" y="4296575"/>
              <a:ext cx="390366" cy="363504"/>
            </a:xfrm>
            <a:custGeom>
              <a:avLst/>
              <a:gdLst/>
              <a:ahLst/>
              <a:cxnLst/>
              <a:rect l="l" t="t" r="r" b="b"/>
              <a:pathLst>
                <a:path w="21799" h="20299" extrusionOk="0">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8" name="Google Shape;2368;p33"/>
            <p:cNvSpPr/>
            <p:nvPr/>
          </p:nvSpPr>
          <p:spPr>
            <a:xfrm>
              <a:off x="1657350" y="4496625"/>
              <a:ext cx="428748" cy="413835"/>
            </a:xfrm>
            <a:custGeom>
              <a:avLst/>
              <a:gdLst/>
              <a:ahLst/>
              <a:cxnLst/>
              <a:rect l="l" t="t" r="r" b="b"/>
              <a:pathLst>
                <a:path w="21822" h="20291" extrusionOk="0">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9" name="Google Shape;2369;p33"/>
            <p:cNvSpPr/>
            <p:nvPr/>
          </p:nvSpPr>
          <p:spPr>
            <a:xfrm>
              <a:off x="1952935" y="4289849"/>
              <a:ext cx="340325" cy="318825"/>
            </a:xfrm>
            <a:custGeom>
              <a:avLst/>
              <a:gdLst/>
              <a:ahLst/>
              <a:cxnLst/>
              <a:rect l="l" t="t" r="r" b="b"/>
              <a:pathLst>
                <a:path w="21257" h="19911" extrusionOk="0">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0" name="Google Shape;2370;p33"/>
            <p:cNvSpPr/>
            <p:nvPr/>
          </p:nvSpPr>
          <p:spPr>
            <a:xfrm>
              <a:off x="1659225" y="4562325"/>
              <a:ext cx="382236" cy="363512"/>
            </a:xfrm>
            <a:custGeom>
              <a:avLst/>
              <a:gdLst/>
              <a:ahLst/>
              <a:cxnLst/>
              <a:rect l="l" t="t" r="r" b="b"/>
              <a:pathLst>
                <a:path w="21256" h="19913" extrusionOk="0">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1" name="Google Shape;2371;p33"/>
            <p:cNvSpPr/>
            <p:nvPr/>
          </p:nvSpPr>
          <p:spPr>
            <a:xfrm>
              <a:off x="2033725" y="4727325"/>
              <a:ext cx="50225" cy="39975"/>
            </a:xfrm>
            <a:custGeom>
              <a:avLst/>
              <a:gdLst/>
              <a:ahLst/>
              <a:cxnLst/>
              <a:rect l="l" t="t" r="r" b="b"/>
              <a:pathLst>
                <a:path w="2009" h="1599" extrusionOk="0">
                  <a:moveTo>
                    <a:pt x="1050" y="1"/>
                  </a:moveTo>
                  <a:cubicBezTo>
                    <a:pt x="0" y="1"/>
                    <a:pt x="0" y="1599"/>
                    <a:pt x="1050" y="1599"/>
                  </a:cubicBezTo>
                  <a:cubicBezTo>
                    <a:pt x="2009" y="1599"/>
                    <a:pt x="2009" y="1"/>
                    <a:pt x="105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2" name="Google Shape;2372;p33"/>
            <p:cNvSpPr/>
            <p:nvPr/>
          </p:nvSpPr>
          <p:spPr>
            <a:xfrm>
              <a:off x="1912675" y="4627300"/>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3" name="Google Shape;2373;p33"/>
            <p:cNvSpPr/>
            <p:nvPr/>
          </p:nvSpPr>
          <p:spPr>
            <a:xfrm>
              <a:off x="1798550" y="4520213"/>
              <a:ext cx="52525" cy="38250"/>
            </a:xfrm>
            <a:custGeom>
              <a:avLst/>
              <a:gdLst/>
              <a:ahLst/>
              <a:cxnLst/>
              <a:rect l="l" t="t" r="r" b="b"/>
              <a:pathLst>
                <a:path w="2101" h="1530" extrusionOk="0">
                  <a:moveTo>
                    <a:pt x="1051" y="0"/>
                  </a:moveTo>
                  <a:cubicBezTo>
                    <a:pt x="1" y="0"/>
                    <a:pt x="1" y="1529"/>
                    <a:pt x="1051" y="1529"/>
                  </a:cubicBezTo>
                  <a:cubicBezTo>
                    <a:pt x="2101" y="1529"/>
                    <a:pt x="2101" y="0"/>
                    <a:pt x="105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4" name="Google Shape;2374;p33"/>
            <p:cNvSpPr/>
            <p:nvPr/>
          </p:nvSpPr>
          <p:spPr>
            <a:xfrm>
              <a:off x="2150175" y="4689156"/>
              <a:ext cx="50250" cy="40550"/>
            </a:xfrm>
            <a:custGeom>
              <a:avLst/>
              <a:gdLst/>
              <a:ahLst/>
              <a:cxnLst/>
              <a:rect l="l" t="t" r="r" b="b"/>
              <a:pathLst>
                <a:path w="2010" h="1622" extrusionOk="0">
                  <a:moveTo>
                    <a:pt x="1051" y="1"/>
                  </a:moveTo>
                  <a:cubicBezTo>
                    <a:pt x="1" y="1"/>
                    <a:pt x="1" y="1621"/>
                    <a:pt x="1051" y="1621"/>
                  </a:cubicBezTo>
                  <a:cubicBezTo>
                    <a:pt x="2009" y="1621"/>
                    <a:pt x="2009" y="1"/>
                    <a:pt x="1051"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5" name="Google Shape;2375;p33"/>
            <p:cNvSpPr/>
            <p:nvPr/>
          </p:nvSpPr>
          <p:spPr>
            <a:xfrm>
              <a:off x="2033994" y="4596356"/>
              <a:ext cx="49675" cy="38250"/>
            </a:xfrm>
            <a:custGeom>
              <a:avLst/>
              <a:gdLst/>
              <a:ahLst/>
              <a:cxnLst/>
              <a:rect l="l" t="t" r="r" b="b"/>
              <a:pathLst>
                <a:path w="1987" h="1530" extrusionOk="0">
                  <a:moveTo>
                    <a:pt x="1051" y="0"/>
                  </a:moveTo>
                  <a:cubicBezTo>
                    <a:pt x="1" y="0"/>
                    <a:pt x="1" y="1529"/>
                    <a:pt x="1051" y="1529"/>
                  </a:cubicBezTo>
                  <a:cubicBezTo>
                    <a:pt x="1987" y="1529"/>
                    <a:pt x="1987" y="0"/>
                    <a:pt x="105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6" name="Google Shape;2376;p33"/>
            <p:cNvSpPr/>
            <p:nvPr/>
          </p:nvSpPr>
          <p:spPr>
            <a:xfrm>
              <a:off x="1920075" y="4496625"/>
              <a:ext cx="49675" cy="40550"/>
            </a:xfrm>
            <a:custGeom>
              <a:avLst/>
              <a:gdLst/>
              <a:ahLst/>
              <a:cxnLst/>
              <a:rect l="l" t="t" r="r" b="b"/>
              <a:pathLst>
                <a:path w="1987" h="1622" extrusionOk="0">
                  <a:moveTo>
                    <a:pt x="1028" y="1"/>
                  </a:moveTo>
                  <a:cubicBezTo>
                    <a:pt x="1" y="1"/>
                    <a:pt x="1" y="1621"/>
                    <a:pt x="1028" y="1621"/>
                  </a:cubicBezTo>
                  <a:cubicBezTo>
                    <a:pt x="1987" y="1621"/>
                    <a:pt x="1987" y="1"/>
                    <a:pt x="1028"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7" name="Google Shape;2377;p33"/>
            <p:cNvSpPr/>
            <p:nvPr/>
          </p:nvSpPr>
          <p:spPr>
            <a:xfrm>
              <a:off x="1827313" y="4385025"/>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378" name="Google Shape;2378;p33"/>
          <p:cNvSpPr/>
          <p:nvPr/>
        </p:nvSpPr>
        <p:spPr>
          <a:xfrm flipH="1">
            <a:off x="-46075" y="233325"/>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9" name="Google Shape;2379;p33"/>
          <p:cNvSpPr/>
          <p:nvPr/>
        </p:nvSpPr>
        <p:spPr>
          <a:xfrm flipH="1">
            <a:off x="217550" y="1469300"/>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0" name="Google Shape;2380;p33"/>
          <p:cNvSpPr/>
          <p:nvPr/>
        </p:nvSpPr>
        <p:spPr>
          <a:xfrm flipH="1">
            <a:off x="1475800" y="1075000"/>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1" name="Google Shape;2381;p33"/>
          <p:cNvSpPr/>
          <p:nvPr/>
        </p:nvSpPr>
        <p:spPr>
          <a:xfrm flipH="1">
            <a:off x="669500" y="2163750"/>
            <a:ext cx="61650" cy="47400"/>
          </a:xfrm>
          <a:custGeom>
            <a:avLst/>
            <a:gdLst/>
            <a:ahLst/>
            <a:cxnLst/>
            <a:rect l="l" t="t" r="r" b="b"/>
            <a:pathLst>
              <a:path w="2466" h="1896" extrusionOk="0">
                <a:moveTo>
                  <a:pt x="1233" y="1"/>
                </a:moveTo>
                <a:cubicBezTo>
                  <a:pt x="0" y="1"/>
                  <a:pt x="0" y="1895"/>
                  <a:pt x="1233" y="1895"/>
                </a:cubicBezTo>
                <a:cubicBezTo>
                  <a:pt x="2466" y="1895"/>
                  <a:pt x="2466"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2" name="Google Shape;2382;p33"/>
          <p:cNvSpPr/>
          <p:nvPr/>
        </p:nvSpPr>
        <p:spPr>
          <a:xfrm flipH="1">
            <a:off x="897750" y="17625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383" name="Google Shape;2383;p33"/>
          <p:cNvGrpSpPr/>
          <p:nvPr/>
        </p:nvGrpSpPr>
        <p:grpSpPr>
          <a:xfrm flipH="1">
            <a:off x="1383000" y="78600"/>
            <a:ext cx="708750" cy="698750"/>
            <a:chOff x="6836325" y="30975"/>
            <a:chExt cx="708750" cy="698750"/>
          </a:xfrm>
        </p:grpSpPr>
        <p:sp>
          <p:nvSpPr>
            <p:cNvPr id="2384" name="Google Shape;2384;p33"/>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5" name="Google Shape;2385;p33"/>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6" name="Google Shape;2386;p33"/>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7" name="Google Shape;2387;p33"/>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8" name="Google Shape;2388;p33"/>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9" name="Google Shape;2389;p33"/>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0" name="Google Shape;2390;p33"/>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1" name="Google Shape;2391;p33"/>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2" name="Google Shape;2392;p33"/>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3" name="Google Shape;2393;p33"/>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4" name="Google Shape;2394;p33"/>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5" name="Google Shape;2395;p33"/>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6" name="Google Shape;2396;p33"/>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7" name="Google Shape;2397;p33"/>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8" name="Google Shape;2398;p33"/>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9" name="Google Shape;2399;p33"/>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0" name="Google Shape;2400;p33"/>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1" name="Google Shape;2401;p33"/>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2" name="Google Shape;2402;p33"/>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3" name="Google Shape;2403;p33"/>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404" name="Google Shape;2404;p33"/>
          <p:cNvSpPr/>
          <p:nvPr/>
        </p:nvSpPr>
        <p:spPr>
          <a:xfrm flipH="1">
            <a:off x="1247775" y="1293350"/>
            <a:ext cx="67225" cy="58950"/>
          </a:xfrm>
          <a:custGeom>
            <a:avLst/>
            <a:gdLst/>
            <a:ahLst/>
            <a:cxnLst/>
            <a:rect l="l" t="t" r="r" b="b"/>
            <a:pathLst>
              <a:path w="2689" h="2358" extrusionOk="0">
                <a:moveTo>
                  <a:pt x="1343" y="1"/>
                </a:moveTo>
                <a:cubicBezTo>
                  <a:pt x="867" y="1"/>
                  <a:pt x="394" y="249"/>
                  <a:pt x="232" y="762"/>
                </a:cubicBezTo>
                <a:cubicBezTo>
                  <a:pt x="0" y="1731"/>
                  <a:pt x="765" y="2357"/>
                  <a:pt x="1475" y="2357"/>
                </a:cubicBezTo>
                <a:cubicBezTo>
                  <a:pt x="1952" y="2357"/>
                  <a:pt x="2405" y="2075"/>
                  <a:pt x="2515" y="1424"/>
                </a:cubicBezTo>
                <a:cubicBezTo>
                  <a:pt x="2688" y="490"/>
                  <a:pt x="2013" y="1"/>
                  <a:pt x="134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405" name="Google Shape;2405;p33"/>
          <p:cNvGrpSpPr/>
          <p:nvPr/>
        </p:nvGrpSpPr>
        <p:grpSpPr>
          <a:xfrm flipH="1">
            <a:off x="173925" y="201925"/>
            <a:ext cx="1154200" cy="1393900"/>
            <a:chOff x="7333250" y="135250"/>
            <a:chExt cx="1154200" cy="1393900"/>
          </a:xfrm>
        </p:grpSpPr>
        <p:sp>
          <p:nvSpPr>
            <p:cNvPr id="2406" name="Google Shape;2406;p33"/>
            <p:cNvSpPr/>
            <p:nvPr/>
          </p:nvSpPr>
          <p:spPr>
            <a:xfrm>
              <a:off x="7395700" y="545100"/>
              <a:ext cx="644675" cy="940000"/>
            </a:xfrm>
            <a:custGeom>
              <a:avLst/>
              <a:gdLst/>
              <a:ahLst/>
              <a:cxnLst/>
              <a:rect l="l" t="t" r="r" b="b"/>
              <a:pathLst>
                <a:path w="25787" h="37600" extrusionOk="0">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7" name="Google Shape;2407;p33"/>
            <p:cNvSpPr/>
            <p:nvPr/>
          </p:nvSpPr>
          <p:spPr>
            <a:xfrm>
              <a:off x="7913100" y="135250"/>
              <a:ext cx="337850" cy="449700"/>
            </a:xfrm>
            <a:custGeom>
              <a:avLst/>
              <a:gdLst/>
              <a:ahLst/>
              <a:cxnLst/>
              <a:rect l="l" t="t" r="r" b="b"/>
              <a:pathLst>
                <a:path w="13514" h="17988" extrusionOk="0">
                  <a:moveTo>
                    <a:pt x="6004" y="1"/>
                  </a:moveTo>
                  <a:cubicBezTo>
                    <a:pt x="1" y="1"/>
                    <a:pt x="2009" y="14175"/>
                    <a:pt x="4292" y="17987"/>
                  </a:cubicBezTo>
                  <a:cubicBezTo>
                    <a:pt x="6757" y="15704"/>
                    <a:pt x="13513" y="1"/>
                    <a:pt x="6004"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8" name="Google Shape;2408;p33"/>
            <p:cNvSpPr/>
            <p:nvPr/>
          </p:nvSpPr>
          <p:spPr>
            <a:xfrm>
              <a:off x="7979875" y="522900"/>
              <a:ext cx="507575" cy="248725"/>
            </a:xfrm>
            <a:custGeom>
              <a:avLst/>
              <a:gdLst/>
              <a:ahLst/>
              <a:cxnLst/>
              <a:rect l="l" t="t" r="r" b="b"/>
              <a:pathLst>
                <a:path w="20303" h="9949" extrusionOk="0">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9" name="Google Shape;2409;p33"/>
            <p:cNvSpPr/>
            <p:nvPr/>
          </p:nvSpPr>
          <p:spPr>
            <a:xfrm>
              <a:off x="7454325" y="580600"/>
              <a:ext cx="416000" cy="389525"/>
            </a:xfrm>
            <a:custGeom>
              <a:avLst/>
              <a:gdLst/>
              <a:ahLst/>
              <a:cxnLst/>
              <a:rect l="l" t="t" r="r" b="b"/>
              <a:pathLst>
                <a:path w="16640" h="15581" extrusionOk="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0" name="Google Shape;2410;p33"/>
            <p:cNvSpPr/>
            <p:nvPr/>
          </p:nvSpPr>
          <p:spPr>
            <a:xfrm>
              <a:off x="7796700" y="971900"/>
              <a:ext cx="486050" cy="195150"/>
            </a:xfrm>
            <a:custGeom>
              <a:avLst/>
              <a:gdLst/>
              <a:ahLst/>
              <a:cxnLst/>
              <a:rect l="l" t="t" r="r" b="b"/>
              <a:pathLst>
                <a:path w="19442" h="7806" extrusionOk="0">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1" name="Google Shape;2411;p33"/>
            <p:cNvSpPr/>
            <p:nvPr/>
          </p:nvSpPr>
          <p:spPr>
            <a:xfrm>
              <a:off x="7385275" y="862300"/>
              <a:ext cx="295425" cy="395400"/>
            </a:xfrm>
            <a:custGeom>
              <a:avLst/>
              <a:gdLst/>
              <a:ahLst/>
              <a:cxnLst/>
              <a:rect l="l" t="t" r="r" b="b"/>
              <a:pathLst>
                <a:path w="11817" h="15816" extrusionOk="0">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2" name="Google Shape;2412;p33"/>
            <p:cNvSpPr/>
            <p:nvPr/>
          </p:nvSpPr>
          <p:spPr>
            <a:xfrm>
              <a:off x="7556450" y="1361025"/>
              <a:ext cx="413000" cy="168125"/>
            </a:xfrm>
            <a:custGeom>
              <a:avLst/>
              <a:gdLst/>
              <a:ahLst/>
              <a:cxnLst/>
              <a:rect l="l" t="t" r="r" b="b"/>
              <a:pathLst>
                <a:path w="16520" h="6725" extrusionOk="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3" name="Google Shape;2413;p33"/>
            <p:cNvSpPr/>
            <p:nvPr/>
          </p:nvSpPr>
          <p:spPr>
            <a:xfrm>
              <a:off x="7818275" y="454675"/>
              <a:ext cx="187300" cy="257150"/>
            </a:xfrm>
            <a:custGeom>
              <a:avLst/>
              <a:gdLst/>
              <a:ahLst/>
              <a:cxnLst/>
              <a:rect l="l" t="t" r="r" b="b"/>
              <a:pathLst>
                <a:path w="7492" h="10286" extrusionOk="0">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4" name="Google Shape;2414;p33"/>
            <p:cNvSpPr/>
            <p:nvPr/>
          </p:nvSpPr>
          <p:spPr>
            <a:xfrm>
              <a:off x="7913125" y="858250"/>
              <a:ext cx="278475" cy="54950"/>
            </a:xfrm>
            <a:custGeom>
              <a:avLst/>
              <a:gdLst/>
              <a:ahLst/>
              <a:cxnLst/>
              <a:rect l="l" t="t" r="r" b="b"/>
              <a:pathLst>
                <a:path w="11139" h="2198" extrusionOk="0">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5" name="Google Shape;2415;p33"/>
            <p:cNvSpPr/>
            <p:nvPr/>
          </p:nvSpPr>
          <p:spPr>
            <a:xfrm>
              <a:off x="7678050" y="1222100"/>
              <a:ext cx="305175" cy="86400"/>
            </a:xfrm>
            <a:custGeom>
              <a:avLst/>
              <a:gdLst/>
              <a:ahLst/>
              <a:cxnLst/>
              <a:rect l="l" t="t" r="r" b="b"/>
              <a:pathLst>
                <a:path w="12207" h="3456" extrusionOk="0">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6" name="Google Shape;2416;p33"/>
            <p:cNvSpPr/>
            <p:nvPr/>
          </p:nvSpPr>
          <p:spPr>
            <a:xfrm>
              <a:off x="7390350" y="1144425"/>
              <a:ext cx="127950" cy="261350"/>
            </a:xfrm>
            <a:custGeom>
              <a:avLst/>
              <a:gdLst/>
              <a:ahLst/>
              <a:cxnLst/>
              <a:rect l="l" t="t" r="r" b="b"/>
              <a:pathLst>
                <a:path w="5118" h="10454" extrusionOk="0">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7" name="Google Shape;2417;p33"/>
            <p:cNvSpPr/>
            <p:nvPr/>
          </p:nvSpPr>
          <p:spPr>
            <a:xfrm>
              <a:off x="7909175" y="1252200"/>
              <a:ext cx="144775" cy="104475"/>
            </a:xfrm>
            <a:custGeom>
              <a:avLst/>
              <a:gdLst/>
              <a:ahLst/>
              <a:cxnLst/>
              <a:rect l="l" t="t" r="r" b="b"/>
              <a:pathLst>
                <a:path w="5791" h="4179" extrusionOk="0">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8" name="Google Shape;2418;p33"/>
            <p:cNvSpPr/>
            <p:nvPr/>
          </p:nvSpPr>
          <p:spPr>
            <a:xfrm>
              <a:off x="7752450" y="407875"/>
              <a:ext cx="144725" cy="103875"/>
            </a:xfrm>
            <a:custGeom>
              <a:avLst/>
              <a:gdLst/>
              <a:ahLst/>
              <a:cxnLst/>
              <a:rect l="l" t="t" r="r" b="b"/>
              <a:pathLst>
                <a:path w="5789" h="4155" extrusionOk="0">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9" name="Google Shape;2419;p33"/>
            <p:cNvSpPr/>
            <p:nvPr/>
          </p:nvSpPr>
          <p:spPr>
            <a:xfrm>
              <a:off x="8120150" y="817375"/>
              <a:ext cx="143750" cy="104000"/>
            </a:xfrm>
            <a:custGeom>
              <a:avLst/>
              <a:gdLst/>
              <a:ahLst/>
              <a:cxnLst/>
              <a:rect l="l" t="t" r="r" b="b"/>
              <a:pathLst>
                <a:path w="5750" h="4160" extrusionOk="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0" name="Google Shape;2420;p33"/>
            <p:cNvSpPr/>
            <p:nvPr/>
          </p:nvSpPr>
          <p:spPr>
            <a:xfrm>
              <a:off x="8068650" y="782025"/>
              <a:ext cx="91750" cy="64575"/>
            </a:xfrm>
            <a:custGeom>
              <a:avLst/>
              <a:gdLst/>
              <a:ahLst/>
              <a:cxnLst/>
              <a:rect l="l" t="t" r="r" b="b"/>
              <a:pathLst>
                <a:path w="3670" h="2583" extrusionOk="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1" name="Google Shape;2421;p33"/>
            <p:cNvSpPr/>
            <p:nvPr/>
          </p:nvSpPr>
          <p:spPr>
            <a:xfrm>
              <a:off x="7875025" y="460075"/>
              <a:ext cx="92975" cy="63000"/>
            </a:xfrm>
            <a:custGeom>
              <a:avLst/>
              <a:gdLst/>
              <a:ahLst/>
              <a:cxnLst/>
              <a:rect l="l" t="t" r="r" b="b"/>
              <a:pathLst>
                <a:path w="3719" h="2520" extrusionOk="0">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2" name="Google Shape;2422;p33"/>
            <p:cNvSpPr/>
            <p:nvPr/>
          </p:nvSpPr>
          <p:spPr>
            <a:xfrm>
              <a:off x="7885075" y="1186550"/>
              <a:ext cx="92150" cy="64075"/>
            </a:xfrm>
            <a:custGeom>
              <a:avLst/>
              <a:gdLst/>
              <a:ahLst/>
              <a:cxnLst/>
              <a:rect l="l" t="t" r="r" b="b"/>
              <a:pathLst>
                <a:path w="3686" h="2563" extrusionOk="0">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3" name="Google Shape;2423;p33"/>
            <p:cNvSpPr/>
            <p:nvPr/>
          </p:nvSpPr>
          <p:spPr>
            <a:xfrm>
              <a:off x="7333250" y="1102675"/>
              <a:ext cx="143750" cy="104025"/>
            </a:xfrm>
            <a:custGeom>
              <a:avLst/>
              <a:gdLst/>
              <a:ahLst/>
              <a:cxnLst/>
              <a:rect l="l" t="t" r="r" b="b"/>
              <a:pathLst>
                <a:path w="5750" h="4161" extrusionOk="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4" name="Google Shape;2424;p33"/>
            <p:cNvSpPr/>
            <p:nvPr/>
          </p:nvSpPr>
          <p:spPr>
            <a:xfrm>
              <a:off x="7800525" y="1293825"/>
              <a:ext cx="122200" cy="88725"/>
            </a:xfrm>
            <a:custGeom>
              <a:avLst/>
              <a:gdLst/>
              <a:ahLst/>
              <a:cxnLst/>
              <a:rect l="l" t="t" r="r" b="b"/>
              <a:pathLst>
                <a:path w="4888" h="3549" extrusionOk="0">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5" name="Google Shape;2425;p33"/>
            <p:cNvSpPr/>
            <p:nvPr/>
          </p:nvSpPr>
          <p:spPr>
            <a:xfrm>
              <a:off x="7762250" y="528275"/>
              <a:ext cx="122175" cy="88825"/>
            </a:xfrm>
            <a:custGeom>
              <a:avLst/>
              <a:gdLst/>
              <a:ahLst/>
              <a:cxnLst/>
              <a:rect l="l" t="t" r="r" b="b"/>
              <a:pathLst>
                <a:path w="4887" h="3553" extrusionOk="0">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6" name="Google Shape;2426;p33"/>
            <p:cNvSpPr/>
            <p:nvPr/>
          </p:nvSpPr>
          <p:spPr>
            <a:xfrm>
              <a:off x="8057350" y="904000"/>
              <a:ext cx="122400" cy="88475"/>
            </a:xfrm>
            <a:custGeom>
              <a:avLst/>
              <a:gdLst/>
              <a:ahLst/>
              <a:cxnLst/>
              <a:rect l="l" t="t" r="r" b="b"/>
              <a:pathLst>
                <a:path w="4896" h="3539" extrusionOk="0">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7" name="Google Shape;2427;p33"/>
            <p:cNvSpPr/>
            <p:nvPr/>
          </p:nvSpPr>
          <p:spPr>
            <a:xfrm>
              <a:off x="7441800" y="1161675"/>
              <a:ext cx="121950" cy="87950"/>
            </a:xfrm>
            <a:custGeom>
              <a:avLst/>
              <a:gdLst/>
              <a:ahLst/>
              <a:cxnLst/>
              <a:rect l="l" t="t" r="r" b="b"/>
              <a:pathLst>
                <a:path w="4878" h="3518" extrusionOk="0">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8" name="Google Shape;2428;p33"/>
            <p:cNvSpPr/>
            <p:nvPr/>
          </p:nvSpPr>
          <p:spPr>
            <a:xfrm>
              <a:off x="7666825" y="670950"/>
              <a:ext cx="222825" cy="317575"/>
            </a:xfrm>
            <a:custGeom>
              <a:avLst/>
              <a:gdLst/>
              <a:ahLst/>
              <a:cxnLst/>
              <a:rect l="l" t="t" r="r" b="b"/>
              <a:pathLst>
                <a:path w="8913" h="12703" extrusionOk="0">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9" name="Google Shape;2429;p33"/>
            <p:cNvSpPr/>
            <p:nvPr/>
          </p:nvSpPr>
          <p:spPr>
            <a:xfrm>
              <a:off x="7535875" y="942725"/>
              <a:ext cx="139125" cy="328075"/>
            </a:xfrm>
            <a:custGeom>
              <a:avLst/>
              <a:gdLst/>
              <a:ahLst/>
              <a:cxnLst/>
              <a:rect l="l" t="t" r="r" b="b"/>
              <a:pathLst>
                <a:path w="5565" h="13123" extrusionOk="0">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0" name="Google Shape;2430;p33"/>
            <p:cNvSpPr/>
            <p:nvPr/>
          </p:nvSpPr>
          <p:spPr>
            <a:xfrm>
              <a:off x="7529300" y="1359300"/>
              <a:ext cx="325850" cy="102925"/>
            </a:xfrm>
            <a:custGeom>
              <a:avLst/>
              <a:gdLst/>
              <a:ahLst/>
              <a:cxnLst/>
              <a:rect l="l" t="t" r="r" b="b"/>
              <a:pathLst>
                <a:path w="13034" h="4117" extrusionOk="0">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1" name="Google Shape;2431;p33"/>
            <p:cNvSpPr/>
            <p:nvPr/>
          </p:nvSpPr>
          <p:spPr>
            <a:xfrm>
              <a:off x="7780175" y="1051125"/>
              <a:ext cx="361200" cy="73775"/>
            </a:xfrm>
            <a:custGeom>
              <a:avLst/>
              <a:gdLst/>
              <a:ahLst/>
              <a:cxnLst/>
              <a:rect l="l" t="t" r="r" b="b"/>
              <a:pathLst>
                <a:path w="14448" h="2951" extrusionOk="0">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2" name="Google Shape;2432;p33"/>
            <p:cNvSpPr/>
            <p:nvPr/>
          </p:nvSpPr>
          <p:spPr>
            <a:xfrm>
              <a:off x="7958175" y="614375"/>
              <a:ext cx="357275" cy="167800"/>
            </a:xfrm>
            <a:custGeom>
              <a:avLst/>
              <a:gdLst/>
              <a:ahLst/>
              <a:cxnLst/>
              <a:rect l="l" t="t" r="r" b="b"/>
              <a:pathLst>
                <a:path w="14291" h="6712" extrusionOk="0">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3" name="Google Shape;2433;p33"/>
            <p:cNvSpPr/>
            <p:nvPr/>
          </p:nvSpPr>
          <p:spPr>
            <a:xfrm>
              <a:off x="7997350" y="234125"/>
              <a:ext cx="70425" cy="406700"/>
            </a:xfrm>
            <a:custGeom>
              <a:avLst/>
              <a:gdLst/>
              <a:ahLst/>
              <a:cxnLst/>
              <a:rect l="l" t="t" r="r" b="b"/>
              <a:pathLst>
                <a:path w="2817" h="16268" extrusionOk="0">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4" name="Google Shape;2434;p33"/>
            <p:cNvSpPr/>
            <p:nvPr/>
          </p:nvSpPr>
          <p:spPr>
            <a:xfrm>
              <a:off x="8045675" y="278425"/>
              <a:ext cx="68375" cy="77475"/>
            </a:xfrm>
            <a:custGeom>
              <a:avLst/>
              <a:gdLst/>
              <a:ahLst/>
              <a:cxnLst/>
              <a:rect l="l" t="t" r="r" b="b"/>
              <a:pathLst>
                <a:path w="2735" h="3099" extrusionOk="0">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5" name="Google Shape;2435;p33"/>
            <p:cNvSpPr/>
            <p:nvPr/>
          </p:nvSpPr>
          <p:spPr>
            <a:xfrm>
              <a:off x="7986575" y="325800"/>
              <a:ext cx="64650" cy="68550"/>
            </a:xfrm>
            <a:custGeom>
              <a:avLst/>
              <a:gdLst/>
              <a:ahLst/>
              <a:cxnLst/>
              <a:rect l="l" t="t" r="r" b="b"/>
              <a:pathLst>
                <a:path w="2586" h="2742" extrusionOk="0">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6" name="Google Shape;2436;p33"/>
            <p:cNvSpPr/>
            <p:nvPr/>
          </p:nvSpPr>
          <p:spPr>
            <a:xfrm>
              <a:off x="8033750" y="382175"/>
              <a:ext cx="72600" cy="80750"/>
            </a:xfrm>
            <a:custGeom>
              <a:avLst/>
              <a:gdLst/>
              <a:ahLst/>
              <a:cxnLst/>
              <a:rect l="l" t="t" r="r" b="b"/>
              <a:pathLst>
                <a:path w="2904" h="3230" extrusionOk="0">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7" name="Google Shape;2437;p33"/>
            <p:cNvSpPr/>
            <p:nvPr/>
          </p:nvSpPr>
          <p:spPr>
            <a:xfrm>
              <a:off x="7986025" y="428175"/>
              <a:ext cx="56650" cy="70900"/>
            </a:xfrm>
            <a:custGeom>
              <a:avLst/>
              <a:gdLst/>
              <a:ahLst/>
              <a:cxnLst/>
              <a:rect l="l" t="t" r="r" b="b"/>
              <a:pathLst>
                <a:path w="2266" h="2836" extrusionOk="0">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8" name="Google Shape;2438;p33"/>
            <p:cNvSpPr/>
            <p:nvPr/>
          </p:nvSpPr>
          <p:spPr>
            <a:xfrm>
              <a:off x="8191300" y="583175"/>
              <a:ext cx="60600" cy="83975"/>
            </a:xfrm>
            <a:custGeom>
              <a:avLst/>
              <a:gdLst/>
              <a:ahLst/>
              <a:cxnLst/>
              <a:rect l="l" t="t" r="r" b="b"/>
              <a:pathLst>
                <a:path w="2424" h="3359" extrusionOk="0">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9" name="Google Shape;2439;p33"/>
            <p:cNvSpPr/>
            <p:nvPr/>
          </p:nvSpPr>
          <p:spPr>
            <a:xfrm>
              <a:off x="8173975" y="671900"/>
              <a:ext cx="79900" cy="47875"/>
            </a:xfrm>
            <a:custGeom>
              <a:avLst/>
              <a:gdLst/>
              <a:ahLst/>
              <a:cxnLst/>
              <a:rect l="l" t="t" r="r" b="b"/>
              <a:pathLst>
                <a:path w="3196" h="1915" extrusionOk="0">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0" name="Google Shape;2440;p33"/>
            <p:cNvSpPr/>
            <p:nvPr/>
          </p:nvSpPr>
          <p:spPr>
            <a:xfrm>
              <a:off x="8093675" y="625925"/>
              <a:ext cx="70300" cy="83025"/>
            </a:xfrm>
            <a:custGeom>
              <a:avLst/>
              <a:gdLst/>
              <a:ahLst/>
              <a:cxnLst/>
              <a:rect l="l" t="t" r="r" b="b"/>
              <a:pathLst>
                <a:path w="2812" h="3321" extrusionOk="0">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1" name="Google Shape;2441;p33"/>
            <p:cNvSpPr/>
            <p:nvPr/>
          </p:nvSpPr>
          <p:spPr>
            <a:xfrm>
              <a:off x="8078875" y="707650"/>
              <a:ext cx="74975" cy="40850"/>
            </a:xfrm>
            <a:custGeom>
              <a:avLst/>
              <a:gdLst/>
              <a:ahLst/>
              <a:cxnLst/>
              <a:rect l="l" t="t" r="r" b="b"/>
              <a:pathLst>
                <a:path w="2999" h="1634" extrusionOk="0">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2" name="Google Shape;2442;p33"/>
            <p:cNvSpPr/>
            <p:nvPr/>
          </p:nvSpPr>
          <p:spPr>
            <a:xfrm>
              <a:off x="7714325" y="673600"/>
              <a:ext cx="42575" cy="72800"/>
            </a:xfrm>
            <a:custGeom>
              <a:avLst/>
              <a:gdLst/>
              <a:ahLst/>
              <a:cxnLst/>
              <a:rect l="l" t="t" r="r" b="b"/>
              <a:pathLst>
                <a:path w="1703" h="2912" extrusionOk="0">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3" name="Google Shape;2443;p33"/>
            <p:cNvSpPr/>
            <p:nvPr/>
          </p:nvSpPr>
          <p:spPr>
            <a:xfrm>
              <a:off x="7663150" y="746875"/>
              <a:ext cx="87725" cy="35725"/>
            </a:xfrm>
            <a:custGeom>
              <a:avLst/>
              <a:gdLst/>
              <a:ahLst/>
              <a:cxnLst/>
              <a:rect l="l" t="t" r="r" b="b"/>
              <a:pathLst>
                <a:path w="3509" h="1429" extrusionOk="0">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4" name="Google Shape;2444;p33"/>
            <p:cNvSpPr/>
            <p:nvPr/>
          </p:nvSpPr>
          <p:spPr>
            <a:xfrm>
              <a:off x="7760900" y="749200"/>
              <a:ext cx="50850" cy="75575"/>
            </a:xfrm>
            <a:custGeom>
              <a:avLst/>
              <a:gdLst/>
              <a:ahLst/>
              <a:cxnLst/>
              <a:rect l="l" t="t" r="r" b="b"/>
              <a:pathLst>
                <a:path w="2034" h="3023" extrusionOk="0">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5" name="Google Shape;2445;p33"/>
            <p:cNvSpPr/>
            <p:nvPr/>
          </p:nvSpPr>
          <p:spPr>
            <a:xfrm>
              <a:off x="7717675" y="817975"/>
              <a:ext cx="92200" cy="48500"/>
            </a:xfrm>
            <a:custGeom>
              <a:avLst/>
              <a:gdLst/>
              <a:ahLst/>
              <a:cxnLst/>
              <a:rect l="l" t="t" r="r" b="b"/>
              <a:pathLst>
                <a:path w="3688" h="1940" extrusionOk="0">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6" name="Google Shape;2446;p33"/>
            <p:cNvSpPr/>
            <p:nvPr/>
          </p:nvSpPr>
          <p:spPr>
            <a:xfrm>
              <a:off x="8021900" y="1010550"/>
              <a:ext cx="63625" cy="64050"/>
            </a:xfrm>
            <a:custGeom>
              <a:avLst/>
              <a:gdLst/>
              <a:ahLst/>
              <a:cxnLst/>
              <a:rect l="l" t="t" r="r" b="b"/>
              <a:pathLst>
                <a:path w="2545" h="2562" extrusionOk="0">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7" name="Google Shape;2447;p33"/>
            <p:cNvSpPr/>
            <p:nvPr/>
          </p:nvSpPr>
          <p:spPr>
            <a:xfrm>
              <a:off x="7988975" y="1070425"/>
              <a:ext cx="91275" cy="63250"/>
            </a:xfrm>
            <a:custGeom>
              <a:avLst/>
              <a:gdLst/>
              <a:ahLst/>
              <a:cxnLst/>
              <a:rect l="l" t="t" r="r" b="b"/>
              <a:pathLst>
                <a:path w="3651" h="2530" extrusionOk="0">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8" name="Google Shape;2448;p33"/>
            <p:cNvSpPr/>
            <p:nvPr/>
          </p:nvSpPr>
          <p:spPr>
            <a:xfrm>
              <a:off x="7939000" y="1030700"/>
              <a:ext cx="60675" cy="61700"/>
            </a:xfrm>
            <a:custGeom>
              <a:avLst/>
              <a:gdLst/>
              <a:ahLst/>
              <a:cxnLst/>
              <a:rect l="l" t="t" r="r" b="b"/>
              <a:pathLst>
                <a:path w="2427" h="2468" extrusionOk="0">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9" name="Google Shape;2449;p33"/>
            <p:cNvSpPr/>
            <p:nvPr/>
          </p:nvSpPr>
          <p:spPr>
            <a:xfrm>
              <a:off x="7900475" y="1084850"/>
              <a:ext cx="80475" cy="59625"/>
            </a:xfrm>
            <a:custGeom>
              <a:avLst/>
              <a:gdLst/>
              <a:ahLst/>
              <a:cxnLst/>
              <a:rect l="l" t="t" r="r" b="b"/>
              <a:pathLst>
                <a:path w="3219" h="2385" extrusionOk="0">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0" name="Google Shape;2450;p33"/>
            <p:cNvSpPr/>
            <p:nvPr/>
          </p:nvSpPr>
          <p:spPr>
            <a:xfrm>
              <a:off x="7569950" y="963725"/>
              <a:ext cx="49625" cy="69750"/>
            </a:xfrm>
            <a:custGeom>
              <a:avLst/>
              <a:gdLst/>
              <a:ahLst/>
              <a:cxnLst/>
              <a:rect l="l" t="t" r="r" b="b"/>
              <a:pathLst>
                <a:path w="1985" h="2790" extrusionOk="0">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1" name="Google Shape;2451;p33"/>
            <p:cNvSpPr/>
            <p:nvPr/>
          </p:nvSpPr>
          <p:spPr>
            <a:xfrm>
              <a:off x="7518300" y="1022800"/>
              <a:ext cx="79475" cy="51800"/>
            </a:xfrm>
            <a:custGeom>
              <a:avLst/>
              <a:gdLst/>
              <a:ahLst/>
              <a:cxnLst/>
              <a:rect l="l" t="t" r="r" b="b"/>
              <a:pathLst>
                <a:path w="3179" h="2072" extrusionOk="0">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2" name="Google Shape;2452;p33"/>
            <p:cNvSpPr/>
            <p:nvPr/>
          </p:nvSpPr>
          <p:spPr>
            <a:xfrm>
              <a:off x="7601475" y="1052750"/>
              <a:ext cx="48575" cy="73550"/>
            </a:xfrm>
            <a:custGeom>
              <a:avLst/>
              <a:gdLst/>
              <a:ahLst/>
              <a:cxnLst/>
              <a:rect l="l" t="t" r="r" b="b"/>
              <a:pathLst>
                <a:path w="1943" h="2942" extrusionOk="0">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3" name="Google Shape;2453;p33"/>
            <p:cNvSpPr/>
            <p:nvPr/>
          </p:nvSpPr>
          <p:spPr>
            <a:xfrm>
              <a:off x="7560675" y="1121350"/>
              <a:ext cx="68075" cy="43150"/>
            </a:xfrm>
            <a:custGeom>
              <a:avLst/>
              <a:gdLst/>
              <a:ahLst/>
              <a:cxnLst/>
              <a:rect l="l" t="t" r="r" b="b"/>
              <a:pathLst>
                <a:path w="2723" h="1726" extrusionOk="0">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4" name="Google Shape;2454;p33"/>
            <p:cNvSpPr/>
            <p:nvPr/>
          </p:nvSpPr>
          <p:spPr>
            <a:xfrm>
              <a:off x="7748225" y="1393900"/>
              <a:ext cx="66175" cy="38225"/>
            </a:xfrm>
            <a:custGeom>
              <a:avLst/>
              <a:gdLst/>
              <a:ahLst/>
              <a:cxnLst/>
              <a:rect l="l" t="t" r="r" b="b"/>
              <a:pathLst>
                <a:path w="2647" h="1529" extrusionOk="0">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5" name="Google Shape;2455;p33"/>
            <p:cNvSpPr/>
            <p:nvPr/>
          </p:nvSpPr>
          <p:spPr>
            <a:xfrm>
              <a:off x="7708450" y="1414125"/>
              <a:ext cx="57950" cy="73150"/>
            </a:xfrm>
            <a:custGeom>
              <a:avLst/>
              <a:gdLst/>
              <a:ahLst/>
              <a:cxnLst/>
              <a:rect l="l" t="t" r="r" b="b"/>
              <a:pathLst>
                <a:path w="2318" h="2926" extrusionOk="0">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6" name="Google Shape;2456;p33"/>
            <p:cNvSpPr/>
            <p:nvPr/>
          </p:nvSpPr>
          <p:spPr>
            <a:xfrm>
              <a:off x="7671900" y="1373200"/>
              <a:ext cx="57625" cy="40050"/>
            </a:xfrm>
            <a:custGeom>
              <a:avLst/>
              <a:gdLst/>
              <a:ahLst/>
              <a:cxnLst/>
              <a:rect l="l" t="t" r="r" b="b"/>
              <a:pathLst>
                <a:path w="2305" h="1602" extrusionOk="0">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7" name="Google Shape;2457;p33"/>
            <p:cNvSpPr/>
            <p:nvPr/>
          </p:nvSpPr>
          <p:spPr>
            <a:xfrm>
              <a:off x="7643775" y="1391225"/>
              <a:ext cx="39575" cy="57525"/>
            </a:xfrm>
            <a:custGeom>
              <a:avLst/>
              <a:gdLst/>
              <a:ahLst/>
              <a:cxnLst/>
              <a:rect l="l" t="t" r="r" b="b"/>
              <a:pathLst>
                <a:path w="1583" h="2301" extrusionOk="0">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458" name="Google Shape;2458;p33"/>
          <p:cNvGrpSpPr/>
          <p:nvPr/>
        </p:nvGrpSpPr>
        <p:grpSpPr>
          <a:xfrm flipH="1">
            <a:off x="61325" y="1821375"/>
            <a:ext cx="949000" cy="632300"/>
            <a:chOff x="8108250" y="1754700"/>
            <a:chExt cx="949000" cy="632300"/>
          </a:xfrm>
        </p:grpSpPr>
        <p:sp>
          <p:nvSpPr>
            <p:cNvPr id="2459" name="Google Shape;2459;p33"/>
            <p:cNvSpPr/>
            <p:nvPr/>
          </p:nvSpPr>
          <p:spPr>
            <a:xfrm>
              <a:off x="8108250" y="1754700"/>
              <a:ext cx="458825" cy="420600"/>
            </a:xfrm>
            <a:custGeom>
              <a:avLst/>
              <a:gdLst/>
              <a:ahLst/>
              <a:cxnLst/>
              <a:rect l="l" t="t" r="r" b="b"/>
              <a:pathLst>
                <a:path w="18353" h="16824" extrusionOk="0">
                  <a:moveTo>
                    <a:pt x="8286" y="1"/>
                  </a:moveTo>
                  <a:lnTo>
                    <a:pt x="8286" y="1"/>
                  </a:lnTo>
                  <a:cubicBezTo>
                    <a:pt x="7148" y="814"/>
                    <a:pt x="5777" y="1153"/>
                    <a:pt x="4430" y="1153"/>
                  </a:cubicBezTo>
                  <a:cubicBezTo>
                    <a:pt x="2941" y="1153"/>
                    <a:pt x="1479" y="739"/>
                    <a:pt x="389" y="92"/>
                  </a:cubicBezTo>
                  <a:lnTo>
                    <a:pt x="389" y="92"/>
                  </a:lnTo>
                  <a:cubicBezTo>
                    <a:pt x="1895" y="1621"/>
                    <a:pt x="1439" y="5525"/>
                    <a:pt x="1" y="7122"/>
                  </a:cubicBezTo>
                  <a:cubicBezTo>
                    <a:pt x="3151" y="7236"/>
                    <a:pt x="4863" y="9702"/>
                    <a:pt x="3813" y="13125"/>
                  </a:cubicBezTo>
                  <a:cubicBezTo>
                    <a:pt x="4174" y="13038"/>
                    <a:pt x="4547" y="12995"/>
                    <a:pt x="4919" y="12995"/>
                  </a:cubicBezTo>
                  <a:cubicBezTo>
                    <a:pt x="6994" y="12995"/>
                    <a:pt x="9068" y="14327"/>
                    <a:pt x="9222" y="16823"/>
                  </a:cubicBezTo>
                  <a:cubicBezTo>
                    <a:pt x="10200" y="16415"/>
                    <a:pt x="11547" y="16174"/>
                    <a:pt x="12984" y="16174"/>
                  </a:cubicBezTo>
                  <a:cubicBezTo>
                    <a:pt x="14195" y="16174"/>
                    <a:pt x="15471" y="16345"/>
                    <a:pt x="16641" y="16732"/>
                  </a:cubicBezTo>
                  <a:cubicBezTo>
                    <a:pt x="15499" y="14084"/>
                    <a:pt x="15887" y="11231"/>
                    <a:pt x="18352" y="9884"/>
                  </a:cubicBezTo>
                  <a:cubicBezTo>
                    <a:pt x="15020" y="9040"/>
                    <a:pt x="14358" y="6186"/>
                    <a:pt x="14837" y="3242"/>
                  </a:cubicBezTo>
                  <a:lnTo>
                    <a:pt x="14837" y="3242"/>
                  </a:lnTo>
                  <a:cubicBezTo>
                    <a:pt x="14215" y="3551"/>
                    <a:pt x="13529" y="3688"/>
                    <a:pt x="12843" y="3688"/>
                  </a:cubicBezTo>
                  <a:cubicBezTo>
                    <a:pt x="10383" y="3688"/>
                    <a:pt x="7912" y="1928"/>
                    <a:pt x="828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0" name="Google Shape;2460;p33"/>
            <p:cNvSpPr/>
            <p:nvPr/>
          </p:nvSpPr>
          <p:spPr>
            <a:xfrm>
              <a:off x="8229325" y="1852700"/>
              <a:ext cx="320800" cy="325275"/>
            </a:xfrm>
            <a:custGeom>
              <a:avLst/>
              <a:gdLst/>
              <a:ahLst/>
              <a:cxnLst/>
              <a:rect l="l" t="t" r="r" b="b"/>
              <a:pathLst>
                <a:path w="12832" h="13011" extrusionOk="0">
                  <a:moveTo>
                    <a:pt x="650" y="0"/>
                  </a:moveTo>
                  <a:cubicBezTo>
                    <a:pt x="319" y="0"/>
                    <a:pt x="1" y="466"/>
                    <a:pt x="294" y="828"/>
                  </a:cubicBezTo>
                  <a:cubicBezTo>
                    <a:pt x="4197" y="4732"/>
                    <a:pt x="8465" y="8338"/>
                    <a:pt x="11706" y="12812"/>
                  </a:cubicBezTo>
                  <a:cubicBezTo>
                    <a:pt x="11820" y="12952"/>
                    <a:pt x="11973" y="13010"/>
                    <a:pt x="12123" y="13010"/>
                  </a:cubicBezTo>
                  <a:cubicBezTo>
                    <a:pt x="12485" y="13010"/>
                    <a:pt x="12832" y="12671"/>
                    <a:pt x="12574" y="12332"/>
                  </a:cubicBezTo>
                  <a:cubicBezTo>
                    <a:pt x="9241" y="7767"/>
                    <a:pt x="4950" y="4161"/>
                    <a:pt x="956" y="167"/>
                  </a:cubicBezTo>
                  <a:cubicBezTo>
                    <a:pt x="866" y="49"/>
                    <a:pt x="758" y="0"/>
                    <a:pt x="650"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1" name="Google Shape;2461;p33"/>
            <p:cNvSpPr/>
            <p:nvPr/>
          </p:nvSpPr>
          <p:spPr>
            <a:xfrm>
              <a:off x="8321100" y="1862125"/>
              <a:ext cx="20000" cy="92175"/>
            </a:xfrm>
            <a:custGeom>
              <a:avLst/>
              <a:gdLst/>
              <a:ahLst/>
              <a:cxnLst/>
              <a:rect l="l" t="t" r="r" b="b"/>
              <a:pathLst>
                <a:path w="800" h="3687" extrusionOk="0">
                  <a:moveTo>
                    <a:pt x="469" y="1"/>
                  </a:moveTo>
                  <a:cubicBezTo>
                    <a:pt x="303" y="1"/>
                    <a:pt x="138" y="120"/>
                    <a:pt x="138" y="360"/>
                  </a:cubicBezTo>
                  <a:cubicBezTo>
                    <a:pt x="138" y="1319"/>
                    <a:pt x="138" y="2369"/>
                    <a:pt x="46" y="3396"/>
                  </a:cubicBezTo>
                  <a:cubicBezTo>
                    <a:pt x="1" y="3590"/>
                    <a:pt x="143" y="3687"/>
                    <a:pt x="297" y="3687"/>
                  </a:cubicBezTo>
                  <a:cubicBezTo>
                    <a:pt x="452" y="3687"/>
                    <a:pt x="617" y="3590"/>
                    <a:pt x="617" y="3396"/>
                  </a:cubicBezTo>
                  <a:cubicBezTo>
                    <a:pt x="800" y="2369"/>
                    <a:pt x="708" y="1319"/>
                    <a:pt x="800" y="360"/>
                  </a:cubicBezTo>
                  <a:cubicBezTo>
                    <a:pt x="800" y="120"/>
                    <a:pt x="634" y="1"/>
                    <a:pt x="469"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2" name="Google Shape;2462;p33"/>
            <p:cNvSpPr/>
            <p:nvPr/>
          </p:nvSpPr>
          <p:spPr>
            <a:xfrm>
              <a:off x="8415250" y="1913525"/>
              <a:ext cx="33125" cy="131100"/>
            </a:xfrm>
            <a:custGeom>
              <a:avLst/>
              <a:gdLst/>
              <a:ahLst/>
              <a:cxnLst/>
              <a:rect l="l" t="t" r="r" b="b"/>
              <a:pathLst>
                <a:path w="1325" h="5244" extrusionOk="0">
                  <a:moveTo>
                    <a:pt x="915" y="1"/>
                  </a:moveTo>
                  <a:cubicBezTo>
                    <a:pt x="800" y="1"/>
                    <a:pt x="697" y="61"/>
                    <a:pt x="663" y="199"/>
                  </a:cubicBezTo>
                  <a:cubicBezTo>
                    <a:pt x="366" y="1819"/>
                    <a:pt x="184" y="3349"/>
                    <a:pt x="1" y="4969"/>
                  </a:cubicBezTo>
                  <a:cubicBezTo>
                    <a:pt x="1" y="5152"/>
                    <a:pt x="166" y="5243"/>
                    <a:pt x="332" y="5243"/>
                  </a:cubicBezTo>
                  <a:cubicBezTo>
                    <a:pt x="497" y="5243"/>
                    <a:pt x="663" y="5152"/>
                    <a:pt x="663" y="4969"/>
                  </a:cubicBezTo>
                  <a:cubicBezTo>
                    <a:pt x="845" y="3440"/>
                    <a:pt x="1028" y="1911"/>
                    <a:pt x="1325" y="404"/>
                  </a:cubicBezTo>
                  <a:cubicBezTo>
                    <a:pt x="1325" y="163"/>
                    <a:pt x="1104" y="1"/>
                    <a:pt x="915"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3" name="Google Shape;2463;p33"/>
            <p:cNvSpPr/>
            <p:nvPr/>
          </p:nvSpPr>
          <p:spPr>
            <a:xfrm>
              <a:off x="8230650" y="1944475"/>
              <a:ext cx="136675" cy="41000"/>
            </a:xfrm>
            <a:custGeom>
              <a:avLst/>
              <a:gdLst/>
              <a:ahLst/>
              <a:cxnLst/>
              <a:rect l="l" t="t" r="r" b="b"/>
              <a:pathLst>
                <a:path w="5467" h="1640" extrusionOk="0">
                  <a:moveTo>
                    <a:pt x="455" y="1"/>
                  </a:moveTo>
                  <a:cubicBezTo>
                    <a:pt x="126" y="1"/>
                    <a:pt x="0" y="497"/>
                    <a:pt x="423" y="581"/>
                  </a:cubicBezTo>
                  <a:cubicBezTo>
                    <a:pt x="1952" y="969"/>
                    <a:pt x="3482" y="1449"/>
                    <a:pt x="5102" y="1631"/>
                  </a:cubicBezTo>
                  <a:cubicBezTo>
                    <a:pt x="5126" y="1637"/>
                    <a:pt x="5148" y="1640"/>
                    <a:pt x="5168" y="1640"/>
                  </a:cubicBezTo>
                  <a:cubicBezTo>
                    <a:pt x="5466" y="1640"/>
                    <a:pt x="5444" y="1061"/>
                    <a:pt x="5102" y="1061"/>
                  </a:cubicBezTo>
                  <a:cubicBezTo>
                    <a:pt x="3573" y="878"/>
                    <a:pt x="2044" y="399"/>
                    <a:pt x="537" y="11"/>
                  </a:cubicBezTo>
                  <a:cubicBezTo>
                    <a:pt x="509" y="4"/>
                    <a:pt x="481" y="1"/>
                    <a:pt x="455"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4" name="Google Shape;2464;p33"/>
            <p:cNvSpPr/>
            <p:nvPr/>
          </p:nvSpPr>
          <p:spPr>
            <a:xfrm>
              <a:off x="8315400" y="2044600"/>
              <a:ext cx="151150" cy="40775"/>
            </a:xfrm>
            <a:custGeom>
              <a:avLst/>
              <a:gdLst/>
              <a:ahLst/>
              <a:cxnLst/>
              <a:rect l="l" t="t" r="r" b="b"/>
              <a:pathLst>
                <a:path w="6046" h="1631" extrusionOk="0">
                  <a:moveTo>
                    <a:pt x="571" y="0"/>
                  </a:moveTo>
                  <a:cubicBezTo>
                    <a:pt x="183" y="0"/>
                    <a:pt x="0" y="571"/>
                    <a:pt x="366" y="662"/>
                  </a:cubicBezTo>
                  <a:cubicBezTo>
                    <a:pt x="2078" y="867"/>
                    <a:pt x="3881" y="1233"/>
                    <a:pt x="5593" y="1621"/>
                  </a:cubicBezTo>
                  <a:cubicBezTo>
                    <a:pt x="5621" y="1627"/>
                    <a:pt x="5648" y="1630"/>
                    <a:pt x="5674" y="1630"/>
                  </a:cubicBezTo>
                  <a:cubicBezTo>
                    <a:pt x="5992" y="1630"/>
                    <a:pt x="6045" y="1135"/>
                    <a:pt x="5707" y="1050"/>
                  </a:cubicBezTo>
                  <a:cubicBezTo>
                    <a:pt x="3995" y="571"/>
                    <a:pt x="2283" y="297"/>
                    <a:pt x="57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5" name="Google Shape;2465;p33"/>
            <p:cNvSpPr/>
            <p:nvPr/>
          </p:nvSpPr>
          <p:spPr>
            <a:xfrm>
              <a:off x="8550500" y="1864275"/>
              <a:ext cx="506750" cy="399450"/>
            </a:xfrm>
            <a:custGeom>
              <a:avLst/>
              <a:gdLst/>
              <a:ahLst/>
              <a:cxnLst/>
              <a:rect l="l" t="t" r="r" b="b"/>
              <a:pathLst>
                <a:path w="20270" h="15978" extrusionOk="0">
                  <a:moveTo>
                    <a:pt x="12646" y="0"/>
                  </a:moveTo>
                  <a:cubicBezTo>
                    <a:pt x="12475" y="1596"/>
                    <a:pt x="10632" y="2605"/>
                    <a:pt x="8666" y="2605"/>
                  </a:cubicBezTo>
                  <a:cubicBezTo>
                    <a:pt x="7482" y="2605"/>
                    <a:pt x="6254" y="2239"/>
                    <a:pt x="5319" y="1415"/>
                  </a:cubicBezTo>
                  <a:cubicBezTo>
                    <a:pt x="5050" y="4309"/>
                    <a:pt x="3656" y="6850"/>
                    <a:pt x="358" y="6850"/>
                  </a:cubicBezTo>
                  <a:cubicBezTo>
                    <a:pt x="300" y="6850"/>
                    <a:pt x="242" y="6849"/>
                    <a:pt x="183" y="6848"/>
                  </a:cubicBezTo>
                  <a:lnTo>
                    <a:pt x="183" y="6848"/>
                  </a:lnTo>
                  <a:cubicBezTo>
                    <a:pt x="2283" y="8834"/>
                    <a:pt x="1804" y="11687"/>
                    <a:pt x="0" y="13878"/>
                  </a:cubicBezTo>
                  <a:cubicBezTo>
                    <a:pt x="125" y="13874"/>
                    <a:pt x="250" y="13872"/>
                    <a:pt x="375" y="13872"/>
                  </a:cubicBezTo>
                  <a:cubicBezTo>
                    <a:pt x="3017" y="13872"/>
                    <a:pt x="5685" y="14779"/>
                    <a:pt x="7145" y="15978"/>
                  </a:cubicBezTo>
                  <a:cubicBezTo>
                    <a:pt x="7833" y="14127"/>
                    <a:pt x="9434" y="13301"/>
                    <a:pt x="11040" y="13301"/>
                  </a:cubicBezTo>
                  <a:cubicBezTo>
                    <a:pt x="11830" y="13301"/>
                    <a:pt x="12622" y="13502"/>
                    <a:pt x="13308" y="13878"/>
                  </a:cubicBezTo>
                  <a:cubicBezTo>
                    <a:pt x="13308" y="10869"/>
                    <a:pt x="14980" y="8965"/>
                    <a:pt x="17379" y="8965"/>
                  </a:cubicBezTo>
                  <a:cubicBezTo>
                    <a:pt x="17783" y="8965"/>
                    <a:pt x="18208" y="9019"/>
                    <a:pt x="18649" y="9130"/>
                  </a:cubicBezTo>
                  <a:cubicBezTo>
                    <a:pt x="17690" y="7213"/>
                    <a:pt x="18261" y="3310"/>
                    <a:pt x="20269" y="2283"/>
                  </a:cubicBezTo>
                  <a:lnTo>
                    <a:pt x="20269" y="2283"/>
                  </a:lnTo>
                  <a:cubicBezTo>
                    <a:pt x="19662" y="2451"/>
                    <a:pt x="18988" y="2539"/>
                    <a:pt x="18291" y="2539"/>
                  </a:cubicBezTo>
                  <a:cubicBezTo>
                    <a:pt x="16240" y="2539"/>
                    <a:pt x="13992" y="1772"/>
                    <a:pt x="1264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6" name="Google Shape;2466;p33"/>
            <p:cNvSpPr/>
            <p:nvPr/>
          </p:nvSpPr>
          <p:spPr>
            <a:xfrm>
              <a:off x="8546100" y="1982800"/>
              <a:ext cx="393450" cy="233675"/>
            </a:xfrm>
            <a:custGeom>
              <a:avLst/>
              <a:gdLst/>
              <a:ahLst/>
              <a:cxnLst/>
              <a:rect l="l" t="t" r="r" b="b"/>
              <a:pathLst>
                <a:path w="15738" h="9347" extrusionOk="0">
                  <a:moveTo>
                    <a:pt x="15019" y="0"/>
                  </a:moveTo>
                  <a:cubicBezTo>
                    <a:pt x="14988" y="0"/>
                    <a:pt x="14955" y="2"/>
                    <a:pt x="14922" y="7"/>
                  </a:cubicBezTo>
                  <a:cubicBezTo>
                    <a:pt x="9603" y="1719"/>
                    <a:pt x="4742" y="5143"/>
                    <a:pt x="359" y="8566"/>
                  </a:cubicBezTo>
                  <a:cubicBezTo>
                    <a:pt x="0" y="8872"/>
                    <a:pt x="333" y="9346"/>
                    <a:pt x="725" y="9346"/>
                  </a:cubicBezTo>
                  <a:cubicBezTo>
                    <a:pt x="831" y="9346"/>
                    <a:pt x="942" y="9311"/>
                    <a:pt x="1044" y="9228"/>
                  </a:cubicBezTo>
                  <a:cubicBezTo>
                    <a:pt x="5312" y="5896"/>
                    <a:pt x="9969" y="2563"/>
                    <a:pt x="15196" y="966"/>
                  </a:cubicBezTo>
                  <a:cubicBezTo>
                    <a:pt x="15737" y="771"/>
                    <a:pt x="15600" y="0"/>
                    <a:pt x="15019"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7" name="Google Shape;2467;p33"/>
            <p:cNvSpPr/>
            <p:nvPr/>
          </p:nvSpPr>
          <p:spPr>
            <a:xfrm>
              <a:off x="8804225" y="1954425"/>
              <a:ext cx="36175" cy="87625"/>
            </a:xfrm>
            <a:custGeom>
              <a:avLst/>
              <a:gdLst/>
              <a:ahLst/>
              <a:cxnLst/>
              <a:rect l="l" t="t" r="r" b="b"/>
              <a:pathLst>
                <a:path w="1447" h="3505" extrusionOk="0">
                  <a:moveTo>
                    <a:pt x="1161" y="1"/>
                  </a:moveTo>
                  <a:cubicBezTo>
                    <a:pt x="1019" y="1"/>
                    <a:pt x="876" y="92"/>
                    <a:pt x="876" y="275"/>
                  </a:cubicBezTo>
                  <a:cubicBezTo>
                    <a:pt x="785" y="1233"/>
                    <a:pt x="511" y="2192"/>
                    <a:pt x="123" y="3036"/>
                  </a:cubicBezTo>
                  <a:cubicBezTo>
                    <a:pt x="1" y="3296"/>
                    <a:pt x="216" y="3505"/>
                    <a:pt x="426" y="3505"/>
                  </a:cubicBezTo>
                  <a:cubicBezTo>
                    <a:pt x="530" y="3505"/>
                    <a:pt x="633" y="3454"/>
                    <a:pt x="694" y="3333"/>
                  </a:cubicBezTo>
                  <a:cubicBezTo>
                    <a:pt x="1173" y="2374"/>
                    <a:pt x="1447" y="1325"/>
                    <a:pt x="1447" y="275"/>
                  </a:cubicBezTo>
                  <a:cubicBezTo>
                    <a:pt x="1447" y="92"/>
                    <a:pt x="1304" y="1"/>
                    <a:pt x="1161"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8" name="Google Shape;2468;p33"/>
            <p:cNvSpPr/>
            <p:nvPr/>
          </p:nvSpPr>
          <p:spPr>
            <a:xfrm>
              <a:off x="8689475" y="1980025"/>
              <a:ext cx="47925" cy="129325"/>
            </a:xfrm>
            <a:custGeom>
              <a:avLst/>
              <a:gdLst/>
              <a:ahLst/>
              <a:cxnLst/>
              <a:rect l="l" t="t" r="r" b="b"/>
              <a:pathLst>
                <a:path w="1917" h="5173" extrusionOk="0">
                  <a:moveTo>
                    <a:pt x="1476" y="0"/>
                  </a:moveTo>
                  <a:cubicBezTo>
                    <a:pt x="1349" y="0"/>
                    <a:pt x="1232" y="62"/>
                    <a:pt x="1198" y="209"/>
                  </a:cubicBezTo>
                  <a:cubicBezTo>
                    <a:pt x="810" y="1738"/>
                    <a:pt x="445" y="3245"/>
                    <a:pt x="57" y="4774"/>
                  </a:cubicBezTo>
                  <a:cubicBezTo>
                    <a:pt x="1" y="5012"/>
                    <a:pt x="227" y="5172"/>
                    <a:pt x="432" y="5172"/>
                  </a:cubicBezTo>
                  <a:cubicBezTo>
                    <a:pt x="562" y="5172"/>
                    <a:pt x="683" y="5108"/>
                    <a:pt x="718" y="4957"/>
                  </a:cubicBezTo>
                  <a:cubicBezTo>
                    <a:pt x="1106" y="3450"/>
                    <a:pt x="1472" y="1921"/>
                    <a:pt x="1860" y="392"/>
                  </a:cubicBezTo>
                  <a:cubicBezTo>
                    <a:pt x="1916" y="165"/>
                    <a:pt x="1683" y="0"/>
                    <a:pt x="1476"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9" name="Google Shape;2469;p33"/>
            <p:cNvSpPr/>
            <p:nvPr/>
          </p:nvSpPr>
          <p:spPr>
            <a:xfrm>
              <a:off x="8752500" y="2058850"/>
              <a:ext cx="135125" cy="36225"/>
            </a:xfrm>
            <a:custGeom>
              <a:avLst/>
              <a:gdLst/>
              <a:ahLst/>
              <a:cxnLst/>
              <a:rect l="l" t="t" r="r" b="b"/>
              <a:pathLst>
                <a:path w="5405" h="1449" extrusionOk="0">
                  <a:moveTo>
                    <a:pt x="480" y="1"/>
                  </a:moveTo>
                  <a:cubicBezTo>
                    <a:pt x="1" y="1"/>
                    <a:pt x="1" y="663"/>
                    <a:pt x="480" y="663"/>
                  </a:cubicBezTo>
                  <a:cubicBezTo>
                    <a:pt x="2009" y="663"/>
                    <a:pt x="3424" y="1142"/>
                    <a:pt x="4862" y="1439"/>
                  </a:cubicBezTo>
                  <a:cubicBezTo>
                    <a:pt x="4889" y="1445"/>
                    <a:pt x="4915" y="1449"/>
                    <a:pt x="4940" y="1449"/>
                  </a:cubicBezTo>
                  <a:cubicBezTo>
                    <a:pt x="5255" y="1449"/>
                    <a:pt x="5405" y="953"/>
                    <a:pt x="5045" y="868"/>
                  </a:cubicBezTo>
                  <a:cubicBezTo>
                    <a:pt x="3516" y="571"/>
                    <a:pt x="2009" y="1"/>
                    <a:pt x="480"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0" name="Google Shape;2470;p33"/>
            <p:cNvSpPr/>
            <p:nvPr/>
          </p:nvSpPr>
          <p:spPr>
            <a:xfrm>
              <a:off x="8660750" y="2120725"/>
              <a:ext cx="141275" cy="43400"/>
            </a:xfrm>
            <a:custGeom>
              <a:avLst/>
              <a:gdLst/>
              <a:ahLst/>
              <a:cxnLst/>
              <a:rect l="l" t="t" r="r" b="b"/>
              <a:pathLst>
                <a:path w="5651" h="1736" extrusionOk="0">
                  <a:moveTo>
                    <a:pt x="368" y="1"/>
                  </a:moveTo>
                  <a:cubicBezTo>
                    <a:pt x="53" y="1"/>
                    <a:pt x="1" y="591"/>
                    <a:pt x="338" y="676"/>
                  </a:cubicBezTo>
                  <a:cubicBezTo>
                    <a:pt x="1959" y="1041"/>
                    <a:pt x="3579" y="1337"/>
                    <a:pt x="5200" y="1726"/>
                  </a:cubicBezTo>
                  <a:cubicBezTo>
                    <a:pt x="5229" y="1732"/>
                    <a:pt x="5255" y="1735"/>
                    <a:pt x="5281" y="1735"/>
                  </a:cubicBezTo>
                  <a:cubicBezTo>
                    <a:pt x="5599" y="1735"/>
                    <a:pt x="5651" y="1239"/>
                    <a:pt x="5291" y="1155"/>
                  </a:cubicBezTo>
                  <a:cubicBezTo>
                    <a:pt x="3671" y="767"/>
                    <a:pt x="2050" y="470"/>
                    <a:pt x="452" y="14"/>
                  </a:cubicBezTo>
                  <a:cubicBezTo>
                    <a:pt x="423" y="5"/>
                    <a:pt x="395" y="1"/>
                    <a:pt x="368"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1" name="Google Shape;2471;p33"/>
            <p:cNvSpPr/>
            <p:nvPr/>
          </p:nvSpPr>
          <p:spPr>
            <a:xfrm>
              <a:off x="8415250" y="2103400"/>
              <a:ext cx="222025" cy="157525"/>
            </a:xfrm>
            <a:custGeom>
              <a:avLst/>
              <a:gdLst/>
              <a:ahLst/>
              <a:cxnLst/>
              <a:rect l="l" t="t" r="r" b="b"/>
              <a:pathLst>
                <a:path w="8881" h="6301" extrusionOk="0">
                  <a:moveTo>
                    <a:pt x="4871" y="0"/>
                  </a:moveTo>
                  <a:cubicBezTo>
                    <a:pt x="4736" y="0"/>
                    <a:pt x="4596" y="7"/>
                    <a:pt x="4452" y="22"/>
                  </a:cubicBezTo>
                  <a:cubicBezTo>
                    <a:pt x="1" y="227"/>
                    <a:pt x="845" y="6299"/>
                    <a:pt x="4452" y="6299"/>
                  </a:cubicBezTo>
                  <a:cubicBezTo>
                    <a:pt x="4488" y="6300"/>
                    <a:pt x="4524" y="6300"/>
                    <a:pt x="4560" y="6300"/>
                  </a:cubicBezTo>
                  <a:cubicBezTo>
                    <a:pt x="8696" y="6300"/>
                    <a:pt x="8881" y="0"/>
                    <a:pt x="487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2" name="Google Shape;2472;p33"/>
            <p:cNvSpPr/>
            <p:nvPr/>
          </p:nvSpPr>
          <p:spPr>
            <a:xfrm>
              <a:off x="8334225" y="2234650"/>
              <a:ext cx="166325" cy="116975"/>
            </a:xfrm>
            <a:custGeom>
              <a:avLst/>
              <a:gdLst/>
              <a:ahLst/>
              <a:cxnLst/>
              <a:rect l="l" t="t" r="r" b="b"/>
              <a:pathLst>
                <a:path w="6653" h="4679" extrusionOk="0">
                  <a:moveTo>
                    <a:pt x="3689" y="0"/>
                  </a:moveTo>
                  <a:cubicBezTo>
                    <a:pt x="3575" y="0"/>
                    <a:pt x="3457" y="7"/>
                    <a:pt x="3333" y="22"/>
                  </a:cubicBezTo>
                  <a:cubicBezTo>
                    <a:pt x="1" y="113"/>
                    <a:pt x="663" y="4678"/>
                    <a:pt x="3333" y="4678"/>
                  </a:cubicBezTo>
                  <a:cubicBezTo>
                    <a:pt x="6432" y="4678"/>
                    <a:pt x="6653" y="0"/>
                    <a:pt x="368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3" name="Google Shape;2473;p33"/>
            <p:cNvSpPr/>
            <p:nvPr/>
          </p:nvSpPr>
          <p:spPr>
            <a:xfrm>
              <a:off x="8500850" y="2267750"/>
              <a:ext cx="168100" cy="119250"/>
            </a:xfrm>
            <a:custGeom>
              <a:avLst/>
              <a:gdLst/>
              <a:ahLst/>
              <a:cxnLst/>
              <a:rect l="l" t="t" r="r" b="b"/>
              <a:pathLst>
                <a:path w="6724" h="4770" extrusionOk="0">
                  <a:moveTo>
                    <a:pt x="3772" y="1"/>
                  </a:moveTo>
                  <a:cubicBezTo>
                    <a:pt x="3661" y="1"/>
                    <a:pt x="3545" y="7"/>
                    <a:pt x="3424" y="22"/>
                  </a:cubicBezTo>
                  <a:cubicBezTo>
                    <a:pt x="1" y="204"/>
                    <a:pt x="663" y="4678"/>
                    <a:pt x="3310" y="4769"/>
                  </a:cubicBezTo>
                  <a:cubicBezTo>
                    <a:pt x="6522" y="4769"/>
                    <a:pt x="6723" y="1"/>
                    <a:pt x="377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474" name="Google Shape;2474;p33"/>
          <p:cNvGrpSpPr/>
          <p:nvPr/>
        </p:nvGrpSpPr>
        <p:grpSpPr>
          <a:xfrm flipH="1">
            <a:off x="121200" y="2564925"/>
            <a:ext cx="717875" cy="906750"/>
            <a:chOff x="8831950" y="486075"/>
            <a:chExt cx="717875" cy="906750"/>
          </a:xfrm>
        </p:grpSpPr>
        <p:sp>
          <p:nvSpPr>
            <p:cNvPr id="2475" name="Google Shape;2475;p33"/>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6" name="Google Shape;2476;p33"/>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7" name="Google Shape;2477;p33"/>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8" name="Google Shape;2478;p33"/>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9" name="Google Shape;2479;p33"/>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0" name="Google Shape;2480;p33"/>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1" name="Google Shape;2481;p33"/>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2" name="Google Shape;2482;p33"/>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3" name="Google Shape;2483;p33"/>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4" name="Google Shape;2484;p33"/>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5" name="Google Shape;2485;p33"/>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6" name="Google Shape;2486;p33"/>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7" name="Google Shape;2487;p33"/>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8" name="Google Shape;2488;p33"/>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9" name="Google Shape;2489;p33"/>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0" name="Google Shape;2490;p33"/>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1" name="Google Shape;2491;p33"/>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996511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2492"/>
        <p:cNvGrpSpPr/>
        <p:nvPr/>
      </p:nvGrpSpPr>
      <p:grpSpPr>
        <a:xfrm>
          <a:off x="0" y="0"/>
          <a:ext cx="0" cy="0"/>
          <a:chOff x="0" y="0"/>
          <a:chExt cx="0" cy="0"/>
        </a:xfrm>
      </p:grpSpPr>
      <p:sp>
        <p:nvSpPr>
          <p:cNvPr id="2493" name="Google Shape;2493;p34"/>
          <p:cNvSpPr/>
          <p:nvPr/>
        </p:nvSpPr>
        <p:spPr>
          <a:xfrm>
            <a:off x="2243579" y="4926991"/>
            <a:ext cx="101336" cy="9961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4" name="Google Shape;2494;p34"/>
          <p:cNvSpPr/>
          <p:nvPr/>
        </p:nvSpPr>
        <p:spPr>
          <a:xfrm>
            <a:off x="2280272" y="4928554"/>
            <a:ext cx="6229" cy="23284"/>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5" name="Google Shape;2495;p34"/>
          <p:cNvSpPr/>
          <p:nvPr/>
        </p:nvSpPr>
        <p:spPr>
          <a:xfrm>
            <a:off x="823106" y="4970185"/>
            <a:ext cx="41653" cy="336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496" name="Google Shape;2496;p34"/>
          <p:cNvGrpSpPr/>
          <p:nvPr/>
        </p:nvGrpSpPr>
        <p:grpSpPr>
          <a:xfrm>
            <a:off x="26050" y="190500"/>
            <a:ext cx="9041751" cy="4749025"/>
            <a:chOff x="26050" y="190500"/>
            <a:chExt cx="9041751" cy="4749025"/>
          </a:xfrm>
        </p:grpSpPr>
        <p:sp>
          <p:nvSpPr>
            <p:cNvPr id="2497" name="Google Shape;2497;p34"/>
            <p:cNvSpPr/>
            <p:nvPr/>
          </p:nvSpPr>
          <p:spPr>
            <a:xfrm>
              <a:off x="3470427" y="1291408"/>
              <a:ext cx="296644" cy="296060"/>
            </a:xfrm>
            <a:custGeom>
              <a:avLst/>
              <a:gdLst/>
              <a:ahLst/>
              <a:cxnLst/>
              <a:rect l="l" t="t" r="r" b="b"/>
              <a:pathLst>
                <a:path w="12190" h="12166" extrusionOk="0">
                  <a:moveTo>
                    <a:pt x="6095" y="0"/>
                  </a:moveTo>
                  <a:cubicBezTo>
                    <a:pt x="2762" y="0"/>
                    <a:pt x="1" y="2762"/>
                    <a:pt x="1" y="6072"/>
                  </a:cubicBezTo>
                  <a:cubicBezTo>
                    <a:pt x="1" y="9404"/>
                    <a:pt x="2762" y="12166"/>
                    <a:pt x="6095" y="12166"/>
                  </a:cubicBezTo>
                  <a:cubicBezTo>
                    <a:pt x="9519" y="12166"/>
                    <a:pt x="12189" y="9404"/>
                    <a:pt x="12189" y="6072"/>
                  </a:cubicBezTo>
                  <a:cubicBezTo>
                    <a:pt x="12189"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8" name="Google Shape;2498;p34"/>
            <p:cNvSpPr/>
            <p:nvPr/>
          </p:nvSpPr>
          <p:spPr>
            <a:xfrm>
              <a:off x="4535451" y="190500"/>
              <a:ext cx="296060" cy="296084"/>
            </a:xfrm>
            <a:custGeom>
              <a:avLst/>
              <a:gdLst/>
              <a:ahLst/>
              <a:cxnLst/>
              <a:rect l="l" t="t" r="r" b="b"/>
              <a:pathLst>
                <a:path w="12166" h="12167" extrusionOk="0">
                  <a:moveTo>
                    <a:pt x="6072" y="1"/>
                  </a:moveTo>
                  <a:cubicBezTo>
                    <a:pt x="2739" y="1"/>
                    <a:pt x="0" y="2762"/>
                    <a:pt x="0" y="6095"/>
                  </a:cubicBezTo>
                  <a:cubicBezTo>
                    <a:pt x="0" y="9427"/>
                    <a:pt x="2739" y="12166"/>
                    <a:pt x="6072" y="12166"/>
                  </a:cubicBezTo>
                  <a:cubicBezTo>
                    <a:pt x="9495" y="12166"/>
                    <a:pt x="12166" y="9427"/>
                    <a:pt x="12166" y="6095"/>
                  </a:cubicBezTo>
                  <a:cubicBezTo>
                    <a:pt x="12166" y="2762"/>
                    <a:pt x="9495" y="1"/>
                    <a:pt x="607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9" name="Google Shape;2499;p34"/>
            <p:cNvSpPr/>
            <p:nvPr/>
          </p:nvSpPr>
          <p:spPr>
            <a:xfrm>
              <a:off x="3572631" y="3901925"/>
              <a:ext cx="296084" cy="296084"/>
            </a:xfrm>
            <a:custGeom>
              <a:avLst/>
              <a:gdLst/>
              <a:ahLst/>
              <a:cxnLst/>
              <a:rect l="l" t="t" r="r" b="b"/>
              <a:pathLst>
                <a:path w="12167" h="12167" extrusionOk="0">
                  <a:moveTo>
                    <a:pt x="6072" y="1"/>
                  </a:moveTo>
                  <a:cubicBezTo>
                    <a:pt x="2739" y="1"/>
                    <a:pt x="0" y="2763"/>
                    <a:pt x="0" y="6072"/>
                  </a:cubicBezTo>
                  <a:cubicBezTo>
                    <a:pt x="0" y="9405"/>
                    <a:pt x="2739" y="12167"/>
                    <a:pt x="6072" y="12167"/>
                  </a:cubicBezTo>
                  <a:cubicBezTo>
                    <a:pt x="9496" y="12167"/>
                    <a:pt x="12166" y="9405"/>
                    <a:pt x="12166" y="6072"/>
                  </a:cubicBezTo>
                  <a:cubicBezTo>
                    <a:pt x="12166" y="2763"/>
                    <a:pt x="9496" y="1"/>
                    <a:pt x="6072"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0" name="Google Shape;2500;p34"/>
            <p:cNvSpPr/>
            <p:nvPr/>
          </p:nvSpPr>
          <p:spPr>
            <a:xfrm>
              <a:off x="6013995" y="814289"/>
              <a:ext cx="296084" cy="296619"/>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1" name="Google Shape;2501;p34"/>
            <p:cNvSpPr/>
            <p:nvPr/>
          </p:nvSpPr>
          <p:spPr>
            <a:xfrm>
              <a:off x="5859035" y="4396028"/>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2" name="Google Shape;2502;p34"/>
            <p:cNvSpPr/>
            <p:nvPr/>
          </p:nvSpPr>
          <p:spPr>
            <a:xfrm>
              <a:off x="4701833" y="4133001"/>
              <a:ext cx="184995" cy="185530"/>
            </a:xfrm>
            <a:custGeom>
              <a:avLst/>
              <a:gdLst/>
              <a:ahLst/>
              <a:cxnLst/>
              <a:rect l="l" t="t" r="r" b="b"/>
              <a:pathLst>
                <a:path w="7602" h="7624" extrusionOk="0">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3" name="Google Shape;2503;p34"/>
            <p:cNvSpPr/>
            <p:nvPr/>
          </p:nvSpPr>
          <p:spPr>
            <a:xfrm>
              <a:off x="6821596" y="688336"/>
              <a:ext cx="160003" cy="151534"/>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4" name="Google Shape;2504;p34"/>
            <p:cNvSpPr/>
            <p:nvPr/>
          </p:nvSpPr>
          <p:spPr>
            <a:xfrm>
              <a:off x="6877151" y="697753"/>
              <a:ext cx="23337" cy="29786"/>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5" name="Google Shape;2505;p34"/>
            <p:cNvSpPr/>
            <p:nvPr/>
          </p:nvSpPr>
          <p:spPr>
            <a:xfrm>
              <a:off x="6291720" y="1404513"/>
              <a:ext cx="221814" cy="193317"/>
            </a:xfrm>
            <a:custGeom>
              <a:avLst/>
              <a:gdLst/>
              <a:ahLst/>
              <a:cxnLst/>
              <a:rect l="l" t="t" r="r" b="b"/>
              <a:pathLst>
                <a:path w="9115" h="7944" extrusionOk="0">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6" name="Google Shape;2506;p34"/>
            <p:cNvSpPr/>
            <p:nvPr/>
          </p:nvSpPr>
          <p:spPr>
            <a:xfrm>
              <a:off x="6345036" y="1425246"/>
              <a:ext cx="41102" cy="33655"/>
            </a:xfrm>
            <a:custGeom>
              <a:avLst/>
              <a:gdLst/>
              <a:ahLst/>
              <a:cxnLst/>
              <a:rect l="l" t="t" r="r" b="b"/>
              <a:pathLst>
                <a:path w="1689" h="1383" extrusionOk="0">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7" name="Google Shape;2507;p34"/>
            <p:cNvSpPr/>
            <p:nvPr/>
          </p:nvSpPr>
          <p:spPr>
            <a:xfrm>
              <a:off x="665478" y="3452400"/>
              <a:ext cx="173898" cy="152970"/>
            </a:xfrm>
            <a:custGeom>
              <a:avLst/>
              <a:gdLst/>
              <a:ahLst/>
              <a:cxnLst/>
              <a:rect l="l" t="t" r="r" b="b"/>
              <a:pathLst>
                <a:path w="7146" h="6286" extrusionOk="0">
                  <a:moveTo>
                    <a:pt x="2872" y="0"/>
                  </a:moveTo>
                  <a:cubicBezTo>
                    <a:pt x="2821" y="0"/>
                    <a:pt x="2763" y="57"/>
                    <a:pt x="2763" y="122"/>
                  </a:cubicBezTo>
                  <a:cubicBezTo>
                    <a:pt x="2854" y="579"/>
                    <a:pt x="2945" y="1058"/>
                    <a:pt x="3059" y="1537"/>
                  </a:cubicBezTo>
                  <a:cubicBezTo>
                    <a:pt x="3059" y="1629"/>
                    <a:pt x="3059" y="1720"/>
                    <a:pt x="2945" y="1834"/>
                  </a:cubicBezTo>
                  <a:cubicBezTo>
                    <a:pt x="2945" y="1899"/>
                    <a:pt x="3002" y="1963"/>
                    <a:pt x="3068" y="1963"/>
                  </a:cubicBezTo>
                  <a:cubicBezTo>
                    <a:pt x="3095" y="1963"/>
                    <a:pt x="3124" y="1952"/>
                    <a:pt x="3151" y="1925"/>
                  </a:cubicBezTo>
                  <a:cubicBezTo>
                    <a:pt x="3242" y="2291"/>
                    <a:pt x="3333" y="2587"/>
                    <a:pt x="3333" y="2975"/>
                  </a:cubicBezTo>
                  <a:lnTo>
                    <a:pt x="3242" y="2975"/>
                  </a:lnTo>
                  <a:cubicBezTo>
                    <a:pt x="2489" y="2587"/>
                    <a:pt x="1804" y="2017"/>
                    <a:pt x="1142" y="1446"/>
                  </a:cubicBezTo>
                  <a:cubicBezTo>
                    <a:pt x="1125" y="1429"/>
                    <a:pt x="1104" y="1421"/>
                    <a:pt x="1082" y="1421"/>
                  </a:cubicBezTo>
                  <a:cubicBezTo>
                    <a:pt x="991" y="1421"/>
                    <a:pt x="886" y="1555"/>
                    <a:pt x="959" y="1629"/>
                  </a:cubicBezTo>
                  <a:cubicBezTo>
                    <a:pt x="1530" y="2108"/>
                    <a:pt x="2192" y="2679"/>
                    <a:pt x="2763" y="3067"/>
                  </a:cubicBezTo>
                  <a:cubicBezTo>
                    <a:pt x="2375" y="3158"/>
                    <a:pt x="1918" y="3249"/>
                    <a:pt x="1439" y="3341"/>
                  </a:cubicBezTo>
                  <a:cubicBezTo>
                    <a:pt x="1233" y="3249"/>
                    <a:pt x="1051" y="3067"/>
                    <a:pt x="959" y="2975"/>
                  </a:cubicBezTo>
                  <a:cubicBezTo>
                    <a:pt x="663" y="2770"/>
                    <a:pt x="480" y="2587"/>
                    <a:pt x="297" y="2405"/>
                  </a:cubicBezTo>
                  <a:cubicBezTo>
                    <a:pt x="278" y="2380"/>
                    <a:pt x="257" y="2370"/>
                    <a:pt x="237" y="2370"/>
                  </a:cubicBezTo>
                  <a:cubicBezTo>
                    <a:pt x="167" y="2370"/>
                    <a:pt x="117" y="2496"/>
                    <a:pt x="206" y="2496"/>
                  </a:cubicBezTo>
                  <a:cubicBezTo>
                    <a:pt x="389" y="2770"/>
                    <a:pt x="571" y="2975"/>
                    <a:pt x="777" y="3158"/>
                  </a:cubicBezTo>
                  <a:cubicBezTo>
                    <a:pt x="868" y="3249"/>
                    <a:pt x="959" y="3341"/>
                    <a:pt x="1051" y="3432"/>
                  </a:cubicBezTo>
                  <a:cubicBezTo>
                    <a:pt x="777" y="3546"/>
                    <a:pt x="480" y="3546"/>
                    <a:pt x="92" y="3546"/>
                  </a:cubicBezTo>
                  <a:cubicBezTo>
                    <a:pt x="1" y="3637"/>
                    <a:pt x="1" y="3820"/>
                    <a:pt x="206" y="3820"/>
                  </a:cubicBezTo>
                  <a:cubicBezTo>
                    <a:pt x="571" y="3820"/>
                    <a:pt x="959" y="3729"/>
                    <a:pt x="1439" y="3729"/>
                  </a:cubicBezTo>
                  <a:cubicBezTo>
                    <a:pt x="1233" y="4117"/>
                    <a:pt x="959" y="4482"/>
                    <a:pt x="777" y="4870"/>
                  </a:cubicBezTo>
                  <a:cubicBezTo>
                    <a:pt x="693" y="5004"/>
                    <a:pt x="781" y="5088"/>
                    <a:pt x="870" y="5088"/>
                  </a:cubicBezTo>
                  <a:cubicBezTo>
                    <a:pt x="902" y="5088"/>
                    <a:pt x="935" y="5077"/>
                    <a:pt x="959" y="5053"/>
                  </a:cubicBezTo>
                  <a:cubicBezTo>
                    <a:pt x="1233" y="4687"/>
                    <a:pt x="1439" y="4299"/>
                    <a:pt x="1621" y="3820"/>
                  </a:cubicBezTo>
                  <a:cubicBezTo>
                    <a:pt x="1621" y="3820"/>
                    <a:pt x="1621" y="3729"/>
                    <a:pt x="1530" y="3729"/>
                  </a:cubicBezTo>
                  <a:cubicBezTo>
                    <a:pt x="2101" y="3637"/>
                    <a:pt x="2580" y="3637"/>
                    <a:pt x="3059" y="3546"/>
                  </a:cubicBezTo>
                  <a:lnTo>
                    <a:pt x="3059" y="3546"/>
                  </a:lnTo>
                  <a:cubicBezTo>
                    <a:pt x="2671" y="4208"/>
                    <a:pt x="2283" y="4961"/>
                    <a:pt x="2009" y="5714"/>
                  </a:cubicBezTo>
                  <a:cubicBezTo>
                    <a:pt x="1946" y="5794"/>
                    <a:pt x="2015" y="5906"/>
                    <a:pt x="2093" y="5906"/>
                  </a:cubicBezTo>
                  <a:cubicBezTo>
                    <a:pt x="2128" y="5906"/>
                    <a:pt x="2164" y="5884"/>
                    <a:pt x="2192" y="5829"/>
                  </a:cubicBezTo>
                  <a:cubicBezTo>
                    <a:pt x="2671" y="5144"/>
                    <a:pt x="3059" y="4391"/>
                    <a:pt x="3516" y="3546"/>
                  </a:cubicBezTo>
                  <a:lnTo>
                    <a:pt x="3516" y="3637"/>
                  </a:lnTo>
                  <a:cubicBezTo>
                    <a:pt x="3630" y="4117"/>
                    <a:pt x="3813" y="4687"/>
                    <a:pt x="3904" y="5144"/>
                  </a:cubicBezTo>
                  <a:cubicBezTo>
                    <a:pt x="3630" y="5441"/>
                    <a:pt x="3333" y="5829"/>
                    <a:pt x="3059" y="6102"/>
                  </a:cubicBezTo>
                  <a:cubicBezTo>
                    <a:pt x="2945" y="6194"/>
                    <a:pt x="3059" y="6285"/>
                    <a:pt x="3151" y="6285"/>
                  </a:cubicBezTo>
                  <a:cubicBezTo>
                    <a:pt x="3425" y="6011"/>
                    <a:pt x="3721" y="5714"/>
                    <a:pt x="3904" y="5441"/>
                  </a:cubicBezTo>
                  <a:cubicBezTo>
                    <a:pt x="3995" y="5441"/>
                    <a:pt x="3995" y="5532"/>
                    <a:pt x="3995" y="5532"/>
                  </a:cubicBezTo>
                  <a:cubicBezTo>
                    <a:pt x="4086" y="5623"/>
                    <a:pt x="4086" y="5714"/>
                    <a:pt x="4086" y="5829"/>
                  </a:cubicBezTo>
                  <a:cubicBezTo>
                    <a:pt x="4144" y="5920"/>
                    <a:pt x="4218" y="5966"/>
                    <a:pt x="4278" y="5966"/>
                  </a:cubicBezTo>
                  <a:cubicBezTo>
                    <a:pt x="4338" y="5966"/>
                    <a:pt x="4383" y="5920"/>
                    <a:pt x="4383" y="5829"/>
                  </a:cubicBezTo>
                  <a:lnTo>
                    <a:pt x="4383" y="5714"/>
                  </a:lnTo>
                  <a:cubicBezTo>
                    <a:pt x="4657" y="5829"/>
                    <a:pt x="4954" y="6011"/>
                    <a:pt x="5342" y="6102"/>
                  </a:cubicBezTo>
                  <a:cubicBezTo>
                    <a:pt x="5359" y="6120"/>
                    <a:pt x="5377" y="6127"/>
                    <a:pt x="5392" y="6127"/>
                  </a:cubicBezTo>
                  <a:cubicBezTo>
                    <a:pt x="5458" y="6127"/>
                    <a:pt x="5490" y="5994"/>
                    <a:pt x="5342" y="5920"/>
                  </a:cubicBezTo>
                  <a:cubicBezTo>
                    <a:pt x="5045" y="5714"/>
                    <a:pt x="4657" y="5532"/>
                    <a:pt x="4292" y="5441"/>
                  </a:cubicBezTo>
                  <a:cubicBezTo>
                    <a:pt x="4201" y="4870"/>
                    <a:pt x="4086" y="4391"/>
                    <a:pt x="3995" y="3820"/>
                  </a:cubicBezTo>
                  <a:lnTo>
                    <a:pt x="3995" y="3820"/>
                  </a:lnTo>
                  <a:cubicBezTo>
                    <a:pt x="4474" y="4208"/>
                    <a:pt x="5045" y="4482"/>
                    <a:pt x="5616" y="4687"/>
                  </a:cubicBezTo>
                  <a:cubicBezTo>
                    <a:pt x="5648" y="4703"/>
                    <a:pt x="5678" y="4710"/>
                    <a:pt x="5704" y="4710"/>
                  </a:cubicBezTo>
                  <a:cubicBezTo>
                    <a:pt x="5829" y="4710"/>
                    <a:pt x="5877" y="4557"/>
                    <a:pt x="5707" y="4482"/>
                  </a:cubicBezTo>
                  <a:cubicBezTo>
                    <a:pt x="5136" y="4117"/>
                    <a:pt x="4474" y="3820"/>
                    <a:pt x="3904" y="3432"/>
                  </a:cubicBezTo>
                  <a:cubicBezTo>
                    <a:pt x="4474" y="3249"/>
                    <a:pt x="5045" y="3158"/>
                    <a:pt x="5616" y="2975"/>
                  </a:cubicBezTo>
                  <a:cubicBezTo>
                    <a:pt x="5616" y="3067"/>
                    <a:pt x="5707" y="3067"/>
                    <a:pt x="5707" y="3067"/>
                  </a:cubicBezTo>
                  <a:lnTo>
                    <a:pt x="5798" y="3067"/>
                  </a:lnTo>
                  <a:cubicBezTo>
                    <a:pt x="6004" y="3249"/>
                    <a:pt x="6186" y="3341"/>
                    <a:pt x="6369" y="3546"/>
                  </a:cubicBezTo>
                  <a:cubicBezTo>
                    <a:pt x="6574" y="3637"/>
                    <a:pt x="6757" y="3820"/>
                    <a:pt x="7054" y="3911"/>
                  </a:cubicBezTo>
                  <a:cubicBezTo>
                    <a:pt x="7054" y="3911"/>
                    <a:pt x="7145" y="3820"/>
                    <a:pt x="7054" y="3729"/>
                  </a:cubicBezTo>
                  <a:cubicBezTo>
                    <a:pt x="6940" y="3637"/>
                    <a:pt x="6757" y="3546"/>
                    <a:pt x="6574" y="3341"/>
                  </a:cubicBezTo>
                  <a:cubicBezTo>
                    <a:pt x="6278" y="3249"/>
                    <a:pt x="6095" y="3067"/>
                    <a:pt x="5798" y="2975"/>
                  </a:cubicBezTo>
                  <a:lnTo>
                    <a:pt x="5912" y="2861"/>
                  </a:lnTo>
                  <a:cubicBezTo>
                    <a:pt x="6095" y="2861"/>
                    <a:pt x="6278" y="2770"/>
                    <a:pt x="6483" y="2679"/>
                  </a:cubicBezTo>
                  <a:cubicBezTo>
                    <a:pt x="6666" y="2587"/>
                    <a:pt x="6574" y="2291"/>
                    <a:pt x="6369" y="2291"/>
                  </a:cubicBezTo>
                  <a:cubicBezTo>
                    <a:pt x="6278" y="2291"/>
                    <a:pt x="6186" y="2405"/>
                    <a:pt x="6095" y="2405"/>
                  </a:cubicBezTo>
                  <a:lnTo>
                    <a:pt x="6095" y="2291"/>
                  </a:lnTo>
                  <a:cubicBezTo>
                    <a:pt x="6186" y="2017"/>
                    <a:pt x="6278" y="1834"/>
                    <a:pt x="6278" y="1537"/>
                  </a:cubicBezTo>
                  <a:cubicBezTo>
                    <a:pt x="6278" y="1537"/>
                    <a:pt x="6237" y="1497"/>
                    <a:pt x="6210" y="1497"/>
                  </a:cubicBezTo>
                  <a:cubicBezTo>
                    <a:pt x="6197" y="1497"/>
                    <a:pt x="6186" y="1507"/>
                    <a:pt x="6186" y="1537"/>
                  </a:cubicBezTo>
                  <a:cubicBezTo>
                    <a:pt x="6004" y="1720"/>
                    <a:pt x="5912" y="2017"/>
                    <a:pt x="5798" y="2291"/>
                  </a:cubicBezTo>
                  <a:cubicBezTo>
                    <a:pt x="5798" y="2291"/>
                    <a:pt x="5798" y="2405"/>
                    <a:pt x="5707" y="2405"/>
                  </a:cubicBezTo>
                  <a:cubicBezTo>
                    <a:pt x="5136" y="2587"/>
                    <a:pt x="4474" y="2679"/>
                    <a:pt x="3904" y="2861"/>
                  </a:cubicBezTo>
                  <a:cubicBezTo>
                    <a:pt x="4292" y="2017"/>
                    <a:pt x="4771" y="1149"/>
                    <a:pt x="5228" y="305"/>
                  </a:cubicBezTo>
                  <a:cubicBezTo>
                    <a:pt x="5228" y="173"/>
                    <a:pt x="5180" y="77"/>
                    <a:pt x="5119" y="77"/>
                  </a:cubicBezTo>
                  <a:cubicBezTo>
                    <a:pt x="5096" y="77"/>
                    <a:pt x="5070" y="91"/>
                    <a:pt x="5045" y="122"/>
                  </a:cubicBezTo>
                  <a:cubicBezTo>
                    <a:pt x="4566" y="967"/>
                    <a:pt x="4086" y="1720"/>
                    <a:pt x="3630" y="2587"/>
                  </a:cubicBezTo>
                  <a:cubicBezTo>
                    <a:pt x="3516" y="2199"/>
                    <a:pt x="3425" y="1925"/>
                    <a:pt x="3333" y="1537"/>
                  </a:cubicBezTo>
                  <a:cubicBezTo>
                    <a:pt x="3516" y="1264"/>
                    <a:pt x="3630" y="875"/>
                    <a:pt x="3813" y="579"/>
                  </a:cubicBezTo>
                  <a:cubicBezTo>
                    <a:pt x="3813" y="445"/>
                    <a:pt x="3715" y="360"/>
                    <a:pt x="3617" y="360"/>
                  </a:cubicBezTo>
                  <a:cubicBezTo>
                    <a:pt x="3582" y="360"/>
                    <a:pt x="3546" y="372"/>
                    <a:pt x="3516" y="396"/>
                  </a:cubicBezTo>
                  <a:cubicBezTo>
                    <a:pt x="3425" y="693"/>
                    <a:pt x="3333" y="875"/>
                    <a:pt x="3242" y="1149"/>
                  </a:cubicBezTo>
                  <a:cubicBezTo>
                    <a:pt x="3151" y="784"/>
                    <a:pt x="3059" y="396"/>
                    <a:pt x="2945" y="122"/>
                  </a:cubicBezTo>
                  <a:cubicBezTo>
                    <a:pt x="2945" y="33"/>
                    <a:pt x="2911" y="0"/>
                    <a:pt x="287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8" name="Google Shape;2508;p34"/>
            <p:cNvSpPr/>
            <p:nvPr/>
          </p:nvSpPr>
          <p:spPr>
            <a:xfrm>
              <a:off x="434426" y="1324162"/>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9" name="Google Shape;2509;p34"/>
            <p:cNvSpPr/>
            <p:nvPr/>
          </p:nvSpPr>
          <p:spPr>
            <a:xfrm>
              <a:off x="508304" y="1323602"/>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0" name="Google Shape;2510;p34"/>
            <p:cNvSpPr/>
            <p:nvPr/>
          </p:nvSpPr>
          <p:spPr>
            <a:xfrm>
              <a:off x="5738508" y="870525"/>
              <a:ext cx="132212" cy="126153"/>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1" name="Google Shape;2511;p34"/>
            <p:cNvSpPr/>
            <p:nvPr/>
          </p:nvSpPr>
          <p:spPr>
            <a:xfrm>
              <a:off x="5812922" y="869820"/>
              <a:ext cx="8931" cy="32244"/>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2" name="Google Shape;2512;p34"/>
            <p:cNvSpPr/>
            <p:nvPr/>
          </p:nvSpPr>
          <p:spPr>
            <a:xfrm>
              <a:off x="6821596" y="3034340"/>
              <a:ext cx="97243" cy="92230"/>
            </a:xfrm>
            <a:custGeom>
              <a:avLst/>
              <a:gdLst/>
              <a:ahLst/>
              <a:cxnLst/>
              <a:rect l="l" t="t" r="r" b="b"/>
              <a:pathLst>
                <a:path w="3996" h="3790" extrusionOk="0">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3" name="Google Shape;2513;p34"/>
            <p:cNvSpPr/>
            <p:nvPr/>
          </p:nvSpPr>
          <p:spPr>
            <a:xfrm>
              <a:off x="6877151" y="3033780"/>
              <a:ext cx="5013" cy="23362"/>
            </a:xfrm>
            <a:custGeom>
              <a:avLst/>
              <a:gdLst/>
              <a:ahLst/>
              <a:cxnLst/>
              <a:rect l="l" t="t" r="r" b="b"/>
              <a:pathLst>
                <a:path w="206" h="960" extrusionOk="0">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4" name="Google Shape;2514;p34"/>
            <p:cNvSpPr/>
            <p:nvPr/>
          </p:nvSpPr>
          <p:spPr>
            <a:xfrm>
              <a:off x="6287267" y="3950812"/>
              <a:ext cx="95004" cy="92230"/>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5" name="Google Shape;2515;p34"/>
            <p:cNvSpPr/>
            <p:nvPr/>
          </p:nvSpPr>
          <p:spPr>
            <a:xfrm>
              <a:off x="6340583" y="3950252"/>
              <a:ext cx="6692" cy="23362"/>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6" name="Google Shape;2516;p34"/>
            <p:cNvSpPr/>
            <p:nvPr/>
          </p:nvSpPr>
          <p:spPr>
            <a:xfrm>
              <a:off x="804353" y="2647914"/>
              <a:ext cx="126761" cy="121310"/>
            </a:xfrm>
            <a:custGeom>
              <a:avLst/>
              <a:gdLst/>
              <a:ahLst/>
              <a:cxnLst/>
              <a:rect l="l" t="t" r="r" b="b"/>
              <a:pathLst>
                <a:path w="5209" h="4985" extrusionOk="0">
                  <a:moveTo>
                    <a:pt x="2100" y="0"/>
                  </a:moveTo>
                  <a:cubicBezTo>
                    <a:pt x="2054" y="0"/>
                    <a:pt x="2009" y="29"/>
                    <a:pt x="2009" y="86"/>
                  </a:cubicBezTo>
                  <a:cubicBezTo>
                    <a:pt x="2100" y="748"/>
                    <a:pt x="2100" y="1318"/>
                    <a:pt x="2191" y="1889"/>
                  </a:cubicBezTo>
                  <a:cubicBezTo>
                    <a:pt x="1917" y="1683"/>
                    <a:pt x="1621" y="1501"/>
                    <a:pt x="1347" y="1318"/>
                  </a:cubicBezTo>
                  <a:cubicBezTo>
                    <a:pt x="1347" y="1113"/>
                    <a:pt x="1233" y="930"/>
                    <a:pt x="1233" y="748"/>
                  </a:cubicBezTo>
                  <a:lnTo>
                    <a:pt x="1233" y="86"/>
                  </a:lnTo>
                  <a:cubicBezTo>
                    <a:pt x="1141" y="86"/>
                    <a:pt x="1050" y="86"/>
                    <a:pt x="1050" y="177"/>
                  </a:cubicBezTo>
                  <a:lnTo>
                    <a:pt x="1050" y="839"/>
                  </a:lnTo>
                  <a:lnTo>
                    <a:pt x="1050" y="1113"/>
                  </a:lnTo>
                  <a:cubicBezTo>
                    <a:pt x="867" y="1021"/>
                    <a:pt x="662" y="839"/>
                    <a:pt x="479" y="748"/>
                  </a:cubicBezTo>
                  <a:cubicBezTo>
                    <a:pt x="453" y="721"/>
                    <a:pt x="426" y="710"/>
                    <a:pt x="404" y="710"/>
                  </a:cubicBezTo>
                  <a:cubicBezTo>
                    <a:pt x="350" y="710"/>
                    <a:pt x="324" y="774"/>
                    <a:pt x="388" y="839"/>
                  </a:cubicBezTo>
                  <a:cubicBezTo>
                    <a:pt x="571" y="1021"/>
                    <a:pt x="867" y="1318"/>
                    <a:pt x="1141" y="1501"/>
                  </a:cubicBezTo>
                  <a:cubicBezTo>
                    <a:pt x="776" y="1592"/>
                    <a:pt x="479" y="1683"/>
                    <a:pt x="91" y="1798"/>
                  </a:cubicBezTo>
                  <a:cubicBezTo>
                    <a:pt x="0" y="1798"/>
                    <a:pt x="0" y="1980"/>
                    <a:pt x="91" y="1980"/>
                  </a:cubicBezTo>
                  <a:cubicBezTo>
                    <a:pt x="479" y="1889"/>
                    <a:pt x="776" y="1798"/>
                    <a:pt x="1141" y="1683"/>
                  </a:cubicBezTo>
                  <a:lnTo>
                    <a:pt x="1233" y="1592"/>
                  </a:lnTo>
                  <a:cubicBezTo>
                    <a:pt x="1529" y="1798"/>
                    <a:pt x="1803" y="2071"/>
                    <a:pt x="2100" y="2254"/>
                  </a:cubicBezTo>
                  <a:cubicBezTo>
                    <a:pt x="1529" y="2459"/>
                    <a:pt x="959" y="2642"/>
                    <a:pt x="297" y="2939"/>
                  </a:cubicBezTo>
                  <a:cubicBezTo>
                    <a:pt x="205" y="2939"/>
                    <a:pt x="297" y="3121"/>
                    <a:pt x="388" y="3121"/>
                  </a:cubicBezTo>
                  <a:cubicBezTo>
                    <a:pt x="1050" y="2939"/>
                    <a:pt x="1712" y="2733"/>
                    <a:pt x="2374" y="2551"/>
                  </a:cubicBezTo>
                  <a:lnTo>
                    <a:pt x="2374" y="2551"/>
                  </a:lnTo>
                  <a:cubicBezTo>
                    <a:pt x="2100" y="2939"/>
                    <a:pt x="1917" y="3304"/>
                    <a:pt x="1712" y="3692"/>
                  </a:cubicBezTo>
                  <a:lnTo>
                    <a:pt x="662" y="3692"/>
                  </a:lnTo>
                  <a:cubicBezTo>
                    <a:pt x="571" y="3692"/>
                    <a:pt x="571" y="3875"/>
                    <a:pt x="662" y="3875"/>
                  </a:cubicBezTo>
                  <a:lnTo>
                    <a:pt x="1529" y="3875"/>
                  </a:lnTo>
                  <a:cubicBezTo>
                    <a:pt x="1529" y="3966"/>
                    <a:pt x="1529" y="4080"/>
                    <a:pt x="1438" y="4171"/>
                  </a:cubicBezTo>
                  <a:cubicBezTo>
                    <a:pt x="1373" y="4236"/>
                    <a:pt x="1446" y="4300"/>
                    <a:pt x="1526" y="4300"/>
                  </a:cubicBezTo>
                  <a:cubicBezTo>
                    <a:pt x="1559" y="4300"/>
                    <a:pt x="1594" y="4289"/>
                    <a:pt x="1621" y="4263"/>
                  </a:cubicBezTo>
                  <a:lnTo>
                    <a:pt x="1712" y="4263"/>
                  </a:lnTo>
                  <a:cubicBezTo>
                    <a:pt x="1712" y="4445"/>
                    <a:pt x="1803" y="4742"/>
                    <a:pt x="1917" y="4925"/>
                  </a:cubicBezTo>
                  <a:cubicBezTo>
                    <a:pt x="1955" y="4962"/>
                    <a:pt x="2009" y="4985"/>
                    <a:pt x="2052" y="4985"/>
                  </a:cubicBezTo>
                  <a:cubicBezTo>
                    <a:pt x="2113" y="4985"/>
                    <a:pt x="2153" y="4940"/>
                    <a:pt x="2100" y="4833"/>
                  </a:cubicBezTo>
                  <a:cubicBezTo>
                    <a:pt x="2009" y="4537"/>
                    <a:pt x="1917" y="4263"/>
                    <a:pt x="1803" y="3966"/>
                  </a:cubicBezTo>
                  <a:cubicBezTo>
                    <a:pt x="2009" y="3692"/>
                    <a:pt x="2283" y="3304"/>
                    <a:pt x="2488" y="2939"/>
                  </a:cubicBezTo>
                  <a:cubicBezTo>
                    <a:pt x="2579" y="3395"/>
                    <a:pt x="2762" y="3875"/>
                    <a:pt x="2945" y="4354"/>
                  </a:cubicBezTo>
                  <a:cubicBezTo>
                    <a:pt x="2945" y="4381"/>
                    <a:pt x="2962" y="4392"/>
                    <a:pt x="2987" y="4392"/>
                  </a:cubicBezTo>
                  <a:cubicBezTo>
                    <a:pt x="3047" y="4392"/>
                    <a:pt x="3150" y="4327"/>
                    <a:pt x="3150" y="4263"/>
                  </a:cubicBezTo>
                  <a:cubicBezTo>
                    <a:pt x="2945" y="3783"/>
                    <a:pt x="2762" y="3213"/>
                    <a:pt x="2671" y="2642"/>
                  </a:cubicBezTo>
                  <a:lnTo>
                    <a:pt x="2671" y="2642"/>
                  </a:lnTo>
                  <a:cubicBezTo>
                    <a:pt x="3059" y="2939"/>
                    <a:pt x="3424" y="3121"/>
                    <a:pt x="3903" y="3395"/>
                  </a:cubicBezTo>
                  <a:lnTo>
                    <a:pt x="3903" y="3509"/>
                  </a:lnTo>
                  <a:cubicBezTo>
                    <a:pt x="3903" y="3692"/>
                    <a:pt x="3994" y="3875"/>
                    <a:pt x="3994" y="4080"/>
                  </a:cubicBezTo>
                  <a:cubicBezTo>
                    <a:pt x="3994" y="4263"/>
                    <a:pt x="3994" y="4445"/>
                    <a:pt x="4086" y="4651"/>
                  </a:cubicBezTo>
                  <a:cubicBezTo>
                    <a:pt x="4143" y="4696"/>
                    <a:pt x="4194" y="4719"/>
                    <a:pt x="4231" y="4719"/>
                  </a:cubicBezTo>
                  <a:cubicBezTo>
                    <a:pt x="4268" y="4719"/>
                    <a:pt x="4291" y="4696"/>
                    <a:pt x="4291" y="4651"/>
                  </a:cubicBezTo>
                  <a:cubicBezTo>
                    <a:pt x="4291" y="4445"/>
                    <a:pt x="4200" y="4263"/>
                    <a:pt x="4200" y="4080"/>
                  </a:cubicBezTo>
                  <a:cubicBezTo>
                    <a:pt x="4086" y="3875"/>
                    <a:pt x="4086" y="3692"/>
                    <a:pt x="3994" y="3509"/>
                  </a:cubicBezTo>
                  <a:cubicBezTo>
                    <a:pt x="4200" y="3509"/>
                    <a:pt x="4383" y="3601"/>
                    <a:pt x="4565" y="3692"/>
                  </a:cubicBezTo>
                  <a:cubicBezTo>
                    <a:pt x="4578" y="3705"/>
                    <a:pt x="4591" y="3710"/>
                    <a:pt x="4604" y="3710"/>
                  </a:cubicBezTo>
                  <a:cubicBezTo>
                    <a:pt x="4684" y="3710"/>
                    <a:pt x="4755" y="3494"/>
                    <a:pt x="4656" y="3395"/>
                  </a:cubicBezTo>
                  <a:cubicBezTo>
                    <a:pt x="4565" y="3395"/>
                    <a:pt x="4474" y="3304"/>
                    <a:pt x="4474" y="3304"/>
                  </a:cubicBezTo>
                  <a:lnTo>
                    <a:pt x="4474" y="3213"/>
                  </a:lnTo>
                  <a:cubicBezTo>
                    <a:pt x="4656" y="3121"/>
                    <a:pt x="4862" y="3121"/>
                    <a:pt x="5044" y="2939"/>
                  </a:cubicBezTo>
                  <a:cubicBezTo>
                    <a:pt x="5044" y="2939"/>
                    <a:pt x="5044" y="2825"/>
                    <a:pt x="4953" y="2825"/>
                  </a:cubicBezTo>
                  <a:cubicBezTo>
                    <a:pt x="4771" y="2939"/>
                    <a:pt x="4565" y="3030"/>
                    <a:pt x="4383" y="3121"/>
                  </a:cubicBezTo>
                  <a:lnTo>
                    <a:pt x="4200" y="3121"/>
                  </a:lnTo>
                  <a:cubicBezTo>
                    <a:pt x="3812" y="2825"/>
                    <a:pt x="3424" y="2642"/>
                    <a:pt x="2945" y="2368"/>
                  </a:cubicBezTo>
                  <a:cubicBezTo>
                    <a:pt x="3721" y="2071"/>
                    <a:pt x="4383" y="1889"/>
                    <a:pt x="5136" y="1592"/>
                  </a:cubicBezTo>
                  <a:cubicBezTo>
                    <a:pt x="5209" y="1592"/>
                    <a:pt x="5165" y="1475"/>
                    <a:pt x="5098" y="1475"/>
                  </a:cubicBezTo>
                  <a:cubicBezTo>
                    <a:pt x="5081" y="1475"/>
                    <a:pt x="5063" y="1483"/>
                    <a:pt x="5044" y="1501"/>
                  </a:cubicBezTo>
                  <a:cubicBezTo>
                    <a:pt x="4383" y="1683"/>
                    <a:pt x="3721" y="1889"/>
                    <a:pt x="2945" y="2071"/>
                  </a:cubicBezTo>
                  <a:cubicBezTo>
                    <a:pt x="3150" y="1798"/>
                    <a:pt x="3241" y="1592"/>
                    <a:pt x="3333" y="1318"/>
                  </a:cubicBezTo>
                  <a:cubicBezTo>
                    <a:pt x="3629" y="1227"/>
                    <a:pt x="3903" y="1113"/>
                    <a:pt x="4200" y="1021"/>
                  </a:cubicBezTo>
                  <a:cubicBezTo>
                    <a:pt x="4274" y="948"/>
                    <a:pt x="4288" y="814"/>
                    <a:pt x="4182" y="814"/>
                  </a:cubicBezTo>
                  <a:cubicBezTo>
                    <a:pt x="4157" y="814"/>
                    <a:pt x="4125" y="821"/>
                    <a:pt x="4086" y="839"/>
                  </a:cubicBezTo>
                  <a:cubicBezTo>
                    <a:pt x="3903" y="930"/>
                    <a:pt x="3721" y="930"/>
                    <a:pt x="3515" y="1021"/>
                  </a:cubicBezTo>
                  <a:cubicBezTo>
                    <a:pt x="3721" y="839"/>
                    <a:pt x="3812" y="542"/>
                    <a:pt x="3994" y="360"/>
                  </a:cubicBezTo>
                  <a:cubicBezTo>
                    <a:pt x="3994" y="253"/>
                    <a:pt x="3963" y="208"/>
                    <a:pt x="3919" y="208"/>
                  </a:cubicBezTo>
                  <a:cubicBezTo>
                    <a:pt x="3888" y="208"/>
                    <a:pt x="3850" y="230"/>
                    <a:pt x="3812" y="268"/>
                  </a:cubicBezTo>
                  <a:cubicBezTo>
                    <a:pt x="3629" y="542"/>
                    <a:pt x="3424" y="839"/>
                    <a:pt x="3241" y="1227"/>
                  </a:cubicBezTo>
                  <a:cubicBezTo>
                    <a:pt x="3150" y="1227"/>
                    <a:pt x="3059" y="1227"/>
                    <a:pt x="3059" y="1318"/>
                  </a:cubicBezTo>
                  <a:cubicBezTo>
                    <a:pt x="2945" y="1318"/>
                    <a:pt x="2945" y="1409"/>
                    <a:pt x="3059" y="1501"/>
                  </a:cubicBezTo>
                  <a:cubicBezTo>
                    <a:pt x="2945" y="1683"/>
                    <a:pt x="2762" y="1889"/>
                    <a:pt x="2579" y="2163"/>
                  </a:cubicBezTo>
                  <a:cubicBezTo>
                    <a:pt x="2579" y="2163"/>
                    <a:pt x="2579" y="2071"/>
                    <a:pt x="2488" y="2071"/>
                  </a:cubicBezTo>
                  <a:cubicBezTo>
                    <a:pt x="2374" y="1409"/>
                    <a:pt x="2283" y="748"/>
                    <a:pt x="2191" y="86"/>
                  </a:cubicBezTo>
                  <a:cubicBezTo>
                    <a:pt x="2191" y="29"/>
                    <a:pt x="2146" y="0"/>
                    <a:pt x="210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7" name="Google Shape;2517;p34"/>
            <p:cNvSpPr/>
            <p:nvPr/>
          </p:nvSpPr>
          <p:spPr>
            <a:xfrm>
              <a:off x="875993" y="2647208"/>
              <a:ext cx="7252" cy="30565"/>
            </a:xfrm>
            <a:custGeom>
              <a:avLst/>
              <a:gdLst/>
              <a:ahLst/>
              <a:cxnLst/>
              <a:rect l="l" t="t" r="r" b="b"/>
              <a:pathLst>
                <a:path w="298" h="1256" extrusionOk="0">
                  <a:moveTo>
                    <a:pt x="1" y="0"/>
                  </a:moveTo>
                  <a:lnTo>
                    <a:pt x="1" y="0"/>
                  </a:lnTo>
                  <a:cubicBezTo>
                    <a:pt x="115" y="389"/>
                    <a:pt x="115" y="777"/>
                    <a:pt x="115" y="1256"/>
                  </a:cubicBezTo>
                  <a:lnTo>
                    <a:pt x="206" y="1256"/>
                  </a:lnTo>
                  <a:cubicBezTo>
                    <a:pt x="297" y="868"/>
                    <a:pt x="206" y="389"/>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8" name="Google Shape;2518;p34"/>
            <p:cNvSpPr/>
            <p:nvPr/>
          </p:nvSpPr>
          <p:spPr>
            <a:xfrm>
              <a:off x="5750164" y="3254296"/>
              <a:ext cx="127223" cy="121675"/>
            </a:xfrm>
            <a:custGeom>
              <a:avLst/>
              <a:gdLst/>
              <a:ahLst/>
              <a:cxnLst/>
              <a:rect l="l" t="t" r="r" b="b"/>
              <a:pathLst>
                <a:path w="5228" h="5000" extrusionOk="0">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9" name="Google Shape;2519;p34"/>
            <p:cNvSpPr/>
            <p:nvPr/>
          </p:nvSpPr>
          <p:spPr>
            <a:xfrm>
              <a:off x="5821828" y="3253737"/>
              <a:ext cx="7227" cy="31003"/>
            </a:xfrm>
            <a:custGeom>
              <a:avLst/>
              <a:gdLst/>
              <a:ahLst/>
              <a:cxnLst/>
              <a:rect l="l" t="t" r="r" b="b"/>
              <a:pathLst>
                <a:path w="297" h="1274" extrusionOk="0">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0" name="Google Shape;2520;p34"/>
            <p:cNvSpPr/>
            <p:nvPr/>
          </p:nvSpPr>
          <p:spPr>
            <a:xfrm>
              <a:off x="7034885" y="4244987"/>
              <a:ext cx="150001" cy="14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1" name="Google Shape;2521;p34"/>
            <p:cNvSpPr/>
            <p:nvPr/>
          </p:nvSpPr>
          <p:spPr>
            <a:xfrm>
              <a:off x="7120420" y="4246861"/>
              <a:ext cx="8907" cy="33899"/>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2" name="Google Shape;2522;p34"/>
            <p:cNvSpPr/>
            <p:nvPr/>
          </p:nvSpPr>
          <p:spPr>
            <a:xfrm>
              <a:off x="3426553" y="486582"/>
              <a:ext cx="152775" cy="143382"/>
            </a:xfrm>
            <a:custGeom>
              <a:avLst/>
              <a:gdLst/>
              <a:ahLst/>
              <a:cxnLst/>
              <a:rect l="l" t="t" r="r" b="b"/>
              <a:pathLst>
                <a:path w="6278" h="5892" extrusionOk="0">
                  <a:moveTo>
                    <a:pt x="2945" y="0"/>
                  </a:moveTo>
                  <a:cubicBezTo>
                    <a:pt x="2899" y="0"/>
                    <a:pt x="2853" y="23"/>
                    <a:pt x="2853" y="69"/>
                  </a:cubicBezTo>
                  <a:lnTo>
                    <a:pt x="2853" y="1027"/>
                  </a:lnTo>
                  <a:cubicBezTo>
                    <a:pt x="2671" y="822"/>
                    <a:pt x="2580" y="639"/>
                    <a:pt x="2374" y="457"/>
                  </a:cubicBezTo>
                  <a:cubicBezTo>
                    <a:pt x="2355" y="433"/>
                    <a:pt x="2336" y="423"/>
                    <a:pt x="2319" y="423"/>
                  </a:cubicBezTo>
                  <a:cubicBezTo>
                    <a:pt x="2253" y="423"/>
                    <a:pt x="2211" y="567"/>
                    <a:pt x="2283" y="639"/>
                  </a:cubicBezTo>
                  <a:cubicBezTo>
                    <a:pt x="2465" y="913"/>
                    <a:pt x="2671" y="1210"/>
                    <a:pt x="2853" y="1484"/>
                  </a:cubicBezTo>
                  <a:cubicBezTo>
                    <a:pt x="2853" y="1781"/>
                    <a:pt x="2853" y="2054"/>
                    <a:pt x="2762" y="2351"/>
                  </a:cubicBezTo>
                  <a:cubicBezTo>
                    <a:pt x="2192" y="1781"/>
                    <a:pt x="1621" y="1210"/>
                    <a:pt x="1050" y="548"/>
                  </a:cubicBezTo>
                  <a:cubicBezTo>
                    <a:pt x="1033" y="531"/>
                    <a:pt x="1015" y="523"/>
                    <a:pt x="999" y="523"/>
                  </a:cubicBezTo>
                  <a:cubicBezTo>
                    <a:pt x="931" y="523"/>
                    <a:pt x="885" y="657"/>
                    <a:pt x="959" y="731"/>
                  </a:cubicBezTo>
                  <a:lnTo>
                    <a:pt x="2671" y="2739"/>
                  </a:lnTo>
                  <a:lnTo>
                    <a:pt x="959" y="2739"/>
                  </a:lnTo>
                  <a:cubicBezTo>
                    <a:pt x="868" y="2739"/>
                    <a:pt x="868" y="2625"/>
                    <a:pt x="754" y="2625"/>
                  </a:cubicBezTo>
                  <a:cubicBezTo>
                    <a:pt x="662" y="2443"/>
                    <a:pt x="571" y="2169"/>
                    <a:pt x="388" y="2054"/>
                  </a:cubicBezTo>
                  <a:cubicBezTo>
                    <a:pt x="358" y="2024"/>
                    <a:pt x="338" y="2014"/>
                    <a:pt x="324" y="2014"/>
                  </a:cubicBezTo>
                  <a:cubicBezTo>
                    <a:pt x="297" y="2014"/>
                    <a:pt x="297" y="2054"/>
                    <a:pt x="297" y="2054"/>
                  </a:cubicBezTo>
                  <a:cubicBezTo>
                    <a:pt x="388" y="2351"/>
                    <a:pt x="480" y="2443"/>
                    <a:pt x="571" y="2625"/>
                  </a:cubicBezTo>
                  <a:cubicBezTo>
                    <a:pt x="571" y="2739"/>
                    <a:pt x="571" y="2739"/>
                    <a:pt x="662" y="2739"/>
                  </a:cubicBezTo>
                  <a:lnTo>
                    <a:pt x="388" y="2739"/>
                  </a:lnTo>
                  <a:cubicBezTo>
                    <a:pt x="183" y="2739"/>
                    <a:pt x="92" y="3104"/>
                    <a:pt x="297" y="3104"/>
                  </a:cubicBezTo>
                  <a:cubicBezTo>
                    <a:pt x="480" y="3104"/>
                    <a:pt x="662" y="3196"/>
                    <a:pt x="959" y="3196"/>
                  </a:cubicBezTo>
                  <a:cubicBezTo>
                    <a:pt x="754" y="3401"/>
                    <a:pt x="571" y="3584"/>
                    <a:pt x="388" y="3766"/>
                  </a:cubicBezTo>
                  <a:cubicBezTo>
                    <a:pt x="297" y="3881"/>
                    <a:pt x="92" y="4063"/>
                    <a:pt x="0" y="4246"/>
                  </a:cubicBezTo>
                  <a:lnTo>
                    <a:pt x="92" y="4337"/>
                  </a:lnTo>
                  <a:cubicBezTo>
                    <a:pt x="297" y="4154"/>
                    <a:pt x="480" y="3972"/>
                    <a:pt x="571" y="3881"/>
                  </a:cubicBezTo>
                  <a:cubicBezTo>
                    <a:pt x="754" y="3675"/>
                    <a:pt x="868" y="3492"/>
                    <a:pt x="1050" y="3310"/>
                  </a:cubicBezTo>
                  <a:lnTo>
                    <a:pt x="1142" y="3196"/>
                  </a:lnTo>
                  <a:lnTo>
                    <a:pt x="2762" y="3196"/>
                  </a:lnTo>
                  <a:cubicBezTo>
                    <a:pt x="2283" y="3675"/>
                    <a:pt x="1804" y="4063"/>
                    <a:pt x="1324" y="4542"/>
                  </a:cubicBezTo>
                  <a:cubicBezTo>
                    <a:pt x="1250" y="4616"/>
                    <a:pt x="1296" y="4750"/>
                    <a:pt x="1377" y="4750"/>
                  </a:cubicBezTo>
                  <a:cubicBezTo>
                    <a:pt x="1396" y="4750"/>
                    <a:pt x="1417" y="4742"/>
                    <a:pt x="1438" y="4725"/>
                  </a:cubicBezTo>
                  <a:cubicBezTo>
                    <a:pt x="1895" y="4451"/>
                    <a:pt x="2374" y="4063"/>
                    <a:pt x="2762" y="3584"/>
                  </a:cubicBezTo>
                  <a:cubicBezTo>
                    <a:pt x="2762" y="4154"/>
                    <a:pt x="2762" y="4634"/>
                    <a:pt x="2853" y="5113"/>
                  </a:cubicBezTo>
                  <a:cubicBezTo>
                    <a:pt x="2580" y="5296"/>
                    <a:pt x="2283" y="5478"/>
                    <a:pt x="2009" y="5775"/>
                  </a:cubicBezTo>
                  <a:cubicBezTo>
                    <a:pt x="1918" y="5775"/>
                    <a:pt x="1972" y="5892"/>
                    <a:pt x="2045" y="5892"/>
                  </a:cubicBezTo>
                  <a:cubicBezTo>
                    <a:pt x="2063" y="5892"/>
                    <a:pt x="2082" y="5885"/>
                    <a:pt x="2100" y="5866"/>
                  </a:cubicBezTo>
                  <a:cubicBezTo>
                    <a:pt x="2374" y="5775"/>
                    <a:pt x="2580" y="5592"/>
                    <a:pt x="2853" y="5296"/>
                  </a:cubicBezTo>
                  <a:lnTo>
                    <a:pt x="2853" y="5387"/>
                  </a:lnTo>
                  <a:cubicBezTo>
                    <a:pt x="2853" y="5490"/>
                    <a:pt x="2899" y="5541"/>
                    <a:pt x="2945" y="5541"/>
                  </a:cubicBezTo>
                  <a:cubicBezTo>
                    <a:pt x="2990" y="5541"/>
                    <a:pt x="3036" y="5490"/>
                    <a:pt x="3036" y="5387"/>
                  </a:cubicBezTo>
                  <a:cubicBezTo>
                    <a:pt x="3036" y="5296"/>
                    <a:pt x="3036" y="5204"/>
                    <a:pt x="3150" y="5113"/>
                  </a:cubicBezTo>
                  <a:lnTo>
                    <a:pt x="3150" y="5022"/>
                  </a:lnTo>
                  <a:lnTo>
                    <a:pt x="3995" y="5592"/>
                  </a:lnTo>
                  <a:cubicBezTo>
                    <a:pt x="4086" y="5592"/>
                    <a:pt x="4177" y="5478"/>
                    <a:pt x="4086" y="5387"/>
                  </a:cubicBezTo>
                  <a:cubicBezTo>
                    <a:pt x="3812" y="5204"/>
                    <a:pt x="3424" y="4908"/>
                    <a:pt x="3150" y="4725"/>
                  </a:cubicBezTo>
                  <a:lnTo>
                    <a:pt x="3150" y="3310"/>
                  </a:lnTo>
                  <a:cubicBezTo>
                    <a:pt x="3721" y="3881"/>
                    <a:pt x="4177" y="4451"/>
                    <a:pt x="4748" y="5022"/>
                  </a:cubicBezTo>
                  <a:cubicBezTo>
                    <a:pt x="4768" y="5038"/>
                    <a:pt x="4790" y="5045"/>
                    <a:pt x="4812" y="5045"/>
                  </a:cubicBezTo>
                  <a:cubicBezTo>
                    <a:pt x="4918" y="5045"/>
                    <a:pt x="5029" y="4892"/>
                    <a:pt x="4953" y="4816"/>
                  </a:cubicBezTo>
                  <a:cubicBezTo>
                    <a:pt x="4474" y="4246"/>
                    <a:pt x="3995" y="3675"/>
                    <a:pt x="3515" y="3104"/>
                  </a:cubicBezTo>
                  <a:cubicBezTo>
                    <a:pt x="3995" y="3104"/>
                    <a:pt x="4383" y="3013"/>
                    <a:pt x="4862" y="3013"/>
                  </a:cubicBezTo>
                  <a:lnTo>
                    <a:pt x="4862" y="3104"/>
                  </a:lnTo>
                  <a:cubicBezTo>
                    <a:pt x="5136" y="3401"/>
                    <a:pt x="5433" y="3766"/>
                    <a:pt x="5707" y="4063"/>
                  </a:cubicBezTo>
                  <a:cubicBezTo>
                    <a:pt x="5724" y="4081"/>
                    <a:pt x="5742" y="4088"/>
                    <a:pt x="5758" y="4088"/>
                  </a:cubicBezTo>
                  <a:cubicBezTo>
                    <a:pt x="5826" y="4088"/>
                    <a:pt x="5872" y="3954"/>
                    <a:pt x="5798" y="3881"/>
                  </a:cubicBezTo>
                  <a:cubicBezTo>
                    <a:pt x="5615" y="3584"/>
                    <a:pt x="5319" y="3310"/>
                    <a:pt x="5045" y="3013"/>
                  </a:cubicBezTo>
                  <a:lnTo>
                    <a:pt x="5045" y="2922"/>
                  </a:lnTo>
                  <a:cubicBezTo>
                    <a:pt x="5433" y="2922"/>
                    <a:pt x="5798" y="2831"/>
                    <a:pt x="6186" y="2739"/>
                  </a:cubicBezTo>
                  <a:cubicBezTo>
                    <a:pt x="6277" y="2739"/>
                    <a:pt x="6186" y="2534"/>
                    <a:pt x="6095" y="2534"/>
                  </a:cubicBezTo>
                  <a:cubicBezTo>
                    <a:pt x="5798" y="2625"/>
                    <a:pt x="5524" y="2625"/>
                    <a:pt x="5227" y="2625"/>
                  </a:cubicBezTo>
                  <a:cubicBezTo>
                    <a:pt x="5319" y="2534"/>
                    <a:pt x="5433" y="2443"/>
                    <a:pt x="5433" y="2260"/>
                  </a:cubicBezTo>
                  <a:cubicBezTo>
                    <a:pt x="5615" y="2054"/>
                    <a:pt x="5707" y="1872"/>
                    <a:pt x="5798" y="1598"/>
                  </a:cubicBezTo>
                  <a:cubicBezTo>
                    <a:pt x="5889" y="1598"/>
                    <a:pt x="5798" y="1484"/>
                    <a:pt x="5707" y="1484"/>
                  </a:cubicBezTo>
                  <a:cubicBezTo>
                    <a:pt x="5524" y="1689"/>
                    <a:pt x="5433" y="1963"/>
                    <a:pt x="5227" y="2169"/>
                  </a:cubicBezTo>
                  <a:cubicBezTo>
                    <a:pt x="5136" y="2351"/>
                    <a:pt x="5045" y="2443"/>
                    <a:pt x="4953" y="2625"/>
                  </a:cubicBezTo>
                  <a:cubicBezTo>
                    <a:pt x="4474" y="2625"/>
                    <a:pt x="4086" y="2739"/>
                    <a:pt x="3607" y="2739"/>
                  </a:cubicBezTo>
                  <a:cubicBezTo>
                    <a:pt x="4086" y="2169"/>
                    <a:pt x="4565" y="1598"/>
                    <a:pt x="4953" y="1027"/>
                  </a:cubicBezTo>
                  <a:cubicBezTo>
                    <a:pt x="5019" y="946"/>
                    <a:pt x="4944" y="876"/>
                    <a:pt x="4855" y="876"/>
                  </a:cubicBezTo>
                  <a:cubicBezTo>
                    <a:pt x="4819" y="876"/>
                    <a:pt x="4781" y="887"/>
                    <a:pt x="4748" y="913"/>
                  </a:cubicBezTo>
                  <a:cubicBezTo>
                    <a:pt x="4291" y="1598"/>
                    <a:pt x="3812" y="2169"/>
                    <a:pt x="3242" y="2739"/>
                  </a:cubicBezTo>
                  <a:lnTo>
                    <a:pt x="3150" y="2739"/>
                  </a:lnTo>
                  <a:cubicBezTo>
                    <a:pt x="3150" y="2443"/>
                    <a:pt x="3150" y="2054"/>
                    <a:pt x="3036" y="1781"/>
                  </a:cubicBezTo>
                  <a:cubicBezTo>
                    <a:pt x="3150" y="1781"/>
                    <a:pt x="3333" y="1689"/>
                    <a:pt x="3242" y="1598"/>
                  </a:cubicBezTo>
                  <a:lnTo>
                    <a:pt x="3036" y="1393"/>
                  </a:lnTo>
                  <a:lnTo>
                    <a:pt x="3036" y="69"/>
                  </a:lnTo>
                  <a:cubicBezTo>
                    <a:pt x="3036" y="23"/>
                    <a:pt x="2990" y="0"/>
                    <a:pt x="294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3" name="Google Shape;2523;p34"/>
            <p:cNvSpPr/>
            <p:nvPr/>
          </p:nvSpPr>
          <p:spPr>
            <a:xfrm>
              <a:off x="3503205" y="494904"/>
              <a:ext cx="22802" cy="29032"/>
            </a:xfrm>
            <a:custGeom>
              <a:avLst/>
              <a:gdLst/>
              <a:ahLst/>
              <a:cxnLst/>
              <a:rect l="l" t="t" r="r" b="b"/>
              <a:pathLst>
                <a:path w="937" h="1193" extrusionOk="0">
                  <a:moveTo>
                    <a:pt x="845" y="1"/>
                  </a:moveTo>
                  <a:cubicBezTo>
                    <a:pt x="457" y="206"/>
                    <a:pt x="92" y="685"/>
                    <a:pt x="0" y="1142"/>
                  </a:cubicBezTo>
                  <a:cubicBezTo>
                    <a:pt x="0" y="1142"/>
                    <a:pt x="41" y="1193"/>
                    <a:pt x="95" y="1193"/>
                  </a:cubicBezTo>
                  <a:cubicBezTo>
                    <a:pt x="122" y="1193"/>
                    <a:pt x="152" y="1180"/>
                    <a:pt x="183" y="1142"/>
                  </a:cubicBezTo>
                  <a:cubicBezTo>
                    <a:pt x="365" y="777"/>
                    <a:pt x="571" y="389"/>
                    <a:pt x="936" y="115"/>
                  </a:cubicBezTo>
                  <a:cubicBezTo>
                    <a:pt x="936" y="1"/>
                    <a:pt x="936" y="1"/>
                    <a:pt x="84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4" name="Google Shape;2524;p34"/>
            <p:cNvSpPr/>
            <p:nvPr/>
          </p:nvSpPr>
          <p:spPr>
            <a:xfrm>
              <a:off x="2558967" y="794846"/>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5" name="Google Shape;2525;p34"/>
            <p:cNvSpPr/>
            <p:nvPr/>
          </p:nvSpPr>
          <p:spPr>
            <a:xfrm>
              <a:off x="2653384" y="805383"/>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6" name="Google Shape;2526;p34"/>
            <p:cNvSpPr/>
            <p:nvPr/>
          </p:nvSpPr>
          <p:spPr>
            <a:xfrm>
              <a:off x="5019637" y="556007"/>
              <a:ext cx="188767" cy="178327"/>
            </a:xfrm>
            <a:custGeom>
              <a:avLst/>
              <a:gdLst/>
              <a:ahLst/>
              <a:cxnLst/>
              <a:rect l="l" t="t" r="r" b="b"/>
              <a:pathLst>
                <a:path w="7757" h="7328" extrusionOk="0">
                  <a:moveTo>
                    <a:pt x="3671" y="0"/>
                  </a:moveTo>
                  <a:cubicBezTo>
                    <a:pt x="3626" y="0"/>
                    <a:pt x="3580" y="23"/>
                    <a:pt x="3580" y="69"/>
                  </a:cubicBezTo>
                  <a:cubicBezTo>
                    <a:pt x="3580" y="548"/>
                    <a:pt x="3489" y="913"/>
                    <a:pt x="3489" y="1301"/>
                  </a:cubicBezTo>
                  <a:cubicBezTo>
                    <a:pt x="3397" y="1028"/>
                    <a:pt x="3192" y="822"/>
                    <a:pt x="3009" y="639"/>
                  </a:cubicBezTo>
                  <a:cubicBezTo>
                    <a:pt x="2956" y="586"/>
                    <a:pt x="2910" y="564"/>
                    <a:pt x="2875" y="564"/>
                  </a:cubicBezTo>
                  <a:cubicBezTo>
                    <a:pt x="2789" y="564"/>
                    <a:pt x="2762" y="693"/>
                    <a:pt x="2827" y="822"/>
                  </a:cubicBezTo>
                  <a:cubicBezTo>
                    <a:pt x="3009" y="1119"/>
                    <a:pt x="3306" y="1484"/>
                    <a:pt x="3489" y="1781"/>
                  </a:cubicBezTo>
                  <a:lnTo>
                    <a:pt x="3489" y="2922"/>
                  </a:lnTo>
                  <a:cubicBezTo>
                    <a:pt x="2735" y="2169"/>
                    <a:pt x="2051" y="1484"/>
                    <a:pt x="1297" y="731"/>
                  </a:cubicBezTo>
                  <a:cubicBezTo>
                    <a:pt x="1273" y="706"/>
                    <a:pt x="1248" y="695"/>
                    <a:pt x="1227" y="695"/>
                  </a:cubicBezTo>
                  <a:cubicBezTo>
                    <a:pt x="1170" y="695"/>
                    <a:pt x="1139" y="780"/>
                    <a:pt x="1206" y="913"/>
                  </a:cubicBezTo>
                  <a:cubicBezTo>
                    <a:pt x="1868" y="1689"/>
                    <a:pt x="2530" y="2534"/>
                    <a:pt x="3306" y="3401"/>
                  </a:cubicBezTo>
                  <a:lnTo>
                    <a:pt x="1115" y="3401"/>
                  </a:lnTo>
                  <a:cubicBezTo>
                    <a:pt x="1115" y="3310"/>
                    <a:pt x="1023" y="3310"/>
                    <a:pt x="1023" y="3196"/>
                  </a:cubicBezTo>
                  <a:cubicBezTo>
                    <a:pt x="818" y="3013"/>
                    <a:pt x="727" y="2739"/>
                    <a:pt x="453" y="2534"/>
                  </a:cubicBezTo>
                  <a:cubicBezTo>
                    <a:pt x="453" y="2504"/>
                    <a:pt x="440" y="2493"/>
                    <a:pt x="423" y="2493"/>
                  </a:cubicBezTo>
                  <a:cubicBezTo>
                    <a:pt x="389" y="2493"/>
                    <a:pt x="339" y="2534"/>
                    <a:pt x="339" y="2534"/>
                  </a:cubicBezTo>
                  <a:cubicBezTo>
                    <a:pt x="453" y="2831"/>
                    <a:pt x="635" y="3105"/>
                    <a:pt x="727" y="3310"/>
                  </a:cubicBezTo>
                  <a:lnTo>
                    <a:pt x="818" y="3401"/>
                  </a:lnTo>
                  <a:lnTo>
                    <a:pt x="453" y="3401"/>
                  </a:lnTo>
                  <a:cubicBezTo>
                    <a:pt x="247" y="3401"/>
                    <a:pt x="156" y="3767"/>
                    <a:pt x="339" y="3881"/>
                  </a:cubicBezTo>
                  <a:cubicBezTo>
                    <a:pt x="635" y="3881"/>
                    <a:pt x="909" y="3881"/>
                    <a:pt x="1115" y="3972"/>
                  </a:cubicBezTo>
                  <a:lnTo>
                    <a:pt x="1206" y="3972"/>
                  </a:lnTo>
                  <a:lnTo>
                    <a:pt x="544" y="4634"/>
                  </a:lnTo>
                  <a:cubicBezTo>
                    <a:pt x="339" y="4817"/>
                    <a:pt x="156" y="4908"/>
                    <a:pt x="65" y="5205"/>
                  </a:cubicBezTo>
                  <a:cubicBezTo>
                    <a:pt x="0" y="5269"/>
                    <a:pt x="27" y="5334"/>
                    <a:pt x="80" y="5334"/>
                  </a:cubicBezTo>
                  <a:cubicBezTo>
                    <a:pt x="103" y="5334"/>
                    <a:pt x="129" y="5323"/>
                    <a:pt x="156" y="5296"/>
                  </a:cubicBezTo>
                  <a:cubicBezTo>
                    <a:pt x="453" y="5205"/>
                    <a:pt x="544" y="4908"/>
                    <a:pt x="727" y="4725"/>
                  </a:cubicBezTo>
                  <a:cubicBezTo>
                    <a:pt x="909" y="4543"/>
                    <a:pt x="1115" y="4246"/>
                    <a:pt x="1297" y="4063"/>
                  </a:cubicBezTo>
                  <a:cubicBezTo>
                    <a:pt x="1389" y="4063"/>
                    <a:pt x="1389" y="3972"/>
                    <a:pt x="1389" y="3972"/>
                  </a:cubicBezTo>
                  <a:lnTo>
                    <a:pt x="3397" y="3972"/>
                  </a:lnTo>
                  <a:cubicBezTo>
                    <a:pt x="2827" y="4543"/>
                    <a:pt x="2256" y="5022"/>
                    <a:pt x="1685" y="5593"/>
                  </a:cubicBezTo>
                  <a:cubicBezTo>
                    <a:pt x="1594" y="5684"/>
                    <a:pt x="1685" y="5866"/>
                    <a:pt x="1868" y="5866"/>
                  </a:cubicBezTo>
                  <a:cubicBezTo>
                    <a:pt x="2439" y="5387"/>
                    <a:pt x="2918" y="5022"/>
                    <a:pt x="3489" y="4451"/>
                  </a:cubicBezTo>
                  <a:lnTo>
                    <a:pt x="3489" y="6255"/>
                  </a:lnTo>
                  <a:cubicBezTo>
                    <a:pt x="3101" y="6528"/>
                    <a:pt x="2827" y="6734"/>
                    <a:pt x="2439" y="7099"/>
                  </a:cubicBezTo>
                  <a:cubicBezTo>
                    <a:pt x="2363" y="7174"/>
                    <a:pt x="2474" y="7327"/>
                    <a:pt x="2567" y="7327"/>
                  </a:cubicBezTo>
                  <a:cubicBezTo>
                    <a:pt x="2586" y="7327"/>
                    <a:pt x="2605" y="7320"/>
                    <a:pt x="2621" y="7304"/>
                  </a:cubicBezTo>
                  <a:cubicBezTo>
                    <a:pt x="2918" y="7099"/>
                    <a:pt x="3192" y="6825"/>
                    <a:pt x="3489" y="6620"/>
                  </a:cubicBezTo>
                  <a:lnTo>
                    <a:pt x="3489" y="6734"/>
                  </a:lnTo>
                  <a:cubicBezTo>
                    <a:pt x="3489" y="6825"/>
                    <a:pt x="3557" y="6871"/>
                    <a:pt x="3640" y="6871"/>
                  </a:cubicBezTo>
                  <a:cubicBezTo>
                    <a:pt x="3723" y="6871"/>
                    <a:pt x="3820" y="6825"/>
                    <a:pt x="3877" y="6734"/>
                  </a:cubicBezTo>
                  <a:lnTo>
                    <a:pt x="3877" y="6255"/>
                  </a:lnTo>
                  <a:lnTo>
                    <a:pt x="3877" y="6163"/>
                  </a:lnTo>
                  <a:cubicBezTo>
                    <a:pt x="4242" y="6437"/>
                    <a:pt x="4630" y="6620"/>
                    <a:pt x="5018" y="6825"/>
                  </a:cubicBezTo>
                  <a:cubicBezTo>
                    <a:pt x="5036" y="6843"/>
                    <a:pt x="5051" y="6851"/>
                    <a:pt x="5062" y="6851"/>
                  </a:cubicBezTo>
                  <a:cubicBezTo>
                    <a:pt x="5106" y="6851"/>
                    <a:pt x="5091" y="6734"/>
                    <a:pt x="5018" y="6734"/>
                  </a:cubicBezTo>
                  <a:cubicBezTo>
                    <a:pt x="4630" y="6437"/>
                    <a:pt x="4242" y="6049"/>
                    <a:pt x="3877" y="5866"/>
                  </a:cubicBezTo>
                  <a:lnTo>
                    <a:pt x="3877" y="4063"/>
                  </a:lnTo>
                  <a:cubicBezTo>
                    <a:pt x="4539" y="4725"/>
                    <a:pt x="5200" y="5478"/>
                    <a:pt x="5954" y="6163"/>
                  </a:cubicBezTo>
                  <a:cubicBezTo>
                    <a:pt x="5970" y="6179"/>
                    <a:pt x="5989" y="6186"/>
                    <a:pt x="6010" y="6186"/>
                  </a:cubicBezTo>
                  <a:cubicBezTo>
                    <a:pt x="6108" y="6186"/>
                    <a:pt x="6234" y="6033"/>
                    <a:pt x="6159" y="5958"/>
                  </a:cubicBezTo>
                  <a:cubicBezTo>
                    <a:pt x="5589" y="5205"/>
                    <a:pt x="5018" y="4543"/>
                    <a:pt x="4333" y="3881"/>
                  </a:cubicBezTo>
                  <a:cubicBezTo>
                    <a:pt x="4893" y="3881"/>
                    <a:pt x="5452" y="3771"/>
                    <a:pt x="6011" y="3681"/>
                  </a:cubicBezTo>
                  <a:lnTo>
                    <a:pt x="6011" y="3681"/>
                  </a:lnTo>
                  <a:cubicBezTo>
                    <a:pt x="5956" y="3702"/>
                    <a:pt x="5967" y="3783"/>
                    <a:pt x="6045" y="3881"/>
                  </a:cubicBezTo>
                  <a:cubicBezTo>
                    <a:pt x="6342" y="4246"/>
                    <a:pt x="6616" y="4634"/>
                    <a:pt x="7004" y="4908"/>
                  </a:cubicBezTo>
                  <a:cubicBezTo>
                    <a:pt x="7031" y="4969"/>
                    <a:pt x="7068" y="4993"/>
                    <a:pt x="7104" y="4993"/>
                  </a:cubicBezTo>
                  <a:cubicBezTo>
                    <a:pt x="7189" y="4993"/>
                    <a:pt x="7267" y="4854"/>
                    <a:pt x="7186" y="4725"/>
                  </a:cubicBezTo>
                  <a:cubicBezTo>
                    <a:pt x="6912" y="4337"/>
                    <a:pt x="6524" y="4063"/>
                    <a:pt x="6159" y="3675"/>
                  </a:cubicBezTo>
                  <a:lnTo>
                    <a:pt x="7574" y="3401"/>
                  </a:lnTo>
                  <a:cubicBezTo>
                    <a:pt x="7757" y="3401"/>
                    <a:pt x="7666" y="3105"/>
                    <a:pt x="7574" y="3105"/>
                  </a:cubicBezTo>
                  <a:cubicBezTo>
                    <a:pt x="7186" y="3196"/>
                    <a:pt x="6821" y="3196"/>
                    <a:pt x="6524" y="3196"/>
                  </a:cubicBezTo>
                  <a:cubicBezTo>
                    <a:pt x="6616" y="3105"/>
                    <a:pt x="6730" y="2922"/>
                    <a:pt x="6730" y="2831"/>
                  </a:cubicBezTo>
                  <a:cubicBezTo>
                    <a:pt x="6912" y="2534"/>
                    <a:pt x="7095" y="2351"/>
                    <a:pt x="7186" y="1963"/>
                  </a:cubicBezTo>
                  <a:cubicBezTo>
                    <a:pt x="7267" y="1899"/>
                    <a:pt x="7234" y="1834"/>
                    <a:pt x="7175" y="1834"/>
                  </a:cubicBezTo>
                  <a:cubicBezTo>
                    <a:pt x="7150" y="1834"/>
                    <a:pt x="7122" y="1845"/>
                    <a:pt x="7095" y="1872"/>
                  </a:cubicBezTo>
                  <a:cubicBezTo>
                    <a:pt x="6912" y="2169"/>
                    <a:pt x="6730" y="2443"/>
                    <a:pt x="6524" y="2625"/>
                  </a:cubicBezTo>
                  <a:cubicBezTo>
                    <a:pt x="6342" y="2831"/>
                    <a:pt x="6250" y="3013"/>
                    <a:pt x="6159" y="3310"/>
                  </a:cubicBezTo>
                  <a:lnTo>
                    <a:pt x="4539" y="3310"/>
                  </a:lnTo>
                  <a:cubicBezTo>
                    <a:pt x="5109" y="2625"/>
                    <a:pt x="5589" y="1963"/>
                    <a:pt x="6159" y="1301"/>
                  </a:cubicBezTo>
                  <a:cubicBezTo>
                    <a:pt x="6159" y="1168"/>
                    <a:pt x="6049" y="1083"/>
                    <a:pt x="5990" y="1083"/>
                  </a:cubicBezTo>
                  <a:cubicBezTo>
                    <a:pt x="5968" y="1083"/>
                    <a:pt x="5954" y="1094"/>
                    <a:pt x="5954" y="1119"/>
                  </a:cubicBezTo>
                  <a:cubicBezTo>
                    <a:pt x="5292" y="1872"/>
                    <a:pt x="4721" y="2625"/>
                    <a:pt x="4059" y="3310"/>
                  </a:cubicBezTo>
                  <a:lnTo>
                    <a:pt x="3877" y="3310"/>
                  </a:lnTo>
                  <a:lnTo>
                    <a:pt x="3877" y="2169"/>
                  </a:lnTo>
                  <a:cubicBezTo>
                    <a:pt x="3893" y="2185"/>
                    <a:pt x="3909" y="2192"/>
                    <a:pt x="3924" y="2192"/>
                  </a:cubicBezTo>
                  <a:cubicBezTo>
                    <a:pt x="3994" y="2192"/>
                    <a:pt x="4043" y="2039"/>
                    <a:pt x="3968" y="1963"/>
                  </a:cubicBezTo>
                  <a:cubicBezTo>
                    <a:pt x="3968" y="1872"/>
                    <a:pt x="3877" y="1781"/>
                    <a:pt x="3762" y="1689"/>
                  </a:cubicBezTo>
                  <a:lnTo>
                    <a:pt x="3762" y="69"/>
                  </a:lnTo>
                  <a:cubicBezTo>
                    <a:pt x="3762" y="23"/>
                    <a:pt x="3717" y="0"/>
                    <a:pt x="367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7" name="Google Shape;2527;p34"/>
            <p:cNvSpPr/>
            <p:nvPr/>
          </p:nvSpPr>
          <p:spPr>
            <a:xfrm>
              <a:off x="5113956" y="567103"/>
              <a:ext cx="27791" cy="35383"/>
            </a:xfrm>
            <a:custGeom>
              <a:avLst/>
              <a:gdLst/>
              <a:ahLst/>
              <a:cxnLst/>
              <a:rect l="l" t="t" r="r" b="b"/>
              <a:pathLst>
                <a:path w="1142" h="1454" extrusionOk="0">
                  <a:moveTo>
                    <a:pt x="1142" y="1"/>
                  </a:moveTo>
                  <a:cubicBezTo>
                    <a:pt x="663" y="275"/>
                    <a:pt x="183" y="754"/>
                    <a:pt x="1" y="1325"/>
                  </a:cubicBezTo>
                  <a:cubicBezTo>
                    <a:pt x="1" y="1389"/>
                    <a:pt x="92" y="1454"/>
                    <a:pt x="145" y="1454"/>
                  </a:cubicBezTo>
                  <a:cubicBezTo>
                    <a:pt x="168" y="1454"/>
                    <a:pt x="183" y="1443"/>
                    <a:pt x="183" y="1416"/>
                  </a:cubicBezTo>
                  <a:cubicBezTo>
                    <a:pt x="457" y="845"/>
                    <a:pt x="663" y="366"/>
                    <a:pt x="1142" y="92"/>
                  </a:cubicBezTo>
                  <a:lnTo>
                    <a:pt x="114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8" name="Google Shape;2528;p34"/>
            <p:cNvSpPr/>
            <p:nvPr/>
          </p:nvSpPr>
          <p:spPr>
            <a:xfrm>
              <a:off x="3931681" y="1786292"/>
              <a:ext cx="38668" cy="31465"/>
            </a:xfrm>
            <a:custGeom>
              <a:avLst/>
              <a:gdLst/>
              <a:ahLst/>
              <a:cxnLst/>
              <a:rect l="l" t="t" r="r" b="b"/>
              <a:pathLst>
                <a:path w="1589" h="1293" extrusionOk="0">
                  <a:moveTo>
                    <a:pt x="1497" y="0"/>
                  </a:moveTo>
                  <a:cubicBezTo>
                    <a:pt x="926" y="206"/>
                    <a:pt x="356" y="571"/>
                    <a:pt x="82" y="1142"/>
                  </a:cubicBezTo>
                  <a:cubicBezTo>
                    <a:pt x="0" y="1223"/>
                    <a:pt x="35" y="1293"/>
                    <a:pt x="95" y="1293"/>
                  </a:cubicBezTo>
                  <a:cubicBezTo>
                    <a:pt x="119" y="1293"/>
                    <a:pt x="147" y="1282"/>
                    <a:pt x="173" y="1256"/>
                  </a:cubicBezTo>
                  <a:cubicBezTo>
                    <a:pt x="652" y="776"/>
                    <a:pt x="1018" y="297"/>
                    <a:pt x="1588" y="114"/>
                  </a:cubicBezTo>
                  <a:cubicBezTo>
                    <a:pt x="1588" y="0"/>
                    <a:pt x="1588" y="0"/>
                    <a:pt x="14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9" name="Google Shape;2529;p34"/>
            <p:cNvSpPr/>
            <p:nvPr/>
          </p:nvSpPr>
          <p:spPr>
            <a:xfrm>
              <a:off x="5042292" y="3151898"/>
              <a:ext cx="215000" cy="190446"/>
            </a:xfrm>
            <a:custGeom>
              <a:avLst/>
              <a:gdLst/>
              <a:ahLst/>
              <a:cxnLst/>
              <a:rect l="l" t="t" r="r" b="b"/>
              <a:pathLst>
                <a:path w="8835" h="7826" extrusionOk="0">
                  <a:moveTo>
                    <a:pt x="5261" y="0"/>
                  </a:moveTo>
                  <a:cubicBezTo>
                    <a:pt x="5211" y="0"/>
                    <a:pt x="5158" y="30"/>
                    <a:pt x="5114" y="100"/>
                  </a:cubicBezTo>
                  <a:cubicBezTo>
                    <a:pt x="5023" y="579"/>
                    <a:pt x="4931" y="944"/>
                    <a:pt x="4840" y="1424"/>
                  </a:cubicBezTo>
                  <a:cubicBezTo>
                    <a:pt x="4749" y="1059"/>
                    <a:pt x="4543" y="762"/>
                    <a:pt x="4452" y="488"/>
                  </a:cubicBezTo>
                  <a:cubicBezTo>
                    <a:pt x="4425" y="427"/>
                    <a:pt x="4382" y="402"/>
                    <a:pt x="4337" y="402"/>
                  </a:cubicBezTo>
                  <a:cubicBezTo>
                    <a:pt x="4231" y="402"/>
                    <a:pt x="4114" y="542"/>
                    <a:pt x="4178" y="671"/>
                  </a:cubicBezTo>
                  <a:cubicBezTo>
                    <a:pt x="4361" y="1150"/>
                    <a:pt x="4452" y="1515"/>
                    <a:pt x="4658" y="1994"/>
                  </a:cubicBezTo>
                  <a:cubicBezTo>
                    <a:pt x="4543" y="2382"/>
                    <a:pt x="4452" y="2771"/>
                    <a:pt x="4361" y="3136"/>
                  </a:cubicBezTo>
                  <a:cubicBezTo>
                    <a:pt x="3790" y="2200"/>
                    <a:pt x="3220" y="1150"/>
                    <a:pt x="2649" y="191"/>
                  </a:cubicBezTo>
                  <a:cubicBezTo>
                    <a:pt x="2622" y="138"/>
                    <a:pt x="2588" y="116"/>
                    <a:pt x="2552" y="116"/>
                  </a:cubicBezTo>
                  <a:cubicBezTo>
                    <a:pt x="2466" y="116"/>
                    <a:pt x="2375" y="245"/>
                    <a:pt x="2375" y="374"/>
                  </a:cubicBezTo>
                  <a:cubicBezTo>
                    <a:pt x="2946" y="1424"/>
                    <a:pt x="3516" y="2474"/>
                    <a:pt x="4087" y="3524"/>
                  </a:cubicBezTo>
                  <a:cubicBezTo>
                    <a:pt x="3220" y="3341"/>
                    <a:pt x="2466" y="3136"/>
                    <a:pt x="1690" y="3044"/>
                  </a:cubicBezTo>
                  <a:cubicBezTo>
                    <a:pt x="1690" y="2953"/>
                    <a:pt x="1690" y="2862"/>
                    <a:pt x="1599" y="2771"/>
                  </a:cubicBezTo>
                  <a:cubicBezTo>
                    <a:pt x="1508" y="2474"/>
                    <a:pt x="1416" y="2200"/>
                    <a:pt x="1234" y="1903"/>
                  </a:cubicBezTo>
                  <a:cubicBezTo>
                    <a:pt x="1234" y="1857"/>
                    <a:pt x="1182" y="1835"/>
                    <a:pt x="1131" y="1835"/>
                  </a:cubicBezTo>
                  <a:cubicBezTo>
                    <a:pt x="1080" y="1835"/>
                    <a:pt x="1028" y="1857"/>
                    <a:pt x="1028" y="1903"/>
                  </a:cubicBezTo>
                  <a:cubicBezTo>
                    <a:pt x="1120" y="2291"/>
                    <a:pt x="1234" y="2565"/>
                    <a:pt x="1325" y="2862"/>
                  </a:cubicBezTo>
                  <a:lnTo>
                    <a:pt x="1325" y="2953"/>
                  </a:lnTo>
                  <a:cubicBezTo>
                    <a:pt x="1234" y="2953"/>
                    <a:pt x="1028" y="2862"/>
                    <a:pt x="937" y="2862"/>
                  </a:cubicBezTo>
                  <a:cubicBezTo>
                    <a:pt x="754" y="2862"/>
                    <a:pt x="549" y="3227"/>
                    <a:pt x="754" y="3341"/>
                  </a:cubicBezTo>
                  <a:cubicBezTo>
                    <a:pt x="1028" y="3432"/>
                    <a:pt x="1325" y="3524"/>
                    <a:pt x="1599" y="3615"/>
                  </a:cubicBezTo>
                  <a:cubicBezTo>
                    <a:pt x="1325" y="3798"/>
                    <a:pt x="1028" y="4003"/>
                    <a:pt x="754" y="4186"/>
                  </a:cubicBezTo>
                  <a:cubicBezTo>
                    <a:pt x="458" y="4368"/>
                    <a:pt x="275" y="4482"/>
                    <a:pt x="92" y="4665"/>
                  </a:cubicBezTo>
                  <a:cubicBezTo>
                    <a:pt x="0" y="4739"/>
                    <a:pt x="57" y="4872"/>
                    <a:pt x="131" y="4872"/>
                  </a:cubicBezTo>
                  <a:cubicBezTo>
                    <a:pt x="148" y="4872"/>
                    <a:pt x="166" y="4865"/>
                    <a:pt x="184" y="4848"/>
                  </a:cubicBezTo>
                  <a:cubicBezTo>
                    <a:pt x="458" y="4756"/>
                    <a:pt x="663" y="4574"/>
                    <a:pt x="937" y="4368"/>
                  </a:cubicBezTo>
                  <a:cubicBezTo>
                    <a:pt x="1234" y="4186"/>
                    <a:pt x="1416" y="4003"/>
                    <a:pt x="1690" y="3798"/>
                  </a:cubicBezTo>
                  <a:lnTo>
                    <a:pt x="1690" y="3706"/>
                  </a:lnTo>
                  <a:cubicBezTo>
                    <a:pt x="1728" y="3737"/>
                    <a:pt x="1764" y="3747"/>
                    <a:pt x="1794" y="3747"/>
                  </a:cubicBezTo>
                  <a:cubicBezTo>
                    <a:pt x="1855" y="3747"/>
                    <a:pt x="1896" y="3706"/>
                    <a:pt x="1896" y="3706"/>
                  </a:cubicBezTo>
                  <a:cubicBezTo>
                    <a:pt x="2558" y="3912"/>
                    <a:pt x="3311" y="4094"/>
                    <a:pt x="4087" y="4186"/>
                  </a:cubicBezTo>
                  <a:cubicBezTo>
                    <a:pt x="3311" y="4665"/>
                    <a:pt x="2466" y="5144"/>
                    <a:pt x="1690" y="5510"/>
                  </a:cubicBezTo>
                  <a:cubicBezTo>
                    <a:pt x="1612" y="5608"/>
                    <a:pt x="1668" y="5825"/>
                    <a:pt x="1759" y="5825"/>
                  </a:cubicBezTo>
                  <a:cubicBezTo>
                    <a:pt x="1773" y="5825"/>
                    <a:pt x="1789" y="5819"/>
                    <a:pt x="1804" y="5806"/>
                  </a:cubicBezTo>
                  <a:cubicBezTo>
                    <a:pt x="2558" y="5510"/>
                    <a:pt x="3220" y="5236"/>
                    <a:pt x="3881" y="4756"/>
                  </a:cubicBezTo>
                  <a:lnTo>
                    <a:pt x="3881" y="4756"/>
                  </a:lnTo>
                  <a:cubicBezTo>
                    <a:pt x="3790" y="5418"/>
                    <a:pt x="3608" y="6080"/>
                    <a:pt x="3516" y="6765"/>
                  </a:cubicBezTo>
                  <a:cubicBezTo>
                    <a:pt x="3037" y="6948"/>
                    <a:pt x="2649" y="7130"/>
                    <a:pt x="2170" y="7336"/>
                  </a:cubicBezTo>
                  <a:cubicBezTo>
                    <a:pt x="2091" y="7414"/>
                    <a:pt x="2148" y="7628"/>
                    <a:pt x="2223" y="7628"/>
                  </a:cubicBezTo>
                  <a:cubicBezTo>
                    <a:pt x="2235" y="7628"/>
                    <a:pt x="2248" y="7622"/>
                    <a:pt x="2261" y="7609"/>
                  </a:cubicBezTo>
                  <a:cubicBezTo>
                    <a:pt x="2649" y="7518"/>
                    <a:pt x="3037" y="7336"/>
                    <a:pt x="3402" y="7039"/>
                  </a:cubicBezTo>
                  <a:lnTo>
                    <a:pt x="3402" y="7221"/>
                  </a:lnTo>
                  <a:cubicBezTo>
                    <a:pt x="3402" y="7333"/>
                    <a:pt x="3490" y="7411"/>
                    <a:pt x="3585" y="7411"/>
                  </a:cubicBezTo>
                  <a:cubicBezTo>
                    <a:pt x="3664" y="7411"/>
                    <a:pt x="3749" y="7357"/>
                    <a:pt x="3790" y="7221"/>
                  </a:cubicBezTo>
                  <a:cubicBezTo>
                    <a:pt x="3790" y="7130"/>
                    <a:pt x="3790" y="7039"/>
                    <a:pt x="3881" y="6856"/>
                  </a:cubicBezTo>
                  <a:lnTo>
                    <a:pt x="3973" y="6765"/>
                  </a:lnTo>
                  <a:cubicBezTo>
                    <a:pt x="4269" y="7130"/>
                    <a:pt x="4658" y="7427"/>
                    <a:pt x="4931" y="7792"/>
                  </a:cubicBezTo>
                  <a:cubicBezTo>
                    <a:pt x="4950" y="7816"/>
                    <a:pt x="4969" y="7826"/>
                    <a:pt x="4987" y="7826"/>
                  </a:cubicBezTo>
                  <a:cubicBezTo>
                    <a:pt x="5053" y="7826"/>
                    <a:pt x="5095" y="7682"/>
                    <a:pt x="5023" y="7609"/>
                  </a:cubicBezTo>
                  <a:cubicBezTo>
                    <a:pt x="4749" y="7221"/>
                    <a:pt x="4361" y="6765"/>
                    <a:pt x="3973" y="6377"/>
                  </a:cubicBezTo>
                  <a:cubicBezTo>
                    <a:pt x="4178" y="5715"/>
                    <a:pt x="4361" y="5144"/>
                    <a:pt x="4452" y="4482"/>
                  </a:cubicBezTo>
                  <a:cubicBezTo>
                    <a:pt x="5023" y="5418"/>
                    <a:pt x="5593" y="6377"/>
                    <a:pt x="6164" y="7221"/>
                  </a:cubicBezTo>
                  <a:cubicBezTo>
                    <a:pt x="6191" y="7282"/>
                    <a:pt x="6236" y="7307"/>
                    <a:pt x="6284" y="7307"/>
                  </a:cubicBezTo>
                  <a:cubicBezTo>
                    <a:pt x="6397" y="7307"/>
                    <a:pt x="6525" y="7167"/>
                    <a:pt x="6461" y="7039"/>
                  </a:cubicBezTo>
                  <a:cubicBezTo>
                    <a:pt x="5981" y="6194"/>
                    <a:pt x="5502" y="5236"/>
                    <a:pt x="5023" y="4368"/>
                  </a:cubicBezTo>
                  <a:lnTo>
                    <a:pt x="5023" y="4368"/>
                  </a:lnTo>
                  <a:cubicBezTo>
                    <a:pt x="5685" y="4482"/>
                    <a:pt x="6255" y="4574"/>
                    <a:pt x="6940" y="4574"/>
                  </a:cubicBezTo>
                  <a:cubicBezTo>
                    <a:pt x="6826" y="4665"/>
                    <a:pt x="6826" y="4756"/>
                    <a:pt x="6826" y="4756"/>
                  </a:cubicBezTo>
                  <a:cubicBezTo>
                    <a:pt x="7123" y="5327"/>
                    <a:pt x="7305" y="5806"/>
                    <a:pt x="7693" y="6286"/>
                  </a:cubicBezTo>
                  <a:cubicBezTo>
                    <a:pt x="7717" y="6310"/>
                    <a:pt x="7748" y="6321"/>
                    <a:pt x="7778" y="6321"/>
                  </a:cubicBezTo>
                  <a:cubicBezTo>
                    <a:pt x="7862" y="6321"/>
                    <a:pt x="7943" y="6232"/>
                    <a:pt x="7876" y="6080"/>
                  </a:cubicBezTo>
                  <a:cubicBezTo>
                    <a:pt x="7693" y="5624"/>
                    <a:pt x="7397" y="5144"/>
                    <a:pt x="7123" y="4665"/>
                  </a:cubicBezTo>
                  <a:cubicBezTo>
                    <a:pt x="7602" y="4665"/>
                    <a:pt x="8173" y="4665"/>
                    <a:pt x="8652" y="4756"/>
                  </a:cubicBezTo>
                  <a:cubicBezTo>
                    <a:pt x="8835" y="4756"/>
                    <a:pt x="8835" y="4482"/>
                    <a:pt x="8743" y="4482"/>
                  </a:cubicBezTo>
                  <a:cubicBezTo>
                    <a:pt x="8264" y="4368"/>
                    <a:pt x="7876" y="4368"/>
                    <a:pt x="7511" y="4277"/>
                  </a:cubicBezTo>
                  <a:cubicBezTo>
                    <a:pt x="7693" y="4186"/>
                    <a:pt x="7785" y="4003"/>
                    <a:pt x="7876" y="3912"/>
                  </a:cubicBezTo>
                  <a:cubicBezTo>
                    <a:pt x="8173" y="3615"/>
                    <a:pt x="8447" y="3432"/>
                    <a:pt x="8652" y="3136"/>
                  </a:cubicBezTo>
                  <a:cubicBezTo>
                    <a:pt x="8726" y="3062"/>
                    <a:pt x="8680" y="2928"/>
                    <a:pt x="8600" y="2928"/>
                  </a:cubicBezTo>
                  <a:cubicBezTo>
                    <a:pt x="8581" y="2928"/>
                    <a:pt x="8560" y="2936"/>
                    <a:pt x="8538" y="2953"/>
                  </a:cubicBezTo>
                  <a:cubicBezTo>
                    <a:pt x="8264" y="3136"/>
                    <a:pt x="7967" y="3432"/>
                    <a:pt x="7693" y="3615"/>
                  </a:cubicBezTo>
                  <a:cubicBezTo>
                    <a:pt x="7511" y="3798"/>
                    <a:pt x="7305" y="4003"/>
                    <a:pt x="7123" y="4186"/>
                  </a:cubicBezTo>
                  <a:cubicBezTo>
                    <a:pt x="6552" y="4094"/>
                    <a:pt x="5981" y="4003"/>
                    <a:pt x="5411" y="3798"/>
                  </a:cubicBezTo>
                  <a:cubicBezTo>
                    <a:pt x="6164" y="3341"/>
                    <a:pt x="6940" y="2656"/>
                    <a:pt x="7602" y="1994"/>
                  </a:cubicBezTo>
                  <a:cubicBezTo>
                    <a:pt x="7750" y="1921"/>
                    <a:pt x="7658" y="1787"/>
                    <a:pt x="7570" y="1787"/>
                  </a:cubicBezTo>
                  <a:cubicBezTo>
                    <a:pt x="7549" y="1787"/>
                    <a:pt x="7528" y="1794"/>
                    <a:pt x="7511" y="1812"/>
                  </a:cubicBezTo>
                  <a:cubicBezTo>
                    <a:pt x="6643" y="2565"/>
                    <a:pt x="5799" y="3136"/>
                    <a:pt x="4840" y="3706"/>
                  </a:cubicBezTo>
                  <a:lnTo>
                    <a:pt x="4658" y="3706"/>
                  </a:lnTo>
                  <a:cubicBezTo>
                    <a:pt x="4749" y="3227"/>
                    <a:pt x="4840" y="2862"/>
                    <a:pt x="4931" y="2382"/>
                  </a:cubicBezTo>
                  <a:cubicBezTo>
                    <a:pt x="4958" y="2409"/>
                    <a:pt x="4995" y="2420"/>
                    <a:pt x="5030" y="2420"/>
                  </a:cubicBezTo>
                  <a:cubicBezTo>
                    <a:pt x="5116" y="2420"/>
                    <a:pt x="5195" y="2356"/>
                    <a:pt x="5114" y="2291"/>
                  </a:cubicBezTo>
                  <a:cubicBezTo>
                    <a:pt x="5114" y="2086"/>
                    <a:pt x="5114" y="1994"/>
                    <a:pt x="5023" y="1903"/>
                  </a:cubicBezTo>
                  <a:cubicBezTo>
                    <a:pt x="5114" y="1333"/>
                    <a:pt x="5319" y="762"/>
                    <a:pt x="5411" y="191"/>
                  </a:cubicBezTo>
                  <a:cubicBezTo>
                    <a:pt x="5411" y="78"/>
                    <a:pt x="5341" y="0"/>
                    <a:pt x="52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0" name="Google Shape;2530;p34"/>
            <p:cNvSpPr/>
            <p:nvPr/>
          </p:nvSpPr>
          <p:spPr>
            <a:xfrm>
              <a:off x="5165179" y="3172655"/>
              <a:ext cx="38790" cy="31173"/>
            </a:xfrm>
            <a:custGeom>
              <a:avLst/>
              <a:gdLst/>
              <a:ahLst/>
              <a:cxnLst/>
              <a:rect l="l" t="t" r="r" b="b"/>
              <a:pathLst>
                <a:path w="1594" h="1281" extrusionOk="0">
                  <a:moveTo>
                    <a:pt x="1593" y="0"/>
                  </a:moveTo>
                  <a:cubicBezTo>
                    <a:pt x="1023" y="206"/>
                    <a:pt x="361" y="571"/>
                    <a:pt x="64" y="1141"/>
                  </a:cubicBezTo>
                  <a:cubicBezTo>
                    <a:pt x="0" y="1205"/>
                    <a:pt x="82" y="1281"/>
                    <a:pt x="168" y="1281"/>
                  </a:cubicBezTo>
                  <a:cubicBezTo>
                    <a:pt x="205" y="1281"/>
                    <a:pt x="242" y="1267"/>
                    <a:pt x="269" y="1233"/>
                  </a:cubicBezTo>
                  <a:cubicBezTo>
                    <a:pt x="635" y="776"/>
                    <a:pt x="1023" y="388"/>
                    <a:pt x="1593" y="91"/>
                  </a:cubicBezTo>
                  <a:lnTo>
                    <a:pt x="1593"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1" name="Google Shape;2531;p34"/>
            <p:cNvSpPr/>
            <p:nvPr/>
          </p:nvSpPr>
          <p:spPr>
            <a:xfrm>
              <a:off x="3226112" y="3443689"/>
              <a:ext cx="31611" cy="26501"/>
            </a:xfrm>
            <a:custGeom>
              <a:avLst/>
              <a:gdLst/>
              <a:ahLst/>
              <a:cxnLst/>
              <a:rect l="l" t="t" r="r" b="b"/>
              <a:pathLst>
                <a:path w="1299" h="1089" extrusionOk="0">
                  <a:moveTo>
                    <a:pt x="1298" y="1"/>
                  </a:moveTo>
                  <a:cubicBezTo>
                    <a:pt x="819" y="184"/>
                    <a:pt x="248" y="480"/>
                    <a:pt x="66" y="937"/>
                  </a:cubicBezTo>
                  <a:cubicBezTo>
                    <a:pt x="1" y="1018"/>
                    <a:pt x="29" y="1088"/>
                    <a:pt x="83" y="1088"/>
                  </a:cubicBezTo>
                  <a:cubicBezTo>
                    <a:pt x="105" y="1088"/>
                    <a:pt x="131" y="1077"/>
                    <a:pt x="157" y="1051"/>
                  </a:cubicBezTo>
                  <a:cubicBezTo>
                    <a:pt x="545" y="663"/>
                    <a:pt x="819" y="275"/>
                    <a:pt x="1298" y="92"/>
                  </a:cubicBezTo>
                  <a:lnTo>
                    <a:pt x="129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2" name="Google Shape;2532;p34"/>
            <p:cNvSpPr/>
            <p:nvPr/>
          </p:nvSpPr>
          <p:spPr>
            <a:xfrm>
              <a:off x="4421893" y="3676956"/>
              <a:ext cx="173314" cy="153359"/>
            </a:xfrm>
            <a:custGeom>
              <a:avLst/>
              <a:gdLst/>
              <a:ahLst/>
              <a:cxnLst/>
              <a:rect l="l" t="t" r="r" b="b"/>
              <a:pathLst>
                <a:path w="7122" h="6302" extrusionOk="0">
                  <a:moveTo>
                    <a:pt x="4318" y="1"/>
                  </a:moveTo>
                  <a:cubicBezTo>
                    <a:pt x="4272" y="1"/>
                    <a:pt x="4215" y="31"/>
                    <a:pt x="4177" y="116"/>
                  </a:cubicBezTo>
                  <a:cubicBezTo>
                    <a:pt x="4086" y="390"/>
                    <a:pt x="3995" y="778"/>
                    <a:pt x="3903" y="1051"/>
                  </a:cubicBezTo>
                  <a:cubicBezTo>
                    <a:pt x="3789" y="869"/>
                    <a:pt x="3698" y="686"/>
                    <a:pt x="3607" y="390"/>
                  </a:cubicBezTo>
                  <a:cubicBezTo>
                    <a:pt x="3580" y="337"/>
                    <a:pt x="3546" y="314"/>
                    <a:pt x="3513" y="314"/>
                  </a:cubicBezTo>
                  <a:cubicBezTo>
                    <a:pt x="3433" y="314"/>
                    <a:pt x="3359" y="449"/>
                    <a:pt x="3424" y="595"/>
                  </a:cubicBezTo>
                  <a:cubicBezTo>
                    <a:pt x="3515" y="869"/>
                    <a:pt x="3607" y="1257"/>
                    <a:pt x="3789" y="1531"/>
                  </a:cubicBezTo>
                  <a:cubicBezTo>
                    <a:pt x="3698" y="1919"/>
                    <a:pt x="3607" y="2193"/>
                    <a:pt x="3515" y="2489"/>
                  </a:cubicBezTo>
                  <a:cubicBezTo>
                    <a:pt x="3036" y="1736"/>
                    <a:pt x="2557" y="960"/>
                    <a:pt x="2192" y="116"/>
                  </a:cubicBezTo>
                  <a:cubicBezTo>
                    <a:pt x="2161" y="91"/>
                    <a:pt x="2125" y="80"/>
                    <a:pt x="2092" y="80"/>
                  </a:cubicBezTo>
                  <a:cubicBezTo>
                    <a:pt x="1999" y="80"/>
                    <a:pt x="1919" y="165"/>
                    <a:pt x="1986" y="298"/>
                  </a:cubicBezTo>
                  <a:cubicBezTo>
                    <a:pt x="2374" y="1166"/>
                    <a:pt x="2853" y="2010"/>
                    <a:pt x="3333" y="2878"/>
                  </a:cubicBezTo>
                  <a:cubicBezTo>
                    <a:pt x="2648" y="2672"/>
                    <a:pt x="2077" y="2581"/>
                    <a:pt x="1415" y="2398"/>
                  </a:cubicBezTo>
                  <a:cubicBezTo>
                    <a:pt x="1415" y="2398"/>
                    <a:pt x="1324" y="2307"/>
                    <a:pt x="1324" y="2193"/>
                  </a:cubicBezTo>
                  <a:cubicBezTo>
                    <a:pt x="1233" y="2010"/>
                    <a:pt x="1142" y="1736"/>
                    <a:pt x="1050" y="1531"/>
                  </a:cubicBezTo>
                  <a:cubicBezTo>
                    <a:pt x="993" y="1485"/>
                    <a:pt x="942" y="1462"/>
                    <a:pt x="905" y="1462"/>
                  </a:cubicBezTo>
                  <a:cubicBezTo>
                    <a:pt x="868" y="1462"/>
                    <a:pt x="845" y="1485"/>
                    <a:pt x="845" y="1531"/>
                  </a:cubicBezTo>
                  <a:cubicBezTo>
                    <a:pt x="936" y="1828"/>
                    <a:pt x="1050" y="2010"/>
                    <a:pt x="1050" y="2307"/>
                  </a:cubicBezTo>
                  <a:cubicBezTo>
                    <a:pt x="1142" y="2307"/>
                    <a:pt x="1142" y="2307"/>
                    <a:pt x="1142" y="2398"/>
                  </a:cubicBezTo>
                  <a:cubicBezTo>
                    <a:pt x="1050" y="2307"/>
                    <a:pt x="936" y="2307"/>
                    <a:pt x="754" y="2307"/>
                  </a:cubicBezTo>
                  <a:cubicBezTo>
                    <a:pt x="571" y="2307"/>
                    <a:pt x="480" y="2581"/>
                    <a:pt x="662" y="2672"/>
                  </a:cubicBezTo>
                  <a:cubicBezTo>
                    <a:pt x="845" y="2763"/>
                    <a:pt x="1050" y="2763"/>
                    <a:pt x="1324" y="2878"/>
                  </a:cubicBezTo>
                  <a:lnTo>
                    <a:pt x="1324" y="2969"/>
                  </a:lnTo>
                  <a:cubicBezTo>
                    <a:pt x="1142" y="3060"/>
                    <a:pt x="845" y="3243"/>
                    <a:pt x="662" y="3334"/>
                  </a:cubicBezTo>
                  <a:cubicBezTo>
                    <a:pt x="480" y="3539"/>
                    <a:pt x="274" y="3631"/>
                    <a:pt x="92" y="3722"/>
                  </a:cubicBezTo>
                  <a:cubicBezTo>
                    <a:pt x="0" y="3813"/>
                    <a:pt x="92" y="3905"/>
                    <a:pt x="183" y="3905"/>
                  </a:cubicBezTo>
                  <a:cubicBezTo>
                    <a:pt x="365" y="3813"/>
                    <a:pt x="571" y="3631"/>
                    <a:pt x="754" y="3539"/>
                  </a:cubicBezTo>
                  <a:cubicBezTo>
                    <a:pt x="1050" y="3334"/>
                    <a:pt x="1233" y="3243"/>
                    <a:pt x="1415" y="3060"/>
                  </a:cubicBezTo>
                  <a:cubicBezTo>
                    <a:pt x="1507" y="3060"/>
                    <a:pt x="1507" y="2969"/>
                    <a:pt x="1507" y="2969"/>
                  </a:cubicBezTo>
                  <a:cubicBezTo>
                    <a:pt x="2077" y="3151"/>
                    <a:pt x="2648" y="3243"/>
                    <a:pt x="3333" y="3448"/>
                  </a:cubicBezTo>
                  <a:cubicBezTo>
                    <a:pt x="2648" y="3813"/>
                    <a:pt x="2077" y="4110"/>
                    <a:pt x="1415" y="4475"/>
                  </a:cubicBezTo>
                  <a:cubicBezTo>
                    <a:pt x="1341" y="4568"/>
                    <a:pt x="1387" y="4705"/>
                    <a:pt x="1456" y="4705"/>
                  </a:cubicBezTo>
                  <a:cubicBezTo>
                    <a:pt x="1472" y="4705"/>
                    <a:pt x="1489" y="4698"/>
                    <a:pt x="1507" y="4681"/>
                  </a:cubicBezTo>
                  <a:cubicBezTo>
                    <a:pt x="2077" y="4475"/>
                    <a:pt x="2648" y="4201"/>
                    <a:pt x="3219" y="3813"/>
                  </a:cubicBezTo>
                  <a:lnTo>
                    <a:pt x="3219" y="3813"/>
                  </a:lnTo>
                  <a:cubicBezTo>
                    <a:pt x="3036" y="4384"/>
                    <a:pt x="2945" y="4863"/>
                    <a:pt x="2853" y="5434"/>
                  </a:cubicBezTo>
                  <a:cubicBezTo>
                    <a:pt x="2465" y="5525"/>
                    <a:pt x="2077" y="5731"/>
                    <a:pt x="1803" y="5913"/>
                  </a:cubicBezTo>
                  <a:cubicBezTo>
                    <a:pt x="1730" y="5987"/>
                    <a:pt x="1775" y="6121"/>
                    <a:pt x="1844" y="6121"/>
                  </a:cubicBezTo>
                  <a:cubicBezTo>
                    <a:pt x="1860" y="6121"/>
                    <a:pt x="1877" y="6113"/>
                    <a:pt x="1895" y="6096"/>
                  </a:cubicBezTo>
                  <a:cubicBezTo>
                    <a:pt x="2192" y="6005"/>
                    <a:pt x="2465" y="5913"/>
                    <a:pt x="2762" y="5731"/>
                  </a:cubicBezTo>
                  <a:lnTo>
                    <a:pt x="2762" y="5822"/>
                  </a:lnTo>
                  <a:cubicBezTo>
                    <a:pt x="2762" y="5913"/>
                    <a:pt x="2831" y="5959"/>
                    <a:pt x="2899" y="5959"/>
                  </a:cubicBezTo>
                  <a:cubicBezTo>
                    <a:pt x="2968" y="5959"/>
                    <a:pt x="3036" y="5913"/>
                    <a:pt x="3036" y="5822"/>
                  </a:cubicBezTo>
                  <a:cubicBezTo>
                    <a:pt x="3036" y="5731"/>
                    <a:pt x="3127" y="5617"/>
                    <a:pt x="3127" y="5525"/>
                  </a:cubicBezTo>
                  <a:cubicBezTo>
                    <a:pt x="3219" y="5525"/>
                    <a:pt x="3219" y="5434"/>
                    <a:pt x="3219" y="5434"/>
                  </a:cubicBezTo>
                  <a:cubicBezTo>
                    <a:pt x="3424" y="5731"/>
                    <a:pt x="3698" y="6005"/>
                    <a:pt x="3995" y="6301"/>
                  </a:cubicBezTo>
                  <a:cubicBezTo>
                    <a:pt x="4086" y="6301"/>
                    <a:pt x="4177" y="6187"/>
                    <a:pt x="4086" y="6096"/>
                  </a:cubicBezTo>
                  <a:cubicBezTo>
                    <a:pt x="3789" y="5822"/>
                    <a:pt x="3607" y="5434"/>
                    <a:pt x="3219" y="5160"/>
                  </a:cubicBezTo>
                  <a:cubicBezTo>
                    <a:pt x="3424" y="4681"/>
                    <a:pt x="3515" y="4110"/>
                    <a:pt x="3607" y="3631"/>
                  </a:cubicBezTo>
                  <a:cubicBezTo>
                    <a:pt x="3607" y="3539"/>
                    <a:pt x="3698" y="3539"/>
                    <a:pt x="3698" y="3539"/>
                  </a:cubicBezTo>
                  <a:cubicBezTo>
                    <a:pt x="4086" y="4384"/>
                    <a:pt x="4565" y="5160"/>
                    <a:pt x="4931" y="5822"/>
                  </a:cubicBezTo>
                  <a:cubicBezTo>
                    <a:pt x="4966" y="5879"/>
                    <a:pt x="5017" y="5900"/>
                    <a:pt x="5067" y="5900"/>
                  </a:cubicBezTo>
                  <a:cubicBezTo>
                    <a:pt x="5179" y="5900"/>
                    <a:pt x="5290" y="5794"/>
                    <a:pt x="5227" y="5731"/>
                  </a:cubicBezTo>
                  <a:cubicBezTo>
                    <a:pt x="4839" y="4955"/>
                    <a:pt x="4474" y="4201"/>
                    <a:pt x="4086" y="3539"/>
                  </a:cubicBezTo>
                  <a:lnTo>
                    <a:pt x="4086" y="3539"/>
                  </a:lnTo>
                  <a:cubicBezTo>
                    <a:pt x="4565" y="3631"/>
                    <a:pt x="5136" y="3631"/>
                    <a:pt x="5615" y="3722"/>
                  </a:cubicBezTo>
                  <a:cubicBezTo>
                    <a:pt x="5501" y="3722"/>
                    <a:pt x="5501" y="3813"/>
                    <a:pt x="5615" y="3813"/>
                  </a:cubicBezTo>
                  <a:cubicBezTo>
                    <a:pt x="5798" y="4293"/>
                    <a:pt x="5981" y="4681"/>
                    <a:pt x="6186" y="5046"/>
                  </a:cubicBezTo>
                  <a:cubicBezTo>
                    <a:pt x="6211" y="5077"/>
                    <a:pt x="6243" y="5092"/>
                    <a:pt x="6275" y="5092"/>
                  </a:cubicBezTo>
                  <a:cubicBezTo>
                    <a:pt x="6357" y="5092"/>
                    <a:pt x="6435" y="4995"/>
                    <a:pt x="6369" y="4863"/>
                  </a:cubicBezTo>
                  <a:cubicBezTo>
                    <a:pt x="6186" y="4476"/>
                    <a:pt x="5981" y="4111"/>
                    <a:pt x="5798" y="3723"/>
                  </a:cubicBezTo>
                  <a:lnTo>
                    <a:pt x="5798" y="3723"/>
                  </a:lnTo>
                  <a:cubicBezTo>
                    <a:pt x="6234" y="3733"/>
                    <a:pt x="6582" y="3813"/>
                    <a:pt x="7030" y="3813"/>
                  </a:cubicBezTo>
                  <a:cubicBezTo>
                    <a:pt x="7122" y="3813"/>
                    <a:pt x="7122" y="3631"/>
                    <a:pt x="7030" y="3539"/>
                  </a:cubicBezTo>
                  <a:cubicBezTo>
                    <a:pt x="6757" y="3539"/>
                    <a:pt x="6460" y="3539"/>
                    <a:pt x="6072" y="3448"/>
                  </a:cubicBezTo>
                  <a:cubicBezTo>
                    <a:pt x="6186" y="3334"/>
                    <a:pt x="6277" y="3243"/>
                    <a:pt x="6460" y="3151"/>
                  </a:cubicBezTo>
                  <a:cubicBezTo>
                    <a:pt x="6642" y="2969"/>
                    <a:pt x="6848" y="2763"/>
                    <a:pt x="7030" y="2489"/>
                  </a:cubicBezTo>
                  <a:cubicBezTo>
                    <a:pt x="7030" y="2425"/>
                    <a:pt x="6985" y="2360"/>
                    <a:pt x="6958" y="2360"/>
                  </a:cubicBezTo>
                  <a:cubicBezTo>
                    <a:pt x="6947" y="2360"/>
                    <a:pt x="6939" y="2371"/>
                    <a:pt x="6939" y="2398"/>
                  </a:cubicBezTo>
                  <a:cubicBezTo>
                    <a:pt x="6642" y="2581"/>
                    <a:pt x="6460" y="2763"/>
                    <a:pt x="6277" y="2969"/>
                  </a:cubicBezTo>
                  <a:cubicBezTo>
                    <a:pt x="6072" y="3060"/>
                    <a:pt x="5889" y="3243"/>
                    <a:pt x="5798" y="3334"/>
                  </a:cubicBezTo>
                  <a:cubicBezTo>
                    <a:pt x="5319" y="3243"/>
                    <a:pt x="4839" y="3151"/>
                    <a:pt x="4360" y="3060"/>
                  </a:cubicBezTo>
                  <a:cubicBezTo>
                    <a:pt x="5045" y="2672"/>
                    <a:pt x="5615" y="2101"/>
                    <a:pt x="6186" y="1622"/>
                  </a:cubicBezTo>
                  <a:cubicBezTo>
                    <a:pt x="6260" y="1548"/>
                    <a:pt x="6214" y="1415"/>
                    <a:pt x="6134" y="1415"/>
                  </a:cubicBezTo>
                  <a:cubicBezTo>
                    <a:pt x="6115" y="1415"/>
                    <a:pt x="6094" y="1422"/>
                    <a:pt x="6072" y="1440"/>
                  </a:cubicBezTo>
                  <a:cubicBezTo>
                    <a:pt x="5319" y="2010"/>
                    <a:pt x="4657" y="2489"/>
                    <a:pt x="3903" y="2969"/>
                  </a:cubicBezTo>
                  <a:lnTo>
                    <a:pt x="3789" y="2969"/>
                  </a:lnTo>
                  <a:cubicBezTo>
                    <a:pt x="3903" y="2581"/>
                    <a:pt x="3903" y="2307"/>
                    <a:pt x="3995" y="1919"/>
                  </a:cubicBezTo>
                  <a:cubicBezTo>
                    <a:pt x="4021" y="1946"/>
                    <a:pt x="4056" y="1957"/>
                    <a:pt x="4089" y="1957"/>
                  </a:cubicBezTo>
                  <a:cubicBezTo>
                    <a:pt x="4169" y="1957"/>
                    <a:pt x="4242" y="1892"/>
                    <a:pt x="4177" y="1828"/>
                  </a:cubicBezTo>
                  <a:cubicBezTo>
                    <a:pt x="4177" y="1736"/>
                    <a:pt x="4086" y="1622"/>
                    <a:pt x="4086" y="1531"/>
                  </a:cubicBezTo>
                  <a:cubicBezTo>
                    <a:pt x="4177" y="1051"/>
                    <a:pt x="4269" y="595"/>
                    <a:pt x="4360" y="116"/>
                  </a:cubicBezTo>
                  <a:cubicBezTo>
                    <a:pt x="4427" y="62"/>
                    <a:pt x="4384" y="1"/>
                    <a:pt x="431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3" name="Google Shape;2533;p34"/>
            <p:cNvSpPr/>
            <p:nvPr/>
          </p:nvSpPr>
          <p:spPr>
            <a:xfrm>
              <a:off x="4521955" y="3693649"/>
              <a:ext cx="31587" cy="26476"/>
            </a:xfrm>
            <a:custGeom>
              <a:avLst/>
              <a:gdLst/>
              <a:ahLst/>
              <a:cxnLst/>
              <a:rect l="l" t="t" r="r" b="b"/>
              <a:pathLst>
                <a:path w="1298" h="1088" extrusionOk="0">
                  <a:moveTo>
                    <a:pt x="1298" y="0"/>
                  </a:moveTo>
                  <a:cubicBezTo>
                    <a:pt x="819" y="92"/>
                    <a:pt x="248" y="480"/>
                    <a:pt x="65" y="936"/>
                  </a:cubicBezTo>
                  <a:cubicBezTo>
                    <a:pt x="0" y="1018"/>
                    <a:pt x="28" y="1088"/>
                    <a:pt x="83" y="1088"/>
                  </a:cubicBezTo>
                  <a:cubicBezTo>
                    <a:pt x="104" y="1088"/>
                    <a:pt x="131" y="1076"/>
                    <a:pt x="157" y="1050"/>
                  </a:cubicBezTo>
                  <a:cubicBezTo>
                    <a:pt x="545" y="662"/>
                    <a:pt x="819" y="274"/>
                    <a:pt x="1298" y="92"/>
                  </a:cubicBezTo>
                  <a:lnTo>
                    <a:pt x="1298"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4" name="Google Shape;2534;p34"/>
            <p:cNvSpPr/>
            <p:nvPr/>
          </p:nvSpPr>
          <p:spPr>
            <a:xfrm>
              <a:off x="1329776" y="504905"/>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5" name="Google Shape;2535;p34"/>
            <p:cNvSpPr/>
            <p:nvPr/>
          </p:nvSpPr>
          <p:spPr>
            <a:xfrm>
              <a:off x="1392558" y="504346"/>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6" name="Google Shape;2536;p34"/>
            <p:cNvSpPr/>
            <p:nvPr/>
          </p:nvSpPr>
          <p:spPr>
            <a:xfrm>
              <a:off x="1936329" y="1682969"/>
              <a:ext cx="108875" cy="10702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7" name="Google Shape;2537;p34"/>
            <p:cNvSpPr/>
            <p:nvPr/>
          </p:nvSpPr>
          <p:spPr>
            <a:xfrm>
              <a:off x="1975751" y="1684648"/>
              <a:ext cx="6692" cy="25016"/>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8" name="Google Shape;2538;p34"/>
            <p:cNvSpPr/>
            <p:nvPr/>
          </p:nvSpPr>
          <p:spPr>
            <a:xfrm>
              <a:off x="3306975" y="2597421"/>
              <a:ext cx="156815" cy="150707"/>
            </a:xfrm>
            <a:custGeom>
              <a:avLst/>
              <a:gdLst/>
              <a:ahLst/>
              <a:cxnLst/>
              <a:rect l="l" t="t" r="r" b="b"/>
              <a:pathLst>
                <a:path w="6444" h="6193" extrusionOk="0">
                  <a:moveTo>
                    <a:pt x="3841" y="1"/>
                  </a:moveTo>
                  <a:cubicBezTo>
                    <a:pt x="3804" y="1"/>
                    <a:pt x="3773" y="23"/>
                    <a:pt x="3773" y="61"/>
                  </a:cubicBezTo>
                  <a:cubicBezTo>
                    <a:pt x="3682" y="905"/>
                    <a:pt x="3499" y="1773"/>
                    <a:pt x="3385" y="2617"/>
                  </a:cubicBezTo>
                  <a:lnTo>
                    <a:pt x="3202" y="2617"/>
                  </a:lnTo>
                  <a:cubicBezTo>
                    <a:pt x="3020" y="2343"/>
                    <a:pt x="2814" y="2046"/>
                    <a:pt x="2632" y="1773"/>
                  </a:cubicBezTo>
                  <a:cubicBezTo>
                    <a:pt x="2814" y="1773"/>
                    <a:pt x="2814" y="1681"/>
                    <a:pt x="2723" y="1590"/>
                  </a:cubicBezTo>
                  <a:cubicBezTo>
                    <a:pt x="2632" y="1590"/>
                    <a:pt x="2540" y="1476"/>
                    <a:pt x="2449" y="1476"/>
                  </a:cubicBezTo>
                  <a:cubicBezTo>
                    <a:pt x="2244" y="1111"/>
                    <a:pt x="1970" y="723"/>
                    <a:pt x="1673" y="335"/>
                  </a:cubicBezTo>
                  <a:cubicBezTo>
                    <a:pt x="1673" y="266"/>
                    <a:pt x="1648" y="236"/>
                    <a:pt x="1620" y="236"/>
                  </a:cubicBezTo>
                  <a:cubicBezTo>
                    <a:pt x="1575" y="236"/>
                    <a:pt x="1525" y="320"/>
                    <a:pt x="1582" y="449"/>
                  </a:cubicBezTo>
                  <a:cubicBezTo>
                    <a:pt x="1673" y="723"/>
                    <a:pt x="1879" y="1019"/>
                    <a:pt x="2061" y="1293"/>
                  </a:cubicBezTo>
                  <a:cubicBezTo>
                    <a:pt x="1787" y="1202"/>
                    <a:pt x="1582" y="1111"/>
                    <a:pt x="1399" y="1019"/>
                  </a:cubicBezTo>
                  <a:cubicBezTo>
                    <a:pt x="1217" y="1019"/>
                    <a:pt x="1103" y="1202"/>
                    <a:pt x="1308" y="1293"/>
                  </a:cubicBezTo>
                  <a:cubicBezTo>
                    <a:pt x="1582" y="1385"/>
                    <a:pt x="1970" y="1590"/>
                    <a:pt x="2244" y="1681"/>
                  </a:cubicBezTo>
                  <a:cubicBezTo>
                    <a:pt x="2449" y="1955"/>
                    <a:pt x="2632" y="2252"/>
                    <a:pt x="2723" y="2526"/>
                  </a:cubicBezTo>
                  <a:cubicBezTo>
                    <a:pt x="1879" y="2343"/>
                    <a:pt x="1011" y="2046"/>
                    <a:pt x="167" y="1864"/>
                  </a:cubicBezTo>
                  <a:cubicBezTo>
                    <a:pt x="149" y="1846"/>
                    <a:pt x="131" y="1839"/>
                    <a:pt x="114" y="1839"/>
                  </a:cubicBezTo>
                  <a:cubicBezTo>
                    <a:pt x="43" y="1839"/>
                    <a:pt x="0" y="1973"/>
                    <a:pt x="167" y="2046"/>
                  </a:cubicBezTo>
                  <a:cubicBezTo>
                    <a:pt x="1011" y="2343"/>
                    <a:pt x="1879" y="2617"/>
                    <a:pt x="2814" y="2914"/>
                  </a:cubicBezTo>
                  <a:cubicBezTo>
                    <a:pt x="2244" y="3302"/>
                    <a:pt x="1787" y="3576"/>
                    <a:pt x="1217" y="3873"/>
                  </a:cubicBezTo>
                  <a:lnTo>
                    <a:pt x="1011" y="3873"/>
                  </a:lnTo>
                  <a:cubicBezTo>
                    <a:pt x="829" y="3758"/>
                    <a:pt x="532" y="3576"/>
                    <a:pt x="349" y="3576"/>
                  </a:cubicBezTo>
                  <a:cubicBezTo>
                    <a:pt x="258" y="3576"/>
                    <a:pt x="258" y="3576"/>
                    <a:pt x="258" y="3667"/>
                  </a:cubicBezTo>
                  <a:cubicBezTo>
                    <a:pt x="441" y="3758"/>
                    <a:pt x="737" y="3873"/>
                    <a:pt x="920" y="4055"/>
                  </a:cubicBezTo>
                  <a:lnTo>
                    <a:pt x="1011" y="4055"/>
                  </a:lnTo>
                  <a:cubicBezTo>
                    <a:pt x="920" y="4146"/>
                    <a:pt x="829" y="4146"/>
                    <a:pt x="737" y="4238"/>
                  </a:cubicBezTo>
                  <a:cubicBezTo>
                    <a:pt x="559" y="4317"/>
                    <a:pt x="622" y="4552"/>
                    <a:pt x="761" y="4552"/>
                  </a:cubicBezTo>
                  <a:cubicBezTo>
                    <a:pt x="782" y="4552"/>
                    <a:pt x="805" y="4546"/>
                    <a:pt x="829" y="4534"/>
                  </a:cubicBezTo>
                  <a:cubicBezTo>
                    <a:pt x="1011" y="4534"/>
                    <a:pt x="1308" y="4443"/>
                    <a:pt x="1491" y="4329"/>
                  </a:cubicBezTo>
                  <a:lnTo>
                    <a:pt x="1491" y="4329"/>
                  </a:lnTo>
                  <a:cubicBezTo>
                    <a:pt x="1491" y="4534"/>
                    <a:pt x="1399" y="4808"/>
                    <a:pt x="1308" y="5105"/>
                  </a:cubicBezTo>
                  <a:cubicBezTo>
                    <a:pt x="1308" y="5288"/>
                    <a:pt x="1217" y="5470"/>
                    <a:pt x="1217" y="5767"/>
                  </a:cubicBezTo>
                  <a:cubicBezTo>
                    <a:pt x="1217" y="5813"/>
                    <a:pt x="1239" y="5835"/>
                    <a:pt x="1274" y="5835"/>
                  </a:cubicBezTo>
                  <a:cubicBezTo>
                    <a:pt x="1308" y="5835"/>
                    <a:pt x="1354" y="5813"/>
                    <a:pt x="1399" y="5767"/>
                  </a:cubicBezTo>
                  <a:cubicBezTo>
                    <a:pt x="1491" y="5584"/>
                    <a:pt x="1491" y="5288"/>
                    <a:pt x="1491" y="5105"/>
                  </a:cubicBezTo>
                  <a:cubicBezTo>
                    <a:pt x="1582" y="4808"/>
                    <a:pt x="1582" y="4626"/>
                    <a:pt x="1673" y="4329"/>
                  </a:cubicBezTo>
                  <a:lnTo>
                    <a:pt x="1582" y="4329"/>
                  </a:lnTo>
                  <a:cubicBezTo>
                    <a:pt x="1673" y="4238"/>
                    <a:pt x="1673" y="4238"/>
                    <a:pt x="1673" y="4146"/>
                  </a:cubicBezTo>
                  <a:cubicBezTo>
                    <a:pt x="2152" y="3964"/>
                    <a:pt x="2723" y="3667"/>
                    <a:pt x="3202" y="3302"/>
                  </a:cubicBezTo>
                  <a:lnTo>
                    <a:pt x="3202" y="3302"/>
                  </a:lnTo>
                  <a:cubicBezTo>
                    <a:pt x="3020" y="3964"/>
                    <a:pt x="2814" y="4626"/>
                    <a:pt x="2632" y="5288"/>
                  </a:cubicBezTo>
                  <a:cubicBezTo>
                    <a:pt x="2578" y="5395"/>
                    <a:pt x="2619" y="5439"/>
                    <a:pt x="2680" y="5439"/>
                  </a:cubicBezTo>
                  <a:cubicBezTo>
                    <a:pt x="2723" y="5439"/>
                    <a:pt x="2777" y="5417"/>
                    <a:pt x="2814" y="5379"/>
                  </a:cubicBezTo>
                  <a:cubicBezTo>
                    <a:pt x="3111" y="4808"/>
                    <a:pt x="3294" y="4238"/>
                    <a:pt x="3385" y="3667"/>
                  </a:cubicBezTo>
                  <a:cubicBezTo>
                    <a:pt x="3682" y="4146"/>
                    <a:pt x="3956" y="4534"/>
                    <a:pt x="4252" y="5014"/>
                  </a:cubicBezTo>
                  <a:cubicBezTo>
                    <a:pt x="4070" y="5288"/>
                    <a:pt x="3956" y="5676"/>
                    <a:pt x="3864" y="6041"/>
                  </a:cubicBezTo>
                  <a:cubicBezTo>
                    <a:pt x="3799" y="6122"/>
                    <a:pt x="3874" y="6192"/>
                    <a:pt x="3963" y="6192"/>
                  </a:cubicBezTo>
                  <a:cubicBezTo>
                    <a:pt x="3999" y="6192"/>
                    <a:pt x="4037" y="6181"/>
                    <a:pt x="4070" y="6155"/>
                  </a:cubicBezTo>
                  <a:cubicBezTo>
                    <a:pt x="4161" y="5858"/>
                    <a:pt x="4252" y="5584"/>
                    <a:pt x="4435" y="5196"/>
                  </a:cubicBezTo>
                  <a:lnTo>
                    <a:pt x="4435" y="5288"/>
                  </a:lnTo>
                  <a:cubicBezTo>
                    <a:pt x="4463" y="5344"/>
                    <a:pt x="4503" y="5366"/>
                    <a:pt x="4541" y="5366"/>
                  </a:cubicBezTo>
                  <a:cubicBezTo>
                    <a:pt x="4625" y="5366"/>
                    <a:pt x="4703" y="5259"/>
                    <a:pt x="4640" y="5196"/>
                  </a:cubicBezTo>
                  <a:cubicBezTo>
                    <a:pt x="4640" y="5105"/>
                    <a:pt x="4526" y="5014"/>
                    <a:pt x="4526" y="4808"/>
                  </a:cubicBezTo>
                  <a:lnTo>
                    <a:pt x="4526" y="4717"/>
                  </a:lnTo>
                  <a:cubicBezTo>
                    <a:pt x="4823" y="4808"/>
                    <a:pt x="5211" y="4808"/>
                    <a:pt x="5576" y="4808"/>
                  </a:cubicBezTo>
                  <a:cubicBezTo>
                    <a:pt x="5668" y="4808"/>
                    <a:pt x="5668" y="4626"/>
                    <a:pt x="5576" y="4626"/>
                  </a:cubicBezTo>
                  <a:cubicBezTo>
                    <a:pt x="5211" y="4626"/>
                    <a:pt x="4732" y="4534"/>
                    <a:pt x="4344" y="4534"/>
                  </a:cubicBezTo>
                  <a:cubicBezTo>
                    <a:pt x="4070" y="4055"/>
                    <a:pt x="3773" y="3667"/>
                    <a:pt x="3590" y="3188"/>
                  </a:cubicBezTo>
                  <a:lnTo>
                    <a:pt x="3590" y="3188"/>
                  </a:lnTo>
                  <a:cubicBezTo>
                    <a:pt x="4344" y="3393"/>
                    <a:pt x="5211" y="3667"/>
                    <a:pt x="5964" y="3873"/>
                  </a:cubicBezTo>
                  <a:cubicBezTo>
                    <a:pt x="6147" y="3873"/>
                    <a:pt x="6238" y="3667"/>
                    <a:pt x="6056" y="3576"/>
                  </a:cubicBezTo>
                  <a:cubicBezTo>
                    <a:pt x="5302" y="3302"/>
                    <a:pt x="4526" y="3096"/>
                    <a:pt x="3864" y="2823"/>
                  </a:cubicBezTo>
                  <a:cubicBezTo>
                    <a:pt x="4238" y="2536"/>
                    <a:pt x="4613" y="2272"/>
                    <a:pt x="4966" y="1987"/>
                  </a:cubicBezTo>
                  <a:lnTo>
                    <a:pt x="4966" y="1987"/>
                  </a:lnTo>
                  <a:cubicBezTo>
                    <a:pt x="4973" y="2013"/>
                    <a:pt x="5006" y="2046"/>
                    <a:pt x="5006" y="2046"/>
                  </a:cubicBezTo>
                  <a:cubicBezTo>
                    <a:pt x="5485" y="2252"/>
                    <a:pt x="5873" y="2343"/>
                    <a:pt x="6238" y="2435"/>
                  </a:cubicBezTo>
                  <a:cubicBezTo>
                    <a:pt x="6444" y="2435"/>
                    <a:pt x="6444" y="2252"/>
                    <a:pt x="6352" y="2252"/>
                  </a:cubicBezTo>
                  <a:cubicBezTo>
                    <a:pt x="5964" y="2046"/>
                    <a:pt x="5485" y="1955"/>
                    <a:pt x="5097" y="1864"/>
                  </a:cubicBezTo>
                  <a:cubicBezTo>
                    <a:pt x="5394" y="1590"/>
                    <a:pt x="5668" y="1293"/>
                    <a:pt x="6056" y="1111"/>
                  </a:cubicBezTo>
                  <a:cubicBezTo>
                    <a:pt x="6056" y="1035"/>
                    <a:pt x="5993" y="882"/>
                    <a:pt x="5920" y="882"/>
                  </a:cubicBezTo>
                  <a:cubicBezTo>
                    <a:pt x="5905" y="882"/>
                    <a:pt x="5889" y="889"/>
                    <a:pt x="5873" y="905"/>
                  </a:cubicBezTo>
                  <a:cubicBezTo>
                    <a:pt x="5668" y="1111"/>
                    <a:pt x="5394" y="1202"/>
                    <a:pt x="5097" y="1385"/>
                  </a:cubicBezTo>
                  <a:lnTo>
                    <a:pt x="5097" y="1019"/>
                  </a:lnTo>
                  <a:cubicBezTo>
                    <a:pt x="5097" y="723"/>
                    <a:pt x="5211" y="449"/>
                    <a:pt x="5097" y="152"/>
                  </a:cubicBezTo>
                  <a:cubicBezTo>
                    <a:pt x="5097" y="106"/>
                    <a:pt x="5074" y="84"/>
                    <a:pt x="5051" y="84"/>
                  </a:cubicBezTo>
                  <a:cubicBezTo>
                    <a:pt x="5028" y="84"/>
                    <a:pt x="5006" y="106"/>
                    <a:pt x="5006" y="152"/>
                  </a:cubicBezTo>
                  <a:cubicBezTo>
                    <a:pt x="4914" y="449"/>
                    <a:pt x="4914" y="723"/>
                    <a:pt x="4914" y="1019"/>
                  </a:cubicBezTo>
                  <a:cubicBezTo>
                    <a:pt x="4914" y="1202"/>
                    <a:pt x="4823" y="1385"/>
                    <a:pt x="4823" y="1590"/>
                  </a:cubicBezTo>
                  <a:cubicBezTo>
                    <a:pt x="4435" y="1864"/>
                    <a:pt x="4070" y="2161"/>
                    <a:pt x="3682" y="2343"/>
                  </a:cubicBezTo>
                  <a:cubicBezTo>
                    <a:pt x="3864" y="1590"/>
                    <a:pt x="3864" y="905"/>
                    <a:pt x="3956" y="152"/>
                  </a:cubicBezTo>
                  <a:cubicBezTo>
                    <a:pt x="3956" y="45"/>
                    <a:pt x="3893" y="1"/>
                    <a:pt x="384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9" name="Google Shape;2539;p34"/>
            <p:cNvSpPr/>
            <p:nvPr/>
          </p:nvSpPr>
          <p:spPr>
            <a:xfrm>
              <a:off x="3366569" y="2597908"/>
              <a:ext cx="8907" cy="37525"/>
            </a:xfrm>
            <a:custGeom>
              <a:avLst/>
              <a:gdLst/>
              <a:ahLst/>
              <a:cxnLst/>
              <a:rect l="l" t="t" r="r" b="b"/>
              <a:pathLst>
                <a:path w="366" h="1542" extrusionOk="0">
                  <a:moveTo>
                    <a:pt x="338" y="0"/>
                  </a:moveTo>
                  <a:cubicBezTo>
                    <a:pt x="325" y="0"/>
                    <a:pt x="305" y="10"/>
                    <a:pt x="274" y="41"/>
                  </a:cubicBezTo>
                  <a:cubicBezTo>
                    <a:pt x="91" y="429"/>
                    <a:pt x="0" y="999"/>
                    <a:pt x="91" y="1456"/>
                  </a:cubicBezTo>
                  <a:cubicBezTo>
                    <a:pt x="137" y="1513"/>
                    <a:pt x="183" y="1541"/>
                    <a:pt x="217" y="1541"/>
                  </a:cubicBezTo>
                  <a:cubicBezTo>
                    <a:pt x="251" y="1541"/>
                    <a:pt x="274" y="1513"/>
                    <a:pt x="274" y="1456"/>
                  </a:cubicBezTo>
                  <a:cubicBezTo>
                    <a:pt x="183" y="999"/>
                    <a:pt x="183" y="520"/>
                    <a:pt x="365" y="41"/>
                  </a:cubicBezTo>
                  <a:cubicBezTo>
                    <a:pt x="365" y="41"/>
                    <a:pt x="365" y="0"/>
                    <a:pt x="33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0" name="Google Shape;2540;p34"/>
            <p:cNvSpPr/>
            <p:nvPr/>
          </p:nvSpPr>
          <p:spPr>
            <a:xfrm>
              <a:off x="4416977" y="935571"/>
              <a:ext cx="155452" cy="150707"/>
            </a:xfrm>
            <a:custGeom>
              <a:avLst/>
              <a:gdLst/>
              <a:ahLst/>
              <a:cxnLst/>
              <a:rect l="l" t="t" r="r" b="b"/>
              <a:pathLst>
                <a:path w="6388" h="6193" extrusionOk="0">
                  <a:moveTo>
                    <a:pt x="3785" y="1"/>
                  </a:moveTo>
                  <a:cubicBezTo>
                    <a:pt x="3749" y="1"/>
                    <a:pt x="3717" y="23"/>
                    <a:pt x="3717" y="61"/>
                  </a:cubicBezTo>
                  <a:cubicBezTo>
                    <a:pt x="3626" y="928"/>
                    <a:pt x="3535" y="1772"/>
                    <a:pt x="3329" y="2548"/>
                  </a:cubicBezTo>
                  <a:cubicBezTo>
                    <a:pt x="3238" y="2640"/>
                    <a:pt x="3238" y="2640"/>
                    <a:pt x="3147" y="2640"/>
                  </a:cubicBezTo>
                  <a:cubicBezTo>
                    <a:pt x="2964" y="2343"/>
                    <a:pt x="2850" y="2069"/>
                    <a:pt x="2667" y="1772"/>
                  </a:cubicBezTo>
                  <a:cubicBezTo>
                    <a:pt x="2759" y="1772"/>
                    <a:pt x="2759" y="1681"/>
                    <a:pt x="2667" y="1590"/>
                  </a:cubicBezTo>
                  <a:cubicBezTo>
                    <a:pt x="2576" y="1590"/>
                    <a:pt x="2485" y="1499"/>
                    <a:pt x="2394" y="1499"/>
                  </a:cubicBezTo>
                  <a:cubicBezTo>
                    <a:pt x="2188" y="1110"/>
                    <a:pt x="1914" y="722"/>
                    <a:pt x="1709" y="357"/>
                  </a:cubicBezTo>
                  <a:cubicBezTo>
                    <a:pt x="1674" y="280"/>
                    <a:pt x="1627" y="248"/>
                    <a:pt x="1586" y="248"/>
                  </a:cubicBezTo>
                  <a:cubicBezTo>
                    <a:pt x="1519" y="248"/>
                    <a:pt x="1469" y="335"/>
                    <a:pt x="1526" y="449"/>
                  </a:cubicBezTo>
                  <a:cubicBezTo>
                    <a:pt x="1709" y="722"/>
                    <a:pt x="1823" y="1019"/>
                    <a:pt x="2005" y="1293"/>
                  </a:cubicBezTo>
                  <a:cubicBezTo>
                    <a:pt x="1823" y="1202"/>
                    <a:pt x="1526" y="1110"/>
                    <a:pt x="1344" y="1019"/>
                  </a:cubicBezTo>
                  <a:cubicBezTo>
                    <a:pt x="1315" y="1006"/>
                    <a:pt x="1290" y="1001"/>
                    <a:pt x="1269" y="1001"/>
                  </a:cubicBezTo>
                  <a:cubicBezTo>
                    <a:pt x="1140" y="1001"/>
                    <a:pt x="1154" y="1215"/>
                    <a:pt x="1252" y="1293"/>
                  </a:cubicBezTo>
                  <a:cubicBezTo>
                    <a:pt x="1617" y="1407"/>
                    <a:pt x="1914" y="1590"/>
                    <a:pt x="2188" y="1681"/>
                  </a:cubicBezTo>
                  <a:cubicBezTo>
                    <a:pt x="2394" y="1978"/>
                    <a:pt x="2576" y="2252"/>
                    <a:pt x="2667" y="2548"/>
                  </a:cubicBezTo>
                  <a:cubicBezTo>
                    <a:pt x="1823" y="2252"/>
                    <a:pt x="956" y="2069"/>
                    <a:pt x="111" y="1864"/>
                  </a:cubicBezTo>
                  <a:cubicBezTo>
                    <a:pt x="91" y="1848"/>
                    <a:pt x="75" y="1841"/>
                    <a:pt x="62" y="1841"/>
                  </a:cubicBezTo>
                  <a:cubicBezTo>
                    <a:pt x="0" y="1841"/>
                    <a:pt x="17" y="1994"/>
                    <a:pt x="111" y="2069"/>
                  </a:cubicBezTo>
                  <a:cubicBezTo>
                    <a:pt x="956" y="2343"/>
                    <a:pt x="1823" y="2640"/>
                    <a:pt x="2759" y="2914"/>
                  </a:cubicBezTo>
                  <a:cubicBezTo>
                    <a:pt x="2188" y="3210"/>
                    <a:pt x="1709" y="3576"/>
                    <a:pt x="1138" y="3872"/>
                  </a:cubicBezTo>
                  <a:lnTo>
                    <a:pt x="956" y="3872"/>
                  </a:lnTo>
                  <a:cubicBezTo>
                    <a:pt x="773" y="3781"/>
                    <a:pt x="476" y="3576"/>
                    <a:pt x="294" y="3576"/>
                  </a:cubicBezTo>
                  <a:cubicBezTo>
                    <a:pt x="202" y="3576"/>
                    <a:pt x="202" y="3576"/>
                    <a:pt x="202" y="3690"/>
                  </a:cubicBezTo>
                  <a:cubicBezTo>
                    <a:pt x="385" y="3781"/>
                    <a:pt x="682" y="3872"/>
                    <a:pt x="864" y="4055"/>
                  </a:cubicBezTo>
                  <a:lnTo>
                    <a:pt x="956" y="4055"/>
                  </a:lnTo>
                  <a:cubicBezTo>
                    <a:pt x="864" y="4146"/>
                    <a:pt x="773" y="4146"/>
                    <a:pt x="682" y="4260"/>
                  </a:cubicBezTo>
                  <a:cubicBezTo>
                    <a:pt x="505" y="4339"/>
                    <a:pt x="632" y="4553"/>
                    <a:pt x="729" y="4553"/>
                  </a:cubicBezTo>
                  <a:cubicBezTo>
                    <a:pt x="745" y="4553"/>
                    <a:pt x="760" y="4547"/>
                    <a:pt x="773" y="4534"/>
                  </a:cubicBezTo>
                  <a:cubicBezTo>
                    <a:pt x="1047" y="4443"/>
                    <a:pt x="1252" y="4443"/>
                    <a:pt x="1435" y="4352"/>
                  </a:cubicBezTo>
                  <a:lnTo>
                    <a:pt x="1435" y="4352"/>
                  </a:lnTo>
                  <a:cubicBezTo>
                    <a:pt x="1435" y="4534"/>
                    <a:pt x="1344" y="4831"/>
                    <a:pt x="1252" y="5105"/>
                  </a:cubicBezTo>
                  <a:cubicBezTo>
                    <a:pt x="1252" y="5287"/>
                    <a:pt x="1138" y="5493"/>
                    <a:pt x="1138" y="5767"/>
                  </a:cubicBezTo>
                  <a:cubicBezTo>
                    <a:pt x="1138" y="5767"/>
                    <a:pt x="1189" y="5807"/>
                    <a:pt x="1250" y="5807"/>
                  </a:cubicBezTo>
                  <a:cubicBezTo>
                    <a:pt x="1280" y="5807"/>
                    <a:pt x="1313" y="5797"/>
                    <a:pt x="1344" y="5767"/>
                  </a:cubicBezTo>
                  <a:cubicBezTo>
                    <a:pt x="1435" y="5584"/>
                    <a:pt x="1435" y="5287"/>
                    <a:pt x="1435" y="5105"/>
                  </a:cubicBezTo>
                  <a:cubicBezTo>
                    <a:pt x="1526" y="4831"/>
                    <a:pt x="1526" y="4626"/>
                    <a:pt x="1617" y="4352"/>
                  </a:cubicBezTo>
                  <a:lnTo>
                    <a:pt x="1617" y="4146"/>
                  </a:lnTo>
                  <a:cubicBezTo>
                    <a:pt x="2097" y="3964"/>
                    <a:pt x="2667" y="3576"/>
                    <a:pt x="3147" y="3302"/>
                  </a:cubicBezTo>
                  <a:lnTo>
                    <a:pt x="3147" y="3302"/>
                  </a:lnTo>
                  <a:cubicBezTo>
                    <a:pt x="2964" y="3964"/>
                    <a:pt x="2759" y="4626"/>
                    <a:pt x="2576" y="5287"/>
                  </a:cubicBezTo>
                  <a:cubicBezTo>
                    <a:pt x="2511" y="5369"/>
                    <a:pt x="2632" y="5439"/>
                    <a:pt x="2707" y="5439"/>
                  </a:cubicBezTo>
                  <a:cubicBezTo>
                    <a:pt x="2736" y="5439"/>
                    <a:pt x="2759" y="5428"/>
                    <a:pt x="2759" y="5402"/>
                  </a:cubicBezTo>
                  <a:cubicBezTo>
                    <a:pt x="3055" y="4831"/>
                    <a:pt x="3238" y="4260"/>
                    <a:pt x="3329" y="3690"/>
                  </a:cubicBezTo>
                  <a:cubicBezTo>
                    <a:pt x="3626" y="4146"/>
                    <a:pt x="3900" y="4534"/>
                    <a:pt x="4197" y="5014"/>
                  </a:cubicBezTo>
                  <a:cubicBezTo>
                    <a:pt x="3991" y="5287"/>
                    <a:pt x="3900" y="5676"/>
                    <a:pt x="3809" y="6064"/>
                  </a:cubicBezTo>
                  <a:cubicBezTo>
                    <a:pt x="3744" y="6128"/>
                    <a:pt x="3817" y="6193"/>
                    <a:pt x="3897" y="6193"/>
                  </a:cubicBezTo>
                  <a:cubicBezTo>
                    <a:pt x="3930" y="6193"/>
                    <a:pt x="3965" y="6182"/>
                    <a:pt x="3991" y="6155"/>
                  </a:cubicBezTo>
                  <a:cubicBezTo>
                    <a:pt x="4105" y="5858"/>
                    <a:pt x="4288" y="5584"/>
                    <a:pt x="4379" y="5196"/>
                  </a:cubicBezTo>
                  <a:lnTo>
                    <a:pt x="4379" y="5287"/>
                  </a:lnTo>
                  <a:cubicBezTo>
                    <a:pt x="4408" y="5352"/>
                    <a:pt x="4447" y="5376"/>
                    <a:pt x="4489" y="5376"/>
                  </a:cubicBezTo>
                  <a:cubicBezTo>
                    <a:pt x="4579" y="5376"/>
                    <a:pt x="4676" y="5259"/>
                    <a:pt x="4676" y="5196"/>
                  </a:cubicBezTo>
                  <a:cubicBezTo>
                    <a:pt x="4562" y="5014"/>
                    <a:pt x="4471" y="4922"/>
                    <a:pt x="4471" y="4831"/>
                  </a:cubicBezTo>
                  <a:lnTo>
                    <a:pt x="4471" y="4717"/>
                  </a:lnTo>
                  <a:cubicBezTo>
                    <a:pt x="4859" y="4831"/>
                    <a:pt x="5247" y="4831"/>
                    <a:pt x="5521" y="4831"/>
                  </a:cubicBezTo>
                  <a:cubicBezTo>
                    <a:pt x="5612" y="4831"/>
                    <a:pt x="5612" y="4626"/>
                    <a:pt x="5521" y="4626"/>
                  </a:cubicBezTo>
                  <a:cubicBezTo>
                    <a:pt x="5133" y="4626"/>
                    <a:pt x="4676" y="4534"/>
                    <a:pt x="4288" y="4534"/>
                  </a:cubicBezTo>
                  <a:cubicBezTo>
                    <a:pt x="3991" y="4055"/>
                    <a:pt x="3809" y="3576"/>
                    <a:pt x="3535" y="3210"/>
                  </a:cubicBezTo>
                  <a:lnTo>
                    <a:pt x="3535" y="3210"/>
                  </a:lnTo>
                  <a:cubicBezTo>
                    <a:pt x="4288" y="3393"/>
                    <a:pt x="5133" y="3690"/>
                    <a:pt x="5909" y="3872"/>
                  </a:cubicBezTo>
                  <a:cubicBezTo>
                    <a:pt x="6091" y="3872"/>
                    <a:pt x="6183" y="3690"/>
                    <a:pt x="6000" y="3576"/>
                  </a:cubicBezTo>
                  <a:cubicBezTo>
                    <a:pt x="5247" y="3302"/>
                    <a:pt x="4562" y="3119"/>
                    <a:pt x="3809" y="2822"/>
                  </a:cubicBezTo>
                  <a:cubicBezTo>
                    <a:pt x="4197" y="2548"/>
                    <a:pt x="4562" y="2252"/>
                    <a:pt x="4950" y="1978"/>
                  </a:cubicBezTo>
                  <a:cubicBezTo>
                    <a:pt x="4950" y="1978"/>
                    <a:pt x="4950" y="2069"/>
                    <a:pt x="5041" y="2069"/>
                  </a:cubicBezTo>
                  <a:cubicBezTo>
                    <a:pt x="5429" y="2252"/>
                    <a:pt x="5817" y="2343"/>
                    <a:pt x="6183" y="2434"/>
                  </a:cubicBezTo>
                  <a:cubicBezTo>
                    <a:pt x="6388" y="2434"/>
                    <a:pt x="6388" y="2252"/>
                    <a:pt x="6274" y="2252"/>
                  </a:cubicBezTo>
                  <a:cubicBezTo>
                    <a:pt x="5909" y="2069"/>
                    <a:pt x="5429" y="1978"/>
                    <a:pt x="5041" y="1864"/>
                  </a:cubicBezTo>
                  <a:cubicBezTo>
                    <a:pt x="5338" y="1590"/>
                    <a:pt x="5612" y="1293"/>
                    <a:pt x="6000" y="1019"/>
                  </a:cubicBezTo>
                  <a:cubicBezTo>
                    <a:pt x="6073" y="1019"/>
                    <a:pt x="5971" y="902"/>
                    <a:pt x="5880" y="902"/>
                  </a:cubicBezTo>
                  <a:cubicBezTo>
                    <a:pt x="5857" y="902"/>
                    <a:pt x="5836" y="910"/>
                    <a:pt x="5817" y="928"/>
                  </a:cubicBezTo>
                  <a:cubicBezTo>
                    <a:pt x="5612" y="1110"/>
                    <a:pt x="5338" y="1202"/>
                    <a:pt x="5041" y="1407"/>
                  </a:cubicBezTo>
                  <a:lnTo>
                    <a:pt x="5041" y="1019"/>
                  </a:lnTo>
                  <a:cubicBezTo>
                    <a:pt x="5041" y="722"/>
                    <a:pt x="5133" y="449"/>
                    <a:pt x="5041" y="152"/>
                  </a:cubicBezTo>
                  <a:cubicBezTo>
                    <a:pt x="5041" y="106"/>
                    <a:pt x="5018" y="83"/>
                    <a:pt x="4996" y="83"/>
                  </a:cubicBezTo>
                  <a:cubicBezTo>
                    <a:pt x="4973" y="83"/>
                    <a:pt x="4950" y="106"/>
                    <a:pt x="4950" y="152"/>
                  </a:cubicBezTo>
                  <a:cubicBezTo>
                    <a:pt x="4859" y="449"/>
                    <a:pt x="4859" y="722"/>
                    <a:pt x="4859" y="1019"/>
                  </a:cubicBezTo>
                  <a:cubicBezTo>
                    <a:pt x="4859" y="1202"/>
                    <a:pt x="4767" y="1407"/>
                    <a:pt x="4859" y="1590"/>
                  </a:cubicBezTo>
                  <a:cubicBezTo>
                    <a:pt x="4471" y="1864"/>
                    <a:pt x="3991" y="2160"/>
                    <a:pt x="3626" y="2343"/>
                  </a:cubicBezTo>
                  <a:cubicBezTo>
                    <a:pt x="3809" y="1590"/>
                    <a:pt x="3900" y="928"/>
                    <a:pt x="3900" y="152"/>
                  </a:cubicBezTo>
                  <a:cubicBezTo>
                    <a:pt x="3900" y="45"/>
                    <a:pt x="3837" y="1"/>
                    <a:pt x="378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1" name="Google Shape;2541;p34"/>
            <p:cNvSpPr/>
            <p:nvPr/>
          </p:nvSpPr>
          <p:spPr>
            <a:xfrm>
              <a:off x="4475209" y="934816"/>
              <a:ext cx="8907" cy="38887"/>
            </a:xfrm>
            <a:custGeom>
              <a:avLst/>
              <a:gdLst/>
              <a:ahLst/>
              <a:cxnLst/>
              <a:rect l="l" t="t" r="r" b="b"/>
              <a:pathLst>
                <a:path w="366" h="1598" extrusionOk="0">
                  <a:moveTo>
                    <a:pt x="274" y="0"/>
                  </a:moveTo>
                  <a:cubicBezTo>
                    <a:pt x="92" y="480"/>
                    <a:pt x="1" y="1050"/>
                    <a:pt x="92" y="1530"/>
                  </a:cubicBezTo>
                  <a:cubicBezTo>
                    <a:pt x="137" y="1575"/>
                    <a:pt x="183" y="1598"/>
                    <a:pt x="217" y="1598"/>
                  </a:cubicBezTo>
                  <a:cubicBezTo>
                    <a:pt x="252" y="1598"/>
                    <a:pt x="274" y="1575"/>
                    <a:pt x="274" y="1530"/>
                  </a:cubicBezTo>
                  <a:cubicBezTo>
                    <a:pt x="274" y="959"/>
                    <a:pt x="183" y="571"/>
                    <a:pt x="366" y="92"/>
                  </a:cubicBezTo>
                  <a:cubicBezTo>
                    <a:pt x="366" y="0"/>
                    <a:pt x="366" y="0"/>
                    <a:pt x="27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2" name="Google Shape;2542;p34"/>
            <p:cNvSpPr/>
            <p:nvPr/>
          </p:nvSpPr>
          <p:spPr>
            <a:xfrm>
              <a:off x="3745914" y="3000126"/>
              <a:ext cx="127223" cy="120385"/>
            </a:xfrm>
            <a:custGeom>
              <a:avLst/>
              <a:gdLst/>
              <a:ahLst/>
              <a:cxnLst/>
              <a:rect l="l" t="t" r="r" b="b"/>
              <a:pathLst>
                <a:path w="5228" h="4947" extrusionOk="0">
                  <a:moveTo>
                    <a:pt x="3113" y="0"/>
                  </a:moveTo>
                  <a:cubicBezTo>
                    <a:pt x="3072" y="0"/>
                    <a:pt x="3037" y="22"/>
                    <a:pt x="3037" y="60"/>
                  </a:cubicBezTo>
                  <a:cubicBezTo>
                    <a:pt x="2945" y="722"/>
                    <a:pt x="2854" y="1384"/>
                    <a:pt x="2763" y="2046"/>
                  </a:cubicBezTo>
                  <a:cubicBezTo>
                    <a:pt x="2671" y="2046"/>
                    <a:pt x="2671" y="2160"/>
                    <a:pt x="2580" y="2160"/>
                  </a:cubicBezTo>
                  <a:cubicBezTo>
                    <a:pt x="2466" y="1955"/>
                    <a:pt x="2283" y="1681"/>
                    <a:pt x="2192" y="1475"/>
                  </a:cubicBezTo>
                  <a:cubicBezTo>
                    <a:pt x="2283" y="1475"/>
                    <a:pt x="2283" y="1293"/>
                    <a:pt x="2192" y="1293"/>
                  </a:cubicBezTo>
                  <a:cubicBezTo>
                    <a:pt x="2101" y="1201"/>
                    <a:pt x="2101" y="1201"/>
                    <a:pt x="2010" y="1201"/>
                  </a:cubicBezTo>
                  <a:cubicBezTo>
                    <a:pt x="1804" y="905"/>
                    <a:pt x="1621" y="539"/>
                    <a:pt x="1439" y="243"/>
                  </a:cubicBezTo>
                  <a:cubicBezTo>
                    <a:pt x="1405" y="216"/>
                    <a:pt x="1374" y="205"/>
                    <a:pt x="1346" y="205"/>
                  </a:cubicBezTo>
                  <a:cubicBezTo>
                    <a:pt x="1279" y="205"/>
                    <a:pt x="1233" y="269"/>
                    <a:pt x="1233" y="334"/>
                  </a:cubicBezTo>
                  <a:cubicBezTo>
                    <a:pt x="1439" y="539"/>
                    <a:pt x="1530" y="813"/>
                    <a:pt x="1713" y="1019"/>
                  </a:cubicBezTo>
                  <a:cubicBezTo>
                    <a:pt x="1530" y="1019"/>
                    <a:pt x="1325" y="905"/>
                    <a:pt x="1142" y="813"/>
                  </a:cubicBezTo>
                  <a:cubicBezTo>
                    <a:pt x="960" y="813"/>
                    <a:pt x="960" y="1019"/>
                    <a:pt x="1051" y="1019"/>
                  </a:cubicBezTo>
                  <a:cubicBezTo>
                    <a:pt x="1325" y="1110"/>
                    <a:pt x="1621" y="1293"/>
                    <a:pt x="1895" y="1384"/>
                  </a:cubicBezTo>
                  <a:cubicBezTo>
                    <a:pt x="2010" y="1589"/>
                    <a:pt x="2101" y="1772"/>
                    <a:pt x="2283" y="2046"/>
                  </a:cubicBezTo>
                  <a:cubicBezTo>
                    <a:pt x="1530" y="1863"/>
                    <a:pt x="868" y="1681"/>
                    <a:pt x="183" y="1475"/>
                  </a:cubicBezTo>
                  <a:cubicBezTo>
                    <a:pt x="92" y="1475"/>
                    <a:pt x="1" y="1589"/>
                    <a:pt x="92" y="1681"/>
                  </a:cubicBezTo>
                  <a:cubicBezTo>
                    <a:pt x="868" y="1863"/>
                    <a:pt x="1530" y="2160"/>
                    <a:pt x="2283" y="2343"/>
                  </a:cubicBezTo>
                  <a:cubicBezTo>
                    <a:pt x="1804" y="2616"/>
                    <a:pt x="1439" y="2913"/>
                    <a:pt x="1051" y="3096"/>
                  </a:cubicBezTo>
                  <a:lnTo>
                    <a:pt x="868" y="3096"/>
                  </a:lnTo>
                  <a:cubicBezTo>
                    <a:pt x="663" y="3004"/>
                    <a:pt x="480" y="2913"/>
                    <a:pt x="298" y="2822"/>
                  </a:cubicBezTo>
                  <a:cubicBezTo>
                    <a:pt x="298" y="2822"/>
                    <a:pt x="183" y="2913"/>
                    <a:pt x="298" y="2913"/>
                  </a:cubicBezTo>
                  <a:cubicBezTo>
                    <a:pt x="389" y="3096"/>
                    <a:pt x="572" y="3096"/>
                    <a:pt x="754" y="3187"/>
                  </a:cubicBezTo>
                  <a:lnTo>
                    <a:pt x="754" y="3301"/>
                  </a:lnTo>
                  <a:cubicBezTo>
                    <a:pt x="754" y="3301"/>
                    <a:pt x="663" y="3392"/>
                    <a:pt x="572" y="3392"/>
                  </a:cubicBezTo>
                  <a:cubicBezTo>
                    <a:pt x="493" y="3471"/>
                    <a:pt x="550" y="3685"/>
                    <a:pt x="683" y="3685"/>
                  </a:cubicBezTo>
                  <a:cubicBezTo>
                    <a:pt x="705" y="3685"/>
                    <a:pt x="729" y="3679"/>
                    <a:pt x="754" y="3666"/>
                  </a:cubicBezTo>
                  <a:cubicBezTo>
                    <a:pt x="868" y="3575"/>
                    <a:pt x="1051" y="3575"/>
                    <a:pt x="1233" y="3484"/>
                  </a:cubicBezTo>
                  <a:lnTo>
                    <a:pt x="1233" y="3484"/>
                  </a:lnTo>
                  <a:cubicBezTo>
                    <a:pt x="1142" y="3666"/>
                    <a:pt x="1142" y="3872"/>
                    <a:pt x="1051" y="4054"/>
                  </a:cubicBezTo>
                  <a:cubicBezTo>
                    <a:pt x="1051" y="4237"/>
                    <a:pt x="960" y="4442"/>
                    <a:pt x="960" y="4625"/>
                  </a:cubicBezTo>
                  <a:cubicBezTo>
                    <a:pt x="960" y="4625"/>
                    <a:pt x="1041" y="4666"/>
                    <a:pt x="1095" y="4666"/>
                  </a:cubicBezTo>
                  <a:cubicBezTo>
                    <a:pt x="1122" y="4666"/>
                    <a:pt x="1142" y="4655"/>
                    <a:pt x="1142" y="4625"/>
                  </a:cubicBezTo>
                  <a:cubicBezTo>
                    <a:pt x="1233" y="4442"/>
                    <a:pt x="1233" y="4237"/>
                    <a:pt x="1233" y="4054"/>
                  </a:cubicBezTo>
                  <a:cubicBezTo>
                    <a:pt x="1233" y="3872"/>
                    <a:pt x="1325" y="3666"/>
                    <a:pt x="1325" y="3484"/>
                  </a:cubicBezTo>
                  <a:cubicBezTo>
                    <a:pt x="1325" y="3392"/>
                    <a:pt x="1439" y="3392"/>
                    <a:pt x="1325" y="3392"/>
                  </a:cubicBezTo>
                  <a:cubicBezTo>
                    <a:pt x="1804" y="3187"/>
                    <a:pt x="2192" y="2913"/>
                    <a:pt x="2580" y="2616"/>
                  </a:cubicBezTo>
                  <a:lnTo>
                    <a:pt x="2580" y="2616"/>
                  </a:lnTo>
                  <a:cubicBezTo>
                    <a:pt x="2466" y="3187"/>
                    <a:pt x="2283" y="3758"/>
                    <a:pt x="2101" y="4237"/>
                  </a:cubicBezTo>
                  <a:cubicBezTo>
                    <a:pt x="2101" y="4301"/>
                    <a:pt x="2190" y="4376"/>
                    <a:pt x="2244" y="4376"/>
                  </a:cubicBezTo>
                  <a:cubicBezTo>
                    <a:pt x="2267" y="4376"/>
                    <a:pt x="2283" y="4362"/>
                    <a:pt x="2283" y="4328"/>
                  </a:cubicBezTo>
                  <a:cubicBezTo>
                    <a:pt x="2466" y="3872"/>
                    <a:pt x="2671" y="3392"/>
                    <a:pt x="2763" y="2913"/>
                  </a:cubicBezTo>
                  <a:cubicBezTo>
                    <a:pt x="2945" y="3301"/>
                    <a:pt x="3242" y="3666"/>
                    <a:pt x="3425" y="3963"/>
                  </a:cubicBezTo>
                  <a:cubicBezTo>
                    <a:pt x="3333" y="4237"/>
                    <a:pt x="3242" y="4534"/>
                    <a:pt x="3151" y="4808"/>
                  </a:cubicBezTo>
                  <a:cubicBezTo>
                    <a:pt x="3071" y="4872"/>
                    <a:pt x="3148" y="4947"/>
                    <a:pt x="3201" y="4947"/>
                  </a:cubicBezTo>
                  <a:cubicBezTo>
                    <a:pt x="3224" y="4947"/>
                    <a:pt x="3242" y="4933"/>
                    <a:pt x="3242" y="4899"/>
                  </a:cubicBezTo>
                  <a:cubicBezTo>
                    <a:pt x="3425" y="4716"/>
                    <a:pt x="3425" y="4442"/>
                    <a:pt x="3516" y="4146"/>
                  </a:cubicBezTo>
                  <a:cubicBezTo>
                    <a:pt x="3516" y="4237"/>
                    <a:pt x="3607" y="4237"/>
                    <a:pt x="3607" y="4237"/>
                  </a:cubicBezTo>
                  <a:cubicBezTo>
                    <a:pt x="3641" y="4264"/>
                    <a:pt x="3672" y="4275"/>
                    <a:pt x="3700" y="4275"/>
                  </a:cubicBezTo>
                  <a:cubicBezTo>
                    <a:pt x="3767" y="4275"/>
                    <a:pt x="3813" y="4210"/>
                    <a:pt x="3813" y="4146"/>
                  </a:cubicBezTo>
                  <a:cubicBezTo>
                    <a:pt x="3721" y="4054"/>
                    <a:pt x="3721" y="3963"/>
                    <a:pt x="3607" y="3872"/>
                  </a:cubicBezTo>
                  <a:lnTo>
                    <a:pt x="4566" y="3872"/>
                  </a:lnTo>
                  <a:cubicBezTo>
                    <a:pt x="4566" y="3872"/>
                    <a:pt x="4566" y="3758"/>
                    <a:pt x="4475" y="3666"/>
                  </a:cubicBezTo>
                  <a:lnTo>
                    <a:pt x="3516" y="3666"/>
                  </a:lnTo>
                  <a:cubicBezTo>
                    <a:pt x="3333" y="3301"/>
                    <a:pt x="3037" y="2913"/>
                    <a:pt x="2854" y="2525"/>
                  </a:cubicBezTo>
                  <a:lnTo>
                    <a:pt x="2854" y="2525"/>
                  </a:lnTo>
                  <a:cubicBezTo>
                    <a:pt x="3516" y="2731"/>
                    <a:pt x="4178" y="2913"/>
                    <a:pt x="4863" y="3096"/>
                  </a:cubicBezTo>
                  <a:cubicBezTo>
                    <a:pt x="4954" y="3096"/>
                    <a:pt x="5045" y="2913"/>
                    <a:pt x="4863" y="2913"/>
                  </a:cubicBezTo>
                  <a:cubicBezTo>
                    <a:pt x="4292" y="2616"/>
                    <a:pt x="3721" y="2434"/>
                    <a:pt x="3151" y="2251"/>
                  </a:cubicBezTo>
                  <a:cubicBezTo>
                    <a:pt x="3425" y="2046"/>
                    <a:pt x="3721" y="1772"/>
                    <a:pt x="3995" y="1589"/>
                  </a:cubicBezTo>
                  <a:cubicBezTo>
                    <a:pt x="3995" y="1589"/>
                    <a:pt x="3995" y="1681"/>
                    <a:pt x="4087" y="1681"/>
                  </a:cubicBezTo>
                  <a:cubicBezTo>
                    <a:pt x="4383" y="1772"/>
                    <a:pt x="4749" y="1863"/>
                    <a:pt x="5045" y="1955"/>
                  </a:cubicBezTo>
                  <a:cubicBezTo>
                    <a:pt x="5137" y="1955"/>
                    <a:pt x="5228" y="1863"/>
                    <a:pt x="5137" y="1772"/>
                  </a:cubicBezTo>
                  <a:cubicBezTo>
                    <a:pt x="4749" y="1681"/>
                    <a:pt x="4475" y="1589"/>
                    <a:pt x="4087" y="1475"/>
                  </a:cubicBezTo>
                  <a:cubicBezTo>
                    <a:pt x="4383" y="1293"/>
                    <a:pt x="4566" y="1110"/>
                    <a:pt x="4863" y="813"/>
                  </a:cubicBezTo>
                  <a:cubicBezTo>
                    <a:pt x="4936" y="813"/>
                    <a:pt x="4892" y="696"/>
                    <a:pt x="4813" y="696"/>
                  </a:cubicBezTo>
                  <a:cubicBezTo>
                    <a:pt x="4793" y="696"/>
                    <a:pt x="4771" y="704"/>
                    <a:pt x="4749" y="722"/>
                  </a:cubicBezTo>
                  <a:cubicBezTo>
                    <a:pt x="4566" y="813"/>
                    <a:pt x="4383" y="1019"/>
                    <a:pt x="4178" y="1110"/>
                  </a:cubicBezTo>
                  <a:lnTo>
                    <a:pt x="4178" y="813"/>
                  </a:lnTo>
                  <a:lnTo>
                    <a:pt x="4178" y="151"/>
                  </a:lnTo>
                  <a:cubicBezTo>
                    <a:pt x="4132" y="106"/>
                    <a:pt x="4087" y="83"/>
                    <a:pt x="4052" y="83"/>
                  </a:cubicBezTo>
                  <a:cubicBezTo>
                    <a:pt x="4018" y="83"/>
                    <a:pt x="3995" y="106"/>
                    <a:pt x="3995" y="151"/>
                  </a:cubicBezTo>
                  <a:lnTo>
                    <a:pt x="3995" y="813"/>
                  </a:lnTo>
                  <a:cubicBezTo>
                    <a:pt x="3904" y="905"/>
                    <a:pt x="3904" y="1110"/>
                    <a:pt x="3904" y="1293"/>
                  </a:cubicBezTo>
                  <a:cubicBezTo>
                    <a:pt x="3607" y="1475"/>
                    <a:pt x="3333" y="1681"/>
                    <a:pt x="3037" y="1863"/>
                  </a:cubicBezTo>
                  <a:cubicBezTo>
                    <a:pt x="3151" y="1293"/>
                    <a:pt x="3151" y="722"/>
                    <a:pt x="3242" y="151"/>
                  </a:cubicBezTo>
                  <a:cubicBezTo>
                    <a:pt x="3242" y="44"/>
                    <a:pt x="3172" y="0"/>
                    <a:pt x="311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3" name="Google Shape;2543;p34"/>
            <p:cNvSpPr/>
            <p:nvPr/>
          </p:nvSpPr>
          <p:spPr>
            <a:xfrm>
              <a:off x="3794801" y="3001586"/>
              <a:ext cx="6692" cy="29445"/>
            </a:xfrm>
            <a:custGeom>
              <a:avLst/>
              <a:gdLst/>
              <a:ahLst/>
              <a:cxnLst/>
              <a:rect l="l" t="t" r="r" b="b"/>
              <a:pathLst>
                <a:path w="275" h="1210" extrusionOk="0">
                  <a:moveTo>
                    <a:pt x="274" y="0"/>
                  </a:moveTo>
                  <a:lnTo>
                    <a:pt x="274" y="0"/>
                  </a:lnTo>
                  <a:cubicBezTo>
                    <a:pt x="92" y="274"/>
                    <a:pt x="1" y="753"/>
                    <a:pt x="92" y="1141"/>
                  </a:cubicBezTo>
                  <a:cubicBezTo>
                    <a:pt x="92" y="1187"/>
                    <a:pt x="115" y="1210"/>
                    <a:pt x="137" y="1210"/>
                  </a:cubicBezTo>
                  <a:cubicBezTo>
                    <a:pt x="160" y="1210"/>
                    <a:pt x="183" y="1187"/>
                    <a:pt x="183" y="1141"/>
                  </a:cubicBezTo>
                  <a:cubicBezTo>
                    <a:pt x="183" y="753"/>
                    <a:pt x="183" y="388"/>
                    <a:pt x="27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4" name="Google Shape;2544;p34"/>
            <p:cNvSpPr/>
            <p:nvPr/>
          </p:nvSpPr>
          <p:spPr>
            <a:xfrm>
              <a:off x="5007397" y="4291295"/>
              <a:ext cx="124912" cy="120604"/>
            </a:xfrm>
            <a:custGeom>
              <a:avLst/>
              <a:gdLst/>
              <a:ahLst/>
              <a:cxnLst/>
              <a:rect l="l" t="t" r="r" b="b"/>
              <a:pathLst>
                <a:path w="5133" h="4956" extrusionOk="0">
                  <a:moveTo>
                    <a:pt x="3033" y="0"/>
                  </a:moveTo>
                  <a:cubicBezTo>
                    <a:pt x="2987" y="0"/>
                    <a:pt x="2942" y="23"/>
                    <a:pt x="2942" y="69"/>
                  </a:cubicBezTo>
                  <a:cubicBezTo>
                    <a:pt x="2942" y="731"/>
                    <a:pt x="2850" y="1393"/>
                    <a:pt x="2668" y="2055"/>
                  </a:cubicBezTo>
                  <a:cubicBezTo>
                    <a:pt x="2668" y="2055"/>
                    <a:pt x="2554" y="2055"/>
                    <a:pt x="2554" y="2169"/>
                  </a:cubicBezTo>
                  <a:cubicBezTo>
                    <a:pt x="2371" y="1872"/>
                    <a:pt x="2280" y="1689"/>
                    <a:pt x="2097" y="1393"/>
                  </a:cubicBezTo>
                  <a:cubicBezTo>
                    <a:pt x="2188" y="1393"/>
                    <a:pt x="2280" y="1301"/>
                    <a:pt x="2188" y="1210"/>
                  </a:cubicBezTo>
                  <a:cubicBezTo>
                    <a:pt x="2097" y="1210"/>
                    <a:pt x="1983" y="1210"/>
                    <a:pt x="1892" y="1119"/>
                  </a:cubicBezTo>
                  <a:cubicBezTo>
                    <a:pt x="1709" y="822"/>
                    <a:pt x="1526" y="548"/>
                    <a:pt x="1321" y="251"/>
                  </a:cubicBezTo>
                  <a:cubicBezTo>
                    <a:pt x="1321" y="206"/>
                    <a:pt x="1275" y="183"/>
                    <a:pt x="1241" y="183"/>
                  </a:cubicBezTo>
                  <a:cubicBezTo>
                    <a:pt x="1207" y="183"/>
                    <a:pt x="1184" y="206"/>
                    <a:pt x="1230" y="251"/>
                  </a:cubicBezTo>
                  <a:cubicBezTo>
                    <a:pt x="1321" y="548"/>
                    <a:pt x="1526" y="731"/>
                    <a:pt x="1618" y="1027"/>
                  </a:cubicBezTo>
                  <a:cubicBezTo>
                    <a:pt x="1412" y="913"/>
                    <a:pt x="1230" y="822"/>
                    <a:pt x="1047" y="822"/>
                  </a:cubicBezTo>
                  <a:cubicBezTo>
                    <a:pt x="1030" y="805"/>
                    <a:pt x="1012" y="797"/>
                    <a:pt x="995" y="797"/>
                  </a:cubicBezTo>
                  <a:cubicBezTo>
                    <a:pt x="924" y="797"/>
                    <a:pt x="881" y="935"/>
                    <a:pt x="1047" y="1027"/>
                  </a:cubicBezTo>
                  <a:cubicBezTo>
                    <a:pt x="1230" y="1119"/>
                    <a:pt x="1526" y="1210"/>
                    <a:pt x="1800" y="1301"/>
                  </a:cubicBezTo>
                  <a:cubicBezTo>
                    <a:pt x="1892" y="1598"/>
                    <a:pt x="2097" y="1781"/>
                    <a:pt x="2188" y="1963"/>
                  </a:cubicBezTo>
                  <a:cubicBezTo>
                    <a:pt x="1526" y="1781"/>
                    <a:pt x="750" y="1689"/>
                    <a:pt x="88" y="1484"/>
                  </a:cubicBezTo>
                  <a:cubicBezTo>
                    <a:pt x="72" y="1467"/>
                    <a:pt x="58" y="1461"/>
                    <a:pt x="48" y="1461"/>
                  </a:cubicBezTo>
                  <a:cubicBezTo>
                    <a:pt x="0" y="1461"/>
                    <a:pt x="14" y="1598"/>
                    <a:pt x="88" y="1598"/>
                  </a:cubicBezTo>
                  <a:cubicBezTo>
                    <a:pt x="750" y="1872"/>
                    <a:pt x="1526" y="2055"/>
                    <a:pt x="2188" y="2351"/>
                  </a:cubicBezTo>
                  <a:cubicBezTo>
                    <a:pt x="1800" y="2534"/>
                    <a:pt x="1321" y="2831"/>
                    <a:pt x="956" y="3104"/>
                  </a:cubicBezTo>
                  <a:cubicBezTo>
                    <a:pt x="956" y="3104"/>
                    <a:pt x="842" y="3104"/>
                    <a:pt x="842" y="3013"/>
                  </a:cubicBezTo>
                  <a:cubicBezTo>
                    <a:pt x="659" y="2922"/>
                    <a:pt x="476" y="2831"/>
                    <a:pt x="271" y="2831"/>
                  </a:cubicBezTo>
                  <a:cubicBezTo>
                    <a:pt x="180" y="2831"/>
                    <a:pt x="180" y="2831"/>
                    <a:pt x="180" y="2922"/>
                  </a:cubicBezTo>
                  <a:cubicBezTo>
                    <a:pt x="385" y="3013"/>
                    <a:pt x="568" y="3104"/>
                    <a:pt x="659" y="3196"/>
                  </a:cubicBezTo>
                  <a:lnTo>
                    <a:pt x="750" y="3196"/>
                  </a:lnTo>
                  <a:cubicBezTo>
                    <a:pt x="659" y="3310"/>
                    <a:pt x="568" y="3310"/>
                    <a:pt x="568" y="3401"/>
                  </a:cubicBezTo>
                  <a:cubicBezTo>
                    <a:pt x="385" y="3493"/>
                    <a:pt x="476" y="3675"/>
                    <a:pt x="659" y="3675"/>
                  </a:cubicBezTo>
                  <a:cubicBezTo>
                    <a:pt x="842" y="3584"/>
                    <a:pt x="956" y="3493"/>
                    <a:pt x="1138" y="3401"/>
                  </a:cubicBezTo>
                  <a:lnTo>
                    <a:pt x="1138" y="3401"/>
                  </a:lnTo>
                  <a:cubicBezTo>
                    <a:pt x="1138" y="3675"/>
                    <a:pt x="1047" y="3881"/>
                    <a:pt x="1047" y="4063"/>
                  </a:cubicBezTo>
                  <a:cubicBezTo>
                    <a:pt x="956" y="4246"/>
                    <a:pt x="956" y="4337"/>
                    <a:pt x="956" y="4542"/>
                  </a:cubicBezTo>
                  <a:cubicBezTo>
                    <a:pt x="956" y="4634"/>
                    <a:pt x="1047" y="4634"/>
                    <a:pt x="1047" y="4634"/>
                  </a:cubicBezTo>
                  <a:cubicBezTo>
                    <a:pt x="1138" y="4451"/>
                    <a:pt x="1138" y="4246"/>
                    <a:pt x="1230" y="4063"/>
                  </a:cubicBezTo>
                  <a:cubicBezTo>
                    <a:pt x="1230" y="3881"/>
                    <a:pt x="1230" y="3675"/>
                    <a:pt x="1321" y="3493"/>
                  </a:cubicBezTo>
                  <a:lnTo>
                    <a:pt x="1321" y="3401"/>
                  </a:lnTo>
                  <a:lnTo>
                    <a:pt x="1321" y="3310"/>
                  </a:lnTo>
                  <a:cubicBezTo>
                    <a:pt x="1709" y="3104"/>
                    <a:pt x="2097" y="2922"/>
                    <a:pt x="2554" y="2625"/>
                  </a:cubicBezTo>
                  <a:lnTo>
                    <a:pt x="2554" y="2625"/>
                  </a:lnTo>
                  <a:cubicBezTo>
                    <a:pt x="2371" y="3196"/>
                    <a:pt x="2188" y="3675"/>
                    <a:pt x="2097" y="4246"/>
                  </a:cubicBezTo>
                  <a:cubicBezTo>
                    <a:pt x="2017" y="4310"/>
                    <a:pt x="2094" y="4385"/>
                    <a:pt x="2179" y="4385"/>
                  </a:cubicBezTo>
                  <a:cubicBezTo>
                    <a:pt x="2215" y="4385"/>
                    <a:pt x="2252" y="4371"/>
                    <a:pt x="2280" y="4337"/>
                  </a:cubicBezTo>
                  <a:cubicBezTo>
                    <a:pt x="2462" y="3881"/>
                    <a:pt x="2554" y="3401"/>
                    <a:pt x="2759" y="2922"/>
                  </a:cubicBezTo>
                  <a:cubicBezTo>
                    <a:pt x="2942" y="3310"/>
                    <a:pt x="3124" y="3584"/>
                    <a:pt x="3330" y="3972"/>
                  </a:cubicBezTo>
                  <a:cubicBezTo>
                    <a:pt x="3238" y="4246"/>
                    <a:pt x="3124" y="4542"/>
                    <a:pt x="3033" y="4816"/>
                  </a:cubicBezTo>
                  <a:cubicBezTo>
                    <a:pt x="3033" y="4880"/>
                    <a:pt x="3078" y="4956"/>
                    <a:pt x="3144" y="4956"/>
                  </a:cubicBezTo>
                  <a:cubicBezTo>
                    <a:pt x="3172" y="4956"/>
                    <a:pt x="3204" y="4942"/>
                    <a:pt x="3238" y="4908"/>
                  </a:cubicBezTo>
                  <a:cubicBezTo>
                    <a:pt x="3330" y="4634"/>
                    <a:pt x="3421" y="4451"/>
                    <a:pt x="3512" y="4154"/>
                  </a:cubicBezTo>
                  <a:lnTo>
                    <a:pt x="3512" y="4246"/>
                  </a:lnTo>
                  <a:cubicBezTo>
                    <a:pt x="3539" y="4273"/>
                    <a:pt x="3576" y="4284"/>
                    <a:pt x="3611" y="4284"/>
                  </a:cubicBezTo>
                  <a:cubicBezTo>
                    <a:pt x="3696" y="4284"/>
                    <a:pt x="3776" y="4219"/>
                    <a:pt x="3695" y="4154"/>
                  </a:cubicBezTo>
                  <a:cubicBezTo>
                    <a:pt x="3695" y="4063"/>
                    <a:pt x="3604" y="3972"/>
                    <a:pt x="3604" y="3881"/>
                  </a:cubicBezTo>
                  <a:lnTo>
                    <a:pt x="3604" y="3766"/>
                  </a:lnTo>
                  <a:lnTo>
                    <a:pt x="4471" y="3766"/>
                  </a:lnTo>
                  <a:cubicBezTo>
                    <a:pt x="4562" y="3766"/>
                    <a:pt x="4562" y="3675"/>
                    <a:pt x="4471" y="3675"/>
                  </a:cubicBezTo>
                  <a:cubicBezTo>
                    <a:pt x="4083" y="3675"/>
                    <a:pt x="3809" y="3584"/>
                    <a:pt x="3421" y="3584"/>
                  </a:cubicBezTo>
                  <a:cubicBezTo>
                    <a:pt x="3238" y="3196"/>
                    <a:pt x="3033" y="2922"/>
                    <a:pt x="2850" y="2534"/>
                  </a:cubicBezTo>
                  <a:lnTo>
                    <a:pt x="2850" y="2534"/>
                  </a:lnTo>
                  <a:cubicBezTo>
                    <a:pt x="3512" y="2739"/>
                    <a:pt x="4083" y="2922"/>
                    <a:pt x="4745" y="3013"/>
                  </a:cubicBezTo>
                  <a:cubicBezTo>
                    <a:pt x="4784" y="3031"/>
                    <a:pt x="4816" y="3038"/>
                    <a:pt x="4841" y="3038"/>
                  </a:cubicBezTo>
                  <a:cubicBezTo>
                    <a:pt x="4946" y="3038"/>
                    <a:pt x="4928" y="2904"/>
                    <a:pt x="4836" y="2831"/>
                  </a:cubicBezTo>
                  <a:cubicBezTo>
                    <a:pt x="4265" y="2625"/>
                    <a:pt x="3604" y="2443"/>
                    <a:pt x="3033" y="2260"/>
                  </a:cubicBezTo>
                  <a:cubicBezTo>
                    <a:pt x="3330" y="2055"/>
                    <a:pt x="3695" y="1781"/>
                    <a:pt x="3992" y="1484"/>
                  </a:cubicBezTo>
                  <a:lnTo>
                    <a:pt x="3992" y="1689"/>
                  </a:lnTo>
                  <a:cubicBezTo>
                    <a:pt x="4380" y="1781"/>
                    <a:pt x="4654" y="1872"/>
                    <a:pt x="5042" y="1963"/>
                  </a:cubicBezTo>
                  <a:cubicBezTo>
                    <a:pt x="5133" y="1963"/>
                    <a:pt x="5133" y="1781"/>
                    <a:pt x="5042" y="1781"/>
                  </a:cubicBezTo>
                  <a:cubicBezTo>
                    <a:pt x="4745" y="1689"/>
                    <a:pt x="4380" y="1598"/>
                    <a:pt x="4083" y="1484"/>
                  </a:cubicBezTo>
                  <a:cubicBezTo>
                    <a:pt x="4265" y="1301"/>
                    <a:pt x="4562" y="1027"/>
                    <a:pt x="4745" y="822"/>
                  </a:cubicBezTo>
                  <a:cubicBezTo>
                    <a:pt x="4836" y="731"/>
                    <a:pt x="4745" y="639"/>
                    <a:pt x="4654" y="639"/>
                  </a:cubicBezTo>
                  <a:cubicBezTo>
                    <a:pt x="4471" y="822"/>
                    <a:pt x="4265" y="1027"/>
                    <a:pt x="4083" y="1119"/>
                  </a:cubicBezTo>
                  <a:lnTo>
                    <a:pt x="4083" y="731"/>
                  </a:lnTo>
                  <a:lnTo>
                    <a:pt x="4083" y="160"/>
                  </a:lnTo>
                  <a:cubicBezTo>
                    <a:pt x="4083" y="69"/>
                    <a:pt x="3992" y="69"/>
                    <a:pt x="3992" y="69"/>
                  </a:cubicBezTo>
                  <a:cubicBezTo>
                    <a:pt x="3900" y="343"/>
                    <a:pt x="3900" y="548"/>
                    <a:pt x="3900" y="731"/>
                  </a:cubicBezTo>
                  <a:lnTo>
                    <a:pt x="3900" y="1301"/>
                  </a:lnTo>
                  <a:cubicBezTo>
                    <a:pt x="3604" y="1484"/>
                    <a:pt x="3238" y="1689"/>
                    <a:pt x="2942" y="1872"/>
                  </a:cubicBezTo>
                  <a:cubicBezTo>
                    <a:pt x="3033" y="1301"/>
                    <a:pt x="3124" y="639"/>
                    <a:pt x="3124" y="69"/>
                  </a:cubicBezTo>
                  <a:cubicBezTo>
                    <a:pt x="3124" y="23"/>
                    <a:pt x="3079" y="0"/>
                    <a:pt x="303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5" name="Google Shape;2545;p34"/>
            <p:cNvSpPr/>
            <p:nvPr/>
          </p:nvSpPr>
          <p:spPr>
            <a:xfrm>
              <a:off x="5053412" y="4290735"/>
              <a:ext cx="7252" cy="30005"/>
            </a:xfrm>
            <a:custGeom>
              <a:avLst/>
              <a:gdLst/>
              <a:ahLst/>
              <a:cxnLst/>
              <a:rect l="l" t="t" r="r" b="b"/>
              <a:pathLst>
                <a:path w="298" h="1233" extrusionOk="0">
                  <a:moveTo>
                    <a:pt x="297" y="0"/>
                  </a:moveTo>
                  <a:lnTo>
                    <a:pt x="297" y="0"/>
                  </a:lnTo>
                  <a:cubicBezTo>
                    <a:pt x="92" y="366"/>
                    <a:pt x="1" y="754"/>
                    <a:pt x="92" y="1233"/>
                  </a:cubicBezTo>
                  <a:cubicBezTo>
                    <a:pt x="206" y="1233"/>
                    <a:pt x="297" y="1233"/>
                    <a:pt x="297" y="1142"/>
                  </a:cubicBezTo>
                  <a:cubicBezTo>
                    <a:pt x="206" y="754"/>
                    <a:pt x="206" y="366"/>
                    <a:pt x="2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6" name="Google Shape;2546;p34"/>
            <p:cNvSpPr/>
            <p:nvPr/>
          </p:nvSpPr>
          <p:spPr>
            <a:xfrm>
              <a:off x="4761816" y="2354688"/>
              <a:ext cx="124912" cy="120921"/>
            </a:xfrm>
            <a:custGeom>
              <a:avLst/>
              <a:gdLst/>
              <a:ahLst/>
              <a:cxnLst/>
              <a:rect l="l" t="t" r="r" b="b"/>
              <a:pathLst>
                <a:path w="5133" h="4969" extrusionOk="0">
                  <a:moveTo>
                    <a:pt x="180" y="2851"/>
                  </a:moveTo>
                  <a:cubicBezTo>
                    <a:pt x="155" y="2851"/>
                    <a:pt x="130" y="2891"/>
                    <a:pt x="206" y="2891"/>
                  </a:cubicBezTo>
                  <a:cubicBezTo>
                    <a:pt x="206" y="2861"/>
                    <a:pt x="193" y="2851"/>
                    <a:pt x="180" y="2851"/>
                  </a:cubicBezTo>
                  <a:close/>
                  <a:moveTo>
                    <a:pt x="2986" y="1"/>
                  </a:moveTo>
                  <a:cubicBezTo>
                    <a:pt x="2962" y="1"/>
                    <a:pt x="2945" y="12"/>
                    <a:pt x="2945" y="38"/>
                  </a:cubicBezTo>
                  <a:cubicBezTo>
                    <a:pt x="2854" y="814"/>
                    <a:pt x="2762" y="1476"/>
                    <a:pt x="2671" y="2047"/>
                  </a:cubicBezTo>
                  <a:lnTo>
                    <a:pt x="2580" y="2138"/>
                  </a:lnTo>
                  <a:cubicBezTo>
                    <a:pt x="2374" y="1956"/>
                    <a:pt x="2283" y="1659"/>
                    <a:pt x="2100" y="1476"/>
                  </a:cubicBezTo>
                  <a:cubicBezTo>
                    <a:pt x="2192" y="1476"/>
                    <a:pt x="2192" y="1385"/>
                    <a:pt x="2100" y="1294"/>
                  </a:cubicBezTo>
                  <a:cubicBezTo>
                    <a:pt x="2100" y="1294"/>
                    <a:pt x="2009" y="1179"/>
                    <a:pt x="1918" y="1179"/>
                  </a:cubicBezTo>
                  <a:cubicBezTo>
                    <a:pt x="1712" y="906"/>
                    <a:pt x="1530" y="518"/>
                    <a:pt x="1347" y="244"/>
                  </a:cubicBezTo>
                  <a:cubicBezTo>
                    <a:pt x="1314" y="217"/>
                    <a:pt x="1282" y="206"/>
                    <a:pt x="1257" y="206"/>
                  </a:cubicBezTo>
                  <a:cubicBezTo>
                    <a:pt x="1195" y="206"/>
                    <a:pt x="1168" y="270"/>
                    <a:pt x="1233" y="335"/>
                  </a:cubicBezTo>
                  <a:cubicBezTo>
                    <a:pt x="1347" y="609"/>
                    <a:pt x="1438" y="814"/>
                    <a:pt x="1621" y="1088"/>
                  </a:cubicBezTo>
                  <a:cubicBezTo>
                    <a:pt x="1438" y="997"/>
                    <a:pt x="1233" y="906"/>
                    <a:pt x="1050" y="814"/>
                  </a:cubicBezTo>
                  <a:cubicBezTo>
                    <a:pt x="959" y="814"/>
                    <a:pt x="868" y="997"/>
                    <a:pt x="959" y="997"/>
                  </a:cubicBezTo>
                  <a:cubicBezTo>
                    <a:pt x="1233" y="1179"/>
                    <a:pt x="1530" y="1294"/>
                    <a:pt x="1804" y="1385"/>
                  </a:cubicBezTo>
                  <a:cubicBezTo>
                    <a:pt x="1918" y="1568"/>
                    <a:pt x="2009" y="1864"/>
                    <a:pt x="2192" y="2047"/>
                  </a:cubicBezTo>
                  <a:cubicBezTo>
                    <a:pt x="1438" y="1864"/>
                    <a:pt x="776" y="1659"/>
                    <a:pt x="92" y="1476"/>
                  </a:cubicBezTo>
                  <a:cubicBezTo>
                    <a:pt x="0" y="1476"/>
                    <a:pt x="0" y="1568"/>
                    <a:pt x="92" y="1659"/>
                  </a:cubicBezTo>
                  <a:cubicBezTo>
                    <a:pt x="776" y="1864"/>
                    <a:pt x="1438" y="2138"/>
                    <a:pt x="2192" y="2321"/>
                  </a:cubicBezTo>
                  <a:cubicBezTo>
                    <a:pt x="1804" y="2617"/>
                    <a:pt x="1347" y="2891"/>
                    <a:pt x="959" y="3188"/>
                  </a:cubicBezTo>
                  <a:cubicBezTo>
                    <a:pt x="868" y="3097"/>
                    <a:pt x="868" y="3097"/>
                    <a:pt x="776" y="3097"/>
                  </a:cubicBezTo>
                  <a:cubicBezTo>
                    <a:pt x="571" y="3006"/>
                    <a:pt x="388" y="2891"/>
                    <a:pt x="206" y="2891"/>
                  </a:cubicBezTo>
                  <a:cubicBezTo>
                    <a:pt x="297" y="3097"/>
                    <a:pt x="480" y="3188"/>
                    <a:pt x="662" y="3279"/>
                  </a:cubicBezTo>
                  <a:lnTo>
                    <a:pt x="776" y="3279"/>
                  </a:lnTo>
                  <a:cubicBezTo>
                    <a:pt x="662" y="3279"/>
                    <a:pt x="571" y="3371"/>
                    <a:pt x="480" y="3371"/>
                  </a:cubicBezTo>
                  <a:cubicBezTo>
                    <a:pt x="400" y="3450"/>
                    <a:pt x="459" y="3685"/>
                    <a:pt x="596" y="3685"/>
                  </a:cubicBezTo>
                  <a:cubicBezTo>
                    <a:pt x="616" y="3685"/>
                    <a:pt x="638" y="3679"/>
                    <a:pt x="662" y="3667"/>
                  </a:cubicBezTo>
                  <a:cubicBezTo>
                    <a:pt x="776" y="3576"/>
                    <a:pt x="959" y="3576"/>
                    <a:pt x="1142" y="3462"/>
                  </a:cubicBezTo>
                  <a:lnTo>
                    <a:pt x="1142" y="3462"/>
                  </a:lnTo>
                  <a:cubicBezTo>
                    <a:pt x="1142" y="3667"/>
                    <a:pt x="1050" y="3850"/>
                    <a:pt x="1050" y="4033"/>
                  </a:cubicBezTo>
                  <a:cubicBezTo>
                    <a:pt x="959" y="4238"/>
                    <a:pt x="959" y="4421"/>
                    <a:pt x="959" y="4603"/>
                  </a:cubicBezTo>
                  <a:cubicBezTo>
                    <a:pt x="959" y="4660"/>
                    <a:pt x="982" y="4689"/>
                    <a:pt x="1005" y="4689"/>
                  </a:cubicBezTo>
                  <a:cubicBezTo>
                    <a:pt x="1028" y="4689"/>
                    <a:pt x="1050" y="4660"/>
                    <a:pt x="1050" y="4603"/>
                  </a:cubicBezTo>
                  <a:cubicBezTo>
                    <a:pt x="1142" y="4421"/>
                    <a:pt x="1142" y="4238"/>
                    <a:pt x="1142" y="4033"/>
                  </a:cubicBezTo>
                  <a:cubicBezTo>
                    <a:pt x="1233" y="3850"/>
                    <a:pt x="1233" y="3667"/>
                    <a:pt x="1233" y="3462"/>
                  </a:cubicBezTo>
                  <a:lnTo>
                    <a:pt x="1347" y="3371"/>
                  </a:lnTo>
                  <a:cubicBezTo>
                    <a:pt x="1712" y="3188"/>
                    <a:pt x="2100" y="2891"/>
                    <a:pt x="2488" y="2617"/>
                  </a:cubicBezTo>
                  <a:lnTo>
                    <a:pt x="2488" y="2617"/>
                  </a:lnTo>
                  <a:cubicBezTo>
                    <a:pt x="2374" y="3188"/>
                    <a:pt x="2192" y="3759"/>
                    <a:pt x="2009" y="4238"/>
                  </a:cubicBezTo>
                  <a:cubicBezTo>
                    <a:pt x="2009" y="4303"/>
                    <a:pt x="2100" y="4367"/>
                    <a:pt x="2154" y="4367"/>
                  </a:cubicBezTo>
                  <a:cubicBezTo>
                    <a:pt x="2176" y="4367"/>
                    <a:pt x="2192" y="4356"/>
                    <a:pt x="2192" y="4329"/>
                  </a:cubicBezTo>
                  <a:cubicBezTo>
                    <a:pt x="2374" y="3941"/>
                    <a:pt x="2580" y="3462"/>
                    <a:pt x="2671" y="3006"/>
                  </a:cubicBezTo>
                  <a:cubicBezTo>
                    <a:pt x="2854" y="3279"/>
                    <a:pt x="3150" y="3667"/>
                    <a:pt x="3333" y="4033"/>
                  </a:cubicBezTo>
                  <a:cubicBezTo>
                    <a:pt x="3242" y="4329"/>
                    <a:pt x="3150" y="4603"/>
                    <a:pt x="3059" y="4900"/>
                  </a:cubicBezTo>
                  <a:cubicBezTo>
                    <a:pt x="3059" y="4946"/>
                    <a:pt x="3082" y="4968"/>
                    <a:pt x="3116" y="4968"/>
                  </a:cubicBezTo>
                  <a:cubicBezTo>
                    <a:pt x="3150" y="4968"/>
                    <a:pt x="3196" y="4946"/>
                    <a:pt x="3242" y="4900"/>
                  </a:cubicBezTo>
                  <a:cubicBezTo>
                    <a:pt x="3333" y="4717"/>
                    <a:pt x="3424" y="4421"/>
                    <a:pt x="3515" y="4238"/>
                  </a:cubicBezTo>
                  <a:cubicBezTo>
                    <a:pt x="3559" y="4308"/>
                    <a:pt x="3613" y="4338"/>
                    <a:pt x="3657" y="4338"/>
                  </a:cubicBezTo>
                  <a:cubicBezTo>
                    <a:pt x="3729" y="4338"/>
                    <a:pt x="3777" y="4260"/>
                    <a:pt x="3721" y="4147"/>
                  </a:cubicBezTo>
                  <a:cubicBezTo>
                    <a:pt x="3630" y="4033"/>
                    <a:pt x="3630" y="3941"/>
                    <a:pt x="3630" y="3941"/>
                  </a:cubicBezTo>
                  <a:lnTo>
                    <a:pt x="3630" y="3850"/>
                  </a:lnTo>
                  <a:lnTo>
                    <a:pt x="4474" y="3850"/>
                  </a:lnTo>
                  <a:cubicBezTo>
                    <a:pt x="4565" y="3850"/>
                    <a:pt x="4474" y="3759"/>
                    <a:pt x="4474" y="3759"/>
                  </a:cubicBezTo>
                  <a:cubicBezTo>
                    <a:pt x="4086" y="3667"/>
                    <a:pt x="3721" y="3667"/>
                    <a:pt x="3424" y="3667"/>
                  </a:cubicBezTo>
                  <a:cubicBezTo>
                    <a:pt x="3242" y="3279"/>
                    <a:pt x="3059" y="2891"/>
                    <a:pt x="2762" y="2526"/>
                  </a:cubicBezTo>
                  <a:lnTo>
                    <a:pt x="2762" y="2526"/>
                  </a:lnTo>
                  <a:cubicBezTo>
                    <a:pt x="3424" y="2709"/>
                    <a:pt x="4086" y="2891"/>
                    <a:pt x="4771" y="3097"/>
                  </a:cubicBezTo>
                  <a:cubicBezTo>
                    <a:pt x="4862" y="3097"/>
                    <a:pt x="4953" y="2891"/>
                    <a:pt x="4771" y="2891"/>
                  </a:cubicBezTo>
                  <a:cubicBezTo>
                    <a:pt x="4200" y="2617"/>
                    <a:pt x="3630" y="2435"/>
                    <a:pt x="3059" y="2321"/>
                  </a:cubicBezTo>
                  <a:cubicBezTo>
                    <a:pt x="3333" y="2047"/>
                    <a:pt x="3630" y="1864"/>
                    <a:pt x="3903" y="1568"/>
                  </a:cubicBezTo>
                  <a:cubicBezTo>
                    <a:pt x="3903" y="1659"/>
                    <a:pt x="3903" y="1659"/>
                    <a:pt x="3995" y="1659"/>
                  </a:cubicBezTo>
                  <a:cubicBezTo>
                    <a:pt x="4292" y="1750"/>
                    <a:pt x="4657" y="1956"/>
                    <a:pt x="4953" y="1956"/>
                  </a:cubicBezTo>
                  <a:cubicBezTo>
                    <a:pt x="4988" y="1973"/>
                    <a:pt x="5016" y="1980"/>
                    <a:pt x="5038" y="1980"/>
                  </a:cubicBezTo>
                  <a:cubicBezTo>
                    <a:pt x="5133" y="1980"/>
                    <a:pt x="5119" y="1843"/>
                    <a:pt x="5045" y="1750"/>
                  </a:cubicBezTo>
                  <a:cubicBezTo>
                    <a:pt x="4657" y="1659"/>
                    <a:pt x="4383" y="1568"/>
                    <a:pt x="3995" y="1476"/>
                  </a:cubicBezTo>
                  <a:cubicBezTo>
                    <a:pt x="4292" y="1294"/>
                    <a:pt x="4565" y="1088"/>
                    <a:pt x="4771" y="906"/>
                  </a:cubicBezTo>
                  <a:cubicBezTo>
                    <a:pt x="4843" y="833"/>
                    <a:pt x="4801" y="689"/>
                    <a:pt x="4724" y="689"/>
                  </a:cubicBezTo>
                  <a:cubicBezTo>
                    <a:pt x="4703" y="689"/>
                    <a:pt x="4680" y="699"/>
                    <a:pt x="4657" y="723"/>
                  </a:cubicBezTo>
                  <a:cubicBezTo>
                    <a:pt x="4474" y="906"/>
                    <a:pt x="4292" y="997"/>
                    <a:pt x="4086" y="1179"/>
                  </a:cubicBezTo>
                  <a:lnTo>
                    <a:pt x="4086" y="814"/>
                  </a:lnTo>
                  <a:lnTo>
                    <a:pt x="4086" y="152"/>
                  </a:lnTo>
                  <a:cubicBezTo>
                    <a:pt x="4086" y="95"/>
                    <a:pt x="4063" y="67"/>
                    <a:pt x="4029" y="67"/>
                  </a:cubicBezTo>
                  <a:cubicBezTo>
                    <a:pt x="3995" y="67"/>
                    <a:pt x="3949" y="95"/>
                    <a:pt x="3903" y="152"/>
                  </a:cubicBezTo>
                  <a:lnTo>
                    <a:pt x="3903" y="814"/>
                  </a:lnTo>
                  <a:cubicBezTo>
                    <a:pt x="3903" y="997"/>
                    <a:pt x="3812" y="1088"/>
                    <a:pt x="3812" y="1294"/>
                  </a:cubicBezTo>
                  <a:cubicBezTo>
                    <a:pt x="3515" y="1476"/>
                    <a:pt x="3242" y="1659"/>
                    <a:pt x="2945" y="1956"/>
                  </a:cubicBezTo>
                  <a:cubicBezTo>
                    <a:pt x="3059" y="1294"/>
                    <a:pt x="3059" y="723"/>
                    <a:pt x="3150" y="152"/>
                  </a:cubicBezTo>
                  <a:cubicBezTo>
                    <a:pt x="3150" y="71"/>
                    <a:pt x="3045" y="1"/>
                    <a:pt x="29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7" name="Google Shape;2547;p34"/>
            <p:cNvSpPr/>
            <p:nvPr/>
          </p:nvSpPr>
          <p:spPr>
            <a:xfrm>
              <a:off x="4808465" y="2355613"/>
              <a:ext cx="6692" cy="29883"/>
            </a:xfrm>
            <a:custGeom>
              <a:avLst/>
              <a:gdLst/>
              <a:ahLst/>
              <a:cxnLst/>
              <a:rect l="l" t="t" r="r" b="b"/>
              <a:pathLst>
                <a:path w="275" h="1228" extrusionOk="0">
                  <a:moveTo>
                    <a:pt x="275" y="0"/>
                  </a:moveTo>
                  <a:lnTo>
                    <a:pt x="275" y="0"/>
                  </a:lnTo>
                  <a:cubicBezTo>
                    <a:pt x="92" y="297"/>
                    <a:pt x="1" y="776"/>
                    <a:pt x="92" y="1141"/>
                  </a:cubicBezTo>
                  <a:cubicBezTo>
                    <a:pt x="92" y="1199"/>
                    <a:pt x="115" y="1227"/>
                    <a:pt x="138" y="1227"/>
                  </a:cubicBezTo>
                  <a:cubicBezTo>
                    <a:pt x="160" y="1227"/>
                    <a:pt x="183" y="1199"/>
                    <a:pt x="183" y="1141"/>
                  </a:cubicBezTo>
                  <a:cubicBezTo>
                    <a:pt x="183" y="776"/>
                    <a:pt x="183" y="388"/>
                    <a:pt x="2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8" name="Google Shape;2548;p34"/>
            <p:cNvSpPr/>
            <p:nvPr/>
          </p:nvSpPr>
          <p:spPr>
            <a:xfrm>
              <a:off x="3813125" y="4295188"/>
              <a:ext cx="95004" cy="89869"/>
            </a:xfrm>
            <a:custGeom>
              <a:avLst/>
              <a:gdLst/>
              <a:ahLst/>
              <a:cxnLst/>
              <a:rect l="l" t="t" r="r" b="b"/>
              <a:pathLst>
                <a:path w="3904" h="3693" extrusionOk="0">
                  <a:moveTo>
                    <a:pt x="2192" y="0"/>
                  </a:moveTo>
                  <a:cubicBezTo>
                    <a:pt x="2192" y="571"/>
                    <a:pt x="2101" y="1050"/>
                    <a:pt x="1987" y="1529"/>
                  </a:cubicBezTo>
                  <a:cubicBezTo>
                    <a:pt x="1987" y="1529"/>
                    <a:pt x="1895" y="1529"/>
                    <a:pt x="1895" y="1621"/>
                  </a:cubicBezTo>
                  <a:cubicBezTo>
                    <a:pt x="1804" y="1438"/>
                    <a:pt x="1713" y="1233"/>
                    <a:pt x="1621" y="1050"/>
                  </a:cubicBezTo>
                  <a:cubicBezTo>
                    <a:pt x="1621" y="1050"/>
                    <a:pt x="1713" y="959"/>
                    <a:pt x="1621" y="959"/>
                  </a:cubicBezTo>
                  <a:cubicBezTo>
                    <a:pt x="1530" y="959"/>
                    <a:pt x="1530" y="867"/>
                    <a:pt x="1416" y="867"/>
                  </a:cubicBezTo>
                  <a:cubicBezTo>
                    <a:pt x="1325" y="662"/>
                    <a:pt x="1142" y="388"/>
                    <a:pt x="1051" y="183"/>
                  </a:cubicBezTo>
                  <a:cubicBezTo>
                    <a:pt x="1020" y="152"/>
                    <a:pt x="987" y="142"/>
                    <a:pt x="961" y="142"/>
                  </a:cubicBezTo>
                  <a:cubicBezTo>
                    <a:pt x="909" y="142"/>
                    <a:pt x="883" y="183"/>
                    <a:pt x="959" y="183"/>
                  </a:cubicBezTo>
                  <a:cubicBezTo>
                    <a:pt x="1051" y="388"/>
                    <a:pt x="1142" y="571"/>
                    <a:pt x="1233" y="753"/>
                  </a:cubicBezTo>
                  <a:cubicBezTo>
                    <a:pt x="1051" y="662"/>
                    <a:pt x="959" y="662"/>
                    <a:pt x="754" y="571"/>
                  </a:cubicBezTo>
                  <a:cubicBezTo>
                    <a:pt x="663" y="571"/>
                    <a:pt x="663" y="662"/>
                    <a:pt x="754" y="753"/>
                  </a:cubicBezTo>
                  <a:cubicBezTo>
                    <a:pt x="959" y="867"/>
                    <a:pt x="1142" y="959"/>
                    <a:pt x="1325" y="959"/>
                  </a:cubicBezTo>
                  <a:cubicBezTo>
                    <a:pt x="1416" y="1141"/>
                    <a:pt x="1530" y="1324"/>
                    <a:pt x="1621" y="1529"/>
                  </a:cubicBezTo>
                  <a:cubicBezTo>
                    <a:pt x="1142" y="1324"/>
                    <a:pt x="571" y="1233"/>
                    <a:pt x="92" y="1050"/>
                  </a:cubicBezTo>
                  <a:cubicBezTo>
                    <a:pt x="1" y="1050"/>
                    <a:pt x="1" y="1141"/>
                    <a:pt x="92" y="1233"/>
                  </a:cubicBezTo>
                  <a:cubicBezTo>
                    <a:pt x="571" y="1324"/>
                    <a:pt x="1142" y="1529"/>
                    <a:pt x="1621" y="1712"/>
                  </a:cubicBezTo>
                  <a:cubicBezTo>
                    <a:pt x="1325" y="1895"/>
                    <a:pt x="1051" y="2100"/>
                    <a:pt x="754" y="2283"/>
                  </a:cubicBezTo>
                  <a:lnTo>
                    <a:pt x="571" y="2283"/>
                  </a:lnTo>
                  <a:cubicBezTo>
                    <a:pt x="480" y="2191"/>
                    <a:pt x="275" y="2100"/>
                    <a:pt x="183" y="2100"/>
                  </a:cubicBezTo>
                  <a:cubicBezTo>
                    <a:pt x="183" y="2100"/>
                    <a:pt x="92" y="2100"/>
                    <a:pt x="183" y="2191"/>
                  </a:cubicBezTo>
                  <a:cubicBezTo>
                    <a:pt x="275" y="2283"/>
                    <a:pt x="389" y="2283"/>
                    <a:pt x="480" y="2374"/>
                  </a:cubicBezTo>
                  <a:lnTo>
                    <a:pt x="571" y="2374"/>
                  </a:lnTo>
                  <a:cubicBezTo>
                    <a:pt x="480" y="2465"/>
                    <a:pt x="480" y="2465"/>
                    <a:pt x="389" y="2465"/>
                  </a:cubicBezTo>
                  <a:cubicBezTo>
                    <a:pt x="275" y="2579"/>
                    <a:pt x="389" y="2762"/>
                    <a:pt x="480" y="2762"/>
                  </a:cubicBezTo>
                  <a:cubicBezTo>
                    <a:pt x="663" y="2671"/>
                    <a:pt x="754" y="2579"/>
                    <a:pt x="845" y="2579"/>
                  </a:cubicBezTo>
                  <a:cubicBezTo>
                    <a:pt x="845" y="2762"/>
                    <a:pt x="845" y="2853"/>
                    <a:pt x="754" y="3036"/>
                  </a:cubicBezTo>
                  <a:cubicBezTo>
                    <a:pt x="754" y="3150"/>
                    <a:pt x="663" y="3241"/>
                    <a:pt x="663" y="3424"/>
                  </a:cubicBezTo>
                  <a:cubicBezTo>
                    <a:pt x="663" y="3424"/>
                    <a:pt x="703" y="3464"/>
                    <a:pt x="757" y="3464"/>
                  </a:cubicBezTo>
                  <a:cubicBezTo>
                    <a:pt x="784" y="3464"/>
                    <a:pt x="815" y="3454"/>
                    <a:pt x="845" y="3424"/>
                  </a:cubicBezTo>
                  <a:lnTo>
                    <a:pt x="845" y="3036"/>
                  </a:lnTo>
                  <a:cubicBezTo>
                    <a:pt x="959" y="2853"/>
                    <a:pt x="959" y="2762"/>
                    <a:pt x="959" y="2579"/>
                  </a:cubicBezTo>
                  <a:lnTo>
                    <a:pt x="959" y="2465"/>
                  </a:lnTo>
                  <a:cubicBezTo>
                    <a:pt x="1325" y="2283"/>
                    <a:pt x="1621" y="2191"/>
                    <a:pt x="1895" y="2009"/>
                  </a:cubicBezTo>
                  <a:lnTo>
                    <a:pt x="1895" y="2009"/>
                  </a:lnTo>
                  <a:cubicBezTo>
                    <a:pt x="1804" y="2374"/>
                    <a:pt x="1713" y="2762"/>
                    <a:pt x="1530" y="3150"/>
                  </a:cubicBezTo>
                  <a:cubicBezTo>
                    <a:pt x="1530" y="3214"/>
                    <a:pt x="1576" y="3279"/>
                    <a:pt x="1635" y="3279"/>
                  </a:cubicBezTo>
                  <a:cubicBezTo>
                    <a:pt x="1659" y="3279"/>
                    <a:pt x="1686" y="3268"/>
                    <a:pt x="1713" y="3241"/>
                  </a:cubicBezTo>
                  <a:cubicBezTo>
                    <a:pt x="1804" y="2853"/>
                    <a:pt x="1895" y="2579"/>
                    <a:pt x="1987" y="2191"/>
                  </a:cubicBezTo>
                  <a:cubicBezTo>
                    <a:pt x="2192" y="2465"/>
                    <a:pt x="2375" y="2671"/>
                    <a:pt x="2557" y="2944"/>
                  </a:cubicBezTo>
                  <a:cubicBezTo>
                    <a:pt x="2466" y="3150"/>
                    <a:pt x="2375" y="3333"/>
                    <a:pt x="2283" y="3606"/>
                  </a:cubicBezTo>
                  <a:cubicBezTo>
                    <a:pt x="2283" y="3663"/>
                    <a:pt x="2306" y="3692"/>
                    <a:pt x="2329" y="3692"/>
                  </a:cubicBezTo>
                  <a:cubicBezTo>
                    <a:pt x="2352" y="3692"/>
                    <a:pt x="2375" y="3663"/>
                    <a:pt x="2375" y="3606"/>
                  </a:cubicBezTo>
                  <a:cubicBezTo>
                    <a:pt x="2466" y="3515"/>
                    <a:pt x="2557" y="3333"/>
                    <a:pt x="2671" y="3150"/>
                  </a:cubicBezTo>
                  <a:cubicBezTo>
                    <a:pt x="2671" y="3176"/>
                    <a:pt x="2686" y="3187"/>
                    <a:pt x="2705" y="3187"/>
                  </a:cubicBezTo>
                  <a:cubicBezTo>
                    <a:pt x="2753" y="3187"/>
                    <a:pt x="2828" y="3117"/>
                    <a:pt x="2763" y="3036"/>
                  </a:cubicBezTo>
                  <a:cubicBezTo>
                    <a:pt x="2763" y="3036"/>
                    <a:pt x="2763" y="2944"/>
                    <a:pt x="2671" y="2853"/>
                  </a:cubicBezTo>
                  <a:lnTo>
                    <a:pt x="3333" y="2853"/>
                  </a:lnTo>
                  <a:cubicBezTo>
                    <a:pt x="3425" y="2853"/>
                    <a:pt x="3425" y="2762"/>
                    <a:pt x="3333" y="2762"/>
                  </a:cubicBezTo>
                  <a:cubicBezTo>
                    <a:pt x="3037" y="2762"/>
                    <a:pt x="2854" y="2671"/>
                    <a:pt x="2557" y="2671"/>
                  </a:cubicBezTo>
                  <a:cubicBezTo>
                    <a:pt x="2466" y="2374"/>
                    <a:pt x="2283" y="2191"/>
                    <a:pt x="2101" y="1895"/>
                  </a:cubicBezTo>
                  <a:lnTo>
                    <a:pt x="2101" y="1895"/>
                  </a:lnTo>
                  <a:cubicBezTo>
                    <a:pt x="2557" y="2009"/>
                    <a:pt x="3037" y="2191"/>
                    <a:pt x="3607" y="2283"/>
                  </a:cubicBezTo>
                  <a:cubicBezTo>
                    <a:pt x="3698" y="2283"/>
                    <a:pt x="3698" y="2191"/>
                    <a:pt x="3607" y="2100"/>
                  </a:cubicBezTo>
                  <a:cubicBezTo>
                    <a:pt x="3128" y="2009"/>
                    <a:pt x="2763" y="1803"/>
                    <a:pt x="2283" y="1712"/>
                  </a:cubicBezTo>
                  <a:cubicBezTo>
                    <a:pt x="2466" y="1529"/>
                    <a:pt x="2763" y="1324"/>
                    <a:pt x="2945" y="1141"/>
                  </a:cubicBezTo>
                  <a:cubicBezTo>
                    <a:pt x="2945" y="1141"/>
                    <a:pt x="2945" y="1233"/>
                    <a:pt x="3037" y="1233"/>
                  </a:cubicBezTo>
                  <a:cubicBezTo>
                    <a:pt x="3242" y="1324"/>
                    <a:pt x="3516" y="1438"/>
                    <a:pt x="3698" y="1438"/>
                  </a:cubicBezTo>
                  <a:cubicBezTo>
                    <a:pt x="3813" y="1438"/>
                    <a:pt x="3904" y="1324"/>
                    <a:pt x="3813" y="1324"/>
                  </a:cubicBezTo>
                  <a:cubicBezTo>
                    <a:pt x="3516" y="1233"/>
                    <a:pt x="3242" y="1141"/>
                    <a:pt x="3037" y="1141"/>
                  </a:cubicBezTo>
                  <a:cubicBezTo>
                    <a:pt x="3242" y="959"/>
                    <a:pt x="3425" y="753"/>
                    <a:pt x="3607" y="571"/>
                  </a:cubicBezTo>
                  <a:lnTo>
                    <a:pt x="3516" y="479"/>
                  </a:lnTo>
                  <a:cubicBezTo>
                    <a:pt x="3333" y="662"/>
                    <a:pt x="3242" y="753"/>
                    <a:pt x="3037" y="867"/>
                  </a:cubicBezTo>
                  <a:lnTo>
                    <a:pt x="3037" y="571"/>
                  </a:lnTo>
                  <a:lnTo>
                    <a:pt x="3037" y="91"/>
                  </a:lnTo>
                  <a:cubicBezTo>
                    <a:pt x="3037" y="46"/>
                    <a:pt x="3014" y="23"/>
                    <a:pt x="2991" y="23"/>
                  </a:cubicBezTo>
                  <a:cubicBezTo>
                    <a:pt x="2968" y="23"/>
                    <a:pt x="2945" y="46"/>
                    <a:pt x="2945" y="91"/>
                  </a:cubicBezTo>
                  <a:lnTo>
                    <a:pt x="2945" y="571"/>
                  </a:lnTo>
                  <a:cubicBezTo>
                    <a:pt x="2945" y="662"/>
                    <a:pt x="2854" y="867"/>
                    <a:pt x="2854" y="959"/>
                  </a:cubicBezTo>
                  <a:cubicBezTo>
                    <a:pt x="2671" y="1141"/>
                    <a:pt x="2466" y="1233"/>
                    <a:pt x="2192" y="1438"/>
                  </a:cubicBezTo>
                  <a:cubicBezTo>
                    <a:pt x="2283" y="959"/>
                    <a:pt x="2283" y="479"/>
                    <a:pt x="2375" y="91"/>
                  </a:cubicBezTo>
                  <a:cubicBezTo>
                    <a:pt x="2375" y="0"/>
                    <a:pt x="2283" y="0"/>
                    <a:pt x="219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9" name="Google Shape;2549;p34"/>
            <p:cNvSpPr/>
            <p:nvPr/>
          </p:nvSpPr>
          <p:spPr>
            <a:xfrm>
              <a:off x="3847558" y="4295188"/>
              <a:ext cx="7252" cy="22778"/>
            </a:xfrm>
            <a:custGeom>
              <a:avLst/>
              <a:gdLst/>
              <a:ahLst/>
              <a:cxnLst/>
              <a:rect l="l" t="t" r="r" b="b"/>
              <a:pathLst>
                <a:path w="298" h="936" extrusionOk="0">
                  <a:moveTo>
                    <a:pt x="206" y="0"/>
                  </a:moveTo>
                  <a:cubicBezTo>
                    <a:pt x="115" y="297"/>
                    <a:pt x="1" y="571"/>
                    <a:pt x="115" y="867"/>
                  </a:cubicBezTo>
                  <a:cubicBezTo>
                    <a:pt x="115" y="913"/>
                    <a:pt x="138" y="936"/>
                    <a:pt x="161" y="936"/>
                  </a:cubicBezTo>
                  <a:cubicBezTo>
                    <a:pt x="184" y="936"/>
                    <a:pt x="206" y="913"/>
                    <a:pt x="206" y="867"/>
                  </a:cubicBezTo>
                  <a:cubicBezTo>
                    <a:pt x="206" y="571"/>
                    <a:pt x="206" y="297"/>
                    <a:pt x="29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0" name="Google Shape;2550;p34"/>
            <p:cNvSpPr/>
            <p:nvPr/>
          </p:nvSpPr>
          <p:spPr>
            <a:xfrm>
              <a:off x="1723041" y="710407"/>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1" name="Google Shape;2551;p34"/>
            <p:cNvSpPr/>
            <p:nvPr/>
          </p:nvSpPr>
          <p:spPr>
            <a:xfrm>
              <a:off x="2526189" y="543791"/>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2" name="Google Shape;2552;p34"/>
            <p:cNvSpPr/>
            <p:nvPr/>
          </p:nvSpPr>
          <p:spPr>
            <a:xfrm>
              <a:off x="2822798" y="1133650"/>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3" name="Google Shape;2553;p34"/>
            <p:cNvSpPr/>
            <p:nvPr/>
          </p:nvSpPr>
          <p:spPr>
            <a:xfrm>
              <a:off x="3739247" y="865391"/>
              <a:ext cx="32025" cy="30346"/>
            </a:xfrm>
            <a:custGeom>
              <a:avLst/>
              <a:gdLst/>
              <a:ahLst/>
              <a:cxnLst/>
              <a:rect l="l" t="t" r="r" b="b"/>
              <a:pathLst>
                <a:path w="1316" h="1247" extrusionOk="0">
                  <a:moveTo>
                    <a:pt x="366" y="0"/>
                  </a:moveTo>
                  <a:cubicBezTo>
                    <a:pt x="184" y="0"/>
                    <a:pt x="1" y="183"/>
                    <a:pt x="1" y="388"/>
                  </a:cubicBezTo>
                  <a:cubicBezTo>
                    <a:pt x="1" y="571"/>
                    <a:pt x="1" y="662"/>
                    <a:pt x="92" y="867"/>
                  </a:cubicBezTo>
                  <a:cubicBezTo>
                    <a:pt x="184" y="1050"/>
                    <a:pt x="457" y="1141"/>
                    <a:pt x="663" y="1233"/>
                  </a:cubicBezTo>
                  <a:cubicBezTo>
                    <a:pt x="692" y="1242"/>
                    <a:pt x="723" y="1247"/>
                    <a:pt x="754" y="1247"/>
                  </a:cubicBezTo>
                  <a:cubicBezTo>
                    <a:pt x="1014" y="1247"/>
                    <a:pt x="1315" y="927"/>
                    <a:pt x="1234" y="662"/>
                  </a:cubicBezTo>
                  <a:cubicBezTo>
                    <a:pt x="1142" y="479"/>
                    <a:pt x="1142" y="297"/>
                    <a:pt x="937" y="183"/>
                  </a:cubicBezTo>
                  <a:cubicBezTo>
                    <a:pt x="846" y="0"/>
                    <a:pt x="663" y="0"/>
                    <a:pt x="36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4" name="Google Shape;2554;p34"/>
            <p:cNvSpPr/>
            <p:nvPr/>
          </p:nvSpPr>
          <p:spPr>
            <a:xfrm>
              <a:off x="3489311" y="1969576"/>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5" name="Google Shape;2555;p34"/>
            <p:cNvSpPr/>
            <p:nvPr/>
          </p:nvSpPr>
          <p:spPr>
            <a:xfrm>
              <a:off x="3919782" y="2394474"/>
              <a:ext cx="38887" cy="33363"/>
            </a:xfrm>
            <a:custGeom>
              <a:avLst/>
              <a:gdLst/>
              <a:ahLst/>
              <a:cxnLst/>
              <a:rect l="l" t="t" r="r" b="b"/>
              <a:pathLst>
                <a:path w="1598" h="1371" extrusionOk="0">
                  <a:moveTo>
                    <a:pt x="849" y="1"/>
                  </a:moveTo>
                  <a:cubicBezTo>
                    <a:pt x="787" y="1"/>
                    <a:pt x="724" y="8"/>
                    <a:pt x="662" y="24"/>
                  </a:cubicBezTo>
                  <a:cubicBezTo>
                    <a:pt x="365" y="115"/>
                    <a:pt x="0" y="503"/>
                    <a:pt x="183" y="800"/>
                  </a:cubicBezTo>
                  <a:cubicBezTo>
                    <a:pt x="274" y="1074"/>
                    <a:pt x="457" y="1371"/>
                    <a:pt x="845" y="1371"/>
                  </a:cubicBezTo>
                  <a:cubicBezTo>
                    <a:pt x="1233" y="1371"/>
                    <a:pt x="1598" y="982"/>
                    <a:pt x="1507" y="503"/>
                  </a:cubicBezTo>
                  <a:cubicBezTo>
                    <a:pt x="1431" y="181"/>
                    <a:pt x="1151" y="1"/>
                    <a:pt x="84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6" name="Google Shape;2556;p34"/>
            <p:cNvSpPr/>
            <p:nvPr/>
          </p:nvSpPr>
          <p:spPr>
            <a:xfrm>
              <a:off x="2986640" y="3049890"/>
              <a:ext cx="25576" cy="18908"/>
            </a:xfrm>
            <a:custGeom>
              <a:avLst/>
              <a:gdLst/>
              <a:ahLst/>
              <a:cxnLst/>
              <a:rect l="l" t="t" r="r" b="b"/>
              <a:pathLst>
                <a:path w="1051" h="777" extrusionOk="0">
                  <a:moveTo>
                    <a:pt x="480" y="1"/>
                  </a:moveTo>
                  <a:cubicBezTo>
                    <a:pt x="1" y="1"/>
                    <a:pt x="1" y="777"/>
                    <a:pt x="480" y="777"/>
                  </a:cubicBezTo>
                  <a:cubicBezTo>
                    <a:pt x="1051" y="777"/>
                    <a:pt x="1051" y="1"/>
                    <a:pt x="4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7" name="Google Shape;2557;p34"/>
            <p:cNvSpPr/>
            <p:nvPr/>
          </p:nvSpPr>
          <p:spPr>
            <a:xfrm>
              <a:off x="3452542" y="3217892"/>
              <a:ext cx="28715" cy="25600"/>
            </a:xfrm>
            <a:custGeom>
              <a:avLst/>
              <a:gdLst/>
              <a:ahLst/>
              <a:cxnLst/>
              <a:rect l="l" t="t" r="r" b="b"/>
              <a:pathLst>
                <a:path w="1180" h="1052" extrusionOk="0">
                  <a:moveTo>
                    <a:pt x="765" y="1"/>
                  </a:moveTo>
                  <a:cubicBezTo>
                    <a:pt x="701" y="1"/>
                    <a:pt x="629" y="18"/>
                    <a:pt x="553" y="59"/>
                  </a:cubicBezTo>
                  <a:cubicBezTo>
                    <a:pt x="462" y="150"/>
                    <a:pt x="370" y="150"/>
                    <a:pt x="256" y="241"/>
                  </a:cubicBezTo>
                  <a:cubicBezTo>
                    <a:pt x="165" y="332"/>
                    <a:pt x="165" y="424"/>
                    <a:pt x="74" y="515"/>
                  </a:cubicBezTo>
                  <a:cubicBezTo>
                    <a:pt x="0" y="754"/>
                    <a:pt x="163" y="1052"/>
                    <a:pt x="384" y="1052"/>
                  </a:cubicBezTo>
                  <a:cubicBezTo>
                    <a:pt x="438" y="1052"/>
                    <a:pt x="495" y="1034"/>
                    <a:pt x="553" y="994"/>
                  </a:cubicBezTo>
                  <a:cubicBezTo>
                    <a:pt x="644" y="903"/>
                    <a:pt x="736" y="903"/>
                    <a:pt x="827" y="812"/>
                  </a:cubicBezTo>
                  <a:cubicBezTo>
                    <a:pt x="941" y="720"/>
                    <a:pt x="1032" y="629"/>
                    <a:pt x="1032" y="515"/>
                  </a:cubicBezTo>
                  <a:cubicBezTo>
                    <a:pt x="1179" y="295"/>
                    <a:pt x="1031" y="1"/>
                    <a:pt x="76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8" name="Google Shape;2558;p34"/>
            <p:cNvSpPr/>
            <p:nvPr/>
          </p:nvSpPr>
          <p:spPr>
            <a:xfrm>
              <a:off x="3873109" y="3513138"/>
              <a:ext cx="46699" cy="36673"/>
            </a:xfrm>
            <a:custGeom>
              <a:avLst/>
              <a:gdLst/>
              <a:ahLst/>
              <a:cxnLst/>
              <a:rect l="l" t="t" r="r" b="b"/>
              <a:pathLst>
                <a:path w="1919" h="1507" extrusionOk="0">
                  <a:moveTo>
                    <a:pt x="960" y="0"/>
                  </a:moveTo>
                  <a:cubicBezTo>
                    <a:pt x="1" y="0"/>
                    <a:pt x="1" y="1507"/>
                    <a:pt x="960" y="1507"/>
                  </a:cubicBezTo>
                  <a:cubicBezTo>
                    <a:pt x="1918" y="1507"/>
                    <a:pt x="1918" y="0"/>
                    <a:pt x="96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59" name="Google Shape;2559;p34"/>
            <p:cNvSpPr/>
            <p:nvPr/>
          </p:nvSpPr>
          <p:spPr>
            <a:xfrm>
              <a:off x="3799255" y="3733070"/>
              <a:ext cx="27791" cy="22802"/>
            </a:xfrm>
            <a:custGeom>
              <a:avLst/>
              <a:gdLst/>
              <a:ahLst/>
              <a:cxnLst/>
              <a:rect l="l" t="t" r="r" b="b"/>
              <a:pathLst>
                <a:path w="1142" h="937" extrusionOk="0">
                  <a:moveTo>
                    <a:pt x="571" y="1"/>
                  </a:moveTo>
                  <a:cubicBezTo>
                    <a:pt x="0" y="1"/>
                    <a:pt x="0" y="937"/>
                    <a:pt x="571" y="937"/>
                  </a:cubicBezTo>
                  <a:cubicBezTo>
                    <a:pt x="1141" y="937"/>
                    <a:pt x="1141"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0" name="Google Shape;2560;p34"/>
            <p:cNvSpPr/>
            <p:nvPr/>
          </p:nvSpPr>
          <p:spPr>
            <a:xfrm>
              <a:off x="3345447" y="4188532"/>
              <a:ext cx="46699" cy="37233"/>
            </a:xfrm>
            <a:custGeom>
              <a:avLst/>
              <a:gdLst/>
              <a:ahLst/>
              <a:cxnLst/>
              <a:rect l="l" t="t" r="r" b="b"/>
              <a:pathLst>
                <a:path w="1919" h="1530" extrusionOk="0">
                  <a:moveTo>
                    <a:pt x="959" y="1"/>
                  </a:moveTo>
                  <a:cubicBezTo>
                    <a:pt x="1" y="1"/>
                    <a:pt x="1" y="1530"/>
                    <a:pt x="959" y="1530"/>
                  </a:cubicBezTo>
                  <a:cubicBezTo>
                    <a:pt x="1918" y="1530"/>
                    <a:pt x="1918"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1" name="Google Shape;2561;p34"/>
            <p:cNvSpPr/>
            <p:nvPr/>
          </p:nvSpPr>
          <p:spPr>
            <a:xfrm>
              <a:off x="3647337" y="4486163"/>
              <a:ext cx="29178" cy="26939"/>
            </a:xfrm>
            <a:custGeom>
              <a:avLst/>
              <a:gdLst/>
              <a:ahLst/>
              <a:cxnLst/>
              <a:rect l="l" t="t" r="r" b="b"/>
              <a:pathLst>
                <a:path w="1199" h="1107" extrusionOk="0">
                  <a:moveTo>
                    <a:pt x="376" y="1"/>
                  </a:moveTo>
                  <a:cubicBezTo>
                    <a:pt x="154" y="1"/>
                    <a:pt x="0" y="287"/>
                    <a:pt x="149" y="529"/>
                  </a:cubicBezTo>
                  <a:cubicBezTo>
                    <a:pt x="240" y="620"/>
                    <a:pt x="354" y="803"/>
                    <a:pt x="445" y="894"/>
                  </a:cubicBezTo>
                  <a:cubicBezTo>
                    <a:pt x="503" y="1023"/>
                    <a:pt x="631" y="1107"/>
                    <a:pt x="770" y="1107"/>
                  </a:cubicBezTo>
                  <a:cubicBezTo>
                    <a:pt x="853" y="1107"/>
                    <a:pt x="939" y="1077"/>
                    <a:pt x="1016" y="1008"/>
                  </a:cubicBezTo>
                  <a:cubicBezTo>
                    <a:pt x="1199" y="803"/>
                    <a:pt x="1199" y="529"/>
                    <a:pt x="925" y="323"/>
                  </a:cubicBezTo>
                  <a:cubicBezTo>
                    <a:pt x="811" y="232"/>
                    <a:pt x="628" y="141"/>
                    <a:pt x="537" y="50"/>
                  </a:cubicBezTo>
                  <a:cubicBezTo>
                    <a:pt x="482" y="16"/>
                    <a:pt x="427" y="1"/>
                    <a:pt x="37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2" name="Google Shape;2562;p34"/>
            <p:cNvSpPr/>
            <p:nvPr/>
          </p:nvSpPr>
          <p:spPr>
            <a:xfrm>
              <a:off x="778803" y="4330181"/>
              <a:ext cx="35018" cy="37792"/>
            </a:xfrm>
            <a:custGeom>
              <a:avLst/>
              <a:gdLst/>
              <a:ahLst/>
              <a:cxnLst/>
              <a:rect l="l" t="t" r="r" b="b"/>
              <a:pathLst>
                <a:path w="1439" h="1553" extrusionOk="0">
                  <a:moveTo>
                    <a:pt x="685" y="0"/>
                  </a:moveTo>
                  <a:cubicBezTo>
                    <a:pt x="297" y="0"/>
                    <a:pt x="0" y="274"/>
                    <a:pt x="0" y="662"/>
                  </a:cubicBezTo>
                  <a:cubicBezTo>
                    <a:pt x="0" y="936"/>
                    <a:pt x="0" y="1233"/>
                    <a:pt x="297" y="1415"/>
                  </a:cubicBezTo>
                  <a:cubicBezTo>
                    <a:pt x="434" y="1506"/>
                    <a:pt x="576" y="1552"/>
                    <a:pt x="719" y="1552"/>
                  </a:cubicBezTo>
                  <a:cubicBezTo>
                    <a:pt x="862" y="1552"/>
                    <a:pt x="1004" y="1506"/>
                    <a:pt x="1141" y="1415"/>
                  </a:cubicBezTo>
                  <a:cubicBezTo>
                    <a:pt x="1347" y="1233"/>
                    <a:pt x="1347" y="936"/>
                    <a:pt x="1438" y="662"/>
                  </a:cubicBezTo>
                  <a:cubicBezTo>
                    <a:pt x="1438" y="274"/>
                    <a:pt x="1050" y="0"/>
                    <a:pt x="68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3" name="Google Shape;2563;p34"/>
            <p:cNvSpPr/>
            <p:nvPr/>
          </p:nvSpPr>
          <p:spPr>
            <a:xfrm>
              <a:off x="619390" y="4061337"/>
              <a:ext cx="18349" cy="13920"/>
            </a:xfrm>
            <a:custGeom>
              <a:avLst/>
              <a:gdLst/>
              <a:ahLst/>
              <a:cxnLst/>
              <a:rect l="l" t="t" r="r" b="b"/>
              <a:pathLst>
                <a:path w="754" h="572" extrusionOk="0">
                  <a:moveTo>
                    <a:pt x="388" y="1"/>
                  </a:moveTo>
                  <a:cubicBezTo>
                    <a:pt x="0" y="1"/>
                    <a:pt x="0" y="571"/>
                    <a:pt x="388" y="571"/>
                  </a:cubicBezTo>
                  <a:cubicBezTo>
                    <a:pt x="753" y="571"/>
                    <a:pt x="753"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4" name="Google Shape;2564;p34"/>
            <p:cNvSpPr/>
            <p:nvPr/>
          </p:nvSpPr>
          <p:spPr>
            <a:xfrm>
              <a:off x="7083213" y="3451622"/>
              <a:ext cx="16134" cy="22096"/>
            </a:xfrm>
            <a:custGeom>
              <a:avLst/>
              <a:gdLst/>
              <a:ahLst/>
              <a:cxnLst/>
              <a:rect l="l" t="t" r="r" b="b"/>
              <a:pathLst>
                <a:path w="663" h="908" extrusionOk="0">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5" name="Google Shape;2565;p34"/>
            <p:cNvSpPr/>
            <p:nvPr/>
          </p:nvSpPr>
          <p:spPr>
            <a:xfrm>
              <a:off x="399433" y="2723861"/>
              <a:ext cx="32244" cy="23362"/>
            </a:xfrm>
            <a:custGeom>
              <a:avLst/>
              <a:gdLst/>
              <a:ahLst/>
              <a:cxnLst/>
              <a:rect l="l" t="t" r="r" b="b"/>
              <a:pathLst>
                <a:path w="1325" h="960" extrusionOk="0">
                  <a:moveTo>
                    <a:pt x="662" y="0"/>
                  </a:moveTo>
                  <a:cubicBezTo>
                    <a:pt x="0" y="0"/>
                    <a:pt x="0" y="959"/>
                    <a:pt x="662" y="959"/>
                  </a:cubicBezTo>
                  <a:cubicBezTo>
                    <a:pt x="1324" y="959"/>
                    <a:pt x="1324" y="0"/>
                    <a:pt x="66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6" name="Google Shape;2566;p34"/>
            <p:cNvSpPr/>
            <p:nvPr/>
          </p:nvSpPr>
          <p:spPr>
            <a:xfrm>
              <a:off x="776564" y="3022124"/>
              <a:ext cx="27815" cy="18908"/>
            </a:xfrm>
            <a:custGeom>
              <a:avLst/>
              <a:gdLst/>
              <a:ahLst/>
              <a:cxnLst/>
              <a:rect l="l" t="t" r="r" b="b"/>
              <a:pathLst>
                <a:path w="1143" h="777" extrusionOk="0">
                  <a:moveTo>
                    <a:pt x="663" y="1"/>
                  </a:moveTo>
                  <a:cubicBezTo>
                    <a:pt x="571" y="115"/>
                    <a:pt x="480" y="115"/>
                    <a:pt x="298" y="115"/>
                  </a:cubicBezTo>
                  <a:cubicBezTo>
                    <a:pt x="1" y="115"/>
                    <a:pt x="1" y="685"/>
                    <a:pt x="298" y="685"/>
                  </a:cubicBezTo>
                  <a:cubicBezTo>
                    <a:pt x="480" y="685"/>
                    <a:pt x="571" y="685"/>
                    <a:pt x="663" y="777"/>
                  </a:cubicBezTo>
                  <a:cubicBezTo>
                    <a:pt x="959" y="777"/>
                    <a:pt x="1142" y="685"/>
                    <a:pt x="1142" y="389"/>
                  </a:cubicBezTo>
                  <a:cubicBezTo>
                    <a:pt x="1142" y="115"/>
                    <a:pt x="959" y="1"/>
                    <a:pt x="66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7" name="Google Shape;2567;p34"/>
            <p:cNvSpPr/>
            <p:nvPr/>
          </p:nvSpPr>
          <p:spPr>
            <a:xfrm>
              <a:off x="410238" y="1729374"/>
              <a:ext cx="44752" cy="361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8" name="Google Shape;2568;p34"/>
            <p:cNvSpPr/>
            <p:nvPr/>
          </p:nvSpPr>
          <p:spPr>
            <a:xfrm>
              <a:off x="6923800" y="1551784"/>
              <a:ext cx="27791" cy="16110"/>
            </a:xfrm>
            <a:custGeom>
              <a:avLst/>
              <a:gdLst/>
              <a:ahLst/>
              <a:cxnLst/>
              <a:rect l="l" t="t" r="r" b="b"/>
              <a:pathLst>
                <a:path w="1142" h="662" extrusionOk="0">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9" name="Google Shape;2569;p34"/>
            <p:cNvSpPr/>
            <p:nvPr/>
          </p:nvSpPr>
          <p:spPr>
            <a:xfrm>
              <a:off x="549964" y="803169"/>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0" name="Google Shape;2570;p34"/>
            <p:cNvSpPr/>
            <p:nvPr/>
          </p:nvSpPr>
          <p:spPr>
            <a:xfrm>
              <a:off x="7136529" y="599322"/>
              <a:ext cx="18349" cy="13920"/>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1" name="Google Shape;2571;p34"/>
            <p:cNvSpPr/>
            <p:nvPr/>
          </p:nvSpPr>
          <p:spPr>
            <a:xfrm>
              <a:off x="6803273" y="1006456"/>
              <a:ext cx="27791" cy="13920"/>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2" name="Google Shape;2572;p34"/>
            <p:cNvSpPr/>
            <p:nvPr/>
          </p:nvSpPr>
          <p:spPr>
            <a:xfrm>
              <a:off x="3954214" y="1256538"/>
              <a:ext cx="16134" cy="23775"/>
            </a:xfrm>
            <a:custGeom>
              <a:avLst/>
              <a:gdLst/>
              <a:ahLst/>
              <a:cxnLst/>
              <a:rect l="l" t="t" r="r" b="b"/>
              <a:pathLst>
                <a:path w="663" h="977" extrusionOk="0">
                  <a:moveTo>
                    <a:pt x="297" y="1"/>
                  </a:moveTo>
                  <a:cubicBezTo>
                    <a:pt x="143" y="1"/>
                    <a:pt x="0" y="98"/>
                    <a:pt x="0" y="292"/>
                  </a:cubicBezTo>
                  <a:lnTo>
                    <a:pt x="0" y="771"/>
                  </a:lnTo>
                  <a:cubicBezTo>
                    <a:pt x="92" y="908"/>
                    <a:pt x="212" y="977"/>
                    <a:pt x="320" y="977"/>
                  </a:cubicBezTo>
                  <a:cubicBezTo>
                    <a:pt x="428" y="977"/>
                    <a:pt x="525" y="908"/>
                    <a:pt x="571" y="771"/>
                  </a:cubicBezTo>
                  <a:cubicBezTo>
                    <a:pt x="662" y="566"/>
                    <a:pt x="662" y="474"/>
                    <a:pt x="662" y="292"/>
                  </a:cubicBezTo>
                  <a:cubicBezTo>
                    <a:pt x="617" y="98"/>
                    <a:pt x="451" y="1"/>
                    <a:pt x="29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3" name="Google Shape;2573;p34"/>
            <p:cNvSpPr/>
            <p:nvPr/>
          </p:nvSpPr>
          <p:spPr>
            <a:xfrm>
              <a:off x="1260351" y="1071452"/>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4" name="Google Shape;2574;p34"/>
            <p:cNvSpPr/>
            <p:nvPr/>
          </p:nvSpPr>
          <p:spPr>
            <a:xfrm>
              <a:off x="1327562" y="1553000"/>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5" name="Google Shape;2575;p34"/>
            <p:cNvSpPr/>
            <p:nvPr/>
          </p:nvSpPr>
          <p:spPr>
            <a:xfrm>
              <a:off x="2656158" y="1543559"/>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6" name="Google Shape;2576;p34"/>
            <p:cNvSpPr/>
            <p:nvPr/>
          </p:nvSpPr>
          <p:spPr>
            <a:xfrm>
              <a:off x="1966309" y="1573563"/>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7" name="Google Shape;2577;p34"/>
            <p:cNvSpPr/>
            <p:nvPr/>
          </p:nvSpPr>
          <p:spPr>
            <a:xfrm>
              <a:off x="26050" y="4449734"/>
              <a:ext cx="30151" cy="25795"/>
            </a:xfrm>
            <a:custGeom>
              <a:avLst/>
              <a:gdLst/>
              <a:ahLst/>
              <a:cxnLst/>
              <a:rect l="l" t="t" r="r" b="b"/>
              <a:pathLst>
                <a:path w="1239" h="1060" extrusionOk="0">
                  <a:moveTo>
                    <a:pt x="774" y="0"/>
                  </a:moveTo>
                  <a:cubicBezTo>
                    <a:pt x="745" y="0"/>
                    <a:pt x="716" y="6"/>
                    <a:pt x="691" y="17"/>
                  </a:cubicBezTo>
                  <a:cubicBezTo>
                    <a:pt x="508" y="223"/>
                    <a:pt x="325" y="314"/>
                    <a:pt x="234" y="405"/>
                  </a:cubicBezTo>
                  <a:cubicBezTo>
                    <a:pt x="0" y="711"/>
                    <a:pt x="192" y="1059"/>
                    <a:pt x="462" y="1059"/>
                  </a:cubicBezTo>
                  <a:cubicBezTo>
                    <a:pt x="535" y="1059"/>
                    <a:pt x="613" y="1034"/>
                    <a:pt x="691" y="976"/>
                  </a:cubicBezTo>
                  <a:cubicBezTo>
                    <a:pt x="896" y="793"/>
                    <a:pt x="987" y="588"/>
                    <a:pt x="1079" y="497"/>
                  </a:cubicBezTo>
                  <a:cubicBezTo>
                    <a:pt x="1238" y="257"/>
                    <a:pt x="979" y="0"/>
                    <a:pt x="77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8" name="Google Shape;2578;p34"/>
            <p:cNvSpPr/>
            <p:nvPr/>
          </p:nvSpPr>
          <p:spPr>
            <a:xfrm>
              <a:off x="2081848" y="516002"/>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79" name="Google Shape;2579;p34"/>
            <p:cNvSpPr/>
            <p:nvPr/>
          </p:nvSpPr>
          <p:spPr>
            <a:xfrm>
              <a:off x="6162287" y="652102"/>
              <a:ext cx="30029" cy="19468"/>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0" name="Google Shape;2580;p34"/>
            <p:cNvSpPr/>
            <p:nvPr/>
          </p:nvSpPr>
          <p:spPr>
            <a:xfrm>
              <a:off x="5845140" y="1205850"/>
              <a:ext cx="27815" cy="22802"/>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1" name="Google Shape;2581;p34"/>
            <p:cNvSpPr/>
            <p:nvPr/>
          </p:nvSpPr>
          <p:spPr>
            <a:xfrm>
              <a:off x="6011780" y="1511340"/>
              <a:ext cx="27791" cy="22802"/>
            </a:xfrm>
            <a:custGeom>
              <a:avLst/>
              <a:gdLst/>
              <a:ahLst/>
              <a:cxnLst/>
              <a:rect l="l" t="t" r="r" b="b"/>
              <a:pathLst>
                <a:path w="1142" h="937" extrusionOk="0">
                  <a:moveTo>
                    <a:pt x="571" y="1"/>
                  </a:moveTo>
                  <a:cubicBezTo>
                    <a:pt x="0" y="1"/>
                    <a:pt x="0"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2" name="Google Shape;2582;p34"/>
            <p:cNvSpPr/>
            <p:nvPr/>
          </p:nvSpPr>
          <p:spPr>
            <a:xfrm>
              <a:off x="5815160" y="2202454"/>
              <a:ext cx="39179" cy="35748"/>
            </a:xfrm>
            <a:custGeom>
              <a:avLst/>
              <a:gdLst/>
              <a:ahLst/>
              <a:cxnLst/>
              <a:rect l="l" t="t" r="r" b="b"/>
              <a:pathLst>
                <a:path w="1610" h="1469" extrusionOk="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3" name="Google Shape;2583;p34"/>
            <p:cNvSpPr/>
            <p:nvPr/>
          </p:nvSpPr>
          <p:spPr>
            <a:xfrm>
              <a:off x="6437798" y="1994567"/>
              <a:ext cx="27791" cy="18908"/>
            </a:xfrm>
            <a:custGeom>
              <a:avLst/>
              <a:gdLst/>
              <a:ahLst/>
              <a:cxnLst/>
              <a:rect l="l" t="t" r="r" b="b"/>
              <a:pathLst>
                <a:path w="1142" h="777" extrusionOk="0">
                  <a:moveTo>
                    <a:pt x="571" y="1"/>
                  </a:moveTo>
                  <a:cubicBezTo>
                    <a:pt x="0" y="1"/>
                    <a:pt x="0" y="777"/>
                    <a:pt x="571" y="777"/>
                  </a:cubicBezTo>
                  <a:cubicBezTo>
                    <a:pt x="1142" y="77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4" name="Google Shape;2584;p34"/>
            <p:cNvSpPr/>
            <p:nvPr/>
          </p:nvSpPr>
          <p:spPr>
            <a:xfrm>
              <a:off x="6465563" y="2989492"/>
              <a:ext cx="36697" cy="28642"/>
            </a:xfrm>
            <a:custGeom>
              <a:avLst/>
              <a:gdLst/>
              <a:ahLst/>
              <a:cxnLst/>
              <a:rect l="l" t="t" r="r" b="b"/>
              <a:pathLst>
                <a:path w="1508" h="1177" extrusionOk="0">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5" name="Google Shape;2585;p34"/>
            <p:cNvSpPr/>
            <p:nvPr/>
          </p:nvSpPr>
          <p:spPr>
            <a:xfrm>
              <a:off x="5807933" y="3057117"/>
              <a:ext cx="27791" cy="23362"/>
            </a:xfrm>
            <a:custGeom>
              <a:avLst/>
              <a:gdLst/>
              <a:ahLst/>
              <a:cxnLst/>
              <a:rect l="l" t="t" r="r" b="b"/>
              <a:pathLst>
                <a:path w="1142" h="960" extrusionOk="0">
                  <a:moveTo>
                    <a:pt x="571" y="1"/>
                  </a:moveTo>
                  <a:cubicBezTo>
                    <a:pt x="0" y="1"/>
                    <a:pt x="0" y="959"/>
                    <a:pt x="571" y="959"/>
                  </a:cubicBezTo>
                  <a:cubicBezTo>
                    <a:pt x="1142" y="959"/>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6" name="Google Shape;2586;p34"/>
            <p:cNvSpPr/>
            <p:nvPr/>
          </p:nvSpPr>
          <p:spPr>
            <a:xfrm>
              <a:off x="5935128" y="4001354"/>
              <a:ext cx="32804" cy="23362"/>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7" name="Google Shape;2587;p34"/>
            <p:cNvSpPr/>
            <p:nvPr/>
          </p:nvSpPr>
          <p:spPr>
            <a:xfrm>
              <a:off x="6361146" y="4332395"/>
              <a:ext cx="32244" cy="27791"/>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8" name="Google Shape;2588;p34"/>
            <p:cNvSpPr/>
            <p:nvPr/>
          </p:nvSpPr>
          <p:spPr>
            <a:xfrm>
              <a:off x="4336358" y="1411376"/>
              <a:ext cx="27791" cy="18908"/>
            </a:xfrm>
            <a:custGeom>
              <a:avLst/>
              <a:gdLst/>
              <a:ahLst/>
              <a:cxnLst/>
              <a:rect l="l" t="t" r="r" b="b"/>
              <a:pathLst>
                <a:path w="1142" h="777" extrusionOk="0">
                  <a:moveTo>
                    <a:pt x="571" y="0"/>
                  </a:moveTo>
                  <a:cubicBezTo>
                    <a:pt x="0" y="0"/>
                    <a:pt x="0" y="776"/>
                    <a:pt x="571" y="776"/>
                  </a:cubicBezTo>
                  <a:cubicBezTo>
                    <a:pt x="1141" y="776"/>
                    <a:pt x="1141" y="0"/>
                    <a:pt x="57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89" name="Google Shape;2589;p34"/>
            <p:cNvSpPr/>
            <p:nvPr/>
          </p:nvSpPr>
          <p:spPr>
            <a:xfrm>
              <a:off x="4854578" y="881476"/>
              <a:ext cx="27791" cy="23362"/>
            </a:xfrm>
            <a:custGeom>
              <a:avLst/>
              <a:gdLst/>
              <a:ahLst/>
              <a:cxnLst/>
              <a:rect l="l" t="t" r="r" b="b"/>
              <a:pathLst>
                <a:path w="1142" h="960" extrusionOk="0">
                  <a:moveTo>
                    <a:pt x="571" y="1"/>
                  </a:moveTo>
                  <a:cubicBezTo>
                    <a:pt x="0" y="1"/>
                    <a:pt x="0" y="960"/>
                    <a:pt x="571" y="960"/>
                  </a:cubicBezTo>
                  <a:cubicBezTo>
                    <a:pt x="1141" y="960"/>
                    <a:pt x="1141"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0" name="Google Shape;2590;p34"/>
            <p:cNvSpPr/>
            <p:nvPr/>
          </p:nvSpPr>
          <p:spPr>
            <a:xfrm>
              <a:off x="4319689" y="633024"/>
              <a:ext cx="31830" cy="27718"/>
            </a:xfrm>
            <a:custGeom>
              <a:avLst/>
              <a:gdLst/>
              <a:ahLst/>
              <a:cxnLst/>
              <a:rect l="l" t="t" r="r" b="b"/>
              <a:pathLst>
                <a:path w="1308" h="1139" extrusionOk="0">
                  <a:moveTo>
                    <a:pt x="504" y="1"/>
                  </a:moveTo>
                  <a:cubicBezTo>
                    <a:pt x="395" y="1"/>
                    <a:pt x="289" y="52"/>
                    <a:pt x="206" y="145"/>
                  </a:cubicBezTo>
                  <a:cubicBezTo>
                    <a:pt x="0" y="328"/>
                    <a:pt x="0" y="602"/>
                    <a:pt x="297" y="807"/>
                  </a:cubicBezTo>
                  <a:lnTo>
                    <a:pt x="685" y="1081"/>
                  </a:lnTo>
                  <a:cubicBezTo>
                    <a:pt x="739" y="1121"/>
                    <a:pt x="796" y="1138"/>
                    <a:pt x="853" y="1138"/>
                  </a:cubicBezTo>
                  <a:cubicBezTo>
                    <a:pt x="1088" y="1138"/>
                    <a:pt x="1307" y="840"/>
                    <a:pt x="1142" y="602"/>
                  </a:cubicBezTo>
                  <a:cubicBezTo>
                    <a:pt x="1050" y="510"/>
                    <a:pt x="959" y="328"/>
                    <a:pt x="868" y="236"/>
                  </a:cubicBezTo>
                  <a:cubicBezTo>
                    <a:pt x="768" y="74"/>
                    <a:pt x="634" y="1"/>
                    <a:pt x="50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1" name="Google Shape;2591;p34"/>
            <p:cNvSpPr/>
            <p:nvPr/>
          </p:nvSpPr>
          <p:spPr>
            <a:xfrm>
              <a:off x="5054726" y="1590377"/>
              <a:ext cx="45360" cy="38255"/>
            </a:xfrm>
            <a:custGeom>
              <a:avLst/>
              <a:gdLst/>
              <a:ahLst/>
              <a:cxnLst/>
              <a:rect l="l" t="t" r="r" b="b"/>
              <a:pathLst>
                <a:path w="1864" h="1572" extrusionOk="0">
                  <a:moveTo>
                    <a:pt x="1163" y="1"/>
                  </a:moveTo>
                  <a:cubicBezTo>
                    <a:pt x="938" y="1"/>
                    <a:pt x="695" y="127"/>
                    <a:pt x="517" y="359"/>
                  </a:cubicBezTo>
                  <a:lnTo>
                    <a:pt x="243" y="747"/>
                  </a:lnTo>
                  <a:cubicBezTo>
                    <a:pt x="0" y="1121"/>
                    <a:pt x="339" y="1572"/>
                    <a:pt x="733" y="1572"/>
                  </a:cubicBezTo>
                  <a:cubicBezTo>
                    <a:pt x="820" y="1572"/>
                    <a:pt x="910" y="1550"/>
                    <a:pt x="997" y="1500"/>
                  </a:cubicBezTo>
                  <a:cubicBezTo>
                    <a:pt x="1088" y="1409"/>
                    <a:pt x="1293" y="1318"/>
                    <a:pt x="1385" y="1204"/>
                  </a:cubicBezTo>
                  <a:cubicBezTo>
                    <a:pt x="1750" y="930"/>
                    <a:pt x="1864" y="451"/>
                    <a:pt x="1567" y="177"/>
                  </a:cubicBezTo>
                  <a:cubicBezTo>
                    <a:pt x="1457" y="58"/>
                    <a:pt x="1314" y="1"/>
                    <a:pt x="116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2" name="Google Shape;2592;p34"/>
            <p:cNvSpPr/>
            <p:nvPr/>
          </p:nvSpPr>
          <p:spPr>
            <a:xfrm>
              <a:off x="4472435" y="2212309"/>
              <a:ext cx="13895" cy="9466"/>
            </a:xfrm>
            <a:custGeom>
              <a:avLst/>
              <a:gdLst/>
              <a:ahLst/>
              <a:cxnLst/>
              <a:rect l="l" t="t" r="r" b="b"/>
              <a:pathLst>
                <a:path w="571" h="389" extrusionOk="0">
                  <a:moveTo>
                    <a:pt x="297" y="0"/>
                  </a:moveTo>
                  <a:cubicBezTo>
                    <a:pt x="0" y="0"/>
                    <a:pt x="0" y="388"/>
                    <a:pt x="297" y="388"/>
                  </a:cubicBezTo>
                  <a:cubicBezTo>
                    <a:pt x="571" y="388"/>
                    <a:pt x="571" y="0"/>
                    <a:pt x="2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3" name="Google Shape;2593;p34"/>
            <p:cNvSpPr/>
            <p:nvPr/>
          </p:nvSpPr>
          <p:spPr>
            <a:xfrm>
              <a:off x="5058425" y="2538897"/>
              <a:ext cx="27791" cy="22802"/>
            </a:xfrm>
            <a:custGeom>
              <a:avLst/>
              <a:gdLst/>
              <a:ahLst/>
              <a:cxnLst/>
              <a:rect l="l" t="t" r="r" b="b"/>
              <a:pathLst>
                <a:path w="1142" h="937" extrusionOk="0">
                  <a:moveTo>
                    <a:pt x="571" y="1"/>
                  </a:moveTo>
                  <a:cubicBezTo>
                    <a:pt x="0" y="1"/>
                    <a:pt x="0" y="936"/>
                    <a:pt x="571" y="936"/>
                  </a:cubicBezTo>
                  <a:cubicBezTo>
                    <a:pt x="1141" y="936"/>
                    <a:pt x="1141"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4" name="Google Shape;2594;p34"/>
            <p:cNvSpPr/>
            <p:nvPr/>
          </p:nvSpPr>
          <p:spPr>
            <a:xfrm>
              <a:off x="4486329" y="3080453"/>
              <a:ext cx="41662" cy="32244"/>
            </a:xfrm>
            <a:custGeom>
              <a:avLst/>
              <a:gdLst/>
              <a:ahLst/>
              <a:cxnLst/>
              <a:rect l="l" t="t" r="r" b="b"/>
              <a:pathLst>
                <a:path w="1712" h="1325" extrusionOk="0">
                  <a:moveTo>
                    <a:pt x="867" y="0"/>
                  </a:moveTo>
                  <a:cubicBezTo>
                    <a:pt x="0" y="0"/>
                    <a:pt x="0" y="1324"/>
                    <a:pt x="867" y="1324"/>
                  </a:cubicBezTo>
                  <a:cubicBezTo>
                    <a:pt x="1712" y="1324"/>
                    <a:pt x="1712" y="0"/>
                    <a:pt x="86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5" name="Google Shape;2595;p34"/>
            <p:cNvSpPr/>
            <p:nvPr/>
          </p:nvSpPr>
          <p:spPr>
            <a:xfrm>
              <a:off x="4495771" y="4404035"/>
              <a:ext cx="41662" cy="32244"/>
            </a:xfrm>
            <a:custGeom>
              <a:avLst/>
              <a:gdLst/>
              <a:ahLst/>
              <a:cxnLst/>
              <a:rect l="l" t="t" r="r" b="b"/>
              <a:pathLst>
                <a:path w="1712" h="1325" extrusionOk="0">
                  <a:moveTo>
                    <a:pt x="867" y="1"/>
                  </a:moveTo>
                  <a:cubicBezTo>
                    <a:pt x="0" y="1"/>
                    <a:pt x="0" y="1325"/>
                    <a:pt x="867" y="1325"/>
                  </a:cubicBezTo>
                  <a:cubicBezTo>
                    <a:pt x="1712" y="1325"/>
                    <a:pt x="1712" y="1"/>
                    <a:pt x="86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6" name="Google Shape;2596;p34"/>
            <p:cNvSpPr/>
            <p:nvPr/>
          </p:nvSpPr>
          <p:spPr>
            <a:xfrm>
              <a:off x="8665090" y="3517567"/>
              <a:ext cx="296619" cy="296084"/>
            </a:xfrm>
            <a:custGeom>
              <a:avLst/>
              <a:gdLst/>
              <a:ahLst/>
              <a:cxnLst/>
              <a:rect l="l" t="t" r="r" b="b"/>
              <a:pathLst>
                <a:path w="12189" h="12167" extrusionOk="0">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7" name="Google Shape;2597;p34"/>
            <p:cNvSpPr/>
            <p:nvPr/>
          </p:nvSpPr>
          <p:spPr>
            <a:xfrm>
              <a:off x="7896909" y="814289"/>
              <a:ext cx="296084" cy="296619"/>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8" name="Google Shape;2598;p34"/>
            <p:cNvSpPr/>
            <p:nvPr/>
          </p:nvSpPr>
          <p:spPr>
            <a:xfrm>
              <a:off x="8630632" y="2161207"/>
              <a:ext cx="296084" cy="296644"/>
            </a:xfrm>
            <a:custGeom>
              <a:avLst/>
              <a:gdLst/>
              <a:ahLst/>
              <a:cxnLst/>
              <a:rect l="l" t="t" r="r" b="b"/>
              <a:pathLst>
                <a:path w="12167" h="12190" extrusionOk="0">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9" name="Google Shape;2599;p34"/>
            <p:cNvSpPr/>
            <p:nvPr/>
          </p:nvSpPr>
          <p:spPr>
            <a:xfrm>
              <a:off x="7741949" y="4314162"/>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0" name="Google Shape;2600;p34"/>
            <p:cNvSpPr/>
            <p:nvPr/>
          </p:nvSpPr>
          <p:spPr>
            <a:xfrm>
              <a:off x="8704511" y="688336"/>
              <a:ext cx="160003" cy="151534"/>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1" name="Google Shape;2601;p34"/>
            <p:cNvSpPr/>
            <p:nvPr/>
          </p:nvSpPr>
          <p:spPr>
            <a:xfrm>
              <a:off x="8760066" y="697753"/>
              <a:ext cx="23337" cy="29786"/>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2" name="Google Shape;2602;p34"/>
            <p:cNvSpPr/>
            <p:nvPr/>
          </p:nvSpPr>
          <p:spPr>
            <a:xfrm>
              <a:off x="8042987" y="2522934"/>
              <a:ext cx="159443" cy="150463"/>
            </a:xfrm>
            <a:custGeom>
              <a:avLst/>
              <a:gdLst/>
              <a:ahLst/>
              <a:cxnLst/>
              <a:rect l="l" t="t" r="r" b="b"/>
              <a:pathLst>
                <a:path w="6552" h="6183" extrusionOk="0">
                  <a:moveTo>
                    <a:pt x="3413" y="0"/>
                  </a:moveTo>
                  <a:cubicBezTo>
                    <a:pt x="3362" y="0"/>
                    <a:pt x="3310" y="29"/>
                    <a:pt x="3310" y="86"/>
                  </a:cubicBezTo>
                  <a:lnTo>
                    <a:pt x="3310" y="1410"/>
                  </a:lnTo>
                  <a:cubicBezTo>
                    <a:pt x="3219" y="1501"/>
                    <a:pt x="3219" y="1592"/>
                    <a:pt x="3128" y="1684"/>
                  </a:cubicBezTo>
                  <a:cubicBezTo>
                    <a:pt x="3036" y="1798"/>
                    <a:pt x="3219" y="1889"/>
                    <a:pt x="3310" y="1889"/>
                  </a:cubicBezTo>
                  <a:cubicBezTo>
                    <a:pt x="3310" y="2163"/>
                    <a:pt x="3219" y="2460"/>
                    <a:pt x="3219" y="2825"/>
                  </a:cubicBezTo>
                  <a:lnTo>
                    <a:pt x="3128" y="2825"/>
                  </a:lnTo>
                  <a:cubicBezTo>
                    <a:pt x="2557" y="2254"/>
                    <a:pt x="1986" y="1592"/>
                    <a:pt x="1507" y="930"/>
                  </a:cubicBezTo>
                  <a:cubicBezTo>
                    <a:pt x="1480" y="904"/>
                    <a:pt x="1454" y="893"/>
                    <a:pt x="1429" y="893"/>
                  </a:cubicBezTo>
                  <a:cubicBezTo>
                    <a:pt x="1370" y="893"/>
                    <a:pt x="1325" y="957"/>
                    <a:pt x="1325" y="1022"/>
                  </a:cubicBezTo>
                  <a:cubicBezTo>
                    <a:pt x="1804" y="1684"/>
                    <a:pt x="2169" y="2254"/>
                    <a:pt x="2648" y="2825"/>
                  </a:cubicBezTo>
                  <a:cubicBezTo>
                    <a:pt x="2283" y="2825"/>
                    <a:pt x="1804" y="2825"/>
                    <a:pt x="1325" y="2734"/>
                  </a:cubicBezTo>
                  <a:cubicBezTo>
                    <a:pt x="1233" y="2551"/>
                    <a:pt x="1142" y="2460"/>
                    <a:pt x="1028" y="2254"/>
                  </a:cubicBezTo>
                  <a:cubicBezTo>
                    <a:pt x="845" y="2072"/>
                    <a:pt x="663" y="1798"/>
                    <a:pt x="571" y="1592"/>
                  </a:cubicBezTo>
                  <a:cubicBezTo>
                    <a:pt x="538" y="1566"/>
                    <a:pt x="506" y="1555"/>
                    <a:pt x="479" y="1555"/>
                  </a:cubicBezTo>
                  <a:cubicBezTo>
                    <a:pt x="412" y="1555"/>
                    <a:pt x="366" y="1619"/>
                    <a:pt x="366" y="1684"/>
                  </a:cubicBezTo>
                  <a:cubicBezTo>
                    <a:pt x="457" y="1980"/>
                    <a:pt x="663" y="2163"/>
                    <a:pt x="754" y="2368"/>
                  </a:cubicBezTo>
                  <a:cubicBezTo>
                    <a:pt x="845" y="2460"/>
                    <a:pt x="937" y="2642"/>
                    <a:pt x="1028" y="2734"/>
                  </a:cubicBezTo>
                  <a:cubicBezTo>
                    <a:pt x="754" y="2734"/>
                    <a:pt x="366" y="2734"/>
                    <a:pt x="92" y="2642"/>
                  </a:cubicBezTo>
                  <a:cubicBezTo>
                    <a:pt x="1" y="2642"/>
                    <a:pt x="1" y="2825"/>
                    <a:pt x="92" y="2939"/>
                  </a:cubicBezTo>
                  <a:cubicBezTo>
                    <a:pt x="457" y="2939"/>
                    <a:pt x="845" y="3030"/>
                    <a:pt x="1325" y="3122"/>
                  </a:cubicBezTo>
                  <a:cubicBezTo>
                    <a:pt x="937" y="3396"/>
                    <a:pt x="663" y="3692"/>
                    <a:pt x="457" y="4080"/>
                  </a:cubicBezTo>
                  <a:cubicBezTo>
                    <a:pt x="393" y="4145"/>
                    <a:pt x="419" y="4209"/>
                    <a:pt x="481" y="4209"/>
                  </a:cubicBezTo>
                  <a:cubicBezTo>
                    <a:pt x="506" y="4209"/>
                    <a:pt x="538" y="4198"/>
                    <a:pt x="571" y="4172"/>
                  </a:cubicBezTo>
                  <a:cubicBezTo>
                    <a:pt x="845" y="3875"/>
                    <a:pt x="1142" y="3601"/>
                    <a:pt x="1416" y="3213"/>
                  </a:cubicBezTo>
                  <a:cubicBezTo>
                    <a:pt x="1507" y="3213"/>
                    <a:pt x="1416" y="3122"/>
                    <a:pt x="1416" y="3122"/>
                  </a:cubicBezTo>
                  <a:lnTo>
                    <a:pt x="1416" y="3122"/>
                  </a:lnTo>
                  <a:cubicBezTo>
                    <a:pt x="1895" y="3213"/>
                    <a:pt x="2375" y="3213"/>
                    <a:pt x="2854" y="3304"/>
                  </a:cubicBezTo>
                  <a:cubicBezTo>
                    <a:pt x="2283" y="3875"/>
                    <a:pt x="1804" y="4446"/>
                    <a:pt x="1325" y="5016"/>
                  </a:cubicBezTo>
                  <a:cubicBezTo>
                    <a:pt x="1249" y="5092"/>
                    <a:pt x="1360" y="5244"/>
                    <a:pt x="1453" y="5244"/>
                  </a:cubicBezTo>
                  <a:cubicBezTo>
                    <a:pt x="1472" y="5244"/>
                    <a:pt x="1491" y="5238"/>
                    <a:pt x="1507" y="5222"/>
                  </a:cubicBezTo>
                  <a:cubicBezTo>
                    <a:pt x="2078" y="4651"/>
                    <a:pt x="2648" y="4080"/>
                    <a:pt x="3219" y="3396"/>
                  </a:cubicBezTo>
                  <a:lnTo>
                    <a:pt x="3219" y="4925"/>
                  </a:lnTo>
                  <a:cubicBezTo>
                    <a:pt x="2945" y="5222"/>
                    <a:pt x="2557" y="5404"/>
                    <a:pt x="2283" y="5678"/>
                  </a:cubicBezTo>
                  <a:cubicBezTo>
                    <a:pt x="2202" y="5760"/>
                    <a:pt x="2237" y="5830"/>
                    <a:pt x="2297" y="5830"/>
                  </a:cubicBezTo>
                  <a:cubicBezTo>
                    <a:pt x="2320" y="5830"/>
                    <a:pt x="2348" y="5818"/>
                    <a:pt x="2375" y="5792"/>
                  </a:cubicBezTo>
                  <a:cubicBezTo>
                    <a:pt x="2648" y="5587"/>
                    <a:pt x="2945" y="5404"/>
                    <a:pt x="3219" y="5222"/>
                  </a:cubicBezTo>
                  <a:lnTo>
                    <a:pt x="3219" y="5313"/>
                  </a:lnTo>
                  <a:lnTo>
                    <a:pt x="3310" y="5313"/>
                  </a:lnTo>
                  <a:lnTo>
                    <a:pt x="3310" y="5678"/>
                  </a:lnTo>
                  <a:cubicBezTo>
                    <a:pt x="3310" y="5781"/>
                    <a:pt x="3362" y="5832"/>
                    <a:pt x="3424" y="5832"/>
                  </a:cubicBezTo>
                  <a:cubicBezTo>
                    <a:pt x="3487" y="5832"/>
                    <a:pt x="3561" y="5781"/>
                    <a:pt x="3607" y="5678"/>
                  </a:cubicBezTo>
                  <a:lnTo>
                    <a:pt x="3607" y="5587"/>
                  </a:lnTo>
                  <a:cubicBezTo>
                    <a:pt x="3790" y="5792"/>
                    <a:pt x="4086" y="5975"/>
                    <a:pt x="4360" y="6157"/>
                  </a:cubicBezTo>
                  <a:cubicBezTo>
                    <a:pt x="4378" y="6175"/>
                    <a:pt x="4396" y="6182"/>
                    <a:pt x="4413" y="6182"/>
                  </a:cubicBezTo>
                  <a:cubicBezTo>
                    <a:pt x="4487" y="6182"/>
                    <a:pt x="4544" y="6049"/>
                    <a:pt x="4452" y="5975"/>
                  </a:cubicBezTo>
                  <a:cubicBezTo>
                    <a:pt x="4178" y="5678"/>
                    <a:pt x="3881" y="5496"/>
                    <a:pt x="3607" y="5313"/>
                  </a:cubicBezTo>
                  <a:lnTo>
                    <a:pt x="3607" y="3784"/>
                  </a:lnTo>
                  <a:cubicBezTo>
                    <a:pt x="4086" y="4172"/>
                    <a:pt x="4452" y="4651"/>
                    <a:pt x="4931" y="4925"/>
                  </a:cubicBezTo>
                  <a:cubicBezTo>
                    <a:pt x="4970" y="4942"/>
                    <a:pt x="5005" y="4950"/>
                    <a:pt x="5036" y="4950"/>
                  </a:cubicBezTo>
                  <a:cubicBezTo>
                    <a:pt x="5165" y="4950"/>
                    <a:pt x="5210" y="4816"/>
                    <a:pt x="5136" y="4742"/>
                  </a:cubicBezTo>
                  <a:cubicBezTo>
                    <a:pt x="4566" y="4263"/>
                    <a:pt x="4086" y="3784"/>
                    <a:pt x="3607" y="3304"/>
                  </a:cubicBezTo>
                  <a:lnTo>
                    <a:pt x="3607" y="3304"/>
                  </a:lnTo>
                  <a:cubicBezTo>
                    <a:pt x="3892" y="3350"/>
                    <a:pt x="4178" y="3373"/>
                    <a:pt x="4463" y="3373"/>
                  </a:cubicBezTo>
                  <a:cubicBezTo>
                    <a:pt x="4748" y="3373"/>
                    <a:pt x="5034" y="3350"/>
                    <a:pt x="5319" y="3304"/>
                  </a:cubicBezTo>
                  <a:cubicBezTo>
                    <a:pt x="5319" y="3396"/>
                    <a:pt x="5410" y="3396"/>
                    <a:pt x="5410" y="3396"/>
                  </a:cubicBezTo>
                  <a:lnTo>
                    <a:pt x="5410" y="3510"/>
                  </a:lnTo>
                  <a:cubicBezTo>
                    <a:pt x="5593" y="3601"/>
                    <a:pt x="5798" y="3784"/>
                    <a:pt x="5890" y="3966"/>
                  </a:cubicBezTo>
                  <a:cubicBezTo>
                    <a:pt x="6072" y="4172"/>
                    <a:pt x="6164" y="4354"/>
                    <a:pt x="6369" y="4537"/>
                  </a:cubicBezTo>
                  <a:cubicBezTo>
                    <a:pt x="6460" y="4537"/>
                    <a:pt x="6552" y="4446"/>
                    <a:pt x="6552" y="4354"/>
                  </a:cubicBezTo>
                  <a:lnTo>
                    <a:pt x="6072" y="3875"/>
                  </a:lnTo>
                  <a:lnTo>
                    <a:pt x="5502" y="3304"/>
                  </a:lnTo>
                  <a:lnTo>
                    <a:pt x="5593" y="3304"/>
                  </a:lnTo>
                  <a:cubicBezTo>
                    <a:pt x="5798" y="3304"/>
                    <a:pt x="5981" y="3304"/>
                    <a:pt x="6164" y="3213"/>
                  </a:cubicBezTo>
                  <a:cubicBezTo>
                    <a:pt x="6369" y="3213"/>
                    <a:pt x="6369" y="2939"/>
                    <a:pt x="6164" y="2825"/>
                  </a:cubicBezTo>
                  <a:lnTo>
                    <a:pt x="5890" y="2825"/>
                  </a:lnTo>
                  <a:cubicBezTo>
                    <a:pt x="5981" y="2551"/>
                    <a:pt x="6164" y="2368"/>
                    <a:pt x="6278" y="2163"/>
                  </a:cubicBezTo>
                  <a:cubicBezTo>
                    <a:pt x="6278" y="2072"/>
                    <a:pt x="6164" y="2072"/>
                    <a:pt x="6164" y="2072"/>
                  </a:cubicBezTo>
                  <a:cubicBezTo>
                    <a:pt x="5981" y="2254"/>
                    <a:pt x="5798" y="2551"/>
                    <a:pt x="5707" y="2734"/>
                  </a:cubicBezTo>
                  <a:cubicBezTo>
                    <a:pt x="5593" y="2734"/>
                    <a:pt x="5593" y="2825"/>
                    <a:pt x="5593" y="2825"/>
                  </a:cubicBezTo>
                  <a:lnTo>
                    <a:pt x="3790" y="2825"/>
                  </a:lnTo>
                  <a:cubicBezTo>
                    <a:pt x="4360" y="2163"/>
                    <a:pt x="4931" y="1410"/>
                    <a:pt x="5502" y="748"/>
                  </a:cubicBezTo>
                  <a:cubicBezTo>
                    <a:pt x="5577" y="673"/>
                    <a:pt x="5528" y="520"/>
                    <a:pt x="5457" y="520"/>
                  </a:cubicBezTo>
                  <a:cubicBezTo>
                    <a:pt x="5442" y="520"/>
                    <a:pt x="5426" y="526"/>
                    <a:pt x="5410" y="542"/>
                  </a:cubicBezTo>
                  <a:cubicBezTo>
                    <a:pt x="4840" y="1227"/>
                    <a:pt x="4178" y="1889"/>
                    <a:pt x="3607" y="2460"/>
                  </a:cubicBezTo>
                  <a:lnTo>
                    <a:pt x="3607" y="1501"/>
                  </a:lnTo>
                  <a:cubicBezTo>
                    <a:pt x="3790" y="1227"/>
                    <a:pt x="3995" y="930"/>
                    <a:pt x="4178" y="657"/>
                  </a:cubicBezTo>
                  <a:cubicBezTo>
                    <a:pt x="4252" y="564"/>
                    <a:pt x="4146" y="426"/>
                    <a:pt x="4054" y="426"/>
                  </a:cubicBezTo>
                  <a:cubicBezTo>
                    <a:pt x="4033" y="426"/>
                    <a:pt x="4012" y="434"/>
                    <a:pt x="3995" y="451"/>
                  </a:cubicBezTo>
                  <a:cubicBezTo>
                    <a:pt x="3881" y="748"/>
                    <a:pt x="3698" y="930"/>
                    <a:pt x="3516" y="1113"/>
                  </a:cubicBezTo>
                  <a:lnTo>
                    <a:pt x="3516" y="86"/>
                  </a:lnTo>
                  <a:cubicBezTo>
                    <a:pt x="3516" y="29"/>
                    <a:pt x="3464" y="0"/>
                    <a:pt x="341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3" name="Google Shape;2603;p34"/>
            <p:cNvSpPr/>
            <p:nvPr/>
          </p:nvSpPr>
          <p:spPr>
            <a:xfrm>
              <a:off x="8098542" y="2531670"/>
              <a:ext cx="22802" cy="30954"/>
            </a:xfrm>
            <a:custGeom>
              <a:avLst/>
              <a:gdLst/>
              <a:ahLst/>
              <a:cxnLst/>
              <a:rect l="l" t="t" r="r" b="b"/>
              <a:pathLst>
                <a:path w="937" h="1272" extrusionOk="0">
                  <a:moveTo>
                    <a:pt x="0" y="1"/>
                  </a:moveTo>
                  <a:lnTo>
                    <a:pt x="0" y="92"/>
                  </a:lnTo>
                  <a:cubicBezTo>
                    <a:pt x="365" y="389"/>
                    <a:pt x="571" y="754"/>
                    <a:pt x="753" y="1233"/>
                  </a:cubicBezTo>
                  <a:cubicBezTo>
                    <a:pt x="780" y="1260"/>
                    <a:pt x="807" y="1271"/>
                    <a:pt x="831" y="1271"/>
                  </a:cubicBezTo>
                  <a:cubicBezTo>
                    <a:pt x="890" y="1271"/>
                    <a:pt x="936" y="1207"/>
                    <a:pt x="936" y="1142"/>
                  </a:cubicBezTo>
                  <a:cubicBezTo>
                    <a:pt x="845" y="663"/>
                    <a:pt x="457" y="298"/>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4" name="Google Shape;2604;p34"/>
            <p:cNvSpPr/>
            <p:nvPr/>
          </p:nvSpPr>
          <p:spPr>
            <a:xfrm>
              <a:off x="8795058" y="2113999"/>
              <a:ext cx="222203" cy="193926"/>
            </a:xfrm>
            <a:custGeom>
              <a:avLst/>
              <a:gdLst/>
              <a:ahLst/>
              <a:cxnLst/>
              <a:rect l="l" t="t" r="r" b="b"/>
              <a:pathLst>
                <a:path w="9131" h="7969" extrusionOk="0">
                  <a:moveTo>
                    <a:pt x="3652" y="0"/>
                  </a:moveTo>
                  <a:cubicBezTo>
                    <a:pt x="3584" y="0"/>
                    <a:pt x="3515" y="46"/>
                    <a:pt x="3515" y="137"/>
                  </a:cubicBezTo>
                  <a:cubicBezTo>
                    <a:pt x="3698" y="708"/>
                    <a:pt x="3789" y="1370"/>
                    <a:pt x="3903" y="1940"/>
                  </a:cubicBezTo>
                  <a:cubicBezTo>
                    <a:pt x="3903" y="2055"/>
                    <a:pt x="3789" y="2146"/>
                    <a:pt x="3789" y="2328"/>
                  </a:cubicBezTo>
                  <a:cubicBezTo>
                    <a:pt x="3789" y="2420"/>
                    <a:pt x="3995" y="2511"/>
                    <a:pt x="4086" y="2511"/>
                  </a:cubicBezTo>
                  <a:cubicBezTo>
                    <a:pt x="4177" y="2899"/>
                    <a:pt x="4177" y="3378"/>
                    <a:pt x="4268" y="3766"/>
                  </a:cubicBezTo>
                  <a:cubicBezTo>
                    <a:pt x="4268" y="3766"/>
                    <a:pt x="4177" y="3766"/>
                    <a:pt x="4086" y="3858"/>
                  </a:cubicBezTo>
                  <a:cubicBezTo>
                    <a:pt x="3219" y="3196"/>
                    <a:pt x="2283" y="2625"/>
                    <a:pt x="1415" y="1849"/>
                  </a:cubicBezTo>
                  <a:cubicBezTo>
                    <a:pt x="1398" y="1832"/>
                    <a:pt x="1378" y="1824"/>
                    <a:pt x="1357" y="1824"/>
                  </a:cubicBezTo>
                  <a:cubicBezTo>
                    <a:pt x="1268" y="1824"/>
                    <a:pt x="1176" y="1962"/>
                    <a:pt x="1324" y="2055"/>
                  </a:cubicBezTo>
                  <a:cubicBezTo>
                    <a:pt x="1986" y="2716"/>
                    <a:pt x="2762" y="3378"/>
                    <a:pt x="3607" y="3949"/>
                  </a:cubicBezTo>
                  <a:cubicBezTo>
                    <a:pt x="3036" y="4040"/>
                    <a:pt x="2374" y="4132"/>
                    <a:pt x="1803" y="4337"/>
                  </a:cubicBezTo>
                  <a:cubicBezTo>
                    <a:pt x="1621" y="4040"/>
                    <a:pt x="1415" y="3949"/>
                    <a:pt x="1233" y="3766"/>
                  </a:cubicBezTo>
                  <a:cubicBezTo>
                    <a:pt x="936" y="3470"/>
                    <a:pt x="662" y="3196"/>
                    <a:pt x="365" y="2990"/>
                  </a:cubicBezTo>
                  <a:cubicBezTo>
                    <a:pt x="274" y="2990"/>
                    <a:pt x="183" y="3082"/>
                    <a:pt x="274" y="3196"/>
                  </a:cubicBezTo>
                  <a:cubicBezTo>
                    <a:pt x="479" y="3470"/>
                    <a:pt x="753" y="3766"/>
                    <a:pt x="936" y="3949"/>
                  </a:cubicBezTo>
                  <a:lnTo>
                    <a:pt x="1324" y="4337"/>
                  </a:lnTo>
                  <a:cubicBezTo>
                    <a:pt x="936" y="4428"/>
                    <a:pt x="571" y="4520"/>
                    <a:pt x="183" y="4520"/>
                  </a:cubicBezTo>
                  <a:cubicBezTo>
                    <a:pt x="0" y="4520"/>
                    <a:pt x="91" y="4794"/>
                    <a:pt x="183" y="4794"/>
                  </a:cubicBezTo>
                  <a:cubicBezTo>
                    <a:pt x="753" y="4794"/>
                    <a:pt x="1324" y="4794"/>
                    <a:pt x="1803" y="4702"/>
                  </a:cubicBezTo>
                  <a:lnTo>
                    <a:pt x="1803" y="4702"/>
                  </a:lnTo>
                  <a:cubicBezTo>
                    <a:pt x="1507" y="5182"/>
                    <a:pt x="1233" y="5661"/>
                    <a:pt x="1050" y="6232"/>
                  </a:cubicBezTo>
                  <a:cubicBezTo>
                    <a:pt x="967" y="6365"/>
                    <a:pt x="1054" y="6450"/>
                    <a:pt x="1143" y="6450"/>
                  </a:cubicBezTo>
                  <a:cubicBezTo>
                    <a:pt x="1176" y="6450"/>
                    <a:pt x="1208" y="6439"/>
                    <a:pt x="1233" y="6414"/>
                  </a:cubicBezTo>
                  <a:cubicBezTo>
                    <a:pt x="1621" y="5935"/>
                    <a:pt x="1803" y="5364"/>
                    <a:pt x="2077" y="4908"/>
                  </a:cubicBezTo>
                  <a:cubicBezTo>
                    <a:pt x="2077" y="4794"/>
                    <a:pt x="2077" y="4702"/>
                    <a:pt x="1986" y="4702"/>
                  </a:cubicBezTo>
                  <a:cubicBezTo>
                    <a:pt x="2648" y="4611"/>
                    <a:pt x="3333" y="4611"/>
                    <a:pt x="3903" y="4520"/>
                  </a:cubicBezTo>
                  <a:lnTo>
                    <a:pt x="3903" y="4520"/>
                  </a:lnTo>
                  <a:cubicBezTo>
                    <a:pt x="3424" y="5364"/>
                    <a:pt x="2945" y="6323"/>
                    <a:pt x="2557" y="7281"/>
                  </a:cubicBezTo>
                  <a:cubicBezTo>
                    <a:pt x="2492" y="7411"/>
                    <a:pt x="2564" y="7540"/>
                    <a:pt x="2685" y="7540"/>
                  </a:cubicBezTo>
                  <a:cubicBezTo>
                    <a:pt x="2735" y="7540"/>
                    <a:pt x="2793" y="7518"/>
                    <a:pt x="2853" y="7464"/>
                  </a:cubicBezTo>
                  <a:cubicBezTo>
                    <a:pt x="3424" y="6505"/>
                    <a:pt x="3995" y="5570"/>
                    <a:pt x="4474" y="4520"/>
                  </a:cubicBezTo>
                  <a:cubicBezTo>
                    <a:pt x="4657" y="5182"/>
                    <a:pt x="4839" y="5844"/>
                    <a:pt x="5045" y="6505"/>
                  </a:cubicBezTo>
                  <a:cubicBezTo>
                    <a:pt x="4565" y="6893"/>
                    <a:pt x="4268" y="7373"/>
                    <a:pt x="3903" y="7761"/>
                  </a:cubicBezTo>
                  <a:cubicBezTo>
                    <a:pt x="3811" y="7835"/>
                    <a:pt x="3928" y="7968"/>
                    <a:pt x="4024" y="7968"/>
                  </a:cubicBezTo>
                  <a:cubicBezTo>
                    <a:pt x="4047" y="7968"/>
                    <a:pt x="4068" y="7961"/>
                    <a:pt x="4086" y="7943"/>
                  </a:cubicBezTo>
                  <a:cubicBezTo>
                    <a:pt x="4360" y="7555"/>
                    <a:pt x="4748" y="7281"/>
                    <a:pt x="5045" y="6893"/>
                  </a:cubicBezTo>
                  <a:cubicBezTo>
                    <a:pt x="5045" y="6985"/>
                    <a:pt x="5045" y="6985"/>
                    <a:pt x="5136" y="6985"/>
                  </a:cubicBezTo>
                  <a:cubicBezTo>
                    <a:pt x="5136" y="7190"/>
                    <a:pt x="5227" y="7281"/>
                    <a:pt x="5227" y="7464"/>
                  </a:cubicBezTo>
                  <a:cubicBezTo>
                    <a:pt x="5262" y="7534"/>
                    <a:pt x="5327" y="7564"/>
                    <a:pt x="5394" y="7564"/>
                  </a:cubicBezTo>
                  <a:cubicBezTo>
                    <a:pt x="5502" y="7564"/>
                    <a:pt x="5615" y="7486"/>
                    <a:pt x="5615" y="7373"/>
                  </a:cubicBezTo>
                  <a:lnTo>
                    <a:pt x="5615" y="7281"/>
                  </a:lnTo>
                  <a:cubicBezTo>
                    <a:pt x="5980" y="7464"/>
                    <a:pt x="6368" y="7647"/>
                    <a:pt x="6756" y="7761"/>
                  </a:cubicBezTo>
                  <a:cubicBezTo>
                    <a:pt x="6780" y="7773"/>
                    <a:pt x="6803" y="7778"/>
                    <a:pt x="6823" y="7778"/>
                  </a:cubicBezTo>
                  <a:cubicBezTo>
                    <a:pt x="6958" y="7778"/>
                    <a:pt x="7006" y="7543"/>
                    <a:pt x="6848" y="7464"/>
                  </a:cubicBezTo>
                  <a:cubicBezTo>
                    <a:pt x="6460" y="7281"/>
                    <a:pt x="5980" y="7076"/>
                    <a:pt x="5501" y="6893"/>
                  </a:cubicBezTo>
                  <a:cubicBezTo>
                    <a:pt x="5410" y="6232"/>
                    <a:pt x="5227" y="5570"/>
                    <a:pt x="5045" y="4908"/>
                  </a:cubicBezTo>
                  <a:lnTo>
                    <a:pt x="5045" y="4908"/>
                  </a:lnTo>
                  <a:cubicBezTo>
                    <a:pt x="5798" y="5273"/>
                    <a:pt x="6460" y="5661"/>
                    <a:pt x="7213" y="5935"/>
                  </a:cubicBezTo>
                  <a:cubicBezTo>
                    <a:pt x="7245" y="5953"/>
                    <a:pt x="7275" y="5961"/>
                    <a:pt x="7301" y="5961"/>
                  </a:cubicBezTo>
                  <a:cubicBezTo>
                    <a:pt x="7440" y="5961"/>
                    <a:pt x="7481" y="5738"/>
                    <a:pt x="7327" y="5661"/>
                  </a:cubicBezTo>
                  <a:cubicBezTo>
                    <a:pt x="6551" y="5273"/>
                    <a:pt x="5706" y="4794"/>
                    <a:pt x="4930" y="4337"/>
                  </a:cubicBezTo>
                  <a:cubicBezTo>
                    <a:pt x="5706" y="4132"/>
                    <a:pt x="6460" y="4040"/>
                    <a:pt x="7213" y="3766"/>
                  </a:cubicBezTo>
                  <a:cubicBezTo>
                    <a:pt x="7213" y="3858"/>
                    <a:pt x="7213" y="3858"/>
                    <a:pt x="7327" y="3858"/>
                  </a:cubicBezTo>
                  <a:cubicBezTo>
                    <a:pt x="7601" y="4040"/>
                    <a:pt x="7898" y="4223"/>
                    <a:pt x="8080" y="4428"/>
                  </a:cubicBezTo>
                  <a:cubicBezTo>
                    <a:pt x="8354" y="4611"/>
                    <a:pt x="8651" y="4908"/>
                    <a:pt x="8925" y="4999"/>
                  </a:cubicBezTo>
                  <a:cubicBezTo>
                    <a:pt x="9039" y="4999"/>
                    <a:pt x="9130" y="4908"/>
                    <a:pt x="9039" y="4794"/>
                  </a:cubicBezTo>
                  <a:cubicBezTo>
                    <a:pt x="8834" y="4611"/>
                    <a:pt x="8560" y="4428"/>
                    <a:pt x="8354" y="4337"/>
                  </a:cubicBezTo>
                  <a:cubicBezTo>
                    <a:pt x="8080" y="4132"/>
                    <a:pt x="7692" y="3949"/>
                    <a:pt x="7418" y="3766"/>
                  </a:cubicBezTo>
                  <a:lnTo>
                    <a:pt x="7510" y="3652"/>
                  </a:lnTo>
                  <a:cubicBezTo>
                    <a:pt x="7784" y="3561"/>
                    <a:pt x="7989" y="3470"/>
                    <a:pt x="8263" y="3378"/>
                  </a:cubicBezTo>
                  <a:cubicBezTo>
                    <a:pt x="8560" y="3287"/>
                    <a:pt x="8354" y="2899"/>
                    <a:pt x="8080" y="2899"/>
                  </a:cubicBezTo>
                  <a:cubicBezTo>
                    <a:pt x="7989" y="2990"/>
                    <a:pt x="7898" y="2990"/>
                    <a:pt x="7692" y="2990"/>
                  </a:cubicBezTo>
                  <a:cubicBezTo>
                    <a:pt x="7692" y="2990"/>
                    <a:pt x="7692" y="2899"/>
                    <a:pt x="7784" y="2899"/>
                  </a:cubicBezTo>
                  <a:cubicBezTo>
                    <a:pt x="7898" y="2625"/>
                    <a:pt x="7989" y="2328"/>
                    <a:pt x="7989" y="1940"/>
                  </a:cubicBezTo>
                  <a:cubicBezTo>
                    <a:pt x="7989" y="1895"/>
                    <a:pt x="7966" y="1872"/>
                    <a:pt x="7929" y="1872"/>
                  </a:cubicBezTo>
                  <a:cubicBezTo>
                    <a:pt x="7892" y="1872"/>
                    <a:pt x="7841" y="1895"/>
                    <a:pt x="7784" y="1940"/>
                  </a:cubicBezTo>
                  <a:cubicBezTo>
                    <a:pt x="7692" y="2237"/>
                    <a:pt x="7510" y="2511"/>
                    <a:pt x="7418" y="2899"/>
                  </a:cubicBezTo>
                  <a:cubicBezTo>
                    <a:pt x="7418" y="2899"/>
                    <a:pt x="7327" y="2990"/>
                    <a:pt x="7327" y="3082"/>
                  </a:cubicBezTo>
                  <a:cubicBezTo>
                    <a:pt x="6551" y="3287"/>
                    <a:pt x="5798" y="3470"/>
                    <a:pt x="4930" y="3652"/>
                  </a:cubicBezTo>
                  <a:cubicBezTo>
                    <a:pt x="5501" y="2511"/>
                    <a:pt x="6072" y="1370"/>
                    <a:pt x="6642" y="343"/>
                  </a:cubicBezTo>
                  <a:cubicBezTo>
                    <a:pt x="6726" y="191"/>
                    <a:pt x="6587" y="102"/>
                    <a:pt x="6472" y="102"/>
                  </a:cubicBezTo>
                  <a:cubicBezTo>
                    <a:pt x="6431" y="102"/>
                    <a:pt x="6392" y="113"/>
                    <a:pt x="6368" y="137"/>
                  </a:cubicBezTo>
                  <a:cubicBezTo>
                    <a:pt x="5798" y="1187"/>
                    <a:pt x="5227" y="2237"/>
                    <a:pt x="4657" y="3196"/>
                  </a:cubicBezTo>
                  <a:cubicBezTo>
                    <a:pt x="4565" y="2808"/>
                    <a:pt x="4360" y="2420"/>
                    <a:pt x="4268" y="1940"/>
                  </a:cubicBezTo>
                  <a:cubicBezTo>
                    <a:pt x="4474" y="1575"/>
                    <a:pt x="4657" y="1096"/>
                    <a:pt x="4839" y="708"/>
                  </a:cubicBezTo>
                  <a:cubicBezTo>
                    <a:pt x="4904" y="579"/>
                    <a:pt x="4786" y="450"/>
                    <a:pt x="4679" y="450"/>
                  </a:cubicBezTo>
                  <a:cubicBezTo>
                    <a:pt x="4634" y="450"/>
                    <a:pt x="4592" y="472"/>
                    <a:pt x="4565" y="525"/>
                  </a:cubicBezTo>
                  <a:cubicBezTo>
                    <a:pt x="4474" y="799"/>
                    <a:pt x="4268" y="1096"/>
                    <a:pt x="4177" y="1370"/>
                  </a:cubicBezTo>
                  <a:cubicBezTo>
                    <a:pt x="3995" y="1005"/>
                    <a:pt x="3903" y="525"/>
                    <a:pt x="3789" y="137"/>
                  </a:cubicBezTo>
                  <a:cubicBezTo>
                    <a:pt x="3789" y="46"/>
                    <a:pt x="3721" y="0"/>
                    <a:pt x="365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5" name="Google Shape;2605;p34"/>
            <p:cNvSpPr/>
            <p:nvPr/>
          </p:nvSpPr>
          <p:spPr>
            <a:xfrm>
              <a:off x="8850589" y="2136216"/>
              <a:ext cx="39471" cy="30930"/>
            </a:xfrm>
            <a:custGeom>
              <a:avLst/>
              <a:gdLst/>
              <a:ahLst/>
              <a:cxnLst/>
              <a:rect l="l" t="t" r="r" b="b"/>
              <a:pathLst>
                <a:path w="1622" h="1271" extrusionOk="0">
                  <a:moveTo>
                    <a:pt x="1" y="0"/>
                  </a:moveTo>
                  <a:cubicBezTo>
                    <a:pt x="571" y="274"/>
                    <a:pt x="937" y="753"/>
                    <a:pt x="1416" y="1233"/>
                  </a:cubicBezTo>
                  <a:cubicBezTo>
                    <a:pt x="1443" y="1260"/>
                    <a:pt x="1471" y="1271"/>
                    <a:pt x="1499" y="1271"/>
                  </a:cubicBezTo>
                  <a:cubicBezTo>
                    <a:pt x="1564" y="1271"/>
                    <a:pt x="1621" y="1206"/>
                    <a:pt x="1621" y="1142"/>
                  </a:cubicBezTo>
                  <a:cubicBezTo>
                    <a:pt x="1233" y="571"/>
                    <a:pt x="663" y="183"/>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6" name="Google Shape;2606;p34"/>
            <p:cNvSpPr/>
            <p:nvPr/>
          </p:nvSpPr>
          <p:spPr>
            <a:xfrm>
              <a:off x="8174635" y="1404513"/>
              <a:ext cx="221814" cy="193317"/>
            </a:xfrm>
            <a:custGeom>
              <a:avLst/>
              <a:gdLst/>
              <a:ahLst/>
              <a:cxnLst/>
              <a:rect l="l" t="t" r="r" b="b"/>
              <a:pathLst>
                <a:path w="9115" h="7944" extrusionOk="0">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7" name="Google Shape;2607;p34"/>
            <p:cNvSpPr/>
            <p:nvPr/>
          </p:nvSpPr>
          <p:spPr>
            <a:xfrm>
              <a:off x="8227951" y="1425246"/>
              <a:ext cx="41102" cy="33655"/>
            </a:xfrm>
            <a:custGeom>
              <a:avLst/>
              <a:gdLst/>
              <a:ahLst/>
              <a:cxnLst/>
              <a:rect l="l" t="t" r="r" b="b"/>
              <a:pathLst>
                <a:path w="1689" h="1383" extrusionOk="0">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8" name="Google Shape;2608;p34"/>
            <p:cNvSpPr/>
            <p:nvPr/>
          </p:nvSpPr>
          <p:spPr>
            <a:xfrm>
              <a:off x="7621422" y="870525"/>
              <a:ext cx="132212" cy="126153"/>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9" name="Google Shape;2609;p34"/>
            <p:cNvSpPr/>
            <p:nvPr/>
          </p:nvSpPr>
          <p:spPr>
            <a:xfrm>
              <a:off x="7695836" y="869820"/>
              <a:ext cx="8931" cy="32244"/>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0" name="Google Shape;2610;p34"/>
            <p:cNvSpPr/>
            <p:nvPr/>
          </p:nvSpPr>
          <p:spPr>
            <a:xfrm>
              <a:off x="8704511" y="3034340"/>
              <a:ext cx="97243" cy="92230"/>
            </a:xfrm>
            <a:custGeom>
              <a:avLst/>
              <a:gdLst/>
              <a:ahLst/>
              <a:cxnLst/>
              <a:rect l="l" t="t" r="r" b="b"/>
              <a:pathLst>
                <a:path w="3996" h="3790" extrusionOk="0">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1" name="Google Shape;2611;p34"/>
            <p:cNvSpPr/>
            <p:nvPr/>
          </p:nvSpPr>
          <p:spPr>
            <a:xfrm>
              <a:off x="8760066" y="3033780"/>
              <a:ext cx="5013" cy="23362"/>
            </a:xfrm>
            <a:custGeom>
              <a:avLst/>
              <a:gdLst/>
              <a:ahLst/>
              <a:cxnLst/>
              <a:rect l="l" t="t" r="r" b="b"/>
              <a:pathLst>
                <a:path w="206" h="960" extrusionOk="0">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2" name="Google Shape;2612;p34"/>
            <p:cNvSpPr/>
            <p:nvPr/>
          </p:nvSpPr>
          <p:spPr>
            <a:xfrm>
              <a:off x="8170182" y="3950812"/>
              <a:ext cx="95004" cy="92230"/>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3" name="Google Shape;2613;p34"/>
            <p:cNvSpPr/>
            <p:nvPr/>
          </p:nvSpPr>
          <p:spPr>
            <a:xfrm>
              <a:off x="8223498" y="3950252"/>
              <a:ext cx="6692" cy="23362"/>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4" name="Google Shape;2614;p34"/>
            <p:cNvSpPr/>
            <p:nvPr/>
          </p:nvSpPr>
          <p:spPr>
            <a:xfrm>
              <a:off x="7633078" y="3254296"/>
              <a:ext cx="127223" cy="121675"/>
            </a:xfrm>
            <a:custGeom>
              <a:avLst/>
              <a:gdLst/>
              <a:ahLst/>
              <a:cxnLst/>
              <a:rect l="l" t="t" r="r" b="b"/>
              <a:pathLst>
                <a:path w="5228" h="5000" extrusionOk="0">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5" name="Google Shape;2615;p34"/>
            <p:cNvSpPr/>
            <p:nvPr/>
          </p:nvSpPr>
          <p:spPr>
            <a:xfrm>
              <a:off x="7704742" y="3253737"/>
              <a:ext cx="7227" cy="31003"/>
            </a:xfrm>
            <a:custGeom>
              <a:avLst/>
              <a:gdLst/>
              <a:ahLst/>
              <a:cxnLst/>
              <a:rect l="l" t="t" r="r" b="b"/>
              <a:pathLst>
                <a:path w="297" h="1274" extrusionOk="0">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6" name="Google Shape;2616;p34"/>
            <p:cNvSpPr/>
            <p:nvPr/>
          </p:nvSpPr>
          <p:spPr>
            <a:xfrm>
              <a:off x="8917800" y="4244987"/>
              <a:ext cx="150001" cy="14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7" name="Google Shape;2617;p34"/>
            <p:cNvSpPr/>
            <p:nvPr/>
          </p:nvSpPr>
          <p:spPr>
            <a:xfrm>
              <a:off x="9003334" y="4246861"/>
              <a:ext cx="8907" cy="33899"/>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8" name="Google Shape;2618;p34"/>
            <p:cNvSpPr/>
            <p:nvPr/>
          </p:nvSpPr>
          <p:spPr>
            <a:xfrm>
              <a:off x="8776175" y="3647682"/>
              <a:ext cx="41662" cy="38766"/>
            </a:xfrm>
            <a:custGeom>
              <a:avLst/>
              <a:gdLst/>
              <a:ahLst/>
              <a:cxnLst/>
              <a:rect l="l" t="t" r="r" b="b"/>
              <a:pathLst>
                <a:path w="1712" h="1593" extrusionOk="0">
                  <a:moveTo>
                    <a:pt x="913" y="0"/>
                  </a:moveTo>
                  <a:cubicBezTo>
                    <a:pt x="696" y="0"/>
                    <a:pt x="479" y="120"/>
                    <a:pt x="388" y="360"/>
                  </a:cubicBezTo>
                  <a:cubicBezTo>
                    <a:pt x="297" y="543"/>
                    <a:pt x="297" y="657"/>
                    <a:pt x="206" y="748"/>
                  </a:cubicBezTo>
                  <a:cubicBezTo>
                    <a:pt x="0" y="1227"/>
                    <a:pt x="479" y="1593"/>
                    <a:pt x="867" y="1593"/>
                  </a:cubicBezTo>
                  <a:cubicBezTo>
                    <a:pt x="1347" y="1593"/>
                    <a:pt x="1712" y="1227"/>
                    <a:pt x="1529" y="748"/>
                  </a:cubicBezTo>
                  <a:cubicBezTo>
                    <a:pt x="1529" y="657"/>
                    <a:pt x="1438" y="543"/>
                    <a:pt x="1438" y="360"/>
                  </a:cubicBezTo>
                  <a:cubicBezTo>
                    <a:pt x="1347" y="120"/>
                    <a:pt x="1130" y="0"/>
                    <a:pt x="91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9" name="Google Shape;2619;p34"/>
            <p:cNvSpPr/>
            <p:nvPr/>
          </p:nvSpPr>
          <p:spPr>
            <a:xfrm>
              <a:off x="8966127" y="3451622"/>
              <a:ext cx="16134" cy="22096"/>
            </a:xfrm>
            <a:custGeom>
              <a:avLst/>
              <a:gdLst/>
              <a:ahLst/>
              <a:cxnLst/>
              <a:rect l="l" t="t" r="r" b="b"/>
              <a:pathLst>
                <a:path w="663" h="908" extrusionOk="0">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0" name="Google Shape;2620;p34"/>
            <p:cNvSpPr/>
            <p:nvPr/>
          </p:nvSpPr>
          <p:spPr>
            <a:xfrm>
              <a:off x="8806714" y="1551784"/>
              <a:ext cx="27791" cy="16110"/>
            </a:xfrm>
            <a:custGeom>
              <a:avLst/>
              <a:gdLst/>
              <a:ahLst/>
              <a:cxnLst/>
              <a:rect l="l" t="t" r="r" b="b"/>
              <a:pathLst>
                <a:path w="1142" h="662" extrusionOk="0">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1" name="Google Shape;2621;p34"/>
            <p:cNvSpPr/>
            <p:nvPr/>
          </p:nvSpPr>
          <p:spPr>
            <a:xfrm>
              <a:off x="9019443" y="599322"/>
              <a:ext cx="18349" cy="13920"/>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2" name="Google Shape;2622;p34"/>
            <p:cNvSpPr/>
            <p:nvPr/>
          </p:nvSpPr>
          <p:spPr>
            <a:xfrm>
              <a:off x="8686187" y="1006456"/>
              <a:ext cx="27791" cy="13920"/>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3" name="Google Shape;2623;p34"/>
            <p:cNvSpPr/>
            <p:nvPr/>
          </p:nvSpPr>
          <p:spPr>
            <a:xfrm>
              <a:off x="8045201" y="652102"/>
              <a:ext cx="30029" cy="19468"/>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4" name="Google Shape;2624;p34"/>
            <p:cNvSpPr/>
            <p:nvPr/>
          </p:nvSpPr>
          <p:spPr>
            <a:xfrm>
              <a:off x="7728054" y="1205850"/>
              <a:ext cx="27815" cy="22802"/>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5" name="Google Shape;2625;p34"/>
            <p:cNvSpPr/>
            <p:nvPr/>
          </p:nvSpPr>
          <p:spPr>
            <a:xfrm>
              <a:off x="7894695" y="1511340"/>
              <a:ext cx="27791" cy="22802"/>
            </a:xfrm>
            <a:custGeom>
              <a:avLst/>
              <a:gdLst/>
              <a:ahLst/>
              <a:cxnLst/>
              <a:rect l="l" t="t" r="r" b="b"/>
              <a:pathLst>
                <a:path w="1142" h="937" extrusionOk="0">
                  <a:moveTo>
                    <a:pt x="571" y="1"/>
                  </a:moveTo>
                  <a:cubicBezTo>
                    <a:pt x="0" y="1"/>
                    <a:pt x="0"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6" name="Google Shape;2626;p34"/>
            <p:cNvSpPr/>
            <p:nvPr/>
          </p:nvSpPr>
          <p:spPr>
            <a:xfrm>
              <a:off x="7698075" y="2202454"/>
              <a:ext cx="39179" cy="35748"/>
            </a:xfrm>
            <a:custGeom>
              <a:avLst/>
              <a:gdLst/>
              <a:ahLst/>
              <a:cxnLst/>
              <a:rect l="l" t="t" r="r" b="b"/>
              <a:pathLst>
                <a:path w="1610" h="1469" extrusionOk="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7" name="Google Shape;2627;p34"/>
            <p:cNvSpPr/>
            <p:nvPr/>
          </p:nvSpPr>
          <p:spPr>
            <a:xfrm>
              <a:off x="8320713" y="1994567"/>
              <a:ext cx="27791" cy="18908"/>
            </a:xfrm>
            <a:custGeom>
              <a:avLst/>
              <a:gdLst/>
              <a:ahLst/>
              <a:cxnLst/>
              <a:rect l="l" t="t" r="r" b="b"/>
              <a:pathLst>
                <a:path w="1142" h="777" extrusionOk="0">
                  <a:moveTo>
                    <a:pt x="571" y="1"/>
                  </a:moveTo>
                  <a:cubicBezTo>
                    <a:pt x="0" y="1"/>
                    <a:pt x="0" y="777"/>
                    <a:pt x="571" y="777"/>
                  </a:cubicBezTo>
                  <a:cubicBezTo>
                    <a:pt x="1142" y="777"/>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8" name="Google Shape;2628;p34"/>
            <p:cNvSpPr/>
            <p:nvPr/>
          </p:nvSpPr>
          <p:spPr>
            <a:xfrm>
              <a:off x="8348478" y="2989492"/>
              <a:ext cx="36697" cy="28642"/>
            </a:xfrm>
            <a:custGeom>
              <a:avLst/>
              <a:gdLst/>
              <a:ahLst/>
              <a:cxnLst/>
              <a:rect l="l" t="t" r="r" b="b"/>
              <a:pathLst>
                <a:path w="1508" h="1177" extrusionOk="0">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9" name="Google Shape;2629;p34"/>
            <p:cNvSpPr/>
            <p:nvPr/>
          </p:nvSpPr>
          <p:spPr>
            <a:xfrm>
              <a:off x="7690848" y="3057117"/>
              <a:ext cx="27791" cy="23362"/>
            </a:xfrm>
            <a:custGeom>
              <a:avLst/>
              <a:gdLst/>
              <a:ahLst/>
              <a:cxnLst/>
              <a:rect l="l" t="t" r="r" b="b"/>
              <a:pathLst>
                <a:path w="1142" h="960" extrusionOk="0">
                  <a:moveTo>
                    <a:pt x="571" y="1"/>
                  </a:moveTo>
                  <a:cubicBezTo>
                    <a:pt x="0" y="1"/>
                    <a:pt x="0" y="959"/>
                    <a:pt x="571" y="959"/>
                  </a:cubicBezTo>
                  <a:cubicBezTo>
                    <a:pt x="1142" y="959"/>
                    <a:pt x="1142"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0" name="Google Shape;2630;p34"/>
            <p:cNvSpPr/>
            <p:nvPr/>
          </p:nvSpPr>
          <p:spPr>
            <a:xfrm>
              <a:off x="7818042" y="4001354"/>
              <a:ext cx="32804" cy="23362"/>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1" name="Google Shape;2631;p34"/>
            <p:cNvSpPr/>
            <p:nvPr/>
          </p:nvSpPr>
          <p:spPr>
            <a:xfrm>
              <a:off x="8244060" y="4332395"/>
              <a:ext cx="32244" cy="27791"/>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2" name="Google Shape;2632;p34"/>
            <p:cNvSpPr/>
            <p:nvPr/>
          </p:nvSpPr>
          <p:spPr>
            <a:xfrm>
              <a:off x="1945993" y="2222514"/>
              <a:ext cx="296619" cy="296084"/>
            </a:xfrm>
            <a:custGeom>
              <a:avLst/>
              <a:gdLst/>
              <a:ahLst/>
              <a:cxnLst/>
              <a:rect l="l" t="t" r="r" b="b"/>
              <a:pathLst>
                <a:path w="12189" h="12167" extrusionOk="0">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3" name="Google Shape;2633;p34"/>
            <p:cNvSpPr/>
            <p:nvPr/>
          </p:nvSpPr>
          <p:spPr>
            <a:xfrm>
              <a:off x="196033" y="227317"/>
              <a:ext cx="296084" cy="296644"/>
            </a:xfrm>
            <a:custGeom>
              <a:avLst/>
              <a:gdLst/>
              <a:ahLst/>
              <a:cxnLst/>
              <a:rect l="l" t="t" r="r" b="b"/>
              <a:pathLst>
                <a:path w="12167" h="12190" extrusionOk="0">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4" name="Google Shape;2634;p34"/>
            <p:cNvSpPr/>
            <p:nvPr/>
          </p:nvSpPr>
          <p:spPr>
            <a:xfrm>
              <a:off x="1192682" y="4477893"/>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5" name="Google Shape;2635;p34"/>
            <p:cNvSpPr/>
            <p:nvPr/>
          </p:nvSpPr>
          <p:spPr>
            <a:xfrm>
              <a:off x="516291" y="3207075"/>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6" name="Google Shape;2636;p34"/>
            <p:cNvSpPr/>
            <p:nvPr/>
          </p:nvSpPr>
          <p:spPr>
            <a:xfrm>
              <a:off x="590170" y="3206515"/>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7" name="Google Shape;2637;p34"/>
            <p:cNvSpPr/>
            <p:nvPr/>
          </p:nvSpPr>
          <p:spPr>
            <a:xfrm>
              <a:off x="2640833" y="2677759"/>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8" name="Google Shape;2638;p34"/>
            <p:cNvSpPr/>
            <p:nvPr/>
          </p:nvSpPr>
          <p:spPr>
            <a:xfrm>
              <a:off x="2735250" y="2688295"/>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9" name="Google Shape;2639;p34"/>
            <p:cNvSpPr/>
            <p:nvPr/>
          </p:nvSpPr>
          <p:spPr>
            <a:xfrm>
              <a:off x="1411642" y="2387818"/>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0" name="Google Shape;2640;p34"/>
            <p:cNvSpPr/>
            <p:nvPr/>
          </p:nvSpPr>
          <p:spPr>
            <a:xfrm>
              <a:off x="1474424" y="2387258"/>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1" name="Google Shape;2641;p34"/>
            <p:cNvSpPr/>
            <p:nvPr/>
          </p:nvSpPr>
          <p:spPr>
            <a:xfrm>
              <a:off x="2018195" y="3565881"/>
              <a:ext cx="108875" cy="10702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2" name="Google Shape;2642;p34"/>
            <p:cNvSpPr/>
            <p:nvPr/>
          </p:nvSpPr>
          <p:spPr>
            <a:xfrm>
              <a:off x="2057617" y="3567560"/>
              <a:ext cx="6692" cy="25016"/>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3" name="Google Shape;2643;p34"/>
            <p:cNvSpPr/>
            <p:nvPr/>
          </p:nvSpPr>
          <p:spPr>
            <a:xfrm>
              <a:off x="1804906" y="2593319"/>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4" name="Google Shape;2644;p34"/>
            <p:cNvSpPr/>
            <p:nvPr/>
          </p:nvSpPr>
          <p:spPr>
            <a:xfrm>
              <a:off x="2608055" y="2426704"/>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5" name="Google Shape;2645;p34"/>
            <p:cNvSpPr/>
            <p:nvPr/>
          </p:nvSpPr>
          <p:spPr>
            <a:xfrm>
              <a:off x="2904664" y="3016563"/>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6" name="Google Shape;2646;p34"/>
            <p:cNvSpPr/>
            <p:nvPr/>
          </p:nvSpPr>
          <p:spPr>
            <a:xfrm>
              <a:off x="492103" y="3612286"/>
              <a:ext cx="44752" cy="361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7" name="Google Shape;2647;p34"/>
            <p:cNvSpPr/>
            <p:nvPr/>
          </p:nvSpPr>
          <p:spPr>
            <a:xfrm>
              <a:off x="631830" y="2686081"/>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8" name="Google Shape;2648;p34"/>
            <p:cNvSpPr/>
            <p:nvPr/>
          </p:nvSpPr>
          <p:spPr>
            <a:xfrm>
              <a:off x="1342217" y="2954365"/>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9" name="Google Shape;2649;p34"/>
            <p:cNvSpPr/>
            <p:nvPr/>
          </p:nvSpPr>
          <p:spPr>
            <a:xfrm>
              <a:off x="1409428" y="3435913"/>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0" name="Google Shape;2650;p34"/>
            <p:cNvSpPr/>
            <p:nvPr/>
          </p:nvSpPr>
          <p:spPr>
            <a:xfrm>
              <a:off x="2738024" y="3426471"/>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1" name="Google Shape;2651;p34"/>
            <p:cNvSpPr/>
            <p:nvPr/>
          </p:nvSpPr>
          <p:spPr>
            <a:xfrm>
              <a:off x="2048175" y="3456475"/>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2" name="Google Shape;2652;p34"/>
            <p:cNvSpPr/>
            <p:nvPr/>
          </p:nvSpPr>
          <p:spPr>
            <a:xfrm>
              <a:off x="2163713" y="2398914"/>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3" name="Google Shape;2653;p34"/>
            <p:cNvSpPr/>
            <p:nvPr/>
          </p:nvSpPr>
          <p:spPr>
            <a:xfrm>
              <a:off x="680023" y="4680658"/>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4" name="Google Shape;2654;p34"/>
            <p:cNvSpPr/>
            <p:nvPr/>
          </p:nvSpPr>
          <p:spPr>
            <a:xfrm>
              <a:off x="753902" y="4680099"/>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5" name="Google Shape;2655;p34"/>
            <p:cNvSpPr/>
            <p:nvPr/>
          </p:nvSpPr>
          <p:spPr>
            <a:xfrm>
              <a:off x="2804565" y="4151342"/>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6" name="Google Shape;2656;p34"/>
            <p:cNvSpPr/>
            <p:nvPr/>
          </p:nvSpPr>
          <p:spPr>
            <a:xfrm>
              <a:off x="2898981" y="4161879"/>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7" name="Google Shape;2657;p34"/>
            <p:cNvSpPr/>
            <p:nvPr/>
          </p:nvSpPr>
          <p:spPr>
            <a:xfrm>
              <a:off x="1575374" y="3861401"/>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8" name="Google Shape;2658;p34"/>
            <p:cNvSpPr/>
            <p:nvPr/>
          </p:nvSpPr>
          <p:spPr>
            <a:xfrm>
              <a:off x="1638156" y="3860842"/>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9" name="Google Shape;2659;p34"/>
            <p:cNvSpPr/>
            <p:nvPr/>
          </p:nvSpPr>
          <p:spPr>
            <a:xfrm>
              <a:off x="1968638" y="4066903"/>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0" name="Google Shape;2660;p34"/>
            <p:cNvSpPr/>
            <p:nvPr/>
          </p:nvSpPr>
          <p:spPr>
            <a:xfrm>
              <a:off x="2771787" y="3900287"/>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1" name="Google Shape;2661;p34"/>
            <p:cNvSpPr/>
            <p:nvPr/>
          </p:nvSpPr>
          <p:spPr>
            <a:xfrm>
              <a:off x="3068396" y="4490146"/>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2" name="Google Shape;2662;p34"/>
            <p:cNvSpPr/>
            <p:nvPr/>
          </p:nvSpPr>
          <p:spPr>
            <a:xfrm>
              <a:off x="795562" y="4159665"/>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3" name="Google Shape;2663;p34"/>
            <p:cNvSpPr/>
            <p:nvPr/>
          </p:nvSpPr>
          <p:spPr>
            <a:xfrm>
              <a:off x="1505949" y="4427948"/>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4" name="Google Shape;2664;p34"/>
            <p:cNvSpPr/>
            <p:nvPr/>
          </p:nvSpPr>
          <p:spPr>
            <a:xfrm>
              <a:off x="1573160" y="4909496"/>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5" name="Google Shape;2665;p34"/>
            <p:cNvSpPr/>
            <p:nvPr/>
          </p:nvSpPr>
          <p:spPr>
            <a:xfrm>
              <a:off x="2901755" y="4900055"/>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6" name="Google Shape;2666;p34"/>
            <p:cNvSpPr/>
            <p:nvPr/>
          </p:nvSpPr>
          <p:spPr>
            <a:xfrm>
              <a:off x="2211907" y="4930059"/>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7" name="Google Shape;2667;p34"/>
            <p:cNvSpPr/>
            <p:nvPr/>
          </p:nvSpPr>
          <p:spPr>
            <a:xfrm>
              <a:off x="2327445" y="3872498"/>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57803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668"/>
        <p:cNvGrpSpPr/>
        <p:nvPr/>
      </p:nvGrpSpPr>
      <p:grpSpPr>
        <a:xfrm>
          <a:off x="0" y="0"/>
          <a:ext cx="0" cy="0"/>
          <a:chOff x="0" y="0"/>
          <a:chExt cx="0" cy="0"/>
        </a:xfrm>
      </p:grpSpPr>
      <p:sp>
        <p:nvSpPr>
          <p:cNvPr id="2669" name="Google Shape;2669;p35"/>
          <p:cNvSpPr/>
          <p:nvPr/>
        </p:nvSpPr>
        <p:spPr>
          <a:xfrm>
            <a:off x="536864" y="1933361"/>
            <a:ext cx="371021" cy="346126"/>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0" name="Google Shape;2670;p35"/>
          <p:cNvSpPr/>
          <p:nvPr/>
        </p:nvSpPr>
        <p:spPr>
          <a:xfrm>
            <a:off x="8154725" y="1586763"/>
            <a:ext cx="370222" cy="346602"/>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1" name="Google Shape;2671;p35"/>
          <p:cNvSpPr/>
          <p:nvPr/>
        </p:nvSpPr>
        <p:spPr>
          <a:xfrm>
            <a:off x="7135550" y="1048293"/>
            <a:ext cx="303951" cy="284550"/>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2" name="Google Shape;2672;p35"/>
          <p:cNvSpPr/>
          <p:nvPr/>
        </p:nvSpPr>
        <p:spPr>
          <a:xfrm>
            <a:off x="2384714" y="866561"/>
            <a:ext cx="371021" cy="346126"/>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3" name="Google Shape;2673;p35"/>
          <p:cNvSpPr/>
          <p:nvPr/>
        </p:nvSpPr>
        <p:spPr>
          <a:xfrm rot="3580605">
            <a:off x="2582598" y="2527134"/>
            <a:ext cx="250906" cy="234907"/>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4" name="Google Shape;2674;p35"/>
          <p:cNvSpPr/>
          <p:nvPr/>
        </p:nvSpPr>
        <p:spPr>
          <a:xfrm>
            <a:off x="7811825" y="3924843"/>
            <a:ext cx="303951" cy="284550"/>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5" name="Google Shape;2675;p35"/>
          <p:cNvSpPr/>
          <p:nvPr/>
        </p:nvSpPr>
        <p:spPr>
          <a:xfrm rot="3144258">
            <a:off x="5278173" y="2355692"/>
            <a:ext cx="250920" cy="234908"/>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6" name="Google Shape;2676;p35"/>
          <p:cNvSpPr/>
          <p:nvPr/>
        </p:nvSpPr>
        <p:spPr>
          <a:xfrm rot="-10593052">
            <a:off x="4599841" y="4039352"/>
            <a:ext cx="617429" cy="576003"/>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7" name="Google Shape;2677;p35"/>
          <p:cNvSpPr/>
          <p:nvPr/>
        </p:nvSpPr>
        <p:spPr>
          <a:xfrm rot="-10593089">
            <a:off x="1522174" y="3935688"/>
            <a:ext cx="371010" cy="346137"/>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8" name="Google Shape;2678;p35"/>
          <p:cNvSpPr/>
          <p:nvPr/>
        </p:nvSpPr>
        <p:spPr>
          <a:xfrm rot="-10593137">
            <a:off x="5240855" y="682732"/>
            <a:ext cx="250911" cy="234903"/>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331463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2679"/>
        <p:cNvGrpSpPr/>
        <p:nvPr/>
      </p:nvGrpSpPr>
      <p:grpSpPr>
        <a:xfrm>
          <a:off x="0" y="0"/>
          <a:ext cx="0" cy="0"/>
          <a:chOff x="0" y="0"/>
          <a:chExt cx="0" cy="0"/>
        </a:xfrm>
      </p:grpSpPr>
      <p:grpSp>
        <p:nvGrpSpPr>
          <p:cNvPr id="2680" name="Google Shape;2680;p36"/>
          <p:cNvGrpSpPr/>
          <p:nvPr/>
        </p:nvGrpSpPr>
        <p:grpSpPr>
          <a:xfrm>
            <a:off x="409900" y="593175"/>
            <a:ext cx="8043900" cy="4067225"/>
            <a:chOff x="409900" y="593175"/>
            <a:chExt cx="8043900" cy="4067225"/>
          </a:xfrm>
        </p:grpSpPr>
        <p:sp>
          <p:nvSpPr>
            <p:cNvPr id="2681" name="Google Shape;2681;p36"/>
            <p:cNvSpPr/>
            <p:nvPr/>
          </p:nvSpPr>
          <p:spPr>
            <a:xfrm>
              <a:off x="7335863" y="619175"/>
              <a:ext cx="176700" cy="220625"/>
            </a:xfrm>
            <a:custGeom>
              <a:avLst/>
              <a:gdLst/>
              <a:ahLst/>
              <a:cxnLst/>
              <a:rect l="l" t="t" r="r" b="b"/>
              <a:pathLst>
                <a:path w="7068" h="8825" extrusionOk="0">
                  <a:moveTo>
                    <a:pt x="3414" y="1"/>
                  </a:moveTo>
                  <a:cubicBezTo>
                    <a:pt x="2995" y="1"/>
                    <a:pt x="2915" y="2257"/>
                    <a:pt x="2336" y="3075"/>
                  </a:cubicBezTo>
                  <a:cubicBezTo>
                    <a:pt x="1837" y="3834"/>
                    <a:pt x="1" y="4333"/>
                    <a:pt x="1" y="4752"/>
                  </a:cubicBezTo>
                  <a:cubicBezTo>
                    <a:pt x="1" y="5171"/>
                    <a:pt x="1757" y="5251"/>
                    <a:pt x="2336" y="5990"/>
                  </a:cubicBezTo>
                  <a:cubicBezTo>
                    <a:pt x="2915" y="6669"/>
                    <a:pt x="3255" y="8825"/>
                    <a:pt x="3574" y="8825"/>
                  </a:cubicBezTo>
                  <a:cubicBezTo>
                    <a:pt x="3913" y="8825"/>
                    <a:pt x="4173" y="6748"/>
                    <a:pt x="4672" y="5990"/>
                  </a:cubicBezTo>
                  <a:cubicBezTo>
                    <a:pt x="5171" y="5331"/>
                    <a:pt x="7068" y="4912"/>
                    <a:pt x="7068" y="4493"/>
                  </a:cubicBezTo>
                  <a:cubicBezTo>
                    <a:pt x="7068" y="4173"/>
                    <a:pt x="5171" y="3754"/>
                    <a:pt x="4672" y="3075"/>
                  </a:cubicBezTo>
                  <a:cubicBezTo>
                    <a:pt x="3993" y="2257"/>
                    <a:pt x="3834" y="1"/>
                    <a:pt x="341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2" name="Google Shape;2682;p36"/>
            <p:cNvSpPr/>
            <p:nvPr/>
          </p:nvSpPr>
          <p:spPr>
            <a:xfrm>
              <a:off x="7458400" y="36365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3" name="Google Shape;2683;p36"/>
            <p:cNvSpPr/>
            <p:nvPr/>
          </p:nvSpPr>
          <p:spPr>
            <a:xfrm>
              <a:off x="634038" y="2340475"/>
              <a:ext cx="176675" cy="220625"/>
            </a:xfrm>
            <a:custGeom>
              <a:avLst/>
              <a:gdLst/>
              <a:ahLst/>
              <a:cxnLst/>
              <a:rect l="l" t="t" r="r" b="b"/>
              <a:pathLst>
                <a:path w="7067" h="8825" extrusionOk="0">
                  <a:moveTo>
                    <a:pt x="3414" y="1"/>
                  </a:moveTo>
                  <a:cubicBezTo>
                    <a:pt x="2995" y="1"/>
                    <a:pt x="2915" y="2257"/>
                    <a:pt x="2316" y="3075"/>
                  </a:cubicBezTo>
                  <a:cubicBezTo>
                    <a:pt x="1817" y="3834"/>
                    <a:pt x="0" y="4333"/>
                    <a:pt x="0" y="4752"/>
                  </a:cubicBezTo>
                  <a:cubicBezTo>
                    <a:pt x="0" y="5171"/>
                    <a:pt x="1737" y="5331"/>
                    <a:pt x="2316" y="6070"/>
                  </a:cubicBezTo>
                  <a:cubicBezTo>
                    <a:pt x="2915" y="6668"/>
                    <a:pt x="3234" y="8824"/>
                    <a:pt x="3573" y="8824"/>
                  </a:cubicBezTo>
                  <a:cubicBezTo>
                    <a:pt x="3913" y="8824"/>
                    <a:pt x="4152" y="6748"/>
                    <a:pt x="4651" y="6070"/>
                  </a:cubicBezTo>
                  <a:cubicBezTo>
                    <a:pt x="5151" y="5331"/>
                    <a:pt x="7067" y="4912"/>
                    <a:pt x="7067" y="4572"/>
                  </a:cubicBezTo>
                  <a:cubicBezTo>
                    <a:pt x="7067" y="4173"/>
                    <a:pt x="5151" y="3754"/>
                    <a:pt x="4651" y="3075"/>
                  </a:cubicBezTo>
                  <a:cubicBezTo>
                    <a:pt x="3993" y="2257"/>
                    <a:pt x="3813" y="1"/>
                    <a:pt x="3414"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4" name="Google Shape;2684;p36"/>
            <p:cNvSpPr/>
            <p:nvPr/>
          </p:nvSpPr>
          <p:spPr>
            <a:xfrm>
              <a:off x="1797675" y="593175"/>
              <a:ext cx="130775" cy="162225"/>
            </a:xfrm>
            <a:custGeom>
              <a:avLst/>
              <a:gdLst/>
              <a:ahLst/>
              <a:cxnLst/>
              <a:rect l="l" t="t" r="r" b="b"/>
              <a:pathLst>
                <a:path w="5231" h="6489" extrusionOk="0">
                  <a:moveTo>
                    <a:pt x="2495" y="0"/>
                  </a:moveTo>
                  <a:cubicBezTo>
                    <a:pt x="2236" y="0"/>
                    <a:pt x="2156" y="1677"/>
                    <a:pt x="1737" y="2256"/>
                  </a:cubicBezTo>
                  <a:cubicBezTo>
                    <a:pt x="1417" y="2835"/>
                    <a:pt x="0" y="3175"/>
                    <a:pt x="0" y="3494"/>
                  </a:cubicBezTo>
                  <a:cubicBezTo>
                    <a:pt x="0" y="3833"/>
                    <a:pt x="1318" y="3913"/>
                    <a:pt x="1737" y="4412"/>
                  </a:cubicBezTo>
                  <a:cubicBezTo>
                    <a:pt x="2156" y="4911"/>
                    <a:pt x="2416" y="6488"/>
                    <a:pt x="2655" y="6488"/>
                  </a:cubicBezTo>
                  <a:cubicBezTo>
                    <a:pt x="2915" y="6488"/>
                    <a:pt x="3074" y="4991"/>
                    <a:pt x="3494" y="4412"/>
                  </a:cubicBezTo>
                  <a:cubicBezTo>
                    <a:pt x="3813" y="3913"/>
                    <a:pt x="5230" y="3674"/>
                    <a:pt x="5230" y="3334"/>
                  </a:cubicBezTo>
                  <a:cubicBezTo>
                    <a:pt x="5230" y="3075"/>
                    <a:pt x="3813" y="2755"/>
                    <a:pt x="3494" y="2256"/>
                  </a:cubicBezTo>
                  <a:cubicBezTo>
                    <a:pt x="2994" y="1677"/>
                    <a:pt x="2815" y="0"/>
                    <a:pt x="2495"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5" name="Google Shape;2685;p36"/>
            <p:cNvSpPr/>
            <p:nvPr/>
          </p:nvSpPr>
          <p:spPr>
            <a:xfrm>
              <a:off x="8173600" y="34389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6" name="Google Shape;2686;p36"/>
            <p:cNvSpPr/>
            <p:nvPr/>
          </p:nvSpPr>
          <p:spPr>
            <a:xfrm>
              <a:off x="8079750" y="1043400"/>
              <a:ext cx="93850" cy="116300"/>
            </a:xfrm>
            <a:custGeom>
              <a:avLst/>
              <a:gdLst/>
              <a:ahLst/>
              <a:cxnLst/>
              <a:rect l="l" t="t" r="r" b="b"/>
              <a:pathLst>
                <a:path w="3754" h="4652" extrusionOk="0">
                  <a:moveTo>
                    <a:pt x="1837" y="0"/>
                  </a:moveTo>
                  <a:cubicBezTo>
                    <a:pt x="1597" y="0"/>
                    <a:pt x="1597" y="1158"/>
                    <a:pt x="1258" y="1578"/>
                  </a:cubicBezTo>
                  <a:cubicBezTo>
                    <a:pt x="998" y="1997"/>
                    <a:pt x="0" y="2236"/>
                    <a:pt x="0" y="2496"/>
                  </a:cubicBezTo>
                  <a:cubicBezTo>
                    <a:pt x="0" y="2735"/>
                    <a:pt x="919" y="2835"/>
                    <a:pt x="1258" y="3155"/>
                  </a:cubicBezTo>
                  <a:cubicBezTo>
                    <a:pt x="1498" y="3494"/>
                    <a:pt x="1757" y="4652"/>
                    <a:pt x="1917" y="4652"/>
                  </a:cubicBezTo>
                  <a:cubicBezTo>
                    <a:pt x="2096" y="4652"/>
                    <a:pt x="2256" y="3574"/>
                    <a:pt x="2496" y="3155"/>
                  </a:cubicBezTo>
                  <a:cubicBezTo>
                    <a:pt x="2755" y="2835"/>
                    <a:pt x="3753" y="2576"/>
                    <a:pt x="3753" y="2416"/>
                  </a:cubicBezTo>
                  <a:cubicBezTo>
                    <a:pt x="3753" y="2156"/>
                    <a:pt x="2755" y="1997"/>
                    <a:pt x="2496" y="1578"/>
                  </a:cubicBezTo>
                  <a:cubicBezTo>
                    <a:pt x="2096" y="1158"/>
                    <a:pt x="1997" y="0"/>
                    <a:pt x="1837"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7" name="Google Shape;2687;p36"/>
            <p:cNvSpPr/>
            <p:nvPr/>
          </p:nvSpPr>
          <p:spPr>
            <a:xfrm>
              <a:off x="8389400" y="43461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8" name="Google Shape;2688;p36"/>
            <p:cNvSpPr/>
            <p:nvPr/>
          </p:nvSpPr>
          <p:spPr>
            <a:xfrm>
              <a:off x="990825" y="1504000"/>
              <a:ext cx="64900" cy="81375"/>
            </a:xfrm>
            <a:custGeom>
              <a:avLst/>
              <a:gdLst/>
              <a:ahLst/>
              <a:cxnLst/>
              <a:rect l="l" t="t" r="r" b="b"/>
              <a:pathLst>
                <a:path w="2596" h="3255" extrusionOk="0">
                  <a:moveTo>
                    <a:pt x="1258" y="1"/>
                  </a:moveTo>
                  <a:cubicBezTo>
                    <a:pt x="1098" y="1"/>
                    <a:pt x="1098" y="839"/>
                    <a:pt x="839" y="1159"/>
                  </a:cubicBezTo>
                  <a:cubicBezTo>
                    <a:pt x="679" y="1418"/>
                    <a:pt x="0" y="1578"/>
                    <a:pt x="0" y="1758"/>
                  </a:cubicBezTo>
                  <a:cubicBezTo>
                    <a:pt x="0" y="1917"/>
                    <a:pt x="599" y="1917"/>
                    <a:pt x="839" y="2257"/>
                  </a:cubicBezTo>
                  <a:cubicBezTo>
                    <a:pt x="999" y="2416"/>
                    <a:pt x="1178" y="3255"/>
                    <a:pt x="1338" y="3255"/>
                  </a:cubicBezTo>
                  <a:cubicBezTo>
                    <a:pt x="1418" y="3255"/>
                    <a:pt x="1498" y="2496"/>
                    <a:pt x="1677" y="2157"/>
                  </a:cubicBezTo>
                  <a:cubicBezTo>
                    <a:pt x="1917" y="1917"/>
                    <a:pt x="2596" y="1837"/>
                    <a:pt x="2596" y="1658"/>
                  </a:cubicBezTo>
                  <a:cubicBezTo>
                    <a:pt x="2596" y="1498"/>
                    <a:pt x="1917" y="1418"/>
                    <a:pt x="1677" y="1159"/>
                  </a:cubicBezTo>
                  <a:cubicBezTo>
                    <a:pt x="1418" y="83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9" name="Google Shape;2689;p36"/>
            <p:cNvSpPr/>
            <p:nvPr/>
          </p:nvSpPr>
          <p:spPr>
            <a:xfrm>
              <a:off x="409900" y="32938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0" name="Google Shape;2690;p36"/>
            <p:cNvSpPr/>
            <p:nvPr/>
          </p:nvSpPr>
          <p:spPr>
            <a:xfrm>
              <a:off x="4630300" y="45440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1" name="Google Shape;2691;p36"/>
            <p:cNvSpPr/>
            <p:nvPr/>
          </p:nvSpPr>
          <p:spPr>
            <a:xfrm>
              <a:off x="2560100" y="43844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7643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3"/>
        </a:solidFill>
        <a:effectLst/>
      </p:bgPr>
    </p:bg>
    <p:spTree>
      <p:nvGrpSpPr>
        <p:cNvPr id="1" name="Shape 2692"/>
        <p:cNvGrpSpPr/>
        <p:nvPr/>
      </p:nvGrpSpPr>
      <p:grpSpPr>
        <a:xfrm>
          <a:off x="0" y="0"/>
          <a:ext cx="0" cy="0"/>
          <a:chOff x="0" y="0"/>
          <a:chExt cx="0" cy="0"/>
        </a:xfrm>
      </p:grpSpPr>
      <p:grpSp>
        <p:nvGrpSpPr>
          <p:cNvPr id="2693" name="Google Shape;2693;p37"/>
          <p:cNvGrpSpPr/>
          <p:nvPr/>
        </p:nvGrpSpPr>
        <p:grpSpPr>
          <a:xfrm>
            <a:off x="4311313" y="197650"/>
            <a:ext cx="6486488" cy="4841650"/>
            <a:chOff x="2863513" y="197650"/>
            <a:chExt cx="6486488" cy="4841650"/>
          </a:xfrm>
        </p:grpSpPr>
        <p:grpSp>
          <p:nvGrpSpPr>
            <p:cNvPr id="2694" name="Google Shape;2694;p37"/>
            <p:cNvGrpSpPr/>
            <p:nvPr/>
          </p:nvGrpSpPr>
          <p:grpSpPr>
            <a:xfrm>
              <a:off x="3281350" y="197650"/>
              <a:ext cx="1420450" cy="3177350"/>
              <a:chOff x="3281350" y="1188250"/>
              <a:chExt cx="1420450" cy="3177350"/>
            </a:xfrm>
          </p:grpSpPr>
          <p:sp>
            <p:nvSpPr>
              <p:cNvPr id="2695" name="Google Shape;2695;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6" name="Google Shape;2696;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7" name="Google Shape;2697;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8" name="Google Shape;2698;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9" name="Google Shape;2699;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0" name="Google Shape;2700;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1" name="Google Shape;2701;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2" name="Google Shape;2702;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3" name="Google Shape;2703;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4" name="Google Shape;2704;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5" name="Google Shape;2705;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6" name="Google Shape;2706;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7" name="Google Shape;2707;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8" name="Google Shape;2708;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9" name="Google Shape;2709;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0" name="Google Shape;2710;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1" name="Google Shape;2711;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2" name="Google Shape;2712;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3" name="Google Shape;2713;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4" name="Google Shape;2714;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5" name="Google Shape;2715;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6" name="Google Shape;2716;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7" name="Google Shape;2717;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8" name="Google Shape;2718;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9" name="Google Shape;2719;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0" name="Google Shape;2720;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1" name="Google Shape;2721;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2" name="Google Shape;2722;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3" name="Google Shape;2723;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4" name="Google Shape;2724;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5" name="Google Shape;2725;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6" name="Google Shape;2726;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7" name="Google Shape;2727;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8" name="Google Shape;2728;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9" name="Google Shape;2729;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0" name="Google Shape;2730;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1" name="Google Shape;2731;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2" name="Google Shape;2732;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3" name="Google Shape;2733;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4" name="Google Shape;2734;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5" name="Google Shape;2735;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6" name="Google Shape;2736;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7" name="Google Shape;2737;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8" name="Google Shape;2738;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9" name="Google Shape;2739;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0" name="Google Shape;2740;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1" name="Google Shape;2741;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2" name="Google Shape;2742;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3" name="Google Shape;2743;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4" name="Google Shape;2744;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5" name="Google Shape;2745;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6" name="Google Shape;2746;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7" name="Google Shape;2747;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8" name="Google Shape;2748;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9" name="Google Shape;2749;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0" name="Google Shape;2750;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1" name="Google Shape;2751;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2" name="Google Shape;2752;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3" name="Google Shape;2753;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4" name="Google Shape;2754;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5" name="Google Shape;2755;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6" name="Google Shape;2756;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7" name="Google Shape;2757;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8" name="Google Shape;2758;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59" name="Google Shape;2759;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0" name="Google Shape;2760;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1" name="Google Shape;2761;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2" name="Google Shape;2762;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3" name="Google Shape;2763;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4" name="Google Shape;2764;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5" name="Google Shape;2765;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6" name="Google Shape;2766;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7" name="Google Shape;2767;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8" name="Google Shape;2768;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69" name="Google Shape;2769;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0" name="Google Shape;2770;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1" name="Google Shape;2771;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2" name="Google Shape;2772;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3" name="Google Shape;2773;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4" name="Google Shape;2774;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5" name="Google Shape;2775;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6" name="Google Shape;2776;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7" name="Google Shape;2777;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8" name="Google Shape;2778;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9" name="Google Shape;2779;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0" name="Google Shape;2780;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1" name="Google Shape;2781;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2" name="Google Shape;2782;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3" name="Google Shape;2783;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4" name="Google Shape;2784;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5" name="Google Shape;2785;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6" name="Google Shape;2786;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7" name="Google Shape;2787;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8" name="Google Shape;2788;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9" name="Google Shape;2789;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0" name="Google Shape;2790;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1" name="Google Shape;2791;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2" name="Google Shape;2792;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3" name="Google Shape;2793;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4" name="Google Shape;2794;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5" name="Google Shape;2795;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6" name="Google Shape;2796;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7" name="Google Shape;2797;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8" name="Google Shape;2798;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9" name="Google Shape;2799;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0" name="Google Shape;2800;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1" name="Google Shape;2801;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2" name="Google Shape;2802;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3" name="Google Shape;2803;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4" name="Google Shape;2804;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5" name="Google Shape;2805;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6" name="Google Shape;2806;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7" name="Google Shape;2807;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8" name="Google Shape;2808;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809" name="Google Shape;2809;p37"/>
            <p:cNvGrpSpPr/>
            <p:nvPr/>
          </p:nvGrpSpPr>
          <p:grpSpPr>
            <a:xfrm flipH="1">
              <a:off x="7349975" y="197650"/>
              <a:ext cx="2000025" cy="3177350"/>
              <a:chOff x="2701775" y="1188250"/>
              <a:chExt cx="2000025" cy="3177350"/>
            </a:xfrm>
          </p:grpSpPr>
          <p:sp>
            <p:nvSpPr>
              <p:cNvPr id="2810" name="Google Shape;2810;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1" name="Google Shape;2811;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2" name="Google Shape;2812;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3" name="Google Shape;2813;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4" name="Google Shape;2814;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5" name="Google Shape;2815;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6" name="Google Shape;2816;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7" name="Google Shape;2817;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8" name="Google Shape;2818;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9" name="Google Shape;2819;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0" name="Google Shape;2820;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1" name="Google Shape;2821;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2" name="Google Shape;2822;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3" name="Google Shape;2823;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4" name="Google Shape;2824;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5" name="Google Shape;2825;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6" name="Google Shape;2826;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7" name="Google Shape;2827;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8" name="Google Shape;2828;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9" name="Google Shape;2829;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0" name="Google Shape;2830;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1" name="Google Shape;2831;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2" name="Google Shape;2832;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3" name="Google Shape;2833;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4" name="Google Shape;2834;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5" name="Google Shape;2835;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6" name="Google Shape;2836;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7" name="Google Shape;2837;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8" name="Google Shape;2838;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9" name="Google Shape;2839;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0" name="Google Shape;2840;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1" name="Google Shape;2841;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2" name="Google Shape;2842;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3" name="Google Shape;2843;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4" name="Google Shape;2844;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5" name="Google Shape;2845;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6" name="Google Shape;2846;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7" name="Google Shape;2847;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8" name="Google Shape;2848;p37"/>
              <p:cNvSpPr/>
              <p:nvPr/>
            </p:nvSpPr>
            <p:spPr>
              <a:xfrm>
                <a:off x="2783225" y="34281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9" name="Google Shape;2849;p37"/>
              <p:cNvSpPr/>
              <p:nvPr/>
            </p:nvSpPr>
            <p:spPr>
              <a:xfrm>
                <a:off x="2728100" y="34801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0" name="Google Shape;2850;p37"/>
              <p:cNvSpPr/>
              <p:nvPr/>
            </p:nvSpPr>
            <p:spPr>
              <a:xfrm>
                <a:off x="2842750" y="34200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1" name="Google Shape;2851;p37"/>
              <p:cNvSpPr/>
              <p:nvPr/>
            </p:nvSpPr>
            <p:spPr>
              <a:xfrm>
                <a:off x="2701775" y="35401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2" name="Google Shape;2852;p37"/>
              <p:cNvSpPr/>
              <p:nvPr/>
            </p:nvSpPr>
            <p:spPr>
              <a:xfrm>
                <a:off x="2960550" y="36945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3" name="Google Shape;2853;p37"/>
              <p:cNvSpPr/>
              <p:nvPr/>
            </p:nvSpPr>
            <p:spPr>
              <a:xfrm>
                <a:off x="2936750" y="36575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4" name="Google Shape;2854;p37"/>
              <p:cNvSpPr/>
              <p:nvPr/>
            </p:nvSpPr>
            <p:spPr>
              <a:xfrm>
                <a:off x="2991875" y="34568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5" name="Google Shape;2855;p37"/>
              <p:cNvSpPr/>
              <p:nvPr/>
            </p:nvSpPr>
            <p:spPr>
              <a:xfrm>
                <a:off x="2958050" y="34959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6" name="Google Shape;2856;p37"/>
              <p:cNvSpPr/>
              <p:nvPr/>
            </p:nvSpPr>
            <p:spPr>
              <a:xfrm>
                <a:off x="2889750" y="34357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7" name="Google Shape;2857;p37"/>
              <p:cNvSpPr/>
              <p:nvPr/>
            </p:nvSpPr>
            <p:spPr>
              <a:xfrm>
                <a:off x="2991875" y="35788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8" name="Google Shape;2858;p37"/>
              <p:cNvSpPr/>
              <p:nvPr/>
            </p:nvSpPr>
            <p:spPr>
              <a:xfrm>
                <a:off x="2874075" y="34800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9" name="Google Shape;2859;p37"/>
              <p:cNvSpPr/>
              <p:nvPr/>
            </p:nvSpPr>
            <p:spPr>
              <a:xfrm>
                <a:off x="2832725" y="36162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0" name="Google Shape;2860;p37"/>
              <p:cNvSpPr/>
              <p:nvPr/>
            </p:nvSpPr>
            <p:spPr>
              <a:xfrm>
                <a:off x="2921075" y="35692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1" name="Google Shape;2861;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2" name="Google Shape;2862;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3" name="Google Shape;2863;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4" name="Google Shape;2864;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5" name="Google Shape;2865;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6" name="Google Shape;2866;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7" name="Google Shape;2867;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8" name="Google Shape;2868;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9" name="Google Shape;2869;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0" name="Google Shape;2870;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1" name="Google Shape;2871;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2" name="Google Shape;2872;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3" name="Google Shape;2873;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4" name="Google Shape;2874;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5" name="Google Shape;2875;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6" name="Google Shape;2876;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7" name="Google Shape;2877;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8" name="Google Shape;2878;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9" name="Google Shape;2879;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0" name="Google Shape;2880;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1" name="Google Shape;2881;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2" name="Google Shape;2882;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3" name="Google Shape;2883;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4" name="Google Shape;2884;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5" name="Google Shape;2885;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6" name="Google Shape;2886;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7" name="Google Shape;2887;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8" name="Google Shape;2888;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9" name="Google Shape;2889;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0" name="Google Shape;2890;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1" name="Google Shape;2891;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2" name="Google Shape;2892;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3" name="Google Shape;2893;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4" name="Google Shape;2894;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5" name="Google Shape;2895;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6" name="Google Shape;2896;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7" name="Google Shape;2897;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8" name="Google Shape;2898;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9" name="Google Shape;2899;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0" name="Google Shape;2900;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1" name="Google Shape;2901;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2" name="Google Shape;2902;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3" name="Google Shape;2903;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4" name="Google Shape;2904;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5" name="Google Shape;2905;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6" name="Google Shape;2906;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7" name="Google Shape;2907;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8" name="Google Shape;2908;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9" name="Google Shape;2909;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0" name="Google Shape;2910;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1" name="Google Shape;2911;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2" name="Google Shape;2912;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3" name="Google Shape;2913;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4" name="Google Shape;2914;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5" name="Google Shape;2915;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6" name="Google Shape;2916;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7" name="Google Shape;2917;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8" name="Google Shape;2918;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19" name="Google Shape;2919;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0" name="Google Shape;2920;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1" name="Google Shape;2921;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2" name="Google Shape;2922;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3" name="Google Shape;2923;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4" name="Google Shape;2924;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5" name="Google Shape;2925;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6" name="Google Shape;2926;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7" name="Google Shape;2927;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8" name="Google Shape;2928;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29" name="Google Shape;2929;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0" name="Google Shape;2930;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1" name="Google Shape;2931;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2" name="Google Shape;2932;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3" name="Google Shape;2933;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4" name="Google Shape;2934;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5" name="Google Shape;2935;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6" name="Google Shape;2936;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937" name="Google Shape;2937;p37"/>
            <p:cNvGrpSpPr/>
            <p:nvPr/>
          </p:nvGrpSpPr>
          <p:grpSpPr>
            <a:xfrm>
              <a:off x="8058163" y="4260938"/>
              <a:ext cx="363425" cy="391625"/>
              <a:chOff x="6486688" y="4948425"/>
              <a:chExt cx="363425" cy="391625"/>
            </a:xfrm>
          </p:grpSpPr>
          <p:sp>
            <p:nvSpPr>
              <p:cNvPr id="2938" name="Google Shape;2938;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9" name="Google Shape;2939;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0" name="Google Shape;2940;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1" name="Google Shape;2941;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2" name="Google Shape;2942;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3" name="Google Shape;2943;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4" name="Google Shape;2944;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5" name="Google Shape;2945;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6" name="Google Shape;2946;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7" name="Google Shape;2947;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8" name="Google Shape;2948;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9" name="Google Shape;2949;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0" name="Google Shape;2950;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1" name="Google Shape;2951;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2" name="Google Shape;2952;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3" name="Google Shape;2953;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4" name="Google Shape;2954;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5" name="Google Shape;2955;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6" name="Google Shape;2956;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957" name="Google Shape;2957;p37"/>
            <p:cNvSpPr/>
            <p:nvPr/>
          </p:nvSpPr>
          <p:spPr>
            <a:xfrm rot="5400000" flipH="1">
              <a:off x="5210350" y="3932713"/>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8" name="Google Shape;2958;p37"/>
            <p:cNvSpPr/>
            <p:nvPr/>
          </p:nvSpPr>
          <p:spPr>
            <a:xfrm rot="5400000" flipH="1">
              <a:off x="5181538" y="4013475"/>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9" name="Google Shape;2959;p37"/>
            <p:cNvSpPr/>
            <p:nvPr/>
          </p:nvSpPr>
          <p:spPr>
            <a:xfrm rot="5400000" flipH="1">
              <a:off x="5293700" y="3948413"/>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0" name="Google Shape;2960;p37"/>
            <p:cNvSpPr/>
            <p:nvPr/>
          </p:nvSpPr>
          <p:spPr>
            <a:xfrm rot="5400000" flipH="1">
              <a:off x="5154175" y="4074788"/>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1" name="Google Shape;2961;p37"/>
            <p:cNvSpPr/>
            <p:nvPr/>
          </p:nvSpPr>
          <p:spPr>
            <a:xfrm rot="5400000" flipH="1">
              <a:off x="5446575" y="4179613"/>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2" name="Google Shape;2962;p37"/>
            <p:cNvSpPr/>
            <p:nvPr/>
          </p:nvSpPr>
          <p:spPr>
            <a:xfrm rot="5400000" flipH="1">
              <a:off x="5169963" y="39857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3" name="Google Shape;2963;p37"/>
            <p:cNvSpPr/>
            <p:nvPr/>
          </p:nvSpPr>
          <p:spPr>
            <a:xfrm rot="5400000" flipH="1">
              <a:off x="5227275" y="4027988"/>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4" name="Google Shape;2964;p37"/>
            <p:cNvSpPr/>
            <p:nvPr/>
          </p:nvSpPr>
          <p:spPr>
            <a:xfrm rot="5400000" flipH="1">
              <a:off x="5410250" y="3952163"/>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5" name="Google Shape;2965;p37"/>
            <p:cNvSpPr/>
            <p:nvPr/>
          </p:nvSpPr>
          <p:spPr>
            <a:xfrm rot="5400000" flipH="1">
              <a:off x="5389813" y="400755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6" name="Google Shape;2966;p37"/>
            <p:cNvSpPr/>
            <p:nvPr/>
          </p:nvSpPr>
          <p:spPr>
            <a:xfrm rot="5400000" flipH="1">
              <a:off x="5209638" y="4233600"/>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7" name="Google Shape;2967;p37"/>
            <p:cNvSpPr/>
            <p:nvPr/>
          </p:nvSpPr>
          <p:spPr>
            <a:xfrm rot="5400000" flipH="1">
              <a:off x="5250475" y="4197788"/>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8" name="Google Shape;2968;p37"/>
            <p:cNvSpPr/>
            <p:nvPr/>
          </p:nvSpPr>
          <p:spPr>
            <a:xfrm rot="5400000" flipH="1">
              <a:off x="5359363" y="4229875"/>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9" name="Google Shape;2969;p37"/>
            <p:cNvSpPr/>
            <p:nvPr/>
          </p:nvSpPr>
          <p:spPr>
            <a:xfrm rot="5400000" flipH="1">
              <a:off x="5447838" y="4076225"/>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0" name="Google Shape;2970;p37"/>
            <p:cNvSpPr/>
            <p:nvPr/>
          </p:nvSpPr>
          <p:spPr>
            <a:xfrm rot="5400000" flipH="1">
              <a:off x="5190938" y="4135125"/>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1" name="Google Shape;2971;p37"/>
            <p:cNvSpPr/>
            <p:nvPr/>
          </p:nvSpPr>
          <p:spPr>
            <a:xfrm rot="5400000" flipH="1">
              <a:off x="5306100" y="3975488"/>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2" name="Google Shape;2972;p37"/>
            <p:cNvSpPr/>
            <p:nvPr/>
          </p:nvSpPr>
          <p:spPr>
            <a:xfrm rot="5400000" flipH="1">
              <a:off x="5384850" y="4070913"/>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3" name="Google Shape;2973;p37"/>
            <p:cNvSpPr/>
            <p:nvPr/>
          </p:nvSpPr>
          <p:spPr>
            <a:xfrm rot="5400000" flipH="1">
              <a:off x="5342250" y="4155488"/>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4" name="Google Shape;2974;p37"/>
            <p:cNvSpPr/>
            <p:nvPr/>
          </p:nvSpPr>
          <p:spPr>
            <a:xfrm rot="5400000" flipH="1">
              <a:off x="5249725" y="4112438"/>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5" name="Google Shape;2975;p37"/>
            <p:cNvSpPr/>
            <p:nvPr/>
          </p:nvSpPr>
          <p:spPr>
            <a:xfrm rot="5400000" flipH="1">
              <a:off x="5295263" y="4022675"/>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6" name="Google Shape;2976;p37"/>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7" name="Google Shape;2977;p37"/>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8" name="Google Shape;2978;p37"/>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9" name="Google Shape;2979;p37"/>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0" name="Google Shape;2980;p37"/>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1" name="Google Shape;2981;p37"/>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2" name="Google Shape;2982;p37"/>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3" name="Google Shape;2983;p37"/>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4" name="Google Shape;2984;p37"/>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5" name="Google Shape;2985;p37"/>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6" name="Google Shape;2986;p37"/>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7" name="Google Shape;2987;p37"/>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8" name="Google Shape;2988;p37"/>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9" name="Google Shape;2989;p37"/>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0" name="Google Shape;2990;p37"/>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1" name="Google Shape;2991;p37"/>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2" name="Google Shape;2992;p37"/>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3" name="Google Shape;2993;p37"/>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4" name="Google Shape;2994;p37"/>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5" name="Google Shape;2995;p37"/>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6" name="Google Shape;2996;p37"/>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7" name="Google Shape;2997;p37"/>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8" name="Google Shape;2998;p37"/>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9" name="Google Shape;2999;p37"/>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0" name="Google Shape;3000;p37"/>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1" name="Google Shape;3001;p37"/>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2" name="Google Shape;3002;p37"/>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3" name="Google Shape;3003;p37"/>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4" name="Google Shape;3004;p37"/>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5" name="Google Shape;3005;p37"/>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6" name="Google Shape;3006;p37"/>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7" name="Google Shape;3007;p37"/>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8" name="Google Shape;3008;p37"/>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9" name="Google Shape;3009;p37"/>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0" name="Google Shape;3010;p37"/>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1" name="Google Shape;3011;p37"/>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2" name="Google Shape;3012;p37"/>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3" name="Google Shape;3013;p37"/>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4" name="Google Shape;3014;p37"/>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5" name="Google Shape;3015;p37"/>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6" name="Google Shape;3016;p37"/>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7" name="Google Shape;3017;p37"/>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8" name="Google Shape;3018;p37"/>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9" name="Google Shape;3019;p37"/>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0" name="Google Shape;3020;p37"/>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1" name="Google Shape;3021;p37"/>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2" name="Google Shape;3022;p37"/>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3" name="Google Shape;3023;p37"/>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4" name="Google Shape;3024;p37"/>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5" name="Google Shape;3025;p37"/>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6" name="Google Shape;3026;p37"/>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7" name="Google Shape;3027;p37"/>
            <p:cNvSpPr/>
            <p:nvPr/>
          </p:nvSpPr>
          <p:spPr>
            <a:xfrm rot="5400000" flipH="1">
              <a:off x="6305613" y="40223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8" name="Google Shape;3028;p37"/>
            <p:cNvSpPr/>
            <p:nvPr/>
          </p:nvSpPr>
          <p:spPr>
            <a:xfrm rot="5400000" flipH="1">
              <a:off x="6293613" y="40604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9" name="Google Shape;3029;p37"/>
            <p:cNvSpPr/>
            <p:nvPr/>
          </p:nvSpPr>
          <p:spPr>
            <a:xfrm rot="5400000" flipH="1">
              <a:off x="6344450" y="4032988"/>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0" name="Google Shape;3030;p37"/>
            <p:cNvSpPr/>
            <p:nvPr/>
          </p:nvSpPr>
          <p:spPr>
            <a:xfrm rot="5400000" flipH="1">
              <a:off x="6279275" y="4088138"/>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1" name="Google Shape;3031;p37"/>
            <p:cNvSpPr/>
            <p:nvPr/>
          </p:nvSpPr>
          <p:spPr>
            <a:xfrm rot="5400000" flipH="1">
              <a:off x="6415275" y="4137638"/>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2" name="Google Shape;3032;p37"/>
            <p:cNvSpPr/>
            <p:nvPr/>
          </p:nvSpPr>
          <p:spPr>
            <a:xfrm rot="5400000" flipH="1">
              <a:off x="6287438" y="40486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3" name="Google Shape;3033;p37"/>
            <p:cNvSpPr/>
            <p:nvPr/>
          </p:nvSpPr>
          <p:spPr>
            <a:xfrm rot="5400000" flipH="1">
              <a:off x="6313125" y="4066838"/>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4" name="Google Shape;3034;p37"/>
            <p:cNvSpPr/>
            <p:nvPr/>
          </p:nvSpPr>
          <p:spPr>
            <a:xfrm rot="5400000" flipH="1">
              <a:off x="6403663" y="403707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5" name="Google Shape;3035;p37"/>
            <p:cNvSpPr/>
            <p:nvPr/>
          </p:nvSpPr>
          <p:spPr>
            <a:xfrm rot="5400000" flipH="1">
              <a:off x="6390500" y="4057738"/>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6" name="Google Shape;3036;p37"/>
            <p:cNvSpPr/>
            <p:nvPr/>
          </p:nvSpPr>
          <p:spPr>
            <a:xfrm rot="5400000" flipH="1">
              <a:off x="6305613" y="4163325"/>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7" name="Google Shape;3037;p37"/>
            <p:cNvSpPr/>
            <p:nvPr/>
          </p:nvSpPr>
          <p:spPr>
            <a:xfrm rot="5400000" flipH="1">
              <a:off x="6324500" y="4146488"/>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8" name="Google Shape;3038;p37"/>
            <p:cNvSpPr/>
            <p:nvPr/>
          </p:nvSpPr>
          <p:spPr>
            <a:xfrm rot="5400000" flipH="1">
              <a:off x="6374538" y="4162075"/>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9" name="Google Shape;3039;p37"/>
            <p:cNvSpPr/>
            <p:nvPr/>
          </p:nvSpPr>
          <p:spPr>
            <a:xfrm rot="5400000" flipH="1">
              <a:off x="6416713" y="40892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0" name="Google Shape;3040;p37"/>
            <p:cNvSpPr/>
            <p:nvPr/>
          </p:nvSpPr>
          <p:spPr>
            <a:xfrm rot="5400000" flipH="1">
              <a:off x="6299013" y="4117900"/>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1" name="Google Shape;3041;p37"/>
            <p:cNvSpPr/>
            <p:nvPr/>
          </p:nvSpPr>
          <p:spPr>
            <a:xfrm rot="5400000" flipH="1">
              <a:off x="6351350" y="4042388"/>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2" name="Google Shape;3042;p37"/>
            <p:cNvSpPr/>
            <p:nvPr/>
          </p:nvSpPr>
          <p:spPr>
            <a:xfrm rot="5400000" flipH="1">
              <a:off x="6387688" y="40868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3" name="Google Shape;3043;p37"/>
            <p:cNvSpPr/>
            <p:nvPr/>
          </p:nvSpPr>
          <p:spPr>
            <a:xfrm rot="5400000" flipH="1">
              <a:off x="6368263" y="4126975"/>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4" name="Google Shape;3044;p37"/>
            <p:cNvSpPr/>
            <p:nvPr/>
          </p:nvSpPr>
          <p:spPr>
            <a:xfrm rot="5400000" flipH="1">
              <a:off x="6323788" y="4106300"/>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5" name="Google Shape;3045;p37"/>
            <p:cNvSpPr/>
            <p:nvPr/>
          </p:nvSpPr>
          <p:spPr>
            <a:xfrm rot="5400000" flipH="1">
              <a:off x="6344950" y="4066338"/>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046" name="Google Shape;3046;p37"/>
            <p:cNvGrpSpPr/>
            <p:nvPr/>
          </p:nvGrpSpPr>
          <p:grpSpPr>
            <a:xfrm>
              <a:off x="2863513" y="4314000"/>
              <a:ext cx="363425" cy="391625"/>
              <a:chOff x="6486688" y="4948425"/>
              <a:chExt cx="363425" cy="391625"/>
            </a:xfrm>
          </p:grpSpPr>
          <p:sp>
            <p:nvSpPr>
              <p:cNvPr id="3047" name="Google Shape;3047;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8" name="Google Shape;3048;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9" name="Google Shape;3049;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0" name="Google Shape;3050;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1" name="Google Shape;3051;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2" name="Google Shape;3052;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3" name="Google Shape;3053;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4" name="Google Shape;3054;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5" name="Google Shape;3055;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6" name="Google Shape;3056;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7" name="Google Shape;3057;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8" name="Google Shape;3058;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9" name="Google Shape;3059;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0" name="Google Shape;3060;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1" name="Google Shape;3061;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2" name="Google Shape;3062;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3" name="Google Shape;3063;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4" name="Google Shape;3064;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5" name="Google Shape;3065;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grpSp>
        <p:nvGrpSpPr>
          <p:cNvPr id="3066" name="Google Shape;3066;p37"/>
          <p:cNvGrpSpPr/>
          <p:nvPr/>
        </p:nvGrpSpPr>
        <p:grpSpPr>
          <a:xfrm>
            <a:off x="-2356187" y="197650"/>
            <a:ext cx="6486488" cy="4841650"/>
            <a:chOff x="2863513" y="197650"/>
            <a:chExt cx="6486488" cy="4841650"/>
          </a:xfrm>
        </p:grpSpPr>
        <p:grpSp>
          <p:nvGrpSpPr>
            <p:cNvPr id="3067" name="Google Shape;3067;p37"/>
            <p:cNvGrpSpPr/>
            <p:nvPr/>
          </p:nvGrpSpPr>
          <p:grpSpPr>
            <a:xfrm>
              <a:off x="3281350" y="197650"/>
              <a:ext cx="1420450" cy="3177350"/>
              <a:chOff x="3281350" y="1188250"/>
              <a:chExt cx="1420450" cy="3177350"/>
            </a:xfrm>
          </p:grpSpPr>
          <p:sp>
            <p:nvSpPr>
              <p:cNvPr id="3068" name="Google Shape;3068;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9" name="Google Shape;3069;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0" name="Google Shape;3070;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1" name="Google Shape;3071;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2" name="Google Shape;3072;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3" name="Google Shape;3073;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4" name="Google Shape;3074;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5" name="Google Shape;3075;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6" name="Google Shape;3076;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7" name="Google Shape;3077;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8" name="Google Shape;3078;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79" name="Google Shape;3079;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0" name="Google Shape;3080;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1" name="Google Shape;3081;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2" name="Google Shape;3082;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3" name="Google Shape;3083;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4" name="Google Shape;3084;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5" name="Google Shape;3085;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6" name="Google Shape;3086;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7" name="Google Shape;3087;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8" name="Google Shape;3088;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89" name="Google Shape;3089;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0" name="Google Shape;3090;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1" name="Google Shape;3091;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2" name="Google Shape;3092;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3" name="Google Shape;3093;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4" name="Google Shape;3094;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5" name="Google Shape;3095;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6" name="Google Shape;3096;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7" name="Google Shape;3097;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8" name="Google Shape;3098;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9" name="Google Shape;3099;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0" name="Google Shape;3100;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1" name="Google Shape;3101;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2" name="Google Shape;3102;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3" name="Google Shape;3103;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4" name="Google Shape;3104;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5" name="Google Shape;3105;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6" name="Google Shape;3106;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7" name="Google Shape;3107;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8" name="Google Shape;3108;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9" name="Google Shape;3109;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0" name="Google Shape;3110;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1" name="Google Shape;3111;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2" name="Google Shape;3112;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3" name="Google Shape;3113;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4" name="Google Shape;3114;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5" name="Google Shape;3115;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6" name="Google Shape;3116;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7" name="Google Shape;3117;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8" name="Google Shape;3118;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9" name="Google Shape;3119;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0" name="Google Shape;3120;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1" name="Google Shape;3121;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2" name="Google Shape;3122;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3" name="Google Shape;3123;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4" name="Google Shape;3124;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5" name="Google Shape;3125;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6" name="Google Shape;3126;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7" name="Google Shape;3127;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8" name="Google Shape;3128;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9" name="Google Shape;3129;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0" name="Google Shape;3130;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1" name="Google Shape;3131;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2" name="Google Shape;3132;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3" name="Google Shape;3133;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4" name="Google Shape;3134;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5" name="Google Shape;3135;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6" name="Google Shape;3136;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7" name="Google Shape;3137;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8" name="Google Shape;3138;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9" name="Google Shape;3139;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0" name="Google Shape;3140;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1" name="Google Shape;3141;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2" name="Google Shape;3142;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3" name="Google Shape;3143;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4" name="Google Shape;3144;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5" name="Google Shape;3145;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6" name="Google Shape;3146;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7" name="Google Shape;3147;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8" name="Google Shape;3148;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9" name="Google Shape;3149;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0" name="Google Shape;3150;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1" name="Google Shape;3151;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2" name="Google Shape;3152;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3" name="Google Shape;3153;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4" name="Google Shape;3154;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5" name="Google Shape;3155;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6" name="Google Shape;3156;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7" name="Google Shape;3157;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8" name="Google Shape;3158;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9" name="Google Shape;3159;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0" name="Google Shape;3160;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1" name="Google Shape;3161;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2" name="Google Shape;3162;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3" name="Google Shape;3163;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4" name="Google Shape;3164;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5" name="Google Shape;3165;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6" name="Google Shape;3166;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7" name="Google Shape;3167;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8" name="Google Shape;3168;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9" name="Google Shape;3169;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0" name="Google Shape;3170;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1" name="Google Shape;3171;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2" name="Google Shape;3172;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3" name="Google Shape;3173;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4" name="Google Shape;3174;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5" name="Google Shape;3175;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6" name="Google Shape;3176;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7" name="Google Shape;3177;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8" name="Google Shape;3178;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9" name="Google Shape;3179;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0" name="Google Shape;3180;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1" name="Google Shape;3181;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182" name="Google Shape;3182;p37"/>
            <p:cNvGrpSpPr/>
            <p:nvPr/>
          </p:nvGrpSpPr>
          <p:grpSpPr>
            <a:xfrm flipH="1">
              <a:off x="7349975" y="197650"/>
              <a:ext cx="2000025" cy="3177350"/>
              <a:chOff x="2701775" y="1188250"/>
              <a:chExt cx="2000025" cy="3177350"/>
            </a:xfrm>
          </p:grpSpPr>
          <p:sp>
            <p:nvSpPr>
              <p:cNvPr id="3183" name="Google Shape;3183;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4" name="Google Shape;3184;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5" name="Google Shape;3185;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6" name="Google Shape;3186;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7" name="Google Shape;3187;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8" name="Google Shape;3188;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9" name="Google Shape;3189;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0" name="Google Shape;3190;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1" name="Google Shape;3191;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2" name="Google Shape;3192;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3" name="Google Shape;3193;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4" name="Google Shape;3194;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5" name="Google Shape;3195;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6" name="Google Shape;3196;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7" name="Google Shape;3197;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8" name="Google Shape;3198;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9" name="Google Shape;3199;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0" name="Google Shape;3200;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1" name="Google Shape;3201;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2" name="Google Shape;3202;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3" name="Google Shape;3203;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4" name="Google Shape;3204;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5" name="Google Shape;3205;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6" name="Google Shape;3206;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7" name="Google Shape;3207;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8" name="Google Shape;3208;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9" name="Google Shape;3209;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0" name="Google Shape;3210;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1" name="Google Shape;3211;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2" name="Google Shape;3212;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3" name="Google Shape;3213;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4" name="Google Shape;3214;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5" name="Google Shape;3215;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6" name="Google Shape;3216;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7" name="Google Shape;3217;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8" name="Google Shape;3218;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9" name="Google Shape;3219;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0" name="Google Shape;3220;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1" name="Google Shape;3221;p37"/>
              <p:cNvSpPr/>
              <p:nvPr/>
            </p:nvSpPr>
            <p:spPr>
              <a:xfrm>
                <a:off x="2783225" y="34281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2" name="Google Shape;3222;p37"/>
              <p:cNvSpPr/>
              <p:nvPr/>
            </p:nvSpPr>
            <p:spPr>
              <a:xfrm>
                <a:off x="2728100" y="34801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3" name="Google Shape;3223;p37"/>
              <p:cNvSpPr/>
              <p:nvPr/>
            </p:nvSpPr>
            <p:spPr>
              <a:xfrm>
                <a:off x="2842750" y="34200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4" name="Google Shape;3224;p37"/>
              <p:cNvSpPr/>
              <p:nvPr/>
            </p:nvSpPr>
            <p:spPr>
              <a:xfrm>
                <a:off x="2701775" y="35401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5" name="Google Shape;3225;p37"/>
              <p:cNvSpPr/>
              <p:nvPr/>
            </p:nvSpPr>
            <p:spPr>
              <a:xfrm>
                <a:off x="2960550" y="36945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6" name="Google Shape;3226;p37"/>
              <p:cNvSpPr/>
              <p:nvPr/>
            </p:nvSpPr>
            <p:spPr>
              <a:xfrm>
                <a:off x="2936750" y="36575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7" name="Google Shape;3227;p37"/>
              <p:cNvSpPr/>
              <p:nvPr/>
            </p:nvSpPr>
            <p:spPr>
              <a:xfrm>
                <a:off x="2991875" y="34568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8" name="Google Shape;3228;p37"/>
              <p:cNvSpPr/>
              <p:nvPr/>
            </p:nvSpPr>
            <p:spPr>
              <a:xfrm>
                <a:off x="2958050" y="34959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9" name="Google Shape;3229;p37"/>
              <p:cNvSpPr/>
              <p:nvPr/>
            </p:nvSpPr>
            <p:spPr>
              <a:xfrm>
                <a:off x="2889750" y="34357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0" name="Google Shape;3230;p37"/>
              <p:cNvSpPr/>
              <p:nvPr/>
            </p:nvSpPr>
            <p:spPr>
              <a:xfrm>
                <a:off x="2991875" y="35788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1" name="Google Shape;3231;p37"/>
              <p:cNvSpPr/>
              <p:nvPr/>
            </p:nvSpPr>
            <p:spPr>
              <a:xfrm>
                <a:off x="2874075" y="34800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2" name="Google Shape;3232;p37"/>
              <p:cNvSpPr/>
              <p:nvPr/>
            </p:nvSpPr>
            <p:spPr>
              <a:xfrm>
                <a:off x="2832725" y="36162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3" name="Google Shape;3233;p37"/>
              <p:cNvSpPr/>
              <p:nvPr/>
            </p:nvSpPr>
            <p:spPr>
              <a:xfrm>
                <a:off x="2921075" y="35692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4" name="Google Shape;3234;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5" name="Google Shape;3235;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6" name="Google Shape;3236;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7" name="Google Shape;3237;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8" name="Google Shape;3238;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9" name="Google Shape;3239;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0" name="Google Shape;3240;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1" name="Google Shape;3241;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2" name="Google Shape;3242;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3" name="Google Shape;3243;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4" name="Google Shape;3244;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5" name="Google Shape;3245;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6" name="Google Shape;3246;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7" name="Google Shape;3247;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8" name="Google Shape;3248;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9" name="Google Shape;3249;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0" name="Google Shape;3250;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1" name="Google Shape;3251;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2" name="Google Shape;3252;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3" name="Google Shape;3253;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4" name="Google Shape;3254;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5" name="Google Shape;3255;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6" name="Google Shape;3256;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7" name="Google Shape;3257;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8" name="Google Shape;3258;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9" name="Google Shape;3259;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0" name="Google Shape;3260;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1" name="Google Shape;3261;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2" name="Google Shape;3262;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3" name="Google Shape;3263;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4" name="Google Shape;3264;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5" name="Google Shape;3265;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6" name="Google Shape;3266;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7" name="Google Shape;3267;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8" name="Google Shape;3268;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69" name="Google Shape;3269;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0" name="Google Shape;3270;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1" name="Google Shape;3271;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2" name="Google Shape;3272;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3" name="Google Shape;3273;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4" name="Google Shape;3274;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5" name="Google Shape;3275;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6" name="Google Shape;3276;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7" name="Google Shape;3277;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8" name="Google Shape;3278;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79" name="Google Shape;3279;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0" name="Google Shape;3280;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1" name="Google Shape;3281;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2" name="Google Shape;3282;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3" name="Google Shape;3283;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4" name="Google Shape;3284;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5" name="Google Shape;3285;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6" name="Google Shape;3286;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7" name="Google Shape;3287;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8" name="Google Shape;3288;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9" name="Google Shape;3289;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0" name="Google Shape;3290;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1" name="Google Shape;3291;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2" name="Google Shape;3292;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3" name="Google Shape;3293;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4" name="Google Shape;3294;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5" name="Google Shape;3295;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6" name="Google Shape;3296;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7" name="Google Shape;3297;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8" name="Google Shape;3298;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9" name="Google Shape;3299;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0" name="Google Shape;3300;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1" name="Google Shape;3301;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2" name="Google Shape;3302;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3" name="Google Shape;3303;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4" name="Google Shape;3304;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5" name="Google Shape;3305;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6" name="Google Shape;3306;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7" name="Google Shape;3307;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8" name="Google Shape;3308;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9" name="Google Shape;3309;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310" name="Google Shape;3310;p37"/>
            <p:cNvGrpSpPr/>
            <p:nvPr/>
          </p:nvGrpSpPr>
          <p:grpSpPr>
            <a:xfrm>
              <a:off x="8058163" y="4260938"/>
              <a:ext cx="363425" cy="391625"/>
              <a:chOff x="6486688" y="4948425"/>
              <a:chExt cx="363425" cy="391625"/>
            </a:xfrm>
          </p:grpSpPr>
          <p:sp>
            <p:nvSpPr>
              <p:cNvPr id="3311" name="Google Shape;3311;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2" name="Google Shape;3312;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3" name="Google Shape;3313;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4" name="Google Shape;3314;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5" name="Google Shape;3315;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6" name="Google Shape;3316;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7" name="Google Shape;3317;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8" name="Google Shape;3318;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9" name="Google Shape;3319;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0" name="Google Shape;3320;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1" name="Google Shape;3321;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2" name="Google Shape;3322;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3" name="Google Shape;3323;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4" name="Google Shape;3324;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5" name="Google Shape;3325;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6" name="Google Shape;3326;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7" name="Google Shape;3327;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8" name="Google Shape;3328;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9" name="Google Shape;3329;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3330" name="Google Shape;3330;p37"/>
            <p:cNvSpPr/>
            <p:nvPr/>
          </p:nvSpPr>
          <p:spPr>
            <a:xfrm rot="5400000" flipH="1">
              <a:off x="5210350" y="3932713"/>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1" name="Google Shape;3331;p37"/>
            <p:cNvSpPr/>
            <p:nvPr/>
          </p:nvSpPr>
          <p:spPr>
            <a:xfrm rot="5400000" flipH="1">
              <a:off x="5181538" y="4013475"/>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2" name="Google Shape;3332;p37"/>
            <p:cNvSpPr/>
            <p:nvPr/>
          </p:nvSpPr>
          <p:spPr>
            <a:xfrm rot="5400000" flipH="1">
              <a:off x="5293700" y="3948413"/>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3" name="Google Shape;3333;p37"/>
            <p:cNvSpPr/>
            <p:nvPr/>
          </p:nvSpPr>
          <p:spPr>
            <a:xfrm rot="5400000" flipH="1">
              <a:off x="5154175" y="4074788"/>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4" name="Google Shape;3334;p37"/>
            <p:cNvSpPr/>
            <p:nvPr/>
          </p:nvSpPr>
          <p:spPr>
            <a:xfrm rot="5400000" flipH="1">
              <a:off x="5446575" y="4179613"/>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5" name="Google Shape;3335;p37"/>
            <p:cNvSpPr/>
            <p:nvPr/>
          </p:nvSpPr>
          <p:spPr>
            <a:xfrm rot="5400000" flipH="1">
              <a:off x="5169963" y="39857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6" name="Google Shape;3336;p37"/>
            <p:cNvSpPr/>
            <p:nvPr/>
          </p:nvSpPr>
          <p:spPr>
            <a:xfrm rot="5400000" flipH="1">
              <a:off x="5227275" y="4027988"/>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7" name="Google Shape;3337;p37"/>
            <p:cNvSpPr/>
            <p:nvPr/>
          </p:nvSpPr>
          <p:spPr>
            <a:xfrm rot="5400000" flipH="1">
              <a:off x="5410250" y="3952163"/>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8" name="Google Shape;3338;p37"/>
            <p:cNvSpPr/>
            <p:nvPr/>
          </p:nvSpPr>
          <p:spPr>
            <a:xfrm rot="5400000" flipH="1">
              <a:off x="5389813" y="400755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9" name="Google Shape;3339;p37"/>
            <p:cNvSpPr/>
            <p:nvPr/>
          </p:nvSpPr>
          <p:spPr>
            <a:xfrm rot="5400000" flipH="1">
              <a:off x="5209638" y="4233600"/>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0" name="Google Shape;3340;p37"/>
            <p:cNvSpPr/>
            <p:nvPr/>
          </p:nvSpPr>
          <p:spPr>
            <a:xfrm rot="5400000" flipH="1">
              <a:off x="5250475" y="4197788"/>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1" name="Google Shape;3341;p37"/>
            <p:cNvSpPr/>
            <p:nvPr/>
          </p:nvSpPr>
          <p:spPr>
            <a:xfrm rot="5400000" flipH="1">
              <a:off x="5359363" y="4229875"/>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2" name="Google Shape;3342;p37"/>
            <p:cNvSpPr/>
            <p:nvPr/>
          </p:nvSpPr>
          <p:spPr>
            <a:xfrm rot="5400000" flipH="1">
              <a:off x="5447838" y="4076225"/>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3" name="Google Shape;3343;p37"/>
            <p:cNvSpPr/>
            <p:nvPr/>
          </p:nvSpPr>
          <p:spPr>
            <a:xfrm rot="5400000" flipH="1">
              <a:off x="5190938" y="4135125"/>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4" name="Google Shape;3344;p37"/>
            <p:cNvSpPr/>
            <p:nvPr/>
          </p:nvSpPr>
          <p:spPr>
            <a:xfrm rot="5400000" flipH="1">
              <a:off x="5306100" y="3975488"/>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5" name="Google Shape;3345;p37"/>
            <p:cNvSpPr/>
            <p:nvPr/>
          </p:nvSpPr>
          <p:spPr>
            <a:xfrm rot="5400000" flipH="1">
              <a:off x="5384850" y="4070913"/>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6" name="Google Shape;3346;p37"/>
            <p:cNvSpPr/>
            <p:nvPr/>
          </p:nvSpPr>
          <p:spPr>
            <a:xfrm rot="5400000" flipH="1">
              <a:off x="5342250" y="4155488"/>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7" name="Google Shape;3347;p37"/>
            <p:cNvSpPr/>
            <p:nvPr/>
          </p:nvSpPr>
          <p:spPr>
            <a:xfrm rot="5400000" flipH="1">
              <a:off x="5249725" y="4112438"/>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8" name="Google Shape;3348;p37"/>
            <p:cNvSpPr/>
            <p:nvPr/>
          </p:nvSpPr>
          <p:spPr>
            <a:xfrm rot="5400000" flipH="1">
              <a:off x="5295263" y="4022675"/>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9" name="Google Shape;3349;p37"/>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0" name="Google Shape;3350;p37"/>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1" name="Google Shape;3351;p37"/>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2" name="Google Shape;3352;p37"/>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3" name="Google Shape;3353;p37"/>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4" name="Google Shape;3354;p37"/>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5" name="Google Shape;3355;p37"/>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6" name="Google Shape;3356;p37"/>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7" name="Google Shape;3357;p37"/>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8" name="Google Shape;3358;p37"/>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9" name="Google Shape;3359;p37"/>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0" name="Google Shape;3360;p37"/>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1" name="Google Shape;3361;p37"/>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2" name="Google Shape;3362;p37"/>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3" name="Google Shape;3363;p37"/>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4" name="Google Shape;3364;p37"/>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5" name="Google Shape;3365;p37"/>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6" name="Google Shape;3366;p37"/>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7" name="Google Shape;3367;p37"/>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8" name="Google Shape;3368;p37"/>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9" name="Google Shape;3369;p37"/>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0" name="Google Shape;3370;p37"/>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1" name="Google Shape;3371;p37"/>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2" name="Google Shape;3372;p37"/>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3" name="Google Shape;3373;p37"/>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4" name="Google Shape;3374;p37"/>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5" name="Google Shape;3375;p37"/>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6" name="Google Shape;3376;p37"/>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7" name="Google Shape;3377;p37"/>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8" name="Google Shape;3378;p37"/>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9" name="Google Shape;3379;p37"/>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0" name="Google Shape;3380;p37"/>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1" name="Google Shape;3381;p37"/>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2" name="Google Shape;3382;p37"/>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3" name="Google Shape;3383;p37"/>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4" name="Google Shape;3384;p37"/>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5" name="Google Shape;3385;p37"/>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6" name="Google Shape;3386;p37"/>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7" name="Google Shape;3387;p37"/>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8" name="Google Shape;3388;p37"/>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9" name="Google Shape;3389;p37"/>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0" name="Google Shape;3390;p37"/>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1" name="Google Shape;3391;p37"/>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2" name="Google Shape;3392;p37"/>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3" name="Google Shape;3393;p37"/>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4" name="Google Shape;3394;p37"/>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5" name="Google Shape;3395;p37"/>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6" name="Google Shape;3396;p37"/>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7" name="Google Shape;3397;p37"/>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8" name="Google Shape;3398;p37"/>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9" name="Google Shape;3399;p37"/>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0" name="Google Shape;3400;p37"/>
            <p:cNvSpPr/>
            <p:nvPr/>
          </p:nvSpPr>
          <p:spPr>
            <a:xfrm rot="5400000" flipH="1">
              <a:off x="6305613" y="40223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1" name="Google Shape;3401;p37"/>
            <p:cNvSpPr/>
            <p:nvPr/>
          </p:nvSpPr>
          <p:spPr>
            <a:xfrm rot="5400000" flipH="1">
              <a:off x="6293613" y="40604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2" name="Google Shape;3402;p37"/>
            <p:cNvSpPr/>
            <p:nvPr/>
          </p:nvSpPr>
          <p:spPr>
            <a:xfrm rot="5400000" flipH="1">
              <a:off x="6344450" y="4032988"/>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3" name="Google Shape;3403;p37"/>
            <p:cNvSpPr/>
            <p:nvPr/>
          </p:nvSpPr>
          <p:spPr>
            <a:xfrm rot="5400000" flipH="1">
              <a:off x="6279275" y="4088138"/>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4" name="Google Shape;3404;p37"/>
            <p:cNvSpPr/>
            <p:nvPr/>
          </p:nvSpPr>
          <p:spPr>
            <a:xfrm rot="5400000" flipH="1">
              <a:off x="6415275" y="4137638"/>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5" name="Google Shape;3405;p37"/>
            <p:cNvSpPr/>
            <p:nvPr/>
          </p:nvSpPr>
          <p:spPr>
            <a:xfrm rot="5400000" flipH="1">
              <a:off x="6287438" y="40486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6" name="Google Shape;3406;p37"/>
            <p:cNvSpPr/>
            <p:nvPr/>
          </p:nvSpPr>
          <p:spPr>
            <a:xfrm rot="5400000" flipH="1">
              <a:off x="6313125" y="4066838"/>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7" name="Google Shape;3407;p37"/>
            <p:cNvSpPr/>
            <p:nvPr/>
          </p:nvSpPr>
          <p:spPr>
            <a:xfrm rot="5400000" flipH="1">
              <a:off x="6403663" y="403707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8" name="Google Shape;3408;p37"/>
            <p:cNvSpPr/>
            <p:nvPr/>
          </p:nvSpPr>
          <p:spPr>
            <a:xfrm rot="5400000" flipH="1">
              <a:off x="6390500" y="4057738"/>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9" name="Google Shape;3409;p37"/>
            <p:cNvSpPr/>
            <p:nvPr/>
          </p:nvSpPr>
          <p:spPr>
            <a:xfrm rot="5400000" flipH="1">
              <a:off x="6305613" y="4163325"/>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0" name="Google Shape;3410;p37"/>
            <p:cNvSpPr/>
            <p:nvPr/>
          </p:nvSpPr>
          <p:spPr>
            <a:xfrm rot="5400000" flipH="1">
              <a:off x="6324500" y="4146488"/>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1" name="Google Shape;3411;p37"/>
            <p:cNvSpPr/>
            <p:nvPr/>
          </p:nvSpPr>
          <p:spPr>
            <a:xfrm rot="5400000" flipH="1">
              <a:off x="6374538" y="4162075"/>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2" name="Google Shape;3412;p37"/>
            <p:cNvSpPr/>
            <p:nvPr/>
          </p:nvSpPr>
          <p:spPr>
            <a:xfrm rot="5400000" flipH="1">
              <a:off x="6416713" y="40892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3" name="Google Shape;3413;p37"/>
            <p:cNvSpPr/>
            <p:nvPr/>
          </p:nvSpPr>
          <p:spPr>
            <a:xfrm rot="5400000" flipH="1">
              <a:off x="6299013" y="4117900"/>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4" name="Google Shape;3414;p37"/>
            <p:cNvSpPr/>
            <p:nvPr/>
          </p:nvSpPr>
          <p:spPr>
            <a:xfrm rot="5400000" flipH="1">
              <a:off x="6351350" y="4042388"/>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5" name="Google Shape;3415;p37"/>
            <p:cNvSpPr/>
            <p:nvPr/>
          </p:nvSpPr>
          <p:spPr>
            <a:xfrm rot="5400000" flipH="1">
              <a:off x="6387688" y="40868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6" name="Google Shape;3416;p37"/>
            <p:cNvSpPr/>
            <p:nvPr/>
          </p:nvSpPr>
          <p:spPr>
            <a:xfrm rot="5400000" flipH="1">
              <a:off x="6368263" y="4126975"/>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7" name="Google Shape;3417;p37"/>
            <p:cNvSpPr/>
            <p:nvPr/>
          </p:nvSpPr>
          <p:spPr>
            <a:xfrm rot="5400000" flipH="1">
              <a:off x="6323788" y="4106300"/>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8" name="Google Shape;3418;p37"/>
            <p:cNvSpPr/>
            <p:nvPr/>
          </p:nvSpPr>
          <p:spPr>
            <a:xfrm rot="5400000" flipH="1">
              <a:off x="6344950" y="4066338"/>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419" name="Google Shape;3419;p37"/>
            <p:cNvGrpSpPr/>
            <p:nvPr/>
          </p:nvGrpSpPr>
          <p:grpSpPr>
            <a:xfrm>
              <a:off x="2863513" y="4314000"/>
              <a:ext cx="363425" cy="391625"/>
              <a:chOff x="6486688" y="4948425"/>
              <a:chExt cx="363425" cy="391625"/>
            </a:xfrm>
          </p:grpSpPr>
          <p:sp>
            <p:nvSpPr>
              <p:cNvPr id="3420" name="Google Shape;3420;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1" name="Google Shape;3421;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2" name="Google Shape;3422;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3" name="Google Shape;3423;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4" name="Google Shape;3424;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5" name="Google Shape;3425;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6" name="Google Shape;3426;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7" name="Google Shape;3427;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8" name="Google Shape;3428;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9" name="Google Shape;3429;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0" name="Google Shape;3430;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1" name="Google Shape;3431;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2" name="Google Shape;3432;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3" name="Google Shape;3433;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4" name="Google Shape;3434;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5" name="Google Shape;3435;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6" name="Google Shape;3436;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7" name="Google Shape;3437;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8" name="Google Shape;3438;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6995984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64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18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970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378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67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8F28A-5113-4268-9C0A-96E4AF8DBADB}"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11562348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0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54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03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6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5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519660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1383669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86769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42788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3"/>
        <p:cNvGrpSpPr/>
        <p:nvPr/>
      </p:nvGrpSpPr>
      <p:grpSpPr>
        <a:xfrm>
          <a:off x="0" y="0"/>
          <a:ext cx="0" cy="0"/>
          <a:chOff x="0" y="0"/>
          <a:chExt cx="0" cy="0"/>
        </a:xfrm>
      </p:grpSpPr>
      <p:sp>
        <p:nvSpPr>
          <p:cNvPr id="434" name="Google Shape;434;p4"/>
          <p:cNvSpPr txBox="1">
            <a:spLocks noGrp="1"/>
          </p:cNvSpPr>
          <p:nvPr>
            <p:ph type="title"/>
          </p:nvPr>
        </p:nvSpPr>
        <p:spPr>
          <a:xfrm>
            <a:off x="722375" y="445025"/>
            <a:ext cx="7699200" cy="572700"/>
          </a:xfrm>
          <a:prstGeom prst="rect">
            <a:avLst/>
          </a:prstGeom>
        </p:spPr>
        <p:txBody>
          <a:bodyPr spcFirstLastPara="1" wrap="square" lIns="91419" tIns="91419" rIns="91419" bIns="91419"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5" name="Google Shape;435;p4"/>
          <p:cNvSpPr txBox="1">
            <a:spLocks noGrp="1"/>
          </p:cNvSpPr>
          <p:nvPr>
            <p:ph type="body" idx="1"/>
          </p:nvPr>
        </p:nvSpPr>
        <p:spPr>
          <a:xfrm>
            <a:off x="722375" y="1152475"/>
            <a:ext cx="7699200" cy="3416400"/>
          </a:xfrm>
          <a:prstGeom prst="rect">
            <a:avLst/>
          </a:prstGeom>
        </p:spPr>
        <p:txBody>
          <a:bodyPr spcFirstLastPara="1" wrap="square" lIns="91419" tIns="91419" rIns="91419" bIns="91419" anchor="t" anchorCtr="0">
            <a:noAutofit/>
          </a:bodyPr>
          <a:lstStyle>
            <a:lvl1pPr marL="457166" lvl="0" indent="-387323">
              <a:spcBef>
                <a:spcPts val="0"/>
              </a:spcBef>
              <a:spcAft>
                <a:spcPts val="0"/>
              </a:spcAft>
              <a:buSzPts val="2500"/>
              <a:buAutoNum type="arabicPeriod"/>
              <a:defRPr sz="1200"/>
            </a:lvl1pPr>
            <a:lvl2pPr marL="914333" lvl="1" indent="-317476">
              <a:spcBef>
                <a:spcPts val="1600"/>
              </a:spcBef>
              <a:spcAft>
                <a:spcPts val="0"/>
              </a:spcAft>
              <a:buSzPts val="1400"/>
              <a:buAutoNum type="alphaLcPeriod"/>
              <a:defRPr/>
            </a:lvl2pPr>
            <a:lvl3pPr marL="1371498" lvl="2" indent="-317476">
              <a:spcBef>
                <a:spcPts val="1600"/>
              </a:spcBef>
              <a:spcAft>
                <a:spcPts val="0"/>
              </a:spcAft>
              <a:buSzPts val="1400"/>
              <a:buAutoNum type="romanLcPeriod"/>
              <a:defRPr/>
            </a:lvl3pPr>
            <a:lvl4pPr marL="1828664" lvl="3" indent="-317476">
              <a:spcBef>
                <a:spcPts val="1600"/>
              </a:spcBef>
              <a:spcAft>
                <a:spcPts val="0"/>
              </a:spcAft>
              <a:buSzPts val="1400"/>
              <a:buAutoNum type="arabicPeriod"/>
              <a:defRPr/>
            </a:lvl4pPr>
            <a:lvl5pPr marL="2285829" lvl="4" indent="-317476">
              <a:spcBef>
                <a:spcPts val="1600"/>
              </a:spcBef>
              <a:spcAft>
                <a:spcPts val="0"/>
              </a:spcAft>
              <a:buSzPts val="1400"/>
              <a:buAutoNum type="alphaLcPeriod"/>
              <a:defRPr/>
            </a:lvl5pPr>
            <a:lvl6pPr marL="2742995" lvl="5" indent="-317476">
              <a:spcBef>
                <a:spcPts val="1600"/>
              </a:spcBef>
              <a:spcAft>
                <a:spcPts val="0"/>
              </a:spcAft>
              <a:buSzPts val="1400"/>
              <a:buAutoNum type="romanLcPeriod"/>
              <a:defRPr/>
            </a:lvl6pPr>
            <a:lvl7pPr marL="3200160" lvl="6" indent="-317476">
              <a:spcBef>
                <a:spcPts val="1600"/>
              </a:spcBef>
              <a:spcAft>
                <a:spcPts val="0"/>
              </a:spcAft>
              <a:buSzPts val="1400"/>
              <a:buAutoNum type="arabicPeriod"/>
              <a:defRPr/>
            </a:lvl7pPr>
            <a:lvl8pPr marL="3657326" lvl="7" indent="-317476">
              <a:spcBef>
                <a:spcPts val="1600"/>
              </a:spcBef>
              <a:spcAft>
                <a:spcPts val="0"/>
              </a:spcAft>
              <a:buSzPts val="1400"/>
              <a:buAutoNum type="alphaLcPeriod"/>
              <a:defRPr/>
            </a:lvl8pPr>
            <a:lvl9pPr marL="4114493" lvl="8" indent="-317476">
              <a:spcBef>
                <a:spcPts val="1600"/>
              </a:spcBef>
              <a:spcAft>
                <a:spcPts val="1600"/>
              </a:spcAft>
              <a:buSzPts val="1400"/>
              <a:buAutoNum type="romanLcPeriod"/>
              <a:defRPr/>
            </a:lvl9pPr>
          </a:lstStyle>
          <a:p>
            <a:endParaRPr/>
          </a:p>
        </p:txBody>
      </p:sp>
      <p:sp>
        <p:nvSpPr>
          <p:cNvPr id="436" name="Google Shape;436;p4"/>
          <p:cNvSpPr/>
          <p:nvPr/>
        </p:nvSpPr>
        <p:spPr>
          <a:xfrm flipH="1">
            <a:off x="8907089" y="613000"/>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7" name="Google Shape;437;p4"/>
          <p:cNvSpPr/>
          <p:nvPr/>
        </p:nvSpPr>
        <p:spPr>
          <a:xfrm flipH="1">
            <a:off x="9319602" y="1171676"/>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8" name="Google Shape;438;p4"/>
          <p:cNvSpPr/>
          <p:nvPr/>
        </p:nvSpPr>
        <p:spPr>
          <a:xfrm flipH="1">
            <a:off x="7936363" y="1267002"/>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9" name="Google Shape;439;p4"/>
          <p:cNvSpPr/>
          <p:nvPr/>
        </p:nvSpPr>
        <p:spPr>
          <a:xfrm flipH="1">
            <a:off x="8873338" y="128575"/>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40" name="Google Shape;440;p4"/>
          <p:cNvGrpSpPr/>
          <p:nvPr/>
        </p:nvGrpSpPr>
        <p:grpSpPr>
          <a:xfrm flipH="1">
            <a:off x="8548666" y="1355075"/>
            <a:ext cx="711025" cy="698775"/>
            <a:chOff x="1081525" y="1186500"/>
            <a:chExt cx="711025" cy="698775"/>
          </a:xfrm>
        </p:grpSpPr>
        <p:sp>
          <p:nvSpPr>
            <p:cNvPr id="441" name="Google Shape;441;p4"/>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2" name="Google Shape;442;p4"/>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3" name="Google Shape;443;p4"/>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4" name="Google Shape;444;p4"/>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5" name="Google Shape;445;p4"/>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6" name="Google Shape;446;p4"/>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7" name="Google Shape;447;p4"/>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8" name="Google Shape;448;p4"/>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9" name="Google Shape;449;p4"/>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0" name="Google Shape;450;p4"/>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1" name="Google Shape;451;p4"/>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2" name="Google Shape;452;p4"/>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3" name="Google Shape;453;p4"/>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4" name="Google Shape;454;p4"/>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4"/>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4"/>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4"/>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4"/>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4"/>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4"/>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1" name="Google Shape;461;p4"/>
          <p:cNvGrpSpPr/>
          <p:nvPr/>
        </p:nvGrpSpPr>
        <p:grpSpPr>
          <a:xfrm flipH="1">
            <a:off x="7690441" y="76751"/>
            <a:ext cx="1021825" cy="935325"/>
            <a:chOff x="1292850" y="86275"/>
            <a:chExt cx="1021825" cy="935325"/>
          </a:xfrm>
        </p:grpSpPr>
        <p:sp>
          <p:nvSpPr>
            <p:cNvPr id="462" name="Google Shape;462;p4"/>
            <p:cNvSpPr/>
            <p:nvPr/>
          </p:nvSpPr>
          <p:spPr>
            <a:xfrm>
              <a:off x="1863875" y="169775"/>
              <a:ext cx="241275" cy="638000"/>
            </a:xfrm>
            <a:custGeom>
              <a:avLst/>
              <a:gdLst/>
              <a:ahLst/>
              <a:cxnLst/>
              <a:rect l="l" t="t" r="r" b="b"/>
              <a:pathLst>
                <a:path w="9651" h="25520" extrusionOk="0">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4"/>
            <p:cNvSpPr/>
            <p:nvPr/>
          </p:nvSpPr>
          <p:spPr>
            <a:xfrm>
              <a:off x="1928350" y="138400"/>
              <a:ext cx="272850" cy="289700"/>
            </a:xfrm>
            <a:custGeom>
              <a:avLst/>
              <a:gdLst/>
              <a:ahLst/>
              <a:cxnLst/>
              <a:rect l="l" t="t" r="r" b="b"/>
              <a:pathLst>
                <a:path w="10914" h="11588" extrusionOk="0">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4"/>
            <p:cNvSpPr/>
            <p:nvPr/>
          </p:nvSpPr>
          <p:spPr>
            <a:xfrm>
              <a:off x="1812100" y="150925"/>
              <a:ext cx="435525" cy="298350"/>
            </a:xfrm>
            <a:custGeom>
              <a:avLst/>
              <a:gdLst/>
              <a:ahLst/>
              <a:cxnLst/>
              <a:rect l="l" t="t" r="r" b="b"/>
              <a:pathLst>
                <a:path w="17421" h="11934" extrusionOk="0">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4"/>
            <p:cNvSpPr/>
            <p:nvPr/>
          </p:nvSpPr>
          <p:spPr>
            <a:xfrm>
              <a:off x="1433025" y="305925"/>
              <a:ext cx="568500" cy="715675"/>
            </a:xfrm>
            <a:custGeom>
              <a:avLst/>
              <a:gdLst/>
              <a:ahLst/>
              <a:cxnLst/>
              <a:rect l="l" t="t" r="r" b="b"/>
              <a:pathLst>
                <a:path w="22740" h="28627" extrusionOk="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4"/>
            <p:cNvSpPr/>
            <p:nvPr/>
          </p:nvSpPr>
          <p:spPr>
            <a:xfrm>
              <a:off x="1356650" y="200850"/>
              <a:ext cx="309800" cy="287900"/>
            </a:xfrm>
            <a:custGeom>
              <a:avLst/>
              <a:gdLst/>
              <a:ahLst/>
              <a:cxnLst/>
              <a:rect l="l" t="t" r="r" b="b"/>
              <a:pathLst>
                <a:path w="12392" h="11516" extrusionOk="0">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7" name="Google Shape;467;p4"/>
            <p:cNvSpPr/>
            <p:nvPr/>
          </p:nvSpPr>
          <p:spPr>
            <a:xfrm>
              <a:off x="1371800" y="178900"/>
              <a:ext cx="335175" cy="413975"/>
            </a:xfrm>
            <a:custGeom>
              <a:avLst/>
              <a:gdLst/>
              <a:ahLst/>
              <a:cxnLst/>
              <a:rect l="l" t="t" r="r" b="b"/>
              <a:pathLst>
                <a:path w="13407" h="16559" extrusionOk="0">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8" name="Google Shape;468;p4"/>
            <p:cNvSpPr/>
            <p:nvPr/>
          </p:nvSpPr>
          <p:spPr>
            <a:xfrm>
              <a:off x="1555150" y="626000"/>
              <a:ext cx="232850" cy="87325"/>
            </a:xfrm>
            <a:custGeom>
              <a:avLst/>
              <a:gdLst/>
              <a:ahLst/>
              <a:cxnLst/>
              <a:rect l="l" t="t" r="r" b="b"/>
              <a:pathLst>
                <a:path w="9314" h="3493" extrusionOk="0">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9" name="Google Shape;469;p4"/>
            <p:cNvSpPr/>
            <p:nvPr/>
          </p:nvSpPr>
          <p:spPr>
            <a:xfrm>
              <a:off x="1783400" y="406300"/>
              <a:ext cx="114150" cy="138125"/>
            </a:xfrm>
            <a:custGeom>
              <a:avLst/>
              <a:gdLst/>
              <a:ahLst/>
              <a:cxnLst/>
              <a:rect l="l" t="t" r="r" b="b"/>
              <a:pathLst>
                <a:path w="4566" h="5525" extrusionOk="0">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0" name="Google Shape;470;p4"/>
            <p:cNvSpPr/>
            <p:nvPr/>
          </p:nvSpPr>
          <p:spPr>
            <a:xfrm>
              <a:off x="1932900" y="663100"/>
              <a:ext cx="180925" cy="174050"/>
            </a:xfrm>
            <a:custGeom>
              <a:avLst/>
              <a:gdLst/>
              <a:ahLst/>
              <a:cxnLst/>
              <a:rect l="l" t="t" r="r" b="b"/>
              <a:pathLst>
                <a:path w="7237" h="6962" extrusionOk="0">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1" name="Google Shape;471;p4"/>
            <p:cNvSpPr/>
            <p:nvPr/>
          </p:nvSpPr>
          <p:spPr>
            <a:xfrm>
              <a:off x="1676125" y="851400"/>
              <a:ext cx="252250" cy="87900"/>
            </a:xfrm>
            <a:custGeom>
              <a:avLst/>
              <a:gdLst/>
              <a:ahLst/>
              <a:cxnLst/>
              <a:rect l="l" t="t" r="r" b="b"/>
              <a:pathLst>
                <a:path w="10090" h="3516" extrusionOk="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 name="Google Shape;472;p4"/>
            <p:cNvSpPr/>
            <p:nvPr/>
          </p:nvSpPr>
          <p:spPr>
            <a:xfrm>
              <a:off x="1350350" y="250700"/>
              <a:ext cx="151550" cy="104700"/>
            </a:xfrm>
            <a:custGeom>
              <a:avLst/>
              <a:gdLst/>
              <a:ahLst/>
              <a:cxnLst/>
              <a:rect l="l" t="t" r="r" b="b"/>
              <a:pathLst>
                <a:path w="6062" h="4188" extrusionOk="0">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 name="Google Shape;473;p4"/>
            <p:cNvSpPr/>
            <p:nvPr/>
          </p:nvSpPr>
          <p:spPr>
            <a:xfrm>
              <a:off x="1484225" y="157600"/>
              <a:ext cx="128400" cy="87700"/>
            </a:xfrm>
            <a:custGeom>
              <a:avLst/>
              <a:gdLst/>
              <a:ahLst/>
              <a:cxnLst/>
              <a:rect l="l" t="t" r="r" b="b"/>
              <a:pathLst>
                <a:path w="5136" h="3508" extrusionOk="0">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 name="Google Shape;474;p4"/>
            <p:cNvSpPr/>
            <p:nvPr/>
          </p:nvSpPr>
          <p:spPr>
            <a:xfrm>
              <a:off x="1592400" y="115225"/>
              <a:ext cx="153700" cy="104175"/>
            </a:xfrm>
            <a:custGeom>
              <a:avLst/>
              <a:gdLst/>
              <a:ahLst/>
              <a:cxnLst/>
              <a:rect l="l" t="t" r="r" b="b"/>
              <a:pathLst>
                <a:path w="6148" h="4167" extrusionOk="0">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4"/>
            <p:cNvSpPr/>
            <p:nvPr/>
          </p:nvSpPr>
          <p:spPr>
            <a:xfrm>
              <a:off x="1296500" y="400125"/>
              <a:ext cx="127875" cy="87700"/>
            </a:xfrm>
            <a:custGeom>
              <a:avLst/>
              <a:gdLst/>
              <a:ahLst/>
              <a:cxnLst/>
              <a:rect l="l" t="t" r="r" b="b"/>
              <a:pathLst>
                <a:path w="5115" h="3508" extrusionOk="0">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 name="Google Shape;476;p4"/>
            <p:cNvSpPr/>
            <p:nvPr/>
          </p:nvSpPr>
          <p:spPr>
            <a:xfrm>
              <a:off x="1292850" y="529975"/>
              <a:ext cx="154175" cy="105450"/>
            </a:xfrm>
            <a:custGeom>
              <a:avLst/>
              <a:gdLst/>
              <a:ahLst/>
              <a:cxnLst/>
              <a:rect l="l" t="t" r="r" b="b"/>
              <a:pathLst>
                <a:path w="6167" h="4218" extrusionOk="0">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 name="Google Shape;477;p4"/>
            <p:cNvSpPr/>
            <p:nvPr/>
          </p:nvSpPr>
          <p:spPr>
            <a:xfrm>
              <a:off x="1897925" y="86275"/>
              <a:ext cx="128000" cy="87700"/>
            </a:xfrm>
            <a:custGeom>
              <a:avLst/>
              <a:gdLst/>
              <a:ahLst/>
              <a:cxnLst/>
              <a:rect l="l" t="t" r="r" b="b"/>
              <a:pathLst>
                <a:path w="5120" h="3508" extrusionOk="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 name="Google Shape;478;p4"/>
            <p:cNvSpPr/>
            <p:nvPr/>
          </p:nvSpPr>
          <p:spPr>
            <a:xfrm>
              <a:off x="2017600" y="113950"/>
              <a:ext cx="154650" cy="105450"/>
            </a:xfrm>
            <a:custGeom>
              <a:avLst/>
              <a:gdLst/>
              <a:ahLst/>
              <a:cxnLst/>
              <a:rect l="l" t="t" r="r" b="b"/>
              <a:pathLst>
                <a:path w="6186" h="4218" extrusionOk="0">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 name="Google Shape;479;p4"/>
            <p:cNvSpPr/>
            <p:nvPr/>
          </p:nvSpPr>
          <p:spPr>
            <a:xfrm>
              <a:off x="2160875" y="338575"/>
              <a:ext cx="153800" cy="105375"/>
            </a:xfrm>
            <a:custGeom>
              <a:avLst/>
              <a:gdLst/>
              <a:ahLst/>
              <a:cxnLst/>
              <a:rect l="l" t="t" r="r" b="b"/>
              <a:pathLst>
                <a:path w="6152" h="4215" extrusionOk="0">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 name="Google Shape;480;p4"/>
            <p:cNvSpPr/>
            <p:nvPr/>
          </p:nvSpPr>
          <p:spPr>
            <a:xfrm>
              <a:off x="2126000" y="223175"/>
              <a:ext cx="128000" cy="88550"/>
            </a:xfrm>
            <a:custGeom>
              <a:avLst/>
              <a:gdLst/>
              <a:ahLst/>
              <a:cxnLst/>
              <a:rect l="l" t="t" r="r" b="b"/>
              <a:pathLst>
                <a:path w="5120" h="3542" extrusionOk="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 name="Google Shape;481;p4"/>
            <p:cNvSpPr/>
            <p:nvPr/>
          </p:nvSpPr>
          <p:spPr>
            <a:xfrm>
              <a:off x="1762100" y="107600"/>
              <a:ext cx="128575" cy="89100"/>
            </a:xfrm>
            <a:custGeom>
              <a:avLst/>
              <a:gdLst/>
              <a:ahLst/>
              <a:cxnLst/>
              <a:rect l="l" t="t" r="r" b="b"/>
              <a:pathLst>
                <a:path w="5143" h="3564" extrusionOk="0">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82" name="Google Shape;482;p4"/>
          <p:cNvSpPr/>
          <p:nvPr/>
        </p:nvSpPr>
        <p:spPr>
          <a:xfrm flipH="1">
            <a:off x="7259038" y="97202"/>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 name="Google Shape;483;p4"/>
          <p:cNvSpPr/>
          <p:nvPr/>
        </p:nvSpPr>
        <p:spPr>
          <a:xfrm flipH="1">
            <a:off x="6676739" y="223650"/>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 name="Google Shape;484;p4"/>
          <p:cNvSpPr/>
          <p:nvPr/>
        </p:nvSpPr>
        <p:spPr>
          <a:xfrm flipH="1">
            <a:off x="7410638" y="60665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4"/>
          <p:cNvSpPr/>
          <p:nvPr/>
        </p:nvSpPr>
        <p:spPr>
          <a:xfrm flipH="1">
            <a:off x="5962838" y="30185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 name="Google Shape;486;p4"/>
          <p:cNvSpPr/>
          <p:nvPr/>
        </p:nvSpPr>
        <p:spPr>
          <a:xfrm flipH="1">
            <a:off x="1163038" y="106727"/>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 name="Google Shape;487;p4"/>
          <p:cNvSpPr/>
          <p:nvPr/>
        </p:nvSpPr>
        <p:spPr>
          <a:xfrm flipH="1">
            <a:off x="89915" y="105762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 name="Google Shape;488;p4"/>
          <p:cNvSpPr/>
          <p:nvPr/>
        </p:nvSpPr>
        <p:spPr>
          <a:xfrm flipH="1">
            <a:off x="600263" y="10070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 name="Google Shape;489;p4"/>
          <p:cNvSpPr/>
          <p:nvPr/>
        </p:nvSpPr>
        <p:spPr>
          <a:xfrm flipH="1">
            <a:off x="28263" y="36480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 name="Google Shape;490;p4"/>
          <p:cNvSpPr/>
          <p:nvPr/>
        </p:nvSpPr>
        <p:spPr>
          <a:xfrm flipH="1">
            <a:off x="1238688" y="4970375"/>
            <a:ext cx="61650" cy="47400"/>
          </a:xfrm>
          <a:custGeom>
            <a:avLst/>
            <a:gdLst/>
            <a:ahLst/>
            <a:cxnLst/>
            <a:rect l="l" t="t" r="r" b="b"/>
            <a:pathLst>
              <a:path w="2466" h="1896" extrusionOk="0">
                <a:moveTo>
                  <a:pt x="1233" y="1"/>
                </a:moveTo>
                <a:cubicBezTo>
                  <a:pt x="1" y="1"/>
                  <a:pt x="1" y="1895"/>
                  <a:pt x="1233" y="1895"/>
                </a:cubicBezTo>
                <a:cubicBezTo>
                  <a:pt x="2466" y="1895"/>
                  <a:pt x="2466"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 name="Google Shape;491;p4"/>
          <p:cNvSpPr/>
          <p:nvPr/>
        </p:nvSpPr>
        <p:spPr>
          <a:xfrm flipH="1">
            <a:off x="307964" y="3510128"/>
            <a:ext cx="151425" cy="104875"/>
          </a:xfrm>
          <a:custGeom>
            <a:avLst/>
            <a:gdLst/>
            <a:ahLst/>
            <a:cxnLst/>
            <a:rect l="l" t="t" r="r" b="b"/>
            <a:pathLst>
              <a:path w="6057" h="4195" extrusionOk="0">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 name="Google Shape;492;p4"/>
          <p:cNvSpPr/>
          <p:nvPr/>
        </p:nvSpPr>
        <p:spPr>
          <a:xfrm flipH="1">
            <a:off x="7470191" y="4818026"/>
            <a:ext cx="237425" cy="261375"/>
          </a:xfrm>
          <a:custGeom>
            <a:avLst/>
            <a:gdLst/>
            <a:ahLst/>
            <a:cxnLst/>
            <a:rect l="l" t="t" r="r" b="b"/>
            <a:pathLst>
              <a:path w="9497" h="10455" extrusionOk="0">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3" name="Google Shape;493;p4"/>
          <p:cNvSpPr/>
          <p:nvPr/>
        </p:nvSpPr>
        <p:spPr>
          <a:xfrm flipH="1">
            <a:off x="2227589" y="4824875"/>
            <a:ext cx="171225" cy="188325"/>
          </a:xfrm>
          <a:custGeom>
            <a:avLst/>
            <a:gdLst/>
            <a:ahLst/>
            <a:cxnLst/>
            <a:rect l="l" t="t" r="r" b="b"/>
            <a:pathLst>
              <a:path w="6849" h="7533" extrusionOk="0">
                <a:moveTo>
                  <a:pt x="3425" y="0"/>
                </a:moveTo>
                <a:lnTo>
                  <a:pt x="2351" y="2928"/>
                </a:lnTo>
                <a:lnTo>
                  <a:pt x="2351" y="2928"/>
                </a:lnTo>
                <a:lnTo>
                  <a:pt x="1" y="2968"/>
                </a:lnTo>
                <a:lnTo>
                  <a:pt x="1813" y="4395"/>
                </a:lnTo>
                <a:lnTo>
                  <a:pt x="1813" y="4395"/>
                </a:lnTo>
                <a:lnTo>
                  <a:pt x="663" y="7533"/>
                </a:lnTo>
                <a:lnTo>
                  <a:pt x="3282" y="5551"/>
                </a:lnTo>
                <a:lnTo>
                  <a:pt x="5799" y="7533"/>
                </a:lnTo>
                <a:lnTo>
                  <a:pt x="4810" y="4396"/>
                </a:lnTo>
                <a:lnTo>
                  <a:pt x="4810" y="4396"/>
                </a:lnTo>
                <a:lnTo>
                  <a:pt x="6849" y="2853"/>
                </a:lnTo>
                <a:lnTo>
                  <a:pt x="6849" y="2853"/>
                </a:lnTo>
                <a:lnTo>
                  <a:pt x="4337" y="2895"/>
                </a:lnTo>
                <a:lnTo>
                  <a:pt x="4337" y="2895"/>
                </a:lnTo>
                <a:lnTo>
                  <a:pt x="3425"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4" name="Google Shape;494;p4"/>
          <p:cNvSpPr/>
          <p:nvPr/>
        </p:nvSpPr>
        <p:spPr>
          <a:xfrm flipH="1">
            <a:off x="-66937" y="4546976"/>
            <a:ext cx="123850" cy="95325"/>
          </a:xfrm>
          <a:custGeom>
            <a:avLst/>
            <a:gdLst/>
            <a:ahLst/>
            <a:cxnLst/>
            <a:rect l="l" t="t" r="r" b="b"/>
            <a:pathLst>
              <a:path w="4954" h="3813" extrusionOk="0">
                <a:moveTo>
                  <a:pt x="2465" y="0"/>
                </a:moveTo>
                <a:cubicBezTo>
                  <a:pt x="0" y="0"/>
                  <a:pt x="0" y="3812"/>
                  <a:pt x="2465" y="3812"/>
                </a:cubicBezTo>
                <a:cubicBezTo>
                  <a:pt x="4953" y="3812"/>
                  <a:pt x="4953" y="0"/>
                  <a:pt x="2465"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5" name="Google Shape;495;p4"/>
          <p:cNvSpPr/>
          <p:nvPr/>
        </p:nvSpPr>
        <p:spPr>
          <a:xfrm flipH="1">
            <a:off x="8142963" y="4910475"/>
            <a:ext cx="90200" cy="71350"/>
          </a:xfrm>
          <a:custGeom>
            <a:avLst/>
            <a:gdLst/>
            <a:ahLst/>
            <a:cxnLst/>
            <a:rect l="l" t="t" r="r" b="b"/>
            <a:pathLst>
              <a:path w="3608" h="2854" extrusionOk="0">
                <a:moveTo>
                  <a:pt x="1804" y="0"/>
                </a:moveTo>
                <a:cubicBezTo>
                  <a:pt x="1" y="0"/>
                  <a:pt x="1" y="2853"/>
                  <a:pt x="1804" y="2853"/>
                </a:cubicBezTo>
                <a:cubicBezTo>
                  <a:pt x="3607" y="2853"/>
                  <a:pt x="3607" y="0"/>
                  <a:pt x="1804"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6" name="Google Shape;496;p4"/>
          <p:cNvGrpSpPr/>
          <p:nvPr/>
        </p:nvGrpSpPr>
        <p:grpSpPr>
          <a:xfrm>
            <a:off x="8467450" y="3994953"/>
            <a:ext cx="518150" cy="1089875"/>
            <a:chOff x="8543650" y="3994950"/>
            <a:chExt cx="518150" cy="1089875"/>
          </a:xfrm>
        </p:grpSpPr>
        <p:sp>
          <p:nvSpPr>
            <p:cNvPr id="497" name="Google Shape;497;p4"/>
            <p:cNvSpPr/>
            <p:nvPr/>
          </p:nvSpPr>
          <p:spPr>
            <a:xfrm>
              <a:off x="8543650" y="3994950"/>
              <a:ext cx="518150" cy="1089875"/>
            </a:xfrm>
            <a:custGeom>
              <a:avLst/>
              <a:gdLst/>
              <a:ahLst/>
              <a:cxnLst/>
              <a:rect l="l" t="t" r="r" b="b"/>
              <a:pathLst>
                <a:path w="20726" h="43595" extrusionOk="0">
                  <a:moveTo>
                    <a:pt x="11649" y="0"/>
                  </a:moveTo>
                  <a:cubicBezTo>
                    <a:pt x="7022" y="0"/>
                    <a:pt x="3522" y="4467"/>
                    <a:pt x="2466" y="8866"/>
                  </a:cubicBezTo>
                  <a:cubicBezTo>
                    <a:pt x="1941" y="11226"/>
                    <a:pt x="3930" y="12785"/>
                    <a:pt x="5770" y="12785"/>
                  </a:cubicBezTo>
                  <a:cubicBezTo>
                    <a:pt x="6973" y="12785"/>
                    <a:pt x="8112" y="12120"/>
                    <a:pt x="8446" y="10577"/>
                  </a:cubicBezTo>
                  <a:cubicBezTo>
                    <a:pt x="8748" y="9315"/>
                    <a:pt x="10255" y="6032"/>
                    <a:pt x="11898" y="6032"/>
                  </a:cubicBezTo>
                  <a:cubicBezTo>
                    <a:pt x="12365" y="6032"/>
                    <a:pt x="12843" y="6297"/>
                    <a:pt x="13308" y="6948"/>
                  </a:cubicBezTo>
                  <a:cubicBezTo>
                    <a:pt x="13970" y="7907"/>
                    <a:pt x="13490" y="9345"/>
                    <a:pt x="13216" y="10281"/>
                  </a:cubicBezTo>
                  <a:cubicBezTo>
                    <a:pt x="12737" y="12084"/>
                    <a:pt x="11870" y="13796"/>
                    <a:pt x="11117" y="15508"/>
                  </a:cubicBezTo>
                  <a:cubicBezTo>
                    <a:pt x="7784" y="23405"/>
                    <a:pt x="4269" y="31212"/>
                    <a:pt x="754" y="38904"/>
                  </a:cubicBezTo>
                  <a:cubicBezTo>
                    <a:pt x="1" y="40524"/>
                    <a:pt x="274" y="42236"/>
                    <a:pt x="1804" y="43195"/>
                  </a:cubicBezTo>
                  <a:cubicBezTo>
                    <a:pt x="2264" y="43457"/>
                    <a:pt x="2841" y="43595"/>
                    <a:pt x="3425" y="43595"/>
                  </a:cubicBezTo>
                  <a:cubicBezTo>
                    <a:pt x="4520" y="43595"/>
                    <a:pt x="5640" y="43110"/>
                    <a:pt x="6072" y="42054"/>
                  </a:cubicBezTo>
                  <a:cubicBezTo>
                    <a:pt x="8446" y="36827"/>
                    <a:pt x="10934" y="31485"/>
                    <a:pt x="13216" y="26258"/>
                  </a:cubicBezTo>
                  <a:cubicBezTo>
                    <a:pt x="15202" y="21693"/>
                    <a:pt x="17393" y="17128"/>
                    <a:pt x="19014" y="12472"/>
                  </a:cubicBezTo>
                  <a:cubicBezTo>
                    <a:pt x="20726" y="7519"/>
                    <a:pt x="19402" y="2109"/>
                    <a:pt x="14061" y="397"/>
                  </a:cubicBezTo>
                  <a:cubicBezTo>
                    <a:pt x="13229" y="126"/>
                    <a:pt x="12423" y="0"/>
                    <a:pt x="116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8" name="Google Shape;498;p4"/>
            <p:cNvSpPr/>
            <p:nvPr/>
          </p:nvSpPr>
          <p:spPr>
            <a:xfrm>
              <a:off x="8681175" y="4197175"/>
              <a:ext cx="12000" cy="40550"/>
            </a:xfrm>
            <a:custGeom>
              <a:avLst/>
              <a:gdLst/>
              <a:ahLst/>
              <a:cxnLst/>
              <a:rect l="l" t="t" r="r" b="b"/>
              <a:pathLst>
                <a:path w="480" h="1622" fill="none" extrusionOk="0">
                  <a:moveTo>
                    <a:pt x="0" y="1621"/>
                  </a:moveTo>
                  <a:cubicBezTo>
                    <a:pt x="92" y="1050"/>
                    <a:pt x="297" y="480"/>
                    <a:pt x="480" y="1"/>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9" name="Google Shape;499;p4"/>
            <p:cNvSpPr/>
            <p:nvPr/>
          </p:nvSpPr>
          <p:spPr>
            <a:xfrm>
              <a:off x="8683450" y="4068775"/>
              <a:ext cx="292775" cy="818325"/>
            </a:xfrm>
            <a:custGeom>
              <a:avLst/>
              <a:gdLst/>
              <a:ahLst/>
              <a:cxnLst/>
              <a:rect l="l" t="t" r="r" b="b"/>
              <a:pathLst>
                <a:path w="11711" h="32733" fill="none" extrusionOk="0">
                  <a:moveTo>
                    <a:pt x="2009" y="2283"/>
                  </a:moveTo>
                  <a:lnTo>
                    <a:pt x="3425" y="571"/>
                  </a:lnTo>
                  <a:lnTo>
                    <a:pt x="4566" y="1"/>
                  </a:lnTo>
                  <a:moveTo>
                    <a:pt x="7716" y="389"/>
                  </a:moveTo>
                  <a:lnTo>
                    <a:pt x="10843" y="1621"/>
                  </a:lnTo>
                  <a:moveTo>
                    <a:pt x="11710" y="4292"/>
                  </a:moveTo>
                  <a:lnTo>
                    <a:pt x="11528" y="5913"/>
                  </a:lnTo>
                  <a:lnTo>
                    <a:pt x="10843" y="7624"/>
                  </a:lnTo>
                  <a:moveTo>
                    <a:pt x="9610" y="10752"/>
                  </a:moveTo>
                  <a:lnTo>
                    <a:pt x="8286" y="13901"/>
                  </a:lnTo>
                  <a:moveTo>
                    <a:pt x="6963" y="17028"/>
                  </a:moveTo>
                  <a:lnTo>
                    <a:pt x="6848" y="17508"/>
                  </a:lnTo>
                  <a:lnTo>
                    <a:pt x="5616" y="20178"/>
                  </a:lnTo>
                  <a:moveTo>
                    <a:pt x="4292" y="23305"/>
                  </a:moveTo>
                  <a:lnTo>
                    <a:pt x="3721" y="24538"/>
                  </a:lnTo>
                  <a:lnTo>
                    <a:pt x="2854" y="26455"/>
                  </a:lnTo>
                  <a:moveTo>
                    <a:pt x="1439" y="29582"/>
                  </a:moveTo>
                  <a:lnTo>
                    <a:pt x="1" y="32732"/>
                  </a:ln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0" name="Google Shape;500;p4"/>
            <p:cNvSpPr/>
            <p:nvPr/>
          </p:nvSpPr>
          <p:spPr>
            <a:xfrm>
              <a:off x="8629250" y="4970375"/>
              <a:ext cx="16575" cy="37700"/>
            </a:xfrm>
            <a:custGeom>
              <a:avLst/>
              <a:gdLst/>
              <a:ahLst/>
              <a:cxnLst/>
              <a:rect l="l" t="t" r="r" b="b"/>
              <a:pathLst>
                <a:path w="663" h="1508" fill="none" extrusionOk="0">
                  <a:moveTo>
                    <a:pt x="662" y="1"/>
                  </a:moveTo>
                  <a:cubicBezTo>
                    <a:pt x="457" y="457"/>
                    <a:pt x="183" y="937"/>
                    <a:pt x="0" y="1507"/>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1" name="Google Shape;501;p4"/>
          <p:cNvGrpSpPr/>
          <p:nvPr/>
        </p:nvGrpSpPr>
        <p:grpSpPr>
          <a:xfrm>
            <a:off x="-439762" y="3510114"/>
            <a:ext cx="1022450" cy="1503100"/>
            <a:chOff x="90475" y="3547775"/>
            <a:chExt cx="1022450" cy="1503100"/>
          </a:xfrm>
        </p:grpSpPr>
        <p:sp>
          <p:nvSpPr>
            <p:cNvPr id="502" name="Google Shape;502;p4"/>
            <p:cNvSpPr/>
            <p:nvPr/>
          </p:nvSpPr>
          <p:spPr>
            <a:xfrm>
              <a:off x="513750" y="3949700"/>
              <a:ext cx="351150" cy="1101175"/>
            </a:xfrm>
            <a:custGeom>
              <a:avLst/>
              <a:gdLst/>
              <a:ahLst/>
              <a:cxnLst/>
              <a:rect l="l" t="t" r="r" b="b"/>
              <a:pathLst>
                <a:path w="14046" h="44047" extrusionOk="0">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4"/>
            <p:cNvSpPr/>
            <p:nvPr/>
          </p:nvSpPr>
          <p:spPr>
            <a:xfrm>
              <a:off x="585925" y="3547775"/>
              <a:ext cx="310175" cy="440575"/>
            </a:xfrm>
            <a:custGeom>
              <a:avLst/>
              <a:gdLst/>
              <a:ahLst/>
              <a:cxnLst/>
              <a:rect l="l" t="t" r="r" b="b"/>
              <a:pathLst>
                <a:path w="12407" h="17623" extrusionOk="0">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4" name="Google Shape;504;p4"/>
            <p:cNvSpPr/>
            <p:nvPr/>
          </p:nvSpPr>
          <p:spPr>
            <a:xfrm>
              <a:off x="128575" y="3804550"/>
              <a:ext cx="463375" cy="371525"/>
            </a:xfrm>
            <a:custGeom>
              <a:avLst/>
              <a:gdLst/>
              <a:ahLst/>
              <a:cxnLst/>
              <a:rect l="l" t="t" r="r" b="b"/>
              <a:pathLst>
                <a:path w="18535" h="14861" extrusionOk="0">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5" name="Google Shape;505;p4"/>
            <p:cNvSpPr/>
            <p:nvPr/>
          </p:nvSpPr>
          <p:spPr>
            <a:xfrm>
              <a:off x="615900" y="4101375"/>
              <a:ext cx="497025" cy="300675"/>
            </a:xfrm>
            <a:custGeom>
              <a:avLst/>
              <a:gdLst/>
              <a:ahLst/>
              <a:cxnLst/>
              <a:rect l="l" t="t" r="r" b="b"/>
              <a:pathLst>
                <a:path w="19881" h="12027" extrusionOk="0">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6" name="Google Shape;506;p4"/>
            <p:cNvSpPr/>
            <p:nvPr/>
          </p:nvSpPr>
          <p:spPr>
            <a:xfrm>
              <a:off x="90475" y="4282250"/>
              <a:ext cx="537425" cy="281350"/>
            </a:xfrm>
            <a:custGeom>
              <a:avLst/>
              <a:gdLst/>
              <a:ahLst/>
              <a:cxnLst/>
              <a:rect l="l" t="t" r="r" b="b"/>
              <a:pathLst>
                <a:path w="21497" h="11254" extrusionOk="0">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7" name="Google Shape;507;p4"/>
            <p:cNvSpPr/>
            <p:nvPr/>
          </p:nvSpPr>
          <p:spPr>
            <a:xfrm>
              <a:off x="699200" y="4418425"/>
              <a:ext cx="377775" cy="330575"/>
            </a:xfrm>
            <a:custGeom>
              <a:avLst/>
              <a:gdLst/>
              <a:ahLst/>
              <a:cxnLst/>
              <a:rect l="l" t="t" r="r" b="b"/>
              <a:pathLst>
                <a:path w="15111" h="13223" extrusionOk="0">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8" name="Google Shape;508;p4"/>
            <p:cNvSpPr/>
            <p:nvPr/>
          </p:nvSpPr>
          <p:spPr>
            <a:xfrm>
              <a:off x="363550" y="4797050"/>
              <a:ext cx="387600" cy="140775"/>
            </a:xfrm>
            <a:custGeom>
              <a:avLst/>
              <a:gdLst/>
              <a:ahLst/>
              <a:cxnLst/>
              <a:rect l="l" t="t" r="r" b="b"/>
              <a:pathLst>
                <a:path w="15504" h="5631" extrusionOk="0">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9" name="Google Shape;509;p4"/>
            <p:cNvSpPr/>
            <p:nvPr/>
          </p:nvSpPr>
          <p:spPr>
            <a:xfrm>
              <a:off x="592075" y="3938150"/>
              <a:ext cx="266600" cy="180825"/>
            </a:xfrm>
            <a:custGeom>
              <a:avLst/>
              <a:gdLst/>
              <a:ahLst/>
              <a:cxnLst/>
              <a:rect l="l" t="t" r="r" b="b"/>
              <a:pathLst>
                <a:path w="10664" h="7233" extrusionOk="0">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0" name="Google Shape;510;p4"/>
            <p:cNvSpPr/>
            <p:nvPr/>
          </p:nvSpPr>
          <p:spPr>
            <a:xfrm>
              <a:off x="351350" y="4181575"/>
              <a:ext cx="254575" cy="146500"/>
            </a:xfrm>
            <a:custGeom>
              <a:avLst/>
              <a:gdLst/>
              <a:ahLst/>
              <a:cxnLst/>
              <a:rect l="l" t="t" r="r" b="b"/>
              <a:pathLst>
                <a:path w="10183" h="5860" extrusionOk="0">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1" name="Google Shape;511;p4"/>
            <p:cNvSpPr/>
            <p:nvPr/>
          </p:nvSpPr>
          <p:spPr>
            <a:xfrm>
              <a:off x="385375" y="4653550"/>
              <a:ext cx="309400" cy="72200"/>
            </a:xfrm>
            <a:custGeom>
              <a:avLst/>
              <a:gdLst/>
              <a:ahLst/>
              <a:cxnLst/>
              <a:rect l="l" t="t" r="r" b="b"/>
              <a:pathLst>
                <a:path w="12376" h="2888" extrusionOk="0">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2" name="Google Shape;512;p4"/>
            <p:cNvSpPr/>
            <p:nvPr/>
          </p:nvSpPr>
          <p:spPr>
            <a:xfrm>
              <a:off x="775475" y="4740250"/>
              <a:ext cx="215275" cy="207675"/>
            </a:xfrm>
            <a:custGeom>
              <a:avLst/>
              <a:gdLst/>
              <a:ahLst/>
              <a:cxnLst/>
              <a:rect l="l" t="t" r="r" b="b"/>
              <a:pathLst>
                <a:path w="8611" h="8307" extrusionOk="0">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3" name="Google Shape;513;p4"/>
            <p:cNvSpPr/>
            <p:nvPr/>
          </p:nvSpPr>
          <p:spPr>
            <a:xfrm>
              <a:off x="304700" y="4616650"/>
              <a:ext cx="153350" cy="105900"/>
            </a:xfrm>
            <a:custGeom>
              <a:avLst/>
              <a:gdLst/>
              <a:ahLst/>
              <a:cxnLst/>
              <a:rect l="l" t="t" r="r" b="b"/>
              <a:pathLst>
                <a:path w="6134" h="4236" extrusionOk="0">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4" name="Google Shape;514;p4"/>
            <p:cNvSpPr/>
            <p:nvPr/>
          </p:nvSpPr>
          <p:spPr>
            <a:xfrm>
              <a:off x="774125" y="3895475"/>
              <a:ext cx="152350" cy="104875"/>
            </a:xfrm>
            <a:custGeom>
              <a:avLst/>
              <a:gdLst/>
              <a:ahLst/>
              <a:cxnLst/>
              <a:rect l="l" t="t" r="r" b="b"/>
              <a:pathLst>
                <a:path w="6094" h="4195" extrusionOk="0">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5" name="Google Shape;515;p4"/>
            <p:cNvSpPr/>
            <p:nvPr/>
          </p:nvSpPr>
          <p:spPr>
            <a:xfrm>
              <a:off x="277100" y="4134225"/>
              <a:ext cx="152650" cy="104075"/>
            </a:xfrm>
            <a:custGeom>
              <a:avLst/>
              <a:gdLst/>
              <a:ahLst/>
              <a:cxnLst/>
              <a:rect l="l" t="t" r="r" b="b"/>
              <a:pathLst>
                <a:path w="6106" h="4163" extrusionOk="0">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6" name="Google Shape;516;p4"/>
            <p:cNvSpPr/>
            <p:nvPr/>
          </p:nvSpPr>
          <p:spPr>
            <a:xfrm>
              <a:off x="405550" y="4134500"/>
              <a:ext cx="88475" cy="61900"/>
            </a:xfrm>
            <a:custGeom>
              <a:avLst/>
              <a:gdLst/>
              <a:ahLst/>
              <a:cxnLst/>
              <a:rect l="l" t="t" r="r" b="b"/>
              <a:pathLst>
                <a:path w="3539" h="2476" extrusionOk="0">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7" name="Google Shape;517;p4"/>
            <p:cNvSpPr/>
            <p:nvPr/>
          </p:nvSpPr>
          <p:spPr>
            <a:xfrm>
              <a:off x="707250" y="3910900"/>
              <a:ext cx="86625" cy="62250"/>
            </a:xfrm>
            <a:custGeom>
              <a:avLst/>
              <a:gdLst/>
              <a:ahLst/>
              <a:cxnLst/>
              <a:rect l="l" t="t" r="r" b="b"/>
              <a:pathLst>
                <a:path w="3465" h="2490" extrusionOk="0">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8" name="Google Shape;518;p4"/>
            <p:cNvSpPr/>
            <p:nvPr/>
          </p:nvSpPr>
          <p:spPr>
            <a:xfrm>
              <a:off x="419825" y="4578550"/>
              <a:ext cx="88200" cy="62375"/>
            </a:xfrm>
            <a:custGeom>
              <a:avLst/>
              <a:gdLst/>
              <a:ahLst/>
              <a:cxnLst/>
              <a:rect l="l" t="t" r="r" b="b"/>
              <a:pathLst>
                <a:path w="3528" h="2495" extrusionOk="0">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19" name="Google Shape;519;p4"/>
            <p:cNvSpPr/>
            <p:nvPr/>
          </p:nvSpPr>
          <p:spPr>
            <a:xfrm>
              <a:off x="924450" y="4824150"/>
              <a:ext cx="64975" cy="58825"/>
            </a:xfrm>
            <a:custGeom>
              <a:avLst/>
              <a:gdLst/>
              <a:ahLst/>
              <a:cxnLst/>
              <a:rect l="l" t="t" r="r" b="b"/>
              <a:pathLst>
                <a:path w="2599" h="2353" extrusionOk="0">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0" name="Google Shape;520;p4"/>
            <p:cNvSpPr/>
            <p:nvPr/>
          </p:nvSpPr>
          <p:spPr>
            <a:xfrm>
              <a:off x="895175" y="4699900"/>
              <a:ext cx="152750" cy="104275"/>
            </a:xfrm>
            <a:custGeom>
              <a:avLst/>
              <a:gdLst/>
              <a:ahLst/>
              <a:cxnLst/>
              <a:rect l="l" t="t" r="r" b="b"/>
              <a:pathLst>
                <a:path w="6110" h="4171" extrusionOk="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1" name="Google Shape;521;p4"/>
            <p:cNvSpPr/>
            <p:nvPr/>
          </p:nvSpPr>
          <p:spPr>
            <a:xfrm>
              <a:off x="415075" y="4700825"/>
              <a:ext cx="129900" cy="89700"/>
            </a:xfrm>
            <a:custGeom>
              <a:avLst/>
              <a:gdLst/>
              <a:ahLst/>
              <a:cxnLst/>
              <a:rect l="l" t="t" r="r" b="b"/>
              <a:pathLst>
                <a:path w="5196" h="3588" extrusionOk="0">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2" name="Google Shape;522;p4"/>
            <p:cNvSpPr/>
            <p:nvPr/>
          </p:nvSpPr>
          <p:spPr>
            <a:xfrm>
              <a:off x="743350" y="4008975"/>
              <a:ext cx="129975" cy="89550"/>
            </a:xfrm>
            <a:custGeom>
              <a:avLst/>
              <a:gdLst/>
              <a:ahLst/>
              <a:cxnLst/>
              <a:rect l="l" t="t" r="r" b="b"/>
              <a:pathLst>
                <a:path w="5199" h="3582" extrusionOk="0">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3" name="Google Shape;523;p4"/>
            <p:cNvSpPr/>
            <p:nvPr/>
          </p:nvSpPr>
          <p:spPr>
            <a:xfrm>
              <a:off x="328300" y="4242025"/>
              <a:ext cx="129150" cy="87825"/>
            </a:xfrm>
            <a:custGeom>
              <a:avLst/>
              <a:gdLst/>
              <a:ahLst/>
              <a:cxnLst/>
              <a:rect l="l" t="t" r="r" b="b"/>
              <a:pathLst>
                <a:path w="5166" h="3513" extrusionOk="0">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4" name="Google Shape;524;p4"/>
            <p:cNvSpPr/>
            <p:nvPr/>
          </p:nvSpPr>
          <p:spPr>
            <a:xfrm>
              <a:off x="798650" y="4717350"/>
              <a:ext cx="129100" cy="88225"/>
            </a:xfrm>
            <a:custGeom>
              <a:avLst/>
              <a:gdLst/>
              <a:ahLst/>
              <a:cxnLst/>
              <a:rect l="l" t="t" r="r" b="b"/>
              <a:pathLst>
                <a:path w="5164" h="3529" extrusionOk="0">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5" name="Google Shape;525;p4"/>
            <p:cNvSpPr/>
            <p:nvPr/>
          </p:nvSpPr>
          <p:spPr>
            <a:xfrm>
              <a:off x="591875" y="4194925"/>
              <a:ext cx="323475" cy="223825"/>
            </a:xfrm>
            <a:custGeom>
              <a:avLst/>
              <a:gdLst/>
              <a:ahLst/>
              <a:cxnLst/>
              <a:rect l="l" t="t" r="r" b="b"/>
              <a:pathLst>
                <a:path w="12939" h="8953" extrusionOk="0">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6" name="Google Shape;526;p4"/>
            <p:cNvSpPr/>
            <p:nvPr/>
          </p:nvSpPr>
          <p:spPr>
            <a:xfrm>
              <a:off x="681950" y="4495775"/>
              <a:ext cx="251950" cy="266700"/>
            </a:xfrm>
            <a:custGeom>
              <a:avLst/>
              <a:gdLst/>
              <a:ahLst/>
              <a:cxnLst/>
              <a:rect l="l" t="t" r="r" b="b"/>
              <a:pathLst>
                <a:path w="10078" h="10668" extrusionOk="0">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7" name="Google Shape;527;p4"/>
            <p:cNvSpPr/>
            <p:nvPr/>
          </p:nvSpPr>
          <p:spPr>
            <a:xfrm>
              <a:off x="445350" y="4844125"/>
              <a:ext cx="333575" cy="64250"/>
            </a:xfrm>
            <a:custGeom>
              <a:avLst/>
              <a:gdLst/>
              <a:ahLst/>
              <a:cxnLst/>
              <a:rect l="l" t="t" r="r" b="b"/>
              <a:pathLst>
                <a:path w="13343" h="2570" extrusionOk="0">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8" name="Google Shape;528;p4"/>
            <p:cNvSpPr/>
            <p:nvPr/>
          </p:nvSpPr>
          <p:spPr>
            <a:xfrm>
              <a:off x="325100" y="4379000"/>
              <a:ext cx="322300" cy="195600"/>
            </a:xfrm>
            <a:custGeom>
              <a:avLst/>
              <a:gdLst/>
              <a:ahLst/>
              <a:cxnLst/>
              <a:rect l="l" t="t" r="r" b="b"/>
              <a:pathLst>
                <a:path w="12892" h="7824" extrusionOk="0">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9" name="Google Shape;529;p4"/>
            <p:cNvSpPr/>
            <p:nvPr/>
          </p:nvSpPr>
          <p:spPr>
            <a:xfrm>
              <a:off x="337425" y="3908025"/>
              <a:ext cx="271375" cy="281300"/>
            </a:xfrm>
            <a:custGeom>
              <a:avLst/>
              <a:gdLst/>
              <a:ahLst/>
              <a:cxnLst/>
              <a:rect l="l" t="t" r="r" b="b"/>
              <a:pathLst>
                <a:path w="10855" h="11252" extrusionOk="0">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0" name="Google Shape;530;p4"/>
            <p:cNvSpPr/>
            <p:nvPr/>
          </p:nvSpPr>
          <p:spPr>
            <a:xfrm>
              <a:off x="601200" y="3650050"/>
              <a:ext cx="137950" cy="394175"/>
            </a:xfrm>
            <a:custGeom>
              <a:avLst/>
              <a:gdLst/>
              <a:ahLst/>
              <a:cxnLst/>
              <a:rect l="l" t="t" r="r" b="b"/>
              <a:pathLst>
                <a:path w="5518" h="15767" extrusionOk="0">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1" name="Google Shape;531;p4"/>
            <p:cNvSpPr/>
            <p:nvPr/>
          </p:nvSpPr>
          <p:spPr>
            <a:xfrm>
              <a:off x="653225" y="3673825"/>
              <a:ext cx="37725" cy="88925"/>
            </a:xfrm>
            <a:custGeom>
              <a:avLst/>
              <a:gdLst/>
              <a:ahLst/>
              <a:cxnLst/>
              <a:rect l="l" t="t" r="r" b="b"/>
              <a:pathLst>
                <a:path w="1509" h="3557" extrusionOk="0">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2" name="Google Shape;532;p4"/>
            <p:cNvSpPr/>
            <p:nvPr/>
          </p:nvSpPr>
          <p:spPr>
            <a:xfrm>
              <a:off x="671900" y="3754725"/>
              <a:ext cx="80800" cy="51350"/>
            </a:xfrm>
            <a:custGeom>
              <a:avLst/>
              <a:gdLst/>
              <a:ahLst/>
              <a:cxnLst/>
              <a:rect l="l" t="t" r="r" b="b"/>
              <a:pathLst>
                <a:path w="3232" h="2054" extrusionOk="0">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3" name="Google Shape;533;p4"/>
            <p:cNvSpPr/>
            <p:nvPr/>
          </p:nvSpPr>
          <p:spPr>
            <a:xfrm>
              <a:off x="621400" y="3771900"/>
              <a:ext cx="41000" cy="95575"/>
            </a:xfrm>
            <a:custGeom>
              <a:avLst/>
              <a:gdLst/>
              <a:ahLst/>
              <a:cxnLst/>
              <a:rect l="l" t="t" r="r" b="b"/>
              <a:pathLst>
                <a:path w="1640" h="3823" extrusionOk="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4" name="Google Shape;534;p4"/>
            <p:cNvSpPr/>
            <p:nvPr/>
          </p:nvSpPr>
          <p:spPr>
            <a:xfrm>
              <a:off x="638550" y="3851725"/>
              <a:ext cx="73775" cy="53075"/>
            </a:xfrm>
            <a:custGeom>
              <a:avLst/>
              <a:gdLst/>
              <a:ahLst/>
              <a:cxnLst/>
              <a:rect l="l" t="t" r="r" b="b"/>
              <a:pathLst>
                <a:path w="2951" h="2123" extrusionOk="0">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5" name="Google Shape;535;p4"/>
            <p:cNvSpPr/>
            <p:nvPr/>
          </p:nvSpPr>
          <p:spPr>
            <a:xfrm>
              <a:off x="408750" y="3902725"/>
              <a:ext cx="27650" cy="92450"/>
            </a:xfrm>
            <a:custGeom>
              <a:avLst/>
              <a:gdLst/>
              <a:ahLst/>
              <a:cxnLst/>
              <a:rect l="l" t="t" r="r" b="b"/>
              <a:pathLst>
                <a:path w="1106" h="3698" extrusionOk="0">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6" name="Google Shape;536;p4"/>
            <p:cNvSpPr/>
            <p:nvPr/>
          </p:nvSpPr>
          <p:spPr>
            <a:xfrm>
              <a:off x="359700" y="4004650"/>
              <a:ext cx="84975" cy="24425"/>
            </a:xfrm>
            <a:custGeom>
              <a:avLst/>
              <a:gdLst/>
              <a:ahLst/>
              <a:cxnLst/>
              <a:rect l="l" t="t" r="r" b="b"/>
              <a:pathLst>
                <a:path w="3399" h="977" extrusionOk="0">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7" name="Google Shape;537;p4"/>
            <p:cNvSpPr/>
            <p:nvPr/>
          </p:nvSpPr>
          <p:spPr>
            <a:xfrm>
              <a:off x="474150" y="3974075"/>
              <a:ext cx="35825" cy="97200"/>
            </a:xfrm>
            <a:custGeom>
              <a:avLst/>
              <a:gdLst/>
              <a:ahLst/>
              <a:cxnLst/>
              <a:rect l="l" t="t" r="r" b="b"/>
              <a:pathLst>
                <a:path w="1433" h="3888" extrusionOk="0">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8" name="Google Shape;538;p4"/>
            <p:cNvSpPr/>
            <p:nvPr/>
          </p:nvSpPr>
          <p:spPr>
            <a:xfrm>
              <a:off x="442475" y="4073925"/>
              <a:ext cx="75850" cy="19075"/>
            </a:xfrm>
            <a:custGeom>
              <a:avLst/>
              <a:gdLst/>
              <a:ahLst/>
              <a:cxnLst/>
              <a:rect l="l" t="t" r="r" b="b"/>
              <a:pathLst>
                <a:path w="3034" h="763" extrusionOk="0">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9" name="Google Shape;539;p4"/>
            <p:cNvSpPr/>
            <p:nvPr/>
          </p:nvSpPr>
          <p:spPr>
            <a:xfrm>
              <a:off x="829875" y="4175675"/>
              <a:ext cx="23425" cy="76300"/>
            </a:xfrm>
            <a:custGeom>
              <a:avLst/>
              <a:gdLst/>
              <a:ahLst/>
              <a:cxnLst/>
              <a:rect l="l" t="t" r="r" b="b"/>
              <a:pathLst>
                <a:path w="937" h="3052" extrusionOk="0">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0" name="Google Shape;540;p4"/>
            <p:cNvSpPr/>
            <p:nvPr/>
          </p:nvSpPr>
          <p:spPr>
            <a:xfrm>
              <a:off x="801350" y="4261650"/>
              <a:ext cx="87900" cy="24425"/>
            </a:xfrm>
            <a:custGeom>
              <a:avLst/>
              <a:gdLst/>
              <a:ahLst/>
              <a:cxnLst/>
              <a:rect l="l" t="t" r="r" b="b"/>
              <a:pathLst>
                <a:path w="3516" h="977" extrusionOk="0">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1" name="Google Shape;541;p4"/>
            <p:cNvSpPr/>
            <p:nvPr/>
          </p:nvSpPr>
          <p:spPr>
            <a:xfrm>
              <a:off x="752050" y="4223825"/>
              <a:ext cx="23075" cy="82225"/>
            </a:xfrm>
            <a:custGeom>
              <a:avLst/>
              <a:gdLst/>
              <a:ahLst/>
              <a:cxnLst/>
              <a:rect l="l" t="t" r="r" b="b"/>
              <a:pathLst>
                <a:path w="923" h="3289" extrusionOk="0">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 name="Google Shape;542;p4"/>
            <p:cNvSpPr/>
            <p:nvPr/>
          </p:nvSpPr>
          <p:spPr>
            <a:xfrm>
              <a:off x="713525" y="4313825"/>
              <a:ext cx="99075" cy="21825"/>
            </a:xfrm>
            <a:custGeom>
              <a:avLst/>
              <a:gdLst/>
              <a:ahLst/>
              <a:cxnLst/>
              <a:rect l="l" t="t" r="r" b="b"/>
              <a:pathLst>
                <a:path w="3963" h="873" extrusionOk="0">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 name="Google Shape;543;p4"/>
            <p:cNvSpPr/>
            <p:nvPr/>
          </p:nvSpPr>
          <p:spPr>
            <a:xfrm>
              <a:off x="398700" y="4361125"/>
              <a:ext cx="40025" cy="74400"/>
            </a:xfrm>
            <a:custGeom>
              <a:avLst/>
              <a:gdLst/>
              <a:ahLst/>
              <a:cxnLst/>
              <a:rect l="l" t="t" r="r" b="b"/>
              <a:pathLst>
                <a:path w="1601" h="2976" extrusionOk="0">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 name="Google Shape;544;p4"/>
            <p:cNvSpPr/>
            <p:nvPr/>
          </p:nvSpPr>
          <p:spPr>
            <a:xfrm>
              <a:off x="359875" y="4444575"/>
              <a:ext cx="105075" cy="31300"/>
            </a:xfrm>
            <a:custGeom>
              <a:avLst/>
              <a:gdLst/>
              <a:ahLst/>
              <a:cxnLst/>
              <a:rect l="l" t="t" r="r" b="b"/>
              <a:pathLst>
                <a:path w="4203" h="1252" extrusionOk="0">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 name="Google Shape;545;p4"/>
            <p:cNvSpPr/>
            <p:nvPr/>
          </p:nvSpPr>
          <p:spPr>
            <a:xfrm>
              <a:off x="470200" y="4411550"/>
              <a:ext cx="37475" cy="72450"/>
            </a:xfrm>
            <a:custGeom>
              <a:avLst/>
              <a:gdLst/>
              <a:ahLst/>
              <a:cxnLst/>
              <a:rect l="l" t="t" r="r" b="b"/>
              <a:pathLst>
                <a:path w="1499" h="2898" extrusionOk="0">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 name="Google Shape;546;p4"/>
            <p:cNvSpPr/>
            <p:nvPr/>
          </p:nvSpPr>
          <p:spPr>
            <a:xfrm>
              <a:off x="447900" y="4491975"/>
              <a:ext cx="93625" cy="33650"/>
            </a:xfrm>
            <a:custGeom>
              <a:avLst/>
              <a:gdLst/>
              <a:ahLst/>
              <a:cxnLst/>
              <a:rect l="l" t="t" r="r" b="b"/>
              <a:pathLst>
                <a:path w="3745" h="1346" extrusionOk="0">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 name="Google Shape;547;p4"/>
            <p:cNvSpPr/>
            <p:nvPr/>
          </p:nvSpPr>
          <p:spPr>
            <a:xfrm>
              <a:off x="847350" y="4494875"/>
              <a:ext cx="23075" cy="75950"/>
            </a:xfrm>
            <a:custGeom>
              <a:avLst/>
              <a:gdLst/>
              <a:ahLst/>
              <a:cxnLst/>
              <a:rect l="l" t="t" r="r" b="b"/>
              <a:pathLst>
                <a:path w="923" h="3038" extrusionOk="0">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 name="Google Shape;548;p4"/>
            <p:cNvSpPr/>
            <p:nvPr/>
          </p:nvSpPr>
          <p:spPr>
            <a:xfrm>
              <a:off x="830975" y="4579850"/>
              <a:ext cx="88325" cy="27275"/>
            </a:xfrm>
            <a:custGeom>
              <a:avLst/>
              <a:gdLst/>
              <a:ahLst/>
              <a:cxnLst/>
              <a:rect l="l" t="t" r="r" b="b"/>
              <a:pathLst>
                <a:path w="3533" h="1091" extrusionOk="0">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 name="Google Shape;549;p4"/>
            <p:cNvSpPr/>
            <p:nvPr/>
          </p:nvSpPr>
          <p:spPr>
            <a:xfrm>
              <a:off x="781950" y="4565950"/>
              <a:ext cx="23100" cy="78875"/>
            </a:xfrm>
            <a:custGeom>
              <a:avLst/>
              <a:gdLst/>
              <a:ahLst/>
              <a:cxnLst/>
              <a:rect l="l" t="t" r="r" b="b"/>
              <a:pathLst>
                <a:path w="924" h="3155" extrusionOk="0">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 name="Google Shape;550;p4"/>
            <p:cNvSpPr/>
            <p:nvPr/>
          </p:nvSpPr>
          <p:spPr>
            <a:xfrm>
              <a:off x="766025" y="4653675"/>
              <a:ext cx="73000" cy="24225"/>
            </a:xfrm>
            <a:custGeom>
              <a:avLst/>
              <a:gdLst/>
              <a:ahLst/>
              <a:cxnLst/>
              <a:rect l="l" t="t" r="r" b="b"/>
              <a:pathLst>
                <a:path w="2920" h="969" extrusionOk="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 name="Google Shape;551;p4"/>
            <p:cNvSpPr/>
            <p:nvPr/>
          </p:nvSpPr>
          <p:spPr>
            <a:xfrm>
              <a:off x="501475" y="4818825"/>
              <a:ext cx="55425" cy="52475"/>
            </a:xfrm>
            <a:custGeom>
              <a:avLst/>
              <a:gdLst/>
              <a:ahLst/>
              <a:cxnLst/>
              <a:rect l="l" t="t" r="r" b="b"/>
              <a:pathLst>
                <a:path w="2217" h="2099" extrusionOk="0">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 name="Google Shape;552;p4"/>
            <p:cNvSpPr/>
            <p:nvPr/>
          </p:nvSpPr>
          <p:spPr>
            <a:xfrm>
              <a:off x="512325" y="4868650"/>
              <a:ext cx="80275" cy="54925"/>
            </a:xfrm>
            <a:custGeom>
              <a:avLst/>
              <a:gdLst/>
              <a:ahLst/>
              <a:cxnLst/>
              <a:rect l="l" t="t" r="r" b="b"/>
              <a:pathLst>
                <a:path w="3211" h="2197" extrusionOk="0">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 name="Google Shape;553;p4"/>
            <p:cNvSpPr/>
            <p:nvPr/>
          </p:nvSpPr>
          <p:spPr>
            <a:xfrm>
              <a:off x="587350" y="4832575"/>
              <a:ext cx="45425" cy="50125"/>
            </a:xfrm>
            <a:custGeom>
              <a:avLst/>
              <a:gdLst/>
              <a:ahLst/>
              <a:cxnLst/>
              <a:rect l="l" t="t" r="r" b="b"/>
              <a:pathLst>
                <a:path w="1817" h="2005" extrusionOk="0">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 name="Google Shape;554;p4"/>
            <p:cNvSpPr/>
            <p:nvPr/>
          </p:nvSpPr>
          <p:spPr>
            <a:xfrm>
              <a:off x="605375" y="4872750"/>
              <a:ext cx="56375" cy="47275"/>
            </a:xfrm>
            <a:custGeom>
              <a:avLst/>
              <a:gdLst/>
              <a:ahLst/>
              <a:cxnLst/>
              <a:rect l="l" t="t" r="r" b="b"/>
              <a:pathLst>
                <a:path w="2255" h="1891" extrusionOk="0">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55" name="Google Shape;555;p4"/>
          <p:cNvSpPr/>
          <p:nvPr/>
        </p:nvSpPr>
        <p:spPr>
          <a:xfrm flipH="1">
            <a:off x="2940602" y="4873925"/>
            <a:ext cx="128625" cy="90225"/>
          </a:xfrm>
          <a:custGeom>
            <a:avLst/>
            <a:gdLst/>
            <a:ahLst/>
            <a:cxnLst/>
            <a:rect l="l" t="t" r="r" b="b"/>
            <a:pathLst>
              <a:path w="5145" h="3609" extrusionOk="0">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 name="Google Shape;556;p4"/>
          <p:cNvSpPr/>
          <p:nvPr/>
        </p:nvSpPr>
        <p:spPr>
          <a:xfrm flipH="1">
            <a:off x="6798440" y="45688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8088810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5" tIns="34289" rIns="68565"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5" tIns="34289" rIns="68565"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5" tIns="34289" rIns="68565" bIns="34289"/>
          <a:lstStyle/>
          <a:p>
            <a:pPr defTabSz="685630"/>
            <a:fld id="{A3C39D9B-1707-4BC2-A8DF-A9A95A2D1DDF}" type="datetimeFigureOut">
              <a:rPr lang="en-US" sz="1400" smtClean="0">
                <a:solidFill>
                  <a:prstClr val="black">
                    <a:tint val="75000"/>
                  </a:prstClr>
                </a:solidFill>
              </a:rPr>
              <a:pPr defTabSz="685630"/>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5" tIns="34289" rIns="68565" bIns="34289"/>
          <a:lstStyle/>
          <a:p>
            <a:pPr defTabSz="685630"/>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5" tIns="34289" rIns="68565" bIns="34289"/>
          <a:lstStyle/>
          <a:p>
            <a:pPr defTabSz="685630"/>
            <a:fld id="{7E4F7387-1A44-43D0-A42C-0F5D255AB470}" type="slidenum">
              <a:rPr lang="en-US" sz="1400" smtClean="0">
                <a:solidFill>
                  <a:prstClr val="black">
                    <a:tint val="75000"/>
                  </a:prstClr>
                </a:solidFill>
              </a:rPr>
              <a:pPr defTabSz="685630"/>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5" tIns="34289" rIns="68565" bIns="34289"/>
          <a:lstStyle/>
          <a:p>
            <a:endParaRPr lang="en-US"/>
          </a:p>
        </p:txBody>
      </p:sp>
    </p:spTree>
    <p:extLst>
      <p:ext uri="{BB962C8B-B14F-4D97-AF65-F5344CB8AC3E}">
        <p14:creationId xmlns:p14="http://schemas.microsoft.com/office/powerpoint/2010/main" val="3093414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414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94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787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0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21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736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41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223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838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7"/>
        <p:cNvGrpSpPr/>
        <p:nvPr/>
      </p:nvGrpSpPr>
      <p:grpSpPr>
        <a:xfrm>
          <a:off x="0" y="0"/>
          <a:ext cx="0" cy="0"/>
          <a:chOff x="0" y="0"/>
          <a:chExt cx="0" cy="0"/>
        </a:xfrm>
      </p:grpSpPr>
      <p:sp>
        <p:nvSpPr>
          <p:cNvPr id="558" name="Google Shape;558;p5"/>
          <p:cNvSpPr txBox="1">
            <a:spLocks noGrp="1"/>
          </p:cNvSpPr>
          <p:nvPr>
            <p:ph type="body" idx="1"/>
          </p:nvPr>
        </p:nvSpPr>
        <p:spPr>
          <a:xfrm>
            <a:off x="722375" y="1600200"/>
            <a:ext cx="3589200" cy="3006000"/>
          </a:xfrm>
          <a:prstGeom prst="rect">
            <a:avLst/>
          </a:prstGeom>
        </p:spPr>
        <p:txBody>
          <a:bodyPr spcFirstLastPara="1" wrap="square" lIns="91419" tIns="91419" rIns="91419" bIns="91419" anchor="t" anchorCtr="0">
            <a:noAutofit/>
          </a:bodyPr>
          <a:lstStyle>
            <a:lvl1pPr marL="457166" lvl="0" indent="-304778">
              <a:spcBef>
                <a:spcPts val="0"/>
              </a:spcBef>
              <a:spcAft>
                <a:spcPts val="0"/>
              </a:spcAft>
              <a:buSzPts val="1200"/>
              <a:buChar char="●"/>
              <a:defRPr sz="1400"/>
            </a:lvl1pPr>
            <a:lvl2pPr marL="914333" lvl="1" indent="-304778">
              <a:spcBef>
                <a:spcPts val="1600"/>
              </a:spcBef>
              <a:spcAft>
                <a:spcPts val="0"/>
              </a:spcAft>
              <a:buSzPts val="1200"/>
              <a:buChar char="○"/>
              <a:defRPr sz="1200"/>
            </a:lvl2pPr>
            <a:lvl3pPr marL="1371498" lvl="2" indent="-304778">
              <a:spcBef>
                <a:spcPts val="1600"/>
              </a:spcBef>
              <a:spcAft>
                <a:spcPts val="0"/>
              </a:spcAft>
              <a:buSzPts val="1200"/>
              <a:buChar char="■"/>
              <a:defRPr sz="1200"/>
            </a:lvl3pPr>
            <a:lvl4pPr marL="1828664" lvl="3" indent="-304778">
              <a:spcBef>
                <a:spcPts val="1600"/>
              </a:spcBef>
              <a:spcAft>
                <a:spcPts val="0"/>
              </a:spcAft>
              <a:buSzPts val="1200"/>
              <a:buChar char="●"/>
              <a:defRPr sz="1200"/>
            </a:lvl4pPr>
            <a:lvl5pPr marL="2285829" lvl="4" indent="-304778">
              <a:spcBef>
                <a:spcPts val="1600"/>
              </a:spcBef>
              <a:spcAft>
                <a:spcPts val="0"/>
              </a:spcAft>
              <a:buSzPts val="1200"/>
              <a:buChar char="○"/>
              <a:defRPr sz="1200"/>
            </a:lvl5pPr>
            <a:lvl6pPr marL="2742995" lvl="5" indent="-304778">
              <a:spcBef>
                <a:spcPts val="1600"/>
              </a:spcBef>
              <a:spcAft>
                <a:spcPts val="0"/>
              </a:spcAft>
              <a:buSzPts val="1200"/>
              <a:buChar char="■"/>
              <a:defRPr sz="1200"/>
            </a:lvl6pPr>
            <a:lvl7pPr marL="3200160" lvl="6" indent="-304778">
              <a:spcBef>
                <a:spcPts val="1600"/>
              </a:spcBef>
              <a:spcAft>
                <a:spcPts val="0"/>
              </a:spcAft>
              <a:buSzPts val="1200"/>
              <a:buChar char="●"/>
              <a:defRPr sz="1200"/>
            </a:lvl7pPr>
            <a:lvl8pPr marL="3657326" lvl="7" indent="-304778">
              <a:spcBef>
                <a:spcPts val="1600"/>
              </a:spcBef>
              <a:spcAft>
                <a:spcPts val="0"/>
              </a:spcAft>
              <a:buSzPts val="1200"/>
              <a:buChar char="○"/>
              <a:defRPr sz="1200"/>
            </a:lvl8pPr>
            <a:lvl9pPr marL="4114493" lvl="8" indent="-304778">
              <a:spcBef>
                <a:spcPts val="1600"/>
              </a:spcBef>
              <a:spcAft>
                <a:spcPts val="1600"/>
              </a:spcAft>
              <a:buSzPts val="1200"/>
              <a:buChar char="■"/>
              <a:defRPr sz="1200"/>
            </a:lvl9pPr>
          </a:lstStyle>
          <a:p>
            <a:endParaRPr/>
          </a:p>
        </p:txBody>
      </p:sp>
      <p:sp>
        <p:nvSpPr>
          <p:cNvPr id="559" name="Google Shape;559;p5"/>
          <p:cNvSpPr txBox="1">
            <a:spLocks noGrp="1"/>
          </p:cNvSpPr>
          <p:nvPr>
            <p:ph type="body" idx="2"/>
          </p:nvPr>
        </p:nvSpPr>
        <p:spPr>
          <a:xfrm>
            <a:off x="4832400" y="1600200"/>
            <a:ext cx="3589200" cy="3006000"/>
          </a:xfrm>
          <a:prstGeom prst="rect">
            <a:avLst/>
          </a:prstGeom>
        </p:spPr>
        <p:txBody>
          <a:bodyPr spcFirstLastPara="1" wrap="square" lIns="91419" tIns="91419" rIns="91419" bIns="91419" anchor="t" anchorCtr="0">
            <a:noAutofit/>
          </a:bodyPr>
          <a:lstStyle>
            <a:lvl1pPr marL="457166" lvl="0" indent="-304778">
              <a:spcBef>
                <a:spcPts val="0"/>
              </a:spcBef>
              <a:spcAft>
                <a:spcPts val="0"/>
              </a:spcAft>
              <a:buSzPts val="1200"/>
              <a:buChar char="●"/>
              <a:defRPr sz="1400"/>
            </a:lvl1pPr>
            <a:lvl2pPr marL="914333" lvl="1" indent="-304778">
              <a:spcBef>
                <a:spcPts val="1600"/>
              </a:spcBef>
              <a:spcAft>
                <a:spcPts val="0"/>
              </a:spcAft>
              <a:buSzPts val="1200"/>
              <a:buChar char="○"/>
              <a:defRPr sz="1200"/>
            </a:lvl2pPr>
            <a:lvl3pPr marL="1371498" lvl="2" indent="-304778">
              <a:spcBef>
                <a:spcPts val="1600"/>
              </a:spcBef>
              <a:spcAft>
                <a:spcPts val="0"/>
              </a:spcAft>
              <a:buSzPts val="1200"/>
              <a:buChar char="■"/>
              <a:defRPr sz="1200"/>
            </a:lvl3pPr>
            <a:lvl4pPr marL="1828664" lvl="3" indent="-304778">
              <a:spcBef>
                <a:spcPts val="1600"/>
              </a:spcBef>
              <a:spcAft>
                <a:spcPts val="0"/>
              </a:spcAft>
              <a:buSzPts val="1200"/>
              <a:buChar char="●"/>
              <a:defRPr sz="1200"/>
            </a:lvl4pPr>
            <a:lvl5pPr marL="2285829" lvl="4" indent="-304778">
              <a:spcBef>
                <a:spcPts val="1600"/>
              </a:spcBef>
              <a:spcAft>
                <a:spcPts val="0"/>
              </a:spcAft>
              <a:buSzPts val="1200"/>
              <a:buChar char="○"/>
              <a:defRPr sz="1200"/>
            </a:lvl5pPr>
            <a:lvl6pPr marL="2742995" lvl="5" indent="-304778">
              <a:spcBef>
                <a:spcPts val="1600"/>
              </a:spcBef>
              <a:spcAft>
                <a:spcPts val="0"/>
              </a:spcAft>
              <a:buSzPts val="1200"/>
              <a:buChar char="■"/>
              <a:defRPr sz="1200"/>
            </a:lvl6pPr>
            <a:lvl7pPr marL="3200160" lvl="6" indent="-304778">
              <a:spcBef>
                <a:spcPts val="1600"/>
              </a:spcBef>
              <a:spcAft>
                <a:spcPts val="0"/>
              </a:spcAft>
              <a:buSzPts val="1200"/>
              <a:buChar char="●"/>
              <a:defRPr sz="1200"/>
            </a:lvl7pPr>
            <a:lvl8pPr marL="3657326" lvl="7" indent="-304778">
              <a:spcBef>
                <a:spcPts val="1600"/>
              </a:spcBef>
              <a:spcAft>
                <a:spcPts val="0"/>
              </a:spcAft>
              <a:buSzPts val="1200"/>
              <a:buChar char="○"/>
              <a:defRPr sz="1200"/>
            </a:lvl8pPr>
            <a:lvl9pPr marL="4114493" lvl="8" indent="-304778">
              <a:spcBef>
                <a:spcPts val="1600"/>
              </a:spcBef>
              <a:spcAft>
                <a:spcPts val="1600"/>
              </a:spcAft>
              <a:buSzPts val="1200"/>
              <a:buChar char="■"/>
              <a:defRPr sz="1200"/>
            </a:lvl9pPr>
          </a:lstStyle>
          <a:p>
            <a:endParaRPr/>
          </a:p>
        </p:txBody>
      </p:sp>
      <p:sp>
        <p:nvSpPr>
          <p:cNvPr id="560" name="Google Shape;560;p5"/>
          <p:cNvSpPr txBox="1">
            <a:spLocks noGrp="1"/>
          </p:cNvSpPr>
          <p:nvPr>
            <p:ph type="title"/>
          </p:nvPr>
        </p:nvSpPr>
        <p:spPr>
          <a:xfrm>
            <a:off x="722375" y="445025"/>
            <a:ext cx="7699200" cy="572700"/>
          </a:xfrm>
          <a:prstGeom prst="rect">
            <a:avLst/>
          </a:prstGeom>
        </p:spPr>
        <p:txBody>
          <a:bodyPr spcFirstLastPara="1" wrap="square" lIns="91419" tIns="91419" rIns="91419" bIns="91419"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5"/>
          <p:cNvSpPr txBox="1">
            <a:spLocks noGrp="1"/>
          </p:cNvSpPr>
          <p:nvPr>
            <p:ph type="subTitle" idx="3"/>
          </p:nvPr>
        </p:nvSpPr>
        <p:spPr>
          <a:xfrm>
            <a:off x="723900" y="1028700"/>
            <a:ext cx="7699200" cy="399900"/>
          </a:xfrm>
          <a:prstGeom prst="rect">
            <a:avLst/>
          </a:prstGeom>
        </p:spPr>
        <p:txBody>
          <a:bodyPr spcFirstLastPara="1" wrap="square" lIns="91419" tIns="91419" rIns="91419" bIns="91419" anchor="t" anchorCtr="0">
            <a:noAutofit/>
          </a:bodyPr>
          <a:lstStyle>
            <a:lvl1pPr lvl="0">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562" name="Google Shape;562;p5"/>
          <p:cNvGrpSpPr/>
          <p:nvPr/>
        </p:nvGrpSpPr>
        <p:grpSpPr>
          <a:xfrm>
            <a:off x="6903002" y="-245750"/>
            <a:ext cx="2646825" cy="5112750"/>
            <a:chOff x="6903000" y="-245750"/>
            <a:chExt cx="2646825" cy="5112750"/>
          </a:xfrm>
        </p:grpSpPr>
        <p:sp>
          <p:nvSpPr>
            <p:cNvPr id="563" name="Google Shape;563;p5"/>
            <p:cNvSpPr/>
            <p:nvPr/>
          </p:nvSpPr>
          <p:spPr>
            <a:xfrm>
              <a:off x="7781500" y="377038"/>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 name="Google Shape;564;p5"/>
            <p:cNvSpPr/>
            <p:nvPr/>
          </p:nvSpPr>
          <p:spPr>
            <a:xfrm>
              <a:off x="8729800" y="1402625"/>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 name="Google Shape;565;p5"/>
            <p:cNvSpPr/>
            <p:nvPr/>
          </p:nvSpPr>
          <p:spPr>
            <a:xfrm>
              <a:off x="7870800" y="16665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66" name="Google Shape;566;p5"/>
            <p:cNvGrpSpPr/>
            <p:nvPr/>
          </p:nvGrpSpPr>
          <p:grpSpPr>
            <a:xfrm>
              <a:off x="6903000" y="158350"/>
              <a:ext cx="708750" cy="698750"/>
              <a:chOff x="6836325" y="30975"/>
              <a:chExt cx="708750" cy="698750"/>
            </a:xfrm>
          </p:grpSpPr>
          <p:sp>
            <p:nvSpPr>
              <p:cNvPr id="567" name="Google Shape;567;p5"/>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 name="Google Shape;568;p5"/>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 name="Google Shape;569;p5"/>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 name="Google Shape;570;p5"/>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 name="Google Shape;571;p5"/>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 name="Google Shape;572;p5"/>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 name="Google Shape;573;p5"/>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 name="Google Shape;574;p5"/>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 name="Google Shape;575;p5"/>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 name="Google Shape;576;p5"/>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7" name="Google Shape;577;p5"/>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8" name="Google Shape;578;p5"/>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9" name="Google Shape;579;p5"/>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0" name="Google Shape;580;p5"/>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1" name="Google Shape;581;p5"/>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2" name="Google Shape;582;p5"/>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3" name="Google Shape;583;p5"/>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4" name="Google Shape;584;p5"/>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5" name="Google Shape;585;p5"/>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6" name="Google Shape;586;p5"/>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87" name="Google Shape;587;p5"/>
            <p:cNvGrpSpPr/>
            <p:nvPr/>
          </p:nvGrpSpPr>
          <p:grpSpPr>
            <a:xfrm>
              <a:off x="8019050" y="-245750"/>
              <a:ext cx="1154200" cy="1393900"/>
              <a:chOff x="7333250" y="135250"/>
              <a:chExt cx="1154200" cy="1393900"/>
            </a:xfrm>
          </p:grpSpPr>
          <p:sp>
            <p:nvSpPr>
              <p:cNvPr id="588" name="Google Shape;588;p5"/>
              <p:cNvSpPr/>
              <p:nvPr/>
            </p:nvSpPr>
            <p:spPr>
              <a:xfrm>
                <a:off x="7395700" y="545100"/>
                <a:ext cx="644675" cy="940000"/>
              </a:xfrm>
              <a:custGeom>
                <a:avLst/>
                <a:gdLst/>
                <a:ahLst/>
                <a:cxnLst/>
                <a:rect l="l" t="t" r="r" b="b"/>
                <a:pathLst>
                  <a:path w="25787" h="37600" extrusionOk="0">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9" name="Google Shape;589;p5"/>
              <p:cNvSpPr/>
              <p:nvPr/>
            </p:nvSpPr>
            <p:spPr>
              <a:xfrm>
                <a:off x="7913100" y="135250"/>
                <a:ext cx="337850" cy="449700"/>
              </a:xfrm>
              <a:custGeom>
                <a:avLst/>
                <a:gdLst/>
                <a:ahLst/>
                <a:cxnLst/>
                <a:rect l="l" t="t" r="r" b="b"/>
                <a:pathLst>
                  <a:path w="13514" h="17988" extrusionOk="0">
                    <a:moveTo>
                      <a:pt x="6004" y="1"/>
                    </a:moveTo>
                    <a:cubicBezTo>
                      <a:pt x="1" y="1"/>
                      <a:pt x="2009" y="14175"/>
                      <a:pt x="4292" y="17987"/>
                    </a:cubicBezTo>
                    <a:cubicBezTo>
                      <a:pt x="6757" y="15704"/>
                      <a:pt x="13513" y="1"/>
                      <a:pt x="6004"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0" name="Google Shape;590;p5"/>
              <p:cNvSpPr/>
              <p:nvPr/>
            </p:nvSpPr>
            <p:spPr>
              <a:xfrm>
                <a:off x="7979875" y="522900"/>
                <a:ext cx="507575" cy="248725"/>
              </a:xfrm>
              <a:custGeom>
                <a:avLst/>
                <a:gdLst/>
                <a:ahLst/>
                <a:cxnLst/>
                <a:rect l="l" t="t" r="r" b="b"/>
                <a:pathLst>
                  <a:path w="20303" h="9949" extrusionOk="0">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1" name="Google Shape;591;p5"/>
              <p:cNvSpPr/>
              <p:nvPr/>
            </p:nvSpPr>
            <p:spPr>
              <a:xfrm>
                <a:off x="7454325" y="580600"/>
                <a:ext cx="416000" cy="389525"/>
              </a:xfrm>
              <a:custGeom>
                <a:avLst/>
                <a:gdLst/>
                <a:ahLst/>
                <a:cxnLst/>
                <a:rect l="l" t="t" r="r" b="b"/>
                <a:pathLst>
                  <a:path w="16640" h="15581" extrusionOk="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2" name="Google Shape;592;p5"/>
              <p:cNvSpPr/>
              <p:nvPr/>
            </p:nvSpPr>
            <p:spPr>
              <a:xfrm>
                <a:off x="7796700" y="971900"/>
                <a:ext cx="486050" cy="195150"/>
              </a:xfrm>
              <a:custGeom>
                <a:avLst/>
                <a:gdLst/>
                <a:ahLst/>
                <a:cxnLst/>
                <a:rect l="l" t="t" r="r" b="b"/>
                <a:pathLst>
                  <a:path w="19442" h="7806" extrusionOk="0">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3" name="Google Shape;593;p5"/>
              <p:cNvSpPr/>
              <p:nvPr/>
            </p:nvSpPr>
            <p:spPr>
              <a:xfrm>
                <a:off x="7385275" y="862300"/>
                <a:ext cx="295425" cy="395400"/>
              </a:xfrm>
              <a:custGeom>
                <a:avLst/>
                <a:gdLst/>
                <a:ahLst/>
                <a:cxnLst/>
                <a:rect l="l" t="t" r="r" b="b"/>
                <a:pathLst>
                  <a:path w="11817" h="15816" extrusionOk="0">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4" name="Google Shape;594;p5"/>
              <p:cNvSpPr/>
              <p:nvPr/>
            </p:nvSpPr>
            <p:spPr>
              <a:xfrm>
                <a:off x="7556450" y="1361025"/>
                <a:ext cx="413000" cy="168125"/>
              </a:xfrm>
              <a:custGeom>
                <a:avLst/>
                <a:gdLst/>
                <a:ahLst/>
                <a:cxnLst/>
                <a:rect l="l" t="t" r="r" b="b"/>
                <a:pathLst>
                  <a:path w="16520" h="6725" extrusionOk="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5" name="Google Shape;595;p5"/>
              <p:cNvSpPr/>
              <p:nvPr/>
            </p:nvSpPr>
            <p:spPr>
              <a:xfrm>
                <a:off x="7818275" y="454675"/>
                <a:ext cx="187300" cy="257150"/>
              </a:xfrm>
              <a:custGeom>
                <a:avLst/>
                <a:gdLst/>
                <a:ahLst/>
                <a:cxnLst/>
                <a:rect l="l" t="t" r="r" b="b"/>
                <a:pathLst>
                  <a:path w="7492" h="10286" extrusionOk="0">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6" name="Google Shape;596;p5"/>
              <p:cNvSpPr/>
              <p:nvPr/>
            </p:nvSpPr>
            <p:spPr>
              <a:xfrm>
                <a:off x="7913125" y="858250"/>
                <a:ext cx="278475" cy="54950"/>
              </a:xfrm>
              <a:custGeom>
                <a:avLst/>
                <a:gdLst/>
                <a:ahLst/>
                <a:cxnLst/>
                <a:rect l="l" t="t" r="r" b="b"/>
                <a:pathLst>
                  <a:path w="11139" h="2198" extrusionOk="0">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7" name="Google Shape;597;p5"/>
              <p:cNvSpPr/>
              <p:nvPr/>
            </p:nvSpPr>
            <p:spPr>
              <a:xfrm>
                <a:off x="7678050" y="1222100"/>
                <a:ext cx="305175" cy="86400"/>
              </a:xfrm>
              <a:custGeom>
                <a:avLst/>
                <a:gdLst/>
                <a:ahLst/>
                <a:cxnLst/>
                <a:rect l="l" t="t" r="r" b="b"/>
                <a:pathLst>
                  <a:path w="12207" h="3456" extrusionOk="0">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8" name="Google Shape;598;p5"/>
              <p:cNvSpPr/>
              <p:nvPr/>
            </p:nvSpPr>
            <p:spPr>
              <a:xfrm>
                <a:off x="7390350" y="1144425"/>
                <a:ext cx="127950" cy="261350"/>
              </a:xfrm>
              <a:custGeom>
                <a:avLst/>
                <a:gdLst/>
                <a:ahLst/>
                <a:cxnLst/>
                <a:rect l="l" t="t" r="r" b="b"/>
                <a:pathLst>
                  <a:path w="5118" h="10454" extrusionOk="0">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9" name="Google Shape;599;p5"/>
              <p:cNvSpPr/>
              <p:nvPr/>
            </p:nvSpPr>
            <p:spPr>
              <a:xfrm>
                <a:off x="7909175" y="1252200"/>
                <a:ext cx="144775" cy="104475"/>
              </a:xfrm>
              <a:custGeom>
                <a:avLst/>
                <a:gdLst/>
                <a:ahLst/>
                <a:cxnLst/>
                <a:rect l="l" t="t" r="r" b="b"/>
                <a:pathLst>
                  <a:path w="5791" h="4179" extrusionOk="0">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0" name="Google Shape;600;p5"/>
              <p:cNvSpPr/>
              <p:nvPr/>
            </p:nvSpPr>
            <p:spPr>
              <a:xfrm>
                <a:off x="7752450" y="407875"/>
                <a:ext cx="144725" cy="103875"/>
              </a:xfrm>
              <a:custGeom>
                <a:avLst/>
                <a:gdLst/>
                <a:ahLst/>
                <a:cxnLst/>
                <a:rect l="l" t="t" r="r" b="b"/>
                <a:pathLst>
                  <a:path w="5789" h="4155" extrusionOk="0">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1" name="Google Shape;601;p5"/>
              <p:cNvSpPr/>
              <p:nvPr/>
            </p:nvSpPr>
            <p:spPr>
              <a:xfrm>
                <a:off x="8120150" y="817375"/>
                <a:ext cx="143750" cy="104000"/>
              </a:xfrm>
              <a:custGeom>
                <a:avLst/>
                <a:gdLst/>
                <a:ahLst/>
                <a:cxnLst/>
                <a:rect l="l" t="t" r="r" b="b"/>
                <a:pathLst>
                  <a:path w="5750" h="4160" extrusionOk="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2" name="Google Shape;602;p5"/>
              <p:cNvSpPr/>
              <p:nvPr/>
            </p:nvSpPr>
            <p:spPr>
              <a:xfrm>
                <a:off x="8068650" y="782025"/>
                <a:ext cx="91750" cy="64575"/>
              </a:xfrm>
              <a:custGeom>
                <a:avLst/>
                <a:gdLst/>
                <a:ahLst/>
                <a:cxnLst/>
                <a:rect l="l" t="t" r="r" b="b"/>
                <a:pathLst>
                  <a:path w="3670" h="2583" extrusionOk="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3" name="Google Shape;603;p5"/>
              <p:cNvSpPr/>
              <p:nvPr/>
            </p:nvSpPr>
            <p:spPr>
              <a:xfrm>
                <a:off x="7875025" y="460075"/>
                <a:ext cx="92975" cy="63000"/>
              </a:xfrm>
              <a:custGeom>
                <a:avLst/>
                <a:gdLst/>
                <a:ahLst/>
                <a:cxnLst/>
                <a:rect l="l" t="t" r="r" b="b"/>
                <a:pathLst>
                  <a:path w="3719" h="2520" extrusionOk="0">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4" name="Google Shape;604;p5"/>
              <p:cNvSpPr/>
              <p:nvPr/>
            </p:nvSpPr>
            <p:spPr>
              <a:xfrm>
                <a:off x="7885075" y="1186550"/>
                <a:ext cx="92150" cy="64075"/>
              </a:xfrm>
              <a:custGeom>
                <a:avLst/>
                <a:gdLst/>
                <a:ahLst/>
                <a:cxnLst/>
                <a:rect l="l" t="t" r="r" b="b"/>
                <a:pathLst>
                  <a:path w="3686" h="2563" extrusionOk="0">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5" name="Google Shape;605;p5"/>
              <p:cNvSpPr/>
              <p:nvPr/>
            </p:nvSpPr>
            <p:spPr>
              <a:xfrm>
                <a:off x="7333250" y="1102675"/>
                <a:ext cx="143750" cy="104025"/>
              </a:xfrm>
              <a:custGeom>
                <a:avLst/>
                <a:gdLst/>
                <a:ahLst/>
                <a:cxnLst/>
                <a:rect l="l" t="t" r="r" b="b"/>
                <a:pathLst>
                  <a:path w="5750" h="4161" extrusionOk="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6" name="Google Shape;606;p5"/>
              <p:cNvSpPr/>
              <p:nvPr/>
            </p:nvSpPr>
            <p:spPr>
              <a:xfrm>
                <a:off x="7800525" y="1293825"/>
                <a:ext cx="122200" cy="88725"/>
              </a:xfrm>
              <a:custGeom>
                <a:avLst/>
                <a:gdLst/>
                <a:ahLst/>
                <a:cxnLst/>
                <a:rect l="l" t="t" r="r" b="b"/>
                <a:pathLst>
                  <a:path w="4888" h="3549" extrusionOk="0">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7" name="Google Shape;607;p5"/>
              <p:cNvSpPr/>
              <p:nvPr/>
            </p:nvSpPr>
            <p:spPr>
              <a:xfrm>
                <a:off x="7762250" y="528275"/>
                <a:ext cx="122175" cy="88825"/>
              </a:xfrm>
              <a:custGeom>
                <a:avLst/>
                <a:gdLst/>
                <a:ahLst/>
                <a:cxnLst/>
                <a:rect l="l" t="t" r="r" b="b"/>
                <a:pathLst>
                  <a:path w="4887" h="3553" extrusionOk="0">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8" name="Google Shape;608;p5"/>
              <p:cNvSpPr/>
              <p:nvPr/>
            </p:nvSpPr>
            <p:spPr>
              <a:xfrm>
                <a:off x="8057350" y="904000"/>
                <a:ext cx="122400" cy="88475"/>
              </a:xfrm>
              <a:custGeom>
                <a:avLst/>
                <a:gdLst/>
                <a:ahLst/>
                <a:cxnLst/>
                <a:rect l="l" t="t" r="r" b="b"/>
                <a:pathLst>
                  <a:path w="4896" h="3539" extrusionOk="0">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9" name="Google Shape;609;p5"/>
              <p:cNvSpPr/>
              <p:nvPr/>
            </p:nvSpPr>
            <p:spPr>
              <a:xfrm>
                <a:off x="7441800" y="1161675"/>
                <a:ext cx="121950" cy="87950"/>
              </a:xfrm>
              <a:custGeom>
                <a:avLst/>
                <a:gdLst/>
                <a:ahLst/>
                <a:cxnLst/>
                <a:rect l="l" t="t" r="r" b="b"/>
                <a:pathLst>
                  <a:path w="4878" h="3518" extrusionOk="0">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0" name="Google Shape;610;p5"/>
              <p:cNvSpPr/>
              <p:nvPr/>
            </p:nvSpPr>
            <p:spPr>
              <a:xfrm>
                <a:off x="7666825" y="670950"/>
                <a:ext cx="222825" cy="317575"/>
              </a:xfrm>
              <a:custGeom>
                <a:avLst/>
                <a:gdLst/>
                <a:ahLst/>
                <a:cxnLst/>
                <a:rect l="l" t="t" r="r" b="b"/>
                <a:pathLst>
                  <a:path w="8913" h="12703" extrusionOk="0">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1" name="Google Shape;611;p5"/>
              <p:cNvSpPr/>
              <p:nvPr/>
            </p:nvSpPr>
            <p:spPr>
              <a:xfrm>
                <a:off x="7535875" y="942725"/>
                <a:ext cx="139125" cy="328075"/>
              </a:xfrm>
              <a:custGeom>
                <a:avLst/>
                <a:gdLst/>
                <a:ahLst/>
                <a:cxnLst/>
                <a:rect l="l" t="t" r="r" b="b"/>
                <a:pathLst>
                  <a:path w="5565" h="13123" extrusionOk="0">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2" name="Google Shape;612;p5"/>
              <p:cNvSpPr/>
              <p:nvPr/>
            </p:nvSpPr>
            <p:spPr>
              <a:xfrm>
                <a:off x="7529300" y="1359300"/>
                <a:ext cx="325850" cy="102925"/>
              </a:xfrm>
              <a:custGeom>
                <a:avLst/>
                <a:gdLst/>
                <a:ahLst/>
                <a:cxnLst/>
                <a:rect l="l" t="t" r="r" b="b"/>
                <a:pathLst>
                  <a:path w="13034" h="4117" extrusionOk="0">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3" name="Google Shape;613;p5"/>
              <p:cNvSpPr/>
              <p:nvPr/>
            </p:nvSpPr>
            <p:spPr>
              <a:xfrm>
                <a:off x="7780175" y="1051125"/>
                <a:ext cx="361200" cy="73775"/>
              </a:xfrm>
              <a:custGeom>
                <a:avLst/>
                <a:gdLst/>
                <a:ahLst/>
                <a:cxnLst/>
                <a:rect l="l" t="t" r="r" b="b"/>
                <a:pathLst>
                  <a:path w="14448" h="2951" extrusionOk="0">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4" name="Google Shape;614;p5"/>
              <p:cNvSpPr/>
              <p:nvPr/>
            </p:nvSpPr>
            <p:spPr>
              <a:xfrm>
                <a:off x="7958175" y="614375"/>
                <a:ext cx="357275" cy="167800"/>
              </a:xfrm>
              <a:custGeom>
                <a:avLst/>
                <a:gdLst/>
                <a:ahLst/>
                <a:cxnLst/>
                <a:rect l="l" t="t" r="r" b="b"/>
                <a:pathLst>
                  <a:path w="14291" h="6712" extrusionOk="0">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5" name="Google Shape;615;p5"/>
              <p:cNvSpPr/>
              <p:nvPr/>
            </p:nvSpPr>
            <p:spPr>
              <a:xfrm>
                <a:off x="7997350" y="234125"/>
                <a:ext cx="70425" cy="406700"/>
              </a:xfrm>
              <a:custGeom>
                <a:avLst/>
                <a:gdLst/>
                <a:ahLst/>
                <a:cxnLst/>
                <a:rect l="l" t="t" r="r" b="b"/>
                <a:pathLst>
                  <a:path w="2817" h="16268" extrusionOk="0">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6" name="Google Shape;616;p5"/>
              <p:cNvSpPr/>
              <p:nvPr/>
            </p:nvSpPr>
            <p:spPr>
              <a:xfrm>
                <a:off x="8045675" y="278425"/>
                <a:ext cx="68375" cy="77475"/>
              </a:xfrm>
              <a:custGeom>
                <a:avLst/>
                <a:gdLst/>
                <a:ahLst/>
                <a:cxnLst/>
                <a:rect l="l" t="t" r="r" b="b"/>
                <a:pathLst>
                  <a:path w="2735" h="3099" extrusionOk="0">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7" name="Google Shape;617;p5"/>
              <p:cNvSpPr/>
              <p:nvPr/>
            </p:nvSpPr>
            <p:spPr>
              <a:xfrm>
                <a:off x="7986575" y="325800"/>
                <a:ext cx="64650" cy="68550"/>
              </a:xfrm>
              <a:custGeom>
                <a:avLst/>
                <a:gdLst/>
                <a:ahLst/>
                <a:cxnLst/>
                <a:rect l="l" t="t" r="r" b="b"/>
                <a:pathLst>
                  <a:path w="2586" h="2742" extrusionOk="0">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8" name="Google Shape;618;p5"/>
              <p:cNvSpPr/>
              <p:nvPr/>
            </p:nvSpPr>
            <p:spPr>
              <a:xfrm>
                <a:off x="8033750" y="382175"/>
                <a:ext cx="72600" cy="80750"/>
              </a:xfrm>
              <a:custGeom>
                <a:avLst/>
                <a:gdLst/>
                <a:ahLst/>
                <a:cxnLst/>
                <a:rect l="l" t="t" r="r" b="b"/>
                <a:pathLst>
                  <a:path w="2904" h="3230" extrusionOk="0">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9" name="Google Shape;619;p5"/>
              <p:cNvSpPr/>
              <p:nvPr/>
            </p:nvSpPr>
            <p:spPr>
              <a:xfrm>
                <a:off x="7986025" y="428175"/>
                <a:ext cx="56650" cy="70900"/>
              </a:xfrm>
              <a:custGeom>
                <a:avLst/>
                <a:gdLst/>
                <a:ahLst/>
                <a:cxnLst/>
                <a:rect l="l" t="t" r="r" b="b"/>
                <a:pathLst>
                  <a:path w="2266" h="2836" extrusionOk="0">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0" name="Google Shape;620;p5"/>
              <p:cNvSpPr/>
              <p:nvPr/>
            </p:nvSpPr>
            <p:spPr>
              <a:xfrm>
                <a:off x="8191300" y="583175"/>
                <a:ext cx="60600" cy="83975"/>
              </a:xfrm>
              <a:custGeom>
                <a:avLst/>
                <a:gdLst/>
                <a:ahLst/>
                <a:cxnLst/>
                <a:rect l="l" t="t" r="r" b="b"/>
                <a:pathLst>
                  <a:path w="2424" h="3359" extrusionOk="0">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1" name="Google Shape;621;p5"/>
              <p:cNvSpPr/>
              <p:nvPr/>
            </p:nvSpPr>
            <p:spPr>
              <a:xfrm>
                <a:off x="8173975" y="671900"/>
                <a:ext cx="79900" cy="47875"/>
              </a:xfrm>
              <a:custGeom>
                <a:avLst/>
                <a:gdLst/>
                <a:ahLst/>
                <a:cxnLst/>
                <a:rect l="l" t="t" r="r" b="b"/>
                <a:pathLst>
                  <a:path w="3196" h="1915" extrusionOk="0">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2" name="Google Shape;622;p5"/>
              <p:cNvSpPr/>
              <p:nvPr/>
            </p:nvSpPr>
            <p:spPr>
              <a:xfrm>
                <a:off x="8093675" y="625925"/>
                <a:ext cx="70300" cy="83025"/>
              </a:xfrm>
              <a:custGeom>
                <a:avLst/>
                <a:gdLst/>
                <a:ahLst/>
                <a:cxnLst/>
                <a:rect l="l" t="t" r="r" b="b"/>
                <a:pathLst>
                  <a:path w="2812" h="3321" extrusionOk="0">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3" name="Google Shape;623;p5"/>
              <p:cNvSpPr/>
              <p:nvPr/>
            </p:nvSpPr>
            <p:spPr>
              <a:xfrm>
                <a:off x="8078875" y="707650"/>
                <a:ext cx="74975" cy="40850"/>
              </a:xfrm>
              <a:custGeom>
                <a:avLst/>
                <a:gdLst/>
                <a:ahLst/>
                <a:cxnLst/>
                <a:rect l="l" t="t" r="r" b="b"/>
                <a:pathLst>
                  <a:path w="2999" h="1634" extrusionOk="0">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4" name="Google Shape;624;p5"/>
              <p:cNvSpPr/>
              <p:nvPr/>
            </p:nvSpPr>
            <p:spPr>
              <a:xfrm>
                <a:off x="7714325" y="673600"/>
                <a:ext cx="42575" cy="72800"/>
              </a:xfrm>
              <a:custGeom>
                <a:avLst/>
                <a:gdLst/>
                <a:ahLst/>
                <a:cxnLst/>
                <a:rect l="l" t="t" r="r" b="b"/>
                <a:pathLst>
                  <a:path w="1703" h="2912" extrusionOk="0">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5" name="Google Shape;625;p5"/>
              <p:cNvSpPr/>
              <p:nvPr/>
            </p:nvSpPr>
            <p:spPr>
              <a:xfrm>
                <a:off x="7663150" y="746875"/>
                <a:ext cx="87725" cy="35725"/>
              </a:xfrm>
              <a:custGeom>
                <a:avLst/>
                <a:gdLst/>
                <a:ahLst/>
                <a:cxnLst/>
                <a:rect l="l" t="t" r="r" b="b"/>
                <a:pathLst>
                  <a:path w="3509" h="1429" extrusionOk="0">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6" name="Google Shape;626;p5"/>
              <p:cNvSpPr/>
              <p:nvPr/>
            </p:nvSpPr>
            <p:spPr>
              <a:xfrm>
                <a:off x="7760900" y="749200"/>
                <a:ext cx="50850" cy="75575"/>
              </a:xfrm>
              <a:custGeom>
                <a:avLst/>
                <a:gdLst/>
                <a:ahLst/>
                <a:cxnLst/>
                <a:rect l="l" t="t" r="r" b="b"/>
                <a:pathLst>
                  <a:path w="2034" h="3023" extrusionOk="0">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7" name="Google Shape;627;p5"/>
              <p:cNvSpPr/>
              <p:nvPr/>
            </p:nvSpPr>
            <p:spPr>
              <a:xfrm>
                <a:off x="7717675" y="817975"/>
                <a:ext cx="92200" cy="48500"/>
              </a:xfrm>
              <a:custGeom>
                <a:avLst/>
                <a:gdLst/>
                <a:ahLst/>
                <a:cxnLst/>
                <a:rect l="l" t="t" r="r" b="b"/>
                <a:pathLst>
                  <a:path w="3688" h="1940" extrusionOk="0">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8" name="Google Shape;628;p5"/>
              <p:cNvSpPr/>
              <p:nvPr/>
            </p:nvSpPr>
            <p:spPr>
              <a:xfrm>
                <a:off x="8021900" y="1010550"/>
                <a:ext cx="63625" cy="64050"/>
              </a:xfrm>
              <a:custGeom>
                <a:avLst/>
                <a:gdLst/>
                <a:ahLst/>
                <a:cxnLst/>
                <a:rect l="l" t="t" r="r" b="b"/>
                <a:pathLst>
                  <a:path w="2545" h="2562" extrusionOk="0">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9" name="Google Shape;629;p5"/>
              <p:cNvSpPr/>
              <p:nvPr/>
            </p:nvSpPr>
            <p:spPr>
              <a:xfrm>
                <a:off x="7988975" y="1070425"/>
                <a:ext cx="91275" cy="63250"/>
              </a:xfrm>
              <a:custGeom>
                <a:avLst/>
                <a:gdLst/>
                <a:ahLst/>
                <a:cxnLst/>
                <a:rect l="l" t="t" r="r" b="b"/>
                <a:pathLst>
                  <a:path w="3651" h="2530" extrusionOk="0">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0" name="Google Shape;630;p5"/>
              <p:cNvSpPr/>
              <p:nvPr/>
            </p:nvSpPr>
            <p:spPr>
              <a:xfrm>
                <a:off x="7939000" y="1030700"/>
                <a:ext cx="60675" cy="61700"/>
              </a:xfrm>
              <a:custGeom>
                <a:avLst/>
                <a:gdLst/>
                <a:ahLst/>
                <a:cxnLst/>
                <a:rect l="l" t="t" r="r" b="b"/>
                <a:pathLst>
                  <a:path w="2427" h="2468" extrusionOk="0">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1" name="Google Shape;631;p5"/>
              <p:cNvSpPr/>
              <p:nvPr/>
            </p:nvSpPr>
            <p:spPr>
              <a:xfrm>
                <a:off x="7900475" y="1084850"/>
                <a:ext cx="80475" cy="59625"/>
              </a:xfrm>
              <a:custGeom>
                <a:avLst/>
                <a:gdLst/>
                <a:ahLst/>
                <a:cxnLst/>
                <a:rect l="l" t="t" r="r" b="b"/>
                <a:pathLst>
                  <a:path w="3219" h="2385" extrusionOk="0">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2" name="Google Shape;632;p5"/>
              <p:cNvSpPr/>
              <p:nvPr/>
            </p:nvSpPr>
            <p:spPr>
              <a:xfrm>
                <a:off x="7569950" y="963725"/>
                <a:ext cx="49625" cy="69750"/>
              </a:xfrm>
              <a:custGeom>
                <a:avLst/>
                <a:gdLst/>
                <a:ahLst/>
                <a:cxnLst/>
                <a:rect l="l" t="t" r="r" b="b"/>
                <a:pathLst>
                  <a:path w="1985" h="2790" extrusionOk="0">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3" name="Google Shape;633;p5"/>
              <p:cNvSpPr/>
              <p:nvPr/>
            </p:nvSpPr>
            <p:spPr>
              <a:xfrm>
                <a:off x="7518300" y="1022800"/>
                <a:ext cx="79475" cy="51800"/>
              </a:xfrm>
              <a:custGeom>
                <a:avLst/>
                <a:gdLst/>
                <a:ahLst/>
                <a:cxnLst/>
                <a:rect l="l" t="t" r="r" b="b"/>
                <a:pathLst>
                  <a:path w="3179" h="2072" extrusionOk="0">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4" name="Google Shape;634;p5"/>
              <p:cNvSpPr/>
              <p:nvPr/>
            </p:nvSpPr>
            <p:spPr>
              <a:xfrm>
                <a:off x="7601475" y="1052750"/>
                <a:ext cx="48575" cy="73550"/>
              </a:xfrm>
              <a:custGeom>
                <a:avLst/>
                <a:gdLst/>
                <a:ahLst/>
                <a:cxnLst/>
                <a:rect l="l" t="t" r="r" b="b"/>
                <a:pathLst>
                  <a:path w="1943" h="2942" extrusionOk="0">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5" name="Google Shape;635;p5"/>
              <p:cNvSpPr/>
              <p:nvPr/>
            </p:nvSpPr>
            <p:spPr>
              <a:xfrm>
                <a:off x="7560675" y="1121350"/>
                <a:ext cx="68075" cy="43150"/>
              </a:xfrm>
              <a:custGeom>
                <a:avLst/>
                <a:gdLst/>
                <a:ahLst/>
                <a:cxnLst/>
                <a:rect l="l" t="t" r="r" b="b"/>
                <a:pathLst>
                  <a:path w="2723" h="1726" extrusionOk="0">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6" name="Google Shape;636;p5"/>
              <p:cNvSpPr/>
              <p:nvPr/>
            </p:nvSpPr>
            <p:spPr>
              <a:xfrm>
                <a:off x="7748225" y="1393900"/>
                <a:ext cx="66175" cy="38225"/>
              </a:xfrm>
              <a:custGeom>
                <a:avLst/>
                <a:gdLst/>
                <a:ahLst/>
                <a:cxnLst/>
                <a:rect l="l" t="t" r="r" b="b"/>
                <a:pathLst>
                  <a:path w="2647" h="1529" extrusionOk="0">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7" name="Google Shape;637;p5"/>
              <p:cNvSpPr/>
              <p:nvPr/>
            </p:nvSpPr>
            <p:spPr>
              <a:xfrm>
                <a:off x="7708450" y="1414125"/>
                <a:ext cx="57950" cy="73150"/>
              </a:xfrm>
              <a:custGeom>
                <a:avLst/>
                <a:gdLst/>
                <a:ahLst/>
                <a:cxnLst/>
                <a:rect l="l" t="t" r="r" b="b"/>
                <a:pathLst>
                  <a:path w="2318" h="2926" extrusionOk="0">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8" name="Google Shape;638;p5"/>
              <p:cNvSpPr/>
              <p:nvPr/>
            </p:nvSpPr>
            <p:spPr>
              <a:xfrm>
                <a:off x="7671900" y="1373200"/>
                <a:ext cx="57625" cy="40050"/>
              </a:xfrm>
              <a:custGeom>
                <a:avLst/>
                <a:gdLst/>
                <a:ahLst/>
                <a:cxnLst/>
                <a:rect l="l" t="t" r="r" b="b"/>
                <a:pathLst>
                  <a:path w="2305" h="1602" extrusionOk="0">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9" name="Google Shape;639;p5"/>
              <p:cNvSpPr/>
              <p:nvPr/>
            </p:nvSpPr>
            <p:spPr>
              <a:xfrm>
                <a:off x="7643775" y="1391225"/>
                <a:ext cx="39575" cy="57525"/>
              </a:xfrm>
              <a:custGeom>
                <a:avLst/>
                <a:gdLst/>
                <a:ahLst/>
                <a:cxnLst/>
                <a:rect l="l" t="t" r="r" b="b"/>
                <a:pathLst>
                  <a:path w="1583" h="2301" extrusionOk="0">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640" name="Google Shape;640;p5"/>
            <p:cNvGrpSpPr/>
            <p:nvPr/>
          </p:nvGrpSpPr>
          <p:grpSpPr>
            <a:xfrm>
              <a:off x="8831950" y="486075"/>
              <a:ext cx="717875" cy="906750"/>
              <a:chOff x="8831950" y="486075"/>
              <a:chExt cx="717875" cy="906750"/>
            </a:xfrm>
          </p:grpSpPr>
          <p:sp>
            <p:nvSpPr>
              <p:cNvPr id="641" name="Google Shape;641;p5"/>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2" name="Google Shape;642;p5"/>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3" name="Google Shape;643;p5"/>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4" name="Google Shape;644;p5"/>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5"/>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5"/>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5"/>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8" name="Google Shape;648;p5"/>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9" name="Google Shape;649;p5"/>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0" name="Google Shape;650;p5"/>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1" name="Google Shape;651;p5"/>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5"/>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5"/>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5"/>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5"/>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5"/>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7" name="Google Shape;657;p5"/>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658" name="Google Shape;658;p5"/>
            <p:cNvSpPr/>
            <p:nvPr/>
          </p:nvSpPr>
          <p:spPr>
            <a:xfrm>
              <a:off x="8695800" y="3443250"/>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9" name="Google Shape;659;p5"/>
            <p:cNvSpPr/>
            <p:nvPr/>
          </p:nvSpPr>
          <p:spPr>
            <a:xfrm>
              <a:off x="8501200" y="4679225"/>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0" name="Google Shape;660;p5"/>
            <p:cNvSpPr/>
            <p:nvPr/>
          </p:nvSpPr>
          <p:spPr>
            <a:xfrm>
              <a:off x="8501200" y="4123000"/>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1" name="Google Shape;661;p5"/>
            <p:cNvSpPr/>
            <p:nvPr/>
          </p:nvSpPr>
          <p:spPr>
            <a:xfrm>
              <a:off x="7870800" y="4749413"/>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2625400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14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45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662"/>
        <p:cNvGrpSpPr/>
        <p:nvPr/>
      </p:nvGrpSpPr>
      <p:grpSpPr>
        <a:xfrm>
          <a:off x="0" y="0"/>
          <a:ext cx="0" cy="0"/>
          <a:chOff x="0" y="0"/>
          <a:chExt cx="0" cy="0"/>
        </a:xfrm>
      </p:grpSpPr>
      <p:sp>
        <p:nvSpPr>
          <p:cNvPr id="663" name="Google Shape;663;p6"/>
          <p:cNvSpPr/>
          <p:nvPr/>
        </p:nvSpPr>
        <p:spPr>
          <a:xfrm>
            <a:off x="273900" y="267000"/>
            <a:ext cx="8596200" cy="4609500"/>
          </a:xfrm>
          <a:prstGeom prst="rect">
            <a:avLst/>
          </a:pr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4" name="Google Shape;664;p6"/>
          <p:cNvSpPr/>
          <p:nvPr/>
        </p:nvSpPr>
        <p:spPr>
          <a:xfrm>
            <a:off x="8826503" y="3985528"/>
            <a:ext cx="45594" cy="45507"/>
          </a:xfrm>
          <a:custGeom>
            <a:avLst/>
            <a:gdLst/>
            <a:ahLst/>
            <a:cxnLst/>
            <a:rect l="l" t="t" r="r" b="b"/>
            <a:pathLst>
              <a:path w="522" h="521" extrusionOk="0">
                <a:moveTo>
                  <a:pt x="1" y="0"/>
                </a:moveTo>
                <a:lnTo>
                  <a:pt x="521" y="521"/>
                </a:lnTo>
                <a:lnTo>
                  <a:pt x="521" y="0"/>
                </a:lnTo>
                <a:close/>
              </a:path>
            </a:pathLst>
          </a:custGeom>
          <a:solidFill>
            <a:srgbClr val="ACDFCD"/>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5" name="Google Shape;665;p6"/>
          <p:cNvSpPr/>
          <p:nvPr/>
        </p:nvSpPr>
        <p:spPr>
          <a:xfrm rot="10800000" flipH="1">
            <a:off x="662888" y="2057665"/>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6" name="Google Shape;666;p6"/>
          <p:cNvSpPr/>
          <p:nvPr/>
        </p:nvSpPr>
        <p:spPr>
          <a:xfrm rot="10800000" flipH="1">
            <a:off x="6770352" y="1447238"/>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6"/>
          <p:cNvSpPr/>
          <p:nvPr/>
        </p:nvSpPr>
        <p:spPr>
          <a:xfrm rot="10800000" flipH="1">
            <a:off x="7640426" y="650413"/>
            <a:ext cx="237975" cy="261950"/>
          </a:xfrm>
          <a:custGeom>
            <a:avLst/>
            <a:gdLst/>
            <a:ahLst/>
            <a:cxnLst/>
            <a:rect l="l" t="t" r="r" b="b"/>
            <a:pathLst>
              <a:path w="9519" h="10478" extrusionOk="0">
                <a:moveTo>
                  <a:pt x="4748" y="1"/>
                </a:moveTo>
                <a:lnTo>
                  <a:pt x="3493" y="4087"/>
                </a:lnTo>
                <a:lnTo>
                  <a:pt x="0" y="4087"/>
                </a:lnTo>
                <a:lnTo>
                  <a:pt x="2836" y="6227"/>
                </a:lnTo>
                <a:lnTo>
                  <a:pt x="2836" y="6227"/>
                </a:lnTo>
                <a:lnTo>
                  <a:pt x="1530" y="10478"/>
                </a:lnTo>
                <a:lnTo>
                  <a:pt x="1530" y="10478"/>
                </a:lnTo>
                <a:lnTo>
                  <a:pt x="4898" y="7783"/>
                </a:lnTo>
                <a:lnTo>
                  <a:pt x="4898" y="7783"/>
                </a:lnTo>
                <a:lnTo>
                  <a:pt x="8469" y="10478"/>
                </a:lnTo>
                <a:lnTo>
                  <a:pt x="6933" y="6155"/>
                </a:lnTo>
                <a:lnTo>
                  <a:pt x="9519" y="4087"/>
                </a:lnTo>
                <a:lnTo>
                  <a:pt x="6199" y="4087"/>
                </a:lnTo>
                <a:lnTo>
                  <a:pt x="4748" y="1"/>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6"/>
          <p:cNvSpPr/>
          <p:nvPr/>
        </p:nvSpPr>
        <p:spPr>
          <a:xfrm rot="10800000" flipH="1">
            <a:off x="1252339" y="4139240"/>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6"/>
          <p:cNvSpPr/>
          <p:nvPr/>
        </p:nvSpPr>
        <p:spPr>
          <a:xfrm rot="10800000" flipH="1">
            <a:off x="2557202" y="839925"/>
            <a:ext cx="171225" cy="187750"/>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6"/>
          <p:cNvSpPr/>
          <p:nvPr/>
        </p:nvSpPr>
        <p:spPr>
          <a:xfrm rot="10800000" flipH="1">
            <a:off x="2284925" y="4138388"/>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1" name="Google Shape;671;p6"/>
          <p:cNvSpPr/>
          <p:nvPr/>
        </p:nvSpPr>
        <p:spPr>
          <a:xfrm rot="10800000" flipH="1">
            <a:off x="8632127" y="1138226"/>
            <a:ext cx="237975" cy="261375"/>
          </a:xfrm>
          <a:custGeom>
            <a:avLst/>
            <a:gdLst/>
            <a:ahLst/>
            <a:cxnLst/>
            <a:rect l="l" t="t" r="r" b="b"/>
            <a:pathLst>
              <a:path w="9519" h="10455" extrusionOk="0">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2" name="Google Shape;672;p6"/>
          <p:cNvSpPr/>
          <p:nvPr/>
        </p:nvSpPr>
        <p:spPr>
          <a:xfrm rot="10800000" flipH="1">
            <a:off x="1505350" y="628565"/>
            <a:ext cx="123300" cy="95325"/>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3" name="Google Shape;673;p6"/>
          <p:cNvSpPr/>
          <p:nvPr/>
        </p:nvSpPr>
        <p:spPr>
          <a:xfrm rot="10800000" flipH="1">
            <a:off x="1520800" y="3417339"/>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6"/>
          <p:cNvSpPr/>
          <p:nvPr/>
        </p:nvSpPr>
        <p:spPr>
          <a:xfrm rot="10800000" flipH="1">
            <a:off x="8398666" y="1972575"/>
            <a:ext cx="90175" cy="71350"/>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6"/>
          <p:cNvSpPr/>
          <p:nvPr/>
        </p:nvSpPr>
        <p:spPr>
          <a:xfrm rot="10800000" flipH="1">
            <a:off x="612925" y="4579713"/>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6"/>
          <p:cNvSpPr/>
          <p:nvPr/>
        </p:nvSpPr>
        <p:spPr>
          <a:xfrm rot="10800000" flipH="1">
            <a:off x="421875" y="290140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6"/>
          <p:cNvSpPr/>
          <p:nvPr/>
        </p:nvSpPr>
        <p:spPr>
          <a:xfrm rot="10800000" flipH="1">
            <a:off x="2233340" y="442028"/>
            <a:ext cx="151425" cy="104875"/>
          </a:xfrm>
          <a:custGeom>
            <a:avLst/>
            <a:gdLst/>
            <a:ahLst/>
            <a:cxnLst/>
            <a:rect l="l" t="t" r="r" b="b"/>
            <a:pathLst>
              <a:path w="6057" h="4195" extrusionOk="0">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8" name="Google Shape;678;p6"/>
          <p:cNvSpPr/>
          <p:nvPr/>
        </p:nvSpPr>
        <p:spPr>
          <a:xfrm rot="10800000" flipH="1">
            <a:off x="6722266" y="677175"/>
            <a:ext cx="90175" cy="71350"/>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9" name="Google Shape;679;p6"/>
          <p:cNvSpPr/>
          <p:nvPr/>
        </p:nvSpPr>
        <p:spPr>
          <a:xfrm rot="10800000" flipH="1">
            <a:off x="5397588" y="646565"/>
            <a:ext cx="167554" cy="132575"/>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0" name="Google Shape;680;p6"/>
          <p:cNvSpPr/>
          <p:nvPr/>
        </p:nvSpPr>
        <p:spPr>
          <a:xfrm rot="10800000" flipH="1">
            <a:off x="7484266" y="1439175"/>
            <a:ext cx="90175" cy="71350"/>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chemeClr val="accent6"/>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1" name="Google Shape;681;p6"/>
          <p:cNvSpPr txBox="1">
            <a:spLocks noGrp="1"/>
          </p:cNvSpPr>
          <p:nvPr>
            <p:ph type="title"/>
          </p:nvPr>
        </p:nvSpPr>
        <p:spPr>
          <a:xfrm>
            <a:off x="1083300" y="1445622"/>
            <a:ext cx="4577100" cy="1568700"/>
          </a:xfrm>
          <a:prstGeom prst="rect">
            <a:avLst/>
          </a:prstGeom>
        </p:spPr>
        <p:txBody>
          <a:bodyPr spcFirstLastPara="1" wrap="square" lIns="91419" tIns="91419" rIns="91419" bIns="91419" anchor="t" anchorCtr="0">
            <a:noAutofit/>
          </a:bodyPr>
          <a:lstStyle>
            <a:lvl1pPr lvl="0" algn="ctr">
              <a:spcBef>
                <a:spcPts val="0"/>
              </a:spcBef>
              <a:spcAft>
                <a:spcPts val="0"/>
              </a:spcAft>
              <a:buSzPts val="2800"/>
              <a:buNone/>
              <a:defRPr sz="4800">
                <a:solidFill>
                  <a:schemeClr val="accen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4284254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682"/>
        <p:cNvGrpSpPr/>
        <p:nvPr/>
      </p:nvGrpSpPr>
      <p:grpSpPr>
        <a:xfrm>
          <a:off x="0" y="0"/>
          <a:ext cx="0" cy="0"/>
          <a:chOff x="0" y="0"/>
          <a:chExt cx="0" cy="0"/>
        </a:xfrm>
      </p:grpSpPr>
      <p:sp>
        <p:nvSpPr>
          <p:cNvPr id="683" name="Google Shape;683;p7"/>
          <p:cNvSpPr/>
          <p:nvPr/>
        </p:nvSpPr>
        <p:spPr>
          <a:xfrm>
            <a:off x="273900" y="267000"/>
            <a:ext cx="8596200" cy="4609500"/>
          </a:xfrm>
          <a:prstGeom prst="rect">
            <a:avLst/>
          </a:prstGeom>
          <a:solidFill>
            <a:schemeClr val="accen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4" name="Google Shape;684;p7"/>
          <p:cNvSpPr txBox="1">
            <a:spLocks noGrp="1"/>
          </p:cNvSpPr>
          <p:nvPr>
            <p:ph type="title"/>
          </p:nvPr>
        </p:nvSpPr>
        <p:spPr>
          <a:xfrm>
            <a:off x="2438250" y="1581325"/>
            <a:ext cx="4267500" cy="1568400"/>
          </a:xfrm>
          <a:prstGeom prst="rect">
            <a:avLst/>
          </a:prstGeom>
        </p:spPr>
        <p:txBody>
          <a:bodyPr spcFirstLastPara="1" wrap="square" lIns="91419" tIns="91419" rIns="91419" bIns="91419" anchor="b" anchorCtr="0">
            <a:noAutofit/>
          </a:bodyPr>
          <a:lstStyle>
            <a:lvl1pPr lvl="0" algn="ctr">
              <a:spcBef>
                <a:spcPts val="0"/>
              </a:spcBef>
              <a:spcAft>
                <a:spcPts val="0"/>
              </a:spcAft>
              <a:buSzPts val="2400"/>
              <a:buNone/>
              <a:defRPr sz="4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5" name="Google Shape;685;p7"/>
          <p:cNvSpPr txBox="1">
            <a:spLocks noGrp="1"/>
          </p:cNvSpPr>
          <p:nvPr>
            <p:ph type="body" idx="1"/>
          </p:nvPr>
        </p:nvSpPr>
        <p:spPr>
          <a:xfrm>
            <a:off x="2800350" y="3151650"/>
            <a:ext cx="3543300" cy="572700"/>
          </a:xfrm>
          <a:prstGeom prst="rect">
            <a:avLst/>
          </a:prstGeom>
        </p:spPr>
        <p:txBody>
          <a:bodyPr spcFirstLastPara="1" wrap="square" lIns="91419" tIns="91419" rIns="91419" bIns="91419" anchor="t" anchorCtr="0">
            <a:noAutofit/>
          </a:bodyPr>
          <a:lstStyle>
            <a:lvl1pPr marL="457166" lvl="0" indent="-304778" algn="ctr">
              <a:spcBef>
                <a:spcPts val="0"/>
              </a:spcBef>
              <a:spcAft>
                <a:spcPts val="0"/>
              </a:spcAft>
              <a:buSzPts val="1200"/>
              <a:buChar char="●"/>
              <a:defRPr sz="2600">
                <a:solidFill>
                  <a:schemeClr val="accent3"/>
                </a:solidFill>
                <a:latin typeface="Satisfy"/>
                <a:ea typeface="Satisfy"/>
                <a:cs typeface="Satisfy"/>
                <a:sym typeface="Satisfy"/>
              </a:defRPr>
            </a:lvl1pPr>
            <a:lvl2pPr marL="914333" lvl="1" indent="-304778">
              <a:spcBef>
                <a:spcPts val="1600"/>
              </a:spcBef>
              <a:spcAft>
                <a:spcPts val="0"/>
              </a:spcAft>
              <a:buSzPts val="1200"/>
              <a:buChar char="○"/>
              <a:defRPr sz="1200"/>
            </a:lvl2pPr>
            <a:lvl3pPr marL="1371498" lvl="2" indent="-304778">
              <a:spcBef>
                <a:spcPts val="1600"/>
              </a:spcBef>
              <a:spcAft>
                <a:spcPts val="0"/>
              </a:spcAft>
              <a:buSzPts val="1200"/>
              <a:buChar char="■"/>
              <a:defRPr sz="1200"/>
            </a:lvl3pPr>
            <a:lvl4pPr marL="1828664" lvl="3" indent="-304778">
              <a:spcBef>
                <a:spcPts val="1600"/>
              </a:spcBef>
              <a:spcAft>
                <a:spcPts val="0"/>
              </a:spcAft>
              <a:buSzPts val="1200"/>
              <a:buChar char="●"/>
              <a:defRPr sz="1200"/>
            </a:lvl4pPr>
            <a:lvl5pPr marL="2285829" lvl="4" indent="-304778">
              <a:spcBef>
                <a:spcPts val="1600"/>
              </a:spcBef>
              <a:spcAft>
                <a:spcPts val="0"/>
              </a:spcAft>
              <a:buSzPts val="1200"/>
              <a:buChar char="○"/>
              <a:defRPr sz="1200"/>
            </a:lvl5pPr>
            <a:lvl6pPr marL="2742995" lvl="5" indent="-304778">
              <a:spcBef>
                <a:spcPts val="1600"/>
              </a:spcBef>
              <a:spcAft>
                <a:spcPts val="0"/>
              </a:spcAft>
              <a:buSzPts val="1200"/>
              <a:buChar char="■"/>
              <a:defRPr sz="1200"/>
            </a:lvl6pPr>
            <a:lvl7pPr marL="3200160" lvl="6" indent="-304778">
              <a:spcBef>
                <a:spcPts val="1600"/>
              </a:spcBef>
              <a:spcAft>
                <a:spcPts val="0"/>
              </a:spcAft>
              <a:buSzPts val="1200"/>
              <a:buChar char="●"/>
              <a:defRPr sz="1200"/>
            </a:lvl7pPr>
            <a:lvl8pPr marL="3657326" lvl="7" indent="-304778">
              <a:spcBef>
                <a:spcPts val="1600"/>
              </a:spcBef>
              <a:spcAft>
                <a:spcPts val="0"/>
              </a:spcAft>
              <a:buSzPts val="1200"/>
              <a:buChar char="○"/>
              <a:defRPr sz="1200"/>
            </a:lvl8pPr>
            <a:lvl9pPr marL="4114493" lvl="8" indent="-304778">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818849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686"/>
        <p:cNvGrpSpPr/>
        <p:nvPr/>
      </p:nvGrpSpPr>
      <p:grpSpPr>
        <a:xfrm>
          <a:off x="0" y="0"/>
          <a:ext cx="0" cy="0"/>
          <a:chOff x="0" y="0"/>
          <a:chExt cx="0" cy="0"/>
        </a:xfrm>
      </p:grpSpPr>
      <p:sp>
        <p:nvSpPr>
          <p:cNvPr id="687" name="Google Shape;687;p8"/>
          <p:cNvSpPr txBox="1">
            <a:spLocks noGrp="1"/>
          </p:cNvSpPr>
          <p:nvPr>
            <p:ph type="title"/>
          </p:nvPr>
        </p:nvSpPr>
        <p:spPr>
          <a:xfrm>
            <a:off x="2454900" y="1402613"/>
            <a:ext cx="6367800" cy="1654500"/>
          </a:xfrm>
          <a:prstGeom prst="rect">
            <a:avLst/>
          </a:prstGeom>
        </p:spPr>
        <p:txBody>
          <a:bodyPr spcFirstLastPara="1" wrap="square" lIns="91419" tIns="91419" rIns="91419" bIns="91419" anchor="ctr" anchorCtr="0">
            <a:noAutofit/>
          </a:bodyPr>
          <a:lstStyle>
            <a:lvl1pPr lvl="0" algn="ctr">
              <a:spcBef>
                <a:spcPts val="0"/>
              </a:spcBef>
              <a:spcAft>
                <a:spcPts val="0"/>
              </a:spcAft>
              <a:buSzPts val="4800"/>
              <a:buNone/>
              <a:defRPr sz="4800">
                <a:solidFill>
                  <a:schemeClr val="accent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88" name="Google Shape;688;p8"/>
          <p:cNvSpPr txBox="1">
            <a:spLocks noGrp="1"/>
          </p:cNvSpPr>
          <p:nvPr>
            <p:ph type="subTitle" idx="1"/>
          </p:nvPr>
        </p:nvSpPr>
        <p:spPr>
          <a:xfrm>
            <a:off x="2752650" y="2841638"/>
            <a:ext cx="5772300" cy="575400"/>
          </a:xfrm>
          <a:prstGeom prst="rect">
            <a:avLst/>
          </a:prstGeom>
        </p:spPr>
        <p:txBody>
          <a:bodyPr spcFirstLastPara="1" wrap="square" lIns="91419" tIns="91419" rIns="91419" bIns="91419" anchor="ctr" anchorCtr="0">
            <a:noAutofit/>
          </a:bodyPr>
          <a:lstStyle>
            <a:lvl1pPr lvl="0" algn="ctr">
              <a:spcBef>
                <a:spcPts val="0"/>
              </a:spcBef>
              <a:spcAft>
                <a:spcPts val="0"/>
              </a:spcAft>
              <a:buSzPts val="1800"/>
              <a:buFont typeface="Ubuntu"/>
              <a:buNone/>
              <a:defRPr sz="2000">
                <a:solidFill>
                  <a:schemeClr val="accent4"/>
                </a:solidFill>
                <a:latin typeface="Satisfy"/>
                <a:ea typeface="Satisfy"/>
                <a:cs typeface="Satisfy"/>
                <a:sym typeface="Satisfy"/>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689" name="Google Shape;689;p8"/>
          <p:cNvGrpSpPr/>
          <p:nvPr/>
        </p:nvGrpSpPr>
        <p:grpSpPr>
          <a:xfrm>
            <a:off x="-208511" y="187400"/>
            <a:ext cx="9523018" cy="1110469"/>
            <a:chOff x="1015046" y="437700"/>
            <a:chExt cx="7463180" cy="870273"/>
          </a:xfrm>
        </p:grpSpPr>
        <p:sp>
          <p:nvSpPr>
            <p:cNvPr id="690" name="Google Shape;690;p8"/>
            <p:cNvSpPr/>
            <p:nvPr/>
          </p:nvSpPr>
          <p:spPr>
            <a:xfrm>
              <a:off x="1015046" y="437700"/>
              <a:ext cx="2599524" cy="359908"/>
            </a:xfrm>
            <a:custGeom>
              <a:avLst/>
              <a:gdLst/>
              <a:ahLst/>
              <a:cxnLst/>
              <a:rect l="l" t="t" r="r" b="b"/>
              <a:pathLst>
                <a:path w="90631" h="12548" extrusionOk="0">
                  <a:moveTo>
                    <a:pt x="90069" y="0"/>
                  </a:moveTo>
                  <a:cubicBezTo>
                    <a:pt x="90002" y="0"/>
                    <a:pt x="89934" y="10"/>
                    <a:pt x="89870" y="30"/>
                  </a:cubicBezTo>
                  <a:cubicBezTo>
                    <a:pt x="74425" y="7727"/>
                    <a:pt x="59520" y="11589"/>
                    <a:pt x="44629" y="11589"/>
                  </a:cubicBezTo>
                  <a:cubicBezTo>
                    <a:pt x="30149" y="11589"/>
                    <a:pt x="15682" y="7937"/>
                    <a:pt x="742" y="611"/>
                  </a:cubicBezTo>
                  <a:cubicBezTo>
                    <a:pt x="698" y="567"/>
                    <a:pt x="640" y="547"/>
                    <a:pt x="576" y="547"/>
                  </a:cubicBezTo>
                  <a:cubicBezTo>
                    <a:pt x="407" y="547"/>
                    <a:pt x="197" y="683"/>
                    <a:pt x="81" y="871"/>
                  </a:cubicBezTo>
                  <a:cubicBezTo>
                    <a:pt x="1" y="1112"/>
                    <a:pt x="81" y="1372"/>
                    <a:pt x="321" y="1532"/>
                  </a:cubicBezTo>
                  <a:cubicBezTo>
                    <a:pt x="15103" y="8702"/>
                    <a:pt x="29203" y="12388"/>
                    <a:pt x="43383" y="12548"/>
                  </a:cubicBezTo>
                  <a:lnTo>
                    <a:pt x="44725" y="12548"/>
                  </a:lnTo>
                  <a:cubicBezTo>
                    <a:pt x="59747" y="12548"/>
                    <a:pt x="74688" y="8803"/>
                    <a:pt x="90291" y="951"/>
                  </a:cubicBezTo>
                  <a:cubicBezTo>
                    <a:pt x="90531" y="871"/>
                    <a:pt x="90631" y="531"/>
                    <a:pt x="90531" y="290"/>
                  </a:cubicBezTo>
                  <a:cubicBezTo>
                    <a:pt x="90470" y="94"/>
                    <a:pt x="90274" y="0"/>
                    <a:pt x="9006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1" name="Google Shape;691;p8"/>
            <p:cNvSpPr/>
            <p:nvPr/>
          </p:nvSpPr>
          <p:spPr>
            <a:xfrm>
              <a:off x="2743129" y="768419"/>
              <a:ext cx="183339" cy="196991"/>
            </a:xfrm>
            <a:custGeom>
              <a:avLst/>
              <a:gdLst/>
              <a:ahLst/>
              <a:cxnLst/>
              <a:rect l="l" t="t" r="r" b="b"/>
              <a:pathLst>
                <a:path w="6392" h="6868" extrusionOk="0">
                  <a:moveTo>
                    <a:pt x="3447" y="1"/>
                  </a:moveTo>
                  <a:cubicBezTo>
                    <a:pt x="3180" y="1"/>
                    <a:pt x="2893" y="56"/>
                    <a:pt x="2584" y="177"/>
                  </a:cubicBezTo>
                  <a:cubicBezTo>
                    <a:pt x="0" y="1178"/>
                    <a:pt x="1843" y="5184"/>
                    <a:pt x="3345" y="6366"/>
                  </a:cubicBezTo>
                  <a:cubicBezTo>
                    <a:pt x="3728" y="6611"/>
                    <a:pt x="4204" y="6867"/>
                    <a:pt x="4667" y="6867"/>
                  </a:cubicBezTo>
                  <a:cubicBezTo>
                    <a:pt x="4810" y="6867"/>
                    <a:pt x="4951" y="6843"/>
                    <a:pt x="5088" y="6786"/>
                  </a:cubicBezTo>
                  <a:cubicBezTo>
                    <a:pt x="5669" y="6526"/>
                    <a:pt x="5929" y="5785"/>
                    <a:pt x="6089" y="5184"/>
                  </a:cubicBezTo>
                  <a:cubicBezTo>
                    <a:pt x="6392" y="3494"/>
                    <a:pt x="5572" y="1"/>
                    <a:pt x="344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2" name="Google Shape;692;p8"/>
            <p:cNvSpPr/>
            <p:nvPr/>
          </p:nvSpPr>
          <p:spPr>
            <a:xfrm>
              <a:off x="2788506" y="724878"/>
              <a:ext cx="74144" cy="77672"/>
            </a:xfrm>
            <a:custGeom>
              <a:avLst/>
              <a:gdLst/>
              <a:ahLst/>
              <a:cxnLst/>
              <a:rect l="l" t="t" r="r" b="b"/>
              <a:pathLst>
                <a:path w="2585" h="2708" extrusionOk="0">
                  <a:moveTo>
                    <a:pt x="1236" y="1"/>
                  </a:moveTo>
                  <a:cubicBezTo>
                    <a:pt x="1183" y="1"/>
                    <a:pt x="1131" y="11"/>
                    <a:pt x="1082" y="32"/>
                  </a:cubicBezTo>
                  <a:lnTo>
                    <a:pt x="421" y="193"/>
                  </a:lnTo>
                  <a:cubicBezTo>
                    <a:pt x="161" y="293"/>
                    <a:pt x="81" y="453"/>
                    <a:pt x="81" y="613"/>
                  </a:cubicBezTo>
                  <a:lnTo>
                    <a:pt x="1" y="2536"/>
                  </a:lnTo>
                  <a:cubicBezTo>
                    <a:pt x="1" y="2536"/>
                    <a:pt x="322" y="2708"/>
                    <a:pt x="783" y="2708"/>
                  </a:cubicBezTo>
                  <a:cubicBezTo>
                    <a:pt x="1293" y="2708"/>
                    <a:pt x="1975" y="2498"/>
                    <a:pt x="2584" y="1615"/>
                  </a:cubicBezTo>
                  <a:lnTo>
                    <a:pt x="1583" y="193"/>
                  </a:lnTo>
                  <a:cubicBezTo>
                    <a:pt x="1524" y="75"/>
                    <a:pt x="1380" y="1"/>
                    <a:pt x="123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3" name="Google Shape;693;p8"/>
            <p:cNvSpPr/>
            <p:nvPr/>
          </p:nvSpPr>
          <p:spPr>
            <a:xfrm>
              <a:off x="2788506" y="814255"/>
              <a:ext cx="43110" cy="95972"/>
            </a:xfrm>
            <a:custGeom>
              <a:avLst/>
              <a:gdLst/>
              <a:ahLst/>
              <a:cxnLst/>
              <a:rect l="l" t="t" r="r" b="b"/>
              <a:pathLst>
                <a:path w="1503" h="3346" extrusionOk="0">
                  <a:moveTo>
                    <a:pt x="261" y="1"/>
                  </a:moveTo>
                  <a:cubicBezTo>
                    <a:pt x="1" y="81"/>
                    <a:pt x="81" y="502"/>
                    <a:pt x="81" y="682"/>
                  </a:cubicBezTo>
                  <a:cubicBezTo>
                    <a:pt x="81" y="1182"/>
                    <a:pt x="161" y="1763"/>
                    <a:pt x="421" y="2264"/>
                  </a:cubicBezTo>
                  <a:cubicBezTo>
                    <a:pt x="582" y="2585"/>
                    <a:pt x="762" y="2845"/>
                    <a:pt x="922" y="3085"/>
                  </a:cubicBezTo>
                  <a:cubicBezTo>
                    <a:pt x="1002" y="3185"/>
                    <a:pt x="1082" y="3346"/>
                    <a:pt x="1262" y="3346"/>
                  </a:cubicBezTo>
                  <a:cubicBezTo>
                    <a:pt x="1343" y="3265"/>
                    <a:pt x="1423" y="3185"/>
                    <a:pt x="1423" y="3085"/>
                  </a:cubicBezTo>
                  <a:cubicBezTo>
                    <a:pt x="1503" y="2925"/>
                    <a:pt x="1423" y="2845"/>
                    <a:pt x="1423" y="2765"/>
                  </a:cubicBezTo>
                  <a:cubicBezTo>
                    <a:pt x="1262" y="2424"/>
                    <a:pt x="1002" y="2264"/>
                    <a:pt x="922" y="1924"/>
                  </a:cubicBezTo>
                  <a:cubicBezTo>
                    <a:pt x="842" y="1683"/>
                    <a:pt x="842" y="1423"/>
                    <a:pt x="922" y="1182"/>
                  </a:cubicBezTo>
                  <a:cubicBezTo>
                    <a:pt x="922" y="842"/>
                    <a:pt x="922" y="582"/>
                    <a:pt x="762" y="341"/>
                  </a:cubicBezTo>
                  <a:cubicBezTo>
                    <a:pt x="662" y="181"/>
                    <a:pt x="421" y="1"/>
                    <a:pt x="26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4" name="Google Shape;694;p8"/>
            <p:cNvSpPr/>
            <p:nvPr/>
          </p:nvSpPr>
          <p:spPr>
            <a:xfrm>
              <a:off x="2829294" y="911607"/>
              <a:ext cx="14399" cy="17582"/>
            </a:xfrm>
            <a:custGeom>
              <a:avLst/>
              <a:gdLst/>
              <a:ahLst/>
              <a:cxnLst/>
              <a:rect l="l" t="t" r="r" b="b"/>
              <a:pathLst>
                <a:path w="502" h="613" extrusionOk="0">
                  <a:moveTo>
                    <a:pt x="283" y="0"/>
                  </a:moveTo>
                  <a:cubicBezTo>
                    <a:pt x="168" y="0"/>
                    <a:pt x="45" y="60"/>
                    <a:pt x="1" y="192"/>
                  </a:cubicBezTo>
                  <a:cubicBezTo>
                    <a:pt x="1" y="372"/>
                    <a:pt x="161" y="613"/>
                    <a:pt x="341" y="613"/>
                  </a:cubicBezTo>
                  <a:cubicBezTo>
                    <a:pt x="421" y="532"/>
                    <a:pt x="501" y="452"/>
                    <a:pt x="501" y="372"/>
                  </a:cubicBezTo>
                  <a:lnTo>
                    <a:pt x="501" y="112"/>
                  </a:lnTo>
                  <a:cubicBezTo>
                    <a:pt x="465" y="40"/>
                    <a:pt x="377" y="0"/>
                    <a:pt x="28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5" name="Google Shape;695;p8"/>
            <p:cNvSpPr/>
            <p:nvPr/>
          </p:nvSpPr>
          <p:spPr>
            <a:xfrm>
              <a:off x="1276896" y="657444"/>
              <a:ext cx="178233" cy="200233"/>
            </a:xfrm>
            <a:custGeom>
              <a:avLst/>
              <a:gdLst/>
              <a:ahLst/>
              <a:cxnLst/>
              <a:rect l="l" t="t" r="r" b="b"/>
              <a:pathLst>
                <a:path w="6214" h="6981" extrusionOk="0">
                  <a:moveTo>
                    <a:pt x="2872" y="1"/>
                  </a:moveTo>
                  <a:cubicBezTo>
                    <a:pt x="488" y="1"/>
                    <a:pt x="0" y="4059"/>
                    <a:pt x="626" y="5728"/>
                  </a:cubicBezTo>
                  <a:cubicBezTo>
                    <a:pt x="886" y="6309"/>
                    <a:pt x="1287" y="6890"/>
                    <a:pt x="1888" y="6970"/>
                  </a:cubicBezTo>
                  <a:cubicBezTo>
                    <a:pt x="1945" y="6977"/>
                    <a:pt x="2001" y="6980"/>
                    <a:pt x="2057" y="6980"/>
                  </a:cubicBezTo>
                  <a:cubicBezTo>
                    <a:pt x="2648" y="6980"/>
                    <a:pt x="3166" y="6606"/>
                    <a:pt x="3550" y="6149"/>
                  </a:cubicBezTo>
                  <a:cubicBezTo>
                    <a:pt x="4892" y="4727"/>
                    <a:pt x="6214" y="641"/>
                    <a:pt x="3290" y="40"/>
                  </a:cubicBezTo>
                  <a:cubicBezTo>
                    <a:pt x="3144" y="13"/>
                    <a:pt x="3005" y="1"/>
                    <a:pt x="287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6" name="Google Shape;696;p8"/>
            <p:cNvSpPr/>
            <p:nvPr/>
          </p:nvSpPr>
          <p:spPr>
            <a:xfrm>
              <a:off x="1333316" y="613185"/>
              <a:ext cx="76439" cy="75980"/>
            </a:xfrm>
            <a:custGeom>
              <a:avLst/>
              <a:gdLst/>
              <a:ahLst/>
              <a:cxnLst/>
              <a:rect l="l" t="t" r="r" b="b"/>
              <a:pathLst>
                <a:path w="2665" h="2649" extrusionOk="0">
                  <a:moveTo>
                    <a:pt x="1583" y="1"/>
                  </a:moveTo>
                  <a:cubicBezTo>
                    <a:pt x="1423" y="1"/>
                    <a:pt x="1163" y="81"/>
                    <a:pt x="1082" y="261"/>
                  </a:cubicBezTo>
                  <a:lnTo>
                    <a:pt x="1" y="1763"/>
                  </a:lnTo>
                  <a:cubicBezTo>
                    <a:pt x="1" y="1763"/>
                    <a:pt x="462" y="2648"/>
                    <a:pt x="1601" y="2648"/>
                  </a:cubicBezTo>
                  <a:cubicBezTo>
                    <a:pt x="1906" y="2648"/>
                    <a:pt x="2259" y="2585"/>
                    <a:pt x="2665" y="2424"/>
                  </a:cubicBezTo>
                  <a:lnTo>
                    <a:pt x="2665" y="682"/>
                  </a:lnTo>
                  <a:cubicBezTo>
                    <a:pt x="2585" y="421"/>
                    <a:pt x="2504" y="261"/>
                    <a:pt x="2244" y="181"/>
                  </a:cubicBezTo>
                  <a:lnTo>
                    <a:pt x="158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7" name="Google Shape;697;p8"/>
            <p:cNvSpPr/>
            <p:nvPr/>
          </p:nvSpPr>
          <p:spPr>
            <a:xfrm>
              <a:off x="1299441" y="682427"/>
              <a:ext cx="38521" cy="96258"/>
            </a:xfrm>
            <a:custGeom>
              <a:avLst/>
              <a:gdLst/>
              <a:ahLst/>
              <a:cxnLst/>
              <a:rect l="l" t="t" r="r" b="b"/>
              <a:pathLst>
                <a:path w="1343" h="3356" extrusionOk="0">
                  <a:moveTo>
                    <a:pt x="1037" y="0"/>
                  </a:moveTo>
                  <a:cubicBezTo>
                    <a:pt x="814" y="0"/>
                    <a:pt x="674" y="358"/>
                    <a:pt x="601" y="431"/>
                  </a:cubicBezTo>
                  <a:cubicBezTo>
                    <a:pt x="341" y="932"/>
                    <a:pt x="100" y="1512"/>
                    <a:pt x="0" y="2013"/>
                  </a:cubicBezTo>
                  <a:lnTo>
                    <a:pt x="0" y="3015"/>
                  </a:lnTo>
                  <a:cubicBezTo>
                    <a:pt x="0" y="3095"/>
                    <a:pt x="100" y="3275"/>
                    <a:pt x="180" y="3355"/>
                  </a:cubicBezTo>
                  <a:cubicBezTo>
                    <a:pt x="341" y="3355"/>
                    <a:pt x="421" y="3355"/>
                    <a:pt x="501" y="3275"/>
                  </a:cubicBezTo>
                  <a:cubicBezTo>
                    <a:pt x="601" y="3175"/>
                    <a:pt x="601" y="3015"/>
                    <a:pt x="601" y="2934"/>
                  </a:cubicBezTo>
                  <a:cubicBezTo>
                    <a:pt x="681" y="2594"/>
                    <a:pt x="601" y="2273"/>
                    <a:pt x="681" y="2013"/>
                  </a:cubicBezTo>
                  <a:cubicBezTo>
                    <a:pt x="761" y="1773"/>
                    <a:pt x="922" y="1512"/>
                    <a:pt x="1002" y="1272"/>
                  </a:cubicBezTo>
                  <a:cubicBezTo>
                    <a:pt x="1182" y="1092"/>
                    <a:pt x="1342" y="851"/>
                    <a:pt x="1342" y="591"/>
                  </a:cubicBezTo>
                  <a:cubicBezTo>
                    <a:pt x="1342" y="431"/>
                    <a:pt x="1262" y="90"/>
                    <a:pt x="1102" y="10"/>
                  </a:cubicBezTo>
                  <a:cubicBezTo>
                    <a:pt x="1079" y="3"/>
                    <a:pt x="1058" y="0"/>
                    <a:pt x="10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8" name="Google Shape;698;p8"/>
            <p:cNvSpPr/>
            <p:nvPr/>
          </p:nvSpPr>
          <p:spPr>
            <a:xfrm>
              <a:off x="1302309" y="785945"/>
              <a:ext cx="14399" cy="16292"/>
            </a:xfrm>
            <a:custGeom>
              <a:avLst/>
              <a:gdLst/>
              <a:ahLst/>
              <a:cxnLst/>
              <a:rect l="l" t="t" r="r" b="b"/>
              <a:pathLst>
                <a:path w="502" h="568" extrusionOk="0">
                  <a:moveTo>
                    <a:pt x="300" y="1"/>
                  </a:moveTo>
                  <a:cubicBezTo>
                    <a:pt x="255" y="1"/>
                    <a:pt x="207" y="20"/>
                    <a:pt x="161" y="66"/>
                  </a:cubicBezTo>
                  <a:cubicBezTo>
                    <a:pt x="0" y="167"/>
                    <a:pt x="0" y="487"/>
                    <a:pt x="161" y="567"/>
                  </a:cubicBezTo>
                  <a:cubicBezTo>
                    <a:pt x="241" y="567"/>
                    <a:pt x="321" y="567"/>
                    <a:pt x="401" y="487"/>
                  </a:cubicBezTo>
                  <a:cubicBezTo>
                    <a:pt x="501" y="407"/>
                    <a:pt x="501" y="327"/>
                    <a:pt x="501" y="247"/>
                  </a:cubicBezTo>
                  <a:cubicBezTo>
                    <a:pt x="501" y="119"/>
                    <a:pt x="410" y="1"/>
                    <a:pt x="3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9" name="Google Shape;699;p8"/>
            <p:cNvSpPr/>
            <p:nvPr/>
          </p:nvSpPr>
          <p:spPr>
            <a:xfrm>
              <a:off x="3080359" y="691376"/>
              <a:ext cx="185633" cy="196475"/>
            </a:xfrm>
            <a:custGeom>
              <a:avLst/>
              <a:gdLst/>
              <a:ahLst/>
              <a:cxnLst/>
              <a:rect l="l" t="t" r="r" b="b"/>
              <a:pathLst>
                <a:path w="6472" h="6850" extrusionOk="0">
                  <a:moveTo>
                    <a:pt x="3505" y="1"/>
                  </a:moveTo>
                  <a:cubicBezTo>
                    <a:pt x="3226" y="1"/>
                    <a:pt x="2926" y="63"/>
                    <a:pt x="2604" y="199"/>
                  </a:cubicBezTo>
                  <a:cubicBezTo>
                    <a:pt x="0" y="1280"/>
                    <a:pt x="1923" y="5286"/>
                    <a:pt x="3505" y="6368"/>
                  </a:cubicBezTo>
                  <a:cubicBezTo>
                    <a:pt x="3859" y="6609"/>
                    <a:pt x="4304" y="6849"/>
                    <a:pt x="4739" y="6849"/>
                  </a:cubicBezTo>
                  <a:cubicBezTo>
                    <a:pt x="4919" y="6849"/>
                    <a:pt x="5098" y="6808"/>
                    <a:pt x="5268" y="6708"/>
                  </a:cubicBezTo>
                  <a:cubicBezTo>
                    <a:pt x="5849" y="6468"/>
                    <a:pt x="6109" y="5787"/>
                    <a:pt x="6189" y="5126"/>
                  </a:cubicBezTo>
                  <a:cubicBezTo>
                    <a:pt x="6472" y="3500"/>
                    <a:pt x="5600" y="1"/>
                    <a:pt x="35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0" name="Google Shape;700;p8"/>
            <p:cNvSpPr/>
            <p:nvPr/>
          </p:nvSpPr>
          <p:spPr>
            <a:xfrm>
              <a:off x="3126309" y="648494"/>
              <a:ext cx="74144" cy="78275"/>
            </a:xfrm>
            <a:custGeom>
              <a:avLst/>
              <a:gdLst/>
              <a:ahLst/>
              <a:cxnLst/>
              <a:rect l="l" t="t" r="r" b="b"/>
              <a:pathLst>
                <a:path w="2585" h="2729" extrusionOk="0">
                  <a:moveTo>
                    <a:pt x="1180" y="0"/>
                  </a:moveTo>
                  <a:cubicBezTo>
                    <a:pt x="1125" y="0"/>
                    <a:pt x="1066" y="10"/>
                    <a:pt x="1002" y="32"/>
                  </a:cubicBezTo>
                  <a:lnTo>
                    <a:pt x="321" y="272"/>
                  </a:lnTo>
                  <a:cubicBezTo>
                    <a:pt x="161" y="352"/>
                    <a:pt x="81" y="532"/>
                    <a:pt x="81" y="692"/>
                  </a:cubicBezTo>
                  <a:lnTo>
                    <a:pt x="1" y="2535"/>
                  </a:lnTo>
                  <a:cubicBezTo>
                    <a:pt x="1" y="2535"/>
                    <a:pt x="331" y="2728"/>
                    <a:pt x="805" y="2728"/>
                  </a:cubicBezTo>
                  <a:cubicBezTo>
                    <a:pt x="1309" y="2728"/>
                    <a:pt x="1976" y="2511"/>
                    <a:pt x="2584" y="1614"/>
                  </a:cubicBezTo>
                  <a:lnTo>
                    <a:pt x="1583" y="192"/>
                  </a:lnTo>
                  <a:cubicBezTo>
                    <a:pt x="1451" y="74"/>
                    <a:pt x="1330" y="0"/>
                    <a:pt x="118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1" name="Google Shape;701;p8"/>
            <p:cNvSpPr/>
            <p:nvPr/>
          </p:nvSpPr>
          <p:spPr>
            <a:xfrm>
              <a:off x="3126309" y="739707"/>
              <a:ext cx="45404" cy="94107"/>
            </a:xfrm>
            <a:custGeom>
              <a:avLst/>
              <a:gdLst/>
              <a:ahLst/>
              <a:cxnLst/>
              <a:rect l="l" t="t" r="r" b="b"/>
              <a:pathLst>
                <a:path w="1583" h="3281" extrusionOk="0">
                  <a:moveTo>
                    <a:pt x="346" y="0"/>
                  </a:moveTo>
                  <a:cubicBezTo>
                    <a:pt x="311" y="0"/>
                    <a:pt x="276" y="5"/>
                    <a:pt x="241" y="16"/>
                  </a:cubicBezTo>
                  <a:cubicBezTo>
                    <a:pt x="1" y="96"/>
                    <a:pt x="81" y="437"/>
                    <a:pt x="81" y="677"/>
                  </a:cubicBezTo>
                  <a:cubicBezTo>
                    <a:pt x="161" y="1178"/>
                    <a:pt x="241" y="1779"/>
                    <a:pt x="501" y="2279"/>
                  </a:cubicBezTo>
                  <a:cubicBezTo>
                    <a:pt x="662" y="2520"/>
                    <a:pt x="822" y="2860"/>
                    <a:pt x="1002" y="3101"/>
                  </a:cubicBezTo>
                  <a:cubicBezTo>
                    <a:pt x="1082" y="3181"/>
                    <a:pt x="1242" y="3281"/>
                    <a:pt x="1322" y="3281"/>
                  </a:cubicBezTo>
                  <a:cubicBezTo>
                    <a:pt x="1503" y="3281"/>
                    <a:pt x="1583" y="3101"/>
                    <a:pt x="1583" y="3020"/>
                  </a:cubicBezTo>
                  <a:cubicBezTo>
                    <a:pt x="1583" y="2940"/>
                    <a:pt x="1503" y="2860"/>
                    <a:pt x="1503" y="2680"/>
                  </a:cubicBezTo>
                  <a:cubicBezTo>
                    <a:pt x="1322" y="2440"/>
                    <a:pt x="1082" y="2179"/>
                    <a:pt x="1002" y="1859"/>
                  </a:cubicBezTo>
                  <a:cubicBezTo>
                    <a:pt x="902" y="1598"/>
                    <a:pt x="902" y="1358"/>
                    <a:pt x="902" y="1098"/>
                  </a:cubicBezTo>
                  <a:cubicBezTo>
                    <a:pt x="902" y="857"/>
                    <a:pt x="902" y="597"/>
                    <a:pt x="822" y="357"/>
                  </a:cubicBezTo>
                  <a:cubicBezTo>
                    <a:pt x="753" y="201"/>
                    <a:pt x="564" y="0"/>
                    <a:pt x="3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2" name="Google Shape;702;p8"/>
            <p:cNvSpPr/>
            <p:nvPr/>
          </p:nvSpPr>
          <p:spPr>
            <a:xfrm>
              <a:off x="3169392" y="837231"/>
              <a:ext cx="16693" cy="15546"/>
            </a:xfrm>
            <a:custGeom>
              <a:avLst/>
              <a:gdLst/>
              <a:ahLst/>
              <a:cxnLst/>
              <a:rect l="l" t="t" r="r" b="b"/>
              <a:pathLst>
                <a:path w="582" h="542" extrusionOk="0">
                  <a:moveTo>
                    <a:pt x="284" y="1"/>
                  </a:moveTo>
                  <a:cubicBezTo>
                    <a:pt x="201" y="1"/>
                    <a:pt x="121" y="41"/>
                    <a:pt x="81" y="121"/>
                  </a:cubicBezTo>
                  <a:cubicBezTo>
                    <a:pt x="1" y="281"/>
                    <a:pt x="161" y="542"/>
                    <a:pt x="401" y="542"/>
                  </a:cubicBezTo>
                  <a:cubicBezTo>
                    <a:pt x="501" y="542"/>
                    <a:pt x="501" y="462"/>
                    <a:pt x="501" y="381"/>
                  </a:cubicBezTo>
                  <a:cubicBezTo>
                    <a:pt x="582" y="281"/>
                    <a:pt x="582" y="201"/>
                    <a:pt x="501" y="121"/>
                  </a:cubicBezTo>
                  <a:cubicBezTo>
                    <a:pt x="451" y="41"/>
                    <a:pt x="366" y="1"/>
                    <a:pt x="28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3" name="Google Shape;703;p8"/>
            <p:cNvSpPr/>
            <p:nvPr/>
          </p:nvSpPr>
          <p:spPr>
            <a:xfrm>
              <a:off x="1640371" y="765780"/>
              <a:ext cx="176139" cy="202126"/>
            </a:xfrm>
            <a:custGeom>
              <a:avLst/>
              <a:gdLst/>
              <a:ahLst/>
              <a:cxnLst/>
              <a:rect l="l" t="t" r="r" b="b"/>
              <a:pathLst>
                <a:path w="6141" h="7047" extrusionOk="0">
                  <a:moveTo>
                    <a:pt x="2877" y="0"/>
                  </a:moveTo>
                  <a:cubicBezTo>
                    <a:pt x="429" y="0"/>
                    <a:pt x="1" y="4109"/>
                    <a:pt x="632" y="5697"/>
                  </a:cubicBezTo>
                  <a:cubicBezTo>
                    <a:pt x="893" y="6277"/>
                    <a:pt x="1313" y="6878"/>
                    <a:pt x="1974" y="7038"/>
                  </a:cubicBezTo>
                  <a:cubicBezTo>
                    <a:pt x="2016" y="7044"/>
                    <a:pt x="2057" y="7047"/>
                    <a:pt x="2099" y="7047"/>
                  </a:cubicBezTo>
                  <a:cubicBezTo>
                    <a:pt x="2638" y="7047"/>
                    <a:pt x="3172" y="6582"/>
                    <a:pt x="3636" y="6117"/>
                  </a:cubicBezTo>
                  <a:cubicBezTo>
                    <a:pt x="4898" y="4695"/>
                    <a:pt x="6140" y="529"/>
                    <a:pt x="3236" y="28"/>
                  </a:cubicBezTo>
                  <a:cubicBezTo>
                    <a:pt x="3112" y="9"/>
                    <a:pt x="2992" y="0"/>
                    <a:pt x="28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4" name="Google Shape;704;p8"/>
            <p:cNvSpPr/>
            <p:nvPr/>
          </p:nvSpPr>
          <p:spPr>
            <a:xfrm>
              <a:off x="1694668" y="722583"/>
              <a:ext cx="76439" cy="74546"/>
            </a:xfrm>
            <a:custGeom>
              <a:avLst/>
              <a:gdLst/>
              <a:ahLst/>
              <a:cxnLst/>
              <a:rect l="l" t="t" r="r" b="b"/>
              <a:pathLst>
                <a:path w="2665" h="2599" extrusionOk="0">
                  <a:moveTo>
                    <a:pt x="1371" y="1"/>
                  </a:moveTo>
                  <a:cubicBezTo>
                    <a:pt x="1248" y="1"/>
                    <a:pt x="1120" y="75"/>
                    <a:pt x="1002" y="192"/>
                  </a:cubicBezTo>
                  <a:lnTo>
                    <a:pt x="1" y="1775"/>
                  </a:lnTo>
                  <a:cubicBezTo>
                    <a:pt x="1" y="1775"/>
                    <a:pt x="518" y="2599"/>
                    <a:pt x="1618" y="2599"/>
                  </a:cubicBezTo>
                  <a:cubicBezTo>
                    <a:pt x="1922" y="2599"/>
                    <a:pt x="2270" y="2536"/>
                    <a:pt x="2665" y="2376"/>
                  </a:cubicBezTo>
                  <a:lnTo>
                    <a:pt x="2585" y="613"/>
                  </a:lnTo>
                  <a:cubicBezTo>
                    <a:pt x="2585" y="373"/>
                    <a:pt x="2424" y="192"/>
                    <a:pt x="2244" y="192"/>
                  </a:cubicBezTo>
                  <a:lnTo>
                    <a:pt x="1503" y="32"/>
                  </a:lnTo>
                  <a:cubicBezTo>
                    <a:pt x="1460" y="11"/>
                    <a:pt x="1416" y="1"/>
                    <a:pt x="137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5" name="Google Shape;705;p8"/>
            <p:cNvSpPr/>
            <p:nvPr/>
          </p:nvSpPr>
          <p:spPr>
            <a:xfrm>
              <a:off x="1661367" y="792657"/>
              <a:ext cx="37947" cy="95742"/>
            </a:xfrm>
            <a:custGeom>
              <a:avLst/>
              <a:gdLst/>
              <a:ahLst/>
              <a:cxnLst/>
              <a:rect l="l" t="t" r="r" b="b"/>
              <a:pathLst>
                <a:path w="1323" h="3338" extrusionOk="0">
                  <a:moveTo>
                    <a:pt x="1001" y="0"/>
                  </a:moveTo>
                  <a:cubicBezTo>
                    <a:pt x="788" y="0"/>
                    <a:pt x="653" y="273"/>
                    <a:pt x="581" y="433"/>
                  </a:cubicBezTo>
                  <a:cubicBezTo>
                    <a:pt x="321" y="934"/>
                    <a:pt x="161" y="1435"/>
                    <a:pt x="80" y="2016"/>
                  </a:cubicBezTo>
                  <a:cubicBezTo>
                    <a:pt x="0" y="2336"/>
                    <a:pt x="0" y="2677"/>
                    <a:pt x="80" y="3017"/>
                  </a:cubicBezTo>
                  <a:cubicBezTo>
                    <a:pt x="80" y="3097"/>
                    <a:pt x="161" y="3257"/>
                    <a:pt x="241" y="3338"/>
                  </a:cubicBezTo>
                  <a:cubicBezTo>
                    <a:pt x="321" y="3338"/>
                    <a:pt x="501" y="3338"/>
                    <a:pt x="581" y="3257"/>
                  </a:cubicBezTo>
                  <a:cubicBezTo>
                    <a:pt x="581" y="3177"/>
                    <a:pt x="661" y="3017"/>
                    <a:pt x="661" y="2937"/>
                  </a:cubicBezTo>
                  <a:cubicBezTo>
                    <a:pt x="661" y="2596"/>
                    <a:pt x="581" y="2256"/>
                    <a:pt x="661" y="1935"/>
                  </a:cubicBezTo>
                  <a:cubicBezTo>
                    <a:pt x="741" y="1675"/>
                    <a:pt x="902" y="1515"/>
                    <a:pt x="1082" y="1255"/>
                  </a:cubicBezTo>
                  <a:cubicBezTo>
                    <a:pt x="1162" y="1014"/>
                    <a:pt x="1322" y="834"/>
                    <a:pt x="1322" y="594"/>
                  </a:cubicBezTo>
                  <a:cubicBezTo>
                    <a:pt x="1322" y="333"/>
                    <a:pt x="1242" y="93"/>
                    <a:pt x="1082" y="13"/>
                  </a:cubicBezTo>
                  <a:cubicBezTo>
                    <a:pt x="1054" y="4"/>
                    <a:pt x="1027" y="0"/>
                    <a:pt x="100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6" name="Google Shape;706;p8"/>
            <p:cNvSpPr/>
            <p:nvPr/>
          </p:nvSpPr>
          <p:spPr>
            <a:xfrm>
              <a:off x="1665956" y="896232"/>
              <a:ext cx="14399" cy="16292"/>
            </a:xfrm>
            <a:custGeom>
              <a:avLst/>
              <a:gdLst/>
              <a:ahLst/>
              <a:cxnLst/>
              <a:rect l="l" t="t" r="r" b="b"/>
              <a:pathLst>
                <a:path w="502" h="568" extrusionOk="0">
                  <a:moveTo>
                    <a:pt x="266" y="1"/>
                  </a:moveTo>
                  <a:cubicBezTo>
                    <a:pt x="223" y="1"/>
                    <a:pt x="184" y="20"/>
                    <a:pt x="161" y="67"/>
                  </a:cubicBezTo>
                  <a:cubicBezTo>
                    <a:pt x="1" y="147"/>
                    <a:pt x="1" y="488"/>
                    <a:pt x="161" y="568"/>
                  </a:cubicBezTo>
                  <a:cubicBezTo>
                    <a:pt x="241" y="568"/>
                    <a:pt x="341" y="568"/>
                    <a:pt x="421" y="488"/>
                  </a:cubicBezTo>
                  <a:cubicBezTo>
                    <a:pt x="501" y="407"/>
                    <a:pt x="501" y="327"/>
                    <a:pt x="501" y="227"/>
                  </a:cubicBezTo>
                  <a:cubicBezTo>
                    <a:pt x="501" y="114"/>
                    <a:pt x="371" y="1"/>
                    <a:pt x="2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7" name="Google Shape;707;p8"/>
            <p:cNvSpPr/>
            <p:nvPr/>
          </p:nvSpPr>
          <p:spPr>
            <a:xfrm>
              <a:off x="1998596" y="823893"/>
              <a:ext cx="165096" cy="203531"/>
            </a:xfrm>
            <a:custGeom>
              <a:avLst/>
              <a:gdLst/>
              <a:ahLst/>
              <a:cxnLst/>
              <a:rect l="l" t="t" r="r" b="b"/>
              <a:pathLst>
                <a:path w="5756" h="7096" extrusionOk="0">
                  <a:moveTo>
                    <a:pt x="2924" y="1"/>
                  </a:moveTo>
                  <a:cubicBezTo>
                    <a:pt x="2872" y="1"/>
                    <a:pt x="2819" y="2"/>
                    <a:pt x="2764" y="5"/>
                  </a:cubicBezTo>
                  <a:cubicBezTo>
                    <a:pt x="0" y="166"/>
                    <a:pt x="501" y="4592"/>
                    <a:pt x="1582" y="6174"/>
                  </a:cubicBezTo>
                  <a:cubicBezTo>
                    <a:pt x="1923" y="6675"/>
                    <a:pt x="2504" y="7095"/>
                    <a:pt x="3085" y="7095"/>
                  </a:cubicBezTo>
                  <a:cubicBezTo>
                    <a:pt x="3766" y="7015"/>
                    <a:pt x="4266" y="6435"/>
                    <a:pt x="4507" y="5854"/>
                  </a:cubicBezTo>
                  <a:cubicBezTo>
                    <a:pt x="5411" y="4202"/>
                    <a:pt x="5756" y="1"/>
                    <a:pt x="292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8" name="Google Shape;708;p8"/>
            <p:cNvSpPr/>
            <p:nvPr/>
          </p:nvSpPr>
          <p:spPr>
            <a:xfrm>
              <a:off x="2041679" y="778659"/>
              <a:ext cx="81602" cy="74574"/>
            </a:xfrm>
            <a:custGeom>
              <a:avLst/>
              <a:gdLst/>
              <a:ahLst/>
              <a:cxnLst/>
              <a:rect l="l" t="t" r="r" b="b"/>
              <a:pathLst>
                <a:path w="2845" h="2600" extrusionOk="0">
                  <a:moveTo>
                    <a:pt x="1162" y="0"/>
                  </a:moveTo>
                  <a:cubicBezTo>
                    <a:pt x="922" y="0"/>
                    <a:pt x="761" y="160"/>
                    <a:pt x="661" y="320"/>
                  </a:cubicBezTo>
                  <a:lnTo>
                    <a:pt x="0" y="2083"/>
                  </a:lnTo>
                  <a:cubicBezTo>
                    <a:pt x="0" y="2083"/>
                    <a:pt x="517" y="2599"/>
                    <a:pt x="1359" y="2599"/>
                  </a:cubicBezTo>
                  <a:cubicBezTo>
                    <a:pt x="1781" y="2599"/>
                    <a:pt x="2284" y="2470"/>
                    <a:pt x="2844" y="2083"/>
                  </a:cubicBezTo>
                  <a:lnTo>
                    <a:pt x="2344" y="421"/>
                  </a:lnTo>
                  <a:cubicBezTo>
                    <a:pt x="2264" y="160"/>
                    <a:pt x="2083" y="0"/>
                    <a:pt x="184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9" name="Google Shape;709;p8"/>
            <p:cNvSpPr/>
            <p:nvPr/>
          </p:nvSpPr>
          <p:spPr>
            <a:xfrm>
              <a:off x="2027308" y="857338"/>
              <a:ext cx="28769" cy="99184"/>
            </a:xfrm>
            <a:custGeom>
              <a:avLst/>
              <a:gdLst/>
              <a:ahLst/>
              <a:cxnLst/>
              <a:rect l="l" t="t" r="r" b="b"/>
              <a:pathLst>
                <a:path w="1003" h="3458" extrusionOk="0">
                  <a:moveTo>
                    <a:pt x="581" y="1"/>
                  </a:moveTo>
                  <a:cubicBezTo>
                    <a:pt x="341" y="1"/>
                    <a:pt x="261" y="422"/>
                    <a:pt x="261" y="582"/>
                  </a:cubicBezTo>
                  <a:cubicBezTo>
                    <a:pt x="81" y="1083"/>
                    <a:pt x="1" y="1683"/>
                    <a:pt x="81" y="2264"/>
                  </a:cubicBezTo>
                  <a:cubicBezTo>
                    <a:pt x="81" y="2505"/>
                    <a:pt x="161" y="2845"/>
                    <a:pt x="261" y="3186"/>
                  </a:cubicBezTo>
                  <a:cubicBezTo>
                    <a:pt x="341" y="3266"/>
                    <a:pt x="421" y="3426"/>
                    <a:pt x="581" y="3426"/>
                  </a:cubicBezTo>
                  <a:cubicBezTo>
                    <a:pt x="603" y="3447"/>
                    <a:pt x="626" y="3457"/>
                    <a:pt x="649" y="3457"/>
                  </a:cubicBezTo>
                  <a:cubicBezTo>
                    <a:pt x="714" y="3457"/>
                    <a:pt x="783" y="3383"/>
                    <a:pt x="842" y="3266"/>
                  </a:cubicBezTo>
                  <a:lnTo>
                    <a:pt x="842" y="3005"/>
                  </a:lnTo>
                  <a:cubicBezTo>
                    <a:pt x="842" y="2685"/>
                    <a:pt x="662" y="2344"/>
                    <a:pt x="662" y="2004"/>
                  </a:cubicBezTo>
                  <a:cubicBezTo>
                    <a:pt x="662" y="1763"/>
                    <a:pt x="762" y="1503"/>
                    <a:pt x="842" y="1263"/>
                  </a:cubicBezTo>
                  <a:cubicBezTo>
                    <a:pt x="922" y="1002"/>
                    <a:pt x="1002" y="762"/>
                    <a:pt x="1002" y="502"/>
                  </a:cubicBezTo>
                  <a:cubicBezTo>
                    <a:pt x="922" y="341"/>
                    <a:pt x="762" y="81"/>
                    <a:pt x="58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0" name="Google Shape;710;p8"/>
            <p:cNvSpPr/>
            <p:nvPr/>
          </p:nvSpPr>
          <p:spPr>
            <a:xfrm>
              <a:off x="2043973" y="962606"/>
              <a:ext cx="14399" cy="17152"/>
            </a:xfrm>
            <a:custGeom>
              <a:avLst/>
              <a:gdLst/>
              <a:ahLst/>
              <a:cxnLst/>
              <a:rect l="l" t="t" r="r" b="b"/>
              <a:pathLst>
                <a:path w="502" h="598" extrusionOk="0">
                  <a:moveTo>
                    <a:pt x="259" y="0"/>
                  </a:moveTo>
                  <a:cubicBezTo>
                    <a:pt x="188" y="0"/>
                    <a:pt x="118" y="28"/>
                    <a:pt x="81" y="96"/>
                  </a:cubicBezTo>
                  <a:cubicBezTo>
                    <a:pt x="0" y="257"/>
                    <a:pt x="0" y="597"/>
                    <a:pt x="261" y="597"/>
                  </a:cubicBezTo>
                  <a:cubicBezTo>
                    <a:pt x="341" y="597"/>
                    <a:pt x="421" y="517"/>
                    <a:pt x="421" y="417"/>
                  </a:cubicBezTo>
                  <a:cubicBezTo>
                    <a:pt x="501" y="337"/>
                    <a:pt x="501" y="257"/>
                    <a:pt x="501" y="176"/>
                  </a:cubicBezTo>
                  <a:cubicBezTo>
                    <a:pt x="501" y="77"/>
                    <a:pt x="377" y="0"/>
                    <a:pt x="25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1" name="Google Shape;711;p8"/>
            <p:cNvSpPr/>
            <p:nvPr/>
          </p:nvSpPr>
          <p:spPr>
            <a:xfrm>
              <a:off x="2381777" y="820594"/>
              <a:ext cx="171177" cy="202556"/>
            </a:xfrm>
            <a:custGeom>
              <a:avLst/>
              <a:gdLst/>
              <a:ahLst/>
              <a:cxnLst/>
              <a:rect l="l" t="t" r="r" b="b"/>
              <a:pathLst>
                <a:path w="5968" h="7062" extrusionOk="0">
                  <a:moveTo>
                    <a:pt x="3196" y="0"/>
                  </a:moveTo>
                  <a:cubicBezTo>
                    <a:pt x="3053" y="0"/>
                    <a:pt x="2902" y="13"/>
                    <a:pt x="2744" y="40"/>
                  </a:cubicBezTo>
                  <a:cubicBezTo>
                    <a:pt x="0" y="621"/>
                    <a:pt x="1082" y="4967"/>
                    <a:pt x="2424" y="6289"/>
                  </a:cubicBezTo>
                  <a:cubicBezTo>
                    <a:pt x="2785" y="6741"/>
                    <a:pt x="3309" y="7062"/>
                    <a:pt x="3893" y="7062"/>
                  </a:cubicBezTo>
                  <a:cubicBezTo>
                    <a:pt x="3957" y="7062"/>
                    <a:pt x="4021" y="7058"/>
                    <a:pt x="4086" y="7050"/>
                  </a:cubicBezTo>
                  <a:cubicBezTo>
                    <a:pt x="4667" y="6870"/>
                    <a:pt x="5088" y="6209"/>
                    <a:pt x="5248" y="5628"/>
                  </a:cubicBezTo>
                  <a:cubicBezTo>
                    <a:pt x="5968" y="3961"/>
                    <a:pt x="5702" y="0"/>
                    <a:pt x="31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2" name="Google Shape;712;p8"/>
            <p:cNvSpPr/>
            <p:nvPr/>
          </p:nvSpPr>
          <p:spPr>
            <a:xfrm>
              <a:off x="2427154" y="776336"/>
              <a:ext cx="78733" cy="75664"/>
            </a:xfrm>
            <a:custGeom>
              <a:avLst/>
              <a:gdLst/>
              <a:ahLst/>
              <a:cxnLst/>
              <a:rect l="l" t="t" r="r" b="b"/>
              <a:pathLst>
                <a:path w="2745" h="2638" extrusionOk="0">
                  <a:moveTo>
                    <a:pt x="1583" y="1"/>
                  </a:moveTo>
                  <a:lnTo>
                    <a:pt x="842" y="81"/>
                  </a:lnTo>
                  <a:cubicBezTo>
                    <a:pt x="662" y="81"/>
                    <a:pt x="501" y="241"/>
                    <a:pt x="421" y="401"/>
                  </a:cubicBezTo>
                  <a:lnTo>
                    <a:pt x="1" y="2244"/>
                  </a:lnTo>
                  <a:cubicBezTo>
                    <a:pt x="1" y="2244"/>
                    <a:pt x="453" y="2638"/>
                    <a:pt x="1141" y="2638"/>
                  </a:cubicBezTo>
                  <a:cubicBezTo>
                    <a:pt x="1594" y="2638"/>
                    <a:pt x="2149" y="2468"/>
                    <a:pt x="2745" y="1904"/>
                  </a:cubicBezTo>
                  <a:lnTo>
                    <a:pt x="2084" y="241"/>
                  </a:lnTo>
                  <a:cubicBezTo>
                    <a:pt x="2003" y="81"/>
                    <a:pt x="1743" y="1"/>
                    <a:pt x="158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3" name="Google Shape;713;p8"/>
            <p:cNvSpPr/>
            <p:nvPr/>
          </p:nvSpPr>
          <p:spPr>
            <a:xfrm>
              <a:off x="2422564" y="859661"/>
              <a:ext cx="28740" cy="98238"/>
            </a:xfrm>
            <a:custGeom>
              <a:avLst/>
              <a:gdLst/>
              <a:ahLst/>
              <a:cxnLst/>
              <a:rect l="l" t="t" r="r" b="b"/>
              <a:pathLst>
                <a:path w="1002" h="3425" extrusionOk="0">
                  <a:moveTo>
                    <a:pt x="321" y="0"/>
                  </a:moveTo>
                  <a:cubicBezTo>
                    <a:pt x="80" y="0"/>
                    <a:pt x="80" y="421"/>
                    <a:pt x="80" y="601"/>
                  </a:cubicBezTo>
                  <a:cubicBezTo>
                    <a:pt x="0" y="1182"/>
                    <a:pt x="0" y="1763"/>
                    <a:pt x="80" y="2263"/>
                  </a:cubicBezTo>
                  <a:cubicBezTo>
                    <a:pt x="161" y="2604"/>
                    <a:pt x="321" y="2924"/>
                    <a:pt x="501" y="3185"/>
                  </a:cubicBezTo>
                  <a:cubicBezTo>
                    <a:pt x="501" y="3265"/>
                    <a:pt x="581" y="3425"/>
                    <a:pt x="741" y="3425"/>
                  </a:cubicBezTo>
                  <a:cubicBezTo>
                    <a:pt x="822" y="3425"/>
                    <a:pt x="902" y="3345"/>
                    <a:pt x="1002" y="3265"/>
                  </a:cubicBezTo>
                  <a:lnTo>
                    <a:pt x="1002" y="2924"/>
                  </a:lnTo>
                  <a:cubicBezTo>
                    <a:pt x="902" y="2604"/>
                    <a:pt x="741" y="2343"/>
                    <a:pt x="661" y="2003"/>
                  </a:cubicBezTo>
                  <a:cubicBezTo>
                    <a:pt x="661" y="1763"/>
                    <a:pt x="741" y="1502"/>
                    <a:pt x="741" y="1262"/>
                  </a:cubicBezTo>
                  <a:cubicBezTo>
                    <a:pt x="822" y="1002"/>
                    <a:pt x="902" y="681"/>
                    <a:pt x="822" y="421"/>
                  </a:cubicBezTo>
                  <a:cubicBezTo>
                    <a:pt x="741" y="260"/>
                    <a:pt x="581" y="0"/>
                    <a:pt x="32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4" name="Google Shape;714;p8"/>
            <p:cNvSpPr/>
            <p:nvPr/>
          </p:nvSpPr>
          <p:spPr>
            <a:xfrm>
              <a:off x="2446113" y="964212"/>
              <a:ext cx="14399" cy="15546"/>
            </a:xfrm>
            <a:custGeom>
              <a:avLst/>
              <a:gdLst/>
              <a:ahLst/>
              <a:cxnLst/>
              <a:rect l="l" t="t" r="r" b="b"/>
              <a:pathLst>
                <a:path w="502" h="542" extrusionOk="0">
                  <a:moveTo>
                    <a:pt x="298" y="0"/>
                  </a:moveTo>
                  <a:cubicBezTo>
                    <a:pt x="216" y="0"/>
                    <a:pt x="131" y="40"/>
                    <a:pt x="81" y="120"/>
                  </a:cubicBezTo>
                  <a:cubicBezTo>
                    <a:pt x="1" y="201"/>
                    <a:pt x="81" y="541"/>
                    <a:pt x="341" y="541"/>
                  </a:cubicBezTo>
                  <a:cubicBezTo>
                    <a:pt x="421" y="541"/>
                    <a:pt x="421" y="461"/>
                    <a:pt x="501" y="361"/>
                  </a:cubicBezTo>
                  <a:lnTo>
                    <a:pt x="501" y="120"/>
                  </a:lnTo>
                  <a:cubicBezTo>
                    <a:pt x="461" y="40"/>
                    <a:pt x="381" y="0"/>
                    <a:pt x="29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5" name="Google Shape;715;p8"/>
            <p:cNvSpPr/>
            <p:nvPr/>
          </p:nvSpPr>
          <p:spPr>
            <a:xfrm>
              <a:off x="3446874" y="437700"/>
              <a:ext cx="2599524" cy="359908"/>
            </a:xfrm>
            <a:custGeom>
              <a:avLst/>
              <a:gdLst/>
              <a:ahLst/>
              <a:cxnLst/>
              <a:rect l="l" t="t" r="r" b="b"/>
              <a:pathLst>
                <a:path w="90631" h="12548" extrusionOk="0">
                  <a:moveTo>
                    <a:pt x="89990" y="0"/>
                  </a:moveTo>
                  <a:cubicBezTo>
                    <a:pt x="89921" y="0"/>
                    <a:pt x="89854" y="10"/>
                    <a:pt x="89789" y="30"/>
                  </a:cubicBezTo>
                  <a:cubicBezTo>
                    <a:pt x="74344" y="7727"/>
                    <a:pt x="59460" y="11589"/>
                    <a:pt x="44590" y="11589"/>
                  </a:cubicBezTo>
                  <a:cubicBezTo>
                    <a:pt x="30129" y="11589"/>
                    <a:pt x="15681" y="7937"/>
                    <a:pt x="742" y="611"/>
                  </a:cubicBezTo>
                  <a:cubicBezTo>
                    <a:pt x="675" y="567"/>
                    <a:pt x="601" y="547"/>
                    <a:pt x="527" y="547"/>
                  </a:cubicBezTo>
                  <a:cubicBezTo>
                    <a:pt x="333" y="547"/>
                    <a:pt x="139" y="683"/>
                    <a:pt x="81" y="871"/>
                  </a:cubicBezTo>
                  <a:cubicBezTo>
                    <a:pt x="1" y="1112"/>
                    <a:pt x="81" y="1372"/>
                    <a:pt x="341" y="1532"/>
                  </a:cubicBezTo>
                  <a:cubicBezTo>
                    <a:pt x="15102" y="8702"/>
                    <a:pt x="29122" y="12388"/>
                    <a:pt x="43303" y="12548"/>
                  </a:cubicBezTo>
                  <a:lnTo>
                    <a:pt x="44645" y="12548"/>
                  </a:lnTo>
                  <a:cubicBezTo>
                    <a:pt x="59666" y="12548"/>
                    <a:pt x="74608" y="8803"/>
                    <a:pt x="90290" y="951"/>
                  </a:cubicBezTo>
                  <a:cubicBezTo>
                    <a:pt x="90551" y="871"/>
                    <a:pt x="90631" y="531"/>
                    <a:pt x="90551" y="290"/>
                  </a:cubicBezTo>
                  <a:cubicBezTo>
                    <a:pt x="90415" y="94"/>
                    <a:pt x="90199" y="0"/>
                    <a:pt x="8999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6" name="Google Shape;716;p8"/>
            <p:cNvSpPr/>
            <p:nvPr/>
          </p:nvSpPr>
          <p:spPr>
            <a:xfrm>
              <a:off x="5172634" y="768419"/>
              <a:ext cx="185404" cy="196991"/>
            </a:xfrm>
            <a:custGeom>
              <a:avLst/>
              <a:gdLst/>
              <a:ahLst/>
              <a:cxnLst/>
              <a:rect l="l" t="t" r="r" b="b"/>
              <a:pathLst>
                <a:path w="6464" h="6868" extrusionOk="0">
                  <a:moveTo>
                    <a:pt x="3471" y="1"/>
                  </a:moveTo>
                  <a:cubicBezTo>
                    <a:pt x="3197" y="1"/>
                    <a:pt x="2902" y="56"/>
                    <a:pt x="2585" y="177"/>
                  </a:cubicBezTo>
                  <a:cubicBezTo>
                    <a:pt x="1" y="1178"/>
                    <a:pt x="1844" y="5184"/>
                    <a:pt x="3346" y="6366"/>
                  </a:cubicBezTo>
                  <a:cubicBezTo>
                    <a:pt x="3728" y="6611"/>
                    <a:pt x="4205" y="6867"/>
                    <a:pt x="4667" y="6867"/>
                  </a:cubicBezTo>
                  <a:cubicBezTo>
                    <a:pt x="4810" y="6867"/>
                    <a:pt x="4951" y="6843"/>
                    <a:pt x="5088" y="6786"/>
                  </a:cubicBezTo>
                  <a:cubicBezTo>
                    <a:pt x="5769" y="6526"/>
                    <a:pt x="6010" y="5785"/>
                    <a:pt x="6090" y="5184"/>
                  </a:cubicBezTo>
                  <a:cubicBezTo>
                    <a:pt x="6463" y="3494"/>
                    <a:pt x="5651" y="1"/>
                    <a:pt x="347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7" name="Google Shape;717;p8"/>
            <p:cNvSpPr/>
            <p:nvPr/>
          </p:nvSpPr>
          <p:spPr>
            <a:xfrm>
              <a:off x="5218040" y="724878"/>
              <a:ext cx="77013" cy="77672"/>
            </a:xfrm>
            <a:custGeom>
              <a:avLst/>
              <a:gdLst/>
              <a:ahLst/>
              <a:cxnLst/>
              <a:rect l="l" t="t" r="r" b="b"/>
              <a:pathLst>
                <a:path w="2685" h="2708" extrusionOk="0">
                  <a:moveTo>
                    <a:pt x="1272" y="1"/>
                  </a:moveTo>
                  <a:cubicBezTo>
                    <a:pt x="1214" y="1"/>
                    <a:pt x="1152" y="11"/>
                    <a:pt x="1082" y="32"/>
                  </a:cubicBezTo>
                  <a:lnTo>
                    <a:pt x="421" y="193"/>
                  </a:lnTo>
                  <a:cubicBezTo>
                    <a:pt x="261" y="293"/>
                    <a:pt x="80" y="453"/>
                    <a:pt x="80" y="613"/>
                  </a:cubicBezTo>
                  <a:lnTo>
                    <a:pt x="0" y="2536"/>
                  </a:lnTo>
                  <a:cubicBezTo>
                    <a:pt x="0" y="2536"/>
                    <a:pt x="321" y="2708"/>
                    <a:pt x="793" y="2708"/>
                  </a:cubicBezTo>
                  <a:cubicBezTo>
                    <a:pt x="1315" y="2708"/>
                    <a:pt x="2022" y="2498"/>
                    <a:pt x="2684" y="1615"/>
                  </a:cubicBezTo>
                  <a:lnTo>
                    <a:pt x="1683" y="193"/>
                  </a:lnTo>
                  <a:cubicBezTo>
                    <a:pt x="1551" y="75"/>
                    <a:pt x="1429" y="1"/>
                    <a:pt x="127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8" name="Google Shape;718;p8"/>
            <p:cNvSpPr/>
            <p:nvPr/>
          </p:nvSpPr>
          <p:spPr>
            <a:xfrm>
              <a:off x="5218040" y="814255"/>
              <a:ext cx="43110" cy="95972"/>
            </a:xfrm>
            <a:custGeom>
              <a:avLst/>
              <a:gdLst/>
              <a:ahLst/>
              <a:cxnLst/>
              <a:rect l="l" t="t" r="r" b="b"/>
              <a:pathLst>
                <a:path w="1503" h="3346" extrusionOk="0">
                  <a:moveTo>
                    <a:pt x="261" y="1"/>
                  </a:moveTo>
                  <a:cubicBezTo>
                    <a:pt x="0" y="81"/>
                    <a:pt x="80" y="502"/>
                    <a:pt x="80" y="682"/>
                  </a:cubicBezTo>
                  <a:cubicBezTo>
                    <a:pt x="80" y="1182"/>
                    <a:pt x="261" y="1763"/>
                    <a:pt x="501" y="2264"/>
                  </a:cubicBezTo>
                  <a:cubicBezTo>
                    <a:pt x="581" y="2585"/>
                    <a:pt x="761" y="2845"/>
                    <a:pt x="1002" y="3085"/>
                  </a:cubicBezTo>
                  <a:cubicBezTo>
                    <a:pt x="1082" y="3185"/>
                    <a:pt x="1182" y="3346"/>
                    <a:pt x="1262" y="3346"/>
                  </a:cubicBezTo>
                  <a:cubicBezTo>
                    <a:pt x="1422" y="3265"/>
                    <a:pt x="1502" y="3185"/>
                    <a:pt x="1502" y="3085"/>
                  </a:cubicBezTo>
                  <a:cubicBezTo>
                    <a:pt x="1502" y="2925"/>
                    <a:pt x="1502" y="2845"/>
                    <a:pt x="1422" y="2765"/>
                  </a:cubicBezTo>
                  <a:cubicBezTo>
                    <a:pt x="1342" y="2424"/>
                    <a:pt x="1082" y="2264"/>
                    <a:pt x="1002" y="1924"/>
                  </a:cubicBezTo>
                  <a:cubicBezTo>
                    <a:pt x="922" y="1683"/>
                    <a:pt x="922" y="1423"/>
                    <a:pt x="922" y="1182"/>
                  </a:cubicBezTo>
                  <a:cubicBezTo>
                    <a:pt x="922" y="842"/>
                    <a:pt x="922" y="582"/>
                    <a:pt x="841" y="341"/>
                  </a:cubicBezTo>
                  <a:cubicBezTo>
                    <a:pt x="761" y="181"/>
                    <a:pt x="501" y="1"/>
                    <a:pt x="26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9" name="Google Shape;719;p8"/>
            <p:cNvSpPr/>
            <p:nvPr/>
          </p:nvSpPr>
          <p:spPr>
            <a:xfrm>
              <a:off x="5258827" y="911607"/>
              <a:ext cx="16693" cy="17582"/>
            </a:xfrm>
            <a:custGeom>
              <a:avLst/>
              <a:gdLst/>
              <a:ahLst/>
              <a:cxnLst/>
              <a:rect l="l" t="t" r="r" b="b"/>
              <a:pathLst>
                <a:path w="582" h="613" extrusionOk="0">
                  <a:moveTo>
                    <a:pt x="316" y="0"/>
                  </a:moveTo>
                  <a:cubicBezTo>
                    <a:pt x="223" y="0"/>
                    <a:pt x="124" y="60"/>
                    <a:pt x="80" y="192"/>
                  </a:cubicBezTo>
                  <a:cubicBezTo>
                    <a:pt x="0" y="372"/>
                    <a:pt x="160" y="613"/>
                    <a:pt x="421" y="613"/>
                  </a:cubicBezTo>
                  <a:cubicBezTo>
                    <a:pt x="501" y="532"/>
                    <a:pt x="501" y="452"/>
                    <a:pt x="581" y="372"/>
                  </a:cubicBezTo>
                  <a:cubicBezTo>
                    <a:pt x="581" y="292"/>
                    <a:pt x="581" y="192"/>
                    <a:pt x="501" y="112"/>
                  </a:cubicBezTo>
                  <a:cubicBezTo>
                    <a:pt x="465" y="40"/>
                    <a:pt x="393" y="0"/>
                    <a:pt x="31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0" name="Google Shape;720;p8"/>
            <p:cNvSpPr/>
            <p:nvPr/>
          </p:nvSpPr>
          <p:spPr>
            <a:xfrm>
              <a:off x="3706515" y="657444"/>
              <a:ext cx="181015" cy="200233"/>
            </a:xfrm>
            <a:custGeom>
              <a:avLst/>
              <a:gdLst/>
              <a:ahLst/>
              <a:cxnLst/>
              <a:rect l="l" t="t" r="r" b="b"/>
              <a:pathLst>
                <a:path w="6311" h="6981" extrusionOk="0">
                  <a:moveTo>
                    <a:pt x="2897" y="1"/>
                  </a:moveTo>
                  <a:cubicBezTo>
                    <a:pt x="556" y="1"/>
                    <a:pt x="1" y="4059"/>
                    <a:pt x="703" y="5728"/>
                  </a:cubicBezTo>
                  <a:cubicBezTo>
                    <a:pt x="883" y="6309"/>
                    <a:pt x="1303" y="6890"/>
                    <a:pt x="1964" y="6970"/>
                  </a:cubicBezTo>
                  <a:cubicBezTo>
                    <a:pt x="2021" y="6977"/>
                    <a:pt x="2078" y="6980"/>
                    <a:pt x="2134" y="6980"/>
                  </a:cubicBezTo>
                  <a:cubicBezTo>
                    <a:pt x="2724" y="6980"/>
                    <a:pt x="3242" y="6606"/>
                    <a:pt x="3627" y="6149"/>
                  </a:cubicBezTo>
                  <a:cubicBezTo>
                    <a:pt x="4969" y="4727"/>
                    <a:pt x="6311" y="641"/>
                    <a:pt x="3306" y="40"/>
                  </a:cubicBezTo>
                  <a:cubicBezTo>
                    <a:pt x="3164" y="13"/>
                    <a:pt x="3028" y="1"/>
                    <a:pt x="289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1" name="Google Shape;721;p8"/>
            <p:cNvSpPr/>
            <p:nvPr/>
          </p:nvSpPr>
          <p:spPr>
            <a:xfrm>
              <a:off x="3765144" y="613185"/>
              <a:ext cx="76439" cy="75980"/>
            </a:xfrm>
            <a:custGeom>
              <a:avLst/>
              <a:gdLst/>
              <a:ahLst/>
              <a:cxnLst/>
              <a:rect l="l" t="t" r="r" b="b"/>
              <a:pathLst>
                <a:path w="2665" h="2649" extrusionOk="0">
                  <a:moveTo>
                    <a:pt x="1583" y="1"/>
                  </a:moveTo>
                  <a:cubicBezTo>
                    <a:pt x="1342" y="1"/>
                    <a:pt x="1162" y="81"/>
                    <a:pt x="1082" y="261"/>
                  </a:cubicBezTo>
                  <a:lnTo>
                    <a:pt x="1" y="1763"/>
                  </a:lnTo>
                  <a:cubicBezTo>
                    <a:pt x="1" y="1763"/>
                    <a:pt x="474" y="2648"/>
                    <a:pt x="1608" y="2648"/>
                  </a:cubicBezTo>
                  <a:cubicBezTo>
                    <a:pt x="1912" y="2648"/>
                    <a:pt x="2263" y="2585"/>
                    <a:pt x="2664" y="2424"/>
                  </a:cubicBezTo>
                  <a:lnTo>
                    <a:pt x="2584" y="682"/>
                  </a:lnTo>
                  <a:cubicBezTo>
                    <a:pt x="2584" y="421"/>
                    <a:pt x="2424" y="261"/>
                    <a:pt x="2264" y="181"/>
                  </a:cubicBezTo>
                  <a:lnTo>
                    <a:pt x="158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2" name="Google Shape;722;p8"/>
            <p:cNvSpPr/>
            <p:nvPr/>
          </p:nvSpPr>
          <p:spPr>
            <a:xfrm>
              <a:off x="3729519" y="682427"/>
              <a:ext cx="40242" cy="96258"/>
            </a:xfrm>
            <a:custGeom>
              <a:avLst/>
              <a:gdLst/>
              <a:ahLst/>
              <a:cxnLst/>
              <a:rect l="l" t="t" r="r" b="b"/>
              <a:pathLst>
                <a:path w="1403" h="3356" extrusionOk="0">
                  <a:moveTo>
                    <a:pt x="1036" y="0"/>
                  </a:moveTo>
                  <a:cubicBezTo>
                    <a:pt x="875" y="0"/>
                    <a:pt x="735" y="358"/>
                    <a:pt x="662" y="431"/>
                  </a:cubicBezTo>
                  <a:cubicBezTo>
                    <a:pt x="321" y="932"/>
                    <a:pt x="161" y="1512"/>
                    <a:pt x="81" y="2013"/>
                  </a:cubicBezTo>
                  <a:cubicBezTo>
                    <a:pt x="1" y="2354"/>
                    <a:pt x="1" y="2674"/>
                    <a:pt x="81" y="3015"/>
                  </a:cubicBezTo>
                  <a:cubicBezTo>
                    <a:pt x="81" y="3095"/>
                    <a:pt x="81" y="3275"/>
                    <a:pt x="241" y="3355"/>
                  </a:cubicBezTo>
                  <a:cubicBezTo>
                    <a:pt x="321" y="3355"/>
                    <a:pt x="501" y="3355"/>
                    <a:pt x="501" y="3275"/>
                  </a:cubicBezTo>
                  <a:cubicBezTo>
                    <a:pt x="582" y="3175"/>
                    <a:pt x="662" y="3015"/>
                    <a:pt x="662" y="2934"/>
                  </a:cubicBezTo>
                  <a:cubicBezTo>
                    <a:pt x="662" y="2594"/>
                    <a:pt x="582" y="2273"/>
                    <a:pt x="662" y="2013"/>
                  </a:cubicBezTo>
                  <a:cubicBezTo>
                    <a:pt x="742" y="1773"/>
                    <a:pt x="902" y="1512"/>
                    <a:pt x="1082" y="1272"/>
                  </a:cubicBezTo>
                  <a:cubicBezTo>
                    <a:pt x="1243" y="1092"/>
                    <a:pt x="1323" y="851"/>
                    <a:pt x="1403" y="591"/>
                  </a:cubicBezTo>
                  <a:cubicBezTo>
                    <a:pt x="1403" y="431"/>
                    <a:pt x="1323" y="90"/>
                    <a:pt x="1082" y="10"/>
                  </a:cubicBezTo>
                  <a:cubicBezTo>
                    <a:pt x="1067" y="3"/>
                    <a:pt x="1051" y="0"/>
                    <a:pt x="10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3" name="Google Shape;723;p8"/>
            <p:cNvSpPr/>
            <p:nvPr/>
          </p:nvSpPr>
          <p:spPr>
            <a:xfrm>
              <a:off x="3734109" y="785945"/>
              <a:ext cx="14399" cy="16292"/>
            </a:xfrm>
            <a:custGeom>
              <a:avLst/>
              <a:gdLst/>
              <a:ahLst/>
              <a:cxnLst/>
              <a:rect l="l" t="t" r="r" b="b"/>
              <a:pathLst>
                <a:path w="502" h="568" extrusionOk="0">
                  <a:moveTo>
                    <a:pt x="237" y="1"/>
                  </a:moveTo>
                  <a:cubicBezTo>
                    <a:pt x="182" y="1"/>
                    <a:pt x="127" y="20"/>
                    <a:pt x="81" y="66"/>
                  </a:cubicBezTo>
                  <a:cubicBezTo>
                    <a:pt x="1" y="167"/>
                    <a:pt x="1" y="487"/>
                    <a:pt x="161" y="567"/>
                  </a:cubicBezTo>
                  <a:cubicBezTo>
                    <a:pt x="241" y="567"/>
                    <a:pt x="341" y="567"/>
                    <a:pt x="422" y="487"/>
                  </a:cubicBezTo>
                  <a:cubicBezTo>
                    <a:pt x="422" y="407"/>
                    <a:pt x="502" y="327"/>
                    <a:pt x="502" y="247"/>
                  </a:cubicBezTo>
                  <a:cubicBezTo>
                    <a:pt x="502" y="119"/>
                    <a:pt x="370" y="1"/>
                    <a:pt x="2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4" name="Google Shape;724;p8"/>
            <p:cNvSpPr/>
            <p:nvPr/>
          </p:nvSpPr>
          <p:spPr>
            <a:xfrm>
              <a:off x="5512732" y="691376"/>
              <a:ext cx="183568" cy="196475"/>
            </a:xfrm>
            <a:custGeom>
              <a:avLst/>
              <a:gdLst/>
              <a:ahLst/>
              <a:cxnLst/>
              <a:rect l="l" t="t" r="r" b="b"/>
              <a:pathLst>
                <a:path w="6400" h="6850" extrusionOk="0">
                  <a:moveTo>
                    <a:pt x="3428" y="1"/>
                  </a:moveTo>
                  <a:cubicBezTo>
                    <a:pt x="3144" y="1"/>
                    <a:pt x="2836" y="63"/>
                    <a:pt x="2505" y="199"/>
                  </a:cubicBezTo>
                  <a:cubicBezTo>
                    <a:pt x="1" y="1280"/>
                    <a:pt x="1924" y="5286"/>
                    <a:pt x="3426" y="6368"/>
                  </a:cubicBezTo>
                  <a:cubicBezTo>
                    <a:pt x="3780" y="6609"/>
                    <a:pt x="4214" y="6849"/>
                    <a:pt x="4643" y="6849"/>
                  </a:cubicBezTo>
                  <a:cubicBezTo>
                    <a:pt x="4821" y="6849"/>
                    <a:pt x="4998" y="6808"/>
                    <a:pt x="5168" y="6708"/>
                  </a:cubicBezTo>
                  <a:cubicBezTo>
                    <a:pt x="5749" y="6468"/>
                    <a:pt x="6010" y="5787"/>
                    <a:pt x="6170" y="5126"/>
                  </a:cubicBezTo>
                  <a:cubicBezTo>
                    <a:pt x="6400" y="3500"/>
                    <a:pt x="5568" y="1"/>
                    <a:pt x="342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5" name="Google Shape;725;p8"/>
            <p:cNvSpPr/>
            <p:nvPr/>
          </p:nvSpPr>
          <p:spPr>
            <a:xfrm>
              <a:off x="5555843" y="648494"/>
              <a:ext cx="76410" cy="78275"/>
            </a:xfrm>
            <a:custGeom>
              <a:avLst/>
              <a:gdLst/>
              <a:ahLst/>
              <a:cxnLst/>
              <a:rect l="l" t="t" r="r" b="b"/>
              <a:pathLst>
                <a:path w="2664" h="2729" extrusionOk="0">
                  <a:moveTo>
                    <a:pt x="1227" y="0"/>
                  </a:moveTo>
                  <a:cubicBezTo>
                    <a:pt x="1175" y="0"/>
                    <a:pt x="1125" y="10"/>
                    <a:pt x="1082" y="32"/>
                  </a:cubicBezTo>
                  <a:lnTo>
                    <a:pt x="421" y="272"/>
                  </a:lnTo>
                  <a:cubicBezTo>
                    <a:pt x="240" y="352"/>
                    <a:pt x="80" y="532"/>
                    <a:pt x="80" y="692"/>
                  </a:cubicBezTo>
                  <a:lnTo>
                    <a:pt x="0" y="2535"/>
                  </a:lnTo>
                  <a:cubicBezTo>
                    <a:pt x="0" y="2535"/>
                    <a:pt x="354" y="2728"/>
                    <a:pt x="851" y="2728"/>
                  </a:cubicBezTo>
                  <a:cubicBezTo>
                    <a:pt x="1378" y="2728"/>
                    <a:pt x="2066" y="2511"/>
                    <a:pt x="2664" y="1614"/>
                  </a:cubicBezTo>
                  <a:lnTo>
                    <a:pt x="1582" y="192"/>
                  </a:lnTo>
                  <a:cubicBezTo>
                    <a:pt x="1524" y="74"/>
                    <a:pt x="1368" y="0"/>
                    <a:pt x="12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6" name="Google Shape;726;p8"/>
            <p:cNvSpPr/>
            <p:nvPr/>
          </p:nvSpPr>
          <p:spPr>
            <a:xfrm>
              <a:off x="5558138" y="739707"/>
              <a:ext cx="43110" cy="94107"/>
            </a:xfrm>
            <a:custGeom>
              <a:avLst/>
              <a:gdLst/>
              <a:ahLst/>
              <a:cxnLst/>
              <a:rect l="l" t="t" r="r" b="b"/>
              <a:pathLst>
                <a:path w="1503" h="3281" extrusionOk="0">
                  <a:moveTo>
                    <a:pt x="317" y="0"/>
                  </a:moveTo>
                  <a:cubicBezTo>
                    <a:pt x="291" y="0"/>
                    <a:pt x="265" y="5"/>
                    <a:pt x="241" y="16"/>
                  </a:cubicBezTo>
                  <a:cubicBezTo>
                    <a:pt x="0" y="96"/>
                    <a:pt x="80" y="437"/>
                    <a:pt x="80" y="677"/>
                  </a:cubicBezTo>
                  <a:cubicBezTo>
                    <a:pt x="80" y="1178"/>
                    <a:pt x="241" y="1779"/>
                    <a:pt x="501" y="2279"/>
                  </a:cubicBezTo>
                  <a:cubicBezTo>
                    <a:pt x="581" y="2520"/>
                    <a:pt x="741" y="2860"/>
                    <a:pt x="1002" y="3101"/>
                  </a:cubicBezTo>
                  <a:cubicBezTo>
                    <a:pt x="1082" y="3181"/>
                    <a:pt x="1162" y="3281"/>
                    <a:pt x="1342" y="3281"/>
                  </a:cubicBezTo>
                  <a:cubicBezTo>
                    <a:pt x="1422" y="3281"/>
                    <a:pt x="1502" y="3101"/>
                    <a:pt x="1502" y="3020"/>
                  </a:cubicBezTo>
                  <a:cubicBezTo>
                    <a:pt x="1502" y="2940"/>
                    <a:pt x="1502" y="2860"/>
                    <a:pt x="1422" y="2680"/>
                  </a:cubicBezTo>
                  <a:cubicBezTo>
                    <a:pt x="1342" y="2440"/>
                    <a:pt x="1082" y="2179"/>
                    <a:pt x="1002" y="1859"/>
                  </a:cubicBezTo>
                  <a:cubicBezTo>
                    <a:pt x="922" y="1598"/>
                    <a:pt x="922" y="1358"/>
                    <a:pt x="922" y="1098"/>
                  </a:cubicBezTo>
                  <a:cubicBezTo>
                    <a:pt x="922" y="857"/>
                    <a:pt x="922" y="597"/>
                    <a:pt x="741" y="357"/>
                  </a:cubicBezTo>
                  <a:cubicBezTo>
                    <a:pt x="672" y="201"/>
                    <a:pt x="483" y="0"/>
                    <a:pt x="31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7" name="Google Shape;727;p8"/>
            <p:cNvSpPr/>
            <p:nvPr/>
          </p:nvSpPr>
          <p:spPr>
            <a:xfrm>
              <a:off x="5601220" y="837231"/>
              <a:ext cx="14399" cy="15546"/>
            </a:xfrm>
            <a:custGeom>
              <a:avLst/>
              <a:gdLst/>
              <a:ahLst/>
              <a:cxnLst/>
              <a:rect l="l" t="t" r="r" b="b"/>
              <a:pathLst>
                <a:path w="502" h="542" extrusionOk="0">
                  <a:moveTo>
                    <a:pt x="251" y="1"/>
                  </a:moveTo>
                  <a:cubicBezTo>
                    <a:pt x="146" y="1"/>
                    <a:pt x="40" y="41"/>
                    <a:pt x="0" y="121"/>
                  </a:cubicBezTo>
                  <a:cubicBezTo>
                    <a:pt x="0" y="281"/>
                    <a:pt x="161" y="542"/>
                    <a:pt x="341" y="542"/>
                  </a:cubicBezTo>
                  <a:cubicBezTo>
                    <a:pt x="421" y="542"/>
                    <a:pt x="501" y="462"/>
                    <a:pt x="501" y="381"/>
                  </a:cubicBezTo>
                  <a:lnTo>
                    <a:pt x="501" y="121"/>
                  </a:lnTo>
                  <a:cubicBezTo>
                    <a:pt x="461" y="41"/>
                    <a:pt x="356" y="1"/>
                    <a:pt x="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8" name="Google Shape;728;p8"/>
            <p:cNvSpPr/>
            <p:nvPr/>
          </p:nvSpPr>
          <p:spPr>
            <a:xfrm>
              <a:off x="4070019" y="765780"/>
              <a:ext cx="178864" cy="202126"/>
            </a:xfrm>
            <a:custGeom>
              <a:avLst/>
              <a:gdLst/>
              <a:ahLst/>
              <a:cxnLst/>
              <a:rect l="l" t="t" r="r" b="b"/>
              <a:pathLst>
                <a:path w="6236" h="7047" extrusionOk="0">
                  <a:moveTo>
                    <a:pt x="2872" y="0"/>
                  </a:moveTo>
                  <a:cubicBezTo>
                    <a:pt x="425" y="0"/>
                    <a:pt x="1" y="4109"/>
                    <a:pt x="728" y="5697"/>
                  </a:cubicBezTo>
                  <a:cubicBezTo>
                    <a:pt x="968" y="6277"/>
                    <a:pt x="1389" y="6878"/>
                    <a:pt x="1970" y="7038"/>
                  </a:cubicBezTo>
                  <a:cubicBezTo>
                    <a:pt x="2018" y="7044"/>
                    <a:pt x="2067" y="7047"/>
                    <a:pt x="2114" y="7047"/>
                  </a:cubicBezTo>
                  <a:cubicBezTo>
                    <a:pt x="2733" y="7047"/>
                    <a:pt x="3262" y="6582"/>
                    <a:pt x="3652" y="6117"/>
                  </a:cubicBezTo>
                  <a:cubicBezTo>
                    <a:pt x="4894" y="4695"/>
                    <a:pt x="6236" y="529"/>
                    <a:pt x="3231" y="28"/>
                  </a:cubicBezTo>
                  <a:cubicBezTo>
                    <a:pt x="3107" y="9"/>
                    <a:pt x="2987" y="0"/>
                    <a:pt x="287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9" name="Google Shape;729;p8"/>
            <p:cNvSpPr/>
            <p:nvPr/>
          </p:nvSpPr>
          <p:spPr>
            <a:xfrm>
              <a:off x="4124202" y="722583"/>
              <a:ext cx="79307" cy="74546"/>
            </a:xfrm>
            <a:custGeom>
              <a:avLst/>
              <a:gdLst/>
              <a:ahLst/>
              <a:cxnLst/>
              <a:rect l="l" t="t" r="r" b="b"/>
              <a:pathLst>
                <a:path w="2765" h="2599" extrusionOk="0">
                  <a:moveTo>
                    <a:pt x="1438" y="1"/>
                  </a:moveTo>
                  <a:cubicBezTo>
                    <a:pt x="1296" y="1"/>
                    <a:pt x="1141" y="75"/>
                    <a:pt x="1082" y="192"/>
                  </a:cubicBezTo>
                  <a:lnTo>
                    <a:pt x="0" y="1775"/>
                  </a:lnTo>
                  <a:cubicBezTo>
                    <a:pt x="0" y="1775"/>
                    <a:pt x="517" y="2599"/>
                    <a:pt x="1666" y="2599"/>
                  </a:cubicBezTo>
                  <a:cubicBezTo>
                    <a:pt x="1983" y="2599"/>
                    <a:pt x="2348" y="2536"/>
                    <a:pt x="2764" y="2376"/>
                  </a:cubicBezTo>
                  <a:lnTo>
                    <a:pt x="2584" y="613"/>
                  </a:lnTo>
                  <a:cubicBezTo>
                    <a:pt x="2584" y="373"/>
                    <a:pt x="2504" y="192"/>
                    <a:pt x="2264" y="192"/>
                  </a:cubicBezTo>
                  <a:lnTo>
                    <a:pt x="1583" y="32"/>
                  </a:lnTo>
                  <a:cubicBezTo>
                    <a:pt x="1540" y="11"/>
                    <a:pt x="1490" y="1"/>
                    <a:pt x="143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0" name="Google Shape;730;p8"/>
            <p:cNvSpPr/>
            <p:nvPr/>
          </p:nvSpPr>
          <p:spPr>
            <a:xfrm>
              <a:off x="4093166" y="792657"/>
              <a:ext cx="38521" cy="95742"/>
            </a:xfrm>
            <a:custGeom>
              <a:avLst/>
              <a:gdLst/>
              <a:ahLst/>
              <a:cxnLst/>
              <a:rect l="l" t="t" r="r" b="b"/>
              <a:pathLst>
                <a:path w="1343" h="3338" extrusionOk="0">
                  <a:moveTo>
                    <a:pt x="950" y="0"/>
                  </a:moveTo>
                  <a:cubicBezTo>
                    <a:pt x="804" y="0"/>
                    <a:pt x="653" y="273"/>
                    <a:pt x="582" y="433"/>
                  </a:cubicBezTo>
                  <a:cubicBezTo>
                    <a:pt x="241" y="934"/>
                    <a:pt x="81" y="1435"/>
                    <a:pt x="1" y="2016"/>
                  </a:cubicBezTo>
                  <a:lnTo>
                    <a:pt x="1" y="3017"/>
                  </a:lnTo>
                  <a:cubicBezTo>
                    <a:pt x="81" y="3097"/>
                    <a:pt x="81" y="3257"/>
                    <a:pt x="241" y="3338"/>
                  </a:cubicBezTo>
                  <a:cubicBezTo>
                    <a:pt x="341" y="3338"/>
                    <a:pt x="422" y="3338"/>
                    <a:pt x="502" y="3257"/>
                  </a:cubicBezTo>
                  <a:cubicBezTo>
                    <a:pt x="582" y="3177"/>
                    <a:pt x="582" y="3017"/>
                    <a:pt x="582" y="2937"/>
                  </a:cubicBezTo>
                  <a:cubicBezTo>
                    <a:pt x="662" y="2596"/>
                    <a:pt x="582" y="2256"/>
                    <a:pt x="662" y="1935"/>
                  </a:cubicBezTo>
                  <a:cubicBezTo>
                    <a:pt x="742" y="1675"/>
                    <a:pt x="842" y="1515"/>
                    <a:pt x="1002" y="1255"/>
                  </a:cubicBezTo>
                  <a:cubicBezTo>
                    <a:pt x="1163" y="1014"/>
                    <a:pt x="1243" y="834"/>
                    <a:pt x="1343" y="594"/>
                  </a:cubicBezTo>
                  <a:cubicBezTo>
                    <a:pt x="1343" y="333"/>
                    <a:pt x="1243" y="93"/>
                    <a:pt x="1002" y="13"/>
                  </a:cubicBezTo>
                  <a:cubicBezTo>
                    <a:pt x="985" y="4"/>
                    <a:pt x="968" y="0"/>
                    <a:pt x="95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1" name="Google Shape;731;p8"/>
            <p:cNvSpPr/>
            <p:nvPr/>
          </p:nvSpPr>
          <p:spPr>
            <a:xfrm>
              <a:off x="4095490" y="896232"/>
              <a:ext cx="16665" cy="16292"/>
            </a:xfrm>
            <a:custGeom>
              <a:avLst/>
              <a:gdLst/>
              <a:ahLst/>
              <a:cxnLst/>
              <a:rect l="l" t="t" r="r" b="b"/>
              <a:pathLst>
                <a:path w="581" h="568" extrusionOk="0">
                  <a:moveTo>
                    <a:pt x="327" y="1"/>
                  </a:moveTo>
                  <a:cubicBezTo>
                    <a:pt x="271" y="1"/>
                    <a:pt x="213" y="20"/>
                    <a:pt x="160" y="67"/>
                  </a:cubicBezTo>
                  <a:cubicBezTo>
                    <a:pt x="80" y="147"/>
                    <a:pt x="0" y="488"/>
                    <a:pt x="260" y="568"/>
                  </a:cubicBezTo>
                  <a:cubicBezTo>
                    <a:pt x="341" y="568"/>
                    <a:pt x="421" y="568"/>
                    <a:pt x="501" y="488"/>
                  </a:cubicBezTo>
                  <a:cubicBezTo>
                    <a:pt x="501" y="407"/>
                    <a:pt x="581" y="327"/>
                    <a:pt x="581" y="227"/>
                  </a:cubicBezTo>
                  <a:cubicBezTo>
                    <a:pt x="581" y="114"/>
                    <a:pt x="461" y="1"/>
                    <a:pt x="32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2" name="Google Shape;732;p8"/>
            <p:cNvSpPr/>
            <p:nvPr/>
          </p:nvSpPr>
          <p:spPr>
            <a:xfrm>
              <a:off x="4428101" y="823893"/>
              <a:ext cx="165211" cy="203531"/>
            </a:xfrm>
            <a:custGeom>
              <a:avLst/>
              <a:gdLst/>
              <a:ahLst/>
              <a:cxnLst/>
              <a:rect l="l" t="t" r="r" b="b"/>
              <a:pathLst>
                <a:path w="5760" h="7096" extrusionOk="0">
                  <a:moveTo>
                    <a:pt x="3001" y="1"/>
                  </a:moveTo>
                  <a:cubicBezTo>
                    <a:pt x="2950" y="1"/>
                    <a:pt x="2898" y="2"/>
                    <a:pt x="2845" y="5"/>
                  </a:cubicBezTo>
                  <a:cubicBezTo>
                    <a:pt x="1" y="166"/>
                    <a:pt x="501" y="4592"/>
                    <a:pt x="1583" y="6174"/>
                  </a:cubicBezTo>
                  <a:cubicBezTo>
                    <a:pt x="2004" y="6675"/>
                    <a:pt x="2504" y="7095"/>
                    <a:pt x="3185" y="7095"/>
                  </a:cubicBezTo>
                  <a:cubicBezTo>
                    <a:pt x="3846" y="7015"/>
                    <a:pt x="4267" y="6435"/>
                    <a:pt x="4587" y="5854"/>
                  </a:cubicBezTo>
                  <a:cubicBezTo>
                    <a:pt x="5492" y="4202"/>
                    <a:pt x="5759" y="1"/>
                    <a:pt x="30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3" name="Google Shape;733;p8"/>
            <p:cNvSpPr/>
            <p:nvPr/>
          </p:nvSpPr>
          <p:spPr>
            <a:xfrm>
              <a:off x="4473478" y="778659"/>
              <a:ext cx="79307" cy="74574"/>
            </a:xfrm>
            <a:custGeom>
              <a:avLst/>
              <a:gdLst/>
              <a:ahLst/>
              <a:cxnLst/>
              <a:rect l="l" t="t" r="r" b="b"/>
              <a:pathLst>
                <a:path w="2765" h="2600" extrusionOk="0">
                  <a:moveTo>
                    <a:pt x="1103" y="0"/>
                  </a:moveTo>
                  <a:cubicBezTo>
                    <a:pt x="922" y="0"/>
                    <a:pt x="762" y="160"/>
                    <a:pt x="682" y="320"/>
                  </a:cubicBezTo>
                  <a:lnTo>
                    <a:pt x="1" y="2083"/>
                  </a:lnTo>
                  <a:cubicBezTo>
                    <a:pt x="1" y="2083"/>
                    <a:pt x="491" y="2599"/>
                    <a:pt x="1310" y="2599"/>
                  </a:cubicBezTo>
                  <a:cubicBezTo>
                    <a:pt x="1719" y="2599"/>
                    <a:pt x="2211" y="2470"/>
                    <a:pt x="2765" y="2083"/>
                  </a:cubicBezTo>
                  <a:lnTo>
                    <a:pt x="2264" y="421"/>
                  </a:lnTo>
                  <a:cubicBezTo>
                    <a:pt x="2184" y="160"/>
                    <a:pt x="2004" y="0"/>
                    <a:pt x="18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4" name="Google Shape;734;p8"/>
            <p:cNvSpPr/>
            <p:nvPr/>
          </p:nvSpPr>
          <p:spPr>
            <a:xfrm>
              <a:off x="4459137" y="857338"/>
              <a:ext cx="28740" cy="99184"/>
            </a:xfrm>
            <a:custGeom>
              <a:avLst/>
              <a:gdLst/>
              <a:ahLst/>
              <a:cxnLst/>
              <a:rect l="l" t="t" r="r" b="b"/>
              <a:pathLst>
                <a:path w="1002" h="3458" extrusionOk="0">
                  <a:moveTo>
                    <a:pt x="501" y="1"/>
                  </a:moveTo>
                  <a:cubicBezTo>
                    <a:pt x="341" y="1"/>
                    <a:pt x="261" y="422"/>
                    <a:pt x="181" y="582"/>
                  </a:cubicBezTo>
                  <a:cubicBezTo>
                    <a:pt x="0" y="1083"/>
                    <a:pt x="0" y="1683"/>
                    <a:pt x="0" y="2264"/>
                  </a:cubicBezTo>
                  <a:cubicBezTo>
                    <a:pt x="100" y="2505"/>
                    <a:pt x="181" y="2845"/>
                    <a:pt x="261" y="3186"/>
                  </a:cubicBezTo>
                  <a:cubicBezTo>
                    <a:pt x="341" y="3266"/>
                    <a:pt x="341" y="3426"/>
                    <a:pt x="501" y="3426"/>
                  </a:cubicBezTo>
                  <a:cubicBezTo>
                    <a:pt x="528" y="3447"/>
                    <a:pt x="559" y="3457"/>
                    <a:pt x="590" y="3457"/>
                  </a:cubicBezTo>
                  <a:cubicBezTo>
                    <a:pt x="675" y="3457"/>
                    <a:pt x="761" y="3383"/>
                    <a:pt x="761" y="3266"/>
                  </a:cubicBezTo>
                  <a:cubicBezTo>
                    <a:pt x="841" y="3186"/>
                    <a:pt x="841" y="3085"/>
                    <a:pt x="841" y="3005"/>
                  </a:cubicBezTo>
                  <a:cubicBezTo>
                    <a:pt x="761" y="2685"/>
                    <a:pt x="601" y="2344"/>
                    <a:pt x="681" y="2004"/>
                  </a:cubicBezTo>
                  <a:cubicBezTo>
                    <a:pt x="681" y="1763"/>
                    <a:pt x="761" y="1503"/>
                    <a:pt x="841" y="1263"/>
                  </a:cubicBezTo>
                  <a:cubicBezTo>
                    <a:pt x="922" y="1002"/>
                    <a:pt x="1002" y="762"/>
                    <a:pt x="922" y="502"/>
                  </a:cubicBezTo>
                  <a:cubicBezTo>
                    <a:pt x="922" y="341"/>
                    <a:pt x="761" y="81"/>
                    <a:pt x="50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5" name="Google Shape;735;p8"/>
            <p:cNvSpPr/>
            <p:nvPr/>
          </p:nvSpPr>
          <p:spPr>
            <a:xfrm>
              <a:off x="4473478" y="962606"/>
              <a:ext cx="17267" cy="17152"/>
            </a:xfrm>
            <a:custGeom>
              <a:avLst/>
              <a:gdLst/>
              <a:ahLst/>
              <a:cxnLst/>
              <a:rect l="l" t="t" r="r" b="b"/>
              <a:pathLst>
                <a:path w="602" h="598" extrusionOk="0">
                  <a:moveTo>
                    <a:pt x="324" y="0"/>
                  </a:moveTo>
                  <a:cubicBezTo>
                    <a:pt x="265" y="0"/>
                    <a:pt x="211" y="28"/>
                    <a:pt x="181" y="96"/>
                  </a:cubicBezTo>
                  <a:cubicBezTo>
                    <a:pt x="1" y="257"/>
                    <a:pt x="101" y="597"/>
                    <a:pt x="261" y="597"/>
                  </a:cubicBezTo>
                  <a:cubicBezTo>
                    <a:pt x="341" y="597"/>
                    <a:pt x="422" y="517"/>
                    <a:pt x="502" y="417"/>
                  </a:cubicBezTo>
                  <a:cubicBezTo>
                    <a:pt x="502" y="337"/>
                    <a:pt x="602" y="257"/>
                    <a:pt x="602" y="176"/>
                  </a:cubicBezTo>
                  <a:cubicBezTo>
                    <a:pt x="539" y="77"/>
                    <a:pt x="423" y="0"/>
                    <a:pt x="3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6" name="Google Shape;736;p8"/>
            <p:cNvSpPr/>
            <p:nvPr/>
          </p:nvSpPr>
          <p:spPr>
            <a:xfrm>
              <a:off x="4813576" y="820594"/>
              <a:ext cx="169055" cy="202556"/>
            </a:xfrm>
            <a:custGeom>
              <a:avLst/>
              <a:gdLst/>
              <a:ahLst/>
              <a:cxnLst/>
              <a:rect l="l" t="t" r="r" b="b"/>
              <a:pathLst>
                <a:path w="5894" h="7062" extrusionOk="0">
                  <a:moveTo>
                    <a:pt x="3213" y="0"/>
                  </a:moveTo>
                  <a:cubicBezTo>
                    <a:pt x="3071" y="0"/>
                    <a:pt x="2922" y="13"/>
                    <a:pt x="2765" y="40"/>
                  </a:cubicBezTo>
                  <a:cubicBezTo>
                    <a:pt x="1" y="621"/>
                    <a:pt x="1083" y="4967"/>
                    <a:pt x="2344" y="6289"/>
                  </a:cubicBezTo>
                  <a:cubicBezTo>
                    <a:pt x="2724" y="6741"/>
                    <a:pt x="3298" y="7062"/>
                    <a:pt x="3834" y="7062"/>
                  </a:cubicBezTo>
                  <a:cubicBezTo>
                    <a:pt x="3892" y="7062"/>
                    <a:pt x="3950" y="7058"/>
                    <a:pt x="4007" y="7050"/>
                  </a:cubicBezTo>
                  <a:cubicBezTo>
                    <a:pt x="4668" y="6870"/>
                    <a:pt x="5008" y="6209"/>
                    <a:pt x="5269" y="5628"/>
                  </a:cubicBezTo>
                  <a:cubicBezTo>
                    <a:pt x="5894" y="3961"/>
                    <a:pt x="5695" y="0"/>
                    <a:pt x="32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7" name="Google Shape;737;p8"/>
            <p:cNvSpPr/>
            <p:nvPr/>
          </p:nvSpPr>
          <p:spPr>
            <a:xfrm>
              <a:off x="4858982" y="776336"/>
              <a:ext cx="79307" cy="75664"/>
            </a:xfrm>
            <a:custGeom>
              <a:avLst/>
              <a:gdLst/>
              <a:ahLst/>
              <a:cxnLst/>
              <a:rect l="l" t="t" r="r" b="b"/>
              <a:pathLst>
                <a:path w="2765" h="2638" extrusionOk="0">
                  <a:moveTo>
                    <a:pt x="1502" y="1"/>
                  </a:moveTo>
                  <a:lnTo>
                    <a:pt x="841" y="81"/>
                  </a:lnTo>
                  <a:cubicBezTo>
                    <a:pt x="581" y="81"/>
                    <a:pt x="501" y="241"/>
                    <a:pt x="421" y="401"/>
                  </a:cubicBezTo>
                  <a:lnTo>
                    <a:pt x="0" y="2244"/>
                  </a:lnTo>
                  <a:cubicBezTo>
                    <a:pt x="0" y="2244"/>
                    <a:pt x="460" y="2638"/>
                    <a:pt x="1154" y="2638"/>
                  </a:cubicBezTo>
                  <a:cubicBezTo>
                    <a:pt x="1610" y="2638"/>
                    <a:pt x="2168" y="2468"/>
                    <a:pt x="2764" y="1904"/>
                  </a:cubicBezTo>
                  <a:lnTo>
                    <a:pt x="2003" y="241"/>
                  </a:lnTo>
                  <a:cubicBezTo>
                    <a:pt x="1923" y="81"/>
                    <a:pt x="1763" y="1"/>
                    <a:pt x="15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8" name="Google Shape;738;p8"/>
            <p:cNvSpPr/>
            <p:nvPr/>
          </p:nvSpPr>
          <p:spPr>
            <a:xfrm>
              <a:off x="4852069" y="859661"/>
              <a:ext cx="31063" cy="98238"/>
            </a:xfrm>
            <a:custGeom>
              <a:avLst/>
              <a:gdLst/>
              <a:ahLst/>
              <a:cxnLst/>
              <a:rect l="l" t="t" r="r" b="b"/>
              <a:pathLst>
                <a:path w="1083" h="3425" extrusionOk="0">
                  <a:moveTo>
                    <a:pt x="321" y="0"/>
                  </a:moveTo>
                  <a:cubicBezTo>
                    <a:pt x="161" y="0"/>
                    <a:pt x="161" y="421"/>
                    <a:pt x="81" y="601"/>
                  </a:cubicBezTo>
                  <a:cubicBezTo>
                    <a:pt x="1" y="1182"/>
                    <a:pt x="1" y="1763"/>
                    <a:pt x="161" y="2263"/>
                  </a:cubicBezTo>
                  <a:cubicBezTo>
                    <a:pt x="241" y="2604"/>
                    <a:pt x="321" y="2924"/>
                    <a:pt x="502" y="3185"/>
                  </a:cubicBezTo>
                  <a:cubicBezTo>
                    <a:pt x="582" y="3265"/>
                    <a:pt x="662" y="3425"/>
                    <a:pt x="822" y="3425"/>
                  </a:cubicBezTo>
                  <a:cubicBezTo>
                    <a:pt x="922" y="3425"/>
                    <a:pt x="1002" y="3345"/>
                    <a:pt x="1002" y="3265"/>
                  </a:cubicBezTo>
                  <a:cubicBezTo>
                    <a:pt x="1082" y="3185"/>
                    <a:pt x="1082" y="3004"/>
                    <a:pt x="1002" y="2924"/>
                  </a:cubicBezTo>
                  <a:cubicBezTo>
                    <a:pt x="922" y="2604"/>
                    <a:pt x="742" y="2343"/>
                    <a:pt x="742" y="2003"/>
                  </a:cubicBezTo>
                  <a:cubicBezTo>
                    <a:pt x="662" y="1763"/>
                    <a:pt x="742" y="1502"/>
                    <a:pt x="822" y="1262"/>
                  </a:cubicBezTo>
                  <a:cubicBezTo>
                    <a:pt x="922" y="1002"/>
                    <a:pt x="922" y="681"/>
                    <a:pt x="822" y="421"/>
                  </a:cubicBezTo>
                  <a:cubicBezTo>
                    <a:pt x="742" y="260"/>
                    <a:pt x="582" y="0"/>
                    <a:pt x="32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9" name="Google Shape;739;p8"/>
            <p:cNvSpPr/>
            <p:nvPr/>
          </p:nvSpPr>
          <p:spPr>
            <a:xfrm>
              <a:off x="4875647" y="964212"/>
              <a:ext cx="17238" cy="15546"/>
            </a:xfrm>
            <a:custGeom>
              <a:avLst/>
              <a:gdLst/>
              <a:ahLst/>
              <a:cxnLst/>
              <a:rect l="l" t="t" r="r" b="b"/>
              <a:pathLst>
                <a:path w="601" h="542" extrusionOk="0">
                  <a:moveTo>
                    <a:pt x="373" y="0"/>
                  </a:moveTo>
                  <a:cubicBezTo>
                    <a:pt x="280" y="0"/>
                    <a:pt x="180" y="40"/>
                    <a:pt x="100" y="120"/>
                  </a:cubicBezTo>
                  <a:cubicBezTo>
                    <a:pt x="0" y="201"/>
                    <a:pt x="180" y="541"/>
                    <a:pt x="341" y="541"/>
                  </a:cubicBezTo>
                  <a:cubicBezTo>
                    <a:pt x="421" y="541"/>
                    <a:pt x="501" y="461"/>
                    <a:pt x="501" y="361"/>
                  </a:cubicBezTo>
                  <a:cubicBezTo>
                    <a:pt x="601" y="281"/>
                    <a:pt x="601" y="201"/>
                    <a:pt x="601" y="120"/>
                  </a:cubicBezTo>
                  <a:cubicBezTo>
                    <a:pt x="551" y="40"/>
                    <a:pt x="466" y="0"/>
                    <a:pt x="3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0" name="Google Shape;740;p8"/>
            <p:cNvSpPr/>
            <p:nvPr/>
          </p:nvSpPr>
          <p:spPr>
            <a:xfrm>
              <a:off x="5876408" y="437700"/>
              <a:ext cx="2601818" cy="359908"/>
            </a:xfrm>
            <a:custGeom>
              <a:avLst/>
              <a:gdLst/>
              <a:ahLst/>
              <a:cxnLst/>
              <a:rect l="l" t="t" r="r" b="b"/>
              <a:pathLst>
                <a:path w="90711" h="12548" extrusionOk="0">
                  <a:moveTo>
                    <a:pt x="90079" y="0"/>
                  </a:moveTo>
                  <a:cubicBezTo>
                    <a:pt x="90014" y="0"/>
                    <a:pt x="89948" y="10"/>
                    <a:pt x="89889" y="30"/>
                  </a:cubicBezTo>
                  <a:cubicBezTo>
                    <a:pt x="74444" y="7727"/>
                    <a:pt x="59534" y="11589"/>
                    <a:pt x="44651" y="11589"/>
                  </a:cubicBezTo>
                  <a:cubicBezTo>
                    <a:pt x="30179" y="11589"/>
                    <a:pt x="15732" y="7937"/>
                    <a:pt x="841" y="611"/>
                  </a:cubicBezTo>
                  <a:cubicBezTo>
                    <a:pt x="769" y="567"/>
                    <a:pt x="693" y="547"/>
                    <a:pt x="618" y="547"/>
                  </a:cubicBezTo>
                  <a:cubicBezTo>
                    <a:pt x="421" y="547"/>
                    <a:pt x="233" y="683"/>
                    <a:pt x="160" y="871"/>
                  </a:cubicBezTo>
                  <a:cubicBezTo>
                    <a:pt x="0" y="1112"/>
                    <a:pt x="80" y="1372"/>
                    <a:pt x="341" y="1532"/>
                  </a:cubicBezTo>
                  <a:cubicBezTo>
                    <a:pt x="15102" y="8702"/>
                    <a:pt x="29202" y="12388"/>
                    <a:pt x="43402" y="12548"/>
                  </a:cubicBezTo>
                  <a:lnTo>
                    <a:pt x="44724" y="12548"/>
                  </a:lnTo>
                  <a:cubicBezTo>
                    <a:pt x="59746" y="12548"/>
                    <a:pt x="74687" y="8803"/>
                    <a:pt x="90290" y="951"/>
                  </a:cubicBezTo>
                  <a:cubicBezTo>
                    <a:pt x="90550" y="871"/>
                    <a:pt x="90710" y="531"/>
                    <a:pt x="90550" y="290"/>
                  </a:cubicBezTo>
                  <a:cubicBezTo>
                    <a:pt x="90490" y="94"/>
                    <a:pt x="90281" y="0"/>
                    <a:pt x="900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1" name="Google Shape;741;p8"/>
            <p:cNvSpPr/>
            <p:nvPr/>
          </p:nvSpPr>
          <p:spPr>
            <a:xfrm>
              <a:off x="7604462" y="768419"/>
              <a:ext cx="183425" cy="196991"/>
            </a:xfrm>
            <a:custGeom>
              <a:avLst/>
              <a:gdLst/>
              <a:ahLst/>
              <a:cxnLst/>
              <a:rect l="l" t="t" r="r" b="b"/>
              <a:pathLst>
                <a:path w="6395" h="6868" extrusionOk="0">
                  <a:moveTo>
                    <a:pt x="3461" y="1"/>
                  </a:moveTo>
                  <a:cubicBezTo>
                    <a:pt x="3196" y="1"/>
                    <a:pt x="2911" y="56"/>
                    <a:pt x="2604" y="177"/>
                  </a:cubicBezTo>
                  <a:cubicBezTo>
                    <a:pt x="1" y="1178"/>
                    <a:pt x="1843" y="5184"/>
                    <a:pt x="3345" y="6366"/>
                  </a:cubicBezTo>
                  <a:cubicBezTo>
                    <a:pt x="3728" y="6611"/>
                    <a:pt x="4205" y="6867"/>
                    <a:pt x="4676" y="6867"/>
                  </a:cubicBezTo>
                  <a:cubicBezTo>
                    <a:pt x="4821" y="6867"/>
                    <a:pt x="4966" y="6843"/>
                    <a:pt x="5108" y="6786"/>
                  </a:cubicBezTo>
                  <a:cubicBezTo>
                    <a:pt x="5689" y="6526"/>
                    <a:pt x="5929" y="5785"/>
                    <a:pt x="6109" y="5184"/>
                  </a:cubicBezTo>
                  <a:cubicBezTo>
                    <a:pt x="6394" y="3494"/>
                    <a:pt x="5572" y="1"/>
                    <a:pt x="346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2" name="Google Shape;742;p8"/>
            <p:cNvSpPr/>
            <p:nvPr/>
          </p:nvSpPr>
          <p:spPr>
            <a:xfrm>
              <a:off x="7650413" y="724878"/>
              <a:ext cx="74144" cy="77672"/>
            </a:xfrm>
            <a:custGeom>
              <a:avLst/>
              <a:gdLst/>
              <a:ahLst/>
              <a:cxnLst/>
              <a:rect l="l" t="t" r="r" b="b"/>
              <a:pathLst>
                <a:path w="2585" h="2708" extrusionOk="0">
                  <a:moveTo>
                    <a:pt x="1227" y="1"/>
                  </a:moveTo>
                  <a:cubicBezTo>
                    <a:pt x="1175" y="1"/>
                    <a:pt x="1125" y="11"/>
                    <a:pt x="1082" y="32"/>
                  </a:cubicBezTo>
                  <a:lnTo>
                    <a:pt x="401" y="193"/>
                  </a:lnTo>
                  <a:cubicBezTo>
                    <a:pt x="241" y="293"/>
                    <a:pt x="81" y="453"/>
                    <a:pt x="81" y="613"/>
                  </a:cubicBezTo>
                  <a:lnTo>
                    <a:pt x="1" y="2536"/>
                  </a:lnTo>
                  <a:cubicBezTo>
                    <a:pt x="1" y="2536"/>
                    <a:pt x="317" y="2708"/>
                    <a:pt x="776" y="2708"/>
                  </a:cubicBezTo>
                  <a:cubicBezTo>
                    <a:pt x="1283" y="2708"/>
                    <a:pt x="1964" y="2498"/>
                    <a:pt x="2585" y="1615"/>
                  </a:cubicBezTo>
                  <a:lnTo>
                    <a:pt x="1583" y="193"/>
                  </a:lnTo>
                  <a:cubicBezTo>
                    <a:pt x="1525" y="75"/>
                    <a:pt x="1369" y="1"/>
                    <a:pt x="12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3" name="Google Shape;743;p8"/>
            <p:cNvSpPr/>
            <p:nvPr/>
          </p:nvSpPr>
          <p:spPr>
            <a:xfrm>
              <a:off x="7650413" y="814255"/>
              <a:ext cx="43138" cy="95972"/>
            </a:xfrm>
            <a:custGeom>
              <a:avLst/>
              <a:gdLst/>
              <a:ahLst/>
              <a:cxnLst/>
              <a:rect l="l" t="t" r="r" b="b"/>
              <a:pathLst>
                <a:path w="1504" h="3346" extrusionOk="0">
                  <a:moveTo>
                    <a:pt x="241" y="1"/>
                  </a:moveTo>
                  <a:cubicBezTo>
                    <a:pt x="1" y="81"/>
                    <a:pt x="81" y="502"/>
                    <a:pt x="81" y="682"/>
                  </a:cubicBezTo>
                  <a:cubicBezTo>
                    <a:pt x="81" y="1182"/>
                    <a:pt x="161" y="1763"/>
                    <a:pt x="401" y="2264"/>
                  </a:cubicBezTo>
                  <a:cubicBezTo>
                    <a:pt x="582" y="2585"/>
                    <a:pt x="742" y="2845"/>
                    <a:pt x="902" y="3085"/>
                  </a:cubicBezTo>
                  <a:cubicBezTo>
                    <a:pt x="1002" y="3185"/>
                    <a:pt x="1082" y="3346"/>
                    <a:pt x="1243" y="3346"/>
                  </a:cubicBezTo>
                  <a:cubicBezTo>
                    <a:pt x="1323" y="3265"/>
                    <a:pt x="1403" y="3185"/>
                    <a:pt x="1403" y="3085"/>
                  </a:cubicBezTo>
                  <a:cubicBezTo>
                    <a:pt x="1503" y="2925"/>
                    <a:pt x="1403" y="2845"/>
                    <a:pt x="1403" y="2765"/>
                  </a:cubicBezTo>
                  <a:cubicBezTo>
                    <a:pt x="1243" y="2424"/>
                    <a:pt x="1002" y="2264"/>
                    <a:pt x="902" y="1924"/>
                  </a:cubicBezTo>
                  <a:cubicBezTo>
                    <a:pt x="822" y="1683"/>
                    <a:pt x="902" y="1423"/>
                    <a:pt x="902" y="1182"/>
                  </a:cubicBezTo>
                  <a:cubicBezTo>
                    <a:pt x="902" y="842"/>
                    <a:pt x="902" y="582"/>
                    <a:pt x="742" y="341"/>
                  </a:cubicBezTo>
                  <a:cubicBezTo>
                    <a:pt x="662" y="181"/>
                    <a:pt x="401" y="1"/>
                    <a:pt x="24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4" name="Google Shape;744;p8"/>
            <p:cNvSpPr/>
            <p:nvPr/>
          </p:nvSpPr>
          <p:spPr>
            <a:xfrm>
              <a:off x="7690627" y="911607"/>
              <a:ext cx="14399" cy="17582"/>
            </a:xfrm>
            <a:custGeom>
              <a:avLst/>
              <a:gdLst/>
              <a:ahLst/>
              <a:cxnLst/>
              <a:rect l="l" t="t" r="r" b="b"/>
              <a:pathLst>
                <a:path w="502" h="613" extrusionOk="0">
                  <a:moveTo>
                    <a:pt x="299" y="0"/>
                  </a:moveTo>
                  <a:cubicBezTo>
                    <a:pt x="198" y="0"/>
                    <a:pt x="101" y="60"/>
                    <a:pt x="101" y="192"/>
                  </a:cubicBezTo>
                  <a:cubicBezTo>
                    <a:pt x="1" y="372"/>
                    <a:pt x="181" y="613"/>
                    <a:pt x="341" y="613"/>
                  </a:cubicBezTo>
                  <a:cubicBezTo>
                    <a:pt x="421" y="532"/>
                    <a:pt x="502" y="452"/>
                    <a:pt x="502" y="372"/>
                  </a:cubicBezTo>
                  <a:lnTo>
                    <a:pt x="502" y="112"/>
                  </a:lnTo>
                  <a:cubicBezTo>
                    <a:pt x="466" y="40"/>
                    <a:pt x="381" y="0"/>
                    <a:pt x="2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5" name="Google Shape;745;p8"/>
            <p:cNvSpPr/>
            <p:nvPr/>
          </p:nvSpPr>
          <p:spPr>
            <a:xfrm>
              <a:off x="6138258" y="657444"/>
              <a:ext cx="178807" cy="200233"/>
            </a:xfrm>
            <a:custGeom>
              <a:avLst/>
              <a:gdLst/>
              <a:ahLst/>
              <a:cxnLst/>
              <a:rect l="l" t="t" r="r" b="b"/>
              <a:pathLst>
                <a:path w="6234" h="6981" extrusionOk="0">
                  <a:moveTo>
                    <a:pt x="2888" y="1"/>
                  </a:moveTo>
                  <a:cubicBezTo>
                    <a:pt x="487" y="1"/>
                    <a:pt x="0" y="4059"/>
                    <a:pt x="645" y="5728"/>
                  </a:cubicBezTo>
                  <a:cubicBezTo>
                    <a:pt x="886" y="6309"/>
                    <a:pt x="1306" y="6890"/>
                    <a:pt x="1887" y="6970"/>
                  </a:cubicBezTo>
                  <a:cubicBezTo>
                    <a:pt x="1944" y="6977"/>
                    <a:pt x="2001" y="6980"/>
                    <a:pt x="2057" y="6980"/>
                  </a:cubicBezTo>
                  <a:cubicBezTo>
                    <a:pt x="2650" y="6980"/>
                    <a:pt x="3183" y="6606"/>
                    <a:pt x="3549" y="6149"/>
                  </a:cubicBezTo>
                  <a:cubicBezTo>
                    <a:pt x="4891" y="4727"/>
                    <a:pt x="6233" y="641"/>
                    <a:pt x="3309" y="40"/>
                  </a:cubicBezTo>
                  <a:cubicBezTo>
                    <a:pt x="3163" y="13"/>
                    <a:pt x="3022" y="1"/>
                    <a:pt x="288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6" name="Google Shape;746;p8"/>
            <p:cNvSpPr/>
            <p:nvPr/>
          </p:nvSpPr>
          <p:spPr>
            <a:xfrm>
              <a:off x="6194678" y="613185"/>
              <a:ext cx="79307" cy="75980"/>
            </a:xfrm>
            <a:custGeom>
              <a:avLst/>
              <a:gdLst/>
              <a:ahLst/>
              <a:cxnLst/>
              <a:rect l="l" t="t" r="r" b="b"/>
              <a:pathLst>
                <a:path w="2765" h="2649" extrusionOk="0">
                  <a:moveTo>
                    <a:pt x="1582" y="1"/>
                  </a:moveTo>
                  <a:cubicBezTo>
                    <a:pt x="1422" y="1"/>
                    <a:pt x="1182" y="81"/>
                    <a:pt x="1082" y="261"/>
                  </a:cubicBezTo>
                  <a:lnTo>
                    <a:pt x="0" y="1763"/>
                  </a:lnTo>
                  <a:cubicBezTo>
                    <a:pt x="0" y="1763"/>
                    <a:pt x="524" y="2648"/>
                    <a:pt x="1689" y="2648"/>
                  </a:cubicBezTo>
                  <a:cubicBezTo>
                    <a:pt x="2000" y="2648"/>
                    <a:pt x="2358" y="2585"/>
                    <a:pt x="2764" y="2424"/>
                  </a:cubicBezTo>
                  <a:lnTo>
                    <a:pt x="2684" y="682"/>
                  </a:lnTo>
                  <a:cubicBezTo>
                    <a:pt x="2684" y="421"/>
                    <a:pt x="2504" y="261"/>
                    <a:pt x="2263" y="181"/>
                  </a:cubicBezTo>
                  <a:lnTo>
                    <a:pt x="158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7" name="Google Shape;747;p8"/>
            <p:cNvSpPr/>
            <p:nvPr/>
          </p:nvSpPr>
          <p:spPr>
            <a:xfrm>
              <a:off x="6161348" y="682427"/>
              <a:ext cx="38521" cy="96258"/>
            </a:xfrm>
            <a:custGeom>
              <a:avLst/>
              <a:gdLst/>
              <a:ahLst/>
              <a:cxnLst/>
              <a:rect l="l" t="t" r="r" b="b"/>
              <a:pathLst>
                <a:path w="1343" h="3356" extrusionOk="0">
                  <a:moveTo>
                    <a:pt x="1021" y="0"/>
                  </a:moveTo>
                  <a:cubicBezTo>
                    <a:pt x="811" y="0"/>
                    <a:pt x="654" y="358"/>
                    <a:pt x="581" y="431"/>
                  </a:cubicBezTo>
                  <a:cubicBezTo>
                    <a:pt x="341" y="932"/>
                    <a:pt x="81" y="1512"/>
                    <a:pt x="0" y="2013"/>
                  </a:cubicBezTo>
                  <a:lnTo>
                    <a:pt x="0" y="3015"/>
                  </a:lnTo>
                  <a:cubicBezTo>
                    <a:pt x="0" y="3095"/>
                    <a:pt x="81" y="3275"/>
                    <a:pt x="161" y="3355"/>
                  </a:cubicBezTo>
                  <a:cubicBezTo>
                    <a:pt x="341" y="3355"/>
                    <a:pt x="421" y="3355"/>
                    <a:pt x="501" y="3275"/>
                  </a:cubicBezTo>
                  <a:cubicBezTo>
                    <a:pt x="581" y="3175"/>
                    <a:pt x="581" y="3015"/>
                    <a:pt x="581" y="2934"/>
                  </a:cubicBezTo>
                  <a:cubicBezTo>
                    <a:pt x="661" y="2594"/>
                    <a:pt x="581" y="2273"/>
                    <a:pt x="661" y="2013"/>
                  </a:cubicBezTo>
                  <a:cubicBezTo>
                    <a:pt x="741" y="1773"/>
                    <a:pt x="922" y="1512"/>
                    <a:pt x="1002" y="1272"/>
                  </a:cubicBezTo>
                  <a:cubicBezTo>
                    <a:pt x="1162" y="1092"/>
                    <a:pt x="1342" y="851"/>
                    <a:pt x="1342" y="591"/>
                  </a:cubicBezTo>
                  <a:cubicBezTo>
                    <a:pt x="1342" y="431"/>
                    <a:pt x="1242" y="90"/>
                    <a:pt x="1082" y="10"/>
                  </a:cubicBezTo>
                  <a:cubicBezTo>
                    <a:pt x="1061" y="3"/>
                    <a:pt x="1041" y="0"/>
                    <a:pt x="102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8" name="Google Shape;748;p8"/>
            <p:cNvSpPr/>
            <p:nvPr/>
          </p:nvSpPr>
          <p:spPr>
            <a:xfrm>
              <a:off x="6163642" y="785945"/>
              <a:ext cx="16034" cy="16292"/>
            </a:xfrm>
            <a:custGeom>
              <a:avLst/>
              <a:gdLst/>
              <a:ahLst/>
              <a:cxnLst/>
              <a:rect l="l" t="t" r="r" b="b"/>
              <a:pathLst>
                <a:path w="559" h="568" extrusionOk="0">
                  <a:moveTo>
                    <a:pt x="323" y="1"/>
                  </a:moveTo>
                  <a:cubicBezTo>
                    <a:pt x="270" y="1"/>
                    <a:pt x="213" y="20"/>
                    <a:pt x="161" y="66"/>
                  </a:cubicBezTo>
                  <a:cubicBezTo>
                    <a:pt x="1" y="167"/>
                    <a:pt x="1" y="487"/>
                    <a:pt x="161" y="567"/>
                  </a:cubicBezTo>
                  <a:cubicBezTo>
                    <a:pt x="261" y="567"/>
                    <a:pt x="341" y="567"/>
                    <a:pt x="421" y="487"/>
                  </a:cubicBezTo>
                  <a:cubicBezTo>
                    <a:pt x="501" y="407"/>
                    <a:pt x="501" y="327"/>
                    <a:pt x="501" y="247"/>
                  </a:cubicBezTo>
                  <a:cubicBezTo>
                    <a:pt x="558" y="119"/>
                    <a:pt x="453" y="1"/>
                    <a:pt x="3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9" name="Google Shape;749;p8"/>
            <p:cNvSpPr/>
            <p:nvPr/>
          </p:nvSpPr>
          <p:spPr>
            <a:xfrm>
              <a:off x="7942266" y="691376"/>
              <a:ext cx="185576" cy="196475"/>
            </a:xfrm>
            <a:custGeom>
              <a:avLst/>
              <a:gdLst/>
              <a:ahLst/>
              <a:cxnLst/>
              <a:rect l="l" t="t" r="r" b="b"/>
              <a:pathLst>
                <a:path w="6470" h="6850" extrusionOk="0">
                  <a:moveTo>
                    <a:pt x="3491" y="1"/>
                  </a:moveTo>
                  <a:cubicBezTo>
                    <a:pt x="3211" y="1"/>
                    <a:pt x="2909" y="63"/>
                    <a:pt x="2584" y="199"/>
                  </a:cubicBezTo>
                  <a:cubicBezTo>
                    <a:pt x="0" y="1280"/>
                    <a:pt x="1923" y="5286"/>
                    <a:pt x="3506" y="6368"/>
                  </a:cubicBezTo>
                  <a:cubicBezTo>
                    <a:pt x="3860" y="6609"/>
                    <a:pt x="4294" y="6849"/>
                    <a:pt x="4723" y="6849"/>
                  </a:cubicBezTo>
                  <a:cubicBezTo>
                    <a:pt x="4901" y="6849"/>
                    <a:pt x="5078" y="6808"/>
                    <a:pt x="5248" y="6708"/>
                  </a:cubicBezTo>
                  <a:cubicBezTo>
                    <a:pt x="5849" y="6468"/>
                    <a:pt x="6089" y="5787"/>
                    <a:pt x="6169" y="5126"/>
                  </a:cubicBezTo>
                  <a:cubicBezTo>
                    <a:pt x="6470" y="3500"/>
                    <a:pt x="5600" y="1"/>
                    <a:pt x="349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0" name="Google Shape;750;p8"/>
            <p:cNvSpPr/>
            <p:nvPr/>
          </p:nvSpPr>
          <p:spPr>
            <a:xfrm>
              <a:off x="7987643" y="648494"/>
              <a:ext cx="74144" cy="78275"/>
            </a:xfrm>
            <a:custGeom>
              <a:avLst/>
              <a:gdLst/>
              <a:ahLst/>
              <a:cxnLst/>
              <a:rect l="l" t="t" r="r" b="b"/>
              <a:pathLst>
                <a:path w="2585" h="2729" extrusionOk="0">
                  <a:moveTo>
                    <a:pt x="1192" y="0"/>
                  </a:moveTo>
                  <a:cubicBezTo>
                    <a:pt x="1135" y="0"/>
                    <a:pt x="1072" y="10"/>
                    <a:pt x="1002" y="32"/>
                  </a:cubicBezTo>
                  <a:lnTo>
                    <a:pt x="341" y="272"/>
                  </a:lnTo>
                  <a:cubicBezTo>
                    <a:pt x="161" y="352"/>
                    <a:pt x="81" y="532"/>
                    <a:pt x="81" y="692"/>
                  </a:cubicBezTo>
                  <a:lnTo>
                    <a:pt x="1" y="2535"/>
                  </a:lnTo>
                  <a:cubicBezTo>
                    <a:pt x="1" y="2535"/>
                    <a:pt x="336" y="2728"/>
                    <a:pt x="813" y="2728"/>
                  </a:cubicBezTo>
                  <a:cubicBezTo>
                    <a:pt x="1319" y="2728"/>
                    <a:pt x="1986" y="2511"/>
                    <a:pt x="2584" y="1614"/>
                  </a:cubicBezTo>
                  <a:lnTo>
                    <a:pt x="1583" y="192"/>
                  </a:lnTo>
                  <a:cubicBezTo>
                    <a:pt x="1466" y="74"/>
                    <a:pt x="1348" y="0"/>
                    <a:pt x="119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1" name="Google Shape;751;p8"/>
            <p:cNvSpPr/>
            <p:nvPr/>
          </p:nvSpPr>
          <p:spPr>
            <a:xfrm>
              <a:off x="7987643" y="739707"/>
              <a:ext cx="45404" cy="94107"/>
            </a:xfrm>
            <a:custGeom>
              <a:avLst/>
              <a:gdLst/>
              <a:ahLst/>
              <a:cxnLst/>
              <a:rect l="l" t="t" r="r" b="b"/>
              <a:pathLst>
                <a:path w="1583" h="3281" extrusionOk="0">
                  <a:moveTo>
                    <a:pt x="360" y="0"/>
                  </a:moveTo>
                  <a:cubicBezTo>
                    <a:pt x="327" y="0"/>
                    <a:pt x="294" y="5"/>
                    <a:pt x="261" y="16"/>
                  </a:cubicBezTo>
                  <a:cubicBezTo>
                    <a:pt x="1" y="96"/>
                    <a:pt x="81" y="437"/>
                    <a:pt x="81" y="677"/>
                  </a:cubicBezTo>
                  <a:cubicBezTo>
                    <a:pt x="161" y="1178"/>
                    <a:pt x="261" y="1779"/>
                    <a:pt x="501" y="2279"/>
                  </a:cubicBezTo>
                  <a:cubicBezTo>
                    <a:pt x="662" y="2520"/>
                    <a:pt x="842" y="2860"/>
                    <a:pt x="1002" y="3101"/>
                  </a:cubicBezTo>
                  <a:cubicBezTo>
                    <a:pt x="1082" y="3181"/>
                    <a:pt x="1263" y="3281"/>
                    <a:pt x="1343" y="3281"/>
                  </a:cubicBezTo>
                  <a:cubicBezTo>
                    <a:pt x="1503" y="3281"/>
                    <a:pt x="1583" y="3101"/>
                    <a:pt x="1583" y="3020"/>
                  </a:cubicBezTo>
                  <a:cubicBezTo>
                    <a:pt x="1583" y="2940"/>
                    <a:pt x="1503" y="2860"/>
                    <a:pt x="1503" y="2680"/>
                  </a:cubicBezTo>
                  <a:cubicBezTo>
                    <a:pt x="1343" y="2440"/>
                    <a:pt x="1082" y="2179"/>
                    <a:pt x="1002" y="1859"/>
                  </a:cubicBezTo>
                  <a:cubicBezTo>
                    <a:pt x="922" y="1598"/>
                    <a:pt x="922" y="1358"/>
                    <a:pt x="922" y="1098"/>
                  </a:cubicBezTo>
                  <a:cubicBezTo>
                    <a:pt x="922" y="857"/>
                    <a:pt x="922" y="597"/>
                    <a:pt x="842" y="357"/>
                  </a:cubicBezTo>
                  <a:cubicBezTo>
                    <a:pt x="773" y="201"/>
                    <a:pt x="569" y="0"/>
                    <a:pt x="3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2" name="Google Shape;752;p8"/>
            <p:cNvSpPr/>
            <p:nvPr/>
          </p:nvSpPr>
          <p:spPr>
            <a:xfrm>
              <a:off x="8030725" y="837231"/>
              <a:ext cx="16693" cy="15546"/>
            </a:xfrm>
            <a:custGeom>
              <a:avLst/>
              <a:gdLst/>
              <a:ahLst/>
              <a:cxnLst/>
              <a:rect l="l" t="t" r="r" b="b"/>
              <a:pathLst>
                <a:path w="582" h="542" extrusionOk="0">
                  <a:moveTo>
                    <a:pt x="291" y="1"/>
                  </a:moveTo>
                  <a:cubicBezTo>
                    <a:pt x="206" y="1"/>
                    <a:pt x="121" y="41"/>
                    <a:pt x="81" y="121"/>
                  </a:cubicBezTo>
                  <a:cubicBezTo>
                    <a:pt x="1" y="281"/>
                    <a:pt x="161" y="542"/>
                    <a:pt x="422" y="542"/>
                  </a:cubicBezTo>
                  <a:cubicBezTo>
                    <a:pt x="502" y="542"/>
                    <a:pt x="502" y="462"/>
                    <a:pt x="582" y="381"/>
                  </a:cubicBezTo>
                  <a:cubicBezTo>
                    <a:pt x="582" y="281"/>
                    <a:pt x="582" y="201"/>
                    <a:pt x="502" y="121"/>
                  </a:cubicBezTo>
                  <a:cubicBezTo>
                    <a:pt x="462" y="41"/>
                    <a:pt x="376" y="1"/>
                    <a:pt x="29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3" name="Google Shape;753;p8"/>
            <p:cNvSpPr/>
            <p:nvPr/>
          </p:nvSpPr>
          <p:spPr>
            <a:xfrm>
              <a:off x="6502306" y="765780"/>
              <a:ext cx="176111" cy="202126"/>
            </a:xfrm>
            <a:custGeom>
              <a:avLst/>
              <a:gdLst/>
              <a:ahLst/>
              <a:cxnLst/>
              <a:rect l="l" t="t" r="r" b="b"/>
              <a:pathLst>
                <a:path w="6140" h="7047" extrusionOk="0">
                  <a:moveTo>
                    <a:pt x="2858" y="0"/>
                  </a:moveTo>
                  <a:cubicBezTo>
                    <a:pt x="428" y="0"/>
                    <a:pt x="0" y="4109"/>
                    <a:pt x="631" y="5697"/>
                  </a:cubicBezTo>
                  <a:cubicBezTo>
                    <a:pt x="872" y="6277"/>
                    <a:pt x="1292" y="6878"/>
                    <a:pt x="1973" y="7038"/>
                  </a:cubicBezTo>
                  <a:cubicBezTo>
                    <a:pt x="2021" y="7044"/>
                    <a:pt x="2067" y="7047"/>
                    <a:pt x="2113" y="7047"/>
                  </a:cubicBezTo>
                  <a:cubicBezTo>
                    <a:pt x="2706" y="7047"/>
                    <a:pt x="3171" y="6582"/>
                    <a:pt x="3636" y="6117"/>
                  </a:cubicBezTo>
                  <a:cubicBezTo>
                    <a:pt x="4877" y="4695"/>
                    <a:pt x="6139" y="529"/>
                    <a:pt x="3215" y="28"/>
                  </a:cubicBezTo>
                  <a:cubicBezTo>
                    <a:pt x="3092" y="9"/>
                    <a:pt x="2973" y="0"/>
                    <a:pt x="285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4" name="Google Shape;754;p8"/>
            <p:cNvSpPr/>
            <p:nvPr/>
          </p:nvSpPr>
          <p:spPr>
            <a:xfrm>
              <a:off x="6556030" y="722583"/>
              <a:ext cx="76984" cy="74546"/>
            </a:xfrm>
            <a:custGeom>
              <a:avLst/>
              <a:gdLst/>
              <a:ahLst/>
              <a:cxnLst/>
              <a:rect l="l" t="t" r="r" b="b"/>
              <a:pathLst>
                <a:path w="2684" h="2599" extrusionOk="0">
                  <a:moveTo>
                    <a:pt x="1373" y="1"/>
                  </a:moveTo>
                  <a:cubicBezTo>
                    <a:pt x="1255" y="1"/>
                    <a:pt x="1134" y="75"/>
                    <a:pt x="1002" y="192"/>
                  </a:cubicBezTo>
                  <a:lnTo>
                    <a:pt x="0" y="1775"/>
                  </a:lnTo>
                  <a:cubicBezTo>
                    <a:pt x="0" y="1775"/>
                    <a:pt x="517" y="2599"/>
                    <a:pt x="1627" y="2599"/>
                  </a:cubicBezTo>
                  <a:cubicBezTo>
                    <a:pt x="1933" y="2599"/>
                    <a:pt x="2285" y="2536"/>
                    <a:pt x="2684" y="2376"/>
                  </a:cubicBezTo>
                  <a:lnTo>
                    <a:pt x="2604" y="613"/>
                  </a:lnTo>
                  <a:cubicBezTo>
                    <a:pt x="2604" y="373"/>
                    <a:pt x="2424" y="192"/>
                    <a:pt x="2263" y="192"/>
                  </a:cubicBezTo>
                  <a:lnTo>
                    <a:pt x="1502" y="32"/>
                  </a:lnTo>
                  <a:cubicBezTo>
                    <a:pt x="1459" y="11"/>
                    <a:pt x="1416" y="1"/>
                    <a:pt x="137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5" name="Google Shape;755;p8"/>
            <p:cNvSpPr/>
            <p:nvPr/>
          </p:nvSpPr>
          <p:spPr>
            <a:xfrm>
              <a:off x="6522700" y="792657"/>
              <a:ext cx="38521" cy="95742"/>
            </a:xfrm>
            <a:custGeom>
              <a:avLst/>
              <a:gdLst/>
              <a:ahLst/>
              <a:cxnLst/>
              <a:rect l="l" t="t" r="r" b="b"/>
              <a:pathLst>
                <a:path w="1343" h="3338" extrusionOk="0">
                  <a:moveTo>
                    <a:pt x="1006" y="0"/>
                  </a:moveTo>
                  <a:cubicBezTo>
                    <a:pt x="804" y="0"/>
                    <a:pt x="653" y="273"/>
                    <a:pt x="581" y="433"/>
                  </a:cubicBezTo>
                  <a:cubicBezTo>
                    <a:pt x="341" y="934"/>
                    <a:pt x="161" y="1435"/>
                    <a:pt x="81" y="2016"/>
                  </a:cubicBezTo>
                  <a:cubicBezTo>
                    <a:pt x="0" y="2336"/>
                    <a:pt x="0" y="2677"/>
                    <a:pt x="81" y="3017"/>
                  </a:cubicBezTo>
                  <a:cubicBezTo>
                    <a:pt x="81" y="3097"/>
                    <a:pt x="161" y="3257"/>
                    <a:pt x="261" y="3338"/>
                  </a:cubicBezTo>
                  <a:cubicBezTo>
                    <a:pt x="341" y="3338"/>
                    <a:pt x="501" y="3338"/>
                    <a:pt x="581" y="3257"/>
                  </a:cubicBezTo>
                  <a:cubicBezTo>
                    <a:pt x="581" y="3177"/>
                    <a:pt x="661" y="3017"/>
                    <a:pt x="661" y="2937"/>
                  </a:cubicBezTo>
                  <a:cubicBezTo>
                    <a:pt x="661" y="2596"/>
                    <a:pt x="581" y="2256"/>
                    <a:pt x="661" y="1935"/>
                  </a:cubicBezTo>
                  <a:cubicBezTo>
                    <a:pt x="762" y="1675"/>
                    <a:pt x="922" y="1515"/>
                    <a:pt x="1082" y="1255"/>
                  </a:cubicBezTo>
                  <a:cubicBezTo>
                    <a:pt x="1162" y="1014"/>
                    <a:pt x="1342" y="834"/>
                    <a:pt x="1342" y="594"/>
                  </a:cubicBezTo>
                  <a:cubicBezTo>
                    <a:pt x="1342" y="333"/>
                    <a:pt x="1262" y="93"/>
                    <a:pt x="1082" y="13"/>
                  </a:cubicBezTo>
                  <a:cubicBezTo>
                    <a:pt x="1056" y="4"/>
                    <a:pt x="1031" y="0"/>
                    <a:pt x="100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6" name="Google Shape;756;p8"/>
            <p:cNvSpPr/>
            <p:nvPr/>
          </p:nvSpPr>
          <p:spPr>
            <a:xfrm>
              <a:off x="6527289" y="896232"/>
              <a:ext cx="14399" cy="16292"/>
            </a:xfrm>
            <a:custGeom>
              <a:avLst/>
              <a:gdLst/>
              <a:ahLst/>
              <a:cxnLst/>
              <a:rect l="l" t="t" r="r" b="b"/>
              <a:pathLst>
                <a:path w="502" h="568" extrusionOk="0">
                  <a:moveTo>
                    <a:pt x="318" y="1"/>
                  </a:moveTo>
                  <a:cubicBezTo>
                    <a:pt x="275" y="1"/>
                    <a:pt x="228" y="20"/>
                    <a:pt x="181" y="67"/>
                  </a:cubicBezTo>
                  <a:cubicBezTo>
                    <a:pt x="1" y="147"/>
                    <a:pt x="1" y="488"/>
                    <a:pt x="181" y="568"/>
                  </a:cubicBezTo>
                  <a:cubicBezTo>
                    <a:pt x="261" y="568"/>
                    <a:pt x="341" y="568"/>
                    <a:pt x="421" y="488"/>
                  </a:cubicBezTo>
                  <a:cubicBezTo>
                    <a:pt x="501" y="407"/>
                    <a:pt x="501" y="327"/>
                    <a:pt x="501" y="227"/>
                  </a:cubicBezTo>
                  <a:cubicBezTo>
                    <a:pt x="501" y="114"/>
                    <a:pt x="421" y="1"/>
                    <a:pt x="31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7" name="Google Shape;757;p8"/>
            <p:cNvSpPr/>
            <p:nvPr/>
          </p:nvSpPr>
          <p:spPr>
            <a:xfrm>
              <a:off x="6860503" y="823893"/>
              <a:ext cx="164552" cy="203531"/>
            </a:xfrm>
            <a:custGeom>
              <a:avLst/>
              <a:gdLst/>
              <a:ahLst/>
              <a:cxnLst/>
              <a:rect l="l" t="t" r="r" b="b"/>
              <a:pathLst>
                <a:path w="5737" h="7096" extrusionOk="0">
                  <a:moveTo>
                    <a:pt x="2904" y="1"/>
                  </a:moveTo>
                  <a:cubicBezTo>
                    <a:pt x="2852" y="1"/>
                    <a:pt x="2799" y="2"/>
                    <a:pt x="2744" y="5"/>
                  </a:cubicBezTo>
                  <a:cubicBezTo>
                    <a:pt x="0" y="166"/>
                    <a:pt x="501" y="4592"/>
                    <a:pt x="1583" y="6174"/>
                  </a:cubicBezTo>
                  <a:cubicBezTo>
                    <a:pt x="1903" y="6675"/>
                    <a:pt x="2504" y="7095"/>
                    <a:pt x="3085" y="7095"/>
                  </a:cubicBezTo>
                  <a:cubicBezTo>
                    <a:pt x="3746" y="7015"/>
                    <a:pt x="4246" y="6435"/>
                    <a:pt x="4507" y="5854"/>
                  </a:cubicBezTo>
                  <a:cubicBezTo>
                    <a:pt x="5392" y="4202"/>
                    <a:pt x="5736" y="1"/>
                    <a:pt x="290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8" name="Google Shape;758;p8"/>
            <p:cNvSpPr/>
            <p:nvPr/>
          </p:nvSpPr>
          <p:spPr>
            <a:xfrm>
              <a:off x="6903586" y="778659"/>
              <a:ext cx="81028" cy="74574"/>
            </a:xfrm>
            <a:custGeom>
              <a:avLst/>
              <a:gdLst/>
              <a:ahLst/>
              <a:cxnLst/>
              <a:rect l="l" t="t" r="r" b="b"/>
              <a:pathLst>
                <a:path w="2825" h="2600" extrusionOk="0">
                  <a:moveTo>
                    <a:pt x="1162" y="0"/>
                  </a:moveTo>
                  <a:cubicBezTo>
                    <a:pt x="902" y="0"/>
                    <a:pt x="742" y="160"/>
                    <a:pt x="661" y="320"/>
                  </a:cubicBezTo>
                  <a:lnTo>
                    <a:pt x="1" y="2083"/>
                  </a:lnTo>
                  <a:cubicBezTo>
                    <a:pt x="1" y="2083"/>
                    <a:pt x="517" y="2599"/>
                    <a:pt x="1354" y="2599"/>
                  </a:cubicBezTo>
                  <a:cubicBezTo>
                    <a:pt x="1772" y="2599"/>
                    <a:pt x="2270" y="2470"/>
                    <a:pt x="2825" y="2083"/>
                  </a:cubicBezTo>
                  <a:lnTo>
                    <a:pt x="2324" y="421"/>
                  </a:lnTo>
                  <a:cubicBezTo>
                    <a:pt x="2244" y="160"/>
                    <a:pt x="2084" y="0"/>
                    <a:pt x="18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59" name="Google Shape;759;p8"/>
            <p:cNvSpPr/>
            <p:nvPr/>
          </p:nvSpPr>
          <p:spPr>
            <a:xfrm>
              <a:off x="6889215" y="857338"/>
              <a:ext cx="28769" cy="99184"/>
            </a:xfrm>
            <a:custGeom>
              <a:avLst/>
              <a:gdLst/>
              <a:ahLst/>
              <a:cxnLst/>
              <a:rect l="l" t="t" r="r" b="b"/>
              <a:pathLst>
                <a:path w="1003" h="3458" extrusionOk="0">
                  <a:moveTo>
                    <a:pt x="582" y="1"/>
                  </a:moveTo>
                  <a:cubicBezTo>
                    <a:pt x="321" y="1"/>
                    <a:pt x="241" y="422"/>
                    <a:pt x="241" y="582"/>
                  </a:cubicBezTo>
                  <a:cubicBezTo>
                    <a:pt x="81" y="1083"/>
                    <a:pt x="1" y="1683"/>
                    <a:pt x="81" y="2264"/>
                  </a:cubicBezTo>
                  <a:cubicBezTo>
                    <a:pt x="81" y="2505"/>
                    <a:pt x="161" y="2845"/>
                    <a:pt x="321" y="3186"/>
                  </a:cubicBezTo>
                  <a:cubicBezTo>
                    <a:pt x="321" y="3266"/>
                    <a:pt x="401" y="3426"/>
                    <a:pt x="582" y="3426"/>
                  </a:cubicBezTo>
                  <a:cubicBezTo>
                    <a:pt x="603" y="3447"/>
                    <a:pt x="625" y="3457"/>
                    <a:pt x="646" y="3457"/>
                  </a:cubicBezTo>
                  <a:cubicBezTo>
                    <a:pt x="705" y="3457"/>
                    <a:pt x="763" y="3383"/>
                    <a:pt x="822" y="3266"/>
                  </a:cubicBezTo>
                  <a:lnTo>
                    <a:pt x="822" y="3005"/>
                  </a:lnTo>
                  <a:cubicBezTo>
                    <a:pt x="822" y="2685"/>
                    <a:pt x="662" y="2344"/>
                    <a:pt x="662" y="2004"/>
                  </a:cubicBezTo>
                  <a:cubicBezTo>
                    <a:pt x="662" y="1763"/>
                    <a:pt x="742" y="1503"/>
                    <a:pt x="822" y="1263"/>
                  </a:cubicBezTo>
                  <a:cubicBezTo>
                    <a:pt x="1002" y="1002"/>
                    <a:pt x="1002" y="762"/>
                    <a:pt x="1002" y="502"/>
                  </a:cubicBezTo>
                  <a:cubicBezTo>
                    <a:pt x="902" y="341"/>
                    <a:pt x="822" y="81"/>
                    <a:pt x="58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0" name="Google Shape;760;p8"/>
            <p:cNvSpPr/>
            <p:nvPr/>
          </p:nvSpPr>
          <p:spPr>
            <a:xfrm>
              <a:off x="6905880" y="962606"/>
              <a:ext cx="14399" cy="17152"/>
            </a:xfrm>
            <a:custGeom>
              <a:avLst/>
              <a:gdLst/>
              <a:ahLst/>
              <a:cxnLst/>
              <a:rect l="l" t="t" r="r" b="b"/>
              <a:pathLst>
                <a:path w="502" h="598" extrusionOk="0">
                  <a:moveTo>
                    <a:pt x="286" y="0"/>
                  </a:moveTo>
                  <a:cubicBezTo>
                    <a:pt x="216" y="0"/>
                    <a:pt x="141" y="28"/>
                    <a:pt x="81" y="96"/>
                  </a:cubicBezTo>
                  <a:cubicBezTo>
                    <a:pt x="1" y="257"/>
                    <a:pt x="81" y="597"/>
                    <a:pt x="241" y="597"/>
                  </a:cubicBezTo>
                  <a:cubicBezTo>
                    <a:pt x="321" y="597"/>
                    <a:pt x="421" y="517"/>
                    <a:pt x="421" y="417"/>
                  </a:cubicBezTo>
                  <a:cubicBezTo>
                    <a:pt x="501" y="337"/>
                    <a:pt x="501" y="257"/>
                    <a:pt x="501" y="176"/>
                  </a:cubicBezTo>
                  <a:cubicBezTo>
                    <a:pt x="501" y="77"/>
                    <a:pt x="400" y="0"/>
                    <a:pt x="28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1" name="Google Shape;761;p8"/>
            <p:cNvSpPr/>
            <p:nvPr/>
          </p:nvSpPr>
          <p:spPr>
            <a:xfrm>
              <a:off x="7245405" y="820594"/>
              <a:ext cx="169055" cy="202556"/>
            </a:xfrm>
            <a:custGeom>
              <a:avLst/>
              <a:gdLst/>
              <a:ahLst/>
              <a:cxnLst/>
              <a:rect l="l" t="t" r="r" b="b"/>
              <a:pathLst>
                <a:path w="5894" h="7062" extrusionOk="0">
                  <a:moveTo>
                    <a:pt x="3148" y="0"/>
                  </a:moveTo>
                  <a:cubicBezTo>
                    <a:pt x="3002" y="0"/>
                    <a:pt x="2847" y="13"/>
                    <a:pt x="2684" y="40"/>
                  </a:cubicBezTo>
                  <a:cubicBezTo>
                    <a:pt x="1" y="621"/>
                    <a:pt x="1002" y="4967"/>
                    <a:pt x="2344" y="6289"/>
                  </a:cubicBezTo>
                  <a:cubicBezTo>
                    <a:pt x="2723" y="6741"/>
                    <a:pt x="3233" y="7062"/>
                    <a:pt x="3814" y="7062"/>
                  </a:cubicBezTo>
                  <a:cubicBezTo>
                    <a:pt x="3877" y="7062"/>
                    <a:pt x="3941" y="7058"/>
                    <a:pt x="4006" y="7050"/>
                  </a:cubicBezTo>
                  <a:cubicBezTo>
                    <a:pt x="4607" y="6870"/>
                    <a:pt x="5008" y="6209"/>
                    <a:pt x="5268" y="5628"/>
                  </a:cubicBezTo>
                  <a:cubicBezTo>
                    <a:pt x="5893" y="3961"/>
                    <a:pt x="5712" y="0"/>
                    <a:pt x="314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2" name="Google Shape;762;p8"/>
            <p:cNvSpPr/>
            <p:nvPr/>
          </p:nvSpPr>
          <p:spPr>
            <a:xfrm>
              <a:off x="7288487" y="776336"/>
              <a:ext cx="79307" cy="75664"/>
            </a:xfrm>
            <a:custGeom>
              <a:avLst/>
              <a:gdLst/>
              <a:ahLst/>
              <a:cxnLst/>
              <a:rect l="l" t="t" r="r" b="b"/>
              <a:pathLst>
                <a:path w="2765" h="2638" extrusionOk="0">
                  <a:moveTo>
                    <a:pt x="1603" y="1"/>
                  </a:moveTo>
                  <a:lnTo>
                    <a:pt x="842" y="81"/>
                  </a:lnTo>
                  <a:cubicBezTo>
                    <a:pt x="682" y="81"/>
                    <a:pt x="501" y="241"/>
                    <a:pt x="501" y="401"/>
                  </a:cubicBezTo>
                  <a:lnTo>
                    <a:pt x="1" y="2244"/>
                  </a:lnTo>
                  <a:cubicBezTo>
                    <a:pt x="1" y="2244"/>
                    <a:pt x="460" y="2638"/>
                    <a:pt x="1154" y="2638"/>
                  </a:cubicBezTo>
                  <a:cubicBezTo>
                    <a:pt x="1611" y="2638"/>
                    <a:pt x="2169" y="2468"/>
                    <a:pt x="2765" y="1904"/>
                  </a:cubicBezTo>
                  <a:lnTo>
                    <a:pt x="2104" y="241"/>
                  </a:lnTo>
                  <a:cubicBezTo>
                    <a:pt x="2004" y="81"/>
                    <a:pt x="1763" y="1"/>
                    <a:pt x="160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3" name="Google Shape;763;p8"/>
            <p:cNvSpPr/>
            <p:nvPr/>
          </p:nvSpPr>
          <p:spPr>
            <a:xfrm>
              <a:off x="7283898" y="859661"/>
              <a:ext cx="28740" cy="98238"/>
            </a:xfrm>
            <a:custGeom>
              <a:avLst/>
              <a:gdLst/>
              <a:ahLst/>
              <a:cxnLst/>
              <a:rect l="l" t="t" r="r" b="b"/>
              <a:pathLst>
                <a:path w="1002" h="3425" extrusionOk="0">
                  <a:moveTo>
                    <a:pt x="341" y="0"/>
                  </a:moveTo>
                  <a:cubicBezTo>
                    <a:pt x="81" y="0"/>
                    <a:pt x="81" y="421"/>
                    <a:pt x="81" y="601"/>
                  </a:cubicBezTo>
                  <a:cubicBezTo>
                    <a:pt x="1" y="1182"/>
                    <a:pt x="1" y="1763"/>
                    <a:pt x="161" y="2263"/>
                  </a:cubicBezTo>
                  <a:cubicBezTo>
                    <a:pt x="161" y="2604"/>
                    <a:pt x="341" y="2924"/>
                    <a:pt x="501" y="3185"/>
                  </a:cubicBezTo>
                  <a:cubicBezTo>
                    <a:pt x="501" y="3265"/>
                    <a:pt x="581" y="3425"/>
                    <a:pt x="762" y="3425"/>
                  </a:cubicBezTo>
                  <a:cubicBezTo>
                    <a:pt x="842" y="3425"/>
                    <a:pt x="1002" y="3345"/>
                    <a:pt x="1002" y="3265"/>
                  </a:cubicBezTo>
                  <a:lnTo>
                    <a:pt x="1002" y="2924"/>
                  </a:lnTo>
                  <a:cubicBezTo>
                    <a:pt x="922" y="2604"/>
                    <a:pt x="762" y="2343"/>
                    <a:pt x="661" y="2003"/>
                  </a:cubicBezTo>
                  <a:cubicBezTo>
                    <a:pt x="661" y="1763"/>
                    <a:pt x="762" y="1502"/>
                    <a:pt x="762" y="1262"/>
                  </a:cubicBezTo>
                  <a:cubicBezTo>
                    <a:pt x="842" y="1002"/>
                    <a:pt x="922" y="681"/>
                    <a:pt x="842" y="421"/>
                  </a:cubicBezTo>
                  <a:cubicBezTo>
                    <a:pt x="762" y="260"/>
                    <a:pt x="581" y="0"/>
                    <a:pt x="34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4" name="Google Shape;764;p8"/>
            <p:cNvSpPr/>
            <p:nvPr/>
          </p:nvSpPr>
          <p:spPr>
            <a:xfrm>
              <a:off x="7308020" y="964212"/>
              <a:ext cx="16693" cy="15546"/>
            </a:xfrm>
            <a:custGeom>
              <a:avLst/>
              <a:gdLst/>
              <a:ahLst/>
              <a:cxnLst/>
              <a:rect l="l" t="t" r="r" b="b"/>
              <a:pathLst>
                <a:path w="582" h="542" extrusionOk="0">
                  <a:moveTo>
                    <a:pt x="291" y="0"/>
                  </a:moveTo>
                  <a:cubicBezTo>
                    <a:pt x="206" y="0"/>
                    <a:pt x="121" y="40"/>
                    <a:pt x="81" y="120"/>
                  </a:cubicBezTo>
                  <a:cubicBezTo>
                    <a:pt x="1" y="201"/>
                    <a:pt x="81" y="541"/>
                    <a:pt x="321" y="541"/>
                  </a:cubicBezTo>
                  <a:cubicBezTo>
                    <a:pt x="421" y="541"/>
                    <a:pt x="421" y="461"/>
                    <a:pt x="501" y="361"/>
                  </a:cubicBezTo>
                  <a:cubicBezTo>
                    <a:pt x="501" y="281"/>
                    <a:pt x="582" y="201"/>
                    <a:pt x="501" y="120"/>
                  </a:cubicBezTo>
                  <a:cubicBezTo>
                    <a:pt x="461" y="40"/>
                    <a:pt x="376" y="0"/>
                    <a:pt x="29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5" name="Google Shape;765;p8"/>
            <p:cNvSpPr/>
            <p:nvPr/>
          </p:nvSpPr>
          <p:spPr>
            <a:xfrm>
              <a:off x="3410676" y="486233"/>
              <a:ext cx="139053" cy="637124"/>
            </a:xfrm>
            <a:custGeom>
              <a:avLst/>
              <a:gdLst/>
              <a:ahLst/>
              <a:cxnLst/>
              <a:rect l="l" t="t" r="r" b="b"/>
              <a:pathLst>
                <a:path w="4848" h="22213" fill="none" extrusionOk="0">
                  <a:moveTo>
                    <a:pt x="3506" y="0"/>
                  </a:moveTo>
                  <a:cubicBezTo>
                    <a:pt x="4848" y="7511"/>
                    <a:pt x="3606" y="15443"/>
                    <a:pt x="1" y="22212"/>
                  </a:cubicBezTo>
                </a:path>
              </a:pathLst>
            </a:custGeom>
            <a:solidFill>
              <a:schemeClr val="accent6"/>
            </a:solidFill>
            <a:ln w="250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6" name="Google Shape;766;p8"/>
            <p:cNvSpPr/>
            <p:nvPr/>
          </p:nvSpPr>
          <p:spPr>
            <a:xfrm>
              <a:off x="5938450" y="489101"/>
              <a:ext cx="122388" cy="607811"/>
            </a:xfrm>
            <a:custGeom>
              <a:avLst/>
              <a:gdLst/>
              <a:ahLst/>
              <a:cxnLst/>
              <a:rect l="l" t="t" r="r" b="b"/>
              <a:pathLst>
                <a:path w="4267" h="21191" fill="none" extrusionOk="0">
                  <a:moveTo>
                    <a:pt x="341" y="1"/>
                  </a:moveTo>
                  <a:cubicBezTo>
                    <a:pt x="0" y="7251"/>
                    <a:pt x="1342" y="14521"/>
                    <a:pt x="4266" y="21191"/>
                  </a:cubicBezTo>
                </a:path>
              </a:pathLst>
            </a:custGeom>
            <a:solidFill>
              <a:schemeClr val="accent6"/>
            </a:solidFill>
            <a:ln w="250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7" name="Google Shape;767;p8"/>
            <p:cNvSpPr/>
            <p:nvPr/>
          </p:nvSpPr>
          <p:spPr>
            <a:xfrm>
              <a:off x="3277384" y="1026828"/>
              <a:ext cx="279826" cy="271250"/>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8" name="Google Shape;768;p8"/>
            <p:cNvSpPr/>
            <p:nvPr/>
          </p:nvSpPr>
          <p:spPr>
            <a:xfrm>
              <a:off x="5929242" y="1036350"/>
              <a:ext cx="279224" cy="271623"/>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769" name="Google Shape;769;p8"/>
          <p:cNvSpPr/>
          <p:nvPr/>
        </p:nvSpPr>
        <p:spPr>
          <a:xfrm>
            <a:off x="536867" y="1933362"/>
            <a:ext cx="371021" cy="346126"/>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0" name="Google Shape;770;p8"/>
          <p:cNvSpPr/>
          <p:nvPr/>
        </p:nvSpPr>
        <p:spPr>
          <a:xfrm>
            <a:off x="8154726" y="1586763"/>
            <a:ext cx="370222" cy="346602"/>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771" name="Google Shape;771;p8"/>
          <p:cNvSpPr/>
          <p:nvPr/>
        </p:nvSpPr>
        <p:spPr>
          <a:xfrm>
            <a:off x="7659425" y="4001043"/>
            <a:ext cx="303951" cy="284550"/>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9473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62"/>
        <p:cNvGrpSpPr/>
        <p:nvPr/>
      </p:nvGrpSpPr>
      <p:grpSpPr>
        <a:xfrm>
          <a:off x="0" y="0"/>
          <a:ext cx="0" cy="0"/>
          <a:chOff x="0" y="0"/>
          <a:chExt cx="0" cy="0"/>
        </a:xfrm>
      </p:grpSpPr>
      <p:sp>
        <p:nvSpPr>
          <p:cNvPr id="963" name="Google Shape;963;p11"/>
          <p:cNvSpPr txBox="1">
            <a:spLocks noGrp="1"/>
          </p:cNvSpPr>
          <p:nvPr>
            <p:ph type="title" hasCustomPrompt="1"/>
          </p:nvPr>
        </p:nvSpPr>
        <p:spPr>
          <a:xfrm>
            <a:off x="311700" y="1106125"/>
            <a:ext cx="8520600" cy="1963500"/>
          </a:xfrm>
          <a:prstGeom prst="rect">
            <a:avLst/>
          </a:prstGeom>
        </p:spPr>
        <p:txBody>
          <a:bodyPr spcFirstLastPara="1" wrap="square" lIns="91419" tIns="91419" rIns="91419" bIns="91419"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4" name="Google Shape;964;p11"/>
          <p:cNvSpPr txBox="1">
            <a:spLocks noGrp="1"/>
          </p:cNvSpPr>
          <p:nvPr>
            <p:ph type="body" idx="1"/>
          </p:nvPr>
        </p:nvSpPr>
        <p:spPr>
          <a:xfrm>
            <a:off x="311700" y="3152225"/>
            <a:ext cx="8520600" cy="1300800"/>
          </a:xfrm>
          <a:prstGeom prst="rect">
            <a:avLst/>
          </a:prstGeom>
        </p:spPr>
        <p:txBody>
          <a:bodyPr spcFirstLastPara="1" wrap="square" lIns="91419" tIns="91419" rIns="91419" bIns="91419" anchor="t" anchorCtr="0">
            <a:noAutofit/>
          </a:bodyPr>
          <a:lstStyle>
            <a:lvl1pPr marL="457166" lvl="0" indent="-342875" algn="ctr">
              <a:spcBef>
                <a:spcPts val="0"/>
              </a:spcBef>
              <a:spcAft>
                <a:spcPts val="0"/>
              </a:spcAft>
              <a:buSzPts val="1800"/>
              <a:buChar char="●"/>
              <a:defRPr/>
            </a:lvl1pPr>
            <a:lvl2pPr marL="914333" lvl="1" indent="-317476" algn="ctr">
              <a:spcBef>
                <a:spcPts val="1600"/>
              </a:spcBef>
              <a:spcAft>
                <a:spcPts val="0"/>
              </a:spcAft>
              <a:buSzPts val="1400"/>
              <a:buChar char="○"/>
              <a:defRPr/>
            </a:lvl2pPr>
            <a:lvl3pPr marL="1371498" lvl="2" indent="-317476" algn="ctr">
              <a:spcBef>
                <a:spcPts val="1600"/>
              </a:spcBef>
              <a:spcAft>
                <a:spcPts val="0"/>
              </a:spcAft>
              <a:buSzPts val="1400"/>
              <a:buChar char="■"/>
              <a:defRPr/>
            </a:lvl3pPr>
            <a:lvl4pPr marL="1828664" lvl="3" indent="-317476" algn="ctr">
              <a:spcBef>
                <a:spcPts val="1600"/>
              </a:spcBef>
              <a:spcAft>
                <a:spcPts val="0"/>
              </a:spcAft>
              <a:buSzPts val="1400"/>
              <a:buChar char="●"/>
              <a:defRPr/>
            </a:lvl4pPr>
            <a:lvl5pPr marL="2285829" lvl="4" indent="-317476" algn="ctr">
              <a:spcBef>
                <a:spcPts val="1600"/>
              </a:spcBef>
              <a:spcAft>
                <a:spcPts val="0"/>
              </a:spcAft>
              <a:buSzPts val="1400"/>
              <a:buChar char="○"/>
              <a:defRPr/>
            </a:lvl5pPr>
            <a:lvl6pPr marL="2742995" lvl="5" indent="-317476" algn="ctr">
              <a:spcBef>
                <a:spcPts val="1600"/>
              </a:spcBef>
              <a:spcAft>
                <a:spcPts val="0"/>
              </a:spcAft>
              <a:buSzPts val="1400"/>
              <a:buChar char="■"/>
              <a:defRPr/>
            </a:lvl6pPr>
            <a:lvl7pPr marL="3200160" lvl="6" indent="-317476" algn="ctr">
              <a:spcBef>
                <a:spcPts val="1600"/>
              </a:spcBef>
              <a:spcAft>
                <a:spcPts val="0"/>
              </a:spcAft>
              <a:buSzPts val="1400"/>
              <a:buChar char="●"/>
              <a:defRPr/>
            </a:lvl7pPr>
            <a:lvl8pPr marL="3657326" lvl="7" indent="-317476" algn="ctr">
              <a:spcBef>
                <a:spcPts val="1600"/>
              </a:spcBef>
              <a:spcAft>
                <a:spcPts val="0"/>
              </a:spcAft>
              <a:buSzPts val="1400"/>
              <a:buChar char="○"/>
              <a:defRPr/>
            </a:lvl8pPr>
            <a:lvl9pPr marL="4114493" lvl="8" indent="-317476"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549565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5"/>
        <p:cNvGrpSpPr/>
        <p:nvPr/>
      </p:nvGrpSpPr>
      <p:grpSpPr>
        <a:xfrm>
          <a:off x="0" y="0"/>
          <a:ext cx="0" cy="0"/>
          <a:chOff x="0" y="0"/>
          <a:chExt cx="0" cy="0"/>
        </a:xfrm>
      </p:grpSpPr>
    </p:spTree>
    <p:extLst>
      <p:ext uri="{BB962C8B-B14F-4D97-AF65-F5344CB8AC3E}">
        <p14:creationId xmlns:p14="http://schemas.microsoft.com/office/powerpoint/2010/main" val="4084786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77"/>
        <p:cNvGrpSpPr/>
        <p:nvPr/>
      </p:nvGrpSpPr>
      <p:grpSpPr>
        <a:xfrm>
          <a:off x="0" y="0"/>
          <a:ext cx="0" cy="0"/>
          <a:chOff x="0" y="0"/>
          <a:chExt cx="0" cy="0"/>
        </a:xfrm>
      </p:grpSpPr>
      <p:sp>
        <p:nvSpPr>
          <p:cNvPr id="978" name="Google Shape;978;p14"/>
          <p:cNvSpPr txBox="1">
            <a:spLocks noGrp="1"/>
          </p:cNvSpPr>
          <p:nvPr>
            <p:ph type="title"/>
          </p:nvPr>
        </p:nvSpPr>
        <p:spPr>
          <a:xfrm>
            <a:off x="92700" y="1326406"/>
            <a:ext cx="6367800" cy="16545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4800"/>
              <a:buNone/>
              <a:defRPr sz="4800">
                <a:solidFill>
                  <a:schemeClr val="accent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79" name="Google Shape;979;p14"/>
          <p:cNvSpPr txBox="1">
            <a:spLocks noGrp="1"/>
          </p:cNvSpPr>
          <p:nvPr>
            <p:ph type="subTitle" idx="1"/>
          </p:nvPr>
        </p:nvSpPr>
        <p:spPr>
          <a:xfrm>
            <a:off x="1366800" y="3241694"/>
            <a:ext cx="3819600" cy="575400"/>
          </a:xfrm>
          <a:prstGeom prst="rect">
            <a:avLst/>
          </a:prstGeom>
        </p:spPr>
        <p:txBody>
          <a:bodyPr spcFirstLastPara="1" wrap="square" lIns="91419" tIns="91419" rIns="91419" bIns="91419" anchor="ctr" anchorCtr="0">
            <a:noAutofit/>
          </a:bodyPr>
          <a:lstStyle>
            <a:lvl1pPr lvl="0" algn="ctr" rtl="0">
              <a:spcBef>
                <a:spcPts val="0"/>
              </a:spcBef>
              <a:spcAft>
                <a:spcPts val="0"/>
              </a:spcAft>
              <a:buSzPts val="1800"/>
              <a:buFont typeface="Ubuntu"/>
              <a:buNone/>
              <a:defRPr sz="2000">
                <a:solidFill>
                  <a:schemeClr val="lt1"/>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977643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48F28A-5113-4268-9C0A-96E4AF8DBADB}"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9354567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solidFill>
          <a:schemeClr val="accent3"/>
        </a:solidFill>
        <a:effectLst/>
      </p:bgPr>
    </p:bg>
    <p:spTree>
      <p:nvGrpSpPr>
        <p:cNvPr id="1" name="Shape 1708"/>
        <p:cNvGrpSpPr/>
        <p:nvPr/>
      </p:nvGrpSpPr>
      <p:grpSpPr>
        <a:xfrm>
          <a:off x="0" y="0"/>
          <a:ext cx="0" cy="0"/>
          <a:chOff x="0" y="0"/>
          <a:chExt cx="0" cy="0"/>
        </a:xfrm>
      </p:grpSpPr>
      <p:sp>
        <p:nvSpPr>
          <p:cNvPr id="1709" name="Google Shape;1709;p21"/>
          <p:cNvSpPr txBox="1">
            <a:spLocks noGrp="1"/>
          </p:cNvSpPr>
          <p:nvPr>
            <p:ph type="title"/>
          </p:nvPr>
        </p:nvSpPr>
        <p:spPr>
          <a:xfrm>
            <a:off x="1638300" y="1912166"/>
            <a:ext cx="5867400" cy="954000"/>
          </a:xfrm>
          <a:prstGeom prst="rect">
            <a:avLst/>
          </a:prstGeom>
        </p:spPr>
        <p:txBody>
          <a:bodyPr spcFirstLastPara="1" wrap="square" lIns="91419" tIns="91419" rIns="91419" bIns="91419" anchor="b" anchorCtr="0">
            <a:noAutofit/>
          </a:bodyPr>
          <a:lstStyle>
            <a:lvl1pPr lvl="0" algn="ctr" rtl="0">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10" name="Google Shape;1710;p21"/>
          <p:cNvSpPr txBox="1">
            <a:spLocks noGrp="1"/>
          </p:cNvSpPr>
          <p:nvPr>
            <p:ph type="body" idx="1"/>
          </p:nvPr>
        </p:nvSpPr>
        <p:spPr>
          <a:xfrm>
            <a:off x="1850850" y="2944375"/>
            <a:ext cx="5442300" cy="572700"/>
          </a:xfrm>
          <a:prstGeom prst="rect">
            <a:avLst/>
          </a:prstGeom>
        </p:spPr>
        <p:txBody>
          <a:bodyPr spcFirstLastPara="1" wrap="square" lIns="91419" tIns="91419" rIns="91419" bIns="91419" anchor="t" anchorCtr="0">
            <a:noAutofit/>
          </a:bodyPr>
          <a:lstStyle>
            <a:lvl1pPr marL="457166" lvl="0" indent="-304778" algn="ctr" rtl="0">
              <a:spcBef>
                <a:spcPts val="0"/>
              </a:spcBef>
              <a:spcAft>
                <a:spcPts val="0"/>
              </a:spcAft>
              <a:buSzPts val="1200"/>
              <a:buChar char="●"/>
              <a:defRPr sz="2600">
                <a:solidFill>
                  <a:schemeClr val="accent1"/>
                </a:solidFill>
                <a:latin typeface="Satisfy"/>
                <a:ea typeface="Satisfy"/>
                <a:cs typeface="Satisfy"/>
                <a:sym typeface="Satisfy"/>
              </a:defRPr>
            </a:lvl1pPr>
            <a:lvl2pPr marL="914333" lvl="1" indent="-304778" rtl="0">
              <a:spcBef>
                <a:spcPts val="1600"/>
              </a:spcBef>
              <a:spcAft>
                <a:spcPts val="0"/>
              </a:spcAft>
              <a:buSzPts val="1200"/>
              <a:buChar char="○"/>
              <a:defRPr sz="1200"/>
            </a:lvl2pPr>
            <a:lvl3pPr marL="1371498" lvl="2" indent="-304778" rtl="0">
              <a:spcBef>
                <a:spcPts val="1600"/>
              </a:spcBef>
              <a:spcAft>
                <a:spcPts val="0"/>
              </a:spcAft>
              <a:buSzPts val="1200"/>
              <a:buChar char="■"/>
              <a:defRPr sz="1200"/>
            </a:lvl3pPr>
            <a:lvl4pPr marL="1828664" lvl="3" indent="-304778" rtl="0">
              <a:spcBef>
                <a:spcPts val="1600"/>
              </a:spcBef>
              <a:spcAft>
                <a:spcPts val="0"/>
              </a:spcAft>
              <a:buSzPts val="1200"/>
              <a:buChar char="●"/>
              <a:defRPr sz="1200"/>
            </a:lvl4pPr>
            <a:lvl5pPr marL="2285829" lvl="4" indent="-304778" rtl="0">
              <a:spcBef>
                <a:spcPts val="1600"/>
              </a:spcBef>
              <a:spcAft>
                <a:spcPts val="0"/>
              </a:spcAft>
              <a:buSzPts val="1200"/>
              <a:buChar char="○"/>
              <a:defRPr sz="1200"/>
            </a:lvl5pPr>
            <a:lvl6pPr marL="2742995" lvl="5" indent="-304778" rtl="0">
              <a:spcBef>
                <a:spcPts val="1600"/>
              </a:spcBef>
              <a:spcAft>
                <a:spcPts val="0"/>
              </a:spcAft>
              <a:buSzPts val="1200"/>
              <a:buChar char="■"/>
              <a:defRPr sz="1200"/>
            </a:lvl6pPr>
            <a:lvl7pPr marL="3200160" lvl="6" indent="-304778" rtl="0">
              <a:spcBef>
                <a:spcPts val="1600"/>
              </a:spcBef>
              <a:spcAft>
                <a:spcPts val="0"/>
              </a:spcAft>
              <a:buSzPts val="1200"/>
              <a:buChar char="●"/>
              <a:defRPr sz="1200"/>
            </a:lvl7pPr>
            <a:lvl8pPr marL="3657326" lvl="7" indent="-304778" rtl="0">
              <a:spcBef>
                <a:spcPts val="1600"/>
              </a:spcBef>
              <a:spcAft>
                <a:spcPts val="0"/>
              </a:spcAft>
              <a:buSzPts val="1200"/>
              <a:buChar char="○"/>
              <a:defRPr sz="1200"/>
            </a:lvl8pPr>
            <a:lvl9pPr marL="4114493" lvl="8" indent="-304778" rtl="0">
              <a:spcBef>
                <a:spcPts val="1600"/>
              </a:spcBef>
              <a:spcAft>
                <a:spcPts val="1600"/>
              </a:spcAft>
              <a:buSzPts val="1200"/>
              <a:buChar char="■"/>
              <a:defRPr sz="1200"/>
            </a:lvl9pPr>
          </a:lstStyle>
          <a:p>
            <a:endParaRPr/>
          </a:p>
        </p:txBody>
      </p:sp>
      <p:grpSp>
        <p:nvGrpSpPr>
          <p:cNvPr id="1711" name="Google Shape;1711;p21"/>
          <p:cNvGrpSpPr/>
          <p:nvPr/>
        </p:nvGrpSpPr>
        <p:grpSpPr>
          <a:xfrm>
            <a:off x="4328361" y="-239887"/>
            <a:ext cx="691750" cy="1370000"/>
            <a:chOff x="2351450" y="0"/>
            <a:chExt cx="691750" cy="1370000"/>
          </a:xfrm>
        </p:grpSpPr>
        <p:sp>
          <p:nvSpPr>
            <p:cNvPr id="1712" name="Google Shape;1712;p21"/>
            <p:cNvSpPr/>
            <p:nvPr/>
          </p:nvSpPr>
          <p:spPr>
            <a:xfrm>
              <a:off x="2351450" y="763550"/>
              <a:ext cx="691750" cy="606450"/>
            </a:xfrm>
            <a:custGeom>
              <a:avLst/>
              <a:gdLst/>
              <a:ahLst/>
              <a:cxnLst/>
              <a:rect l="l" t="t" r="r" b="b"/>
              <a:pathLst>
                <a:path w="27670" h="24258" extrusionOk="0">
                  <a:moveTo>
                    <a:pt x="13885" y="0"/>
                  </a:moveTo>
                  <a:lnTo>
                    <a:pt x="9399" y="7318"/>
                  </a:lnTo>
                  <a:cubicBezTo>
                    <a:pt x="9399" y="7318"/>
                    <a:pt x="1053" y="8572"/>
                    <a:pt x="526" y="9073"/>
                  </a:cubicBezTo>
                  <a:cubicBezTo>
                    <a:pt x="0" y="9699"/>
                    <a:pt x="6993" y="14712"/>
                    <a:pt x="6993" y="14712"/>
                  </a:cubicBezTo>
                  <a:cubicBezTo>
                    <a:pt x="6993" y="14712"/>
                    <a:pt x="3960" y="23910"/>
                    <a:pt x="4486" y="24236"/>
                  </a:cubicBezTo>
                  <a:cubicBezTo>
                    <a:pt x="4505" y="24250"/>
                    <a:pt x="4536" y="24257"/>
                    <a:pt x="4579" y="24257"/>
                  </a:cubicBezTo>
                  <a:cubicBezTo>
                    <a:pt x="5723" y="24257"/>
                    <a:pt x="15138" y="19223"/>
                    <a:pt x="15138" y="19223"/>
                  </a:cubicBezTo>
                  <a:cubicBezTo>
                    <a:pt x="15138" y="19223"/>
                    <a:pt x="24196" y="23823"/>
                    <a:pt x="25103" y="23823"/>
                  </a:cubicBezTo>
                  <a:cubicBezTo>
                    <a:pt x="25131" y="23823"/>
                    <a:pt x="25151" y="23819"/>
                    <a:pt x="25163" y="23810"/>
                  </a:cubicBezTo>
                  <a:cubicBezTo>
                    <a:pt x="25589" y="23384"/>
                    <a:pt x="21930" y="14211"/>
                    <a:pt x="21930" y="14211"/>
                  </a:cubicBezTo>
                  <a:cubicBezTo>
                    <a:pt x="21930" y="14211"/>
                    <a:pt x="27669" y="6892"/>
                    <a:pt x="27469" y="6166"/>
                  </a:cubicBezTo>
                  <a:cubicBezTo>
                    <a:pt x="27426" y="6012"/>
                    <a:pt x="27032" y="5951"/>
                    <a:pt x="26438" y="5951"/>
                  </a:cubicBezTo>
                  <a:cubicBezTo>
                    <a:pt x="24223" y="5951"/>
                    <a:pt x="19223" y="6792"/>
                    <a:pt x="19223" y="6792"/>
                  </a:cubicBezTo>
                  <a:cubicBezTo>
                    <a:pt x="19223" y="6792"/>
                    <a:pt x="14511" y="201"/>
                    <a:pt x="1388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3" name="Google Shape;1713;p21"/>
            <p:cNvSpPr/>
            <p:nvPr/>
          </p:nvSpPr>
          <p:spPr>
            <a:xfrm>
              <a:off x="2687925" y="0"/>
              <a:ext cx="23826" cy="788035"/>
            </a:xfrm>
            <a:custGeom>
              <a:avLst/>
              <a:gdLst/>
              <a:ahLst/>
              <a:cxnLst/>
              <a:rect l="l" t="t" r="r" b="b"/>
              <a:pathLst>
                <a:path w="828" h="17011" extrusionOk="0">
                  <a:moveTo>
                    <a:pt x="427" y="0"/>
                  </a:moveTo>
                  <a:cubicBezTo>
                    <a:pt x="352" y="0"/>
                    <a:pt x="301" y="77"/>
                    <a:pt x="301" y="166"/>
                  </a:cubicBezTo>
                  <a:cubicBezTo>
                    <a:pt x="301" y="166"/>
                    <a:pt x="201" y="467"/>
                    <a:pt x="201" y="893"/>
                  </a:cubicBezTo>
                  <a:cubicBezTo>
                    <a:pt x="201" y="1420"/>
                    <a:pt x="100" y="2046"/>
                    <a:pt x="100" y="2773"/>
                  </a:cubicBezTo>
                  <a:cubicBezTo>
                    <a:pt x="100" y="3174"/>
                    <a:pt x="100" y="3600"/>
                    <a:pt x="201" y="4026"/>
                  </a:cubicBezTo>
                  <a:lnTo>
                    <a:pt x="201" y="5480"/>
                  </a:lnTo>
                  <a:lnTo>
                    <a:pt x="201" y="6933"/>
                  </a:lnTo>
                  <a:cubicBezTo>
                    <a:pt x="201" y="7460"/>
                    <a:pt x="100" y="7986"/>
                    <a:pt x="100" y="8512"/>
                  </a:cubicBezTo>
                  <a:lnTo>
                    <a:pt x="100" y="11545"/>
                  </a:lnTo>
                  <a:cubicBezTo>
                    <a:pt x="0" y="12572"/>
                    <a:pt x="0" y="13425"/>
                    <a:pt x="0" y="14252"/>
                  </a:cubicBezTo>
                  <a:cubicBezTo>
                    <a:pt x="0" y="15831"/>
                    <a:pt x="201" y="16858"/>
                    <a:pt x="201" y="16858"/>
                  </a:cubicBezTo>
                  <a:cubicBezTo>
                    <a:pt x="201" y="16958"/>
                    <a:pt x="301" y="16958"/>
                    <a:pt x="301" y="16958"/>
                  </a:cubicBezTo>
                  <a:cubicBezTo>
                    <a:pt x="368" y="16996"/>
                    <a:pt x="425" y="17011"/>
                    <a:pt x="470" y="17011"/>
                  </a:cubicBezTo>
                  <a:cubicBezTo>
                    <a:pt x="577" y="17011"/>
                    <a:pt x="627" y="16928"/>
                    <a:pt x="627" y="16858"/>
                  </a:cubicBezTo>
                  <a:cubicBezTo>
                    <a:pt x="627" y="16858"/>
                    <a:pt x="827" y="15831"/>
                    <a:pt x="827" y="14252"/>
                  </a:cubicBezTo>
                  <a:lnTo>
                    <a:pt x="827" y="11545"/>
                  </a:lnTo>
                  <a:cubicBezTo>
                    <a:pt x="727" y="10592"/>
                    <a:pt x="727" y="9565"/>
                    <a:pt x="727" y="8512"/>
                  </a:cubicBezTo>
                  <a:lnTo>
                    <a:pt x="727" y="6933"/>
                  </a:lnTo>
                  <a:cubicBezTo>
                    <a:pt x="727" y="6432"/>
                    <a:pt x="627" y="5906"/>
                    <a:pt x="627" y="5480"/>
                  </a:cubicBezTo>
                  <a:cubicBezTo>
                    <a:pt x="627" y="4953"/>
                    <a:pt x="727" y="4552"/>
                    <a:pt x="727" y="4026"/>
                  </a:cubicBezTo>
                  <a:cubicBezTo>
                    <a:pt x="827" y="3600"/>
                    <a:pt x="827" y="3174"/>
                    <a:pt x="827" y="2773"/>
                  </a:cubicBezTo>
                  <a:cubicBezTo>
                    <a:pt x="827" y="2046"/>
                    <a:pt x="727" y="1420"/>
                    <a:pt x="727" y="893"/>
                  </a:cubicBezTo>
                  <a:lnTo>
                    <a:pt x="727" y="166"/>
                  </a:lnTo>
                  <a:cubicBezTo>
                    <a:pt x="727" y="41"/>
                    <a:pt x="627" y="41"/>
                    <a:pt x="526" y="41"/>
                  </a:cubicBezTo>
                  <a:cubicBezTo>
                    <a:pt x="491" y="12"/>
                    <a:pt x="457" y="0"/>
                    <a:pt x="4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4" name="Google Shape;1714;p21"/>
            <p:cNvSpPr/>
            <p:nvPr/>
          </p:nvSpPr>
          <p:spPr>
            <a:xfrm>
              <a:off x="2633400" y="799875"/>
              <a:ext cx="67700" cy="200525"/>
            </a:xfrm>
            <a:custGeom>
              <a:avLst/>
              <a:gdLst/>
              <a:ahLst/>
              <a:cxnLst/>
              <a:rect l="l" t="t" r="r" b="b"/>
              <a:pathLst>
                <a:path w="2708" h="8021" extrusionOk="0">
                  <a:moveTo>
                    <a:pt x="2406" y="1"/>
                  </a:moveTo>
                  <a:cubicBezTo>
                    <a:pt x="2406" y="1"/>
                    <a:pt x="2306" y="527"/>
                    <a:pt x="2206" y="1254"/>
                  </a:cubicBezTo>
                  <a:cubicBezTo>
                    <a:pt x="2081" y="1680"/>
                    <a:pt x="2081" y="2106"/>
                    <a:pt x="1980" y="2607"/>
                  </a:cubicBezTo>
                  <a:cubicBezTo>
                    <a:pt x="1880" y="3134"/>
                    <a:pt x="1780" y="3560"/>
                    <a:pt x="1579" y="4086"/>
                  </a:cubicBezTo>
                  <a:cubicBezTo>
                    <a:pt x="1454" y="4612"/>
                    <a:pt x="1354" y="5114"/>
                    <a:pt x="1153" y="5540"/>
                  </a:cubicBezTo>
                  <a:cubicBezTo>
                    <a:pt x="1053" y="5740"/>
                    <a:pt x="953" y="5966"/>
                    <a:pt x="827" y="6166"/>
                  </a:cubicBezTo>
                  <a:cubicBezTo>
                    <a:pt x="727" y="6367"/>
                    <a:pt x="627" y="6592"/>
                    <a:pt x="627" y="6693"/>
                  </a:cubicBezTo>
                  <a:cubicBezTo>
                    <a:pt x="426" y="7119"/>
                    <a:pt x="326" y="7319"/>
                    <a:pt x="101" y="7520"/>
                  </a:cubicBezTo>
                  <a:cubicBezTo>
                    <a:pt x="0" y="7745"/>
                    <a:pt x="0" y="7845"/>
                    <a:pt x="0" y="7845"/>
                  </a:cubicBezTo>
                  <a:lnTo>
                    <a:pt x="0" y="7946"/>
                  </a:lnTo>
                  <a:cubicBezTo>
                    <a:pt x="50" y="7996"/>
                    <a:pt x="76" y="8021"/>
                    <a:pt x="101" y="8021"/>
                  </a:cubicBezTo>
                  <a:cubicBezTo>
                    <a:pt x="126" y="8021"/>
                    <a:pt x="151" y="7996"/>
                    <a:pt x="201" y="7946"/>
                  </a:cubicBezTo>
                  <a:cubicBezTo>
                    <a:pt x="201" y="7946"/>
                    <a:pt x="201" y="7845"/>
                    <a:pt x="426" y="7745"/>
                  </a:cubicBezTo>
                  <a:cubicBezTo>
                    <a:pt x="426" y="7620"/>
                    <a:pt x="527" y="7520"/>
                    <a:pt x="627" y="7319"/>
                  </a:cubicBezTo>
                  <a:cubicBezTo>
                    <a:pt x="727" y="7219"/>
                    <a:pt x="727" y="6993"/>
                    <a:pt x="827" y="6893"/>
                  </a:cubicBezTo>
                  <a:cubicBezTo>
                    <a:pt x="953" y="6693"/>
                    <a:pt x="1053" y="6492"/>
                    <a:pt x="1153" y="6266"/>
                  </a:cubicBezTo>
                  <a:cubicBezTo>
                    <a:pt x="1253" y="6066"/>
                    <a:pt x="1253" y="5865"/>
                    <a:pt x="1354" y="5640"/>
                  </a:cubicBezTo>
                  <a:cubicBezTo>
                    <a:pt x="1454" y="5439"/>
                    <a:pt x="1579" y="5114"/>
                    <a:pt x="1680" y="4913"/>
                  </a:cubicBezTo>
                  <a:cubicBezTo>
                    <a:pt x="1780" y="4713"/>
                    <a:pt x="1780" y="4387"/>
                    <a:pt x="1880" y="4186"/>
                  </a:cubicBezTo>
                  <a:cubicBezTo>
                    <a:pt x="2081" y="3660"/>
                    <a:pt x="2206" y="3134"/>
                    <a:pt x="2306" y="2733"/>
                  </a:cubicBezTo>
                  <a:cubicBezTo>
                    <a:pt x="2406" y="2206"/>
                    <a:pt x="2507" y="1780"/>
                    <a:pt x="2607" y="1354"/>
                  </a:cubicBezTo>
                  <a:cubicBezTo>
                    <a:pt x="2707" y="627"/>
                    <a:pt x="2607" y="101"/>
                    <a:pt x="2607" y="101"/>
                  </a:cubicBezTo>
                  <a:lnTo>
                    <a:pt x="260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5" name="Google Shape;1715;p21"/>
            <p:cNvSpPr/>
            <p:nvPr/>
          </p:nvSpPr>
          <p:spPr>
            <a:xfrm>
              <a:off x="2539725" y="987325"/>
              <a:ext cx="143200" cy="110300"/>
            </a:xfrm>
            <a:custGeom>
              <a:avLst/>
              <a:gdLst/>
              <a:ahLst/>
              <a:cxnLst/>
              <a:rect l="l" t="t" r="r" b="b"/>
              <a:pathLst>
                <a:path w="5728" h="4412" extrusionOk="0">
                  <a:moveTo>
                    <a:pt x="2411" y="0"/>
                  </a:moveTo>
                  <a:cubicBezTo>
                    <a:pt x="1130" y="0"/>
                    <a:pt x="574" y="1102"/>
                    <a:pt x="414" y="1601"/>
                  </a:cubicBezTo>
                  <a:cubicBezTo>
                    <a:pt x="0" y="2817"/>
                    <a:pt x="981" y="4412"/>
                    <a:pt x="2667" y="4412"/>
                  </a:cubicBezTo>
                  <a:cubicBezTo>
                    <a:pt x="2717" y="4412"/>
                    <a:pt x="2768" y="4410"/>
                    <a:pt x="2820" y="4408"/>
                  </a:cubicBezTo>
                  <a:cubicBezTo>
                    <a:pt x="4800" y="4207"/>
                    <a:pt x="5727" y="1174"/>
                    <a:pt x="3547" y="247"/>
                  </a:cubicBezTo>
                  <a:cubicBezTo>
                    <a:pt x="3117" y="73"/>
                    <a:pt x="2740" y="0"/>
                    <a:pt x="241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6" name="Google Shape;1716;p21"/>
            <p:cNvSpPr/>
            <p:nvPr/>
          </p:nvSpPr>
          <p:spPr>
            <a:xfrm>
              <a:off x="2591425" y="1037350"/>
              <a:ext cx="23825" cy="23825"/>
            </a:xfrm>
            <a:custGeom>
              <a:avLst/>
              <a:gdLst/>
              <a:ahLst/>
              <a:cxnLst/>
              <a:rect l="l" t="t" r="r" b="b"/>
              <a:pathLst>
                <a:path w="953" h="953" extrusionOk="0">
                  <a:moveTo>
                    <a:pt x="426" y="1"/>
                  </a:moveTo>
                  <a:cubicBezTo>
                    <a:pt x="226" y="1"/>
                    <a:pt x="0" y="226"/>
                    <a:pt x="0" y="427"/>
                  </a:cubicBezTo>
                  <a:cubicBezTo>
                    <a:pt x="0" y="752"/>
                    <a:pt x="226" y="953"/>
                    <a:pt x="426" y="953"/>
                  </a:cubicBezTo>
                  <a:cubicBezTo>
                    <a:pt x="752" y="953"/>
                    <a:pt x="952" y="752"/>
                    <a:pt x="952" y="427"/>
                  </a:cubicBezTo>
                  <a:cubicBezTo>
                    <a:pt x="952" y="226"/>
                    <a:pt x="752" y="1"/>
                    <a:pt x="4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7" name="Google Shape;1717;p21"/>
            <p:cNvSpPr/>
            <p:nvPr/>
          </p:nvSpPr>
          <p:spPr>
            <a:xfrm>
              <a:off x="2547550" y="1021675"/>
              <a:ext cx="57050" cy="29975"/>
            </a:xfrm>
            <a:custGeom>
              <a:avLst/>
              <a:gdLst/>
              <a:ahLst/>
              <a:cxnLst/>
              <a:rect l="l" t="t" r="r" b="b"/>
              <a:pathLst>
                <a:path w="2282" h="1199" extrusionOk="0">
                  <a:moveTo>
                    <a:pt x="101" y="1"/>
                  </a:moveTo>
                  <a:cubicBezTo>
                    <a:pt x="1" y="1"/>
                    <a:pt x="1" y="126"/>
                    <a:pt x="101" y="227"/>
                  </a:cubicBezTo>
                  <a:cubicBezTo>
                    <a:pt x="201" y="327"/>
                    <a:pt x="201" y="427"/>
                    <a:pt x="301" y="427"/>
                  </a:cubicBezTo>
                  <a:lnTo>
                    <a:pt x="627" y="753"/>
                  </a:lnTo>
                  <a:cubicBezTo>
                    <a:pt x="728" y="853"/>
                    <a:pt x="828" y="853"/>
                    <a:pt x="928" y="953"/>
                  </a:cubicBezTo>
                  <a:cubicBezTo>
                    <a:pt x="1129" y="1054"/>
                    <a:pt x="1254" y="1054"/>
                    <a:pt x="1354" y="1154"/>
                  </a:cubicBezTo>
                  <a:lnTo>
                    <a:pt x="1755" y="1154"/>
                  </a:lnTo>
                  <a:cubicBezTo>
                    <a:pt x="1830" y="1187"/>
                    <a:pt x="1892" y="1198"/>
                    <a:pt x="1940" y="1198"/>
                  </a:cubicBezTo>
                  <a:cubicBezTo>
                    <a:pt x="2036" y="1198"/>
                    <a:pt x="2081" y="1154"/>
                    <a:pt x="2081" y="1154"/>
                  </a:cubicBezTo>
                  <a:lnTo>
                    <a:pt x="2181" y="1154"/>
                  </a:lnTo>
                  <a:cubicBezTo>
                    <a:pt x="2281" y="1054"/>
                    <a:pt x="2181" y="1054"/>
                    <a:pt x="2181" y="953"/>
                  </a:cubicBezTo>
                  <a:cubicBezTo>
                    <a:pt x="2181" y="953"/>
                    <a:pt x="1981" y="953"/>
                    <a:pt x="1755" y="853"/>
                  </a:cubicBezTo>
                  <a:cubicBezTo>
                    <a:pt x="1755" y="853"/>
                    <a:pt x="1655" y="753"/>
                    <a:pt x="1454" y="753"/>
                  </a:cubicBezTo>
                  <a:cubicBezTo>
                    <a:pt x="1354" y="753"/>
                    <a:pt x="1254" y="628"/>
                    <a:pt x="1129" y="628"/>
                  </a:cubicBezTo>
                  <a:cubicBezTo>
                    <a:pt x="1028" y="527"/>
                    <a:pt x="928" y="427"/>
                    <a:pt x="828" y="427"/>
                  </a:cubicBezTo>
                  <a:cubicBezTo>
                    <a:pt x="728" y="327"/>
                    <a:pt x="627" y="327"/>
                    <a:pt x="502" y="227"/>
                  </a:cubicBezTo>
                  <a:cubicBezTo>
                    <a:pt x="301" y="126"/>
                    <a:pt x="201" y="1"/>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8" name="Google Shape;1718;p21"/>
            <p:cNvSpPr/>
            <p:nvPr/>
          </p:nvSpPr>
          <p:spPr>
            <a:xfrm>
              <a:off x="2704200" y="789850"/>
              <a:ext cx="72700" cy="248925"/>
            </a:xfrm>
            <a:custGeom>
              <a:avLst/>
              <a:gdLst/>
              <a:ahLst/>
              <a:cxnLst/>
              <a:rect l="l" t="t" r="r" b="b"/>
              <a:pathLst>
                <a:path w="2908" h="9957" extrusionOk="0">
                  <a:moveTo>
                    <a:pt x="201" y="1"/>
                  </a:moveTo>
                  <a:cubicBezTo>
                    <a:pt x="101" y="1"/>
                    <a:pt x="101" y="1"/>
                    <a:pt x="101" y="101"/>
                  </a:cubicBezTo>
                  <a:cubicBezTo>
                    <a:pt x="101" y="101"/>
                    <a:pt x="0" y="201"/>
                    <a:pt x="0" y="502"/>
                  </a:cubicBezTo>
                  <a:lnTo>
                    <a:pt x="0" y="1655"/>
                  </a:lnTo>
                  <a:cubicBezTo>
                    <a:pt x="0" y="1981"/>
                    <a:pt x="0" y="2181"/>
                    <a:pt x="101" y="2507"/>
                  </a:cubicBezTo>
                  <a:cubicBezTo>
                    <a:pt x="101" y="2708"/>
                    <a:pt x="201" y="3008"/>
                    <a:pt x="201" y="3334"/>
                  </a:cubicBezTo>
                  <a:cubicBezTo>
                    <a:pt x="301" y="3961"/>
                    <a:pt x="401" y="4587"/>
                    <a:pt x="502" y="5214"/>
                  </a:cubicBezTo>
                  <a:cubicBezTo>
                    <a:pt x="627" y="5515"/>
                    <a:pt x="627" y="5840"/>
                    <a:pt x="727" y="6141"/>
                  </a:cubicBezTo>
                  <a:cubicBezTo>
                    <a:pt x="827" y="6467"/>
                    <a:pt x="928" y="6768"/>
                    <a:pt x="1028" y="7094"/>
                  </a:cubicBezTo>
                  <a:cubicBezTo>
                    <a:pt x="1128" y="7394"/>
                    <a:pt x="1254" y="7620"/>
                    <a:pt x="1454" y="7921"/>
                  </a:cubicBezTo>
                  <a:cubicBezTo>
                    <a:pt x="1554" y="8146"/>
                    <a:pt x="1655" y="8347"/>
                    <a:pt x="1755" y="8547"/>
                  </a:cubicBezTo>
                  <a:cubicBezTo>
                    <a:pt x="1880" y="8873"/>
                    <a:pt x="1980" y="8973"/>
                    <a:pt x="2081" y="9174"/>
                  </a:cubicBezTo>
                  <a:cubicBezTo>
                    <a:pt x="2181" y="9274"/>
                    <a:pt x="2381" y="9500"/>
                    <a:pt x="2381" y="9600"/>
                  </a:cubicBezTo>
                  <a:lnTo>
                    <a:pt x="2707" y="9901"/>
                  </a:lnTo>
                  <a:cubicBezTo>
                    <a:pt x="2774" y="9901"/>
                    <a:pt x="2796" y="9956"/>
                    <a:pt x="2804" y="9956"/>
                  </a:cubicBezTo>
                  <a:cubicBezTo>
                    <a:pt x="2807" y="9956"/>
                    <a:pt x="2807" y="9942"/>
                    <a:pt x="2807" y="9901"/>
                  </a:cubicBezTo>
                  <a:cubicBezTo>
                    <a:pt x="2908" y="9901"/>
                    <a:pt x="2908" y="9800"/>
                    <a:pt x="2908" y="9800"/>
                  </a:cubicBezTo>
                  <a:cubicBezTo>
                    <a:pt x="2908" y="9800"/>
                    <a:pt x="2807" y="9700"/>
                    <a:pt x="2707" y="9399"/>
                  </a:cubicBezTo>
                  <a:cubicBezTo>
                    <a:pt x="2607" y="9274"/>
                    <a:pt x="2507" y="9174"/>
                    <a:pt x="2381" y="8973"/>
                  </a:cubicBezTo>
                  <a:cubicBezTo>
                    <a:pt x="2281" y="8773"/>
                    <a:pt x="2281" y="8647"/>
                    <a:pt x="2081" y="8447"/>
                  </a:cubicBezTo>
                  <a:cubicBezTo>
                    <a:pt x="1980" y="8246"/>
                    <a:pt x="1880" y="7921"/>
                    <a:pt x="1755" y="7720"/>
                  </a:cubicBezTo>
                  <a:cubicBezTo>
                    <a:pt x="1655" y="7520"/>
                    <a:pt x="1554" y="7194"/>
                    <a:pt x="1454" y="6893"/>
                  </a:cubicBezTo>
                  <a:cubicBezTo>
                    <a:pt x="1254" y="6667"/>
                    <a:pt x="1254" y="6367"/>
                    <a:pt x="1128" y="6041"/>
                  </a:cubicBezTo>
                  <a:cubicBezTo>
                    <a:pt x="1028" y="5740"/>
                    <a:pt x="928" y="5414"/>
                    <a:pt x="827" y="5114"/>
                  </a:cubicBezTo>
                  <a:cubicBezTo>
                    <a:pt x="727" y="4888"/>
                    <a:pt x="627" y="4487"/>
                    <a:pt x="627" y="4261"/>
                  </a:cubicBezTo>
                  <a:cubicBezTo>
                    <a:pt x="502" y="3961"/>
                    <a:pt x="502" y="3635"/>
                    <a:pt x="401" y="3334"/>
                  </a:cubicBezTo>
                  <a:cubicBezTo>
                    <a:pt x="301" y="2708"/>
                    <a:pt x="401" y="2181"/>
                    <a:pt x="301" y="1655"/>
                  </a:cubicBezTo>
                  <a:lnTo>
                    <a:pt x="301" y="502"/>
                  </a:lnTo>
                  <a:lnTo>
                    <a:pt x="301" y="101"/>
                  </a:lnTo>
                  <a:cubicBezTo>
                    <a:pt x="301" y="1"/>
                    <a:pt x="201" y="1"/>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9" name="Google Shape;1719;p21"/>
            <p:cNvSpPr/>
            <p:nvPr/>
          </p:nvSpPr>
          <p:spPr>
            <a:xfrm>
              <a:off x="2738025" y="1029825"/>
              <a:ext cx="122850" cy="120325"/>
            </a:xfrm>
            <a:custGeom>
              <a:avLst/>
              <a:gdLst/>
              <a:ahLst/>
              <a:cxnLst/>
              <a:rect l="l" t="t" r="r" b="b"/>
              <a:pathLst>
                <a:path w="4914" h="4813" extrusionOk="0">
                  <a:moveTo>
                    <a:pt x="2407" y="1"/>
                  </a:moveTo>
                  <a:cubicBezTo>
                    <a:pt x="1154" y="1"/>
                    <a:pt x="1" y="1154"/>
                    <a:pt x="1" y="2407"/>
                  </a:cubicBezTo>
                  <a:cubicBezTo>
                    <a:pt x="1" y="3760"/>
                    <a:pt x="1154" y="4813"/>
                    <a:pt x="2407" y="4813"/>
                  </a:cubicBezTo>
                  <a:cubicBezTo>
                    <a:pt x="3760" y="4813"/>
                    <a:pt x="4913" y="3760"/>
                    <a:pt x="4913" y="2407"/>
                  </a:cubicBezTo>
                  <a:cubicBezTo>
                    <a:pt x="4913" y="1154"/>
                    <a:pt x="3760" y="1"/>
                    <a:pt x="240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0" name="Google Shape;1720;p21"/>
            <p:cNvSpPr/>
            <p:nvPr/>
          </p:nvSpPr>
          <p:spPr>
            <a:xfrm>
              <a:off x="2785025" y="1084350"/>
              <a:ext cx="25725" cy="26325"/>
            </a:xfrm>
            <a:custGeom>
              <a:avLst/>
              <a:gdLst/>
              <a:ahLst/>
              <a:cxnLst/>
              <a:rect l="l" t="t" r="r" b="b"/>
              <a:pathLst>
                <a:path w="1029" h="1053" extrusionOk="0">
                  <a:moveTo>
                    <a:pt x="527" y="0"/>
                  </a:moveTo>
                  <a:cubicBezTo>
                    <a:pt x="201" y="0"/>
                    <a:pt x="1" y="226"/>
                    <a:pt x="1" y="527"/>
                  </a:cubicBezTo>
                  <a:cubicBezTo>
                    <a:pt x="1" y="852"/>
                    <a:pt x="201" y="1053"/>
                    <a:pt x="527" y="1053"/>
                  </a:cubicBezTo>
                  <a:cubicBezTo>
                    <a:pt x="828" y="1053"/>
                    <a:pt x="1028" y="852"/>
                    <a:pt x="1028" y="527"/>
                  </a:cubicBezTo>
                  <a:cubicBezTo>
                    <a:pt x="1028" y="226"/>
                    <a:pt x="828"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1" name="Google Shape;1721;p21"/>
            <p:cNvSpPr/>
            <p:nvPr/>
          </p:nvSpPr>
          <p:spPr>
            <a:xfrm>
              <a:off x="2795050" y="1049400"/>
              <a:ext cx="52650" cy="50625"/>
            </a:xfrm>
            <a:custGeom>
              <a:avLst/>
              <a:gdLst/>
              <a:ahLst/>
              <a:cxnLst/>
              <a:rect l="l" t="t" r="r" b="b"/>
              <a:pathLst>
                <a:path w="2106" h="2025" extrusionOk="0">
                  <a:moveTo>
                    <a:pt x="1917" y="0"/>
                  </a:moveTo>
                  <a:cubicBezTo>
                    <a:pt x="1880" y="0"/>
                    <a:pt x="1880" y="45"/>
                    <a:pt x="1880" y="45"/>
                  </a:cubicBezTo>
                  <a:lnTo>
                    <a:pt x="1780" y="45"/>
                  </a:lnTo>
                  <a:lnTo>
                    <a:pt x="1780" y="145"/>
                  </a:lnTo>
                  <a:cubicBezTo>
                    <a:pt x="1780" y="270"/>
                    <a:pt x="1680" y="371"/>
                    <a:pt x="1680" y="471"/>
                  </a:cubicBezTo>
                  <a:lnTo>
                    <a:pt x="1579" y="571"/>
                  </a:lnTo>
                  <a:cubicBezTo>
                    <a:pt x="1579" y="671"/>
                    <a:pt x="1479" y="671"/>
                    <a:pt x="1479" y="772"/>
                  </a:cubicBezTo>
                  <a:cubicBezTo>
                    <a:pt x="1379" y="897"/>
                    <a:pt x="1254" y="997"/>
                    <a:pt x="1053" y="1098"/>
                  </a:cubicBezTo>
                  <a:cubicBezTo>
                    <a:pt x="853" y="1298"/>
                    <a:pt x="627" y="1398"/>
                    <a:pt x="427" y="1624"/>
                  </a:cubicBezTo>
                  <a:cubicBezTo>
                    <a:pt x="226" y="1724"/>
                    <a:pt x="1" y="1824"/>
                    <a:pt x="1" y="1824"/>
                  </a:cubicBezTo>
                  <a:lnTo>
                    <a:pt x="1" y="1925"/>
                  </a:lnTo>
                  <a:cubicBezTo>
                    <a:pt x="1" y="2025"/>
                    <a:pt x="126" y="2025"/>
                    <a:pt x="126" y="2025"/>
                  </a:cubicBezTo>
                  <a:cubicBezTo>
                    <a:pt x="126" y="2025"/>
                    <a:pt x="326" y="1925"/>
                    <a:pt x="527" y="1824"/>
                  </a:cubicBezTo>
                  <a:cubicBezTo>
                    <a:pt x="752" y="1824"/>
                    <a:pt x="1053" y="1624"/>
                    <a:pt x="1379" y="1398"/>
                  </a:cubicBezTo>
                  <a:cubicBezTo>
                    <a:pt x="1479" y="1198"/>
                    <a:pt x="1680" y="1098"/>
                    <a:pt x="1780" y="997"/>
                  </a:cubicBezTo>
                  <a:cubicBezTo>
                    <a:pt x="1880" y="897"/>
                    <a:pt x="1880" y="671"/>
                    <a:pt x="2006" y="571"/>
                  </a:cubicBezTo>
                  <a:cubicBezTo>
                    <a:pt x="2006" y="471"/>
                    <a:pt x="2006" y="371"/>
                    <a:pt x="2106" y="270"/>
                  </a:cubicBezTo>
                  <a:lnTo>
                    <a:pt x="2106" y="45"/>
                  </a:lnTo>
                  <a:lnTo>
                    <a:pt x="2006" y="45"/>
                  </a:lnTo>
                  <a:cubicBezTo>
                    <a:pt x="1964" y="11"/>
                    <a:pt x="1936" y="0"/>
                    <a:pt x="191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2" name="Google Shape;1722;p21"/>
            <p:cNvSpPr/>
            <p:nvPr/>
          </p:nvSpPr>
          <p:spPr>
            <a:xfrm>
              <a:off x="2570750" y="685225"/>
              <a:ext cx="138475" cy="123800"/>
            </a:xfrm>
            <a:custGeom>
              <a:avLst/>
              <a:gdLst/>
              <a:ahLst/>
              <a:cxnLst/>
              <a:rect l="l" t="t" r="r" b="b"/>
              <a:pathLst>
                <a:path w="5539" h="4952" extrusionOk="0">
                  <a:moveTo>
                    <a:pt x="1845" y="701"/>
                  </a:moveTo>
                  <a:cubicBezTo>
                    <a:pt x="2098" y="701"/>
                    <a:pt x="2360" y="868"/>
                    <a:pt x="2607" y="1053"/>
                  </a:cubicBezTo>
                  <a:cubicBezTo>
                    <a:pt x="3133" y="1554"/>
                    <a:pt x="3559" y="2181"/>
                    <a:pt x="3960" y="2707"/>
                  </a:cubicBezTo>
                  <a:cubicBezTo>
                    <a:pt x="4286" y="3334"/>
                    <a:pt x="4587" y="3760"/>
                    <a:pt x="4812" y="4060"/>
                  </a:cubicBezTo>
                  <a:cubicBezTo>
                    <a:pt x="4912" y="4186"/>
                    <a:pt x="4912" y="4286"/>
                    <a:pt x="5013" y="4386"/>
                  </a:cubicBezTo>
                  <a:lnTo>
                    <a:pt x="4712" y="4386"/>
                  </a:lnTo>
                  <a:cubicBezTo>
                    <a:pt x="4386" y="4386"/>
                    <a:pt x="3860" y="4286"/>
                    <a:pt x="3233" y="4060"/>
                  </a:cubicBezTo>
                  <a:lnTo>
                    <a:pt x="2306" y="3760"/>
                  </a:lnTo>
                  <a:cubicBezTo>
                    <a:pt x="1980" y="3559"/>
                    <a:pt x="1579" y="3334"/>
                    <a:pt x="1353" y="3133"/>
                  </a:cubicBezTo>
                  <a:cubicBezTo>
                    <a:pt x="1053" y="2807"/>
                    <a:pt x="727" y="2507"/>
                    <a:pt x="627" y="2181"/>
                  </a:cubicBezTo>
                  <a:cubicBezTo>
                    <a:pt x="526" y="1780"/>
                    <a:pt x="526" y="1454"/>
                    <a:pt x="727" y="1253"/>
                  </a:cubicBezTo>
                  <a:cubicBezTo>
                    <a:pt x="827" y="1153"/>
                    <a:pt x="952" y="1053"/>
                    <a:pt x="952" y="1053"/>
                  </a:cubicBezTo>
                  <a:cubicBezTo>
                    <a:pt x="1053" y="928"/>
                    <a:pt x="1153" y="827"/>
                    <a:pt x="1153" y="827"/>
                  </a:cubicBezTo>
                  <a:cubicBezTo>
                    <a:pt x="1353" y="727"/>
                    <a:pt x="1454" y="727"/>
                    <a:pt x="1679" y="727"/>
                  </a:cubicBezTo>
                  <a:cubicBezTo>
                    <a:pt x="1734" y="709"/>
                    <a:pt x="1789" y="701"/>
                    <a:pt x="1845" y="701"/>
                  </a:cubicBezTo>
                  <a:close/>
                  <a:moveTo>
                    <a:pt x="1579" y="0"/>
                  </a:moveTo>
                  <a:cubicBezTo>
                    <a:pt x="1353" y="0"/>
                    <a:pt x="1053" y="101"/>
                    <a:pt x="827" y="301"/>
                  </a:cubicBezTo>
                  <a:cubicBezTo>
                    <a:pt x="727" y="301"/>
                    <a:pt x="627" y="426"/>
                    <a:pt x="526" y="527"/>
                  </a:cubicBezTo>
                  <a:cubicBezTo>
                    <a:pt x="426" y="627"/>
                    <a:pt x="326" y="727"/>
                    <a:pt x="326" y="827"/>
                  </a:cubicBezTo>
                  <a:cubicBezTo>
                    <a:pt x="100" y="1053"/>
                    <a:pt x="0" y="1354"/>
                    <a:pt x="0" y="1554"/>
                  </a:cubicBezTo>
                  <a:cubicBezTo>
                    <a:pt x="0" y="1880"/>
                    <a:pt x="0" y="2080"/>
                    <a:pt x="100" y="2406"/>
                  </a:cubicBezTo>
                  <a:cubicBezTo>
                    <a:pt x="426" y="2807"/>
                    <a:pt x="727" y="3133"/>
                    <a:pt x="1053" y="3434"/>
                  </a:cubicBezTo>
                  <a:cubicBezTo>
                    <a:pt x="1679" y="3960"/>
                    <a:pt x="2406" y="4487"/>
                    <a:pt x="3033" y="4687"/>
                  </a:cubicBezTo>
                  <a:cubicBezTo>
                    <a:pt x="3568" y="4853"/>
                    <a:pt x="3995" y="4951"/>
                    <a:pt x="4393" y="4951"/>
                  </a:cubicBezTo>
                  <a:cubicBezTo>
                    <a:pt x="4535" y="4951"/>
                    <a:pt x="4674" y="4939"/>
                    <a:pt x="4812" y="4913"/>
                  </a:cubicBezTo>
                  <a:cubicBezTo>
                    <a:pt x="5013" y="4913"/>
                    <a:pt x="5113" y="4812"/>
                    <a:pt x="5213" y="4812"/>
                  </a:cubicBezTo>
                  <a:cubicBezTo>
                    <a:pt x="5338" y="4687"/>
                    <a:pt x="5439" y="4687"/>
                    <a:pt x="5439" y="4687"/>
                  </a:cubicBezTo>
                  <a:cubicBezTo>
                    <a:pt x="5539" y="4587"/>
                    <a:pt x="5539" y="4587"/>
                    <a:pt x="5539" y="4487"/>
                  </a:cubicBezTo>
                  <a:lnTo>
                    <a:pt x="5539" y="4386"/>
                  </a:lnTo>
                  <a:cubicBezTo>
                    <a:pt x="5539" y="4386"/>
                    <a:pt x="5439" y="4186"/>
                    <a:pt x="5338" y="3760"/>
                  </a:cubicBezTo>
                  <a:cubicBezTo>
                    <a:pt x="5213" y="3434"/>
                    <a:pt x="5013" y="2933"/>
                    <a:pt x="4587" y="2306"/>
                  </a:cubicBezTo>
                  <a:cubicBezTo>
                    <a:pt x="4486" y="1980"/>
                    <a:pt x="4286" y="1679"/>
                    <a:pt x="3960" y="1354"/>
                  </a:cubicBezTo>
                  <a:cubicBezTo>
                    <a:pt x="3659" y="1053"/>
                    <a:pt x="3459" y="727"/>
                    <a:pt x="3033" y="527"/>
                  </a:cubicBezTo>
                  <a:cubicBezTo>
                    <a:pt x="2707" y="201"/>
                    <a:pt x="2206" y="0"/>
                    <a:pt x="15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3" name="Google Shape;1723;p21"/>
            <p:cNvSpPr/>
            <p:nvPr/>
          </p:nvSpPr>
          <p:spPr>
            <a:xfrm>
              <a:off x="2698550" y="685225"/>
              <a:ext cx="138500" cy="124300"/>
            </a:xfrm>
            <a:custGeom>
              <a:avLst/>
              <a:gdLst/>
              <a:ahLst/>
              <a:cxnLst/>
              <a:rect l="l" t="t" r="r" b="b"/>
              <a:pathLst>
                <a:path w="5540" h="4972" extrusionOk="0">
                  <a:moveTo>
                    <a:pt x="3861" y="727"/>
                  </a:moveTo>
                  <a:cubicBezTo>
                    <a:pt x="4086" y="727"/>
                    <a:pt x="4186" y="727"/>
                    <a:pt x="4387" y="827"/>
                  </a:cubicBezTo>
                  <a:cubicBezTo>
                    <a:pt x="4387" y="928"/>
                    <a:pt x="4487" y="928"/>
                    <a:pt x="4612" y="1053"/>
                  </a:cubicBezTo>
                  <a:cubicBezTo>
                    <a:pt x="4713" y="1153"/>
                    <a:pt x="4713" y="1153"/>
                    <a:pt x="4813" y="1253"/>
                  </a:cubicBezTo>
                  <a:cubicBezTo>
                    <a:pt x="5013" y="1454"/>
                    <a:pt x="5114" y="1880"/>
                    <a:pt x="4913" y="2181"/>
                  </a:cubicBezTo>
                  <a:cubicBezTo>
                    <a:pt x="4813" y="2607"/>
                    <a:pt x="4612" y="2933"/>
                    <a:pt x="4287" y="3133"/>
                  </a:cubicBezTo>
                  <a:cubicBezTo>
                    <a:pt x="3986" y="3434"/>
                    <a:pt x="3560" y="3559"/>
                    <a:pt x="3234" y="3760"/>
                  </a:cubicBezTo>
                  <a:lnTo>
                    <a:pt x="2307" y="4060"/>
                  </a:lnTo>
                  <a:cubicBezTo>
                    <a:pt x="1680" y="4286"/>
                    <a:pt x="1154" y="4386"/>
                    <a:pt x="853" y="4386"/>
                  </a:cubicBezTo>
                  <a:lnTo>
                    <a:pt x="527" y="4386"/>
                  </a:lnTo>
                  <a:cubicBezTo>
                    <a:pt x="627" y="4286"/>
                    <a:pt x="627" y="4286"/>
                    <a:pt x="728" y="4060"/>
                  </a:cubicBezTo>
                  <a:cubicBezTo>
                    <a:pt x="953" y="3760"/>
                    <a:pt x="1254" y="3334"/>
                    <a:pt x="1680" y="2807"/>
                  </a:cubicBezTo>
                  <a:cubicBezTo>
                    <a:pt x="1981" y="2306"/>
                    <a:pt x="2407" y="1554"/>
                    <a:pt x="2933" y="1153"/>
                  </a:cubicBezTo>
                  <a:cubicBezTo>
                    <a:pt x="3234" y="827"/>
                    <a:pt x="3560" y="727"/>
                    <a:pt x="3861" y="727"/>
                  </a:cubicBezTo>
                  <a:close/>
                  <a:moveTo>
                    <a:pt x="3986" y="0"/>
                  </a:moveTo>
                  <a:cubicBezTo>
                    <a:pt x="3359" y="0"/>
                    <a:pt x="2933" y="301"/>
                    <a:pt x="2507" y="527"/>
                  </a:cubicBezTo>
                  <a:lnTo>
                    <a:pt x="1580" y="1454"/>
                  </a:lnTo>
                  <a:cubicBezTo>
                    <a:pt x="1354" y="1780"/>
                    <a:pt x="1053" y="2080"/>
                    <a:pt x="953" y="2306"/>
                  </a:cubicBezTo>
                  <a:cubicBezTo>
                    <a:pt x="527" y="2933"/>
                    <a:pt x="327" y="3434"/>
                    <a:pt x="226" y="3860"/>
                  </a:cubicBezTo>
                  <a:cubicBezTo>
                    <a:pt x="101" y="4186"/>
                    <a:pt x="1" y="4487"/>
                    <a:pt x="1" y="4487"/>
                  </a:cubicBezTo>
                  <a:cubicBezTo>
                    <a:pt x="1" y="4587"/>
                    <a:pt x="1" y="4687"/>
                    <a:pt x="101" y="4687"/>
                  </a:cubicBezTo>
                  <a:cubicBezTo>
                    <a:pt x="101" y="4687"/>
                    <a:pt x="226" y="4812"/>
                    <a:pt x="327" y="4812"/>
                  </a:cubicBezTo>
                  <a:cubicBezTo>
                    <a:pt x="427" y="4913"/>
                    <a:pt x="627" y="4913"/>
                    <a:pt x="853" y="4913"/>
                  </a:cubicBezTo>
                  <a:cubicBezTo>
                    <a:pt x="996" y="4948"/>
                    <a:pt x="1168" y="4971"/>
                    <a:pt x="1358" y="4971"/>
                  </a:cubicBezTo>
                  <a:cubicBezTo>
                    <a:pt x="1701" y="4971"/>
                    <a:pt x="2104" y="4897"/>
                    <a:pt x="2507" y="4687"/>
                  </a:cubicBezTo>
                  <a:cubicBezTo>
                    <a:pt x="3234" y="4487"/>
                    <a:pt x="3861" y="4060"/>
                    <a:pt x="4487" y="3434"/>
                  </a:cubicBezTo>
                  <a:cubicBezTo>
                    <a:pt x="4913" y="3233"/>
                    <a:pt x="5239" y="2807"/>
                    <a:pt x="5439" y="2406"/>
                  </a:cubicBezTo>
                  <a:cubicBezTo>
                    <a:pt x="5540" y="2181"/>
                    <a:pt x="5540" y="1880"/>
                    <a:pt x="5540" y="1679"/>
                  </a:cubicBezTo>
                  <a:cubicBezTo>
                    <a:pt x="5540" y="1354"/>
                    <a:pt x="5439" y="1053"/>
                    <a:pt x="5339" y="827"/>
                  </a:cubicBezTo>
                  <a:cubicBezTo>
                    <a:pt x="5239" y="727"/>
                    <a:pt x="5114" y="627"/>
                    <a:pt x="5013" y="527"/>
                  </a:cubicBezTo>
                  <a:cubicBezTo>
                    <a:pt x="4913" y="426"/>
                    <a:pt x="4813" y="426"/>
                    <a:pt x="4713" y="301"/>
                  </a:cubicBezTo>
                  <a:cubicBezTo>
                    <a:pt x="4487" y="201"/>
                    <a:pt x="4186" y="101"/>
                    <a:pt x="398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4" name="Google Shape;1724;p21"/>
            <p:cNvSpPr/>
            <p:nvPr/>
          </p:nvSpPr>
          <p:spPr>
            <a:xfrm>
              <a:off x="2557575" y="796450"/>
              <a:ext cx="148525" cy="51075"/>
            </a:xfrm>
            <a:custGeom>
              <a:avLst/>
              <a:gdLst/>
              <a:ahLst/>
              <a:cxnLst/>
              <a:rect l="l" t="t" r="r" b="b"/>
              <a:pathLst>
                <a:path w="5941" h="2043" extrusionOk="0">
                  <a:moveTo>
                    <a:pt x="5908" y="0"/>
                  </a:moveTo>
                  <a:cubicBezTo>
                    <a:pt x="5865" y="0"/>
                    <a:pt x="5638" y="65"/>
                    <a:pt x="4813" y="363"/>
                  </a:cubicBezTo>
                  <a:cubicBezTo>
                    <a:pt x="4539" y="465"/>
                    <a:pt x="4189" y="503"/>
                    <a:pt x="3803" y="503"/>
                  </a:cubicBezTo>
                  <a:cubicBezTo>
                    <a:pt x="2531" y="503"/>
                    <a:pt x="873" y="82"/>
                    <a:pt x="301" y="82"/>
                  </a:cubicBezTo>
                  <a:cubicBezTo>
                    <a:pt x="188" y="82"/>
                    <a:pt x="118" y="98"/>
                    <a:pt x="101" y="138"/>
                  </a:cubicBezTo>
                  <a:cubicBezTo>
                    <a:pt x="1" y="363"/>
                    <a:pt x="1053" y="1090"/>
                    <a:pt x="1053" y="1090"/>
                  </a:cubicBezTo>
                  <a:cubicBezTo>
                    <a:pt x="1053" y="1090"/>
                    <a:pt x="327" y="1391"/>
                    <a:pt x="327" y="1616"/>
                  </a:cubicBezTo>
                  <a:cubicBezTo>
                    <a:pt x="327" y="1711"/>
                    <a:pt x="1237" y="2043"/>
                    <a:pt x="2353" y="2043"/>
                  </a:cubicBezTo>
                  <a:cubicBezTo>
                    <a:pt x="3594" y="2043"/>
                    <a:pt x="5087" y="1634"/>
                    <a:pt x="5865" y="38"/>
                  </a:cubicBezTo>
                  <a:cubicBezTo>
                    <a:pt x="5865" y="38"/>
                    <a:pt x="5940" y="0"/>
                    <a:pt x="59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5" name="Google Shape;1725;p21"/>
            <p:cNvSpPr/>
            <p:nvPr/>
          </p:nvSpPr>
          <p:spPr>
            <a:xfrm>
              <a:off x="2691325" y="794625"/>
              <a:ext cx="132575" cy="110075"/>
            </a:xfrm>
            <a:custGeom>
              <a:avLst/>
              <a:gdLst/>
              <a:ahLst/>
              <a:cxnLst/>
              <a:rect l="l" t="t" r="r" b="b"/>
              <a:pathLst>
                <a:path w="5303" h="4403" extrusionOk="0">
                  <a:moveTo>
                    <a:pt x="291" y="1"/>
                  </a:moveTo>
                  <a:cubicBezTo>
                    <a:pt x="248" y="1"/>
                    <a:pt x="290" y="111"/>
                    <a:pt x="290" y="111"/>
                  </a:cubicBezTo>
                  <a:cubicBezTo>
                    <a:pt x="1" y="3216"/>
                    <a:pt x="3828" y="4402"/>
                    <a:pt x="4242" y="4402"/>
                  </a:cubicBezTo>
                  <a:cubicBezTo>
                    <a:pt x="4259" y="4402"/>
                    <a:pt x="4270" y="4400"/>
                    <a:pt x="4275" y="4396"/>
                  </a:cubicBezTo>
                  <a:cubicBezTo>
                    <a:pt x="4375" y="4196"/>
                    <a:pt x="3849" y="3569"/>
                    <a:pt x="3849" y="3569"/>
                  </a:cubicBezTo>
                  <a:cubicBezTo>
                    <a:pt x="3849" y="3569"/>
                    <a:pt x="5102" y="3444"/>
                    <a:pt x="5202" y="3143"/>
                  </a:cubicBezTo>
                  <a:cubicBezTo>
                    <a:pt x="5302" y="2943"/>
                    <a:pt x="1969" y="2090"/>
                    <a:pt x="1017" y="837"/>
                  </a:cubicBezTo>
                  <a:cubicBezTo>
                    <a:pt x="513" y="156"/>
                    <a:pt x="342" y="1"/>
                    <a:pt x="2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6" name="Google Shape;1726;p21"/>
            <p:cNvSpPr/>
            <p:nvPr/>
          </p:nvSpPr>
          <p:spPr>
            <a:xfrm>
              <a:off x="2570750" y="993500"/>
              <a:ext cx="47000" cy="18175"/>
            </a:xfrm>
            <a:custGeom>
              <a:avLst/>
              <a:gdLst/>
              <a:ahLst/>
              <a:cxnLst/>
              <a:rect l="l" t="t" r="r" b="b"/>
              <a:pathLst>
                <a:path w="1880" h="727" extrusionOk="0">
                  <a:moveTo>
                    <a:pt x="1153" y="0"/>
                  </a:moveTo>
                  <a:cubicBezTo>
                    <a:pt x="727" y="0"/>
                    <a:pt x="0" y="401"/>
                    <a:pt x="201" y="727"/>
                  </a:cubicBezTo>
                  <a:lnTo>
                    <a:pt x="426" y="727"/>
                  </a:lnTo>
                  <a:cubicBezTo>
                    <a:pt x="827" y="727"/>
                    <a:pt x="1880" y="100"/>
                    <a:pt x="1253"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7" name="Google Shape;1727;p21"/>
            <p:cNvSpPr/>
            <p:nvPr/>
          </p:nvSpPr>
          <p:spPr>
            <a:xfrm>
              <a:off x="2748050" y="1040475"/>
              <a:ext cx="37000" cy="25725"/>
            </a:xfrm>
            <a:custGeom>
              <a:avLst/>
              <a:gdLst/>
              <a:ahLst/>
              <a:cxnLst/>
              <a:rect l="l" t="t" r="r" b="b"/>
              <a:pathLst>
                <a:path w="1480" h="1029" extrusionOk="0">
                  <a:moveTo>
                    <a:pt x="1154" y="1"/>
                  </a:moveTo>
                  <a:cubicBezTo>
                    <a:pt x="753" y="1"/>
                    <a:pt x="1" y="828"/>
                    <a:pt x="327" y="1028"/>
                  </a:cubicBezTo>
                  <a:lnTo>
                    <a:pt x="427" y="1028"/>
                  </a:lnTo>
                  <a:cubicBezTo>
                    <a:pt x="627" y="1028"/>
                    <a:pt x="953" y="828"/>
                    <a:pt x="1154" y="502"/>
                  </a:cubicBezTo>
                  <a:cubicBezTo>
                    <a:pt x="1379" y="302"/>
                    <a:pt x="1480" y="1"/>
                    <a:pt x="1154"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8" name="Google Shape;1728;p21"/>
            <p:cNvSpPr/>
            <p:nvPr/>
          </p:nvSpPr>
          <p:spPr>
            <a:xfrm>
              <a:off x="2570750" y="1053025"/>
              <a:ext cx="75825" cy="36975"/>
            </a:xfrm>
            <a:custGeom>
              <a:avLst/>
              <a:gdLst/>
              <a:ahLst/>
              <a:cxnLst/>
              <a:rect l="l" t="t" r="r" b="b"/>
              <a:pathLst>
                <a:path w="3033" h="1479" extrusionOk="0">
                  <a:moveTo>
                    <a:pt x="2832" y="0"/>
                  </a:moveTo>
                  <a:cubicBezTo>
                    <a:pt x="2506" y="0"/>
                    <a:pt x="1980" y="526"/>
                    <a:pt x="1579" y="627"/>
                  </a:cubicBezTo>
                  <a:lnTo>
                    <a:pt x="1253" y="627"/>
                  </a:lnTo>
                  <a:cubicBezTo>
                    <a:pt x="1053" y="627"/>
                    <a:pt x="827" y="627"/>
                    <a:pt x="627" y="526"/>
                  </a:cubicBezTo>
                  <a:lnTo>
                    <a:pt x="100" y="526"/>
                  </a:lnTo>
                  <a:cubicBezTo>
                    <a:pt x="0" y="526"/>
                    <a:pt x="0" y="526"/>
                    <a:pt x="0" y="627"/>
                  </a:cubicBezTo>
                  <a:cubicBezTo>
                    <a:pt x="0" y="852"/>
                    <a:pt x="627" y="1479"/>
                    <a:pt x="1353" y="1479"/>
                  </a:cubicBezTo>
                  <a:cubicBezTo>
                    <a:pt x="1579" y="1479"/>
                    <a:pt x="1779" y="1379"/>
                    <a:pt x="1980" y="1379"/>
                  </a:cubicBezTo>
                  <a:cubicBezTo>
                    <a:pt x="3033" y="953"/>
                    <a:pt x="3033" y="125"/>
                    <a:pt x="2832" y="0"/>
                  </a:cubicBezTo>
                  <a:close/>
                </a:path>
              </a:pathLst>
            </a:custGeom>
            <a:solidFill>
              <a:srgbClr val="BF92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9" name="Google Shape;1729;p21"/>
            <p:cNvSpPr/>
            <p:nvPr/>
          </p:nvSpPr>
          <p:spPr>
            <a:xfrm>
              <a:off x="2776875" y="1097500"/>
              <a:ext cx="78350" cy="47025"/>
            </a:xfrm>
            <a:custGeom>
              <a:avLst/>
              <a:gdLst/>
              <a:ahLst/>
              <a:cxnLst/>
              <a:rect l="l" t="t" r="r" b="b"/>
              <a:pathLst>
                <a:path w="3134" h="1881" extrusionOk="0">
                  <a:moveTo>
                    <a:pt x="2607" y="1"/>
                  </a:moveTo>
                  <a:cubicBezTo>
                    <a:pt x="2306" y="1"/>
                    <a:pt x="1981" y="727"/>
                    <a:pt x="1580" y="953"/>
                  </a:cubicBezTo>
                  <a:cubicBezTo>
                    <a:pt x="953" y="1354"/>
                    <a:pt x="1" y="1153"/>
                    <a:pt x="101" y="1479"/>
                  </a:cubicBezTo>
                  <a:cubicBezTo>
                    <a:pt x="101" y="1680"/>
                    <a:pt x="527" y="1880"/>
                    <a:pt x="1053" y="1880"/>
                  </a:cubicBezTo>
                  <a:cubicBezTo>
                    <a:pt x="1479" y="1880"/>
                    <a:pt x="1880" y="1780"/>
                    <a:pt x="2206" y="1479"/>
                  </a:cubicBezTo>
                  <a:cubicBezTo>
                    <a:pt x="3134" y="727"/>
                    <a:pt x="2733" y="1"/>
                    <a:pt x="2607" y="1"/>
                  </a:cubicBezTo>
                  <a:close/>
                </a:path>
              </a:pathLst>
            </a:custGeom>
            <a:solidFill>
              <a:srgbClr val="BF92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30" name="Google Shape;1730;p21"/>
          <p:cNvGrpSpPr/>
          <p:nvPr/>
        </p:nvGrpSpPr>
        <p:grpSpPr>
          <a:xfrm flipH="1">
            <a:off x="6829236" y="3"/>
            <a:ext cx="673600" cy="889975"/>
            <a:chOff x="1409900" y="1089000"/>
            <a:chExt cx="673600" cy="889975"/>
          </a:xfrm>
        </p:grpSpPr>
        <p:sp>
          <p:nvSpPr>
            <p:cNvPr id="1731" name="Google Shape;1731;p21"/>
            <p:cNvSpPr/>
            <p:nvPr/>
          </p:nvSpPr>
          <p:spPr>
            <a:xfrm>
              <a:off x="1676300" y="1799525"/>
              <a:ext cx="151550" cy="101600"/>
            </a:xfrm>
            <a:custGeom>
              <a:avLst/>
              <a:gdLst/>
              <a:ahLst/>
              <a:cxnLst/>
              <a:rect l="l" t="t" r="r" b="b"/>
              <a:pathLst>
                <a:path w="6062" h="4064" extrusionOk="0">
                  <a:moveTo>
                    <a:pt x="4583" y="0"/>
                  </a:moveTo>
                  <a:cubicBezTo>
                    <a:pt x="4383" y="101"/>
                    <a:pt x="4182" y="101"/>
                    <a:pt x="3957" y="201"/>
                  </a:cubicBezTo>
                  <a:cubicBezTo>
                    <a:pt x="2503" y="627"/>
                    <a:pt x="1250" y="1028"/>
                    <a:pt x="97" y="1454"/>
                  </a:cubicBezTo>
                  <a:lnTo>
                    <a:pt x="97" y="1554"/>
                  </a:lnTo>
                  <a:cubicBezTo>
                    <a:pt x="97" y="1554"/>
                    <a:pt x="0" y="4063"/>
                    <a:pt x="2459" y="4063"/>
                  </a:cubicBezTo>
                  <a:cubicBezTo>
                    <a:pt x="2506" y="4063"/>
                    <a:pt x="2554" y="4063"/>
                    <a:pt x="2603" y="4061"/>
                  </a:cubicBezTo>
                  <a:cubicBezTo>
                    <a:pt x="5335" y="3960"/>
                    <a:pt x="6062" y="1354"/>
                    <a:pt x="4708" y="101"/>
                  </a:cubicBezTo>
                  <a:lnTo>
                    <a:pt x="4583" y="0"/>
                  </a:lnTo>
                  <a:close/>
                </a:path>
              </a:pathLst>
            </a:custGeom>
            <a:solidFill>
              <a:srgbClr val="BC85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2" name="Google Shape;1732;p21"/>
            <p:cNvSpPr/>
            <p:nvPr/>
          </p:nvSpPr>
          <p:spPr>
            <a:xfrm>
              <a:off x="1430600" y="1759600"/>
              <a:ext cx="642250" cy="219375"/>
            </a:xfrm>
            <a:custGeom>
              <a:avLst/>
              <a:gdLst/>
              <a:ahLst/>
              <a:cxnLst/>
              <a:rect l="l" t="t" r="r" b="b"/>
              <a:pathLst>
                <a:path w="25690" h="8775" extrusionOk="0">
                  <a:moveTo>
                    <a:pt x="24405" y="1"/>
                  </a:moveTo>
                  <a:cubicBezTo>
                    <a:pt x="22584" y="1"/>
                    <a:pt x="19253" y="173"/>
                    <a:pt x="14411" y="1597"/>
                  </a:cubicBezTo>
                  <a:lnTo>
                    <a:pt x="14536" y="1698"/>
                  </a:lnTo>
                  <a:cubicBezTo>
                    <a:pt x="15890" y="2951"/>
                    <a:pt x="15163" y="5557"/>
                    <a:pt x="12431" y="5658"/>
                  </a:cubicBezTo>
                  <a:cubicBezTo>
                    <a:pt x="12382" y="5660"/>
                    <a:pt x="12334" y="5660"/>
                    <a:pt x="12287" y="5660"/>
                  </a:cubicBezTo>
                  <a:cubicBezTo>
                    <a:pt x="9828" y="5660"/>
                    <a:pt x="9925" y="3151"/>
                    <a:pt x="9925" y="3151"/>
                  </a:cubicBezTo>
                  <a:lnTo>
                    <a:pt x="9925" y="3051"/>
                  </a:lnTo>
                  <a:cubicBezTo>
                    <a:pt x="3659" y="5357"/>
                    <a:pt x="326" y="7537"/>
                    <a:pt x="0" y="7537"/>
                  </a:cubicBezTo>
                  <a:cubicBezTo>
                    <a:pt x="156" y="7607"/>
                    <a:pt x="2436" y="8774"/>
                    <a:pt x="6924" y="8774"/>
                  </a:cubicBezTo>
                  <a:cubicBezTo>
                    <a:pt x="8939" y="8774"/>
                    <a:pt x="11399" y="8539"/>
                    <a:pt x="14311" y="7863"/>
                  </a:cubicBezTo>
                  <a:cubicBezTo>
                    <a:pt x="21529" y="6184"/>
                    <a:pt x="25063" y="971"/>
                    <a:pt x="25689" y="19"/>
                  </a:cubicBezTo>
                  <a:cubicBezTo>
                    <a:pt x="25416" y="19"/>
                    <a:pt x="24988" y="1"/>
                    <a:pt x="24405" y="1"/>
                  </a:cubicBezTo>
                  <a:close/>
                </a:path>
              </a:pathLst>
            </a:custGeom>
            <a:solidFill>
              <a:srgbClr val="DFB35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3" name="Google Shape;1733;p21"/>
            <p:cNvSpPr/>
            <p:nvPr/>
          </p:nvSpPr>
          <p:spPr>
            <a:xfrm>
              <a:off x="1684350" y="1820200"/>
              <a:ext cx="135375" cy="80850"/>
            </a:xfrm>
            <a:custGeom>
              <a:avLst/>
              <a:gdLst/>
              <a:ahLst/>
              <a:cxnLst/>
              <a:rect l="l" t="t" r="r" b="b"/>
              <a:pathLst>
                <a:path w="5415" h="3234" extrusionOk="0">
                  <a:moveTo>
                    <a:pt x="4888" y="1"/>
                  </a:moveTo>
                  <a:lnTo>
                    <a:pt x="4888" y="1"/>
                  </a:lnTo>
                  <a:cubicBezTo>
                    <a:pt x="3234" y="627"/>
                    <a:pt x="1554" y="1153"/>
                    <a:pt x="0" y="1780"/>
                  </a:cubicBezTo>
                  <a:cubicBezTo>
                    <a:pt x="201" y="2507"/>
                    <a:pt x="828" y="3234"/>
                    <a:pt x="2281" y="3234"/>
                  </a:cubicBezTo>
                  <a:cubicBezTo>
                    <a:pt x="4487" y="3133"/>
                    <a:pt x="5414" y="1354"/>
                    <a:pt x="4888"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4" name="Google Shape;1734;p21"/>
            <p:cNvSpPr/>
            <p:nvPr/>
          </p:nvSpPr>
          <p:spPr>
            <a:xfrm>
              <a:off x="1445059" y="1755288"/>
              <a:ext cx="626600" cy="219175"/>
            </a:xfrm>
            <a:custGeom>
              <a:avLst/>
              <a:gdLst/>
              <a:ahLst/>
              <a:cxnLst/>
              <a:rect l="l" t="t" r="r" b="b"/>
              <a:pathLst>
                <a:path w="25064" h="8767" extrusionOk="0">
                  <a:moveTo>
                    <a:pt x="24662" y="1"/>
                  </a:moveTo>
                  <a:cubicBezTo>
                    <a:pt x="21204" y="427"/>
                    <a:pt x="17770" y="1354"/>
                    <a:pt x="14412" y="2407"/>
                  </a:cubicBezTo>
                  <a:cubicBezTo>
                    <a:pt x="14938" y="3760"/>
                    <a:pt x="14011" y="5539"/>
                    <a:pt x="11805" y="5640"/>
                  </a:cubicBezTo>
                  <a:cubicBezTo>
                    <a:pt x="10352" y="5640"/>
                    <a:pt x="9725" y="4913"/>
                    <a:pt x="9524" y="4186"/>
                  </a:cubicBezTo>
                  <a:cubicBezTo>
                    <a:pt x="6392" y="5439"/>
                    <a:pt x="3259" y="6692"/>
                    <a:pt x="1" y="7845"/>
                  </a:cubicBezTo>
                  <a:cubicBezTo>
                    <a:pt x="971" y="8169"/>
                    <a:pt x="3077" y="8766"/>
                    <a:pt x="6301" y="8766"/>
                  </a:cubicBezTo>
                  <a:cubicBezTo>
                    <a:pt x="8324" y="8766"/>
                    <a:pt x="10786" y="8531"/>
                    <a:pt x="13685" y="7845"/>
                  </a:cubicBezTo>
                  <a:cubicBezTo>
                    <a:pt x="20903" y="6166"/>
                    <a:pt x="24437" y="953"/>
                    <a:pt x="2506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5" name="Google Shape;1735;p21"/>
            <p:cNvSpPr/>
            <p:nvPr/>
          </p:nvSpPr>
          <p:spPr>
            <a:xfrm>
              <a:off x="1430600" y="1757550"/>
              <a:ext cx="632225" cy="190500"/>
            </a:xfrm>
            <a:custGeom>
              <a:avLst/>
              <a:gdLst/>
              <a:ahLst/>
              <a:cxnLst/>
              <a:rect l="l" t="t" r="r" b="b"/>
              <a:pathLst>
                <a:path w="25289" h="7620" extrusionOk="0">
                  <a:moveTo>
                    <a:pt x="14536" y="1679"/>
                  </a:moveTo>
                  <a:lnTo>
                    <a:pt x="14411" y="1679"/>
                  </a:lnTo>
                  <a:cubicBezTo>
                    <a:pt x="14211" y="1780"/>
                    <a:pt x="14010" y="1780"/>
                    <a:pt x="13785" y="1880"/>
                  </a:cubicBezTo>
                  <a:cubicBezTo>
                    <a:pt x="12331" y="2306"/>
                    <a:pt x="11078" y="2707"/>
                    <a:pt x="9925" y="3133"/>
                  </a:cubicBezTo>
                  <a:cubicBezTo>
                    <a:pt x="3659" y="5439"/>
                    <a:pt x="326" y="7619"/>
                    <a:pt x="0" y="7619"/>
                  </a:cubicBezTo>
                  <a:lnTo>
                    <a:pt x="0" y="7619"/>
                  </a:lnTo>
                  <a:cubicBezTo>
                    <a:pt x="326" y="7619"/>
                    <a:pt x="3659" y="5439"/>
                    <a:pt x="9925" y="3133"/>
                  </a:cubicBezTo>
                  <a:lnTo>
                    <a:pt x="9925" y="3133"/>
                  </a:lnTo>
                  <a:cubicBezTo>
                    <a:pt x="11078" y="2707"/>
                    <a:pt x="12331" y="2306"/>
                    <a:pt x="13785" y="1880"/>
                  </a:cubicBezTo>
                  <a:cubicBezTo>
                    <a:pt x="14010" y="1780"/>
                    <a:pt x="14211" y="1780"/>
                    <a:pt x="14411" y="1679"/>
                  </a:cubicBezTo>
                  <a:lnTo>
                    <a:pt x="14536" y="1780"/>
                  </a:lnTo>
                  <a:cubicBezTo>
                    <a:pt x="14737" y="1980"/>
                    <a:pt x="14937" y="2306"/>
                    <a:pt x="15038" y="2507"/>
                  </a:cubicBezTo>
                  <a:lnTo>
                    <a:pt x="15038" y="2507"/>
                  </a:lnTo>
                  <a:cubicBezTo>
                    <a:pt x="14937" y="2306"/>
                    <a:pt x="14737" y="1980"/>
                    <a:pt x="14536" y="1780"/>
                  </a:cubicBezTo>
                  <a:lnTo>
                    <a:pt x="14411" y="1679"/>
                  </a:lnTo>
                  <a:lnTo>
                    <a:pt x="14536" y="1679"/>
                  </a:lnTo>
                  <a:close/>
                  <a:moveTo>
                    <a:pt x="14536" y="1679"/>
                  </a:moveTo>
                  <a:lnTo>
                    <a:pt x="14536" y="1679"/>
                  </a:lnTo>
                  <a:lnTo>
                    <a:pt x="14536" y="1679"/>
                  </a:lnTo>
                  <a:close/>
                  <a:moveTo>
                    <a:pt x="14536" y="1679"/>
                  </a:moveTo>
                  <a:lnTo>
                    <a:pt x="14536" y="1679"/>
                  </a:lnTo>
                  <a:lnTo>
                    <a:pt x="14536" y="1679"/>
                  </a:lnTo>
                  <a:close/>
                  <a:moveTo>
                    <a:pt x="14637" y="1679"/>
                  </a:moveTo>
                  <a:lnTo>
                    <a:pt x="14536" y="1679"/>
                  </a:lnTo>
                  <a:lnTo>
                    <a:pt x="14637" y="1679"/>
                  </a:lnTo>
                  <a:close/>
                  <a:moveTo>
                    <a:pt x="14637" y="1579"/>
                  </a:moveTo>
                  <a:lnTo>
                    <a:pt x="14637" y="1579"/>
                  </a:lnTo>
                  <a:lnTo>
                    <a:pt x="14637" y="1579"/>
                  </a:lnTo>
                  <a:close/>
                  <a:moveTo>
                    <a:pt x="14637" y="1579"/>
                  </a:moveTo>
                  <a:lnTo>
                    <a:pt x="14637" y="1579"/>
                  </a:lnTo>
                  <a:lnTo>
                    <a:pt x="14637" y="1579"/>
                  </a:lnTo>
                  <a:close/>
                  <a:moveTo>
                    <a:pt x="14737" y="1579"/>
                  </a:moveTo>
                  <a:lnTo>
                    <a:pt x="14637" y="1579"/>
                  </a:lnTo>
                  <a:lnTo>
                    <a:pt x="14737" y="1579"/>
                  </a:lnTo>
                  <a:close/>
                  <a:moveTo>
                    <a:pt x="25288" y="101"/>
                  </a:moveTo>
                  <a:cubicBezTo>
                    <a:pt x="23810" y="101"/>
                    <a:pt x="20276" y="0"/>
                    <a:pt x="14737" y="1579"/>
                  </a:cubicBezTo>
                  <a:cubicBezTo>
                    <a:pt x="20276" y="0"/>
                    <a:pt x="23810" y="101"/>
                    <a:pt x="25288" y="101"/>
                  </a:cubicBezTo>
                  <a:close/>
                </a:path>
              </a:pathLst>
            </a:custGeom>
            <a:solidFill>
              <a:srgbClr val="1928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6" name="Google Shape;1736;p21"/>
            <p:cNvSpPr/>
            <p:nvPr/>
          </p:nvSpPr>
          <p:spPr>
            <a:xfrm>
              <a:off x="1678700" y="1799525"/>
              <a:ext cx="127850" cy="65200"/>
            </a:xfrm>
            <a:custGeom>
              <a:avLst/>
              <a:gdLst/>
              <a:ahLst/>
              <a:cxnLst/>
              <a:rect l="l" t="t" r="r" b="b"/>
              <a:pathLst>
                <a:path w="5114" h="2608" extrusionOk="0">
                  <a:moveTo>
                    <a:pt x="4487" y="0"/>
                  </a:moveTo>
                  <a:cubicBezTo>
                    <a:pt x="4287" y="101"/>
                    <a:pt x="4086" y="101"/>
                    <a:pt x="3861" y="201"/>
                  </a:cubicBezTo>
                  <a:cubicBezTo>
                    <a:pt x="2407" y="627"/>
                    <a:pt x="1154" y="1028"/>
                    <a:pt x="1" y="1454"/>
                  </a:cubicBezTo>
                  <a:lnTo>
                    <a:pt x="1" y="1554"/>
                  </a:lnTo>
                  <a:cubicBezTo>
                    <a:pt x="1" y="1554"/>
                    <a:pt x="1" y="2081"/>
                    <a:pt x="226" y="2607"/>
                  </a:cubicBezTo>
                  <a:cubicBezTo>
                    <a:pt x="1780" y="1980"/>
                    <a:pt x="3460" y="1454"/>
                    <a:pt x="5114" y="828"/>
                  </a:cubicBezTo>
                  <a:cubicBezTo>
                    <a:pt x="5013" y="627"/>
                    <a:pt x="4813" y="301"/>
                    <a:pt x="4612" y="101"/>
                  </a:cubicBezTo>
                  <a:lnTo>
                    <a:pt x="4487" y="0"/>
                  </a:lnTo>
                  <a:close/>
                </a:path>
              </a:pathLst>
            </a:custGeom>
            <a:solidFill>
              <a:srgbClr val="750B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7" name="Google Shape;1737;p21"/>
            <p:cNvSpPr/>
            <p:nvPr/>
          </p:nvSpPr>
          <p:spPr>
            <a:xfrm>
              <a:off x="1430600" y="1760025"/>
              <a:ext cx="632225" cy="193650"/>
            </a:xfrm>
            <a:custGeom>
              <a:avLst/>
              <a:gdLst/>
              <a:ahLst/>
              <a:cxnLst/>
              <a:rect l="l" t="t" r="r" b="b"/>
              <a:pathLst>
                <a:path w="25289" h="7746" extrusionOk="0">
                  <a:moveTo>
                    <a:pt x="24710" y="0"/>
                  </a:moveTo>
                  <a:cubicBezTo>
                    <a:pt x="22988" y="0"/>
                    <a:pt x="19652" y="79"/>
                    <a:pt x="14737" y="1480"/>
                  </a:cubicBezTo>
                  <a:lnTo>
                    <a:pt x="14637" y="1480"/>
                  </a:lnTo>
                  <a:lnTo>
                    <a:pt x="14637" y="1580"/>
                  </a:lnTo>
                  <a:lnTo>
                    <a:pt x="14411" y="1580"/>
                  </a:lnTo>
                  <a:lnTo>
                    <a:pt x="14536" y="1681"/>
                  </a:lnTo>
                  <a:cubicBezTo>
                    <a:pt x="14737" y="1881"/>
                    <a:pt x="14937" y="2207"/>
                    <a:pt x="15038" y="2408"/>
                  </a:cubicBezTo>
                  <a:cubicBezTo>
                    <a:pt x="18396" y="1355"/>
                    <a:pt x="21830" y="428"/>
                    <a:pt x="25288" y="2"/>
                  </a:cubicBezTo>
                  <a:cubicBezTo>
                    <a:pt x="25122" y="2"/>
                    <a:pt x="24929" y="0"/>
                    <a:pt x="24710" y="0"/>
                  </a:cubicBezTo>
                  <a:close/>
                  <a:moveTo>
                    <a:pt x="9925" y="3034"/>
                  </a:moveTo>
                  <a:cubicBezTo>
                    <a:pt x="3659" y="5340"/>
                    <a:pt x="326" y="7520"/>
                    <a:pt x="0" y="7520"/>
                  </a:cubicBezTo>
                  <a:lnTo>
                    <a:pt x="526" y="7746"/>
                  </a:lnTo>
                  <a:cubicBezTo>
                    <a:pt x="3659" y="6593"/>
                    <a:pt x="7018" y="5440"/>
                    <a:pt x="10150" y="4187"/>
                  </a:cubicBezTo>
                  <a:cubicBezTo>
                    <a:pt x="9925" y="3661"/>
                    <a:pt x="9925" y="3134"/>
                    <a:pt x="9925" y="3134"/>
                  </a:cubicBezTo>
                  <a:lnTo>
                    <a:pt x="9925" y="3034"/>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8" name="Google Shape;1738;p21"/>
            <p:cNvSpPr/>
            <p:nvPr/>
          </p:nvSpPr>
          <p:spPr>
            <a:xfrm>
              <a:off x="1409900" y="1409750"/>
              <a:ext cx="673600" cy="538300"/>
            </a:xfrm>
            <a:custGeom>
              <a:avLst/>
              <a:gdLst/>
              <a:ahLst/>
              <a:cxnLst/>
              <a:rect l="l" t="t" r="r" b="b"/>
              <a:pathLst>
                <a:path w="26944" h="21532" extrusionOk="0">
                  <a:moveTo>
                    <a:pt x="12362" y="0"/>
                  </a:moveTo>
                  <a:cubicBezTo>
                    <a:pt x="11383" y="0"/>
                    <a:pt x="10300" y="169"/>
                    <a:pt x="9099" y="554"/>
                  </a:cubicBezTo>
                  <a:cubicBezTo>
                    <a:pt x="4713" y="1907"/>
                    <a:pt x="3134" y="6719"/>
                    <a:pt x="2933" y="10880"/>
                  </a:cubicBezTo>
                  <a:cubicBezTo>
                    <a:pt x="2608" y="14965"/>
                    <a:pt x="1" y="21431"/>
                    <a:pt x="828" y="21531"/>
                  </a:cubicBezTo>
                  <a:cubicBezTo>
                    <a:pt x="1154" y="21531"/>
                    <a:pt x="4487" y="19351"/>
                    <a:pt x="10753" y="17045"/>
                  </a:cubicBezTo>
                  <a:cubicBezTo>
                    <a:pt x="11906" y="16619"/>
                    <a:pt x="13159" y="16218"/>
                    <a:pt x="14613" y="15792"/>
                  </a:cubicBezTo>
                  <a:cubicBezTo>
                    <a:pt x="14838" y="15692"/>
                    <a:pt x="15039" y="15692"/>
                    <a:pt x="15239" y="15591"/>
                  </a:cubicBezTo>
                  <a:cubicBezTo>
                    <a:pt x="20081" y="14167"/>
                    <a:pt x="23412" y="13995"/>
                    <a:pt x="25233" y="13995"/>
                  </a:cubicBezTo>
                  <a:cubicBezTo>
                    <a:pt x="25816" y="13995"/>
                    <a:pt x="26244" y="14013"/>
                    <a:pt x="26517" y="14013"/>
                  </a:cubicBezTo>
                  <a:cubicBezTo>
                    <a:pt x="26843" y="13912"/>
                    <a:pt x="26943" y="13912"/>
                    <a:pt x="26943" y="13812"/>
                  </a:cubicBezTo>
                  <a:cubicBezTo>
                    <a:pt x="26943" y="13386"/>
                    <a:pt x="22883" y="9952"/>
                    <a:pt x="21304" y="7346"/>
                  </a:cubicBezTo>
                  <a:cubicBezTo>
                    <a:pt x="19989" y="5118"/>
                    <a:pt x="17758" y="0"/>
                    <a:pt x="1236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9" name="Google Shape;1739;p21"/>
            <p:cNvSpPr/>
            <p:nvPr/>
          </p:nvSpPr>
          <p:spPr>
            <a:xfrm>
              <a:off x="1626700" y="1089000"/>
              <a:ext cx="31350" cy="334600"/>
            </a:xfrm>
            <a:custGeom>
              <a:avLst/>
              <a:gdLst/>
              <a:ahLst/>
              <a:cxnLst/>
              <a:rect l="l" t="t" r="r" b="b"/>
              <a:pathLst>
                <a:path w="1254" h="13384" extrusionOk="0">
                  <a:moveTo>
                    <a:pt x="1053" y="0"/>
                  </a:moveTo>
                  <a:cubicBezTo>
                    <a:pt x="928" y="0"/>
                    <a:pt x="728" y="0"/>
                    <a:pt x="728" y="126"/>
                  </a:cubicBezTo>
                  <a:cubicBezTo>
                    <a:pt x="728" y="126"/>
                    <a:pt x="627" y="326"/>
                    <a:pt x="527" y="627"/>
                  </a:cubicBezTo>
                  <a:cubicBezTo>
                    <a:pt x="527" y="852"/>
                    <a:pt x="427" y="1053"/>
                    <a:pt x="301" y="1379"/>
                  </a:cubicBezTo>
                  <a:cubicBezTo>
                    <a:pt x="301" y="1579"/>
                    <a:pt x="201" y="1880"/>
                    <a:pt x="201" y="2206"/>
                  </a:cubicBezTo>
                  <a:cubicBezTo>
                    <a:pt x="101" y="2507"/>
                    <a:pt x="101" y="2832"/>
                    <a:pt x="101" y="3133"/>
                  </a:cubicBezTo>
                  <a:lnTo>
                    <a:pt x="101" y="4286"/>
                  </a:lnTo>
                  <a:cubicBezTo>
                    <a:pt x="1" y="4712"/>
                    <a:pt x="1" y="5138"/>
                    <a:pt x="1" y="5439"/>
                  </a:cubicBezTo>
                  <a:lnTo>
                    <a:pt x="1" y="6692"/>
                  </a:lnTo>
                  <a:cubicBezTo>
                    <a:pt x="1" y="7519"/>
                    <a:pt x="1" y="8371"/>
                    <a:pt x="101" y="9198"/>
                  </a:cubicBezTo>
                  <a:cubicBezTo>
                    <a:pt x="101" y="9925"/>
                    <a:pt x="101" y="10652"/>
                    <a:pt x="201" y="11279"/>
                  </a:cubicBezTo>
                  <a:cubicBezTo>
                    <a:pt x="301" y="11905"/>
                    <a:pt x="527" y="12431"/>
                    <a:pt x="627" y="12757"/>
                  </a:cubicBezTo>
                  <a:cubicBezTo>
                    <a:pt x="728" y="13058"/>
                    <a:pt x="828" y="13284"/>
                    <a:pt x="828" y="13284"/>
                  </a:cubicBezTo>
                  <a:cubicBezTo>
                    <a:pt x="828" y="13384"/>
                    <a:pt x="928" y="13384"/>
                    <a:pt x="1053" y="13384"/>
                  </a:cubicBezTo>
                  <a:cubicBezTo>
                    <a:pt x="1154" y="13384"/>
                    <a:pt x="1254" y="13284"/>
                    <a:pt x="1254" y="13158"/>
                  </a:cubicBezTo>
                  <a:lnTo>
                    <a:pt x="1254" y="12657"/>
                  </a:lnTo>
                  <a:cubicBezTo>
                    <a:pt x="1154" y="12231"/>
                    <a:pt x="1154" y="11805"/>
                    <a:pt x="1053" y="11178"/>
                  </a:cubicBezTo>
                  <a:cubicBezTo>
                    <a:pt x="1053" y="10552"/>
                    <a:pt x="828" y="9825"/>
                    <a:pt x="728" y="9098"/>
                  </a:cubicBezTo>
                  <a:cubicBezTo>
                    <a:pt x="728" y="8371"/>
                    <a:pt x="627" y="7519"/>
                    <a:pt x="627" y="6692"/>
                  </a:cubicBezTo>
                  <a:cubicBezTo>
                    <a:pt x="527" y="6266"/>
                    <a:pt x="527" y="5865"/>
                    <a:pt x="527" y="5439"/>
                  </a:cubicBezTo>
                  <a:lnTo>
                    <a:pt x="527" y="4286"/>
                  </a:lnTo>
                  <a:cubicBezTo>
                    <a:pt x="527" y="3985"/>
                    <a:pt x="627" y="3559"/>
                    <a:pt x="627" y="3258"/>
                  </a:cubicBezTo>
                  <a:cubicBezTo>
                    <a:pt x="728" y="2933"/>
                    <a:pt x="828" y="2507"/>
                    <a:pt x="828" y="2306"/>
                  </a:cubicBezTo>
                  <a:cubicBezTo>
                    <a:pt x="828" y="2005"/>
                    <a:pt x="928" y="1679"/>
                    <a:pt x="928" y="1479"/>
                  </a:cubicBezTo>
                  <a:cubicBezTo>
                    <a:pt x="928" y="1153"/>
                    <a:pt x="1053" y="953"/>
                    <a:pt x="1053" y="852"/>
                  </a:cubicBezTo>
                  <a:cubicBezTo>
                    <a:pt x="1154" y="426"/>
                    <a:pt x="1154" y="226"/>
                    <a:pt x="1154" y="226"/>
                  </a:cubicBezTo>
                  <a:cubicBezTo>
                    <a:pt x="1154" y="126"/>
                    <a:pt x="1053" y="0"/>
                    <a:pt x="10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0" name="Google Shape;1740;p21"/>
            <p:cNvSpPr/>
            <p:nvPr/>
          </p:nvSpPr>
          <p:spPr>
            <a:xfrm>
              <a:off x="1621700" y="1556425"/>
              <a:ext cx="166675" cy="165850"/>
            </a:xfrm>
            <a:custGeom>
              <a:avLst/>
              <a:gdLst/>
              <a:ahLst/>
              <a:cxnLst/>
              <a:rect l="l" t="t" r="r" b="b"/>
              <a:pathLst>
                <a:path w="6667" h="6634" extrusionOk="0">
                  <a:moveTo>
                    <a:pt x="3093" y="1967"/>
                  </a:moveTo>
                  <a:cubicBezTo>
                    <a:pt x="3369" y="2260"/>
                    <a:pt x="3543" y="2536"/>
                    <a:pt x="3634" y="2832"/>
                  </a:cubicBezTo>
                  <a:lnTo>
                    <a:pt x="3634" y="3033"/>
                  </a:lnTo>
                  <a:cubicBezTo>
                    <a:pt x="3634" y="3133"/>
                    <a:pt x="3634" y="3133"/>
                    <a:pt x="3534" y="3233"/>
                  </a:cubicBezTo>
                  <a:lnTo>
                    <a:pt x="3334" y="3233"/>
                  </a:lnTo>
                  <a:cubicBezTo>
                    <a:pt x="3334" y="3233"/>
                    <a:pt x="3233" y="3133"/>
                    <a:pt x="3133" y="2832"/>
                  </a:cubicBezTo>
                  <a:cubicBezTo>
                    <a:pt x="3133" y="2640"/>
                    <a:pt x="3042" y="2321"/>
                    <a:pt x="3093" y="1967"/>
                  </a:cubicBezTo>
                  <a:close/>
                  <a:moveTo>
                    <a:pt x="4587" y="426"/>
                  </a:moveTo>
                  <a:cubicBezTo>
                    <a:pt x="4687" y="426"/>
                    <a:pt x="4887" y="526"/>
                    <a:pt x="5013" y="526"/>
                  </a:cubicBezTo>
                  <a:cubicBezTo>
                    <a:pt x="5213" y="627"/>
                    <a:pt x="5314" y="627"/>
                    <a:pt x="5414" y="727"/>
                  </a:cubicBezTo>
                  <a:cubicBezTo>
                    <a:pt x="5840" y="1053"/>
                    <a:pt x="5940" y="1679"/>
                    <a:pt x="5940" y="2406"/>
                  </a:cubicBezTo>
                  <a:cubicBezTo>
                    <a:pt x="5940" y="3033"/>
                    <a:pt x="5740" y="3760"/>
                    <a:pt x="5514" y="4386"/>
                  </a:cubicBezTo>
                  <a:cubicBezTo>
                    <a:pt x="5213" y="5013"/>
                    <a:pt x="4787" y="5639"/>
                    <a:pt x="4261" y="5865"/>
                  </a:cubicBezTo>
                  <a:cubicBezTo>
                    <a:pt x="4156" y="5907"/>
                    <a:pt x="4040" y="5926"/>
                    <a:pt x="3917" y="5926"/>
                  </a:cubicBezTo>
                  <a:cubicBezTo>
                    <a:pt x="3450" y="5926"/>
                    <a:pt x="2877" y="5656"/>
                    <a:pt x="2381" y="5338"/>
                  </a:cubicBezTo>
                  <a:cubicBezTo>
                    <a:pt x="1880" y="4912"/>
                    <a:pt x="1354" y="4386"/>
                    <a:pt x="1028" y="3760"/>
                  </a:cubicBezTo>
                  <a:cubicBezTo>
                    <a:pt x="727" y="3233"/>
                    <a:pt x="627" y="2607"/>
                    <a:pt x="727" y="2105"/>
                  </a:cubicBezTo>
                  <a:lnTo>
                    <a:pt x="827" y="2105"/>
                  </a:lnTo>
                  <a:lnTo>
                    <a:pt x="827" y="1980"/>
                  </a:lnTo>
                  <a:lnTo>
                    <a:pt x="928" y="1880"/>
                  </a:lnTo>
                  <a:lnTo>
                    <a:pt x="928" y="1780"/>
                  </a:lnTo>
                  <a:cubicBezTo>
                    <a:pt x="1028" y="1679"/>
                    <a:pt x="1128" y="1579"/>
                    <a:pt x="1253" y="1479"/>
                  </a:cubicBezTo>
                  <a:cubicBezTo>
                    <a:pt x="1454" y="1354"/>
                    <a:pt x="1654" y="1354"/>
                    <a:pt x="1880" y="1354"/>
                  </a:cubicBezTo>
                  <a:cubicBezTo>
                    <a:pt x="2124" y="1354"/>
                    <a:pt x="2414" y="1437"/>
                    <a:pt x="2649" y="1570"/>
                  </a:cubicBezTo>
                  <a:lnTo>
                    <a:pt x="2649" y="1570"/>
                  </a:lnTo>
                  <a:cubicBezTo>
                    <a:pt x="2635" y="1606"/>
                    <a:pt x="2621" y="1643"/>
                    <a:pt x="2607" y="1679"/>
                  </a:cubicBezTo>
                  <a:cubicBezTo>
                    <a:pt x="2506" y="2206"/>
                    <a:pt x="2506" y="2607"/>
                    <a:pt x="2607" y="2932"/>
                  </a:cubicBezTo>
                  <a:cubicBezTo>
                    <a:pt x="2607" y="3359"/>
                    <a:pt x="2807" y="3659"/>
                    <a:pt x="3133" y="3860"/>
                  </a:cubicBezTo>
                  <a:cubicBezTo>
                    <a:pt x="3233" y="3902"/>
                    <a:pt x="3322" y="3915"/>
                    <a:pt x="3397" y="3915"/>
                  </a:cubicBezTo>
                  <a:cubicBezTo>
                    <a:pt x="3545" y="3915"/>
                    <a:pt x="3634" y="3860"/>
                    <a:pt x="3634" y="3860"/>
                  </a:cubicBezTo>
                  <a:lnTo>
                    <a:pt x="3760" y="3860"/>
                  </a:lnTo>
                  <a:cubicBezTo>
                    <a:pt x="3760" y="3760"/>
                    <a:pt x="3860" y="3760"/>
                    <a:pt x="3960" y="3659"/>
                  </a:cubicBezTo>
                  <a:cubicBezTo>
                    <a:pt x="4060" y="3559"/>
                    <a:pt x="4161" y="3459"/>
                    <a:pt x="4261" y="3233"/>
                  </a:cubicBezTo>
                  <a:cubicBezTo>
                    <a:pt x="4261" y="3033"/>
                    <a:pt x="4261" y="2832"/>
                    <a:pt x="4161" y="2607"/>
                  </a:cubicBezTo>
                  <a:cubicBezTo>
                    <a:pt x="4060" y="2206"/>
                    <a:pt x="3860" y="1880"/>
                    <a:pt x="3434" y="1479"/>
                  </a:cubicBezTo>
                  <a:cubicBezTo>
                    <a:pt x="3390" y="1431"/>
                    <a:pt x="3341" y="1381"/>
                    <a:pt x="3287" y="1330"/>
                  </a:cubicBezTo>
                  <a:lnTo>
                    <a:pt x="3287" y="1330"/>
                  </a:lnTo>
                  <a:cubicBezTo>
                    <a:pt x="3408" y="1074"/>
                    <a:pt x="3588" y="835"/>
                    <a:pt x="3860" y="627"/>
                  </a:cubicBezTo>
                  <a:cubicBezTo>
                    <a:pt x="4060" y="526"/>
                    <a:pt x="4261" y="426"/>
                    <a:pt x="4587" y="426"/>
                  </a:cubicBezTo>
                  <a:close/>
                  <a:moveTo>
                    <a:pt x="4587" y="0"/>
                  </a:moveTo>
                  <a:cubicBezTo>
                    <a:pt x="4261" y="0"/>
                    <a:pt x="3960" y="0"/>
                    <a:pt x="3634" y="226"/>
                  </a:cubicBezTo>
                  <a:cubicBezTo>
                    <a:pt x="3274" y="456"/>
                    <a:pt x="3054" y="728"/>
                    <a:pt x="2895" y="1018"/>
                  </a:cubicBezTo>
                  <a:lnTo>
                    <a:pt x="2895" y="1018"/>
                  </a:lnTo>
                  <a:cubicBezTo>
                    <a:pt x="2620" y="836"/>
                    <a:pt x="2281" y="682"/>
                    <a:pt x="1880" y="627"/>
                  </a:cubicBezTo>
                  <a:cubicBezTo>
                    <a:pt x="1554" y="627"/>
                    <a:pt x="1128" y="727"/>
                    <a:pt x="827" y="953"/>
                  </a:cubicBezTo>
                  <a:cubicBezTo>
                    <a:pt x="727" y="1053"/>
                    <a:pt x="501" y="1253"/>
                    <a:pt x="401" y="1354"/>
                  </a:cubicBezTo>
                  <a:lnTo>
                    <a:pt x="301" y="1479"/>
                  </a:lnTo>
                  <a:lnTo>
                    <a:pt x="301" y="1579"/>
                  </a:lnTo>
                  <a:lnTo>
                    <a:pt x="201" y="1679"/>
                  </a:lnTo>
                  <a:lnTo>
                    <a:pt x="100" y="1880"/>
                  </a:lnTo>
                  <a:cubicBezTo>
                    <a:pt x="0" y="2206"/>
                    <a:pt x="0" y="2607"/>
                    <a:pt x="0" y="3033"/>
                  </a:cubicBezTo>
                  <a:cubicBezTo>
                    <a:pt x="100" y="3459"/>
                    <a:pt x="301" y="3760"/>
                    <a:pt x="501" y="4186"/>
                  </a:cubicBezTo>
                  <a:cubicBezTo>
                    <a:pt x="827" y="4812"/>
                    <a:pt x="1454" y="5338"/>
                    <a:pt x="2080" y="5865"/>
                  </a:cubicBezTo>
                  <a:cubicBezTo>
                    <a:pt x="2381" y="6166"/>
                    <a:pt x="2707" y="6366"/>
                    <a:pt x="3133" y="6491"/>
                  </a:cubicBezTo>
                  <a:cubicBezTo>
                    <a:pt x="3417" y="6562"/>
                    <a:pt x="3763" y="6633"/>
                    <a:pt x="4092" y="6633"/>
                  </a:cubicBezTo>
                  <a:cubicBezTo>
                    <a:pt x="4228" y="6633"/>
                    <a:pt x="4362" y="6621"/>
                    <a:pt x="4486" y="6592"/>
                  </a:cubicBezTo>
                  <a:cubicBezTo>
                    <a:pt x="4687" y="6491"/>
                    <a:pt x="4687" y="6491"/>
                    <a:pt x="4787" y="6491"/>
                  </a:cubicBezTo>
                  <a:cubicBezTo>
                    <a:pt x="4887" y="6366"/>
                    <a:pt x="5013" y="6366"/>
                    <a:pt x="5113" y="6266"/>
                  </a:cubicBezTo>
                  <a:cubicBezTo>
                    <a:pt x="5314" y="6166"/>
                    <a:pt x="5514" y="5965"/>
                    <a:pt x="5639" y="5739"/>
                  </a:cubicBezTo>
                  <a:cubicBezTo>
                    <a:pt x="5840" y="5439"/>
                    <a:pt x="6040" y="5113"/>
                    <a:pt x="6266" y="4712"/>
                  </a:cubicBezTo>
                  <a:cubicBezTo>
                    <a:pt x="6567" y="3985"/>
                    <a:pt x="6667" y="3133"/>
                    <a:pt x="6567" y="2406"/>
                  </a:cubicBezTo>
                  <a:cubicBezTo>
                    <a:pt x="6567" y="1980"/>
                    <a:pt x="6466" y="1579"/>
                    <a:pt x="6366" y="1253"/>
                  </a:cubicBezTo>
                  <a:cubicBezTo>
                    <a:pt x="6266" y="852"/>
                    <a:pt x="6040" y="526"/>
                    <a:pt x="5639" y="326"/>
                  </a:cubicBezTo>
                  <a:cubicBezTo>
                    <a:pt x="5514" y="226"/>
                    <a:pt x="5314" y="100"/>
                    <a:pt x="5113" y="100"/>
                  </a:cubicBezTo>
                  <a:cubicBezTo>
                    <a:pt x="5013" y="0"/>
                    <a:pt x="4787" y="0"/>
                    <a:pt x="45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1" name="Google Shape;1741;p21"/>
            <p:cNvSpPr/>
            <p:nvPr/>
          </p:nvSpPr>
          <p:spPr>
            <a:xfrm>
              <a:off x="1550900" y="1647500"/>
              <a:ext cx="31350" cy="93225"/>
            </a:xfrm>
            <a:custGeom>
              <a:avLst/>
              <a:gdLst/>
              <a:ahLst/>
              <a:cxnLst/>
              <a:rect l="l" t="t" r="r" b="b"/>
              <a:pathLst>
                <a:path w="1254" h="3729" extrusionOk="0">
                  <a:moveTo>
                    <a:pt x="201" y="1"/>
                  </a:moveTo>
                  <a:cubicBezTo>
                    <a:pt x="109" y="1"/>
                    <a:pt x="0" y="59"/>
                    <a:pt x="0" y="117"/>
                  </a:cubicBezTo>
                  <a:cubicBezTo>
                    <a:pt x="100" y="1269"/>
                    <a:pt x="326" y="2523"/>
                    <a:pt x="727" y="3575"/>
                  </a:cubicBezTo>
                  <a:cubicBezTo>
                    <a:pt x="764" y="3686"/>
                    <a:pt x="845" y="3729"/>
                    <a:pt x="932" y="3729"/>
                  </a:cubicBezTo>
                  <a:cubicBezTo>
                    <a:pt x="1083" y="3729"/>
                    <a:pt x="1253" y="3602"/>
                    <a:pt x="1253" y="3475"/>
                  </a:cubicBezTo>
                  <a:cubicBezTo>
                    <a:pt x="952" y="2322"/>
                    <a:pt x="627" y="1169"/>
                    <a:pt x="326" y="117"/>
                  </a:cubicBezTo>
                  <a:cubicBezTo>
                    <a:pt x="326" y="32"/>
                    <a:pt x="268" y="1"/>
                    <a:pt x="2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2" name="Google Shape;1742;p21"/>
            <p:cNvSpPr/>
            <p:nvPr/>
          </p:nvSpPr>
          <p:spPr>
            <a:xfrm>
              <a:off x="1530875" y="1654125"/>
              <a:ext cx="73825" cy="75600"/>
            </a:xfrm>
            <a:custGeom>
              <a:avLst/>
              <a:gdLst/>
              <a:ahLst/>
              <a:cxnLst/>
              <a:rect l="l" t="t" r="r" b="b"/>
              <a:pathLst>
                <a:path w="2953" h="3024" extrusionOk="0">
                  <a:moveTo>
                    <a:pt x="2551" y="1"/>
                  </a:moveTo>
                  <a:cubicBezTo>
                    <a:pt x="2489" y="1"/>
                    <a:pt x="2428" y="23"/>
                    <a:pt x="2380" y="77"/>
                  </a:cubicBezTo>
                  <a:cubicBezTo>
                    <a:pt x="1528" y="904"/>
                    <a:pt x="601" y="1831"/>
                    <a:pt x="74" y="2784"/>
                  </a:cubicBezTo>
                  <a:cubicBezTo>
                    <a:pt x="1" y="2931"/>
                    <a:pt x="142" y="3024"/>
                    <a:pt x="263" y="3024"/>
                  </a:cubicBezTo>
                  <a:cubicBezTo>
                    <a:pt x="307" y="3024"/>
                    <a:pt x="348" y="3011"/>
                    <a:pt x="375" y="2984"/>
                  </a:cubicBezTo>
                  <a:cubicBezTo>
                    <a:pt x="1127" y="2057"/>
                    <a:pt x="1954" y="1205"/>
                    <a:pt x="2781" y="378"/>
                  </a:cubicBezTo>
                  <a:cubicBezTo>
                    <a:pt x="2953" y="225"/>
                    <a:pt x="2747" y="1"/>
                    <a:pt x="255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3" name="Google Shape;1743;p21"/>
            <p:cNvSpPr/>
            <p:nvPr/>
          </p:nvSpPr>
          <p:spPr>
            <a:xfrm>
              <a:off x="1517050" y="1668575"/>
              <a:ext cx="94025" cy="42500"/>
            </a:xfrm>
            <a:custGeom>
              <a:avLst/>
              <a:gdLst/>
              <a:ahLst/>
              <a:cxnLst/>
              <a:rect l="l" t="t" r="r" b="b"/>
              <a:pathLst>
                <a:path w="3761" h="1700" extrusionOk="0">
                  <a:moveTo>
                    <a:pt x="301" y="0"/>
                  </a:moveTo>
                  <a:cubicBezTo>
                    <a:pt x="101" y="0"/>
                    <a:pt x="1" y="226"/>
                    <a:pt x="101" y="326"/>
                  </a:cubicBezTo>
                  <a:cubicBezTo>
                    <a:pt x="728" y="527"/>
                    <a:pt x="1254" y="953"/>
                    <a:pt x="1880" y="1253"/>
                  </a:cubicBezTo>
                  <a:cubicBezTo>
                    <a:pt x="2249" y="1448"/>
                    <a:pt x="2841" y="1699"/>
                    <a:pt x="3335" y="1699"/>
                  </a:cubicBezTo>
                  <a:cubicBezTo>
                    <a:pt x="3413" y="1699"/>
                    <a:pt x="3488" y="1693"/>
                    <a:pt x="3560" y="1680"/>
                  </a:cubicBezTo>
                  <a:cubicBezTo>
                    <a:pt x="3760" y="1680"/>
                    <a:pt x="3760" y="1479"/>
                    <a:pt x="3660" y="1379"/>
                  </a:cubicBezTo>
                  <a:cubicBezTo>
                    <a:pt x="3234" y="1053"/>
                    <a:pt x="2607" y="953"/>
                    <a:pt x="2081" y="752"/>
                  </a:cubicBezTo>
                  <a:cubicBezTo>
                    <a:pt x="1555" y="527"/>
                    <a:pt x="928" y="226"/>
                    <a:pt x="30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4" name="Google Shape;1744;p21"/>
            <p:cNvSpPr/>
            <p:nvPr/>
          </p:nvSpPr>
          <p:spPr>
            <a:xfrm>
              <a:off x="1841000" y="1559950"/>
              <a:ext cx="32975" cy="93350"/>
            </a:xfrm>
            <a:custGeom>
              <a:avLst/>
              <a:gdLst/>
              <a:ahLst/>
              <a:cxnLst/>
              <a:rect l="l" t="t" r="r" b="b"/>
              <a:pathLst>
                <a:path w="1319" h="3734" extrusionOk="0">
                  <a:moveTo>
                    <a:pt x="141" y="1"/>
                  </a:moveTo>
                  <a:cubicBezTo>
                    <a:pt x="66" y="1"/>
                    <a:pt x="0" y="56"/>
                    <a:pt x="0" y="185"/>
                  </a:cubicBezTo>
                  <a:cubicBezTo>
                    <a:pt x="100" y="1338"/>
                    <a:pt x="301" y="2466"/>
                    <a:pt x="827" y="3619"/>
                  </a:cubicBezTo>
                  <a:cubicBezTo>
                    <a:pt x="863" y="3698"/>
                    <a:pt x="938" y="3734"/>
                    <a:pt x="1017" y="3734"/>
                  </a:cubicBezTo>
                  <a:cubicBezTo>
                    <a:pt x="1162" y="3734"/>
                    <a:pt x="1318" y="3613"/>
                    <a:pt x="1253" y="3418"/>
                  </a:cubicBezTo>
                  <a:cubicBezTo>
                    <a:pt x="928" y="2265"/>
                    <a:pt x="627" y="1213"/>
                    <a:pt x="301" y="85"/>
                  </a:cubicBezTo>
                  <a:cubicBezTo>
                    <a:pt x="258" y="31"/>
                    <a:pt x="197" y="1"/>
                    <a:pt x="14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5" name="Google Shape;1745;p21"/>
            <p:cNvSpPr/>
            <p:nvPr/>
          </p:nvSpPr>
          <p:spPr>
            <a:xfrm>
              <a:off x="1825325" y="1565425"/>
              <a:ext cx="66525" cy="77100"/>
            </a:xfrm>
            <a:custGeom>
              <a:avLst/>
              <a:gdLst/>
              <a:ahLst/>
              <a:cxnLst/>
              <a:rect l="l" t="t" r="r" b="b"/>
              <a:pathLst>
                <a:path w="2661" h="3084" extrusionOk="0">
                  <a:moveTo>
                    <a:pt x="2333" y="0"/>
                  </a:moveTo>
                  <a:cubicBezTo>
                    <a:pt x="2281" y="0"/>
                    <a:pt x="2228" y="20"/>
                    <a:pt x="2181" y="66"/>
                  </a:cubicBezTo>
                  <a:cubicBezTo>
                    <a:pt x="1354" y="893"/>
                    <a:pt x="502" y="1846"/>
                    <a:pt x="1" y="2873"/>
                  </a:cubicBezTo>
                  <a:cubicBezTo>
                    <a:pt x="1" y="2960"/>
                    <a:pt x="97" y="3084"/>
                    <a:pt x="190" y="3084"/>
                  </a:cubicBezTo>
                  <a:cubicBezTo>
                    <a:pt x="231" y="3084"/>
                    <a:pt x="271" y="3060"/>
                    <a:pt x="301" y="2999"/>
                  </a:cubicBezTo>
                  <a:cubicBezTo>
                    <a:pt x="1028" y="2146"/>
                    <a:pt x="1755" y="1219"/>
                    <a:pt x="2507" y="367"/>
                  </a:cubicBezTo>
                  <a:cubicBezTo>
                    <a:pt x="2661" y="213"/>
                    <a:pt x="2505" y="0"/>
                    <a:pt x="233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6" name="Google Shape;1746;p21"/>
            <p:cNvSpPr/>
            <p:nvPr/>
          </p:nvSpPr>
          <p:spPr>
            <a:xfrm>
              <a:off x="1809675" y="1582725"/>
              <a:ext cx="90875" cy="40475"/>
            </a:xfrm>
            <a:custGeom>
              <a:avLst/>
              <a:gdLst/>
              <a:ahLst/>
              <a:cxnLst/>
              <a:rect l="l" t="t" r="r" b="b"/>
              <a:pathLst>
                <a:path w="3635" h="1619" extrusionOk="0">
                  <a:moveTo>
                    <a:pt x="201" y="1"/>
                  </a:moveTo>
                  <a:cubicBezTo>
                    <a:pt x="100" y="1"/>
                    <a:pt x="0" y="201"/>
                    <a:pt x="100" y="302"/>
                  </a:cubicBezTo>
                  <a:cubicBezTo>
                    <a:pt x="727" y="527"/>
                    <a:pt x="1253" y="828"/>
                    <a:pt x="1754" y="1154"/>
                  </a:cubicBezTo>
                  <a:cubicBezTo>
                    <a:pt x="2175" y="1314"/>
                    <a:pt x="2661" y="1619"/>
                    <a:pt x="3107" y="1619"/>
                  </a:cubicBezTo>
                  <a:cubicBezTo>
                    <a:pt x="3219" y="1619"/>
                    <a:pt x="3328" y="1600"/>
                    <a:pt x="3434" y="1555"/>
                  </a:cubicBezTo>
                  <a:cubicBezTo>
                    <a:pt x="3634" y="1555"/>
                    <a:pt x="3634" y="1354"/>
                    <a:pt x="3534" y="1354"/>
                  </a:cubicBezTo>
                  <a:cubicBezTo>
                    <a:pt x="3133" y="1053"/>
                    <a:pt x="2506" y="928"/>
                    <a:pt x="2080" y="728"/>
                  </a:cubicBezTo>
                  <a:cubicBezTo>
                    <a:pt x="1454" y="427"/>
                    <a:pt x="827" y="201"/>
                    <a:pt x="20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7" name="Google Shape;1747;p21"/>
            <p:cNvSpPr/>
            <p:nvPr/>
          </p:nvSpPr>
          <p:spPr>
            <a:xfrm>
              <a:off x="1543375" y="1351750"/>
              <a:ext cx="106550" cy="77975"/>
            </a:xfrm>
            <a:custGeom>
              <a:avLst/>
              <a:gdLst/>
              <a:ahLst/>
              <a:cxnLst/>
              <a:rect l="l" t="t" r="r" b="b"/>
              <a:pathLst>
                <a:path w="4262" h="3119" extrusionOk="0">
                  <a:moveTo>
                    <a:pt x="1253" y="668"/>
                  </a:moveTo>
                  <a:cubicBezTo>
                    <a:pt x="1454" y="668"/>
                    <a:pt x="1654" y="769"/>
                    <a:pt x="1880" y="894"/>
                  </a:cubicBezTo>
                  <a:cubicBezTo>
                    <a:pt x="2381" y="1094"/>
                    <a:pt x="2707" y="1395"/>
                    <a:pt x="3008" y="1721"/>
                  </a:cubicBezTo>
                  <a:cubicBezTo>
                    <a:pt x="3334" y="1921"/>
                    <a:pt x="3634" y="2147"/>
                    <a:pt x="3760" y="2347"/>
                  </a:cubicBezTo>
                  <a:cubicBezTo>
                    <a:pt x="3831" y="2418"/>
                    <a:pt x="3851" y="2489"/>
                    <a:pt x="3858" y="2489"/>
                  </a:cubicBezTo>
                  <a:cubicBezTo>
                    <a:pt x="3860" y="2489"/>
                    <a:pt x="3860" y="2477"/>
                    <a:pt x="3860" y="2448"/>
                  </a:cubicBezTo>
                  <a:lnTo>
                    <a:pt x="3860" y="2548"/>
                  </a:lnTo>
                  <a:lnTo>
                    <a:pt x="3634" y="2548"/>
                  </a:lnTo>
                  <a:cubicBezTo>
                    <a:pt x="3576" y="2577"/>
                    <a:pt x="3498" y="2590"/>
                    <a:pt x="3409" y="2590"/>
                  </a:cubicBezTo>
                  <a:cubicBezTo>
                    <a:pt x="3195" y="2590"/>
                    <a:pt x="2920" y="2519"/>
                    <a:pt x="2707" y="2448"/>
                  </a:cubicBezTo>
                  <a:cubicBezTo>
                    <a:pt x="2507" y="2347"/>
                    <a:pt x="2181" y="2347"/>
                    <a:pt x="1980" y="2247"/>
                  </a:cubicBezTo>
                  <a:cubicBezTo>
                    <a:pt x="1755" y="2247"/>
                    <a:pt x="1454" y="2147"/>
                    <a:pt x="1253" y="2022"/>
                  </a:cubicBezTo>
                  <a:cubicBezTo>
                    <a:pt x="1028" y="1921"/>
                    <a:pt x="827" y="1721"/>
                    <a:pt x="727" y="1520"/>
                  </a:cubicBezTo>
                  <a:cubicBezTo>
                    <a:pt x="627" y="1395"/>
                    <a:pt x="627" y="1295"/>
                    <a:pt x="627" y="1295"/>
                  </a:cubicBezTo>
                  <a:lnTo>
                    <a:pt x="627" y="1195"/>
                  </a:lnTo>
                  <a:lnTo>
                    <a:pt x="727" y="1094"/>
                  </a:lnTo>
                  <a:lnTo>
                    <a:pt x="727" y="994"/>
                  </a:lnTo>
                  <a:cubicBezTo>
                    <a:pt x="928" y="894"/>
                    <a:pt x="1028" y="769"/>
                    <a:pt x="1253" y="668"/>
                  </a:cubicBezTo>
                  <a:close/>
                  <a:moveTo>
                    <a:pt x="1479" y="0"/>
                  </a:moveTo>
                  <a:cubicBezTo>
                    <a:pt x="1369" y="0"/>
                    <a:pt x="1253" y="12"/>
                    <a:pt x="1128" y="42"/>
                  </a:cubicBezTo>
                  <a:cubicBezTo>
                    <a:pt x="727" y="42"/>
                    <a:pt x="401" y="368"/>
                    <a:pt x="201" y="668"/>
                  </a:cubicBezTo>
                  <a:lnTo>
                    <a:pt x="101" y="769"/>
                  </a:lnTo>
                  <a:lnTo>
                    <a:pt x="101" y="894"/>
                  </a:lnTo>
                  <a:lnTo>
                    <a:pt x="101" y="994"/>
                  </a:lnTo>
                  <a:cubicBezTo>
                    <a:pt x="101" y="994"/>
                    <a:pt x="0" y="1195"/>
                    <a:pt x="101" y="1295"/>
                  </a:cubicBezTo>
                  <a:cubicBezTo>
                    <a:pt x="101" y="1520"/>
                    <a:pt x="201" y="1721"/>
                    <a:pt x="301" y="1821"/>
                  </a:cubicBezTo>
                  <a:cubicBezTo>
                    <a:pt x="502" y="2147"/>
                    <a:pt x="827" y="2247"/>
                    <a:pt x="1028" y="2448"/>
                  </a:cubicBezTo>
                  <a:cubicBezTo>
                    <a:pt x="1554" y="2648"/>
                    <a:pt x="2081" y="2974"/>
                    <a:pt x="2507" y="3074"/>
                  </a:cubicBezTo>
                  <a:cubicBezTo>
                    <a:pt x="2674" y="3108"/>
                    <a:pt x="2832" y="3119"/>
                    <a:pt x="2982" y="3119"/>
                  </a:cubicBezTo>
                  <a:cubicBezTo>
                    <a:pt x="3281" y="3119"/>
                    <a:pt x="3543" y="3074"/>
                    <a:pt x="3760" y="3074"/>
                  </a:cubicBezTo>
                  <a:cubicBezTo>
                    <a:pt x="3860" y="2974"/>
                    <a:pt x="3960" y="2974"/>
                    <a:pt x="4061" y="2874"/>
                  </a:cubicBezTo>
                  <a:lnTo>
                    <a:pt x="4161" y="2774"/>
                  </a:lnTo>
                  <a:lnTo>
                    <a:pt x="4161" y="2648"/>
                  </a:lnTo>
                  <a:lnTo>
                    <a:pt x="4261" y="2648"/>
                  </a:lnTo>
                  <a:lnTo>
                    <a:pt x="4261" y="2548"/>
                  </a:lnTo>
                  <a:cubicBezTo>
                    <a:pt x="4261" y="2347"/>
                    <a:pt x="4261" y="2247"/>
                    <a:pt x="4161" y="2147"/>
                  </a:cubicBezTo>
                  <a:cubicBezTo>
                    <a:pt x="4061" y="1821"/>
                    <a:pt x="3960" y="1395"/>
                    <a:pt x="3634" y="1094"/>
                  </a:cubicBezTo>
                  <a:cubicBezTo>
                    <a:pt x="3233" y="668"/>
                    <a:pt x="2807" y="468"/>
                    <a:pt x="2181" y="142"/>
                  </a:cubicBezTo>
                  <a:cubicBezTo>
                    <a:pt x="1968" y="71"/>
                    <a:pt x="1743" y="0"/>
                    <a:pt x="14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8" name="Google Shape;1748;p21"/>
            <p:cNvSpPr/>
            <p:nvPr/>
          </p:nvSpPr>
          <p:spPr>
            <a:xfrm>
              <a:off x="1644875" y="1320475"/>
              <a:ext cx="86500" cy="97500"/>
            </a:xfrm>
            <a:custGeom>
              <a:avLst/>
              <a:gdLst/>
              <a:ahLst/>
              <a:cxnLst/>
              <a:rect l="l" t="t" r="r" b="b"/>
              <a:pathLst>
                <a:path w="3460" h="3900" extrusionOk="0">
                  <a:moveTo>
                    <a:pt x="2081" y="666"/>
                  </a:moveTo>
                  <a:cubicBezTo>
                    <a:pt x="2306" y="666"/>
                    <a:pt x="2507" y="666"/>
                    <a:pt x="2707" y="766"/>
                  </a:cubicBezTo>
                  <a:cubicBezTo>
                    <a:pt x="2770" y="829"/>
                    <a:pt x="2801" y="829"/>
                    <a:pt x="2817" y="829"/>
                  </a:cubicBezTo>
                  <a:cubicBezTo>
                    <a:pt x="2833" y="829"/>
                    <a:pt x="2833" y="829"/>
                    <a:pt x="2833" y="892"/>
                  </a:cubicBezTo>
                  <a:lnTo>
                    <a:pt x="2933" y="992"/>
                  </a:lnTo>
                  <a:lnTo>
                    <a:pt x="2933" y="1192"/>
                  </a:lnTo>
                  <a:cubicBezTo>
                    <a:pt x="2933" y="1393"/>
                    <a:pt x="2833" y="1719"/>
                    <a:pt x="2607" y="1919"/>
                  </a:cubicBezTo>
                  <a:cubicBezTo>
                    <a:pt x="2507" y="2145"/>
                    <a:pt x="2306" y="2245"/>
                    <a:pt x="2081" y="2446"/>
                  </a:cubicBezTo>
                  <a:cubicBezTo>
                    <a:pt x="1880" y="2546"/>
                    <a:pt x="1780" y="2771"/>
                    <a:pt x="1579" y="2872"/>
                  </a:cubicBezTo>
                  <a:cubicBezTo>
                    <a:pt x="1254" y="3172"/>
                    <a:pt x="953" y="3398"/>
                    <a:pt x="727" y="3498"/>
                  </a:cubicBezTo>
                  <a:lnTo>
                    <a:pt x="527" y="3498"/>
                  </a:lnTo>
                  <a:lnTo>
                    <a:pt x="527" y="3273"/>
                  </a:lnTo>
                  <a:cubicBezTo>
                    <a:pt x="627" y="3072"/>
                    <a:pt x="727" y="2771"/>
                    <a:pt x="953" y="2345"/>
                  </a:cubicBezTo>
                  <a:cubicBezTo>
                    <a:pt x="1053" y="2020"/>
                    <a:pt x="1254" y="1518"/>
                    <a:pt x="1579" y="1092"/>
                  </a:cubicBezTo>
                  <a:cubicBezTo>
                    <a:pt x="1680" y="992"/>
                    <a:pt x="1880" y="766"/>
                    <a:pt x="2081" y="666"/>
                  </a:cubicBezTo>
                  <a:close/>
                  <a:moveTo>
                    <a:pt x="2167" y="1"/>
                  </a:moveTo>
                  <a:cubicBezTo>
                    <a:pt x="2064" y="1"/>
                    <a:pt x="1966" y="13"/>
                    <a:pt x="1880" y="40"/>
                  </a:cubicBezTo>
                  <a:cubicBezTo>
                    <a:pt x="1454" y="140"/>
                    <a:pt x="1254" y="466"/>
                    <a:pt x="1053" y="666"/>
                  </a:cubicBezTo>
                  <a:cubicBezTo>
                    <a:pt x="627" y="1092"/>
                    <a:pt x="326" y="1619"/>
                    <a:pt x="101" y="2020"/>
                  </a:cubicBezTo>
                  <a:cubicBezTo>
                    <a:pt x="1" y="2546"/>
                    <a:pt x="1" y="2972"/>
                    <a:pt x="1" y="3273"/>
                  </a:cubicBezTo>
                  <a:cubicBezTo>
                    <a:pt x="101" y="3398"/>
                    <a:pt x="101" y="3598"/>
                    <a:pt x="201" y="3699"/>
                  </a:cubicBezTo>
                  <a:lnTo>
                    <a:pt x="201" y="3799"/>
                  </a:lnTo>
                  <a:lnTo>
                    <a:pt x="326" y="3799"/>
                  </a:lnTo>
                  <a:cubicBezTo>
                    <a:pt x="326" y="3799"/>
                    <a:pt x="427" y="3899"/>
                    <a:pt x="527" y="3899"/>
                  </a:cubicBezTo>
                  <a:lnTo>
                    <a:pt x="828" y="3899"/>
                  </a:lnTo>
                  <a:cubicBezTo>
                    <a:pt x="1153" y="3799"/>
                    <a:pt x="1579" y="3699"/>
                    <a:pt x="1980" y="3398"/>
                  </a:cubicBezTo>
                  <a:cubicBezTo>
                    <a:pt x="2306" y="3072"/>
                    <a:pt x="2707" y="2646"/>
                    <a:pt x="3033" y="2145"/>
                  </a:cubicBezTo>
                  <a:cubicBezTo>
                    <a:pt x="3133" y="1919"/>
                    <a:pt x="3334" y="1619"/>
                    <a:pt x="3459" y="1293"/>
                  </a:cubicBezTo>
                  <a:lnTo>
                    <a:pt x="3459" y="666"/>
                  </a:lnTo>
                  <a:lnTo>
                    <a:pt x="3234" y="466"/>
                  </a:lnTo>
                  <a:lnTo>
                    <a:pt x="3234" y="365"/>
                  </a:lnTo>
                  <a:lnTo>
                    <a:pt x="3133" y="365"/>
                  </a:lnTo>
                  <a:lnTo>
                    <a:pt x="3033" y="265"/>
                  </a:lnTo>
                  <a:cubicBezTo>
                    <a:pt x="2793" y="99"/>
                    <a:pt x="2458" y="1"/>
                    <a:pt x="21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9" name="Google Shape;1749;p21"/>
            <p:cNvSpPr/>
            <p:nvPr/>
          </p:nvSpPr>
          <p:spPr>
            <a:xfrm>
              <a:off x="1559025" y="1409675"/>
              <a:ext cx="101550" cy="70950"/>
            </a:xfrm>
            <a:custGeom>
              <a:avLst/>
              <a:gdLst/>
              <a:ahLst/>
              <a:cxnLst/>
              <a:rect l="l" t="t" r="r" b="b"/>
              <a:pathLst>
                <a:path w="4062" h="2838" extrusionOk="0">
                  <a:moveTo>
                    <a:pt x="3597" y="0"/>
                  </a:moveTo>
                  <a:cubicBezTo>
                    <a:pt x="3467" y="0"/>
                    <a:pt x="3146" y="732"/>
                    <a:pt x="2382" y="1384"/>
                  </a:cubicBezTo>
                  <a:cubicBezTo>
                    <a:pt x="1755" y="1910"/>
                    <a:pt x="1" y="2010"/>
                    <a:pt x="1" y="2211"/>
                  </a:cubicBezTo>
                  <a:cubicBezTo>
                    <a:pt x="1" y="2336"/>
                    <a:pt x="502" y="2437"/>
                    <a:pt x="502" y="2437"/>
                  </a:cubicBezTo>
                  <a:cubicBezTo>
                    <a:pt x="302" y="2637"/>
                    <a:pt x="402" y="2838"/>
                    <a:pt x="402" y="2838"/>
                  </a:cubicBezTo>
                  <a:cubicBezTo>
                    <a:pt x="402" y="2838"/>
                    <a:pt x="4061" y="2437"/>
                    <a:pt x="3635" y="30"/>
                  </a:cubicBezTo>
                  <a:cubicBezTo>
                    <a:pt x="3625" y="10"/>
                    <a:pt x="3612" y="0"/>
                    <a:pt x="359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0" name="Google Shape;1750;p21"/>
            <p:cNvSpPr/>
            <p:nvPr/>
          </p:nvSpPr>
          <p:spPr>
            <a:xfrm>
              <a:off x="1647375" y="1407925"/>
              <a:ext cx="104150" cy="49150"/>
            </a:xfrm>
            <a:custGeom>
              <a:avLst/>
              <a:gdLst/>
              <a:ahLst/>
              <a:cxnLst/>
              <a:rect l="l" t="t" r="r" b="b"/>
              <a:pathLst>
                <a:path w="4166" h="1966" extrusionOk="0">
                  <a:moveTo>
                    <a:pt x="101" y="0"/>
                  </a:moveTo>
                  <a:cubicBezTo>
                    <a:pt x="101" y="0"/>
                    <a:pt x="1" y="1253"/>
                    <a:pt x="1354" y="1780"/>
                  </a:cubicBezTo>
                  <a:cubicBezTo>
                    <a:pt x="1752" y="1912"/>
                    <a:pt x="2109" y="1965"/>
                    <a:pt x="2422" y="1965"/>
                  </a:cubicBezTo>
                  <a:cubicBezTo>
                    <a:pt x="3590" y="1965"/>
                    <a:pt x="4165" y="1232"/>
                    <a:pt x="4086" y="1153"/>
                  </a:cubicBezTo>
                  <a:lnTo>
                    <a:pt x="3660" y="1028"/>
                  </a:lnTo>
                  <a:cubicBezTo>
                    <a:pt x="3760" y="928"/>
                    <a:pt x="3660" y="527"/>
                    <a:pt x="3660" y="527"/>
                  </a:cubicBezTo>
                  <a:cubicBezTo>
                    <a:pt x="3660" y="527"/>
                    <a:pt x="3103" y="1262"/>
                    <a:pt x="2157" y="1262"/>
                  </a:cubicBezTo>
                  <a:cubicBezTo>
                    <a:pt x="2100" y="1262"/>
                    <a:pt x="2041" y="1259"/>
                    <a:pt x="1981" y="1253"/>
                  </a:cubicBezTo>
                  <a:cubicBezTo>
                    <a:pt x="1154" y="1253"/>
                    <a:pt x="527" y="201"/>
                    <a:pt x="527" y="201"/>
                  </a:cubicBezTo>
                  <a:lnTo>
                    <a:pt x="10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51" name="Google Shape;1751;p21"/>
          <p:cNvGrpSpPr/>
          <p:nvPr/>
        </p:nvGrpSpPr>
        <p:grpSpPr>
          <a:xfrm flipH="1">
            <a:off x="5212037" y="-3"/>
            <a:ext cx="855141" cy="1693594"/>
            <a:chOff x="2351450" y="0"/>
            <a:chExt cx="691750" cy="1370000"/>
          </a:xfrm>
        </p:grpSpPr>
        <p:sp>
          <p:nvSpPr>
            <p:cNvPr id="1752" name="Google Shape;1752;p21"/>
            <p:cNvSpPr/>
            <p:nvPr/>
          </p:nvSpPr>
          <p:spPr>
            <a:xfrm>
              <a:off x="2351450" y="763550"/>
              <a:ext cx="691750" cy="606450"/>
            </a:xfrm>
            <a:custGeom>
              <a:avLst/>
              <a:gdLst/>
              <a:ahLst/>
              <a:cxnLst/>
              <a:rect l="l" t="t" r="r" b="b"/>
              <a:pathLst>
                <a:path w="27670" h="24258" extrusionOk="0">
                  <a:moveTo>
                    <a:pt x="13885" y="0"/>
                  </a:moveTo>
                  <a:lnTo>
                    <a:pt x="9399" y="7318"/>
                  </a:lnTo>
                  <a:cubicBezTo>
                    <a:pt x="9399" y="7318"/>
                    <a:pt x="1053" y="8572"/>
                    <a:pt x="526" y="9073"/>
                  </a:cubicBezTo>
                  <a:cubicBezTo>
                    <a:pt x="0" y="9699"/>
                    <a:pt x="6993" y="14712"/>
                    <a:pt x="6993" y="14712"/>
                  </a:cubicBezTo>
                  <a:cubicBezTo>
                    <a:pt x="6993" y="14712"/>
                    <a:pt x="3960" y="23910"/>
                    <a:pt x="4486" y="24236"/>
                  </a:cubicBezTo>
                  <a:cubicBezTo>
                    <a:pt x="4505" y="24250"/>
                    <a:pt x="4536" y="24257"/>
                    <a:pt x="4579" y="24257"/>
                  </a:cubicBezTo>
                  <a:cubicBezTo>
                    <a:pt x="5723" y="24257"/>
                    <a:pt x="15138" y="19223"/>
                    <a:pt x="15138" y="19223"/>
                  </a:cubicBezTo>
                  <a:cubicBezTo>
                    <a:pt x="15138" y="19223"/>
                    <a:pt x="24196" y="23823"/>
                    <a:pt x="25103" y="23823"/>
                  </a:cubicBezTo>
                  <a:cubicBezTo>
                    <a:pt x="25131" y="23823"/>
                    <a:pt x="25151" y="23819"/>
                    <a:pt x="25163" y="23810"/>
                  </a:cubicBezTo>
                  <a:cubicBezTo>
                    <a:pt x="25589" y="23384"/>
                    <a:pt x="21930" y="14211"/>
                    <a:pt x="21930" y="14211"/>
                  </a:cubicBezTo>
                  <a:cubicBezTo>
                    <a:pt x="21930" y="14211"/>
                    <a:pt x="27669" y="6892"/>
                    <a:pt x="27469" y="6166"/>
                  </a:cubicBezTo>
                  <a:cubicBezTo>
                    <a:pt x="27426" y="6012"/>
                    <a:pt x="27032" y="5951"/>
                    <a:pt x="26438" y="5951"/>
                  </a:cubicBezTo>
                  <a:cubicBezTo>
                    <a:pt x="24223" y="5951"/>
                    <a:pt x="19223" y="6792"/>
                    <a:pt x="19223" y="6792"/>
                  </a:cubicBezTo>
                  <a:cubicBezTo>
                    <a:pt x="19223" y="6792"/>
                    <a:pt x="14511" y="201"/>
                    <a:pt x="1388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3" name="Google Shape;1753;p21"/>
            <p:cNvSpPr/>
            <p:nvPr/>
          </p:nvSpPr>
          <p:spPr>
            <a:xfrm>
              <a:off x="2687925" y="0"/>
              <a:ext cx="23826" cy="788035"/>
            </a:xfrm>
            <a:custGeom>
              <a:avLst/>
              <a:gdLst/>
              <a:ahLst/>
              <a:cxnLst/>
              <a:rect l="l" t="t" r="r" b="b"/>
              <a:pathLst>
                <a:path w="828" h="17011" extrusionOk="0">
                  <a:moveTo>
                    <a:pt x="427" y="0"/>
                  </a:moveTo>
                  <a:cubicBezTo>
                    <a:pt x="352" y="0"/>
                    <a:pt x="301" y="77"/>
                    <a:pt x="301" y="166"/>
                  </a:cubicBezTo>
                  <a:cubicBezTo>
                    <a:pt x="301" y="166"/>
                    <a:pt x="201" y="467"/>
                    <a:pt x="201" y="893"/>
                  </a:cubicBezTo>
                  <a:cubicBezTo>
                    <a:pt x="201" y="1420"/>
                    <a:pt x="100" y="2046"/>
                    <a:pt x="100" y="2773"/>
                  </a:cubicBezTo>
                  <a:cubicBezTo>
                    <a:pt x="100" y="3174"/>
                    <a:pt x="100" y="3600"/>
                    <a:pt x="201" y="4026"/>
                  </a:cubicBezTo>
                  <a:lnTo>
                    <a:pt x="201" y="5480"/>
                  </a:lnTo>
                  <a:lnTo>
                    <a:pt x="201" y="6933"/>
                  </a:lnTo>
                  <a:cubicBezTo>
                    <a:pt x="201" y="7460"/>
                    <a:pt x="100" y="7986"/>
                    <a:pt x="100" y="8512"/>
                  </a:cubicBezTo>
                  <a:lnTo>
                    <a:pt x="100" y="11545"/>
                  </a:lnTo>
                  <a:cubicBezTo>
                    <a:pt x="0" y="12572"/>
                    <a:pt x="0" y="13425"/>
                    <a:pt x="0" y="14252"/>
                  </a:cubicBezTo>
                  <a:cubicBezTo>
                    <a:pt x="0" y="15831"/>
                    <a:pt x="201" y="16858"/>
                    <a:pt x="201" y="16858"/>
                  </a:cubicBezTo>
                  <a:cubicBezTo>
                    <a:pt x="201" y="16958"/>
                    <a:pt x="301" y="16958"/>
                    <a:pt x="301" y="16958"/>
                  </a:cubicBezTo>
                  <a:cubicBezTo>
                    <a:pt x="368" y="16996"/>
                    <a:pt x="425" y="17011"/>
                    <a:pt x="470" y="17011"/>
                  </a:cubicBezTo>
                  <a:cubicBezTo>
                    <a:pt x="577" y="17011"/>
                    <a:pt x="627" y="16928"/>
                    <a:pt x="627" y="16858"/>
                  </a:cubicBezTo>
                  <a:cubicBezTo>
                    <a:pt x="627" y="16858"/>
                    <a:pt x="827" y="15831"/>
                    <a:pt x="827" y="14252"/>
                  </a:cubicBezTo>
                  <a:lnTo>
                    <a:pt x="827" y="11545"/>
                  </a:lnTo>
                  <a:cubicBezTo>
                    <a:pt x="727" y="10592"/>
                    <a:pt x="727" y="9565"/>
                    <a:pt x="727" y="8512"/>
                  </a:cubicBezTo>
                  <a:lnTo>
                    <a:pt x="727" y="6933"/>
                  </a:lnTo>
                  <a:cubicBezTo>
                    <a:pt x="727" y="6432"/>
                    <a:pt x="627" y="5906"/>
                    <a:pt x="627" y="5480"/>
                  </a:cubicBezTo>
                  <a:cubicBezTo>
                    <a:pt x="627" y="4953"/>
                    <a:pt x="727" y="4552"/>
                    <a:pt x="727" y="4026"/>
                  </a:cubicBezTo>
                  <a:cubicBezTo>
                    <a:pt x="827" y="3600"/>
                    <a:pt x="827" y="3174"/>
                    <a:pt x="827" y="2773"/>
                  </a:cubicBezTo>
                  <a:cubicBezTo>
                    <a:pt x="827" y="2046"/>
                    <a:pt x="727" y="1420"/>
                    <a:pt x="727" y="893"/>
                  </a:cubicBezTo>
                  <a:lnTo>
                    <a:pt x="727" y="166"/>
                  </a:lnTo>
                  <a:cubicBezTo>
                    <a:pt x="727" y="41"/>
                    <a:pt x="627" y="41"/>
                    <a:pt x="526" y="41"/>
                  </a:cubicBezTo>
                  <a:cubicBezTo>
                    <a:pt x="491" y="12"/>
                    <a:pt x="457" y="0"/>
                    <a:pt x="4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4" name="Google Shape;1754;p21"/>
            <p:cNvSpPr/>
            <p:nvPr/>
          </p:nvSpPr>
          <p:spPr>
            <a:xfrm>
              <a:off x="2633400" y="799875"/>
              <a:ext cx="67700" cy="200525"/>
            </a:xfrm>
            <a:custGeom>
              <a:avLst/>
              <a:gdLst/>
              <a:ahLst/>
              <a:cxnLst/>
              <a:rect l="l" t="t" r="r" b="b"/>
              <a:pathLst>
                <a:path w="2708" h="8021" extrusionOk="0">
                  <a:moveTo>
                    <a:pt x="2406" y="1"/>
                  </a:moveTo>
                  <a:cubicBezTo>
                    <a:pt x="2406" y="1"/>
                    <a:pt x="2306" y="527"/>
                    <a:pt x="2206" y="1254"/>
                  </a:cubicBezTo>
                  <a:cubicBezTo>
                    <a:pt x="2081" y="1680"/>
                    <a:pt x="2081" y="2106"/>
                    <a:pt x="1980" y="2607"/>
                  </a:cubicBezTo>
                  <a:cubicBezTo>
                    <a:pt x="1880" y="3134"/>
                    <a:pt x="1780" y="3560"/>
                    <a:pt x="1579" y="4086"/>
                  </a:cubicBezTo>
                  <a:cubicBezTo>
                    <a:pt x="1454" y="4612"/>
                    <a:pt x="1354" y="5114"/>
                    <a:pt x="1153" y="5540"/>
                  </a:cubicBezTo>
                  <a:cubicBezTo>
                    <a:pt x="1053" y="5740"/>
                    <a:pt x="953" y="5966"/>
                    <a:pt x="827" y="6166"/>
                  </a:cubicBezTo>
                  <a:cubicBezTo>
                    <a:pt x="727" y="6367"/>
                    <a:pt x="627" y="6592"/>
                    <a:pt x="627" y="6693"/>
                  </a:cubicBezTo>
                  <a:cubicBezTo>
                    <a:pt x="426" y="7119"/>
                    <a:pt x="326" y="7319"/>
                    <a:pt x="101" y="7520"/>
                  </a:cubicBezTo>
                  <a:cubicBezTo>
                    <a:pt x="0" y="7745"/>
                    <a:pt x="0" y="7845"/>
                    <a:pt x="0" y="7845"/>
                  </a:cubicBezTo>
                  <a:lnTo>
                    <a:pt x="0" y="7946"/>
                  </a:lnTo>
                  <a:cubicBezTo>
                    <a:pt x="50" y="7996"/>
                    <a:pt x="76" y="8021"/>
                    <a:pt x="101" y="8021"/>
                  </a:cubicBezTo>
                  <a:cubicBezTo>
                    <a:pt x="126" y="8021"/>
                    <a:pt x="151" y="7996"/>
                    <a:pt x="201" y="7946"/>
                  </a:cubicBezTo>
                  <a:cubicBezTo>
                    <a:pt x="201" y="7946"/>
                    <a:pt x="201" y="7845"/>
                    <a:pt x="426" y="7745"/>
                  </a:cubicBezTo>
                  <a:cubicBezTo>
                    <a:pt x="426" y="7620"/>
                    <a:pt x="527" y="7520"/>
                    <a:pt x="627" y="7319"/>
                  </a:cubicBezTo>
                  <a:cubicBezTo>
                    <a:pt x="727" y="7219"/>
                    <a:pt x="727" y="6993"/>
                    <a:pt x="827" y="6893"/>
                  </a:cubicBezTo>
                  <a:cubicBezTo>
                    <a:pt x="953" y="6693"/>
                    <a:pt x="1053" y="6492"/>
                    <a:pt x="1153" y="6266"/>
                  </a:cubicBezTo>
                  <a:cubicBezTo>
                    <a:pt x="1253" y="6066"/>
                    <a:pt x="1253" y="5865"/>
                    <a:pt x="1354" y="5640"/>
                  </a:cubicBezTo>
                  <a:cubicBezTo>
                    <a:pt x="1454" y="5439"/>
                    <a:pt x="1579" y="5114"/>
                    <a:pt x="1680" y="4913"/>
                  </a:cubicBezTo>
                  <a:cubicBezTo>
                    <a:pt x="1780" y="4713"/>
                    <a:pt x="1780" y="4387"/>
                    <a:pt x="1880" y="4186"/>
                  </a:cubicBezTo>
                  <a:cubicBezTo>
                    <a:pt x="2081" y="3660"/>
                    <a:pt x="2206" y="3134"/>
                    <a:pt x="2306" y="2733"/>
                  </a:cubicBezTo>
                  <a:cubicBezTo>
                    <a:pt x="2406" y="2206"/>
                    <a:pt x="2507" y="1780"/>
                    <a:pt x="2607" y="1354"/>
                  </a:cubicBezTo>
                  <a:cubicBezTo>
                    <a:pt x="2707" y="627"/>
                    <a:pt x="2607" y="101"/>
                    <a:pt x="2607" y="101"/>
                  </a:cubicBezTo>
                  <a:lnTo>
                    <a:pt x="260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5" name="Google Shape;1755;p21"/>
            <p:cNvSpPr/>
            <p:nvPr/>
          </p:nvSpPr>
          <p:spPr>
            <a:xfrm>
              <a:off x="2539725" y="987325"/>
              <a:ext cx="143200" cy="110300"/>
            </a:xfrm>
            <a:custGeom>
              <a:avLst/>
              <a:gdLst/>
              <a:ahLst/>
              <a:cxnLst/>
              <a:rect l="l" t="t" r="r" b="b"/>
              <a:pathLst>
                <a:path w="5728" h="4412" extrusionOk="0">
                  <a:moveTo>
                    <a:pt x="2411" y="0"/>
                  </a:moveTo>
                  <a:cubicBezTo>
                    <a:pt x="1130" y="0"/>
                    <a:pt x="574" y="1102"/>
                    <a:pt x="414" y="1601"/>
                  </a:cubicBezTo>
                  <a:cubicBezTo>
                    <a:pt x="0" y="2817"/>
                    <a:pt x="981" y="4412"/>
                    <a:pt x="2667" y="4412"/>
                  </a:cubicBezTo>
                  <a:cubicBezTo>
                    <a:pt x="2717" y="4412"/>
                    <a:pt x="2768" y="4410"/>
                    <a:pt x="2820" y="4408"/>
                  </a:cubicBezTo>
                  <a:cubicBezTo>
                    <a:pt x="4800" y="4207"/>
                    <a:pt x="5727" y="1174"/>
                    <a:pt x="3547" y="247"/>
                  </a:cubicBezTo>
                  <a:cubicBezTo>
                    <a:pt x="3117" y="73"/>
                    <a:pt x="2740" y="0"/>
                    <a:pt x="241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6" name="Google Shape;1756;p21"/>
            <p:cNvSpPr/>
            <p:nvPr/>
          </p:nvSpPr>
          <p:spPr>
            <a:xfrm>
              <a:off x="2591425" y="1037350"/>
              <a:ext cx="23825" cy="23825"/>
            </a:xfrm>
            <a:custGeom>
              <a:avLst/>
              <a:gdLst/>
              <a:ahLst/>
              <a:cxnLst/>
              <a:rect l="l" t="t" r="r" b="b"/>
              <a:pathLst>
                <a:path w="953" h="953" extrusionOk="0">
                  <a:moveTo>
                    <a:pt x="426" y="1"/>
                  </a:moveTo>
                  <a:cubicBezTo>
                    <a:pt x="226" y="1"/>
                    <a:pt x="0" y="226"/>
                    <a:pt x="0" y="427"/>
                  </a:cubicBezTo>
                  <a:cubicBezTo>
                    <a:pt x="0" y="752"/>
                    <a:pt x="226" y="953"/>
                    <a:pt x="426" y="953"/>
                  </a:cubicBezTo>
                  <a:cubicBezTo>
                    <a:pt x="752" y="953"/>
                    <a:pt x="952" y="752"/>
                    <a:pt x="952" y="427"/>
                  </a:cubicBezTo>
                  <a:cubicBezTo>
                    <a:pt x="952" y="226"/>
                    <a:pt x="752" y="1"/>
                    <a:pt x="426" y="1"/>
                  </a:cubicBezTo>
                  <a:close/>
                </a:path>
              </a:pathLst>
            </a:custGeom>
            <a:solidFill>
              <a:srgbClr val="4E32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7" name="Google Shape;1757;p21"/>
            <p:cNvSpPr/>
            <p:nvPr/>
          </p:nvSpPr>
          <p:spPr>
            <a:xfrm>
              <a:off x="2547550" y="1021675"/>
              <a:ext cx="57050" cy="29975"/>
            </a:xfrm>
            <a:custGeom>
              <a:avLst/>
              <a:gdLst/>
              <a:ahLst/>
              <a:cxnLst/>
              <a:rect l="l" t="t" r="r" b="b"/>
              <a:pathLst>
                <a:path w="2282" h="1199" extrusionOk="0">
                  <a:moveTo>
                    <a:pt x="101" y="1"/>
                  </a:moveTo>
                  <a:cubicBezTo>
                    <a:pt x="1" y="1"/>
                    <a:pt x="1" y="126"/>
                    <a:pt x="101" y="227"/>
                  </a:cubicBezTo>
                  <a:cubicBezTo>
                    <a:pt x="201" y="327"/>
                    <a:pt x="201" y="427"/>
                    <a:pt x="301" y="427"/>
                  </a:cubicBezTo>
                  <a:lnTo>
                    <a:pt x="627" y="753"/>
                  </a:lnTo>
                  <a:cubicBezTo>
                    <a:pt x="728" y="853"/>
                    <a:pt x="828" y="853"/>
                    <a:pt x="928" y="953"/>
                  </a:cubicBezTo>
                  <a:cubicBezTo>
                    <a:pt x="1129" y="1054"/>
                    <a:pt x="1254" y="1054"/>
                    <a:pt x="1354" y="1154"/>
                  </a:cubicBezTo>
                  <a:lnTo>
                    <a:pt x="1755" y="1154"/>
                  </a:lnTo>
                  <a:cubicBezTo>
                    <a:pt x="1830" y="1187"/>
                    <a:pt x="1892" y="1198"/>
                    <a:pt x="1940" y="1198"/>
                  </a:cubicBezTo>
                  <a:cubicBezTo>
                    <a:pt x="2036" y="1198"/>
                    <a:pt x="2081" y="1154"/>
                    <a:pt x="2081" y="1154"/>
                  </a:cubicBezTo>
                  <a:lnTo>
                    <a:pt x="2181" y="1154"/>
                  </a:lnTo>
                  <a:cubicBezTo>
                    <a:pt x="2281" y="1054"/>
                    <a:pt x="2181" y="1054"/>
                    <a:pt x="2181" y="953"/>
                  </a:cubicBezTo>
                  <a:cubicBezTo>
                    <a:pt x="2181" y="953"/>
                    <a:pt x="1981" y="953"/>
                    <a:pt x="1755" y="853"/>
                  </a:cubicBezTo>
                  <a:cubicBezTo>
                    <a:pt x="1755" y="853"/>
                    <a:pt x="1655" y="753"/>
                    <a:pt x="1454" y="753"/>
                  </a:cubicBezTo>
                  <a:cubicBezTo>
                    <a:pt x="1354" y="753"/>
                    <a:pt x="1254" y="628"/>
                    <a:pt x="1129" y="628"/>
                  </a:cubicBezTo>
                  <a:cubicBezTo>
                    <a:pt x="1028" y="527"/>
                    <a:pt x="928" y="427"/>
                    <a:pt x="828" y="427"/>
                  </a:cubicBezTo>
                  <a:cubicBezTo>
                    <a:pt x="728" y="327"/>
                    <a:pt x="627" y="327"/>
                    <a:pt x="502" y="227"/>
                  </a:cubicBezTo>
                  <a:cubicBezTo>
                    <a:pt x="301" y="126"/>
                    <a:pt x="201" y="1"/>
                    <a:pt x="201" y="1"/>
                  </a:cubicBezTo>
                  <a:close/>
                </a:path>
              </a:pathLst>
            </a:custGeom>
            <a:solidFill>
              <a:srgbClr val="4E32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8" name="Google Shape;1758;p21"/>
            <p:cNvSpPr/>
            <p:nvPr/>
          </p:nvSpPr>
          <p:spPr>
            <a:xfrm>
              <a:off x="2704200" y="789850"/>
              <a:ext cx="72700" cy="248925"/>
            </a:xfrm>
            <a:custGeom>
              <a:avLst/>
              <a:gdLst/>
              <a:ahLst/>
              <a:cxnLst/>
              <a:rect l="l" t="t" r="r" b="b"/>
              <a:pathLst>
                <a:path w="2908" h="9957" extrusionOk="0">
                  <a:moveTo>
                    <a:pt x="201" y="1"/>
                  </a:moveTo>
                  <a:cubicBezTo>
                    <a:pt x="101" y="1"/>
                    <a:pt x="101" y="1"/>
                    <a:pt x="101" y="101"/>
                  </a:cubicBezTo>
                  <a:cubicBezTo>
                    <a:pt x="101" y="101"/>
                    <a:pt x="0" y="201"/>
                    <a:pt x="0" y="502"/>
                  </a:cubicBezTo>
                  <a:lnTo>
                    <a:pt x="0" y="1655"/>
                  </a:lnTo>
                  <a:cubicBezTo>
                    <a:pt x="0" y="1981"/>
                    <a:pt x="0" y="2181"/>
                    <a:pt x="101" y="2507"/>
                  </a:cubicBezTo>
                  <a:cubicBezTo>
                    <a:pt x="101" y="2708"/>
                    <a:pt x="201" y="3008"/>
                    <a:pt x="201" y="3334"/>
                  </a:cubicBezTo>
                  <a:cubicBezTo>
                    <a:pt x="301" y="3961"/>
                    <a:pt x="401" y="4587"/>
                    <a:pt x="502" y="5214"/>
                  </a:cubicBezTo>
                  <a:cubicBezTo>
                    <a:pt x="627" y="5515"/>
                    <a:pt x="627" y="5840"/>
                    <a:pt x="727" y="6141"/>
                  </a:cubicBezTo>
                  <a:cubicBezTo>
                    <a:pt x="827" y="6467"/>
                    <a:pt x="928" y="6768"/>
                    <a:pt x="1028" y="7094"/>
                  </a:cubicBezTo>
                  <a:cubicBezTo>
                    <a:pt x="1128" y="7394"/>
                    <a:pt x="1254" y="7620"/>
                    <a:pt x="1454" y="7921"/>
                  </a:cubicBezTo>
                  <a:cubicBezTo>
                    <a:pt x="1554" y="8146"/>
                    <a:pt x="1655" y="8347"/>
                    <a:pt x="1755" y="8547"/>
                  </a:cubicBezTo>
                  <a:cubicBezTo>
                    <a:pt x="1880" y="8873"/>
                    <a:pt x="1980" y="8973"/>
                    <a:pt x="2081" y="9174"/>
                  </a:cubicBezTo>
                  <a:cubicBezTo>
                    <a:pt x="2181" y="9274"/>
                    <a:pt x="2381" y="9500"/>
                    <a:pt x="2381" y="9600"/>
                  </a:cubicBezTo>
                  <a:lnTo>
                    <a:pt x="2707" y="9901"/>
                  </a:lnTo>
                  <a:cubicBezTo>
                    <a:pt x="2774" y="9901"/>
                    <a:pt x="2796" y="9956"/>
                    <a:pt x="2804" y="9956"/>
                  </a:cubicBezTo>
                  <a:cubicBezTo>
                    <a:pt x="2807" y="9956"/>
                    <a:pt x="2807" y="9942"/>
                    <a:pt x="2807" y="9901"/>
                  </a:cubicBezTo>
                  <a:cubicBezTo>
                    <a:pt x="2908" y="9901"/>
                    <a:pt x="2908" y="9800"/>
                    <a:pt x="2908" y="9800"/>
                  </a:cubicBezTo>
                  <a:cubicBezTo>
                    <a:pt x="2908" y="9800"/>
                    <a:pt x="2807" y="9700"/>
                    <a:pt x="2707" y="9399"/>
                  </a:cubicBezTo>
                  <a:cubicBezTo>
                    <a:pt x="2607" y="9274"/>
                    <a:pt x="2507" y="9174"/>
                    <a:pt x="2381" y="8973"/>
                  </a:cubicBezTo>
                  <a:cubicBezTo>
                    <a:pt x="2281" y="8773"/>
                    <a:pt x="2281" y="8647"/>
                    <a:pt x="2081" y="8447"/>
                  </a:cubicBezTo>
                  <a:cubicBezTo>
                    <a:pt x="1980" y="8246"/>
                    <a:pt x="1880" y="7921"/>
                    <a:pt x="1755" y="7720"/>
                  </a:cubicBezTo>
                  <a:cubicBezTo>
                    <a:pt x="1655" y="7520"/>
                    <a:pt x="1554" y="7194"/>
                    <a:pt x="1454" y="6893"/>
                  </a:cubicBezTo>
                  <a:cubicBezTo>
                    <a:pt x="1254" y="6667"/>
                    <a:pt x="1254" y="6367"/>
                    <a:pt x="1128" y="6041"/>
                  </a:cubicBezTo>
                  <a:cubicBezTo>
                    <a:pt x="1028" y="5740"/>
                    <a:pt x="928" y="5414"/>
                    <a:pt x="827" y="5114"/>
                  </a:cubicBezTo>
                  <a:cubicBezTo>
                    <a:pt x="727" y="4888"/>
                    <a:pt x="627" y="4487"/>
                    <a:pt x="627" y="4261"/>
                  </a:cubicBezTo>
                  <a:cubicBezTo>
                    <a:pt x="502" y="3961"/>
                    <a:pt x="502" y="3635"/>
                    <a:pt x="401" y="3334"/>
                  </a:cubicBezTo>
                  <a:cubicBezTo>
                    <a:pt x="301" y="2708"/>
                    <a:pt x="401" y="2181"/>
                    <a:pt x="301" y="1655"/>
                  </a:cubicBezTo>
                  <a:lnTo>
                    <a:pt x="301" y="502"/>
                  </a:lnTo>
                  <a:lnTo>
                    <a:pt x="301" y="101"/>
                  </a:lnTo>
                  <a:cubicBezTo>
                    <a:pt x="301" y="1"/>
                    <a:pt x="201" y="1"/>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9" name="Google Shape;1759;p21"/>
            <p:cNvSpPr/>
            <p:nvPr/>
          </p:nvSpPr>
          <p:spPr>
            <a:xfrm>
              <a:off x="2738025" y="1029825"/>
              <a:ext cx="122850" cy="120325"/>
            </a:xfrm>
            <a:custGeom>
              <a:avLst/>
              <a:gdLst/>
              <a:ahLst/>
              <a:cxnLst/>
              <a:rect l="l" t="t" r="r" b="b"/>
              <a:pathLst>
                <a:path w="4914" h="4813" extrusionOk="0">
                  <a:moveTo>
                    <a:pt x="2407" y="1"/>
                  </a:moveTo>
                  <a:cubicBezTo>
                    <a:pt x="1154" y="1"/>
                    <a:pt x="1" y="1154"/>
                    <a:pt x="1" y="2407"/>
                  </a:cubicBezTo>
                  <a:cubicBezTo>
                    <a:pt x="1" y="3760"/>
                    <a:pt x="1154" y="4813"/>
                    <a:pt x="2407" y="4813"/>
                  </a:cubicBezTo>
                  <a:cubicBezTo>
                    <a:pt x="3760" y="4813"/>
                    <a:pt x="4913" y="3760"/>
                    <a:pt x="4913" y="2407"/>
                  </a:cubicBezTo>
                  <a:cubicBezTo>
                    <a:pt x="4913" y="1154"/>
                    <a:pt x="3760" y="1"/>
                    <a:pt x="240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0" name="Google Shape;1760;p21"/>
            <p:cNvSpPr/>
            <p:nvPr/>
          </p:nvSpPr>
          <p:spPr>
            <a:xfrm>
              <a:off x="2785025" y="1084350"/>
              <a:ext cx="25725" cy="26325"/>
            </a:xfrm>
            <a:custGeom>
              <a:avLst/>
              <a:gdLst/>
              <a:ahLst/>
              <a:cxnLst/>
              <a:rect l="l" t="t" r="r" b="b"/>
              <a:pathLst>
                <a:path w="1029" h="1053" extrusionOk="0">
                  <a:moveTo>
                    <a:pt x="527" y="0"/>
                  </a:moveTo>
                  <a:cubicBezTo>
                    <a:pt x="201" y="0"/>
                    <a:pt x="1" y="226"/>
                    <a:pt x="1" y="527"/>
                  </a:cubicBezTo>
                  <a:cubicBezTo>
                    <a:pt x="1" y="852"/>
                    <a:pt x="201" y="1053"/>
                    <a:pt x="527" y="1053"/>
                  </a:cubicBezTo>
                  <a:cubicBezTo>
                    <a:pt x="828" y="1053"/>
                    <a:pt x="1028" y="852"/>
                    <a:pt x="1028" y="527"/>
                  </a:cubicBezTo>
                  <a:cubicBezTo>
                    <a:pt x="1028" y="226"/>
                    <a:pt x="828" y="0"/>
                    <a:pt x="527" y="0"/>
                  </a:cubicBezTo>
                  <a:close/>
                </a:path>
              </a:pathLst>
            </a:custGeom>
            <a:solidFill>
              <a:srgbClr val="4E32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1" name="Google Shape;1761;p21"/>
            <p:cNvSpPr/>
            <p:nvPr/>
          </p:nvSpPr>
          <p:spPr>
            <a:xfrm>
              <a:off x="2795050" y="1049400"/>
              <a:ext cx="52650" cy="50625"/>
            </a:xfrm>
            <a:custGeom>
              <a:avLst/>
              <a:gdLst/>
              <a:ahLst/>
              <a:cxnLst/>
              <a:rect l="l" t="t" r="r" b="b"/>
              <a:pathLst>
                <a:path w="2106" h="2025" extrusionOk="0">
                  <a:moveTo>
                    <a:pt x="1917" y="0"/>
                  </a:moveTo>
                  <a:cubicBezTo>
                    <a:pt x="1880" y="0"/>
                    <a:pt x="1880" y="45"/>
                    <a:pt x="1880" y="45"/>
                  </a:cubicBezTo>
                  <a:lnTo>
                    <a:pt x="1780" y="45"/>
                  </a:lnTo>
                  <a:lnTo>
                    <a:pt x="1780" y="145"/>
                  </a:lnTo>
                  <a:cubicBezTo>
                    <a:pt x="1780" y="270"/>
                    <a:pt x="1680" y="371"/>
                    <a:pt x="1680" y="471"/>
                  </a:cubicBezTo>
                  <a:lnTo>
                    <a:pt x="1579" y="571"/>
                  </a:lnTo>
                  <a:cubicBezTo>
                    <a:pt x="1579" y="671"/>
                    <a:pt x="1479" y="671"/>
                    <a:pt x="1479" y="772"/>
                  </a:cubicBezTo>
                  <a:cubicBezTo>
                    <a:pt x="1379" y="897"/>
                    <a:pt x="1254" y="997"/>
                    <a:pt x="1053" y="1098"/>
                  </a:cubicBezTo>
                  <a:cubicBezTo>
                    <a:pt x="853" y="1298"/>
                    <a:pt x="627" y="1398"/>
                    <a:pt x="427" y="1624"/>
                  </a:cubicBezTo>
                  <a:cubicBezTo>
                    <a:pt x="226" y="1724"/>
                    <a:pt x="1" y="1824"/>
                    <a:pt x="1" y="1824"/>
                  </a:cubicBezTo>
                  <a:lnTo>
                    <a:pt x="1" y="1925"/>
                  </a:lnTo>
                  <a:cubicBezTo>
                    <a:pt x="1" y="2025"/>
                    <a:pt x="126" y="2025"/>
                    <a:pt x="126" y="2025"/>
                  </a:cubicBezTo>
                  <a:cubicBezTo>
                    <a:pt x="126" y="2025"/>
                    <a:pt x="326" y="1925"/>
                    <a:pt x="527" y="1824"/>
                  </a:cubicBezTo>
                  <a:cubicBezTo>
                    <a:pt x="752" y="1824"/>
                    <a:pt x="1053" y="1624"/>
                    <a:pt x="1379" y="1398"/>
                  </a:cubicBezTo>
                  <a:cubicBezTo>
                    <a:pt x="1479" y="1198"/>
                    <a:pt x="1680" y="1098"/>
                    <a:pt x="1780" y="997"/>
                  </a:cubicBezTo>
                  <a:cubicBezTo>
                    <a:pt x="1880" y="897"/>
                    <a:pt x="1880" y="671"/>
                    <a:pt x="2006" y="571"/>
                  </a:cubicBezTo>
                  <a:cubicBezTo>
                    <a:pt x="2006" y="471"/>
                    <a:pt x="2006" y="371"/>
                    <a:pt x="2106" y="270"/>
                  </a:cubicBezTo>
                  <a:lnTo>
                    <a:pt x="2106" y="45"/>
                  </a:lnTo>
                  <a:lnTo>
                    <a:pt x="2006" y="45"/>
                  </a:lnTo>
                  <a:cubicBezTo>
                    <a:pt x="1964" y="11"/>
                    <a:pt x="1936" y="0"/>
                    <a:pt x="1917" y="0"/>
                  </a:cubicBezTo>
                  <a:close/>
                </a:path>
              </a:pathLst>
            </a:custGeom>
            <a:solidFill>
              <a:srgbClr val="4E32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2" name="Google Shape;1762;p21"/>
            <p:cNvSpPr/>
            <p:nvPr/>
          </p:nvSpPr>
          <p:spPr>
            <a:xfrm>
              <a:off x="2570750" y="685225"/>
              <a:ext cx="138475" cy="123800"/>
            </a:xfrm>
            <a:custGeom>
              <a:avLst/>
              <a:gdLst/>
              <a:ahLst/>
              <a:cxnLst/>
              <a:rect l="l" t="t" r="r" b="b"/>
              <a:pathLst>
                <a:path w="5539" h="4952" extrusionOk="0">
                  <a:moveTo>
                    <a:pt x="1845" y="701"/>
                  </a:moveTo>
                  <a:cubicBezTo>
                    <a:pt x="2098" y="701"/>
                    <a:pt x="2360" y="868"/>
                    <a:pt x="2607" y="1053"/>
                  </a:cubicBezTo>
                  <a:cubicBezTo>
                    <a:pt x="3133" y="1554"/>
                    <a:pt x="3559" y="2181"/>
                    <a:pt x="3960" y="2707"/>
                  </a:cubicBezTo>
                  <a:cubicBezTo>
                    <a:pt x="4286" y="3334"/>
                    <a:pt x="4587" y="3760"/>
                    <a:pt x="4812" y="4060"/>
                  </a:cubicBezTo>
                  <a:cubicBezTo>
                    <a:pt x="4912" y="4186"/>
                    <a:pt x="4912" y="4286"/>
                    <a:pt x="5013" y="4386"/>
                  </a:cubicBezTo>
                  <a:lnTo>
                    <a:pt x="4712" y="4386"/>
                  </a:lnTo>
                  <a:cubicBezTo>
                    <a:pt x="4386" y="4386"/>
                    <a:pt x="3860" y="4286"/>
                    <a:pt x="3233" y="4060"/>
                  </a:cubicBezTo>
                  <a:lnTo>
                    <a:pt x="2306" y="3760"/>
                  </a:lnTo>
                  <a:cubicBezTo>
                    <a:pt x="1980" y="3559"/>
                    <a:pt x="1579" y="3334"/>
                    <a:pt x="1353" y="3133"/>
                  </a:cubicBezTo>
                  <a:cubicBezTo>
                    <a:pt x="1053" y="2807"/>
                    <a:pt x="727" y="2507"/>
                    <a:pt x="627" y="2181"/>
                  </a:cubicBezTo>
                  <a:cubicBezTo>
                    <a:pt x="526" y="1780"/>
                    <a:pt x="526" y="1454"/>
                    <a:pt x="727" y="1253"/>
                  </a:cubicBezTo>
                  <a:cubicBezTo>
                    <a:pt x="827" y="1153"/>
                    <a:pt x="952" y="1053"/>
                    <a:pt x="952" y="1053"/>
                  </a:cubicBezTo>
                  <a:cubicBezTo>
                    <a:pt x="1053" y="928"/>
                    <a:pt x="1153" y="827"/>
                    <a:pt x="1153" y="827"/>
                  </a:cubicBezTo>
                  <a:cubicBezTo>
                    <a:pt x="1353" y="727"/>
                    <a:pt x="1454" y="727"/>
                    <a:pt x="1679" y="727"/>
                  </a:cubicBezTo>
                  <a:cubicBezTo>
                    <a:pt x="1734" y="709"/>
                    <a:pt x="1789" y="701"/>
                    <a:pt x="1845" y="701"/>
                  </a:cubicBezTo>
                  <a:close/>
                  <a:moveTo>
                    <a:pt x="1579" y="0"/>
                  </a:moveTo>
                  <a:cubicBezTo>
                    <a:pt x="1353" y="0"/>
                    <a:pt x="1053" y="101"/>
                    <a:pt x="827" y="301"/>
                  </a:cubicBezTo>
                  <a:cubicBezTo>
                    <a:pt x="727" y="301"/>
                    <a:pt x="627" y="426"/>
                    <a:pt x="526" y="527"/>
                  </a:cubicBezTo>
                  <a:cubicBezTo>
                    <a:pt x="426" y="627"/>
                    <a:pt x="326" y="727"/>
                    <a:pt x="326" y="827"/>
                  </a:cubicBezTo>
                  <a:cubicBezTo>
                    <a:pt x="100" y="1053"/>
                    <a:pt x="0" y="1354"/>
                    <a:pt x="0" y="1554"/>
                  </a:cubicBezTo>
                  <a:cubicBezTo>
                    <a:pt x="0" y="1880"/>
                    <a:pt x="0" y="2080"/>
                    <a:pt x="100" y="2406"/>
                  </a:cubicBezTo>
                  <a:cubicBezTo>
                    <a:pt x="426" y="2807"/>
                    <a:pt x="727" y="3133"/>
                    <a:pt x="1053" y="3434"/>
                  </a:cubicBezTo>
                  <a:cubicBezTo>
                    <a:pt x="1679" y="3960"/>
                    <a:pt x="2406" y="4487"/>
                    <a:pt x="3033" y="4687"/>
                  </a:cubicBezTo>
                  <a:cubicBezTo>
                    <a:pt x="3568" y="4853"/>
                    <a:pt x="3995" y="4951"/>
                    <a:pt x="4393" y="4951"/>
                  </a:cubicBezTo>
                  <a:cubicBezTo>
                    <a:pt x="4535" y="4951"/>
                    <a:pt x="4674" y="4939"/>
                    <a:pt x="4812" y="4913"/>
                  </a:cubicBezTo>
                  <a:cubicBezTo>
                    <a:pt x="5013" y="4913"/>
                    <a:pt x="5113" y="4812"/>
                    <a:pt x="5213" y="4812"/>
                  </a:cubicBezTo>
                  <a:cubicBezTo>
                    <a:pt x="5338" y="4687"/>
                    <a:pt x="5439" y="4687"/>
                    <a:pt x="5439" y="4687"/>
                  </a:cubicBezTo>
                  <a:cubicBezTo>
                    <a:pt x="5539" y="4587"/>
                    <a:pt x="5539" y="4587"/>
                    <a:pt x="5539" y="4487"/>
                  </a:cubicBezTo>
                  <a:lnTo>
                    <a:pt x="5539" y="4386"/>
                  </a:lnTo>
                  <a:cubicBezTo>
                    <a:pt x="5539" y="4386"/>
                    <a:pt x="5439" y="4186"/>
                    <a:pt x="5338" y="3760"/>
                  </a:cubicBezTo>
                  <a:cubicBezTo>
                    <a:pt x="5213" y="3434"/>
                    <a:pt x="5013" y="2933"/>
                    <a:pt x="4587" y="2306"/>
                  </a:cubicBezTo>
                  <a:cubicBezTo>
                    <a:pt x="4486" y="1980"/>
                    <a:pt x="4286" y="1679"/>
                    <a:pt x="3960" y="1354"/>
                  </a:cubicBezTo>
                  <a:cubicBezTo>
                    <a:pt x="3659" y="1053"/>
                    <a:pt x="3459" y="727"/>
                    <a:pt x="3033" y="527"/>
                  </a:cubicBezTo>
                  <a:cubicBezTo>
                    <a:pt x="2707" y="201"/>
                    <a:pt x="2206" y="0"/>
                    <a:pt x="15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3" name="Google Shape;1763;p21"/>
            <p:cNvSpPr/>
            <p:nvPr/>
          </p:nvSpPr>
          <p:spPr>
            <a:xfrm>
              <a:off x="2698550" y="685225"/>
              <a:ext cx="138500" cy="124300"/>
            </a:xfrm>
            <a:custGeom>
              <a:avLst/>
              <a:gdLst/>
              <a:ahLst/>
              <a:cxnLst/>
              <a:rect l="l" t="t" r="r" b="b"/>
              <a:pathLst>
                <a:path w="5540" h="4972" extrusionOk="0">
                  <a:moveTo>
                    <a:pt x="3861" y="727"/>
                  </a:moveTo>
                  <a:cubicBezTo>
                    <a:pt x="4086" y="727"/>
                    <a:pt x="4186" y="727"/>
                    <a:pt x="4387" y="827"/>
                  </a:cubicBezTo>
                  <a:cubicBezTo>
                    <a:pt x="4387" y="928"/>
                    <a:pt x="4487" y="928"/>
                    <a:pt x="4612" y="1053"/>
                  </a:cubicBezTo>
                  <a:cubicBezTo>
                    <a:pt x="4713" y="1153"/>
                    <a:pt x="4713" y="1153"/>
                    <a:pt x="4813" y="1253"/>
                  </a:cubicBezTo>
                  <a:cubicBezTo>
                    <a:pt x="5013" y="1454"/>
                    <a:pt x="5114" y="1880"/>
                    <a:pt x="4913" y="2181"/>
                  </a:cubicBezTo>
                  <a:cubicBezTo>
                    <a:pt x="4813" y="2607"/>
                    <a:pt x="4612" y="2933"/>
                    <a:pt x="4287" y="3133"/>
                  </a:cubicBezTo>
                  <a:cubicBezTo>
                    <a:pt x="3986" y="3434"/>
                    <a:pt x="3560" y="3559"/>
                    <a:pt x="3234" y="3760"/>
                  </a:cubicBezTo>
                  <a:lnTo>
                    <a:pt x="2307" y="4060"/>
                  </a:lnTo>
                  <a:cubicBezTo>
                    <a:pt x="1680" y="4286"/>
                    <a:pt x="1154" y="4386"/>
                    <a:pt x="853" y="4386"/>
                  </a:cubicBezTo>
                  <a:lnTo>
                    <a:pt x="527" y="4386"/>
                  </a:lnTo>
                  <a:cubicBezTo>
                    <a:pt x="627" y="4286"/>
                    <a:pt x="627" y="4286"/>
                    <a:pt x="728" y="4060"/>
                  </a:cubicBezTo>
                  <a:cubicBezTo>
                    <a:pt x="953" y="3760"/>
                    <a:pt x="1254" y="3334"/>
                    <a:pt x="1680" y="2807"/>
                  </a:cubicBezTo>
                  <a:cubicBezTo>
                    <a:pt x="1981" y="2306"/>
                    <a:pt x="2407" y="1554"/>
                    <a:pt x="2933" y="1153"/>
                  </a:cubicBezTo>
                  <a:cubicBezTo>
                    <a:pt x="3234" y="827"/>
                    <a:pt x="3560" y="727"/>
                    <a:pt x="3861" y="727"/>
                  </a:cubicBezTo>
                  <a:close/>
                  <a:moveTo>
                    <a:pt x="3986" y="0"/>
                  </a:moveTo>
                  <a:cubicBezTo>
                    <a:pt x="3359" y="0"/>
                    <a:pt x="2933" y="301"/>
                    <a:pt x="2507" y="527"/>
                  </a:cubicBezTo>
                  <a:lnTo>
                    <a:pt x="1580" y="1454"/>
                  </a:lnTo>
                  <a:cubicBezTo>
                    <a:pt x="1354" y="1780"/>
                    <a:pt x="1053" y="2080"/>
                    <a:pt x="953" y="2306"/>
                  </a:cubicBezTo>
                  <a:cubicBezTo>
                    <a:pt x="527" y="2933"/>
                    <a:pt x="327" y="3434"/>
                    <a:pt x="226" y="3860"/>
                  </a:cubicBezTo>
                  <a:cubicBezTo>
                    <a:pt x="101" y="4186"/>
                    <a:pt x="1" y="4487"/>
                    <a:pt x="1" y="4487"/>
                  </a:cubicBezTo>
                  <a:cubicBezTo>
                    <a:pt x="1" y="4587"/>
                    <a:pt x="1" y="4687"/>
                    <a:pt x="101" y="4687"/>
                  </a:cubicBezTo>
                  <a:cubicBezTo>
                    <a:pt x="101" y="4687"/>
                    <a:pt x="226" y="4812"/>
                    <a:pt x="327" y="4812"/>
                  </a:cubicBezTo>
                  <a:cubicBezTo>
                    <a:pt x="427" y="4913"/>
                    <a:pt x="627" y="4913"/>
                    <a:pt x="853" y="4913"/>
                  </a:cubicBezTo>
                  <a:cubicBezTo>
                    <a:pt x="996" y="4948"/>
                    <a:pt x="1168" y="4971"/>
                    <a:pt x="1358" y="4971"/>
                  </a:cubicBezTo>
                  <a:cubicBezTo>
                    <a:pt x="1701" y="4971"/>
                    <a:pt x="2104" y="4897"/>
                    <a:pt x="2507" y="4687"/>
                  </a:cubicBezTo>
                  <a:cubicBezTo>
                    <a:pt x="3234" y="4487"/>
                    <a:pt x="3861" y="4060"/>
                    <a:pt x="4487" y="3434"/>
                  </a:cubicBezTo>
                  <a:cubicBezTo>
                    <a:pt x="4913" y="3233"/>
                    <a:pt x="5239" y="2807"/>
                    <a:pt x="5439" y="2406"/>
                  </a:cubicBezTo>
                  <a:cubicBezTo>
                    <a:pt x="5540" y="2181"/>
                    <a:pt x="5540" y="1880"/>
                    <a:pt x="5540" y="1679"/>
                  </a:cubicBezTo>
                  <a:cubicBezTo>
                    <a:pt x="5540" y="1354"/>
                    <a:pt x="5439" y="1053"/>
                    <a:pt x="5339" y="827"/>
                  </a:cubicBezTo>
                  <a:cubicBezTo>
                    <a:pt x="5239" y="727"/>
                    <a:pt x="5114" y="627"/>
                    <a:pt x="5013" y="527"/>
                  </a:cubicBezTo>
                  <a:cubicBezTo>
                    <a:pt x="4913" y="426"/>
                    <a:pt x="4813" y="426"/>
                    <a:pt x="4713" y="301"/>
                  </a:cubicBezTo>
                  <a:cubicBezTo>
                    <a:pt x="4487" y="201"/>
                    <a:pt x="4186" y="101"/>
                    <a:pt x="398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4" name="Google Shape;1764;p21"/>
            <p:cNvSpPr/>
            <p:nvPr/>
          </p:nvSpPr>
          <p:spPr>
            <a:xfrm>
              <a:off x="2557575" y="796450"/>
              <a:ext cx="148525" cy="51075"/>
            </a:xfrm>
            <a:custGeom>
              <a:avLst/>
              <a:gdLst/>
              <a:ahLst/>
              <a:cxnLst/>
              <a:rect l="l" t="t" r="r" b="b"/>
              <a:pathLst>
                <a:path w="5941" h="2043" extrusionOk="0">
                  <a:moveTo>
                    <a:pt x="5908" y="0"/>
                  </a:moveTo>
                  <a:cubicBezTo>
                    <a:pt x="5865" y="0"/>
                    <a:pt x="5638" y="65"/>
                    <a:pt x="4813" y="363"/>
                  </a:cubicBezTo>
                  <a:cubicBezTo>
                    <a:pt x="4539" y="465"/>
                    <a:pt x="4189" y="503"/>
                    <a:pt x="3803" y="503"/>
                  </a:cubicBezTo>
                  <a:cubicBezTo>
                    <a:pt x="2531" y="503"/>
                    <a:pt x="873" y="82"/>
                    <a:pt x="301" y="82"/>
                  </a:cubicBezTo>
                  <a:cubicBezTo>
                    <a:pt x="188" y="82"/>
                    <a:pt x="118" y="98"/>
                    <a:pt x="101" y="138"/>
                  </a:cubicBezTo>
                  <a:cubicBezTo>
                    <a:pt x="1" y="363"/>
                    <a:pt x="1053" y="1090"/>
                    <a:pt x="1053" y="1090"/>
                  </a:cubicBezTo>
                  <a:cubicBezTo>
                    <a:pt x="1053" y="1090"/>
                    <a:pt x="327" y="1391"/>
                    <a:pt x="327" y="1616"/>
                  </a:cubicBezTo>
                  <a:cubicBezTo>
                    <a:pt x="327" y="1711"/>
                    <a:pt x="1237" y="2043"/>
                    <a:pt x="2353" y="2043"/>
                  </a:cubicBezTo>
                  <a:cubicBezTo>
                    <a:pt x="3594" y="2043"/>
                    <a:pt x="5087" y="1634"/>
                    <a:pt x="5865" y="38"/>
                  </a:cubicBezTo>
                  <a:cubicBezTo>
                    <a:pt x="5865" y="38"/>
                    <a:pt x="5940" y="0"/>
                    <a:pt x="59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5" name="Google Shape;1765;p21"/>
            <p:cNvSpPr/>
            <p:nvPr/>
          </p:nvSpPr>
          <p:spPr>
            <a:xfrm>
              <a:off x="2691325" y="794625"/>
              <a:ext cx="132575" cy="110075"/>
            </a:xfrm>
            <a:custGeom>
              <a:avLst/>
              <a:gdLst/>
              <a:ahLst/>
              <a:cxnLst/>
              <a:rect l="l" t="t" r="r" b="b"/>
              <a:pathLst>
                <a:path w="5303" h="4403" extrusionOk="0">
                  <a:moveTo>
                    <a:pt x="291" y="1"/>
                  </a:moveTo>
                  <a:cubicBezTo>
                    <a:pt x="248" y="1"/>
                    <a:pt x="290" y="111"/>
                    <a:pt x="290" y="111"/>
                  </a:cubicBezTo>
                  <a:cubicBezTo>
                    <a:pt x="1" y="3216"/>
                    <a:pt x="3828" y="4402"/>
                    <a:pt x="4242" y="4402"/>
                  </a:cubicBezTo>
                  <a:cubicBezTo>
                    <a:pt x="4259" y="4402"/>
                    <a:pt x="4270" y="4400"/>
                    <a:pt x="4275" y="4396"/>
                  </a:cubicBezTo>
                  <a:cubicBezTo>
                    <a:pt x="4375" y="4196"/>
                    <a:pt x="3849" y="3569"/>
                    <a:pt x="3849" y="3569"/>
                  </a:cubicBezTo>
                  <a:cubicBezTo>
                    <a:pt x="3849" y="3569"/>
                    <a:pt x="5102" y="3444"/>
                    <a:pt x="5202" y="3143"/>
                  </a:cubicBezTo>
                  <a:cubicBezTo>
                    <a:pt x="5302" y="2943"/>
                    <a:pt x="1969" y="2090"/>
                    <a:pt x="1017" y="837"/>
                  </a:cubicBezTo>
                  <a:cubicBezTo>
                    <a:pt x="513" y="156"/>
                    <a:pt x="342" y="1"/>
                    <a:pt x="2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6" name="Google Shape;1766;p21"/>
            <p:cNvSpPr/>
            <p:nvPr/>
          </p:nvSpPr>
          <p:spPr>
            <a:xfrm>
              <a:off x="2570750" y="993500"/>
              <a:ext cx="47000" cy="18175"/>
            </a:xfrm>
            <a:custGeom>
              <a:avLst/>
              <a:gdLst/>
              <a:ahLst/>
              <a:cxnLst/>
              <a:rect l="l" t="t" r="r" b="b"/>
              <a:pathLst>
                <a:path w="1880" h="727" extrusionOk="0">
                  <a:moveTo>
                    <a:pt x="1153" y="0"/>
                  </a:moveTo>
                  <a:cubicBezTo>
                    <a:pt x="727" y="0"/>
                    <a:pt x="0" y="401"/>
                    <a:pt x="201" y="727"/>
                  </a:cubicBezTo>
                  <a:lnTo>
                    <a:pt x="426" y="727"/>
                  </a:lnTo>
                  <a:cubicBezTo>
                    <a:pt x="827" y="727"/>
                    <a:pt x="1880" y="100"/>
                    <a:pt x="1253"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7" name="Google Shape;1767;p21"/>
            <p:cNvSpPr/>
            <p:nvPr/>
          </p:nvSpPr>
          <p:spPr>
            <a:xfrm>
              <a:off x="2748050" y="1040475"/>
              <a:ext cx="37000" cy="25725"/>
            </a:xfrm>
            <a:custGeom>
              <a:avLst/>
              <a:gdLst/>
              <a:ahLst/>
              <a:cxnLst/>
              <a:rect l="l" t="t" r="r" b="b"/>
              <a:pathLst>
                <a:path w="1480" h="1029" extrusionOk="0">
                  <a:moveTo>
                    <a:pt x="1154" y="1"/>
                  </a:moveTo>
                  <a:cubicBezTo>
                    <a:pt x="753" y="1"/>
                    <a:pt x="1" y="828"/>
                    <a:pt x="327" y="1028"/>
                  </a:cubicBezTo>
                  <a:lnTo>
                    <a:pt x="427" y="1028"/>
                  </a:lnTo>
                  <a:cubicBezTo>
                    <a:pt x="627" y="1028"/>
                    <a:pt x="953" y="828"/>
                    <a:pt x="1154" y="502"/>
                  </a:cubicBezTo>
                  <a:cubicBezTo>
                    <a:pt x="1379" y="302"/>
                    <a:pt x="1480" y="1"/>
                    <a:pt x="1154"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8" name="Google Shape;1768;p21"/>
            <p:cNvSpPr/>
            <p:nvPr/>
          </p:nvSpPr>
          <p:spPr>
            <a:xfrm>
              <a:off x="2570750" y="1053025"/>
              <a:ext cx="75825" cy="36975"/>
            </a:xfrm>
            <a:custGeom>
              <a:avLst/>
              <a:gdLst/>
              <a:ahLst/>
              <a:cxnLst/>
              <a:rect l="l" t="t" r="r" b="b"/>
              <a:pathLst>
                <a:path w="3033" h="1479" extrusionOk="0">
                  <a:moveTo>
                    <a:pt x="2832" y="0"/>
                  </a:moveTo>
                  <a:cubicBezTo>
                    <a:pt x="2506" y="0"/>
                    <a:pt x="1980" y="526"/>
                    <a:pt x="1579" y="627"/>
                  </a:cubicBezTo>
                  <a:lnTo>
                    <a:pt x="1253" y="627"/>
                  </a:lnTo>
                  <a:cubicBezTo>
                    <a:pt x="1053" y="627"/>
                    <a:pt x="827" y="627"/>
                    <a:pt x="627" y="526"/>
                  </a:cubicBezTo>
                  <a:lnTo>
                    <a:pt x="100" y="526"/>
                  </a:lnTo>
                  <a:cubicBezTo>
                    <a:pt x="0" y="526"/>
                    <a:pt x="0" y="526"/>
                    <a:pt x="0" y="627"/>
                  </a:cubicBezTo>
                  <a:cubicBezTo>
                    <a:pt x="0" y="852"/>
                    <a:pt x="627" y="1479"/>
                    <a:pt x="1353" y="1479"/>
                  </a:cubicBezTo>
                  <a:cubicBezTo>
                    <a:pt x="1579" y="1479"/>
                    <a:pt x="1779" y="1379"/>
                    <a:pt x="1980" y="1379"/>
                  </a:cubicBezTo>
                  <a:cubicBezTo>
                    <a:pt x="3033" y="953"/>
                    <a:pt x="3033" y="125"/>
                    <a:pt x="2832" y="0"/>
                  </a:cubicBezTo>
                  <a:close/>
                </a:path>
              </a:pathLst>
            </a:custGeom>
            <a:solidFill>
              <a:srgbClr val="E4AF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9" name="Google Shape;1769;p21"/>
            <p:cNvSpPr/>
            <p:nvPr/>
          </p:nvSpPr>
          <p:spPr>
            <a:xfrm>
              <a:off x="2776875" y="1097500"/>
              <a:ext cx="78350" cy="47025"/>
            </a:xfrm>
            <a:custGeom>
              <a:avLst/>
              <a:gdLst/>
              <a:ahLst/>
              <a:cxnLst/>
              <a:rect l="l" t="t" r="r" b="b"/>
              <a:pathLst>
                <a:path w="3134" h="1881" extrusionOk="0">
                  <a:moveTo>
                    <a:pt x="2607" y="1"/>
                  </a:moveTo>
                  <a:cubicBezTo>
                    <a:pt x="2306" y="1"/>
                    <a:pt x="1981" y="727"/>
                    <a:pt x="1580" y="953"/>
                  </a:cubicBezTo>
                  <a:cubicBezTo>
                    <a:pt x="953" y="1354"/>
                    <a:pt x="1" y="1153"/>
                    <a:pt x="101" y="1479"/>
                  </a:cubicBezTo>
                  <a:cubicBezTo>
                    <a:pt x="101" y="1680"/>
                    <a:pt x="527" y="1880"/>
                    <a:pt x="1053" y="1880"/>
                  </a:cubicBezTo>
                  <a:cubicBezTo>
                    <a:pt x="1479" y="1880"/>
                    <a:pt x="1880" y="1780"/>
                    <a:pt x="2206" y="1479"/>
                  </a:cubicBezTo>
                  <a:cubicBezTo>
                    <a:pt x="3134" y="727"/>
                    <a:pt x="2733" y="1"/>
                    <a:pt x="2607" y="1"/>
                  </a:cubicBezTo>
                  <a:close/>
                </a:path>
              </a:pathLst>
            </a:custGeom>
            <a:solidFill>
              <a:srgbClr val="E4AF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70" name="Google Shape;1770;p21"/>
          <p:cNvGrpSpPr/>
          <p:nvPr/>
        </p:nvGrpSpPr>
        <p:grpSpPr>
          <a:xfrm rot="10800000">
            <a:off x="2382651" y="-1128"/>
            <a:ext cx="688834" cy="1868106"/>
            <a:chOff x="5683750" y="446575"/>
            <a:chExt cx="584600" cy="1585425"/>
          </a:xfrm>
        </p:grpSpPr>
        <p:sp>
          <p:nvSpPr>
            <p:cNvPr id="1771" name="Google Shape;1771;p21"/>
            <p:cNvSpPr/>
            <p:nvPr/>
          </p:nvSpPr>
          <p:spPr>
            <a:xfrm>
              <a:off x="5918700" y="1375700"/>
              <a:ext cx="197675" cy="240950"/>
            </a:xfrm>
            <a:custGeom>
              <a:avLst/>
              <a:gdLst/>
              <a:ahLst/>
              <a:cxnLst/>
              <a:rect l="l" t="t" r="r" b="b"/>
              <a:pathLst>
                <a:path w="7907" h="9638" extrusionOk="0">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2" name="Google Shape;1772;p21"/>
            <p:cNvSpPr/>
            <p:nvPr/>
          </p:nvSpPr>
          <p:spPr>
            <a:xfrm>
              <a:off x="5923725" y="1091575"/>
              <a:ext cx="167225" cy="166025"/>
            </a:xfrm>
            <a:custGeom>
              <a:avLst/>
              <a:gdLst/>
              <a:ahLst/>
              <a:cxnLst/>
              <a:rect l="l" t="t" r="r" b="b"/>
              <a:pathLst>
                <a:path w="6689" h="6641" extrusionOk="0">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3" name="Google Shape;1773;p21"/>
            <p:cNvSpPr/>
            <p:nvPr/>
          </p:nvSpPr>
          <p:spPr>
            <a:xfrm>
              <a:off x="6109925" y="1417575"/>
              <a:ext cx="158425" cy="199075"/>
            </a:xfrm>
            <a:custGeom>
              <a:avLst/>
              <a:gdLst/>
              <a:ahLst/>
              <a:cxnLst/>
              <a:rect l="l" t="t" r="r" b="b"/>
              <a:pathLst>
                <a:path w="6337" h="7963" extrusionOk="0">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4" name="Google Shape;1774;p21"/>
            <p:cNvSpPr/>
            <p:nvPr/>
          </p:nvSpPr>
          <p:spPr>
            <a:xfrm>
              <a:off x="5785250" y="737950"/>
              <a:ext cx="246600" cy="249600"/>
            </a:xfrm>
            <a:custGeom>
              <a:avLst/>
              <a:gdLst/>
              <a:ahLst/>
              <a:cxnLst/>
              <a:rect l="l" t="t" r="r" b="b"/>
              <a:pathLst>
                <a:path w="9864" h="9984" extrusionOk="0">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5" name="Google Shape;1775;p21"/>
            <p:cNvSpPr/>
            <p:nvPr/>
          </p:nvSpPr>
          <p:spPr>
            <a:xfrm>
              <a:off x="5973225" y="645275"/>
              <a:ext cx="96950" cy="340225"/>
            </a:xfrm>
            <a:custGeom>
              <a:avLst/>
              <a:gdLst/>
              <a:ahLst/>
              <a:cxnLst/>
              <a:rect l="l" t="t" r="r" b="b"/>
              <a:pathLst>
                <a:path w="3878" h="13609" extrusionOk="0">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6" name="Google Shape;1776;p21"/>
            <p:cNvSpPr/>
            <p:nvPr/>
          </p:nvSpPr>
          <p:spPr>
            <a:xfrm>
              <a:off x="6082875" y="935150"/>
              <a:ext cx="134725" cy="319700"/>
            </a:xfrm>
            <a:custGeom>
              <a:avLst/>
              <a:gdLst/>
              <a:ahLst/>
              <a:cxnLst/>
              <a:rect l="l" t="t" r="r" b="b"/>
              <a:pathLst>
                <a:path w="5389" h="12788" extrusionOk="0">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7" name="Google Shape;1777;p21"/>
            <p:cNvSpPr/>
            <p:nvPr/>
          </p:nvSpPr>
          <p:spPr>
            <a:xfrm>
              <a:off x="5683750" y="446575"/>
              <a:ext cx="211500" cy="252475"/>
            </a:xfrm>
            <a:custGeom>
              <a:avLst/>
              <a:gdLst/>
              <a:ahLst/>
              <a:cxnLst/>
              <a:rect l="l" t="t" r="r" b="b"/>
              <a:pathLst>
                <a:path w="8460" h="10099" extrusionOk="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8" name="Google Shape;1778;p21"/>
            <p:cNvSpPr/>
            <p:nvPr/>
          </p:nvSpPr>
          <p:spPr>
            <a:xfrm>
              <a:off x="5879225" y="684850"/>
              <a:ext cx="243150" cy="1347150"/>
            </a:xfrm>
            <a:custGeom>
              <a:avLst/>
              <a:gdLst/>
              <a:ahLst/>
              <a:cxnLst/>
              <a:rect l="l" t="t" r="r" b="b"/>
              <a:pathLst>
                <a:path w="9726" h="53886" extrusionOk="0">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79" name="Google Shape;1779;p21"/>
          <p:cNvGrpSpPr/>
          <p:nvPr/>
        </p:nvGrpSpPr>
        <p:grpSpPr>
          <a:xfrm rot="10800000" flipH="1">
            <a:off x="890916" y="-667078"/>
            <a:ext cx="648438" cy="1758553"/>
            <a:chOff x="5683750" y="446575"/>
            <a:chExt cx="584600" cy="1585425"/>
          </a:xfrm>
        </p:grpSpPr>
        <p:sp>
          <p:nvSpPr>
            <p:cNvPr id="1780" name="Google Shape;1780;p21"/>
            <p:cNvSpPr/>
            <p:nvPr/>
          </p:nvSpPr>
          <p:spPr>
            <a:xfrm>
              <a:off x="5918700" y="1375700"/>
              <a:ext cx="197675" cy="240950"/>
            </a:xfrm>
            <a:custGeom>
              <a:avLst/>
              <a:gdLst/>
              <a:ahLst/>
              <a:cxnLst/>
              <a:rect l="l" t="t" r="r" b="b"/>
              <a:pathLst>
                <a:path w="7907" h="9638" extrusionOk="0">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1" name="Google Shape;1781;p21"/>
            <p:cNvSpPr/>
            <p:nvPr/>
          </p:nvSpPr>
          <p:spPr>
            <a:xfrm>
              <a:off x="5923725" y="1091575"/>
              <a:ext cx="167225" cy="166025"/>
            </a:xfrm>
            <a:custGeom>
              <a:avLst/>
              <a:gdLst/>
              <a:ahLst/>
              <a:cxnLst/>
              <a:rect l="l" t="t" r="r" b="b"/>
              <a:pathLst>
                <a:path w="6689" h="6641" extrusionOk="0">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2" name="Google Shape;1782;p21"/>
            <p:cNvSpPr/>
            <p:nvPr/>
          </p:nvSpPr>
          <p:spPr>
            <a:xfrm>
              <a:off x="6109925" y="1417575"/>
              <a:ext cx="158425" cy="199075"/>
            </a:xfrm>
            <a:custGeom>
              <a:avLst/>
              <a:gdLst/>
              <a:ahLst/>
              <a:cxnLst/>
              <a:rect l="l" t="t" r="r" b="b"/>
              <a:pathLst>
                <a:path w="6337" h="7963" extrusionOk="0">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3" name="Google Shape;1783;p21"/>
            <p:cNvSpPr/>
            <p:nvPr/>
          </p:nvSpPr>
          <p:spPr>
            <a:xfrm>
              <a:off x="5785250" y="737950"/>
              <a:ext cx="246600" cy="249600"/>
            </a:xfrm>
            <a:custGeom>
              <a:avLst/>
              <a:gdLst/>
              <a:ahLst/>
              <a:cxnLst/>
              <a:rect l="l" t="t" r="r" b="b"/>
              <a:pathLst>
                <a:path w="9864" h="9984" extrusionOk="0">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4" name="Google Shape;1784;p21"/>
            <p:cNvSpPr/>
            <p:nvPr/>
          </p:nvSpPr>
          <p:spPr>
            <a:xfrm>
              <a:off x="5973225" y="645275"/>
              <a:ext cx="96950" cy="340225"/>
            </a:xfrm>
            <a:custGeom>
              <a:avLst/>
              <a:gdLst/>
              <a:ahLst/>
              <a:cxnLst/>
              <a:rect l="l" t="t" r="r" b="b"/>
              <a:pathLst>
                <a:path w="3878" h="13609" extrusionOk="0">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5" name="Google Shape;1785;p21"/>
            <p:cNvSpPr/>
            <p:nvPr/>
          </p:nvSpPr>
          <p:spPr>
            <a:xfrm>
              <a:off x="6082875" y="935150"/>
              <a:ext cx="134725" cy="319700"/>
            </a:xfrm>
            <a:custGeom>
              <a:avLst/>
              <a:gdLst/>
              <a:ahLst/>
              <a:cxnLst/>
              <a:rect l="l" t="t" r="r" b="b"/>
              <a:pathLst>
                <a:path w="5389" h="12788" extrusionOk="0">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6" name="Google Shape;1786;p21"/>
            <p:cNvSpPr/>
            <p:nvPr/>
          </p:nvSpPr>
          <p:spPr>
            <a:xfrm>
              <a:off x="5683750" y="446575"/>
              <a:ext cx="211500" cy="252475"/>
            </a:xfrm>
            <a:custGeom>
              <a:avLst/>
              <a:gdLst/>
              <a:ahLst/>
              <a:cxnLst/>
              <a:rect l="l" t="t" r="r" b="b"/>
              <a:pathLst>
                <a:path w="8460" h="10099" extrusionOk="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7" name="Google Shape;1787;p21"/>
            <p:cNvSpPr/>
            <p:nvPr/>
          </p:nvSpPr>
          <p:spPr>
            <a:xfrm>
              <a:off x="5879225" y="684850"/>
              <a:ext cx="243150" cy="1347150"/>
            </a:xfrm>
            <a:custGeom>
              <a:avLst/>
              <a:gdLst/>
              <a:ahLst/>
              <a:cxnLst/>
              <a:rect l="l" t="t" r="r" b="b"/>
              <a:pathLst>
                <a:path w="9726" h="53886" extrusionOk="0">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88" name="Google Shape;1788;p21"/>
          <p:cNvGrpSpPr/>
          <p:nvPr/>
        </p:nvGrpSpPr>
        <p:grpSpPr>
          <a:xfrm>
            <a:off x="3110273" y="-58275"/>
            <a:ext cx="1044825" cy="1331800"/>
            <a:chOff x="1118650" y="3368575"/>
            <a:chExt cx="1044825" cy="1331800"/>
          </a:xfrm>
        </p:grpSpPr>
        <p:sp>
          <p:nvSpPr>
            <p:cNvPr id="1789" name="Google Shape;1789;p21"/>
            <p:cNvSpPr/>
            <p:nvPr/>
          </p:nvSpPr>
          <p:spPr>
            <a:xfrm>
              <a:off x="1274400" y="3733825"/>
              <a:ext cx="889075" cy="965750"/>
            </a:xfrm>
            <a:custGeom>
              <a:avLst/>
              <a:gdLst/>
              <a:ahLst/>
              <a:cxnLst/>
              <a:rect l="l" t="t" r="r" b="b"/>
              <a:pathLst>
                <a:path w="35563" h="38630" extrusionOk="0">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0" name="Google Shape;1790;p21"/>
            <p:cNvSpPr/>
            <p:nvPr/>
          </p:nvSpPr>
          <p:spPr>
            <a:xfrm>
              <a:off x="1341175" y="4451675"/>
              <a:ext cx="196875" cy="248700"/>
            </a:xfrm>
            <a:custGeom>
              <a:avLst/>
              <a:gdLst/>
              <a:ahLst/>
              <a:cxnLst/>
              <a:rect l="l" t="t" r="r" b="b"/>
              <a:pathLst>
                <a:path w="7875" h="9948" extrusionOk="0">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1" name="Google Shape;1791;p21"/>
            <p:cNvSpPr/>
            <p:nvPr/>
          </p:nvSpPr>
          <p:spPr>
            <a:xfrm>
              <a:off x="1818775" y="4351825"/>
              <a:ext cx="344700" cy="313875"/>
            </a:xfrm>
            <a:custGeom>
              <a:avLst/>
              <a:gdLst/>
              <a:ahLst/>
              <a:cxnLst/>
              <a:rect l="l" t="t" r="r" b="b"/>
              <a:pathLst>
                <a:path w="13788" h="12555" extrusionOk="0">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2" name="Google Shape;1792;p21"/>
            <p:cNvSpPr/>
            <p:nvPr/>
          </p:nvSpPr>
          <p:spPr>
            <a:xfrm>
              <a:off x="1282675" y="3985425"/>
              <a:ext cx="534775" cy="103275"/>
            </a:xfrm>
            <a:custGeom>
              <a:avLst/>
              <a:gdLst/>
              <a:ahLst/>
              <a:cxnLst/>
              <a:rect l="l" t="t" r="r" b="b"/>
              <a:pathLst>
                <a:path w="21391" h="4131" extrusionOk="0">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3" name="Google Shape;1793;p21"/>
            <p:cNvSpPr/>
            <p:nvPr/>
          </p:nvSpPr>
          <p:spPr>
            <a:xfrm>
              <a:off x="1291675" y="4165875"/>
              <a:ext cx="563925" cy="107925"/>
            </a:xfrm>
            <a:custGeom>
              <a:avLst/>
              <a:gdLst/>
              <a:ahLst/>
              <a:cxnLst/>
              <a:rect l="l" t="t" r="r" b="b"/>
              <a:pathLst>
                <a:path w="22557" h="4317" extrusionOk="0">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4" name="Google Shape;1794;p21"/>
            <p:cNvSpPr/>
            <p:nvPr/>
          </p:nvSpPr>
          <p:spPr>
            <a:xfrm>
              <a:off x="1289175" y="3954400"/>
              <a:ext cx="512550" cy="88975"/>
            </a:xfrm>
            <a:custGeom>
              <a:avLst/>
              <a:gdLst/>
              <a:ahLst/>
              <a:cxnLst/>
              <a:rect l="l" t="t" r="r" b="b"/>
              <a:pathLst>
                <a:path w="20502" h="3559" extrusionOk="0">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5" name="Google Shape;1795;p21"/>
            <p:cNvSpPr/>
            <p:nvPr/>
          </p:nvSpPr>
          <p:spPr>
            <a:xfrm>
              <a:off x="1310500" y="4213850"/>
              <a:ext cx="538400" cy="90875"/>
            </a:xfrm>
            <a:custGeom>
              <a:avLst/>
              <a:gdLst/>
              <a:ahLst/>
              <a:cxnLst/>
              <a:rect l="l" t="t" r="r" b="b"/>
              <a:pathLst>
                <a:path w="21536" h="3635" extrusionOk="0">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6" name="Google Shape;1796;p21"/>
            <p:cNvSpPr/>
            <p:nvPr/>
          </p:nvSpPr>
          <p:spPr>
            <a:xfrm>
              <a:off x="1279625" y="3921375"/>
              <a:ext cx="521950" cy="93400"/>
            </a:xfrm>
            <a:custGeom>
              <a:avLst/>
              <a:gdLst/>
              <a:ahLst/>
              <a:cxnLst/>
              <a:rect l="l" t="t" r="r" b="b"/>
              <a:pathLst>
                <a:path w="20878" h="3736" extrusionOk="0">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7" name="Google Shape;1797;p21"/>
            <p:cNvSpPr/>
            <p:nvPr/>
          </p:nvSpPr>
          <p:spPr>
            <a:xfrm>
              <a:off x="1310450" y="4241975"/>
              <a:ext cx="547475" cy="95800"/>
            </a:xfrm>
            <a:custGeom>
              <a:avLst/>
              <a:gdLst/>
              <a:ahLst/>
              <a:cxnLst/>
              <a:rect l="l" t="t" r="r" b="b"/>
              <a:pathLst>
                <a:path w="21899" h="3832" extrusionOk="0">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8" name="Google Shape;1798;p21"/>
            <p:cNvSpPr/>
            <p:nvPr/>
          </p:nvSpPr>
          <p:spPr>
            <a:xfrm>
              <a:off x="1297575" y="4071625"/>
              <a:ext cx="540075" cy="134050"/>
            </a:xfrm>
            <a:custGeom>
              <a:avLst/>
              <a:gdLst/>
              <a:ahLst/>
              <a:cxnLst/>
              <a:rect l="l" t="t" r="r" b="b"/>
              <a:pathLst>
                <a:path w="21603" h="5362" extrusionOk="0">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9" name="Google Shape;1799;p21"/>
            <p:cNvSpPr/>
            <p:nvPr/>
          </p:nvSpPr>
          <p:spPr>
            <a:xfrm>
              <a:off x="1730900" y="4128700"/>
              <a:ext cx="49675" cy="39975"/>
            </a:xfrm>
            <a:custGeom>
              <a:avLst/>
              <a:gdLst/>
              <a:ahLst/>
              <a:cxnLst/>
              <a:rect l="l" t="t" r="r" b="b"/>
              <a:pathLst>
                <a:path w="1987" h="1599" extrusionOk="0">
                  <a:moveTo>
                    <a:pt x="959" y="1"/>
                  </a:moveTo>
                  <a:cubicBezTo>
                    <a:pt x="1" y="1"/>
                    <a:pt x="1" y="1598"/>
                    <a:pt x="959" y="1598"/>
                  </a:cubicBezTo>
                  <a:cubicBezTo>
                    <a:pt x="1987" y="1598"/>
                    <a:pt x="1987"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0" name="Google Shape;1800;p21"/>
            <p:cNvSpPr/>
            <p:nvPr/>
          </p:nvSpPr>
          <p:spPr>
            <a:xfrm>
              <a:off x="1612225" y="4145250"/>
              <a:ext cx="49650" cy="40550"/>
            </a:xfrm>
            <a:custGeom>
              <a:avLst/>
              <a:gdLst/>
              <a:ahLst/>
              <a:cxnLst/>
              <a:rect l="l" t="t" r="r" b="b"/>
              <a:pathLst>
                <a:path w="1986" h="1622" extrusionOk="0">
                  <a:moveTo>
                    <a:pt x="936" y="0"/>
                  </a:moveTo>
                  <a:cubicBezTo>
                    <a:pt x="0" y="0"/>
                    <a:pt x="0" y="1621"/>
                    <a:pt x="936" y="1621"/>
                  </a:cubicBezTo>
                  <a:cubicBezTo>
                    <a:pt x="1986" y="1621"/>
                    <a:pt x="1986" y="0"/>
                    <a:pt x="9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1" name="Google Shape;1801;p21"/>
            <p:cNvSpPr/>
            <p:nvPr/>
          </p:nvSpPr>
          <p:spPr>
            <a:xfrm>
              <a:off x="1486100" y="4164075"/>
              <a:ext cx="49675" cy="38250"/>
            </a:xfrm>
            <a:custGeom>
              <a:avLst/>
              <a:gdLst/>
              <a:ahLst/>
              <a:cxnLst/>
              <a:rect l="l" t="t" r="r" b="b"/>
              <a:pathLst>
                <a:path w="1987" h="1530" extrusionOk="0">
                  <a:moveTo>
                    <a:pt x="937" y="1"/>
                  </a:moveTo>
                  <a:cubicBezTo>
                    <a:pt x="1" y="1"/>
                    <a:pt x="1" y="1530"/>
                    <a:pt x="937" y="1530"/>
                  </a:cubicBezTo>
                  <a:cubicBezTo>
                    <a:pt x="1986" y="1530"/>
                    <a:pt x="1986" y="1"/>
                    <a:pt x="9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2" name="Google Shape;1802;p21"/>
            <p:cNvSpPr/>
            <p:nvPr/>
          </p:nvSpPr>
          <p:spPr>
            <a:xfrm>
              <a:off x="1357700" y="4188050"/>
              <a:ext cx="49675" cy="37675"/>
            </a:xfrm>
            <a:custGeom>
              <a:avLst/>
              <a:gdLst/>
              <a:ahLst/>
              <a:cxnLst/>
              <a:rect l="l" t="t" r="r" b="b"/>
              <a:pathLst>
                <a:path w="1987" h="1507" extrusionOk="0">
                  <a:moveTo>
                    <a:pt x="1051" y="0"/>
                  </a:moveTo>
                  <a:cubicBezTo>
                    <a:pt x="1" y="0"/>
                    <a:pt x="1" y="1507"/>
                    <a:pt x="1051" y="1507"/>
                  </a:cubicBezTo>
                  <a:cubicBezTo>
                    <a:pt x="1987" y="1507"/>
                    <a:pt x="1987" y="0"/>
                    <a:pt x="10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3" name="Google Shape;1803;p21"/>
            <p:cNvSpPr/>
            <p:nvPr/>
          </p:nvSpPr>
          <p:spPr>
            <a:xfrm>
              <a:off x="1402800" y="4092750"/>
              <a:ext cx="49650" cy="38250"/>
            </a:xfrm>
            <a:custGeom>
              <a:avLst/>
              <a:gdLst/>
              <a:ahLst/>
              <a:cxnLst/>
              <a:rect l="l" t="t" r="r" b="b"/>
              <a:pathLst>
                <a:path w="1986" h="1530" extrusionOk="0">
                  <a:moveTo>
                    <a:pt x="959" y="1"/>
                  </a:moveTo>
                  <a:cubicBezTo>
                    <a:pt x="0" y="1"/>
                    <a:pt x="0" y="1530"/>
                    <a:pt x="959" y="1530"/>
                  </a:cubicBezTo>
                  <a:cubicBezTo>
                    <a:pt x="1986" y="1530"/>
                    <a:pt x="1986"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4" name="Google Shape;1804;p21"/>
            <p:cNvSpPr/>
            <p:nvPr/>
          </p:nvSpPr>
          <p:spPr>
            <a:xfrm>
              <a:off x="1528900" y="4071625"/>
              <a:ext cx="49675" cy="37700"/>
            </a:xfrm>
            <a:custGeom>
              <a:avLst/>
              <a:gdLst/>
              <a:ahLst/>
              <a:cxnLst/>
              <a:rect l="l" t="t" r="r" b="b"/>
              <a:pathLst>
                <a:path w="1987" h="1508" extrusionOk="0">
                  <a:moveTo>
                    <a:pt x="1051" y="1"/>
                  </a:moveTo>
                  <a:cubicBezTo>
                    <a:pt x="1" y="1"/>
                    <a:pt x="1" y="1507"/>
                    <a:pt x="1051" y="1507"/>
                  </a:cubicBezTo>
                  <a:cubicBezTo>
                    <a:pt x="1986" y="1507"/>
                    <a:pt x="1986" y="1"/>
                    <a:pt x="10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5" name="Google Shape;1805;p21"/>
            <p:cNvSpPr/>
            <p:nvPr/>
          </p:nvSpPr>
          <p:spPr>
            <a:xfrm>
              <a:off x="1657300" y="4052225"/>
              <a:ext cx="49675" cy="40550"/>
            </a:xfrm>
            <a:custGeom>
              <a:avLst/>
              <a:gdLst/>
              <a:ahLst/>
              <a:cxnLst/>
              <a:rect l="l" t="t" r="r" b="b"/>
              <a:pathLst>
                <a:path w="1987" h="1622" extrusionOk="0">
                  <a:moveTo>
                    <a:pt x="1050" y="1"/>
                  </a:moveTo>
                  <a:cubicBezTo>
                    <a:pt x="0" y="1"/>
                    <a:pt x="0" y="1622"/>
                    <a:pt x="1050" y="1622"/>
                  </a:cubicBezTo>
                  <a:cubicBezTo>
                    <a:pt x="1986" y="1622"/>
                    <a:pt x="1986"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6" name="Google Shape;1806;p21"/>
            <p:cNvSpPr/>
            <p:nvPr/>
          </p:nvSpPr>
          <p:spPr>
            <a:xfrm>
              <a:off x="1179100" y="3580250"/>
              <a:ext cx="680225" cy="347275"/>
            </a:xfrm>
            <a:custGeom>
              <a:avLst/>
              <a:gdLst/>
              <a:ahLst/>
              <a:cxnLst/>
              <a:rect l="l" t="t" r="r" b="b"/>
              <a:pathLst>
                <a:path w="27209" h="13891" extrusionOk="0">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7" name="Google Shape;1807;p21"/>
            <p:cNvSpPr/>
            <p:nvPr/>
          </p:nvSpPr>
          <p:spPr>
            <a:xfrm>
              <a:off x="1118650" y="3368575"/>
              <a:ext cx="182025" cy="307500"/>
            </a:xfrm>
            <a:custGeom>
              <a:avLst/>
              <a:gdLst/>
              <a:ahLst/>
              <a:cxnLst/>
              <a:rect l="l" t="t" r="r" b="b"/>
              <a:pathLst>
                <a:path w="7281" h="12300" extrusionOk="0">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08" name="Google Shape;1808;p21"/>
          <p:cNvGrpSpPr/>
          <p:nvPr/>
        </p:nvGrpSpPr>
        <p:grpSpPr>
          <a:xfrm rot="10800000" flipH="1">
            <a:off x="6072516" y="-153528"/>
            <a:ext cx="688834" cy="1868106"/>
            <a:chOff x="5683750" y="446575"/>
            <a:chExt cx="584600" cy="1585425"/>
          </a:xfrm>
        </p:grpSpPr>
        <p:sp>
          <p:nvSpPr>
            <p:cNvPr id="1809" name="Google Shape;1809;p21"/>
            <p:cNvSpPr/>
            <p:nvPr/>
          </p:nvSpPr>
          <p:spPr>
            <a:xfrm>
              <a:off x="5918700" y="1375700"/>
              <a:ext cx="197675" cy="240950"/>
            </a:xfrm>
            <a:custGeom>
              <a:avLst/>
              <a:gdLst/>
              <a:ahLst/>
              <a:cxnLst/>
              <a:rect l="l" t="t" r="r" b="b"/>
              <a:pathLst>
                <a:path w="7907" h="9638" extrusionOk="0">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0" name="Google Shape;1810;p21"/>
            <p:cNvSpPr/>
            <p:nvPr/>
          </p:nvSpPr>
          <p:spPr>
            <a:xfrm>
              <a:off x="5923725" y="1091575"/>
              <a:ext cx="167225" cy="166025"/>
            </a:xfrm>
            <a:custGeom>
              <a:avLst/>
              <a:gdLst/>
              <a:ahLst/>
              <a:cxnLst/>
              <a:rect l="l" t="t" r="r" b="b"/>
              <a:pathLst>
                <a:path w="6689" h="6641" extrusionOk="0">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1" name="Google Shape;1811;p21"/>
            <p:cNvSpPr/>
            <p:nvPr/>
          </p:nvSpPr>
          <p:spPr>
            <a:xfrm>
              <a:off x="6109925" y="1417575"/>
              <a:ext cx="158425" cy="199075"/>
            </a:xfrm>
            <a:custGeom>
              <a:avLst/>
              <a:gdLst/>
              <a:ahLst/>
              <a:cxnLst/>
              <a:rect l="l" t="t" r="r" b="b"/>
              <a:pathLst>
                <a:path w="6337" h="7963" extrusionOk="0">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2" name="Google Shape;1812;p21"/>
            <p:cNvSpPr/>
            <p:nvPr/>
          </p:nvSpPr>
          <p:spPr>
            <a:xfrm>
              <a:off x="5785250" y="737950"/>
              <a:ext cx="246600" cy="249600"/>
            </a:xfrm>
            <a:custGeom>
              <a:avLst/>
              <a:gdLst/>
              <a:ahLst/>
              <a:cxnLst/>
              <a:rect l="l" t="t" r="r" b="b"/>
              <a:pathLst>
                <a:path w="9864" h="9984" extrusionOk="0">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3" name="Google Shape;1813;p21"/>
            <p:cNvSpPr/>
            <p:nvPr/>
          </p:nvSpPr>
          <p:spPr>
            <a:xfrm>
              <a:off x="5973225" y="645275"/>
              <a:ext cx="96950" cy="340225"/>
            </a:xfrm>
            <a:custGeom>
              <a:avLst/>
              <a:gdLst/>
              <a:ahLst/>
              <a:cxnLst/>
              <a:rect l="l" t="t" r="r" b="b"/>
              <a:pathLst>
                <a:path w="3878" h="13609" extrusionOk="0">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4" name="Google Shape;1814;p21"/>
            <p:cNvSpPr/>
            <p:nvPr/>
          </p:nvSpPr>
          <p:spPr>
            <a:xfrm>
              <a:off x="6082875" y="935150"/>
              <a:ext cx="134725" cy="319700"/>
            </a:xfrm>
            <a:custGeom>
              <a:avLst/>
              <a:gdLst/>
              <a:ahLst/>
              <a:cxnLst/>
              <a:rect l="l" t="t" r="r" b="b"/>
              <a:pathLst>
                <a:path w="5389" h="12788" extrusionOk="0">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5" name="Google Shape;1815;p21"/>
            <p:cNvSpPr/>
            <p:nvPr/>
          </p:nvSpPr>
          <p:spPr>
            <a:xfrm>
              <a:off x="5683750" y="446575"/>
              <a:ext cx="211500" cy="252475"/>
            </a:xfrm>
            <a:custGeom>
              <a:avLst/>
              <a:gdLst/>
              <a:ahLst/>
              <a:cxnLst/>
              <a:rect l="l" t="t" r="r" b="b"/>
              <a:pathLst>
                <a:path w="8460" h="10099" extrusionOk="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6" name="Google Shape;1816;p21"/>
            <p:cNvSpPr/>
            <p:nvPr/>
          </p:nvSpPr>
          <p:spPr>
            <a:xfrm>
              <a:off x="5879225" y="684850"/>
              <a:ext cx="243150" cy="1347150"/>
            </a:xfrm>
            <a:custGeom>
              <a:avLst/>
              <a:gdLst/>
              <a:ahLst/>
              <a:cxnLst/>
              <a:rect l="l" t="t" r="r" b="b"/>
              <a:pathLst>
                <a:path w="9726" h="53886" extrusionOk="0">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17" name="Google Shape;1817;p21"/>
          <p:cNvGrpSpPr/>
          <p:nvPr/>
        </p:nvGrpSpPr>
        <p:grpSpPr>
          <a:xfrm rot="10800000">
            <a:off x="7604646" y="-819478"/>
            <a:ext cx="648438" cy="1758553"/>
            <a:chOff x="5683750" y="446575"/>
            <a:chExt cx="584600" cy="1585425"/>
          </a:xfrm>
        </p:grpSpPr>
        <p:sp>
          <p:nvSpPr>
            <p:cNvPr id="1818" name="Google Shape;1818;p21"/>
            <p:cNvSpPr/>
            <p:nvPr/>
          </p:nvSpPr>
          <p:spPr>
            <a:xfrm>
              <a:off x="5918700" y="1375700"/>
              <a:ext cx="197675" cy="240950"/>
            </a:xfrm>
            <a:custGeom>
              <a:avLst/>
              <a:gdLst/>
              <a:ahLst/>
              <a:cxnLst/>
              <a:rect l="l" t="t" r="r" b="b"/>
              <a:pathLst>
                <a:path w="7907" h="9638" extrusionOk="0">
                  <a:moveTo>
                    <a:pt x="852" y="1"/>
                  </a:moveTo>
                  <a:cubicBezTo>
                    <a:pt x="801" y="1"/>
                    <a:pt x="759" y="12"/>
                    <a:pt x="728" y="36"/>
                  </a:cubicBezTo>
                  <a:cubicBezTo>
                    <a:pt x="1" y="562"/>
                    <a:pt x="1053" y="3169"/>
                    <a:pt x="2933" y="5349"/>
                  </a:cubicBezTo>
                  <a:cubicBezTo>
                    <a:pt x="4813" y="7555"/>
                    <a:pt x="7094" y="9535"/>
                    <a:pt x="7620" y="9635"/>
                  </a:cubicBezTo>
                  <a:cubicBezTo>
                    <a:pt x="7625" y="9637"/>
                    <a:pt x="7630" y="9638"/>
                    <a:pt x="7635" y="9638"/>
                  </a:cubicBezTo>
                  <a:cubicBezTo>
                    <a:pt x="7907" y="9638"/>
                    <a:pt x="6765" y="6784"/>
                    <a:pt x="5114" y="4197"/>
                  </a:cubicBezTo>
                  <a:cubicBezTo>
                    <a:pt x="3766" y="1872"/>
                    <a:pt x="1513" y="1"/>
                    <a:pt x="8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9" name="Google Shape;1819;p21"/>
            <p:cNvSpPr/>
            <p:nvPr/>
          </p:nvSpPr>
          <p:spPr>
            <a:xfrm>
              <a:off x="5923725" y="1091575"/>
              <a:ext cx="167225" cy="166025"/>
            </a:xfrm>
            <a:custGeom>
              <a:avLst/>
              <a:gdLst/>
              <a:ahLst/>
              <a:cxnLst/>
              <a:rect l="l" t="t" r="r" b="b"/>
              <a:pathLst>
                <a:path w="6689" h="6641" extrusionOk="0">
                  <a:moveTo>
                    <a:pt x="477" y="1"/>
                  </a:moveTo>
                  <a:cubicBezTo>
                    <a:pt x="454" y="1"/>
                    <a:pt x="437" y="8"/>
                    <a:pt x="426" y="23"/>
                  </a:cubicBezTo>
                  <a:cubicBezTo>
                    <a:pt x="0" y="424"/>
                    <a:pt x="1354" y="2529"/>
                    <a:pt x="2832" y="4083"/>
                  </a:cubicBezTo>
                  <a:cubicBezTo>
                    <a:pt x="4129" y="5492"/>
                    <a:pt x="6105" y="6641"/>
                    <a:pt x="6515" y="6641"/>
                  </a:cubicBezTo>
                  <a:cubicBezTo>
                    <a:pt x="6565" y="6641"/>
                    <a:pt x="6592" y="6624"/>
                    <a:pt x="6592" y="6589"/>
                  </a:cubicBezTo>
                  <a:cubicBezTo>
                    <a:pt x="6689" y="5573"/>
                    <a:pt x="1132" y="1"/>
                    <a:pt x="47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0" name="Google Shape;1820;p21"/>
            <p:cNvSpPr/>
            <p:nvPr/>
          </p:nvSpPr>
          <p:spPr>
            <a:xfrm>
              <a:off x="6109925" y="1417575"/>
              <a:ext cx="158425" cy="199075"/>
            </a:xfrm>
            <a:custGeom>
              <a:avLst/>
              <a:gdLst/>
              <a:ahLst/>
              <a:cxnLst/>
              <a:rect l="l" t="t" r="r" b="b"/>
              <a:pathLst>
                <a:path w="6337" h="7963" extrusionOk="0">
                  <a:moveTo>
                    <a:pt x="5709" y="0"/>
                  </a:moveTo>
                  <a:cubicBezTo>
                    <a:pt x="5011" y="0"/>
                    <a:pt x="3361" y="1782"/>
                    <a:pt x="2051" y="3474"/>
                  </a:cubicBezTo>
                  <a:cubicBezTo>
                    <a:pt x="821" y="5320"/>
                    <a:pt x="1" y="7963"/>
                    <a:pt x="280" y="7963"/>
                  </a:cubicBezTo>
                  <a:cubicBezTo>
                    <a:pt x="285" y="7963"/>
                    <a:pt x="291" y="7962"/>
                    <a:pt x="297" y="7960"/>
                  </a:cubicBezTo>
                  <a:cubicBezTo>
                    <a:pt x="1425" y="7860"/>
                    <a:pt x="6337" y="341"/>
                    <a:pt x="5811" y="15"/>
                  </a:cubicBezTo>
                  <a:cubicBezTo>
                    <a:pt x="5780" y="5"/>
                    <a:pt x="5746" y="0"/>
                    <a:pt x="570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1" name="Google Shape;1821;p21"/>
            <p:cNvSpPr/>
            <p:nvPr/>
          </p:nvSpPr>
          <p:spPr>
            <a:xfrm>
              <a:off x="5785250" y="737950"/>
              <a:ext cx="246600" cy="249600"/>
            </a:xfrm>
            <a:custGeom>
              <a:avLst/>
              <a:gdLst/>
              <a:ahLst/>
              <a:cxnLst/>
              <a:rect l="l" t="t" r="r" b="b"/>
              <a:pathLst>
                <a:path w="9864" h="9984" extrusionOk="0">
                  <a:moveTo>
                    <a:pt x="252" y="1"/>
                  </a:moveTo>
                  <a:cubicBezTo>
                    <a:pt x="194" y="1"/>
                    <a:pt x="151" y="19"/>
                    <a:pt x="126" y="57"/>
                  </a:cubicBezTo>
                  <a:cubicBezTo>
                    <a:pt x="0" y="383"/>
                    <a:pt x="5013" y="8629"/>
                    <a:pt x="9524" y="9982"/>
                  </a:cubicBezTo>
                  <a:cubicBezTo>
                    <a:pt x="9528" y="9983"/>
                    <a:pt x="9532" y="9984"/>
                    <a:pt x="9535" y="9984"/>
                  </a:cubicBezTo>
                  <a:cubicBezTo>
                    <a:pt x="9863" y="9984"/>
                    <a:pt x="6759" y="5041"/>
                    <a:pt x="3359" y="2137"/>
                  </a:cubicBezTo>
                  <a:cubicBezTo>
                    <a:pt x="1806" y="869"/>
                    <a:pt x="653" y="1"/>
                    <a:pt x="2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2" name="Google Shape;1822;p21"/>
            <p:cNvSpPr/>
            <p:nvPr/>
          </p:nvSpPr>
          <p:spPr>
            <a:xfrm>
              <a:off x="5973225" y="645275"/>
              <a:ext cx="96950" cy="340225"/>
            </a:xfrm>
            <a:custGeom>
              <a:avLst/>
              <a:gdLst/>
              <a:ahLst/>
              <a:cxnLst/>
              <a:rect l="l" t="t" r="r" b="b"/>
              <a:pathLst>
                <a:path w="3878" h="13609" extrusionOk="0">
                  <a:moveTo>
                    <a:pt x="3062" y="0"/>
                  </a:moveTo>
                  <a:cubicBezTo>
                    <a:pt x="3053" y="0"/>
                    <a:pt x="3043" y="2"/>
                    <a:pt x="3033" y="5"/>
                  </a:cubicBezTo>
                  <a:cubicBezTo>
                    <a:pt x="2632" y="105"/>
                    <a:pt x="0" y="9403"/>
                    <a:pt x="2106" y="13589"/>
                  </a:cubicBezTo>
                  <a:cubicBezTo>
                    <a:pt x="2116" y="13602"/>
                    <a:pt x="2127" y="13609"/>
                    <a:pt x="2139" y="13609"/>
                  </a:cubicBezTo>
                  <a:cubicBezTo>
                    <a:pt x="2503" y="13609"/>
                    <a:pt x="3878" y="8101"/>
                    <a:pt x="3659" y="3764"/>
                  </a:cubicBezTo>
                  <a:cubicBezTo>
                    <a:pt x="3562" y="1529"/>
                    <a:pt x="3371" y="0"/>
                    <a:pt x="306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3" name="Google Shape;1823;p21"/>
            <p:cNvSpPr/>
            <p:nvPr/>
          </p:nvSpPr>
          <p:spPr>
            <a:xfrm>
              <a:off x="6082875" y="935150"/>
              <a:ext cx="134725" cy="319700"/>
            </a:xfrm>
            <a:custGeom>
              <a:avLst/>
              <a:gdLst/>
              <a:ahLst/>
              <a:cxnLst/>
              <a:rect l="l" t="t" r="r" b="b"/>
              <a:pathLst>
                <a:path w="5389" h="12788" extrusionOk="0">
                  <a:moveTo>
                    <a:pt x="5044" y="1"/>
                  </a:moveTo>
                  <a:cubicBezTo>
                    <a:pt x="5035" y="1"/>
                    <a:pt x="5024" y="5"/>
                    <a:pt x="5013" y="14"/>
                  </a:cubicBezTo>
                  <a:cubicBezTo>
                    <a:pt x="1379" y="3021"/>
                    <a:pt x="0" y="12545"/>
                    <a:pt x="226" y="12746"/>
                  </a:cubicBezTo>
                  <a:cubicBezTo>
                    <a:pt x="254" y="12774"/>
                    <a:pt x="287" y="12788"/>
                    <a:pt x="324" y="12788"/>
                  </a:cubicBezTo>
                  <a:cubicBezTo>
                    <a:pt x="687" y="12788"/>
                    <a:pt x="1475" y="11499"/>
                    <a:pt x="2406" y="9613"/>
                  </a:cubicBezTo>
                  <a:cubicBezTo>
                    <a:pt x="4455" y="5638"/>
                    <a:pt x="5388" y="1"/>
                    <a:pt x="504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4" name="Google Shape;1824;p21"/>
            <p:cNvSpPr/>
            <p:nvPr/>
          </p:nvSpPr>
          <p:spPr>
            <a:xfrm>
              <a:off x="5683750" y="446575"/>
              <a:ext cx="211500" cy="252475"/>
            </a:xfrm>
            <a:custGeom>
              <a:avLst/>
              <a:gdLst/>
              <a:ahLst/>
              <a:cxnLst/>
              <a:rect l="l" t="t" r="r" b="b"/>
              <a:pathLst>
                <a:path w="8460" h="10099" extrusionOk="0">
                  <a:moveTo>
                    <a:pt x="226" y="1"/>
                  </a:moveTo>
                  <a:cubicBezTo>
                    <a:pt x="215" y="1"/>
                    <a:pt x="206" y="3"/>
                    <a:pt x="201" y="8"/>
                  </a:cubicBezTo>
                  <a:cubicBezTo>
                    <a:pt x="0" y="233"/>
                    <a:pt x="1053" y="2940"/>
                    <a:pt x="3559" y="5873"/>
                  </a:cubicBezTo>
                  <a:cubicBezTo>
                    <a:pt x="5806" y="8479"/>
                    <a:pt x="8053" y="10099"/>
                    <a:pt x="8404" y="10099"/>
                  </a:cubicBezTo>
                  <a:cubicBezTo>
                    <a:pt x="8444" y="10099"/>
                    <a:pt x="8459" y="10077"/>
                    <a:pt x="8446" y="10033"/>
                  </a:cubicBezTo>
                  <a:cubicBezTo>
                    <a:pt x="6415" y="4037"/>
                    <a:pt x="704" y="1"/>
                    <a:pt x="22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5" name="Google Shape;1825;p21"/>
            <p:cNvSpPr/>
            <p:nvPr/>
          </p:nvSpPr>
          <p:spPr>
            <a:xfrm>
              <a:off x="5879225" y="684850"/>
              <a:ext cx="243150" cy="1347150"/>
            </a:xfrm>
            <a:custGeom>
              <a:avLst/>
              <a:gdLst/>
              <a:ahLst/>
              <a:cxnLst/>
              <a:rect l="l" t="t" r="r" b="b"/>
              <a:pathLst>
                <a:path w="9726" h="53886" extrusionOk="0">
                  <a:moveTo>
                    <a:pt x="126" y="1"/>
                  </a:moveTo>
                  <a:cubicBezTo>
                    <a:pt x="126" y="101"/>
                    <a:pt x="1" y="201"/>
                    <a:pt x="126" y="302"/>
                  </a:cubicBezTo>
                  <a:cubicBezTo>
                    <a:pt x="126" y="302"/>
                    <a:pt x="527" y="1028"/>
                    <a:pt x="1254" y="2382"/>
                  </a:cubicBezTo>
                  <a:cubicBezTo>
                    <a:pt x="1580" y="3008"/>
                    <a:pt x="2106" y="3860"/>
                    <a:pt x="2507" y="4788"/>
                  </a:cubicBezTo>
                  <a:cubicBezTo>
                    <a:pt x="2933" y="5740"/>
                    <a:pt x="3460" y="6768"/>
                    <a:pt x="3986" y="7921"/>
                  </a:cubicBezTo>
                  <a:cubicBezTo>
                    <a:pt x="4086" y="8246"/>
                    <a:pt x="4186" y="8547"/>
                    <a:pt x="4287" y="8873"/>
                  </a:cubicBezTo>
                  <a:cubicBezTo>
                    <a:pt x="4512" y="9174"/>
                    <a:pt x="4612" y="9500"/>
                    <a:pt x="4713" y="9800"/>
                  </a:cubicBezTo>
                  <a:cubicBezTo>
                    <a:pt x="4913" y="10427"/>
                    <a:pt x="5239" y="11154"/>
                    <a:pt x="5440" y="11780"/>
                  </a:cubicBezTo>
                  <a:cubicBezTo>
                    <a:pt x="5966" y="13259"/>
                    <a:pt x="6392" y="14713"/>
                    <a:pt x="6793" y="16292"/>
                  </a:cubicBezTo>
                  <a:cubicBezTo>
                    <a:pt x="7018" y="17018"/>
                    <a:pt x="7219" y="17845"/>
                    <a:pt x="7319" y="18673"/>
                  </a:cubicBezTo>
                  <a:cubicBezTo>
                    <a:pt x="7419" y="19099"/>
                    <a:pt x="7520" y="19525"/>
                    <a:pt x="7645" y="19825"/>
                  </a:cubicBezTo>
                  <a:cubicBezTo>
                    <a:pt x="7645" y="20252"/>
                    <a:pt x="7745" y="20678"/>
                    <a:pt x="7846" y="21079"/>
                  </a:cubicBezTo>
                  <a:cubicBezTo>
                    <a:pt x="7946" y="21931"/>
                    <a:pt x="8046" y="22758"/>
                    <a:pt x="8146" y="23685"/>
                  </a:cubicBezTo>
                  <a:cubicBezTo>
                    <a:pt x="8272" y="24537"/>
                    <a:pt x="8372" y="25364"/>
                    <a:pt x="8472" y="26191"/>
                  </a:cubicBezTo>
                  <a:cubicBezTo>
                    <a:pt x="8572" y="27044"/>
                    <a:pt x="8572" y="27971"/>
                    <a:pt x="8673" y="28823"/>
                  </a:cubicBezTo>
                  <a:cubicBezTo>
                    <a:pt x="8773" y="29650"/>
                    <a:pt x="8773" y="30477"/>
                    <a:pt x="8898" y="31329"/>
                  </a:cubicBezTo>
                  <a:cubicBezTo>
                    <a:pt x="8898" y="32983"/>
                    <a:pt x="8998" y="34663"/>
                    <a:pt x="8998" y="36342"/>
                  </a:cubicBezTo>
                  <a:cubicBezTo>
                    <a:pt x="8998" y="37896"/>
                    <a:pt x="8898" y="39475"/>
                    <a:pt x="8773" y="40928"/>
                  </a:cubicBezTo>
                  <a:cubicBezTo>
                    <a:pt x="8673" y="42382"/>
                    <a:pt x="8673" y="43861"/>
                    <a:pt x="8572" y="45114"/>
                  </a:cubicBezTo>
                  <a:cubicBezTo>
                    <a:pt x="8472" y="46367"/>
                    <a:pt x="8372" y="47495"/>
                    <a:pt x="8272" y="48547"/>
                  </a:cubicBezTo>
                  <a:cubicBezTo>
                    <a:pt x="8146" y="49600"/>
                    <a:pt x="8046" y="50527"/>
                    <a:pt x="7946" y="51254"/>
                  </a:cubicBezTo>
                  <a:cubicBezTo>
                    <a:pt x="7745" y="52833"/>
                    <a:pt x="7645" y="53660"/>
                    <a:pt x="7645" y="53660"/>
                  </a:cubicBezTo>
                  <a:cubicBezTo>
                    <a:pt x="7645" y="53760"/>
                    <a:pt x="7745" y="53886"/>
                    <a:pt x="7846" y="53886"/>
                  </a:cubicBezTo>
                  <a:cubicBezTo>
                    <a:pt x="7946" y="53886"/>
                    <a:pt x="8046" y="53886"/>
                    <a:pt x="8046" y="53660"/>
                  </a:cubicBezTo>
                  <a:cubicBezTo>
                    <a:pt x="8046" y="53660"/>
                    <a:pt x="8272" y="52833"/>
                    <a:pt x="8572" y="51379"/>
                  </a:cubicBezTo>
                  <a:cubicBezTo>
                    <a:pt x="8673" y="50628"/>
                    <a:pt x="8773" y="49700"/>
                    <a:pt x="8998" y="48648"/>
                  </a:cubicBezTo>
                  <a:cubicBezTo>
                    <a:pt x="9099" y="47620"/>
                    <a:pt x="9299" y="46467"/>
                    <a:pt x="9399" y="45214"/>
                  </a:cubicBezTo>
                  <a:cubicBezTo>
                    <a:pt x="9525" y="43861"/>
                    <a:pt x="9625" y="42482"/>
                    <a:pt x="9625" y="40928"/>
                  </a:cubicBezTo>
                  <a:cubicBezTo>
                    <a:pt x="9725" y="39475"/>
                    <a:pt x="9725" y="37896"/>
                    <a:pt x="9725" y="36342"/>
                  </a:cubicBezTo>
                  <a:cubicBezTo>
                    <a:pt x="9725" y="34663"/>
                    <a:pt x="9625" y="32983"/>
                    <a:pt x="9525" y="31329"/>
                  </a:cubicBezTo>
                  <a:cubicBezTo>
                    <a:pt x="9525" y="30477"/>
                    <a:pt x="9399" y="29550"/>
                    <a:pt x="9399" y="28698"/>
                  </a:cubicBezTo>
                  <a:cubicBezTo>
                    <a:pt x="9299" y="27871"/>
                    <a:pt x="9199" y="27044"/>
                    <a:pt x="9099" y="26091"/>
                  </a:cubicBezTo>
                  <a:cubicBezTo>
                    <a:pt x="8998" y="25264"/>
                    <a:pt x="8898" y="24437"/>
                    <a:pt x="8773" y="23585"/>
                  </a:cubicBezTo>
                  <a:cubicBezTo>
                    <a:pt x="8572" y="22758"/>
                    <a:pt x="8472" y="21931"/>
                    <a:pt x="8272" y="21079"/>
                  </a:cubicBezTo>
                  <a:cubicBezTo>
                    <a:pt x="8272" y="20678"/>
                    <a:pt x="8146" y="20252"/>
                    <a:pt x="8046" y="19825"/>
                  </a:cubicBezTo>
                  <a:cubicBezTo>
                    <a:pt x="7946" y="19424"/>
                    <a:pt x="7846" y="18998"/>
                    <a:pt x="7745" y="18572"/>
                  </a:cubicBezTo>
                  <a:cubicBezTo>
                    <a:pt x="7645" y="17745"/>
                    <a:pt x="7419" y="16918"/>
                    <a:pt x="7219" y="16166"/>
                  </a:cubicBezTo>
                  <a:cubicBezTo>
                    <a:pt x="7018" y="15339"/>
                    <a:pt x="6793" y="14612"/>
                    <a:pt x="6592" y="13886"/>
                  </a:cubicBezTo>
                  <a:cubicBezTo>
                    <a:pt x="6492" y="13033"/>
                    <a:pt x="6166" y="12307"/>
                    <a:pt x="5966" y="11680"/>
                  </a:cubicBezTo>
                  <a:cubicBezTo>
                    <a:pt x="5765" y="10953"/>
                    <a:pt x="5540" y="10226"/>
                    <a:pt x="5339" y="9600"/>
                  </a:cubicBezTo>
                  <a:cubicBezTo>
                    <a:pt x="5139" y="9274"/>
                    <a:pt x="5013" y="8973"/>
                    <a:pt x="4913" y="8647"/>
                  </a:cubicBezTo>
                  <a:cubicBezTo>
                    <a:pt x="4813" y="8347"/>
                    <a:pt x="4713" y="8021"/>
                    <a:pt x="4612" y="7720"/>
                  </a:cubicBezTo>
                  <a:cubicBezTo>
                    <a:pt x="4086" y="6467"/>
                    <a:pt x="3560" y="5414"/>
                    <a:pt x="3033" y="4487"/>
                  </a:cubicBezTo>
                  <a:cubicBezTo>
                    <a:pt x="2632" y="3535"/>
                    <a:pt x="2106" y="2708"/>
                    <a:pt x="1780" y="2081"/>
                  </a:cubicBezTo>
                  <a:cubicBezTo>
                    <a:pt x="953" y="828"/>
                    <a:pt x="427" y="101"/>
                    <a:pt x="427" y="101"/>
                  </a:cubicBezTo>
                  <a:cubicBezTo>
                    <a:pt x="427" y="1"/>
                    <a:pt x="226"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826" name="Google Shape;1826;p21"/>
          <p:cNvGrpSpPr/>
          <p:nvPr/>
        </p:nvGrpSpPr>
        <p:grpSpPr>
          <a:xfrm>
            <a:off x="1638299" y="4033796"/>
            <a:ext cx="5867403" cy="866688"/>
            <a:chOff x="1638299" y="4033796"/>
            <a:chExt cx="5867403" cy="866688"/>
          </a:xfrm>
        </p:grpSpPr>
        <p:sp>
          <p:nvSpPr>
            <p:cNvPr id="1827" name="Google Shape;1827;p21"/>
            <p:cNvSpPr/>
            <p:nvPr/>
          </p:nvSpPr>
          <p:spPr>
            <a:xfrm>
              <a:off x="7401541" y="4305713"/>
              <a:ext cx="104161" cy="104161"/>
            </a:xfrm>
            <a:custGeom>
              <a:avLst/>
              <a:gdLst/>
              <a:ahLst/>
              <a:cxnLst/>
              <a:rect l="l" t="t" r="r" b="b"/>
              <a:pathLst>
                <a:path w="3033" h="3033" extrusionOk="0">
                  <a:moveTo>
                    <a:pt x="1579" y="0"/>
                  </a:moveTo>
                  <a:cubicBezTo>
                    <a:pt x="727" y="0"/>
                    <a:pt x="0" y="727"/>
                    <a:pt x="0" y="1554"/>
                  </a:cubicBezTo>
                  <a:cubicBezTo>
                    <a:pt x="0" y="2281"/>
                    <a:pt x="727" y="3033"/>
                    <a:pt x="1579" y="3033"/>
                  </a:cubicBezTo>
                  <a:cubicBezTo>
                    <a:pt x="2406" y="3033"/>
                    <a:pt x="3033" y="2281"/>
                    <a:pt x="3033" y="1554"/>
                  </a:cubicBezTo>
                  <a:cubicBezTo>
                    <a:pt x="3033" y="727"/>
                    <a:pt x="2406" y="0"/>
                    <a:pt x="15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8" name="Google Shape;1828;p21"/>
            <p:cNvSpPr/>
            <p:nvPr/>
          </p:nvSpPr>
          <p:spPr>
            <a:xfrm>
              <a:off x="1782053" y="4201555"/>
              <a:ext cx="129128" cy="107629"/>
            </a:xfrm>
            <a:custGeom>
              <a:avLst/>
              <a:gdLst/>
              <a:ahLst/>
              <a:cxnLst/>
              <a:rect l="l" t="t" r="r" b="b"/>
              <a:pathLst>
                <a:path w="3760" h="3134" fill="none" extrusionOk="0">
                  <a:moveTo>
                    <a:pt x="3760" y="3133"/>
                  </a:moveTo>
                  <a:lnTo>
                    <a:pt x="0" y="0"/>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29" name="Google Shape;1829;p21"/>
            <p:cNvGrpSpPr/>
            <p:nvPr/>
          </p:nvGrpSpPr>
          <p:grpSpPr>
            <a:xfrm>
              <a:off x="1638299" y="4033796"/>
              <a:ext cx="5817486" cy="866688"/>
              <a:chOff x="1638299" y="3957596"/>
              <a:chExt cx="5817486" cy="866688"/>
            </a:xfrm>
          </p:grpSpPr>
          <p:sp>
            <p:nvSpPr>
              <p:cNvPr id="1830" name="Google Shape;1830;p21"/>
              <p:cNvSpPr/>
              <p:nvPr/>
            </p:nvSpPr>
            <p:spPr>
              <a:xfrm>
                <a:off x="4819430" y="4183014"/>
                <a:ext cx="64598" cy="64598"/>
              </a:xfrm>
              <a:custGeom>
                <a:avLst/>
                <a:gdLst/>
                <a:ahLst/>
                <a:cxnLst/>
                <a:rect l="l" t="t" r="r" b="b"/>
                <a:pathLst>
                  <a:path w="1881" h="1881" extrusionOk="0">
                    <a:moveTo>
                      <a:pt x="953" y="1"/>
                    </a:moveTo>
                    <a:cubicBezTo>
                      <a:pt x="427" y="1"/>
                      <a:pt x="1" y="402"/>
                      <a:pt x="1" y="928"/>
                    </a:cubicBezTo>
                    <a:cubicBezTo>
                      <a:pt x="1" y="1454"/>
                      <a:pt x="427" y="1880"/>
                      <a:pt x="953" y="1880"/>
                    </a:cubicBezTo>
                    <a:cubicBezTo>
                      <a:pt x="1479" y="1880"/>
                      <a:pt x="1880" y="1454"/>
                      <a:pt x="1880" y="928"/>
                    </a:cubicBezTo>
                    <a:cubicBezTo>
                      <a:pt x="1880" y="402"/>
                      <a:pt x="1479" y="1"/>
                      <a:pt x="95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1" name="Google Shape;1831;p21"/>
              <p:cNvSpPr/>
              <p:nvPr/>
            </p:nvSpPr>
            <p:spPr>
              <a:xfrm>
                <a:off x="4191974" y="4630588"/>
                <a:ext cx="68032" cy="64598"/>
              </a:xfrm>
              <a:custGeom>
                <a:avLst/>
                <a:gdLst/>
                <a:ahLst/>
                <a:cxnLst/>
                <a:rect l="l" t="t" r="r" b="b"/>
                <a:pathLst>
                  <a:path w="1981" h="1881" extrusionOk="0">
                    <a:moveTo>
                      <a:pt x="953" y="0"/>
                    </a:moveTo>
                    <a:cubicBezTo>
                      <a:pt x="427" y="0"/>
                      <a:pt x="1" y="426"/>
                      <a:pt x="1" y="953"/>
                    </a:cubicBezTo>
                    <a:cubicBezTo>
                      <a:pt x="1" y="1479"/>
                      <a:pt x="427" y="1880"/>
                      <a:pt x="953" y="1880"/>
                    </a:cubicBezTo>
                    <a:cubicBezTo>
                      <a:pt x="1455" y="1880"/>
                      <a:pt x="1981" y="1479"/>
                      <a:pt x="1981" y="953"/>
                    </a:cubicBezTo>
                    <a:cubicBezTo>
                      <a:pt x="1981" y="426"/>
                      <a:pt x="1455" y="0"/>
                      <a:pt x="95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2" name="Google Shape;1832;p21"/>
              <p:cNvSpPr/>
              <p:nvPr/>
            </p:nvSpPr>
            <p:spPr>
              <a:xfrm>
                <a:off x="4274600" y="4218317"/>
                <a:ext cx="64598" cy="64564"/>
              </a:xfrm>
              <a:custGeom>
                <a:avLst/>
                <a:gdLst/>
                <a:ahLst/>
                <a:cxnLst/>
                <a:rect l="l" t="t" r="r" b="b"/>
                <a:pathLst>
                  <a:path w="1881" h="1880" extrusionOk="0">
                    <a:moveTo>
                      <a:pt x="928" y="0"/>
                    </a:moveTo>
                    <a:cubicBezTo>
                      <a:pt x="427" y="0"/>
                      <a:pt x="1" y="426"/>
                      <a:pt x="1" y="953"/>
                    </a:cubicBezTo>
                    <a:cubicBezTo>
                      <a:pt x="1" y="1479"/>
                      <a:pt x="427" y="1880"/>
                      <a:pt x="928" y="1880"/>
                    </a:cubicBezTo>
                    <a:cubicBezTo>
                      <a:pt x="1455" y="1880"/>
                      <a:pt x="1881" y="1479"/>
                      <a:pt x="1881" y="953"/>
                    </a:cubicBezTo>
                    <a:cubicBezTo>
                      <a:pt x="1881" y="426"/>
                      <a:pt x="1455" y="0"/>
                      <a:pt x="9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3" name="Google Shape;1833;p21"/>
              <p:cNvSpPr/>
              <p:nvPr/>
            </p:nvSpPr>
            <p:spPr>
              <a:xfrm>
                <a:off x="4291806" y="4471484"/>
                <a:ext cx="283669" cy="245274"/>
              </a:xfrm>
              <a:custGeom>
                <a:avLst/>
                <a:gdLst/>
                <a:ahLst/>
                <a:cxnLst/>
                <a:rect l="l" t="t" r="r" b="b"/>
                <a:pathLst>
                  <a:path w="8260" h="7142" extrusionOk="0">
                    <a:moveTo>
                      <a:pt x="5884" y="0"/>
                    </a:moveTo>
                    <a:cubicBezTo>
                      <a:pt x="2851" y="0"/>
                      <a:pt x="1" y="2637"/>
                      <a:pt x="553" y="7140"/>
                    </a:cubicBezTo>
                    <a:cubicBezTo>
                      <a:pt x="610" y="7141"/>
                      <a:pt x="667" y="7142"/>
                      <a:pt x="723" y="7142"/>
                    </a:cubicBezTo>
                    <a:cubicBezTo>
                      <a:pt x="6014" y="7142"/>
                      <a:pt x="8260" y="1387"/>
                      <a:pt x="7119" y="147"/>
                    </a:cubicBezTo>
                    <a:cubicBezTo>
                      <a:pt x="6709" y="48"/>
                      <a:pt x="6295" y="0"/>
                      <a:pt x="588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4" name="Google Shape;1834;p21"/>
              <p:cNvSpPr/>
              <p:nvPr/>
            </p:nvSpPr>
            <p:spPr>
              <a:xfrm>
                <a:off x="4428691" y="4498030"/>
                <a:ext cx="122259" cy="118825"/>
              </a:xfrm>
              <a:custGeom>
                <a:avLst/>
                <a:gdLst/>
                <a:ahLst/>
                <a:cxnLst/>
                <a:rect l="l" t="t" r="r" b="b"/>
                <a:pathLst>
                  <a:path w="3560" h="3460" fill="none" extrusionOk="0">
                    <a:moveTo>
                      <a:pt x="3559" y="1"/>
                    </a:moveTo>
                    <a:cubicBezTo>
                      <a:pt x="3559" y="1"/>
                      <a:pt x="1579" y="1880"/>
                      <a:pt x="0" y="3459"/>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5" name="Google Shape;1835;p21"/>
              <p:cNvSpPr/>
              <p:nvPr/>
            </p:nvSpPr>
            <p:spPr>
              <a:xfrm>
                <a:off x="4633539" y="4289817"/>
                <a:ext cx="322785" cy="189674"/>
              </a:xfrm>
              <a:custGeom>
                <a:avLst/>
                <a:gdLst/>
                <a:ahLst/>
                <a:cxnLst/>
                <a:rect l="l" t="t" r="r" b="b"/>
                <a:pathLst>
                  <a:path w="9399" h="5523" extrusionOk="0">
                    <a:moveTo>
                      <a:pt x="5359" y="1"/>
                    </a:moveTo>
                    <a:cubicBezTo>
                      <a:pt x="3357" y="1"/>
                      <a:pt x="1414" y="1069"/>
                      <a:pt x="0" y="4610"/>
                    </a:cubicBezTo>
                    <a:cubicBezTo>
                      <a:pt x="1803" y="5257"/>
                      <a:pt x="3235" y="5522"/>
                      <a:pt x="4379" y="5522"/>
                    </a:cubicBezTo>
                    <a:cubicBezTo>
                      <a:pt x="8197" y="5522"/>
                      <a:pt x="8820" y="2574"/>
                      <a:pt x="9399" y="1051"/>
                    </a:cubicBezTo>
                    <a:cubicBezTo>
                      <a:pt x="8126" y="501"/>
                      <a:pt x="6729" y="1"/>
                      <a:pt x="5359"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6" name="Google Shape;1836;p21"/>
              <p:cNvSpPr/>
              <p:nvPr/>
            </p:nvSpPr>
            <p:spPr>
              <a:xfrm>
                <a:off x="4188540" y="4325189"/>
                <a:ext cx="319351" cy="173636"/>
              </a:xfrm>
              <a:custGeom>
                <a:avLst/>
                <a:gdLst/>
                <a:ahLst/>
                <a:cxnLst/>
                <a:rect l="l" t="t" r="r" b="b"/>
                <a:pathLst>
                  <a:path w="9299" h="5056" extrusionOk="0">
                    <a:moveTo>
                      <a:pt x="4152" y="1"/>
                    </a:moveTo>
                    <a:cubicBezTo>
                      <a:pt x="2839" y="1"/>
                      <a:pt x="1407" y="450"/>
                      <a:pt x="1" y="1500"/>
                    </a:cubicBezTo>
                    <a:cubicBezTo>
                      <a:pt x="1449" y="4160"/>
                      <a:pt x="3996" y="5055"/>
                      <a:pt x="6064" y="5055"/>
                    </a:cubicBezTo>
                    <a:cubicBezTo>
                      <a:pt x="7718" y="5055"/>
                      <a:pt x="9065" y="4482"/>
                      <a:pt x="9299" y="3781"/>
                    </a:cubicBezTo>
                    <a:cubicBezTo>
                      <a:pt x="8676" y="1601"/>
                      <a:pt x="6629" y="1"/>
                      <a:pt x="4152"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7" name="Google Shape;1837;p21"/>
              <p:cNvSpPr/>
              <p:nvPr/>
            </p:nvSpPr>
            <p:spPr>
              <a:xfrm>
                <a:off x="4350495" y="4121921"/>
                <a:ext cx="278758" cy="295723"/>
              </a:xfrm>
              <a:custGeom>
                <a:avLst/>
                <a:gdLst/>
                <a:ahLst/>
                <a:cxnLst/>
                <a:rect l="l" t="t" r="r" b="b"/>
                <a:pathLst>
                  <a:path w="8117" h="8611" extrusionOk="0">
                    <a:moveTo>
                      <a:pt x="1751" y="0"/>
                    </a:moveTo>
                    <a:cubicBezTo>
                      <a:pt x="0" y="4762"/>
                      <a:pt x="4054" y="8611"/>
                      <a:pt x="5793" y="8611"/>
                    </a:cubicBezTo>
                    <a:cubicBezTo>
                      <a:pt x="5921" y="8611"/>
                      <a:pt x="6037" y="8590"/>
                      <a:pt x="6137" y="8547"/>
                    </a:cubicBezTo>
                    <a:cubicBezTo>
                      <a:pt x="8117" y="5639"/>
                      <a:pt x="6763" y="1028"/>
                      <a:pt x="17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8" name="Google Shape;1838;p21"/>
              <p:cNvSpPr/>
              <p:nvPr/>
            </p:nvSpPr>
            <p:spPr>
              <a:xfrm>
                <a:off x="4547444" y="4114159"/>
                <a:ext cx="215224" cy="294418"/>
              </a:xfrm>
              <a:custGeom>
                <a:avLst/>
                <a:gdLst/>
                <a:ahLst/>
                <a:cxnLst/>
                <a:rect l="l" t="t" r="r" b="b"/>
                <a:pathLst>
                  <a:path w="6267" h="8573" extrusionOk="0">
                    <a:moveTo>
                      <a:pt x="4587" y="1"/>
                    </a:moveTo>
                    <a:cubicBezTo>
                      <a:pt x="1" y="3134"/>
                      <a:pt x="627" y="5966"/>
                      <a:pt x="1555" y="8572"/>
                    </a:cubicBezTo>
                    <a:cubicBezTo>
                      <a:pt x="6267" y="6066"/>
                      <a:pt x="5314" y="2206"/>
                      <a:pt x="4587"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9" name="Google Shape;1839;p21"/>
              <p:cNvSpPr/>
              <p:nvPr/>
            </p:nvSpPr>
            <p:spPr>
              <a:xfrm>
                <a:off x="4634157" y="4447170"/>
                <a:ext cx="286039" cy="206501"/>
              </a:xfrm>
              <a:custGeom>
                <a:avLst/>
                <a:gdLst/>
                <a:ahLst/>
                <a:cxnLst/>
                <a:rect l="l" t="t" r="r" b="b"/>
                <a:pathLst>
                  <a:path w="8329" h="6013" extrusionOk="0">
                    <a:moveTo>
                      <a:pt x="1772" y="0"/>
                    </a:moveTo>
                    <a:cubicBezTo>
                      <a:pt x="978" y="0"/>
                      <a:pt x="353" y="199"/>
                      <a:pt x="82" y="554"/>
                    </a:cubicBezTo>
                    <a:cubicBezTo>
                      <a:pt x="1" y="3350"/>
                      <a:pt x="2262" y="6013"/>
                      <a:pt x="5756" y="6013"/>
                    </a:cubicBezTo>
                    <a:cubicBezTo>
                      <a:pt x="6554" y="6013"/>
                      <a:pt x="7415" y="5874"/>
                      <a:pt x="8328" y="5567"/>
                    </a:cubicBezTo>
                    <a:cubicBezTo>
                      <a:pt x="7552" y="1558"/>
                      <a:pt x="3998" y="0"/>
                      <a:pt x="177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0" name="Google Shape;1840;p21"/>
              <p:cNvSpPr/>
              <p:nvPr/>
            </p:nvSpPr>
            <p:spPr>
              <a:xfrm>
                <a:off x="4489785" y="4497995"/>
                <a:ext cx="267494" cy="326288"/>
              </a:xfrm>
              <a:custGeom>
                <a:avLst/>
                <a:gdLst/>
                <a:ahLst/>
                <a:cxnLst/>
                <a:rect l="l" t="t" r="r" b="b"/>
                <a:pathLst>
                  <a:path w="7789" h="9501" extrusionOk="0">
                    <a:moveTo>
                      <a:pt x="3080" y="0"/>
                    </a:moveTo>
                    <a:cubicBezTo>
                      <a:pt x="3064" y="0"/>
                      <a:pt x="3049" y="1"/>
                      <a:pt x="3033" y="2"/>
                    </a:cubicBezTo>
                    <a:cubicBezTo>
                      <a:pt x="201" y="2107"/>
                      <a:pt x="1" y="6894"/>
                      <a:pt x="4387" y="9500"/>
                    </a:cubicBezTo>
                    <a:cubicBezTo>
                      <a:pt x="7788" y="5279"/>
                      <a:pt x="4745" y="0"/>
                      <a:pt x="3080"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1" name="Google Shape;1841;p21"/>
              <p:cNvSpPr/>
              <p:nvPr/>
            </p:nvSpPr>
            <p:spPr>
              <a:xfrm>
                <a:off x="4622343" y="4368940"/>
                <a:ext cx="226386" cy="82662"/>
              </a:xfrm>
              <a:custGeom>
                <a:avLst/>
                <a:gdLst/>
                <a:ahLst/>
                <a:cxnLst/>
                <a:rect l="l" t="t" r="r" b="b"/>
                <a:pathLst>
                  <a:path w="6592" h="2407" fill="none" extrusionOk="0">
                    <a:moveTo>
                      <a:pt x="0" y="2406"/>
                    </a:moveTo>
                    <a:cubicBezTo>
                      <a:pt x="1980" y="1880"/>
                      <a:pt x="6065" y="527"/>
                      <a:pt x="6592"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2" name="Google Shape;1842;p21"/>
              <p:cNvSpPr/>
              <p:nvPr/>
            </p:nvSpPr>
            <p:spPr>
              <a:xfrm>
                <a:off x="4353792" y="4415404"/>
                <a:ext cx="207463" cy="54261"/>
              </a:xfrm>
              <a:custGeom>
                <a:avLst/>
                <a:gdLst/>
                <a:ahLst/>
                <a:cxnLst/>
                <a:rect l="l" t="t" r="r" b="b"/>
                <a:pathLst>
                  <a:path w="6041" h="1580" fill="none" extrusionOk="0">
                    <a:moveTo>
                      <a:pt x="6041" y="1580"/>
                    </a:moveTo>
                    <a:cubicBezTo>
                      <a:pt x="6041" y="1580"/>
                      <a:pt x="2181" y="527"/>
                      <a:pt x="1"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3" name="Google Shape;1843;p21"/>
              <p:cNvSpPr/>
              <p:nvPr/>
            </p:nvSpPr>
            <p:spPr>
              <a:xfrm>
                <a:off x="4493219" y="4275977"/>
                <a:ext cx="71501" cy="154095"/>
              </a:xfrm>
              <a:custGeom>
                <a:avLst/>
                <a:gdLst/>
                <a:ahLst/>
                <a:cxnLst/>
                <a:rect l="l" t="t" r="r" b="b"/>
                <a:pathLst>
                  <a:path w="2082" h="4487" fill="none" extrusionOk="0">
                    <a:moveTo>
                      <a:pt x="2081" y="4487"/>
                    </a:moveTo>
                    <a:cubicBezTo>
                      <a:pt x="2081" y="4487"/>
                      <a:pt x="953" y="1980"/>
                      <a:pt x="1"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4" name="Google Shape;1844;p21"/>
              <p:cNvSpPr/>
              <p:nvPr/>
            </p:nvSpPr>
            <p:spPr>
              <a:xfrm>
                <a:off x="4590474" y="4264782"/>
                <a:ext cx="64598" cy="168725"/>
              </a:xfrm>
              <a:custGeom>
                <a:avLst/>
                <a:gdLst/>
                <a:ahLst/>
                <a:cxnLst/>
                <a:rect l="l" t="t" r="r" b="b"/>
                <a:pathLst>
                  <a:path w="1881" h="4913" fill="none" extrusionOk="0">
                    <a:moveTo>
                      <a:pt x="1" y="4913"/>
                    </a:moveTo>
                    <a:cubicBezTo>
                      <a:pt x="1" y="4913"/>
                      <a:pt x="1755" y="1254"/>
                      <a:pt x="1881"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5" name="Google Shape;1845;p21"/>
              <p:cNvSpPr/>
              <p:nvPr/>
            </p:nvSpPr>
            <p:spPr>
              <a:xfrm>
                <a:off x="4633539" y="4484259"/>
                <a:ext cx="142899" cy="92999"/>
              </a:xfrm>
              <a:custGeom>
                <a:avLst/>
                <a:gdLst/>
                <a:ahLst/>
                <a:cxnLst/>
                <a:rect l="l" t="t" r="r" b="b"/>
                <a:pathLst>
                  <a:path w="4161" h="2708" fill="none" extrusionOk="0">
                    <a:moveTo>
                      <a:pt x="0" y="1"/>
                    </a:moveTo>
                    <a:cubicBezTo>
                      <a:pt x="0" y="1"/>
                      <a:pt x="2281" y="1555"/>
                      <a:pt x="4161" y="2707"/>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6" name="Google Shape;1846;p21"/>
              <p:cNvSpPr/>
              <p:nvPr/>
            </p:nvSpPr>
            <p:spPr>
              <a:xfrm>
                <a:off x="4597377" y="4487693"/>
                <a:ext cx="18098" cy="172193"/>
              </a:xfrm>
              <a:custGeom>
                <a:avLst/>
                <a:gdLst/>
                <a:ahLst/>
                <a:cxnLst/>
                <a:rect l="l" t="t" r="r" b="b"/>
                <a:pathLst>
                  <a:path w="527" h="5014" fill="none" extrusionOk="0">
                    <a:moveTo>
                      <a:pt x="0" y="1"/>
                    </a:moveTo>
                    <a:cubicBezTo>
                      <a:pt x="0" y="1"/>
                      <a:pt x="201" y="2808"/>
                      <a:pt x="527" y="5013"/>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7" name="Google Shape;1847;p21"/>
              <p:cNvSpPr/>
              <p:nvPr/>
            </p:nvSpPr>
            <p:spPr>
              <a:xfrm>
                <a:off x="4561215" y="4470763"/>
                <a:ext cx="79228" cy="72257"/>
              </a:xfrm>
              <a:custGeom>
                <a:avLst/>
                <a:gdLst/>
                <a:ahLst/>
                <a:cxnLst/>
                <a:rect l="l" t="t" r="r" b="b"/>
                <a:pathLst>
                  <a:path w="2307" h="2104" extrusionOk="0">
                    <a:moveTo>
                      <a:pt x="1132" y="0"/>
                    </a:moveTo>
                    <a:cubicBezTo>
                      <a:pt x="931" y="0"/>
                      <a:pt x="722" y="57"/>
                      <a:pt x="527" y="168"/>
                    </a:cubicBezTo>
                    <a:cubicBezTo>
                      <a:pt x="101" y="494"/>
                      <a:pt x="1" y="1121"/>
                      <a:pt x="327" y="1647"/>
                    </a:cubicBezTo>
                    <a:cubicBezTo>
                      <a:pt x="527" y="1914"/>
                      <a:pt x="872" y="2104"/>
                      <a:pt x="1236" y="2104"/>
                    </a:cubicBezTo>
                    <a:cubicBezTo>
                      <a:pt x="1418" y="2104"/>
                      <a:pt x="1605" y="2056"/>
                      <a:pt x="1780" y="1948"/>
                    </a:cubicBezTo>
                    <a:cubicBezTo>
                      <a:pt x="2206" y="1522"/>
                      <a:pt x="2307" y="895"/>
                      <a:pt x="1981" y="494"/>
                    </a:cubicBezTo>
                    <a:cubicBezTo>
                      <a:pt x="1792" y="163"/>
                      <a:pt x="1473" y="0"/>
                      <a:pt x="113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8" name="Google Shape;1848;p21"/>
              <p:cNvSpPr/>
              <p:nvPr/>
            </p:nvSpPr>
            <p:spPr>
              <a:xfrm>
                <a:off x="4511317" y="4459773"/>
                <a:ext cx="82662" cy="73321"/>
              </a:xfrm>
              <a:custGeom>
                <a:avLst/>
                <a:gdLst/>
                <a:ahLst/>
                <a:cxnLst/>
                <a:rect l="l" t="t" r="r" b="b"/>
                <a:pathLst>
                  <a:path w="2407" h="2135" extrusionOk="0">
                    <a:moveTo>
                      <a:pt x="1174" y="0"/>
                    </a:moveTo>
                    <a:cubicBezTo>
                      <a:pt x="982" y="0"/>
                      <a:pt x="790" y="63"/>
                      <a:pt x="627" y="187"/>
                    </a:cubicBezTo>
                    <a:cubicBezTo>
                      <a:pt x="100" y="488"/>
                      <a:pt x="0" y="1115"/>
                      <a:pt x="301" y="1641"/>
                    </a:cubicBezTo>
                    <a:cubicBezTo>
                      <a:pt x="506" y="1972"/>
                      <a:pt x="830" y="2135"/>
                      <a:pt x="1173" y="2135"/>
                    </a:cubicBezTo>
                    <a:cubicBezTo>
                      <a:pt x="1376" y="2135"/>
                      <a:pt x="1585" y="2078"/>
                      <a:pt x="1780" y="1967"/>
                    </a:cubicBezTo>
                    <a:cubicBezTo>
                      <a:pt x="2181" y="1641"/>
                      <a:pt x="2406" y="914"/>
                      <a:pt x="1980" y="488"/>
                    </a:cubicBezTo>
                    <a:cubicBezTo>
                      <a:pt x="1794" y="163"/>
                      <a:pt x="1484" y="0"/>
                      <a:pt x="117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9" name="Google Shape;1849;p21"/>
              <p:cNvSpPr/>
              <p:nvPr/>
            </p:nvSpPr>
            <p:spPr>
              <a:xfrm>
                <a:off x="4514751" y="4398886"/>
                <a:ext cx="79228" cy="73115"/>
              </a:xfrm>
              <a:custGeom>
                <a:avLst/>
                <a:gdLst/>
                <a:ahLst/>
                <a:cxnLst/>
                <a:rect l="l" t="t" r="r" b="b"/>
                <a:pathLst>
                  <a:path w="2307" h="2129" extrusionOk="0">
                    <a:moveTo>
                      <a:pt x="1135" y="1"/>
                    </a:moveTo>
                    <a:cubicBezTo>
                      <a:pt x="933" y="1"/>
                      <a:pt x="723" y="59"/>
                      <a:pt x="527" y="181"/>
                    </a:cubicBezTo>
                    <a:cubicBezTo>
                      <a:pt x="101" y="482"/>
                      <a:pt x="0" y="1234"/>
                      <a:pt x="326" y="1635"/>
                    </a:cubicBezTo>
                    <a:cubicBezTo>
                      <a:pt x="516" y="1966"/>
                      <a:pt x="834" y="2128"/>
                      <a:pt x="1175" y="2128"/>
                    </a:cubicBezTo>
                    <a:cubicBezTo>
                      <a:pt x="1376" y="2128"/>
                      <a:pt x="1585" y="2072"/>
                      <a:pt x="1780" y="1960"/>
                    </a:cubicBezTo>
                    <a:cubicBezTo>
                      <a:pt x="2206" y="1635"/>
                      <a:pt x="2306" y="1008"/>
                      <a:pt x="1980" y="482"/>
                    </a:cubicBezTo>
                    <a:cubicBezTo>
                      <a:pt x="1792" y="167"/>
                      <a:pt x="1475" y="1"/>
                      <a:pt x="113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0" name="Google Shape;1850;p21"/>
              <p:cNvSpPr/>
              <p:nvPr/>
            </p:nvSpPr>
            <p:spPr>
              <a:xfrm>
                <a:off x="4564684" y="4394971"/>
                <a:ext cx="118791" cy="103714"/>
              </a:xfrm>
              <a:custGeom>
                <a:avLst/>
                <a:gdLst/>
                <a:ahLst/>
                <a:cxnLst/>
                <a:rect l="l" t="t" r="r" b="b"/>
                <a:pathLst>
                  <a:path w="3459" h="3020" extrusionOk="0">
                    <a:moveTo>
                      <a:pt x="1757" y="0"/>
                    </a:moveTo>
                    <a:cubicBezTo>
                      <a:pt x="1471" y="0"/>
                      <a:pt x="1190" y="95"/>
                      <a:pt x="952" y="295"/>
                    </a:cubicBezTo>
                    <a:cubicBezTo>
                      <a:pt x="226" y="721"/>
                      <a:pt x="0" y="1648"/>
                      <a:pt x="426" y="2375"/>
                    </a:cubicBezTo>
                    <a:cubicBezTo>
                      <a:pt x="768" y="2782"/>
                      <a:pt x="1279" y="3020"/>
                      <a:pt x="1801" y="3020"/>
                    </a:cubicBezTo>
                    <a:cubicBezTo>
                      <a:pt x="2083" y="3020"/>
                      <a:pt x="2368" y="2951"/>
                      <a:pt x="2632" y="2801"/>
                    </a:cubicBezTo>
                    <a:cubicBezTo>
                      <a:pt x="3258" y="2275"/>
                      <a:pt x="3459" y="1348"/>
                      <a:pt x="3033" y="721"/>
                    </a:cubicBezTo>
                    <a:cubicBezTo>
                      <a:pt x="2706" y="254"/>
                      <a:pt x="2225" y="0"/>
                      <a:pt x="17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1" name="Google Shape;1851;p21"/>
              <p:cNvSpPr/>
              <p:nvPr/>
            </p:nvSpPr>
            <p:spPr>
              <a:xfrm>
                <a:off x="6397942" y="4227967"/>
                <a:ext cx="232430" cy="165977"/>
              </a:xfrm>
              <a:custGeom>
                <a:avLst/>
                <a:gdLst/>
                <a:ahLst/>
                <a:cxnLst/>
                <a:rect l="l" t="t" r="r" b="b"/>
                <a:pathLst>
                  <a:path w="6768" h="4833" extrusionOk="0">
                    <a:moveTo>
                      <a:pt x="5578" y="0"/>
                    </a:moveTo>
                    <a:cubicBezTo>
                      <a:pt x="3039" y="0"/>
                      <a:pt x="583" y="3106"/>
                      <a:pt x="302" y="4732"/>
                    </a:cubicBezTo>
                    <a:lnTo>
                      <a:pt x="1" y="4832"/>
                    </a:lnTo>
                    <a:cubicBezTo>
                      <a:pt x="1755" y="4431"/>
                      <a:pt x="6041" y="1398"/>
                      <a:pt x="6768" y="246"/>
                    </a:cubicBezTo>
                    <a:cubicBezTo>
                      <a:pt x="6375" y="76"/>
                      <a:pt x="5976" y="0"/>
                      <a:pt x="557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2" name="Google Shape;1852;p21"/>
              <p:cNvSpPr/>
              <p:nvPr/>
            </p:nvSpPr>
            <p:spPr>
              <a:xfrm>
                <a:off x="6397942" y="4193351"/>
                <a:ext cx="232430" cy="200595"/>
              </a:xfrm>
              <a:custGeom>
                <a:avLst/>
                <a:gdLst/>
                <a:ahLst/>
                <a:cxnLst/>
                <a:rect l="l" t="t" r="r" b="b"/>
                <a:pathLst>
                  <a:path w="6768" h="5841" fill="none" extrusionOk="0">
                    <a:moveTo>
                      <a:pt x="302" y="5740"/>
                    </a:moveTo>
                    <a:cubicBezTo>
                      <a:pt x="627" y="3860"/>
                      <a:pt x="3861" y="0"/>
                      <a:pt x="6768" y="1254"/>
                    </a:cubicBezTo>
                    <a:cubicBezTo>
                      <a:pt x="6041" y="2406"/>
                      <a:pt x="1755" y="5439"/>
                      <a:pt x="1" y="5840"/>
                    </a:cubicBezTo>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3" name="Google Shape;1853;p21"/>
              <p:cNvSpPr/>
              <p:nvPr/>
            </p:nvSpPr>
            <p:spPr>
              <a:xfrm>
                <a:off x="6247319" y="4393906"/>
                <a:ext cx="207463" cy="112849"/>
              </a:xfrm>
              <a:custGeom>
                <a:avLst/>
                <a:gdLst/>
                <a:ahLst/>
                <a:cxnLst/>
                <a:rect l="l" t="t" r="r" b="b"/>
                <a:pathLst>
                  <a:path w="6041" h="3286" extrusionOk="0">
                    <a:moveTo>
                      <a:pt x="1" y="0"/>
                    </a:moveTo>
                    <a:lnTo>
                      <a:pt x="1" y="0"/>
                    </a:lnTo>
                    <a:cubicBezTo>
                      <a:pt x="347" y="2317"/>
                      <a:pt x="2541" y="3286"/>
                      <a:pt x="4247" y="3286"/>
                    </a:cubicBezTo>
                    <a:cubicBezTo>
                      <a:pt x="5014" y="3286"/>
                      <a:pt x="5683" y="3090"/>
                      <a:pt x="6041" y="2732"/>
                    </a:cubicBezTo>
                    <a:cubicBezTo>
                      <a:pt x="4788" y="1579"/>
                      <a:pt x="1" y="0"/>
                      <a:pt x="1"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4" name="Google Shape;1854;p21"/>
              <p:cNvSpPr/>
              <p:nvPr/>
            </p:nvSpPr>
            <p:spPr>
              <a:xfrm>
                <a:off x="6146630" y="4224362"/>
                <a:ext cx="265124" cy="162680"/>
              </a:xfrm>
              <a:custGeom>
                <a:avLst/>
                <a:gdLst/>
                <a:ahLst/>
                <a:cxnLst/>
                <a:rect l="l" t="t" r="r" b="b"/>
                <a:pathLst>
                  <a:path w="7720" h="4737" extrusionOk="0">
                    <a:moveTo>
                      <a:pt x="6350" y="0"/>
                    </a:moveTo>
                    <a:cubicBezTo>
                      <a:pt x="4264" y="0"/>
                      <a:pt x="1705" y="1867"/>
                      <a:pt x="1" y="4737"/>
                    </a:cubicBezTo>
                    <a:cubicBezTo>
                      <a:pt x="1454" y="3809"/>
                      <a:pt x="7720" y="1930"/>
                      <a:pt x="7319" y="150"/>
                    </a:cubicBezTo>
                    <a:cubicBezTo>
                      <a:pt x="7012" y="49"/>
                      <a:pt x="6687" y="0"/>
                      <a:pt x="6350"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5" name="Google Shape;1855;p21"/>
              <p:cNvSpPr/>
              <p:nvPr/>
            </p:nvSpPr>
            <p:spPr>
              <a:xfrm>
                <a:off x="5931445" y="4407093"/>
                <a:ext cx="240191" cy="103234"/>
              </a:xfrm>
              <a:custGeom>
                <a:avLst/>
                <a:gdLst/>
                <a:ahLst/>
                <a:cxnLst/>
                <a:rect l="l" t="t" r="r" b="b"/>
                <a:pathLst>
                  <a:path w="6994" h="3006" extrusionOk="0">
                    <a:moveTo>
                      <a:pt x="831" y="1"/>
                    </a:moveTo>
                    <a:cubicBezTo>
                      <a:pt x="483" y="1"/>
                      <a:pt x="196" y="45"/>
                      <a:pt x="1" y="142"/>
                    </a:cubicBezTo>
                    <a:cubicBezTo>
                      <a:pt x="799" y="1946"/>
                      <a:pt x="3588" y="3006"/>
                      <a:pt x="5406" y="3006"/>
                    </a:cubicBezTo>
                    <a:cubicBezTo>
                      <a:pt x="6215" y="3006"/>
                      <a:pt x="6831" y="2796"/>
                      <a:pt x="6993" y="2348"/>
                    </a:cubicBezTo>
                    <a:cubicBezTo>
                      <a:pt x="6380" y="1290"/>
                      <a:pt x="2714" y="1"/>
                      <a:pt x="831"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6" name="Google Shape;1856;p21"/>
              <p:cNvSpPr/>
              <p:nvPr/>
            </p:nvSpPr>
            <p:spPr>
              <a:xfrm>
                <a:off x="6659590" y="4279480"/>
                <a:ext cx="279788" cy="97224"/>
              </a:xfrm>
              <a:custGeom>
                <a:avLst/>
                <a:gdLst/>
                <a:ahLst/>
                <a:cxnLst/>
                <a:rect l="l" t="t" r="r" b="b"/>
                <a:pathLst>
                  <a:path w="8147" h="2831" extrusionOk="0">
                    <a:moveTo>
                      <a:pt x="6235" y="0"/>
                    </a:moveTo>
                    <a:cubicBezTo>
                      <a:pt x="4033" y="0"/>
                      <a:pt x="827" y="1642"/>
                      <a:pt x="1" y="2831"/>
                    </a:cubicBezTo>
                    <a:cubicBezTo>
                      <a:pt x="3034" y="2831"/>
                      <a:pt x="8146" y="2505"/>
                      <a:pt x="7620" y="325"/>
                    </a:cubicBezTo>
                    <a:cubicBezTo>
                      <a:pt x="7251" y="98"/>
                      <a:pt x="6773" y="0"/>
                      <a:pt x="6235"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7" name="Google Shape;1857;p21"/>
              <p:cNvSpPr/>
              <p:nvPr/>
            </p:nvSpPr>
            <p:spPr>
              <a:xfrm>
                <a:off x="6527066" y="4393906"/>
                <a:ext cx="222093" cy="96056"/>
              </a:xfrm>
              <a:custGeom>
                <a:avLst/>
                <a:gdLst/>
                <a:ahLst/>
                <a:cxnLst/>
                <a:rect l="l" t="t" r="r" b="b"/>
                <a:pathLst>
                  <a:path w="6467" h="2797" extrusionOk="0">
                    <a:moveTo>
                      <a:pt x="0" y="0"/>
                    </a:moveTo>
                    <a:lnTo>
                      <a:pt x="0" y="0"/>
                    </a:lnTo>
                    <a:cubicBezTo>
                      <a:pt x="646" y="978"/>
                      <a:pt x="2498" y="2796"/>
                      <a:pt x="4626" y="2796"/>
                    </a:cubicBezTo>
                    <a:cubicBezTo>
                      <a:pt x="5225" y="2796"/>
                      <a:pt x="5845" y="2652"/>
                      <a:pt x="6466" y="2306"/>
                    </a:cubicBezTo>
                    <a:cubicBezTo>
                      <a:pt x="6040" y="1053"/>
                      <a:pt x="2381" y="526"/>
                      <a:pt x="0"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8" name="Google Shape;1858;p21"/>
              <p:cNvSpPr/>
              <p:nvPr/>
            </p:nvSpPr>
            <p:spPr>
              <a:xfrm>
                <a:off x="5931445" y="4183152"/>
                <a:ext cx="211790" cy="210794"/>
              </a:xfrm>
              <a:custGeom>
                <a:avLst/>
                <a:gdLst/>
                <a:ahLst/>
                <a:cxnLst/>
                <a:rect l="l" t="t" r="r" b="b"/>
                <a:pathLst>
                  <a:path w="6167" h="6138" extrusionOk="0">
                    <a:moveTo>
                      <a:pt x="5194" y="1"/>
                    </a:moveTo>
                    <a:cubicBezTo>
                      <a:pt x="3305" y="1"/>
                      <a:pt x="1050" y="3194"/>
                      <a:pt x="1" y="6137"/>
                    </a:cubicBezTo>
                    <a:cubicBezTo>
                      <a:pt x="1981" y="5310"/>
                      <a:pt x="6166" y="2277"/>
                      <a:pt x="5740" y="97"/>
                    </a:cubicBezTo>
                    <a:cubicBezTo>
                      <a:pt x="5563" y="32"/>
                      <a:pt x="5380" y="1"/>
                      <a:pt x="5194"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9" name="Google Shape;1859;p21"/>
              <p:cNvSpPr/>
              <p:nvPr/>
            </p:nvSpPr>
            <p:spPr>
              <a:xfrm>
                <a:off x="6110468" y="3957596"/>
                <a:ext cx="380481" cy="139911"/>
              </a:xfrm>
              <a:custGeom>
                <a:avLst/>
                <a:gdLst/>
                <a:ahLst/>
                <a:cxnLst/>
                <a:rect l="l" t="t" r="r" b="b"/>
                <a:pathLst>
                  <a:path w="11079" h="4074" extrusionOk="0">
                    <a:moveTo>
                      <a:pt x="7169" y="1"/>
                    </a:moveTo>
                    <a:cubicBezTo>
                      <a:pt x="3828" y="1"/>
                      <a:pt x="684" y="2079"/>
                      <a:pt x="1" y="3733"/>
                    </a:cubicBezTo>
                    <a:cubicBezTo>
                      <a:pt x="1117" y="3971"/>
                      <a:pt x="2198" y="4073"/>
                      <a:pt x="3219" y="4073"/>
                    </a:cubicBezTo>
                    <a:cubicBezTo>
                      <a:pt x="7561" y="4073"/>
                      <a:pt x="10815" y="2222"/>
                      <a:pt x="11079" y="1126"/>
                    </a:cubicBezTo>
                    <a:cubicBezTo>
                      <a:pt x="9837" y="325"/>
                      <a:pt x="8488" y="1"/>
                      <a:pt x="7169" y="1"/>
                    </a:cubicBezTo>
                    <a:close/>
                  </a:path>
                </a:pathLst>
              </a:custGeom>
              <a:solidFill>
                <a:schemeClr val="accent1"/>
              </a:solidFill>
              <a:ln w="106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0" name="Google Shape;1860;p21"/>
              <p:cNvSpPr/>
              <p:nvPr/>
            </p:nvSpPr>
            <p:spPr>
              <a:xfrm>
                <a:off x="6057101" y="4021197"/>
                <a:ext cx="308190" cy="89565"/>
              </a:xfrm>
              <a:custGeom>
                <a:avLst/>
                <a:gdLst/>
                <a:ahLst/>
                <a:cxnLst/>
                <a:rect l="l" t="t" r="r" b="b"/>
                <a:pathLst>
                  <a:path w="8974" h="2608" fill="none" extrusionOk="0">
                    <a:moveTo>
                      <a:pt x="1" y="2607"/>
                    </a:moveTo>
                    <a:cubicBezTo>
                      <a:pt x="3134" y="1455"/>
                      <a:pt x="6668" y="201"/>
                      <a:pt x="8973" y="1"/>
                    </a:cubicBezTo>
                  </a:path>
                </a:pathLst>
              </a:custGeom>
              <a:noFill/>
              <a:ln w="13150" cap="rnd" cmpd="sng">
                <a:solidFill>
                  <a:srgbClr val="16282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1" name="Google Shape;1861;p21"/>
              <p:cNvSpPr/>
              <p:nvPr/>
            </p:nvSpPr>
            <p:spPr>
              <a:xfrm>
                <a:off x="5562204" y="4037337"/>
                <a:ext cx="440340" cy="195821"/>
              </a:xfrm>
              <a:custGeom>
                <a:avLst/>
                <a:gdLst/>
                <a:ahLst/>
                <a:cxnLst/>
                <a:rect l="l" t="t" r="r" b="b"/>
                <a:pathLst>
                  <a:path w="12822" h="5702" extrusionOk="0">
                    <a:moveTo>
                      <a:pt x="11104" y="0"/>
                    </a:moveTo>
                    <a:cubicBezTo>
                      <a:pt x="6490" y="0"/>
                      <a:pt x="2696" y="2978"/>
                      <a:pt x="1" y="5696"/>
                    </a:cubicBezTo>
                    <a:cubicBezTo>
                      <a:pt x="129" y="5700"/>
                      <a:pt x="256" y="5702"/>
                      <a:pt x="383" y="5702"/>
                    </a:cubicBezTo>
                    <a:cubicBezTo>
                      <a:pt x="7392" y="5702"/>
                      <a:pt x="12822" y="353"/>
                      <a:pt x="12206" y="57"/>
                    </a:cubicBezTo>
                    <a:cubicBezTo>
                      <a:pt x="11834" y="19"/>
                      <a:pt x="11466" y="0"/>
                      <a:pt x="11104"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2" name="Google Shape;1862;p21"/>
              <p:cNvSpPr/>
              <p:nvPr/>
            </p:nvSpPr>
            <p:spPr>
              <a:xfrm>
                <a:off x="5436548" y="3990976"/>
                <a:ext cx="290091" cy="299673"/>
              </a:xfrm>
              <a:custGeom>
                <a:avLst/>
                <a:gdLst/>
                <a:ahLst/>
                <a:cxnLst/>
                <a:rect l="l" t="t" r="r" b="b"/>
                <a:pathLst>
                  <a:path w="8447" h="8726" extrusionOk="0">
                    <a:moveTo>
                      <a:pt x="6743" y="0"/>
                    </a:moveTo>
                    <a:cubicBezTo>
                      <a:pt x="4689" y="0"/>
                      <a:pt x="497" y="4686"/>
                      <a:pt x="1" y="8726"/>
                    </a:cubicBezTo>
                    <a:cubicBezTo>
                      <a:pt x="1981" y="7147"/>
                      <a:pt x="8447" y="781"/>
                      <a:pt x="7093" y="54"/>
                    </a:cubicBezTo>
                    <a:cubicBezTo>
                      <a:pt x="6986" y="18"/>
                      <a:pt x="6868" y="0"/>
                      <a:pt x="6743"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3" name="Google Shape;1863;p21"/>
              <p:cNvSpPr/>
              <p:nvPr/>
            </p:nvSpPr>
            <p:spPr>
              <a:xfrm>
                <a:off x="5271297" y="4358431"/>
                <a:ext cx="337449" cy="67758"/>
              </a:xfrm>
              <a:custGeom>
                <a:avLst/>
                <a:gdLst/>
                <a:ahLst/>
                <a:cxnLst/>
                <a:rect l="l" t="t" r="r" b="b"/>
                <a:pathLst>
                  <a:path w="9826" h="1973" extrusionOk="0">
                    <a:moveTo>
                      <a:pt x="3558" y="1"/>
                    </a:moveTo>
                    <a:cubicBezTo>
                      <a:pt x="2167" y="1"/>
                      <a:pt x="863" y="183"/>
                      <a:pt x="1" y="632"/>
                    </a:cubicBezTo>
                    <a:cubicBezTo>
                      <a:pt x="1082" y="1061"/>
                      <a:pt x="5045" y="1973"/>
                      <a:pt x="7603" y="1973"/>
                    </a:cubicBezTo>
                    <a:cubicBezTo>
                      <a:pt x="8780" y="1973"/>
                      <a:pt x="9659" y="1780"/>
                      <a:pt x="9825" y="1259"/>
                    </a:cubicBezTo>
                    <a:cubicBezTo>
                      <a:pt x="8812" y="583"/>
                      <a:pt x="6046" y="1"/>
                      <a:pt x="3558"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4" name="Google Shape;1864;p21"/>
              <p:cNvSpPr/>
              <p:nvPr/>
            </p:nvSpPr>
            <p:spPr>
              <a:xfrm>
                <a:off x="5451178" y="4264988"/>
                <a:ext cx="369285" cy="65045"/>
              </a:xfrm>
              <a:custGeom>
                <a:avLst/>
                <a:gdLst/>
                <a:ahLst/>
                <a:cxnLst/>
                <a:rect l="l" t="t" r="r" b="b"/>
                <a:pathLst>
                  <a:path w="10753" h="1894" extrusionOk="0">
                    <a:moveTo>
                      <a:pt x="6552" y="1"/>
                    </a:moveTo>
                    <a:cubicBezTo>
                      <a:pt x="4437" y="1"/>
                      <a:pt x="1931" y="371"/>
                      <a:pt x="1" y="747"/>
                    </a:cubicBezTo>
                    <a:cubicBezTo>
                      <a:pt x="450" y="1521"/>
                      <a:pt x="3885" y="1893"/>
                      <a:pt x="6793" y="1893"/>
                    </a:cubicBezTo>
                    <a:cubicBezTo>
                      <a:pt x="8591" y="1893"/>
                      <a:pt x="10188" y="1751"/>
                      <a:pt x="10753" y="1473"/>
                    </a:cubicBezTo>
                    <a:cubicBezTo>
                      <a:pt x="10389" y="371"/>
                      <a:pt x="8666" y="1"/>
                      <a:pt x="6552"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5" name="Google Shape;1865;p21"/>
              <p:cNvSpPr/>
              <p:nvPr/>
            </p:nvSpPr>
            <p:spPr>
              <a:xfrm>
                <a:off x="5218479" y="4081088"/>
                <a:ext cx="249979" cy="309392"/>
              </a:xfrm>
              <a:custGeom>
                <a:avLst/>
                <a:gdLst/>
                <a:ahLst/>
                <a:cxnLst/>
                <a:rect l="l" t="t" r="r" b="b"/>
                <a:pathLst>
                  <a:path w="7279" h="9009" extrusionOk="0">
                    <a:moveTo>
                      <a:pt x="6677" y="0"/>
                    </a:moveTo>
                    <a:cubicBezTo>
                      <a:pt x="3366" y="0"/>
                      <a:pt x="0" y="7202"/>
                      <a:pt x="386" y="9009"/>
                    </a:cubicBezTo>
                    <a:cubicBezTo>
                      <a:pt x="1764" y="8483"/>
                      <a:pt x="7278" y="462"/>
                      <a:pt x="7078" y="36"/>
                    </a:cubicBezTo>
                    <a:cubicBezTo>
                      <a:pt x="6944" y="12"/>
                      <a:pt x="6811" y="0"/>
                      <a:pt x="6677"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6" name="Google Shape;1866;p21"/>
              <p:cNvSpPr/>
              <p:nvPr/>
            </p:nvSpPr>
            <p:spPr>
              <a:xfrm>
                <a:off x="5045810" y="4103823"/>
                <a:ext cx="182496" cy="383915"/>
              </a:xfrm>
              <a:custGeom>
                <a:avLst/>
                <a:gdLst/>
                <a:ahLst/>
                <a:cxnLst/>
                <a:rect l="l" t="t" r="r" b="b"/>
                <a:pathLst>
                  <a:path w="5314" h="11179" extrusionOk="0">
                    <a:moveTo>
                      <a:pt x="4913" y="1"/>
                    </a:moveTo>
                    <a:lnTo>
                      <a:pt x="4913" y="1"/>
                    </a:lnTo>
                    <a:cubicBezTo>
                      <a:pt x="1780" y="728"/>
                      <a:pt x="0" y="9926"/>
                      <a:pt x="201" y="11179"/>
                    </a:cubicBezTo>
                    <a:cubicBezTo>
                      <a:pt x="2907" y="9826"/>
                      <a:pt x="5314" y="302"/>
                      <a:pt x="4913"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7" name="Google Shape;1867;p21"/>
              <p:cNvSpPr/>
              <p:nvPr/>
            </p:nvSpPr>
            <p:spPr>
              <a:xfrm>
                <a:off x="5013082" y="4460220"/>
                <a:ext cx="412316" cy="96090"/>
              </a:xfrm>
              <a:custGeom>
                <a:avLst/>
                <a:gdLst/>
                <a:ahLst/>
                <a:cxnLst/>
                <a:rect l="l" t="t" r="r" b="b"/>
                <a:pathLst>
                  <a:path w="12006" h="2798" extrusionOk="0">
                    <a:moveTo>
                      <a:pt x="7279" y="1"/>
                    </a:moveTo>
                    <a:cubicBezTo>
                      <a:pt x="4462" y="1"/>
                      <a:pt x="1472" y="906"/>
                      <a:pt x="1" y="1428"/>
                    </a:cubicBezTo>
                    <a:cubicBezTo>
                      <a:pt x="565" y="2260"/>
                      <a:pt x="3106" y="2797"/>
                      <a:pt x="5807" y="2797"/>
                    </a:cubicBezTo>
                    <a:cubicBezTo>
                      <a:pt x="8148" y="2797"/>
                      <a:pt x="10609" y="2393"/>
                      <a:pt x="12006" y="1428"/>
                    </a:cubicBezTo>
                    <a:cubicBezTo>
                      <a:pt x="10789" y="366"/>
                      <a:pt x="9069" y="1"/>
                      <a:pt x="7279"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8" name="Google Shape;1868;p21"/>
              <p:cNvSpPr/>
              <p:nvPr/>
            </p:nvSpPr>
            <p:spPr>
              <a:xfrm>
                <a:off x="4951988" y="4186448"/>
                <a:ext cx="728198" cy="354655"/>
              </a:xfrm>
              <a:custGeom>
                <a:avLst/>
                <a:gdLst/>
                <a:ahLst/>
                <a:cxnLst/>
                <a:rect l="l" t="t" r="r" b="b"/>
                <a:pathLst>
                  <a:path w="21204" h="10327" fill="none" extrusionOk="0">
                    <a:moveTo>
                      <a:pt x="0" y="10327"/>
                    </a:moveTo>
                    <a:cubicBezTo>
                      <a:pt x="5865" y="7420"/>
                      <a:pt x="15665" y="1780"/>
                      <a:pt x="21203" y="1"/>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9" name="Google Shape;1869;p21"/>
              <p:cNvSpPr/>
              <p:nvPr/>
            </p:nvSpPr>
            <p:spPr>
              <a:xfrm>
                <a:off x="5214496" y="4556307"/>
                <a:ext cx="336591" cy="117280"/>
              </a:xfrm>
              <a:custGeom>
                <a:avLst/>
                <a:gdLst/>
                <a:ahLst/>
                <a:cxnLst/>
                <a:rect l="l" t="t" r="r" b="b"/>
                <a:pathLst>
                  <a:path w="9801" h="3415" extrusionOk="0">
                    <a:moveTo>
                      <a:pt x="8287" y="1"/>
                    </a:moveTo>
                    <a:cubicBezTo>
                      <a:pt x="5891" y="1"/>
                      <a:pt x="2535" y="1557"/>
                      <a:pt x="1" y="2915"/>
                    </a:cubicBezTo>
                    <a:cubicBezTo>
                      <a:pt x="1050" y="3263"/>
                      <a:pt x="2122" y="3414"/>
                      <a:pt x="3155" y="3414"/>
                    </a:cubicBezTo>
                    <a:cubicBezTo>
                      <a:pt x="6439" y="3414"/>
                      <a:pt x="9323" y="1885"/>
                      <a:pt x="9800" y="284"/>
                    </a:cubicBezTo>
                    <a:cubicBezTo>
                      <a:pt x="9365" y="88"/>
                      <a:pt x="8853" y="1"/>
                      <a:pt x="8287" y="1"/>
                    </a:cubicBezTo>
                    <a:close/>
                  </a:path>
                </a:pathLst>
              </a:custGeom>
              <a:solidFill>
                <a:schemeClr val="accent1"/>
              </a:solidFill>
              <a:ln w="106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0" name="Google Shape;1870;p21"/>
              <p:cNvSpPr/>
              <p:nvPr/>
            </p:nvSpPr>
            <p:spPr>
              <a:xfrm>
                <a:off x="5651733" y="4343973"/>
                <a:ext cx="1097449" cy="165290"/>
              </a:xfrm>
              <a:custGeom>
                <a:avLst/>
                <a:gdLst/>
                <a:ahLst/>
                <a:cxnLst/>
                <a:rect l="l" t="t" r="r" b="b"/>
                <a:pathLst>
                  <a:path w="31956" h="4813" fill="none" extrusionOk="0">
                    <a:moveTo>
                      <a:pt x="0" y="4813"/>
                    </a:moveTo>
                    <a:cubicBezTo>
                      <a:pt x="2081" y="3133"/>
                      <a:pt x="8447" y="828"/>
                      <a:pt x="16191" y="1254"/>
                    </a:cubicBezTo>
                    <a:cubicBezTo>
                      <a:pt x="23910" y="1680"/>
                      <a:pt x="30502" y="1254"/>
                      <a:pt x="31955"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1" name="Google Shape;1871;p21"/>
              <p:cNvSpPr/>
              <p:nvPr/>
            </p:nvSpPr>
            <p:spPr>
              <a:xfrm>
                <a:off x="6580433" y="4017762"/>
                <a:ext cx="100727" cy="104195"/>
              </a:xfrm>
              <a:custGeom>
                <a:avLst/>
                <a:gdLst/>
                <a:ahLst/>
                <a:cxnLst/>
                <a:rect l="l" t="t" r="r" b="b"/>
                <a:pathLst>
                  <a:path w="2933" h="3034" extrusionOk="0">
                    <a:moveTo>
                      <a:pt x="1454" y="1"/>
                    </a:moveTo>
                    <a:cubicBezTo>
                      <a:pt x="627" y="1"/>
                      <a:pt x="0" y="627"/>
                      <a:pt x="0" y="1454"/>
                    </a:cubicBezTo>
                    <a:cubicBezTo>
                      <a:pt x="0" y="2306"/>
                      <a:pt x="627" y="3033"/>
                      <a:pt x="1454" y="3033"/>
                    </a:cubicBezTo>
                    <a:cubicBezTo>
                      <a:pt x="2306" y="3033"/>
                      <a:pt x="2932" y="2306"/>
                      <a:pt x="2932" y="1454"/>
                    </a:cubicBezTo>
                    <a:cubicBezTo>
                      <a:pt x="2932" y="627"/>
                      <a:pt x="2306" y="1"/>
                      <a:pt x="145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2" name="Google Shape;1872;p21"/>
              <p:cNvSpPr/>
              <p:nvPr/>
            </p:nvSpPr>
            <p:spPr>
              <a:xfrm>
                <a:off x="5705100" y="4548821"/>
                <a:ext cx="104161" cy="103302"/>
              </a:xfrm>
              <a:custGeom>
                <a:avLst/>
                <a:gdLst/>
                <a:ahLst/>
                <a:cxnLst/>
                <a:rect l="l" t="t" r="r" b="b"/>
                <a:pathLst>
                  <a:path w="3033" h="3008" extrusionOk="0">
                    <a:moveTo>
                      <a:pt x="1479" y="0"/>
                    </a:moveTo>
                    <a:cubicBezTo>
                      <a:pt x="627" y="0"/>
                      <a:pt x="0" y="627"/>
                      <a:pt x="0" y="1454"/>
                    </a:cubicBezTo>
                    <a:cubicBezTo>
                      <a:pt x="0" y="2281"/>
                      <a:pt x="627" y="3008"/>
                      <a:pt x="1479" y="3008"/>
                    </a:cubicBezTo>
                    <a:cubicBezTo>
                      <a:pt x="2306" y="3008"/>
                      <a:pt x="3033" y="2281"/>
                      <a:pt x="3033" y="1454"/>
                    </a:cubicBezTo>
                    <a:cubicBezTo>
                      <a:pt x="3033" y="627"/>
                      <a:pt x="2306" y="0"/>
                      <a:pt x="147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3" name="Google Shape;1873;p21"/>
              <p:cNvSpPr/>
              <p:nvPr/>
            </p:nvSpPr>
            <p:spPr>
              <a:xfrm>
                <a:off x="6731055" y="4157189"/>
                <a:ext cx="724730" cy="125694"/>
              </a:xfrm>
              <a:custGeom>
                <a:avLst/>
                <a:gdLst/>
                <a:ahLst/>
                <a:cxnLst/>
                <a:rect l="l" t="t" r="r" b="b"/>
                <a:pathLst>
                  <a:path w="21103" h="3660" fill="none" extrusionOk="0">
                    <a:moveTo>
                      <a:pt x="0" y="1680"/>
                    </a:moveTo>
                    <a:cubicBezTo>
                      <a:pt x="4712" y="1"/>
                      <a:pt x="17243" y="3033"/>
                      <a:pt x="21103" y="366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4" name="Google Shape;1874;p21"/>
              <p:cNvSpPr/>
              <p:nvPr/>
            </p:nvSpPr>
            <p:spPr>
              <a:xfrm>
                <a:off x="6914371" y="4082325"/>
                <a:ext cx="154095" cy="114498"/>
              </a:xfrm>
              <a:custGeom>
                <a:avLst/>
                <a:gdLst/>
                <a:ahLst/>
                <a:cxnLst/>
                <a:rect l="l" t="t" r="r" b="b"/>
                <a:pathLst>
                  <a:path w="4487" h="3334" fill="none" extrusionOk="0">
                    <a:moveTo>
                      <a:pt x="1" y="3334"/>
                    </a:moveTo>
                    <a:cubicBezTo>
                      <a:pt x="2808" y="2406"/>
                      <a:pt x="4487" y="0"/>
                      <a:pt x="4487"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5" name="Google Shape;1875;p21"/>
              <p:cNvSpPr/>
              <p:nvPr/>
            </p:nvSpPr>
            <p:spPr>
              <a:xfrm>
                <a:off x="7100296" y="4067695"/>
                <a:ext cx="132562" cy="150661"/>
              </a:xfrm>
              <a:custGeom>
                <a:avLst/>
                <a:gdLst/>
                <a:ahLst/>
                <a:cxnLst/>
                <a:rect l="l" t="t" r="r" b="b"/>
                <a:pathLst>
                  <a:path w="3860" h="4387" fill="none" extrusionOk="0">
                    <a:moveTo>
                      <a:pt x="0" y="4386"/>
                    </a:moveTo>
                    <a:lnTo>
                      <a:pt x="3860" y="0"/>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6" name="Google Shape;1876;p21"/>
              <p:cNvSpPr/>
              <p:nvPr/>
            </p:nvSpPr>
            <p:spPr>
              <a:xfrm>
                <a:off x="7232820" y="4125355"/>
                <a:ext cx="129162" cy="107629"/>
              </a:xfrm>
              <a:custGeom>
                <a:avLst/>
                <a:gdLst/>
                <a:ahLst/>
                <a:cxnLst/>
                <a:rect l="l" t="t" r="r" b="b"/>
                <a:pathLst>
                  <a:path w="3761" h="3134" fill="none" extrusionOk="0">
                    <a:moveTo>
                      <a:pt x="1" y="3133"/>
                    </a:moveTo>
                    <a:lnTo>
                      <a:pt x="3760" y="0"/>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7" name="Google Shape;1877;p21"/>
              <p:cNvSpPr/>
              <p:nvPr/>
            </p:nvSpPr>
            <p:spPr>
              <a:xfrm>
                <a:off x="7146760" y="4232947"/>
                <a:ext cx="100727" cy="96434"/>
              </a:xfrm>
              <a:custGeom>
                <a:avLst/>
                <a:gdLst/>
                <a:ahLst/>
                <a:cxnLst/>
                <a:rect l="l" t="t" r="r" b="b"/>
                <a:pathLst>
                  <a:path w="2933" h="2808" fill="none" extrusionOk="0">
                    <a:moveTo>
                      <a:pt x="0" y="0"/>
                    </a:moveTo>
                    <a:lnTo>
                      <a:pt x="2933" y="2807"/>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8" name="Google Shape;1878;p21"/>
              <p:cNvSpPr/>
              <p:nvPr/>
            </p:nvSpPr>
            <p:spPr>
              <a:xfrm>
                <a:off x="7000431" y="4204546"/>
                <a:ext cx="99902" cy="150661"/>
              </a:xfrm>
              <a:custGeom>
                <a:avLst/>
                <a:gdLst/>
                <a:ahLst/>
                <a:cxnLst/>
                <a:rect l="l" t="t" r="r" b="b"/>
                <a:pathLst>
                  <a:path w="2909" h="4387" fill="none" extrusionOk="0">
                    <a:moveTo>
                      <a:pt x="1" y="0"/>
                    </a:moveTo>
                    <a:lnTo>
                      <a:pt x="2908" y="4386"/>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9" name="Google Shape;1879;p21"/>
              <p:cNvSpPr/>
              <p:nvPr/>
            </p:nvSpPr>
            <p:spPr>
              <a:xfrm>
                <a:off x="6838613" y="4082325"/>
                <a:ext cx="57730" cy="117932"/>
              </a:xfrm>
              <a:custGeom>
                <a:avLst/>
                <a:gdLst/>
                <a:ahLst/>
                <a:cxnLst/>
                <a:rect l="l" t="t" r="r" b="b"/>
                <a:pathLst>
                  <a:path w="1681" h="3434" fill="none" extrusionOk="0">
                    <a:moveTo>
                      <a:pt x="1" y="3434"/>
                    </a:moveTo>
                    <a:cubicBezTo>
                      <a:pt x="1054" y="1980"/>
                      <a:pt x="1680" y="827"/>
                      <a:pt x="1680"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0" name="Google Shape;1880;p21"/>
              <p:cNvSpPr/>
              <p:nvPr/>
            </p:nvSpPr>
            <p:spPr>
              <a:xfrm>
                <a:off x="7035734" y="4035826"/>
                <a:ext cx="64598" cy="68032"/>
              </a:xfrm>
              <a:custGeom>
                <a:avLst/>
                <a:gdLst/>
                <a:ahLst/>
                <a:cxnLst/>
                <a:rect l="l" t="t" r="r" b="b"/>
                <a:pathLst>
                  <a:path w="1881" h="1981" extrusionOk="0">
                    <a:moveTo>
                      <a:pt x="953" y="1"/>
                    </a:moveTo>
                    <a:cubicBezTo>
                      <a:pt x="426" y="1"/>
                      <a:pt x="0" y="402"/>
                      <a:pt x="0" y="928"/>
                    </a:cubicBezTo>
                    <a:cubicBezTo>
                      <a:pt x="0" y="1555"/>
                      <a:pt x="426" y="1981"/>
                      <a:pt x="953" y="1981"/>
                    </a:cubicBezTo>
                    <a:cubicBezTo>
                      <a:pt x="1479" y="1981"/>
                      <a:pt x="1880" y="1555"/>
                      <a:pt x="1880" y="928"/>
                    </a:cubicBezTo>
                    <a:cubicBezTo>
                      <a:pt x="1880" y="402"/>
                      <a:pt x="1479" y="1"/>
                      <a:pt x="9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1" name="Google Shape;1881;p21"/>
              <p:cNvSpPr/>
              <p:nvPr/>
            </p:nvSpPr>
            <p:spPr>
              <a:xfrm>
                <a:off x="7197551" y="4035826"/>
                <a:ext cx="68032" cy="68032"/>
              </a:xfrm>
              <a:custGeom>
                <a:avLst/>
                <a:gdLst/>
                <a:ahLst/>
                <a:cxnLst/>
                <a:rect l="l" t="t" r="r" b="b"/>
                <a:pathLst>
                  <a:path w="1981" h="1981" extrusionOk="0">
                    <a:moveTo>
                      <a:pt x="1028" y="1"/>
                    </a:moveTo>
                    <a:cubicBezTo>
                      <a:pt x="526" y="1"/>
                      <a:pt x="0" y="402"/>
                      <a:pt x="0" y="928"/>
                    </a:cubicBezTo>
                    <a:cubicBezTo>
                      <a:pt x="0" y="1555"/>
                      <a:pt x="526" y="1981"/>
                      <a:pt x="1028" y="1981"/>
                    </a:cubicBezTo>
                    <a:cubicBezTo>
                      <a:pt x="1554" y="1981"/>
                      <a:pt x="1980" y="1555"/>
                      <a:pt x="1980" y="928"/>
                    </a:cubicBezTo>
                    <a:cubicBezTo>
                      <a:pt x="1980" y="402"/>
                      <a:pt x="1554" y="1"/>
                      <a:pt x="10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2" name="Google Shape;1882;p21"/>
              <p:cNvSpPr/>
              <p:nvPr/>
            </p:nvSpPr>
            <p:spPr>
              <a:xfrm>
                <a:off x="7330076" y="4082325"/>
                <a:ext cx="68032" cy="68032"/>
              </a:xfrm>
              <a:custGeom>
                <a:avLst/>
                <a:gdLst/>
                <a:ahLst/>
                <a:cxnLst/>
                <a:rect l="l" t="t" r="r" b="b"/>
                <a:pathLst>
                  <a:path w="1981" h="1981" extrusionOk="0">
                    <a:moveTo>
                      <a:pt x="928" y="0"/>
                    </a:moveTo>
                    <a:cubicBezTo>
                      <a:pt x="427" y="0"/>
                      <a:pt x="1" y="527"/>
                      <a:pt x="1" y="1053"/>
                    </a:cubicBezTo>
                    <a:cubicBezTo>
                      <a:pt x="1" y="1554"/>
                      <a:pt x="427" y="1980"/>
                      <a:pt x="928" y="1980"/>
                    </a:cubicBezTo>
                    <a:cubicBezTo>
                      <a:pt x="1454" y="1980"/>
                      <a:pt x="1981" y="1554"/>
                      <a:pt x="1981" y="1053"/>
                    </a:cubicBezTo>
                    <a:cubicBezTo>
                      <a:pt x="1981" y="527"/>
                      <a:pt x="1454" y="0"/>
                      <a:pt x="9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3" name="Google Shape;1883;p21"/>
              <p:cNvSpPr/>
              <p:nvPr/>
            </p:nvSpPr>
            <p:spPr>
              <a:xfrm>
                <a:off x="7211322" y="4294041"/>
                <a:ext cx="68891" cy="68032"/>
              </a:xfrm>
              <a:custGeom>
                <a:avLst/>
                <a:gdLst/>
                <a:ahLst/>
                <a:cxnLst/>
                <a:rect l="l" t="t" r="r" b="b"/>
                <a:pathLst>
                  <a:path w="2006" h="1981" extrusionOk="0">
                    <a:moveTo>
                      <a:pt x="1053" y="1"/>
                    </a:moveTo>
                    <a:cubicBezTo>
                      <a:pt x="526" y="1"/>
                      <a:pt x="0" y="402"/>
                      <a:pt x="0" y="1028"/>
                    </a:cubicBezTo>
                    <a:cubicBezTo>
                      <a:pt x="0" y="1555"/>
                      <a:pt x="526" y="1981"/>
                      <a:pt x="1053" y="1981"/>
                    </a:cubicBezTo>
                    <a:cubicBezTo>
                      <a:pt x="1579" y="1981"/>
                      <a:pt x="2005" y="1555"/>
                      <a:pt x="2005" y="1028"/>
                    </a:cubicBezTo>
                    <a:cubicBezTo>
                      <a:pt x="2005" y="402"/>
                      <a:pt x="1579" y="1"/>
                      <a:pt x="10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4" name="Google Shape;1884;p21"/>
              <p:cNvSpPr/>
              <p:nvPr/>
            </p:nvSpPr>
            <p:spPr>
              <a:xfrm>
                <a:off x="7057232" y="4322441"/>
                <a:ext cx="68032" cy="68032"/>
              </a:xfrm>
              <a:custGeom>
                <a:avLst/>
                <a:gdLst/>
                <a:ahLst/>
                <a:cxnLst/>
                <a:rect l="l" t="t" r="r" b="b"/>
                <a:pathLst>
                  <a:path w="1981" h="1981" extrusionOk="0">
                    <a:moveTo>
                      <a:pt x="1054" y="1"/>
                    </a:moveTo>
                    <a:cubicBezTo>
                      <a:pt x="527" y="1"/>
                      <a:pt x="1" y="427"/>
                      <a:pt x="1" y="953"/>
                    </a:cubicBezTo>
                    <a:cubicBezTo>
                      <a:pt x="1" y="1455"/>
                      <a:pt x="527" y="1981"/>
                      <a:pt x="1054" y="1981"/>
                    </a:cubicBezTo>
                    <a:cubicBezTo>
                      <a:pt x="1580" y="1981"/>
                      <a:pt x="1981" y="1455"/>
                      <a:pt x="1981" y="953"/>
                    </a:cubicBezTo>
                    <a:cubicBezTo>
                      <a:pt x="1981" y="427"/>
                      <a:pt x="1580" y="1"/>
                      <a:pt x="105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5" name="Google Shape;1885;p21"/>
              <p:cNvSpPr/>
              <p:nvPr/>
            </p:nvSpPr>
            <p:spPr>
              <a:xfrm>
                <a:off x="6863579" y="4039295"/>
                <a:ext cx="64598" cy="61130"/>
              </a:xfrm>
              <a:custGeom>
                <a:avLst/>
                <a:gdLst/>
                <a:ahLst/>
                <a:cxnLst/>
                <a:rect l="l" t="t" r="r" b="b"/>
                <a:pathLst>
                  <a:path w="1881" h="1780" extrusionOk="0">
                    <a:moveTo>
                      <a:pt x="953" y="0"/>
                    </a:moveTo>
                    <a:cubicBezTo>
                      <a:pt x="427" y="0"/>
                      <a:pt x="1" y="301"/>
                      <a:pt x="1" y="827"/>
                    </a:cubicBezTo>
                    <a:cubicBezTo>
                      <a:pt x="1" y="1354"/>
                      <a:pt x="427" y="1780"/>
                      <a:pt x="953" y="1780"/>
                    </a:cubicBezTo>
                    <a:cubicBezTo>
                      <a:pt x="1480" y="1780"/>
                      <a:pt x="1881" y="1354"/>
                      <a:pt x="1881" y="827"/>
                    </a:cubicBezTo>
                    <a:cubicBezTo>
                      <a:pt x="1881" y="301"/>
                      <a:pt x="1480" y="0"/>
                      <a:pt x="9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6" name="Google Shape;1886;p21"/>
              <p:cNvSpPr/>
              <p:nvPr/>
            </p:nvSpPr>
            <p:spPr>
              <a:xfrm>
                <a:off x="5454646" y="4544528"/>
                <a:ext cx="150626" cy="64564"/>
              </a:xfrm>
              <a:custGeom>
                <a:avLst/>
                <a:gdLst/>
                <a:ahLst/>
                <a:cxnLst/>
                <a:rect l="l" t="t" r="r" b="b"/>
                <a:pathLst>
                  <a:path w="4386" h="1880" fill="none" extrusionOk="0">
                    <a:moveTo>
                      <a:pt x="4386" y="0"/>
                    </a:moveTo>
                    <a:cubicBezTo>
                      <a:pt x="3860" y="226"/>
                      <a:pt x="1980" y="1053"/>
                      <a:pt x="0" y="1880"/>
                    </a:cubicBezTo>
                  </a:path>
                </a:pathLst>
              </a:custGeom>
              <a:noFill/>
              <a:ln w="13150" cap="rnd" cmpd="sng">
                <a:solidFill>
                  <a:srgbClr val="16282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7" name="Google Shape;1887;p21"/>
              <p:cNvSpPr/>
              <p:nvPr/>
            </p:nvSpPr>
            <p:spPr>
              <a:xfrm>
                <a:off x="2513632" y="4227967"/>
                <a:ext cx="233289" cy="165977"/>
              </a:xfrm>
              <a:custGeom>
                <a:avLst/>
                <a:gdLst/>
                <a:ahLst/>
                <a:cxnLst/>
                <a:rect l="l" t="t" r="r" b="b"/>
                <a:pathLst>
                  <a:path w="6793" h="4833" extrusionOk="0">
                    <a:moveTo>
                      <a:pt x="1198" y="0"/>
                    </a:moveTo>
                    <a:cubicBezTo>
                      <a:pt x="799" y="0"/>
                      <a:pt x="397" y="76"/>
                      <a:pt x="0" y="246"/>
                    </a:cubicBezTo>
                    <a:cubicBezTo>
                      <a:pt x="674" y="1314"/>
                      <a:pt x="4404" y="3997"/>
                      <a:pt x="6363" y="4703"/>
                    </a:cubicBezTo>
                    <a:lnTo>
                      <a:pt x="6363" y="4703"/>
                    </a:lnTo>
                    <a:cubicBezTo>
                      <a:pt x="6165" y="3070"/>
                      <a:pt x="3737" y="0"/>
                      <a:pt x="1198" y="0"/>
                    </a:cubicBezTo>
                    <a:close/>
                    <a:moveTo>
                      <a:pt x="6363" y="4703"/>
                    </a:moveTo>
                    <a:cubicBezTo>
                      <a:pt x="6364" y="4713"/>
                      <a:pt x="6365" y="4722"/>
                      <a:pt x="6366" y="4732"/>
                    </a:cubicBezTo>
                    <a:lnTo>
                      <a:pt x="6746" y="4821"/>
                    </a:lnTo>
                    <a:lnTo>
                      <a:pt x="6746" y="4821"/>
                    </a:lnTo>
                    <a:cubicBezTo>
                      <a:pt x="6628" y="4792"/>
                      <a:pt x="6500" y="4753"/>
                      <a:pt x="6363" y="4703"/>
                    </a:cubicBezTo>
                    <a:close/>
                    <a:moveTo>
                      <a:pt x="6746" y="4821"/>
                    </a:moveTo>
                    <a:lnTo>
                      <a:pt x="6746" y="4821"/>
                    </a:lnTo>
                    <a:cubicBezTo>
                      <a:pt x="6761" y="4825"/>
                      <a:pt x="6777" y="4829"/>
                      <a:pt x="6792" y="4832"/>
                    </a:cubicBezTo>
                    <a:lnTo>
                      <a:pt x="6746" y="482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8" name="Google Shape;1888;p21"/>
              <p:cNvSpPr/>
              <p:nvPr/>
            </p:nvSpPr>
            <p:spPr>
              <a:xfrm>
                <a:off x="2513632" y="4193351"/>
                <a:ext cx="233289" cy="200595"/>
              </a:xfrm>
              <a:custGeom>
                <a:avLst/>
                <a:gdLst/>
                <a:ahLst/>
                <a:cxnLst/>
                <a:rect l="l" t="t" r="r" b="b"/>
                <a:pathLst>
                  <a:path w="6793" h="5841" fill="none" extrusionOk="0">
                    <a:moveTo>
                      <a:pt x="6366" y="5740"/>
                    </a:moveTo>
                    <a:cubicBezTo>
                      <a:pt x="6166" y="3860"/>
                      <a:pt x="2933" y="0"/>
                      <a:pt x="0" y="1254"/>
                    </a:cubicBezTo>
                    <a:cubicBezTo>
                      <a:pt x="727" y="2406"/>
                      <a:pt x="5013" y="5439"/>
                      <a:pt x="6792" y="5840"/>
                    </a:cubicBezTo>
                  </a:path>
                </a:pathLst>
              </a:custGeom>
              <a:no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9" name="Google Shape;1889;p21"/>
              <p:cNvSpPr/>
              <p:nvPr/>
            </p:nvSpPr>
            <p:spPr>
              <a:xfrm>
                <a:off x="2689220" y="4393906"/>
                <a:ext cx="208322" cy="112849"/>
              </a:xfrm>
              <a:custGeom>
                <a:avLst/>
                <a:gdLst/>
                <a:ahLst/>
                <a:cxnLst/>
                <a:rect l="l" t="t" r="r" b="b"/>
                <a:pathLst>
                  <a:path w="6066" h="3286" extrusionOk="0">
                    <a:moveTo>
                      <a:pt x="6065" y="0"/>
                    </a:moveTo>
                    <a:cubicBezTo>
                      <a:pt x="6065" y="0"/>
                      <a:pt x="1253" y="1579"/>
                      <a:pt x="0" y="2732"/>
                    </a:cubicBezTo>
                    <a:cubicBezTo>
                      <a:pt x="358" y="3090"/>
                      <a:pt x="1027" y="3286"/>
                      <a:pt x="1795" y="3286"/>
                    </a:cubicBezTo>
                    <a:cubicBezTo>
                      <a:pt x="3503" y="3286"/>
                      <a:pt x="5702" y="2317"/>
                      <a:pt x="6065"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0" name="Google Shape;1890;p21"/>
              <p:cNvSpPr/>
              <p:nvPr/>
            </p:nvSpPr>
            <p:spPr>
              <a:xfrm>
                <a:off x="2732250" y="4224362"/>
                <a:ext cx="261690" cy="162680"/>
              </a:xfrm>
              <a:custGeom>
                <a:avLst/>
                <a:gdLst/>
                <a:ahLst/>
                <a:cxnLst/>
                <a:rect l="l" t="t" r="r" b="b"/>
                <a:pathLst>
                  <a:path w="7620" h="4737" extrusionOk="0">
                    <a:moveTo>
                      <a:pt x="1386" y="0"/>
                    </a:moveTo>
                    <a:cubicBezTo>
                      <a:pt x="1051" y="0"/>
                      <a:pt x="730" y="49"/>
                      <a:pt x="426" y="150"/>
                    </a:cubicBezTo>
                    <a:cubicBezTo>
                      <a:pt x="0" y="1930"/>
                      <a:pt x="6166" y="3809"/>
                      <a:pt x="7619" y="4737"/>
                    </a:cubicBezTo>
                    <a:cubicBezTo>
                      <a:pt x="6001" y="1867"/>
                      <a:pt x="3454" y="0"/>
                      <a:pt x="1386"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1" name="Google Shape;1891;p21"/>
              <p:cNvSpPr/>
              <p:nvPr/>
            </p:nvSpPr>
            <p:spPr>
              <a:xfrm>
                <a:off x="2968933" y="4407093"/>
                <a:ext cx="244484" cy="103234"/>
              </a:xfrm>
              <a:custGeom>
                <a:avLst/>
                <a:gdLst/>
                <a:ahLst/>
                <a:cxnLst/>
                <a:rect l="l" t="t" r="r" b="b"/>
                <a:pathLst>
                  <a:path w="7119" h="3006" extrusionOk="0">
                    <a:moveTo>
                      <a:pt x="6288" y="1"/>
                    </a:moveTo>
                    <a:cubicBezTo>
                      <a:pt x="4403" y="1"/>
                      <a:pt x="720" y="1290"/>
                      <a:pt x="1" y="2348"/>
                    </a:cubicBezTo>
                    <a:cubicBezTo>
                      <a:pt x="194" y="2796"/>
                      <a:pt x="834" y="3006"/>
                      <a:pt x="1661" y="3006"/>
                    </a:cubicBezTo>
                    <a:cubicBezTo>
                      <a:pt x="3519" y="3006"/>
                      <a:pt x="6321" y="1946"/>
                      <a:pt x="7119" y="142"/>
                    </a:cubicBezTo>
                    <a:cubicBezTo>
                      <a:pt x="6923" y="45"/>
                      <a:pt x="6636" y="1"/>
                      <a:pt x="6288"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2" name="Google Shape;1892;p21"/>
              <p:cNvSpPr/>
              <p:nvPr/>
            </p:nvSpPr>
            <p:spPr>
              <a:xfrm>
                <a:off x="2205485" y="4279480"/>
                <a:ext cx="276354" cy="97224"/>
              </a:xfrm>
              <a:custGeom>
                <a:avLst/>
                <a:gdLst/>
                <a:ahLst/>
                <a:cxnLst/>
                <a:rect l="l" t="t" r="r" b="b"/>
                <a:pathLst>
                  <a:path w="8047" h="2831" extrusionOk="0">
                    <a:moveTo>
                      <a:pt x="1909" y="0"/>
                    </a:moveTo>
                    <a:cubicBezTo>
                      <a:pt x="1373" y="0"/>
                      <a:pt x="896" y="98"/>
                      <a:pt x="527" y="325"/>
                    </a:cubicBezTo>
                    <a:cubicBezTo>
                      <a:pt x="1" y="2505"/>
                      <a:pt x="5114" y="2831"/>
                      <a:pt x="8046" y="2831"/>
                    </a:cubicBezTo>
                    <a:cubicBezTo>
                      <a:pt x="7281" y="1642"/>
                      <a:pt x="4103" y="0"/>
                      <a:pt x="1909"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3" name="Google Shape;1893;p21"/>
              <p:cNvSpPr/>
              <p:nvPr/>
            </p:nvSpPr>
            <p:spPr>
              <a:xfrm>
                <a:off x="2395703" y="4393906"/>
                <a:ext cx="218659" cy="96056"/>
              </a:xfrm>
              <a:custGeom>
                <a:avLst/>
                <a:gdLst/>
                <a:ahLst/>
                <a:cxnLst/>
                <a:rect l="l" t="t" r="r" b="b"/>
                <a:pathLst>
                  <a:path w="6367" h="2797" extrusionOk="0">
                    <a:moveTo>
                      <a:pt x="6367" y="0"/>
                    </a:moveTo>
                    <a:cubicBezTo>
                      <a:pt x="4061" y="526"/>
                      <a:pt x="402" y="1053"/>
                      <a:pt x="1" y="2306"/>
                    </a:cubicBezTo>
                    <a:cubicBezTo>
                      <a:pt x="617" y="2652"/>
                      <a:pt x="1234" y="2796"/>
                      <a:pt x="1830" y="2796"/>
                    </a:cubicBezTo>
                    <a:cubicBezTo>
                      <a:pt x="3950" y="2796"/>
                      <a:pt x="5799" y="978"/>
                      <a:pt x="6367"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4" name="Google Shape;1894;p21"/>
              <p:cNvSpPr/>
              <p:nvPr/>
            </p:nvSpPr>
            <p:spPr>
              <a:xfrm>
                <a:off x="3001660" y="4183152"/>
                <a:ext cx="211756" cy="210794"/>
              </a:xfrm>
              <a:custGeom>
                <a:avLst/>
                <a:gdLst/>
                <a:ahLst/>
                <a:cxnLst/>
                <a:rect l="l" t="t" r="r" b="b"/>
                <a:pathLst>
                  <a:path w="6166" h="6138" extrusionOk="0">
                    <a:moveTo>
                      <a:pt x="953" y="1"/>
                    </a:moveTo>
                    <a:cubicBezTo>
                      <a:pt x="765" y="1"/>
                      <a:pt x="581" y="32"/>
                      <a:pt x="401" y="97"/>
                    </a:cubicBezTo>
                    <a:cubicBezTo>
                      <a:pt x="0" y="2277"/>
                      <a:pt x="4160" y="5310"/>
                      <a:pt x="6166" y="6137"/>
                    </a:cubicBezTo>
                    <a:cubicBezTo>
                      <a:pt x="5116" y="3194"/>
                      <a:pt x="2861" y="1"/>
                      <a:pt x="953"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5" name="Google Shape;1895;p21"/>
              <p:cNvSpPr/>
              <p:nvPr/>
            </p:nvSpPr>
            <p:spPr>
              <a:xfrm>
                <a:off x="2653917" y="3957596"/>
                <a:ext cx="376188" cy="139911"/>
              </a:xfrm>
              <a:custGeom>
                <a:avLst/>
                <a:gdLst/>
                <a:ahLst/>
                <a:cxnLst/>
                <a:rect l="l" t="t" r="r" b="b"/>
                <a:pathLst>
                  <a:path w="10954" h="4074" extrusionOk="0">
                    <a:moveTo>
                      <a:pt x="3907" y="1"/>
                    </a:moveTo>
                    <a:cubicBezTo>
                      <a:pt x="2591" y="1"/>
                      <a:pt x="1242" y="325"/>
                      <a:pt x="1" y="1126"/>
                    </a:cubicBezTo>
                    <a:cubicBezTo>
                      <a:pt x="244" y="2222"/>
                      <a:pt x="3511" y="4073"/>
                      <a:pt x="7792" y="4073"/>
                    </a:cubicBezTo>
                    <a:cubicBezTo>
                      <a:pt x="8798" y="4073"/>
                      <a:pt x="9861" y="3971"/>
                      <a:pt x="10953" y="3733"/>
                    </a:cubicBezTo>
                    <a:cubicBezTo>
                      <a:pt x="10360" y="2079"/>
                      <a:pt x="7242" y="1"/>
                      <a:pt x="3907" y="1"/>
                    </a:cubicBezTo>
                    <a:close/>
                  </a:path>
                </a:pathLst>
              </a:custGeom>
              <a:solidFill>
                <a:schemeClr val="accent1"/>
              </a:solidFill>
              <a:ln w="106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6" name="Google Shape;1896;p21"/>
              <p:cNvSpPr/>
              <p:nvPr/>
            </p:nvSpPr>
            <p:spPr>
              <a:xfrm>
                <a:off x="2775280" y="4021197"/>
                <a:ext cx="312482" cy="89565"/>
              </a:xfrm>
              <a:custGeom>
                <a:avLst/>
                <a:gdLst/>
                <a:ahLst/>
                <a:cxnLst/>
                <a:rect l="l" t="t" r="r" b="b"/>
                <a:pathLst>
                  <a:path w="9099" h="2608" fill="none" extrusionOk="0">
                    <a:moveTo>
                      <a:pt x="9098" y="2607"/>
                    </a:moveTo>
                    <a:cubicBezTo>
                      <a:pt x="5965" y="1455"/>
                      <a:pt x="2407" y="201"/>
                      <a:pt x="1" y="1"/>
                    </a:cubicBezTo>
                  </a:path>
                </a:pathLst>
              </a:custGeom>
              <a:noFill/>
              <a:ln w="13150" cap="rnd" cmpd="sng">
                <a:solidFill>
                  <a:srgbClr val="16282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7" name="Google Shape;1897;p21"/>
              <p:cNvSpPr/>
              <p:nvPr/>
            </p:nvSpPr>
            <p:spPr>
              <a:xfrm>
                <a:off x="3141465" y="4037337"/>
                <a:ext cx="441198" cy="195821"/>
              </a:xfrm>
              <a:custGeom>
                <a:avLst/>
                <a:gdLst/>
                <a:ahLst/>
                <a:cxnLst/>
                <a:rect l="l" t="t" r="r" b="b"/>
                <a:pathLst>
                  <a:path w="12847" h="5702" extrusionOk="0">
                    <a:moveTo>
                      <a:pt x="1717" y="0"/>
                    </a:moveTo>
                    <a:cubicBezTo>
                      <a:pt x="1355" y="0"/>
                      <a:pt x="988" y="19"/>
                      <a:pt x="616" y="57"/>
                    </a:cubicBezTo>
                    <a:cubicBezTo>
                      <a:pt x="0" y="353"/>
                      <a:pt x="5333" y="5702"/>
                      <a:pt x="12458" y="5702"/>
                    </a:cubicBezTo>
                    <a:cubicBezTo>
                      <a:pt x="12587" y="5702"/>
                      <a:pt x="12716" y="5700"/>
                      <a:pt x="12846" y="5696"/>
                    </a:cubicBezTo>
                    <a:cubicBezTo>
                      <a:pt x="10035" y="2978"/>
                      <a:pt x="6318" y="0"/>
                      <a:pt x="1717"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8" name="Google Shape;1898;p21"/>
              <p:cNvSpPr/>
              <p:nvPr/>
            </p:nvSpPr>
            <p:spPr>
              <a:xfrm>
                <a:off x="3417365" y="3990976"/>
                <a:ext cx="290950" cy="299673"/>
              </a:xfrm>
              <a:custGeom>
                <a:avLst/>
                <a:gdLst/>
                <a:ahLst/>
                <a:cxnLst/>
                <a:rect l="l" t="t" r="r" b="b"/>
                <a:pathLst>
                  <a:path w="8472" h="8726" extrusionOk="0">
                    <a:moveTo>
                      <a:pt x="1620" y="0"/>
                    </a:moveTo>
                    <a:cubicBezTo>
                      <a:pt x="1490" y="0"/>
                      <a:pt x="1367" y="18"/>
                      <a:pt x="1254" y="54"/>
                    </a:cubicBezTo>
                    <a:cubicBezTo>
                      <a:pt x="0" y="781"/>
                      <a:pt x="6467" y="7147"/>
                      <a:pt x="8472" y="8726"/>
                    </a:cubicBezTo>
                    <a:cubicBezTo>
                      <a:pt x="7976" y="4686"/>
                      <a:pt x="3761" y="0"/>
                      <a:pt x="1620"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9" name="Google Shape;1899;p21"/>
              <p:cNvSpPr/>
              <p:nvPr/>
            </p:nvSpPr>
            <p:spPr>
              <a:xfrm>
                <a:off x="3536153" y="4358431"/>
                <a:ext cx="336557" cy="67758"/>
              </a:xfrm>
              <a:custGeom>
                <a:avLst/>
                <a:gdLst/>
                <a:ahLst/>
                <a:cxnLst/>
                <a:rect l="l" t="t" r="r" b="b"/>
                <a:pathLst>
                  <a:path w="9800" h="1973" extrusionOk="0">
                    <a:moveTo>
                      <a:pt x="6244" y="1"/>
                    </a:moveTo>
                    <a:cubicBezTo>
                      <a:pt x="3757" y="1"/>
                      <a:pt x="997" y="583"/>
                      <a:pt x="0" y="1259"/>
                    </a:cubicBezTo>
                    <a:cubicBezTo>
                      <a:pt x="158" y="1780"/>
                      <a:pt x="1035" y="1973"/>
                      <a:pt x="2210" y="1973"/>
                    </a:cubicBezTo>
                    <a:cubicBezTo>
                      <a:pt x="4766" y="1973"/>
                      <a:pt x="8735" y="1061"/>
                      <a:pt x="9800" y="632"/>
                    </a:cubicBezTo>
                    <a:cubicBezTo>
                      <a:pt x="8937" y="183"/>
                      <a:pt x="7633" y="1"/>
                      <a:pt x="6244"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0" name="Google Shape;1900;p21"/>
              <p:cNvSpPr/>
              <p:nvPr/>
            </p:nvSpPr>
            <p:spPr>
              <a:xfrm>
                <a:off x="3324403" y="4264988"/>
                <a:ext cx="365851" cy="65045"/>
              </a:xfrm>
              <a:custGeom>
                <a:avLst/>
                <a:gdLst/>
                <a:ahLst/>
                <a:cxnLst/>
                <a:rect l="l" t="t" r="r" b="b"/>
                <a:pathLst>
                  <a:path w="10653" h="1894" extrusionOk="0">
                    <a:moveTo>
                      <a:pt x="4189" y="1"/>
                    </a:moveTo>
                    <a:cubicBezTo>
                      <a:pt x="2087" y="1"/>
                      <a:pt x="364" y="371"/>
                      <a:pt x="1" y="1473"/>
                    </a:cubicBezTo>
                    <a:cubicBezTo>
                      <a:pt x="556" y="1751"/>
                      <a:pt x="2135" y="1893"/>
                      <a:pt x="3916" y="1893"/>
                    </a:cubicBezTo>
                    <a:cubicBezTo>
                      <a:pt x="6797" y="1893"/>
                      <a:pt x="10203" y="1521"/>
                      <a:pt x="10652" y="747"/>
                    </a:cubicBezTo>
                    <a:cubicBezTo>
                      <a:pt x="8773" y="371"/>
                      <a:pt x="6291" y="1"/>
                      <a:pt x="4189"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1" name="Google Shape;1901;p21"/>
              <p:cNvSpPr/>
              <p:nvPr/>
            </p:nvSpPr>
            <p:spPr>
              <a:xfrm>
                <a:off x="3675580" y="4081088"/>
                <a:ext cx="250803" cy="309392"/>
              </a:xfrm>
              <a:custGeom>
                <a:avLst/>
                <a:gdLst/>
                <a:ahLst/>
                <a:cxnLst/>
                <a:rect l="l" t="t" r="r" b="b"/>
                <a:pathLst>
                  <a:path w="7303" h="9009" extrusionOk="0">
                    <a:moveTo>
                      <a:pt x="604" y="0"/>
                    </a:moveTo>
                    <a:cubicBezTo>
                      <a:pt x="470" y="0"/>
                      <a:pt x="335" y="12"/>
                      <a:pt x="201" y="36"/>
                    </a:cubicBezTo>
                    <a:cubicBezTo>
                      <a:pt x="0" y="462"/>
                      <a:pt x="5539" y="8483"/>
                      <a:pt x="6892" y="9009"/>
                    </a:cubicBezTo>
                    <a:cubicBezTo>
                      <a:pt x="7302" y="7202"/>
                      <a:pt x="3937" y="0"/>
                      <a:pt x="604"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2" name="Google Shape;1902;p21"/>
              <p:cNvSpPr/>
              <p:nvPr/>
            </p:nvSpPr>
            <p:spPr>
              <a:xfrm>
                <a:off x="3915696" y="4103823"/>
                <a:ext cx="183389" cy="383915"/>
              </a:xfrm>
              <a:custGeom>
                <a:avLst/>
                <a:gdLst/>
                <a:ahLst/>
                <a:cxnLst/>
                <a:rect l="l" t="t" r="r" b="b"/>
                <a:pathLst>
                  <a:path w="5340" h="11179" extrusionOk="0">
                    <a:moveTo>
                      <a:pt x="427" y="1"/>
                    </a:moveTo>
                    <a:cubicBezTo>
                      <a:pt x="1" y="302"/>
                      <a:pt x="2407" y="9826"/>
                      <a:pt x="5013" y="11179"/>
                    </a:cubicBezTo>
                    <a:cubicBezTo>
                      <a:pt x="5339" y="9926"/>
                      <a:pt x="3560" y="728"/>
                      <a:pt x="427"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3" name="Google Shape;1903;p21"/>
              <p:cNvSpPr/>
              <p:nvPr/>
            </p:nvSpPr>
            <p:spPr>
              <a:xfrm>
                <a:off x="3718610" y="4460220"/>
                <a:ext cx="412316" cy="96090"/>
              </a:xfrm>
              <a:custGeom>
                <a:avLst/>
                <a:gdLst/>
                <a:ahLst/>
                <a:cxnLst/>
                <a:rect l="l" t="t" r="r" b="b"/>
                <a:pathLst>
                  <a:path w="12006" h="2798" extrusionOk="0">
                    <a:moveTo>
                      <a:pt x="4727" y="1"/>
                    </a:moveTo>
                    <a:cubicBezTo>
                      <a:pt x="2937" y="1"/>
                      <a:pt x="1217" y="366"/>
                      <a:pt x="0" y="1428"/>
                    </a:cubicBezTo>
                    <a:cubicBezTo>
                      <a:pt x="1362" y="2393"/>
                      <a:pt x="3826" y="2797"/>
                      <a:pt x="6178" y="2797"/>
                    </a:cubicBezTo>
                    <a:cubicBezTo>
                      <a:pt x="8891" y="2797"/>
                      <a:pt x="11455" y="2260"/>
                      <a:pt x="12005" y="1428"/>
                    </a:cubicBezTo>
                    <a:cubicBezTo>
                      <a:pt x="10534" y="906"/>
                      <a:pt x="7544" y="1"/>
                      <a:pt x="4727"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4" name="Google Shape;1904;p21"/>
              <p:cNvSpPr/>
              <p:nvPr/>
            </p:nvSpPr>
            <p:spPr>
              <a:xfrm>
                <a:off x="3460395" y="4186448"/>
                <a:ext cx="731633" cy="354655"/>
              </a:xfrm>
              <a:custGeom>
                <a:avLst/>
                <a:gdLst/>
                <a:ahLst/>
                <a:cxnLst/>
                <a:rect l="l" t="t" r="r" b="b"/>
                <a:pathLst>
                  <a:path w="21304" h="10327" fill="none" extrusionOk="0">
                    <a:moveTo>
                      <a:pt x="21304" y="10327"/>
                    </a:moveTo>
                    <a:cubicBezTo>
                      <a:pt x="15464" y="7420"/>
                      <a:pt x="5640" y="1780"/>
                      <a:pt x="1" y="1"/>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5" name="Google Shape;1905;p21"/>
              <p:cNvSpPr/>
              <p:nvPr/>
            </p:nvSpPr>
            <p:spPr>
              <a:xfrm>
                <a:off x="3592954" y="4556307"/>
                <a:ext cx="337415" cy="117280"/>
              </a:xfrm>
              <a:custGeom>
                <a:avLst/>
                <a:gdLst/>
                <a:ahLst/>
                <a:cxnLst/>
                <a:rect l="l" t="t" r="r" b="b"/>
                <a:pathLst>
                  <a:path w="9825" h="3415" extrusionOk="0">
                    <a:moveTo>
                      <a:pt x="1525" y="1"/>
                    </a:moveTo>
                    <a:cubicBezTo>
                      <a:pt x="956" y="1"/>
                      <a:pt x="440" y="88"/>
                      <a:pt x="0" y="284"/>
                    </a:cubicBezTo>
                    <a:cubicBezTo>
                      <a:pt x="401" y="1885"/>
                      <a:pt x="3339" y="3414"/>
                      <a:pt x="6654" y="3414"/>
                    </a:cubicBezTo>
                    <a:cubicBezTo>
                      <a:pt x="7696" y="3414"/>
                      <a:pt x="8775" y="3263"/>
                      <a:pt x="9825" y="2915"/>
                    </a:cubicBezTo>
                    <a:cubicBezTo>
                      <a:pt x="7290" y="1557"/>
                      <a:pt x="3935" y="1"/>
                      <a:pt x="1525" y="1"/>
                    </a:cubicBezTo>
                    <a:close/>
                  </a:path>
                </a:pathLst>
              </a:custGeom>
              <a:solidFill>
                <a:schemeClr val="accent1"/>
              </a:solidFill>
              <a:ln w="106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6" name="Google Shape;1906;p21"/>
              <p:cNvSpPr/>
              <p:nvPr/>
            </p:nvSpPr>
            <p:spPr>
              <a:xfrm>
                <a:off x="2395703" y="4343973"/>
                <a:ext cx="1093156" cy="165290"/>
              </a:xfrm>
              <a:custGeom>
                <a:avLst/>
                <a:gdLst/>
                <a:ahLst/>
                <a:cxnLst/>
                <a:rect l="l" t="t" r="r" b="b"/>
                <a:pathLst>
                  <a:path w="31831" h="4813" fill="none" extrusionOk="0">
                    <a:moveTo>
                      <a:pt x="31831" y="4813"/>
                    </a:moveTo>
                    <a:cubicBezTo>
                      <a:pt x="29750" y="3133"/>
                      <a:pt x="23485" y="828"/>
                      <a:pt x="15765" y="1254"/>
                    </a:cubicBezTo>
                    <a:cubicBezTo>
                      <a:pt x="8021" y="1680"/>
                      <a:pt x="1454" y="1254"/>
                      <a:pt x="1"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7" name="Google Shape;1907;p21"/>
              <p:cNvSpPr/>
              <p:nvPr/>
            </p:nvSpPr>
            <p:spPr>
              <a:xfrm>
                <a:off x="2460265" y="4017762"/>
                <a:ext cx="103337" cy="104195"/>
              </a:xfrm>
              <a:custGeom>
                <a:avLst/>
                <a:gdLst/>
                <a:ahLst/>
                <a:cxnLst/>
                <a:rect l="l" t="t" r="r" b="b"/>
                <a:pathLst>
                  <a:path w="3009" h="3034" extrusionOk="0">
                    <a:moveTo>
                      <a:pt x="1554" y="1"/>
                    </a:moveTo>
                    <a:cubicBezTo>
                      <a:pt x="727" y="1"/>
                      <a:pt x="1" y="627"/>
                      <a:pt x="1" y="1454"/>
                    </a:cubicBezTo>
                    <a:cubicBezTo>
                      <a:pt x="1" y="2306"/>
                      <a:pt x="727" y="3033"/>
                      <a:pt x="1554" y="3033"/>
                    </a:cubicBezTo>
                    <a:cubicBezTo>
                      <a:pt x="2382" y="3033"/>
                      <a:pt x="3008" y="2306"/>
                      <a:pt x="3008" y="1454"/>
                    </a:cubicBezTo>
                    <a:cubicBezTo>
                      <a:pt x="3008" y="627"/>
                      <a:pt x="2382" y="1"/>
                      <a:pt x="155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8" name="Google Shape;1908;p21"/>
              <p:cNvSpPr/>
              <p:nvPr/>
            </p:nvSpPr>
            <p:spPr>
              <a:xfrm>
                <a:off x="3334739" y="4548821"/>
                <a:ext cx="104161" cy="103302"/>
              </a:xfrm>
              <a:custGeom>
                <a:avLst/>
                <a:gdLst/>
                <a:ahLst/>
                <a:cxnLst/>
                <a:rect l="l" t="t" r="r" b="b"/>
                <a:pathLst>
                  <a:path w="3033" h="3008" extrusionOk="0">
                    <a:moveTo>
                      <a:pt x="1479" y="0"/>
                    </a:moveTo>
                    <a:cubicBezTo>
                      <a:pt x="627" y="0"/>
                      <a:pt x="0" y="627"/>
                      <a:pt x="0" y="1454"/>
                    </a:cubicBezTo>
                    <a:cubicBezTo>
                      <a:pt x="0" y="2281"/>
                      <a:pt x="627" y="3008"/>
                      <a:pt x="1479" y="3008"/>
                    </a:cubicBezTo>
                    <a:cubicBezTo>
                      <a:pt x="2306" y="3008"/>
                      <a:pt x="3033" y="2281"/>
                      <a:pt x="3033" y="1454"/>
                    </a:cubicBezTo>
                    <a:cubicBezTo>
                      <a:pt x="3033" y="627"/>
                      <a:pt x="2306" y="0"/>
                      <a:pt x="147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09" name="Google Shape;1909;p21"/>
              <p:cNvSpPr/>
              <p:nvPr/>
            </p:nvSpPr>
            <p:spPr>
              <a:xfrm>
                <a:off x="1689090" y="4157189"/>
                <a:ext cx="723906" cy="125694"/>
              </a:xfrm>
              <a:custGeom>
                <a:avLst/>
                <a:gdLst/>
                <a:ahLst/>
                <a:cxnLst/>
                <a:rect l="l" t="t" r="r" b="b"/>
                <a:pathLst>
                  <a:path w="21079" h="3660" fill="none" extrusionOk="0">
                    <a:moveTo>
                      <a:pt x="21078" y="1680"/>
                    </a:moveTo>
                    <a:cubicBezTo>
                      <a:pt x="16391" y="1"/>
                      <a:pt x="3860" y="3033"/>
                      <a:pt x="0" y="366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0" name="Google Shape;1910;p21"/>
              <p:cNvSpPr/>
              <p:nvPr/>
            </p:nvSpPr>
            <p:spPr>
              <a:xfrm>
                <a:off x="2076394" y="4082325"/>
                <a:ext cx="154095" cy="114498"/>
              </a:xfrm>
              <a:custGeom>
                <a:avLst/>
                <a:gdLst/>
                <a:ahLst/>
                <a:cxnLst/>
                <a:rect l="l" t="t" r="r" b="b"/>
                <a:pathLst>
                  <a:path w="4487" h="3334" fill="none" extrusionOk="0">
                    <a:moveTo>
                      <a:pt x="4487" y="3334"/>
                    </a:moveTo>
                    <a:cubicBezTo>
                      <a:pt x="1655" y="2406"/>
                      <a:pt x="1" y="0"/>
                      <a:pt x="1"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1" name="Google Shape;1911;p21"/>
              <p:cNvSpPr/>
              <p:nvPr/>
            </p:nvSpPr>
            <p:spPr>
              <a:xfrm>
                <a:off x="1911143" y="4067695"/>
                <a:ext cx="129128" cy="150661"/>
              </a:xfrm>
              <a:custGeom>
                <a:avLst/>
                <a:gdLst/>
                <a:ahLst/>
                <a:cxnLst/>
                <a:rect l="l" t="t" r="r" b="b"/>
                <a:pathLst>
                  <a:path w="3760" h="4387" fill="none" extrusionOk="0">
                    <a:moveTo>
                      <a:pt x="3760" y="4386"/>
                    </a:moveTo>
                    <a:lnTo>
                      <a:pt x="1" y="0"/>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2" name="Google Shape;1912;p21"/>
              <p:cNvSpPr/>
              <p:nvPr/>
            </p:nvSpPr>
            <p:spPr>
              <a:xfrm>
                <a:off x="1896513" y="4232947"/>
                <a:ext cx="97292" cy="96434"/>
              </a:xfrm>
              <a:custGeom>
                <a:avLst/>
                <a:gdLst/>
                <a:ahLst/>
                <a:cxnLst/>
                <a:rect l="l" t="t" r="r" b="b"/>
                <a:pathLst>
                  <a:path w="2833" h="2808" fill="none" extrusionOk="0">
                    <a:moveTo>
                      <a:pt x="2833" y="0"/>
                    </a:moveTo>
                    <a:lnTo>
                      <a:pt x="0" y="2807"/>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3" name="Google Shape;1913;p21"/>
              <p:cNvSpPr/>
              <p:nvPr/>
            </p:nvSpPr>
            <p:spPr>
              <a:xfrm>
                <a:off x="2040233" y="4204546"/>
                <a:ext cx="100761" cy="150661"/>
              </a:xfrm>
              <a:custGeom>
                <a:avLst/>
                <a:gdLst/>
                <a:ahLst/>
                <a:cxnLst/>
                <a:rect l="l" t="t" r="r" b="b"/>
                <a:pathLst>
                  <a:path w="2934" h="4387" fill="none" extrusionOk="0">
                    <a:moveTo>
                      <a:pt x="2933" y="0"/>
                    </a:moveTo>
                    <a:lnTo>
                      <a:pt x="1" y="4386"/>
                    </a:ln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4" name="Google Shape;1914;p21"/>
              <p:cNvSpPr/>
              <p:nvPr/>
            </p:nvSpPr>
            <p:spPr>
              <a:xfrm>
                <a:off x="2248549" y="4082325"/>
                <a:ext cx="56837" cy="117932"/>
              </a:xfrm>
              <a:custGeom>
                <a:avLst/>
                <a:gdLst/>
                <a:ahLst/>
                <a:cxnLst/>
                <a:rect l="l" t="t" r="r" b="b"/>
                <a:pathLst>
                  <a:path w="1655" h="3434" fill="none" extrusionOk="0">
                    <a:moveTo>
                      <a:pt x="1654" y="3434"/>
                    </a:moveTo>
                    <a:cubicBezTo>
                      <a:pt x="627" y="1980"/>
                      <a:pt x="0" y="827"/>
                      <a:pt x="0" y="0"/>
                    </a:cubicBezTo>
                  </a:path>
                </a:pathLst>
              </a:custGeom>
              <a:noFill/>
              <a:ln w="13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5" name="Google Shape;1915;p21"/>
              <p:cNvSpPr/>
              <p:nvPr/>
            </p:nvSpPr>
            <p:spPr>
              <a:xfrm>
                <a:off x="2040233" y="4035826"/>
                <a:ext cx="68032" cy="68032"/>
              </a:xfrm>
              <a:custGeom>
                <a:avLst/>
                <a:gdLst/>
                <a:ahLst/>
                <a:cxnLst/>
                <a:rect l="l" t="t" r="r" b="b"/>
                <a:pathLst>
                  <a:path w="1981" h="1981" extrusionOk="0">
                    <a:moveTo>
                      <a:pt x="1054" y="1"/>
                    </a:moveTo>
                    <a:cubicBezTo>
                      <a:pt x="527" y="1"/>
                      <a:pt x="1" y="402"/>
                      <a:pt x="1" y="928"/>
                    </a:cubicBezTo>
                    <a:cubicBezTo>
                      <a:pt x="1" y="1555"/>
                      <a:pt x="527" y="1981"/>
                      <a:pt x="1054" y="1981"/>
                    </a:cubicBezTo>
                    <a:cubicBezTo>
                      <a:pt x="1580" y="1981"/>
                      <a:pt x="1981" y="1555"/>
                      <a:pt x="1981" y="928"/>
                    </a:cubicBezTo>
                    <a:cubicBezTo>
                      <a:pt x="1981" y="402"/>
                      <a:pt x="1580" y="1"/>
                      <a:pt x="105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6" name="Google Shape;1916;p21"/>
              <p:cNvSpPr/>
              <p:nvPr/>
            </p:nvSpPr>
            <p:spPr>
              <a:xfrm>
                <a:off x="1874981" y="4035826"/>
                <a:ext cx="68891" cy="68032"/>
              </a:xfrm>
              <a:custGeom>
                <a:avLst/>
                <a:gdLst/>
                <a:ahLst/>
                <a:cxnLst/>
                <a:rect l="l" t="t" r="r" b="b"/>
                <a:pathLst>
                  <a:path w="2006" h="1981" extrusionOk="0">
                    <a:moveTo>
                      <a:pt x="1054" y="1"/>
                    </a:moveTo>
                    <a:cubicBezTo>
                      <a:pt x="527" y="1"/>
                      <a:pt x="1" y="402"/>
                      <a:pt x="1" y="928"/>
                    </a:cubicBezTo>
                    <a:cubicBezTo>
                      <a:pt x="1" y="1555"/>
                      <a:pt x="527" y="1981"/>
                      <a:pt x="1054" y="1981"/>
                    </a:cubicBezTo>
                    <a:cubicBezTo>
                      <a:pt x="1580" y="1981"/>
                      <a:pt x="2006" y="1555"/>
                      <a:pt x="2006" y="928"/>
                    </a:cubicBezTo>
                    <a:cubicBezTo>
                      <a:pt x="2006" y="402"/>
                      <a:pt x="1580" y="1"/>
                      <a:pt x="105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7" name="Google Shape;1917;p21"/>
              <p:cNvSpPr/>
              <p:nvPr/>
            </p:nvSpPr>
            <p:spPr>
              <a:xfrm>
                <a:off x="1745891" y="4082325"/>
                <a:ext cx="68891" cy="68032"/>
              </a:xfrm>
              <a:custGeom>
                <a:avLst/>
                <a:gdLst/>
                <a:ahLst/>
                <a:cxnLst/>
                <a:rect l="l" t="t" r="r" b="b"/>
                <a:pathLst>
                  <a:path w="2006" h="1981" extrusionOk="0">
                    <a:moveTo>
                      <a:pt x="1053" y="0"/>
                    </a:moveTo>
                    <a:cubicBezTo>
                      <a:pt x="427" y="0"/>
                      <a:pt x="0" y="527"/>
                      <a:pt x="0" y="1053"/>
                    </a:cubicBezTo>
                    <a:cubicBezTo>
                      <a:pt x="0" y="1554"/>
                      <a:pt x="427" y="1980"/>
                      <a:pt x="1053" y="1980"/>
                    </a:cubicBezTo>
                    <a:cubicBezTo>
                      <a:pt x="1579" y="1980"/>
                      <a:pt x="2005" y="1554"/>
                      <a:pt x="2005" y="1053"/>
                    </a:cubicBezTo>
                    <a:cubicBezTo>
                      <a:pt x="2005" y="527"/>
                      <a:pt x="1579" y="0"/>
                      <a:pt x="10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8" name="Google Shape;1918;p21"/>
              <p:cNvSpPr/>
              <p:nvPr/>
            </p:nvSpPr>
            <p:spPr>
              <a:xfrm>
                <a:off x="1861210" y="4294041"/>
                <a:ext cx="68032" cy="68032"/>
              </a:xfrm>
              <a:custGeom>
                <a:avLst/>
                <a:gdLst/>
                <a:ahLst/>
                <a:cxnLst/>
                <a:rect l="l" t="t" r="r" b="b"/>
                <a:pathLst>
                  <a:path w="1981" h="1981" extrusionOk="0">
                    <a:moveTo>
                      <a:pt x="1028" y="1"/>
                    </a:moveTo>
                    <a:cubicBezTo>
                      <a:pt x="527" y="1"/>
                      <a:pt x="1" y="402"/>
                      <a:pt x="1" y="1028"/>
                    </a:cubicBezTo>
                    <a:cubicBezTo>
                      <a:pt x="1" y="1555"/>
                      <a:pt x="527" y="1981"/>
                      <a:pt x="1028" y="1981"/>
                    </a:cubicBezTo>
                    <a:cubicBezTo>
                      <a:pt x="1555" y="1981"/>
                      <a:pt x="1981" y="1555"/>
                      <a:pt x="1981" y="1028"/>
                    </a:cubicBezTo>
                    <a:cubicBezTo>
                      <a:pt x="1981" y="402"/>
                      <a:pt x="1555" y="1"/>
                      <a:pt x="10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19" name="Google Shape;1919;p21"/>
              <p:cNvSpPr/>
              <p:nvPr/>
            </p:nvSpPr>
            <p:spPr>
              <a:xfrm>
                <a:off x="2015301" y="4322441"/>
                <a:ext cx="68032" cy="68032"/>
              </a:xfrm>
              <a:custGeom>
                <a:avLst/>
                <a:gdLst/>
                <a:ahLst/>
                <a:cxnLst/>
                <a:rect l="l" t="t" r="r" b="b"/>
                <a:pathLst>
                  <a:path w="1981" h="1981" extrusionOk="0">
                    <a:moveTo>
                      <a:pt x="1053" y="1"/>
                    </a:moveTo>
                    <a:cubicBezTo>
                      <a:pt x="526" y="1"/>
                      <a:pt x="0" y="427"/>
                      <a:pt x="0" y="953"/>
                    </a:cubicBezTo>
                    <a:cubicBezTo>
                      <a:pt x="0" y="1455"/>
                      <a:pt x="526" y="1981"/>
                      <a:pt x="1053" y="1981"/>
                    </a:cubicBezTo>
                    <a:cubicBezTo>
                      <a:pt x="1554" y="1981"/>
                      <a:pt x="1980" y="1455"/>
                      <a:pt x="1980" y="953"/>
                    </a:cubicBezTo>
                    <a:cubicBezTo>
                      <a:pt x="1980" y="427"/>
                      <a:pt x="1554" y="1"/>
                      <a:pt x="10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0" name="Google Shape;1920;p21"/>
              <p:cNvSpPr/>
              <p:nvPr/>
            </p:nvSpPr>
            <p:spPr>
              <a:xfrm>
                <a:off x="1638299" y="4229513"/>
                <a:ext cx="100727" cy="104161"/>
              </a:xfrm>
              <a:custGeom>
                <a:avLst/>
                <a:gdLst/>
                <a:ahLst/>
                <a:cxnLst/>
                <a:rect l="l" t="t" r="r" b="b"/>
                <a:pathLst>
                  <a:path w="2933" h="3033" extrusionOk="0">
                    <a:moveTo>
                      <a:pt x="1479" y="0"/>
                    </a:moveTo>
                    <a:cubicBezTo>
                      <a:pt x="627" y="0"/>
                      <a:pt x="1" y="727"/>
                      <a:pt x="1" y="1554"/>
                    </a:cubicBezTo>
                    <a:cubicBezTo>
                      <a:pt x="1" y="2281"/>
                      <a:pt x="627" y="3033"/>
                      <a:pt x="1479" y="3033"/>
                    </a:cubicBezTo>
                    <a:cubicBezTo>
                      <a:pt x="2306" y="3033"/>
                      <a:pt x="2933" y="2281"/>
                      <a:pt x="2933" y="1554"/>
                    </a:cubicBezTo>
                    <a:cubicBezTo>
                      <a:pt x="2933" y="727"/>
                      <a:pt x="2306" y="0"/>
                      <a:pt x="14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1" name="Google Shape;1921;p21"/>
              <p:cNvSpPr/>
              <p:nvPr/>
            </p:nvSpPr>
            <p:spPr>
              <a:xfrm>
                <a:off x="2215821" y="4039295"/>
                <a:ext cx="64598" cy="61130"/>
              </a:xfrm>
              <a:custGeom>
                <a:avLst/>
                <a:gdLst/>
                <a:ahLst/>
                <a:cxnLst/>
                <a:rect l="l" t="t" r="r" b="b"/>
                <a:pathLst>
                  <a:path w="1881" h="1780" extrusionOk="0">
                    <a:moveTo>
                      <a:pt x="953" y="0"/>
                    </a:moveTo>
                    <a:cubicBezTo>
                      <a:pt x="427" y="0"/>
                      <a:pt x="1" y="301"/>
                      <a:pt x="1" y="827"/>
                    </a:cubicBezTo>
                    <a:cubicBezTo>
                      <a:pt x="1" y="1354"/>
                      <a:pt x="427" y="1780"/>
                      <a:pt x="953" y="1780"/>
                    </a:cubicBezTo>
                    <a:cubicBezTo>
                      <a:pt x="1479" y="1780"/>
                      <a:pt x="1880" y="1354"/>
                      <a:pt x="1880" y="827"/>
                    </a:cubicBezTo>
                    <a:cubicBezTo>
                      <a:pt x="1880" y="301"/>
                      <a:pt x="1479" y="0"/>
                      <a:pt x="9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2" name="Google Shape;1922;p21"/>
              <p:cNvSpPr/>
              <p:nvPr/>
            </p:nvSpPr>
            <p:spPr>
              <a:xfrm>
                <a:off x="3539587" y="4544528"/>
                <a:ext cx="150661" cy="64564"/>
              </a:xfrm>
              <a:custGeom>
                <a:avLst/>
                <a:gdLst/>
                <a:ahLst/>
                <a:cxnLst/>
                <a:rect l="l" t="t" r="r" b="b"/>
                <a:pathLst>
                  <a:path w="4387" h="1880" fill="none" extrusionOk="0">
                    <a:moveTo>
                      <a:pt x="0" y="0"/>
                    </a:moveTo>
                    <a:cubicBezTo>
                      <a:pt x="527" y="226"/>
                      <a:pt x="2406" y="1053"/>
                      <a:pt x="4386" y="1880"/>
                    </a:cubicBezTo>
                  </a:path>
                </a:pathLst>
              </a:custGeom>
              <a:noFill/>
              <a:ln w="13150" cap="rnd" cmpd="sng">
                <a:solidFill>
                  <a:srgbClr val="16282B"/>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923" name="Google Shape;1923;p21"/>
          <p:cNvGrpSpPr/>
          <p:nvPr/>
        </p:nvGrpSpPr>
        <p:grpSpPr>
          <a:xfrm>
            <a:off x="1660734" y="3"/>
            <a:ext cx="673600" cy="881891"/>
            <a:chOff x="1409900" y="1089000"/>
            <a:chExt cx="673600" cy="881891"/>
          </a:xfrm>
        </p:grpSpPr>
        <p:sp>
          <p:nvSpPr>
            <p:cNvPr id="1924" name="Google Shape;1924;p21"/>
            <p:cNvSpPr/>
            <p:nvPr/>
          </p:nvSpPr>
          <p:spPr>
            <a:xfrm>
              <a:off x="1676300" y="1799525"/>
              <a:ext cx="151550" cy="101600"/>
            </a:xfrm>
            <a:custGeom>
              <a:avLst/>
              <a:gdLst/>
              <a:ahLst/>
              <a:cxnLst/>
              <a:rect l="l" t="t" r="r" b="b"/>
              <a:pathLst>
                <a:path w="6062" h="4064" extrusionOk="0">
                  <a:moveTo>
                    <a:pt x="4583" y="0"/>
                  </a:moveTo>
                  <a:cubicBezTo>
                    <a:pt x="4383" y="101"/>
                    <a:pt x="4182" y="101"/>
                    <a:pt x="3957" y="201"/>
                  </a:cubicBezTo>
                  <a:cubicBezTo>
                    <a:pt x="2503" y="627"/>
                    <a:pt x="1250" y="1028"/>
                    <a:pt x="97" y="1454"/>
                  </a:cubicBezTo>
                  <a:lnTo>
                    <a:pt x="97" y="1554"/>
                  </a:lnTo>
                  <a:cubicBezTo>
                    <a:pt x="97" y="1554"/>
                    <a:pt x="0" y="4063"/>
                    <a:pt x="2459" y="4063"/>
                  </a:cubicBezTo>
                  <a:cubicBezTo>
                    <a:pt x="2506" y="4063"/>
                    <a:pt x="2554" y="4063"/>
                    <a:pt x="2603" y="4061"/>
                  </a:cubicBezTo>
                  <a:cubicBezTo>
                    <a:pt x="5335" y="3960"/>
                    <a:pt x="6062" y="1354"/>
                    <a:pt x="4708" y="101"/>
                  </a:cubicBezTo>
                  <a:lnTo>
                    <a:pt x="4583" y="0"/>
                  </a:lnTo>
                  <a:close/>
                </a:path>
              </a:pathLst>
            </a:custGeom>
            <a:solidFill>
              <a:srgbClr val="BC854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5" name="Google Shape;1925;p21"/>
            <p:cNvSpPr/>
            <p:nvPr/>
          </p:nvSpPr>
          <p:spPr>
            <a:xfrm>
              <a:off x="1687327" y="1816628"/>
              <a:ext cx="135375" cy="80850"/>
            </a:xfrm>
            <a:custGeom>
              <a:avLst/>
              <a:gdLst/>
              <a:ahLst/>
              <a:cxnLst/>
              <a:rect l="l" t="t" r="r" b="b"/>
              <a:pathLst>
                <a:path w="5415" h="3234" extrusionOk="0">
                  <a:moveTo>
                    <a:pt x="4888" y="1"/>
                  </a:moveTo>
                  <a:lnTo>
                    <a:pt x="4888" y="1"/>
                  </a:lnTo>
                  <a:cubicBezTo>
                    <a:pt x="3234" y="627"/>
                    <a:pt x="1554" y="1153"/>
                    <a:pt x="0" y="1780"/>
                  </a:cubicBezTo>
                  <a:cubicBezTo>
                    <a:pt x="201" y="2507"/>
                    <a:pt x="828" y="3234"/>
                    <a:pt x="2281" y="3234"/>
                  </a:cubicBezTo>
                  <a:cubicBezTo>
                    <a:pt x="4487" y="3133"/>
                    <a:pt x="5414" y="1354"/>
                    <a:pt x="4888" y="1"/>
                  </a:cubicBezTo>
                  <a:close/>
                </a:path>
              </a:pathLst>
            </a:custGeom>
            <a:solidFill>
              <a:srgbClr val="181D45"/>
            </a:solidFill>
            <a:ln w="9525" cap="flat" cmpd="sng">
              <a:solidFill>
                <a:srgbClr val="181D4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6" name="Google Shape;1926;p21"/>
            <p:cNvSpPr/>
            <p:nvPr/>
          </p:nvSpPr>
          <p:spPr>
            <a:xfrm>
              <a:off x="1449227" y="1751716"/>
              <a:ext cx="626600" cy="219175"/>
            </a:xfrm>
            <a:custGeom>
              <a:avLst/>
              <a:gdLst/>
              <a:ahLst/>
              <a:cxnLst/>
              <a:rect l="l" t="t" r="r" b="b"/>
              <a:pathLst>
                <a:path w="25064" h="8767" extrusionOk="0">
                  <a:moveTo>
                    <a:pt x="24662" y="1"/>
                  </a:moveTo>
                  <a:cubicBezTo>
                    <a:pt x="21204" y="427"/>
                    <a:pt x="17770" y="1354"/>
                    <a:pt x="14412" y="2407"/>
                  </a:cubicBezTo>
                  <a:cubicBezTo>
                    <a:pt x="14938" y="3760"/>
                    <a:pt x="14011" y="5539"/>
                    <a:pt x="11805" y="5640"/>
                  </a:cubicBezTo>
                  <a:cubicBezTo>
                    <a:pt x="10352" y="5640"/>
                    <a:pt x="9725" y="4913"/>
                    <a:pt x="9524" y="4186"/>
                  </a:cubicBezTo>
                  <a:cubicBezTo>
                    <a:pt x="6392" y="5439"/>
                    <a:pt x="3259" y="6692"/>
                    <a:pt x="1" y="7845"/>
                  </a:cubicBezTo>
                  <a:cubicBezTo>
                    <a:pt x="971" y="8169"/>
                    <a:pt x="3077" y="8766"/>
                    <a:pt x="6301" y="8766"/>
                  </a:cubicBezTo>
                  <a:cubicBezTo>
                    <a:pt x="8324" y="8766"/>
                    <a:pt x="10786" y="8531"/>
                    <a:pt x="13685" y="7845"/>
                  </a:cubicBezTo>
                  <a:cubicBezTo>
                    <a:pt x="20903" y="6166"/>
                    <a:pt x="24437" y="953"/>
                    <a:pt x="2506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7" name="Google Shape;1927;p21"/>
            <p:cNvSpPr/>
            <p:nvPr/>
          </p:nvSpPr>
          <p:spPr>
            <a:xfrm>
              <a:off x="1430600" y="1757550"/>
              <a:ext cx="632225" cy="190500"/>
            </a:xfrm>
            <a:custGeom>
              <a:avLst/>
              <a:gdLst/>
              <a:ahLst/>
              <a:cxnLst/>
              <a:rect l="l" t="t" r="r" b="b"/>
              <a:pathLst>
                <a:path w="25289" h="7620" extrusionOk="0">
                  <a:moveTo>
                    <a:pt x="14536" y="1679"/>
                  </a:moveTo>
                  <a:lnTo>
                    <a:pt x="14411" y="1679"/>
                  </a:lnTo>
                  <a:cubicBezTo>
                    <a:pt x="14211" y="1780"/>
                    <a:pt x="14010" y="1780"/>
                    <a:pt x="13785" y="1880"/>
                  </a:cubicBezTo>
                  <a:cubicBezTo>
                    <a:pt x="12331" y="2306"/>
                    <a:pt x="11078" y="2707"/>
                    <a:pt x="9925" y="3133"/>
                  </a:cubicBezTo>
                  <a:cubicBezTo>
                    <a:pt x="3659" y="5439"/>
                    <a:pt x="326" y="7619"/>
                    <a:pt x="0" y="7619"/>
                  </a:cubicBezTo>
                  <a:lnTo>
                    <a:pt x="0" y="7619"/>
                  </a:lnTo>
                  <a:cubicBezTo>
                    <a:pt x="326" y="7619"/>
                    <a:pt x="3659" y="5439"/>
                    <a:pt x="9925" y="3133"/>
                  </a:cubicBezTo>
                  <a:lnTo>
                    <a:pt x="9925" y="3133"/>
                  </a:lnTo>
                  <a:cubicBezTo>
                    <a:pt x="11078" y="2707"/>
                    <a:pt x="12331" y="2306"/>
                    <a:pt x="13785" y="1880"/>
                  </a:cubicBezTo>
                  <a:cubicBezTo>
                    <a:pt x="14010" y="1780"/>
                    <a:pt x="14211" y="1780"/>
                    <a:pt x="14411" y="1679"/>
                  </a:cubicBezTo>
                  <a:lnTo>
                    <a:pt x="14536" y="1780"/>
                  </a:lnTo>
                  <a:cubicBezTo>
                    <a:pt x="14737" y="1980"/>
                    <a:pt x="14937" y="2306"/>
                    <a:pt x="15038" y="2507"/>
                  </a:cubicBezTo>
                  <a:lnTo>
                    <a:pt x="15038" y="2507"/>
                  </a:lnTo>
                  <a:cubicBezTo>
                    <a:pt x="14937" y="2306"/>
                    <a:pt x="14737" y="1980"/>
                    <a:pt x="14536" y="1780"/>
                  </a:cubicBezTo>
                  <a:lnTo>
                    <a:pt x="14411" y="1679"/>
                  </a:lnTo>
                  <a:lnTo>
                    <a:pt x="14536" y="1679"/>
                  </a:lnTo>
                  <a:close/>
                  <a:moveTo>
                    <a:pt x="14536" y="1679"/>
                  </a:moveTo>
                  <a:lnTo>
                    <a:pt x="14536" y="1679"/>
                  </a:lnTo>
                  <a:lnTo>
                    <a:pt x="14536" y="1679"/>
                  </a:lnTo>
                  <a:close/>
                  <a:moveTo>
                    <a:pt x="14536" y="1679"/>
                  </a:moveTo>
                  <a:lnTo>
                    <a:pt x="14536" y="1679"/>
                  </a:lnTo>
                  <a:lnTo>
                    <a:pt x="14536" y="1679"/>
                  </a:lnTo>
                  <a:close/>
                  <a:moveTo>
                    <a:pt x="14637" y="1679"/>
                  </a:moveTo>
                  <a:lnTo>
                    <a:pt x="14536" y="1679"/>
                  </a:lnTo>
                  <a:lnTo>
                    <a:pt x="14637" y="1679"/>
                  </a:lnTo>
                  <a:close/>
                  <a:moveTo>
                    <a:pt x="14637" y="1579"/>
                  </a:moveTo>
                  <a:lnTo>
                    <a:pt x="14637" y="1579"/>
                  </a:lnTo>
                  <a:lnTo>
                    <a:pt x="14637" y="1579"/>
                  </a:lnTo>
                  <a:close/>
                  <a:moveTo>
                    <a:pt x="14637" y="1579"/>
                  </a:moveTo>
                  <a:lnTo>
                    <a:pt x="14637" y="1579"/>
                  </a:lnTo>
                  <a:lnTo>
                    <a:pt x="14637" y="1579"/>
                  </a:lnTo>
                  <a:close/>
                  <a:moveTo>
                    <a:pt x="14737" y="1579"/>
                  </a:moveTo>
                  <a:lnTo>
                    <a:pt x="14637" y="1579"/>
                  </a:lnTo>
                  <a:lnTo>
                    <a:pt x="14737" y="1579"/>
                  </a:lnTo>
                  <a:close/>
                  <a:moveTo>
                    <a:pt x="25288" y="101"/>
                  </a:moveTo>
                  <a:cubicBezTo>
                    <a:pt x="23810" y="101"/>
                    <a:pt x="20276" y="0"/>
                    <a:pt x="14737" y="1579"/>
                  </a:cubicBezTo>
                  <a:cubicBezTo>
                    <a:pt x="20276" y="0"/>
                    <a:pt x="23810" y="101"/>
                    <a:pt x="25288" y="101"/>
                  </a:cubicBezTo>
                  <a:close/>
                </a:path>
              </a:pathLst>
            </a:custGeom>
            <a:solidFill>
              <a:srgbClr val="1928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8" name="Google Shape;1928;p21"/>
            <p:cNvSpPr/>
            <p:nvPr/>
          </p:nvSpPr>
          <p:spPr>
            <a:xfrm>
              <a:off x="1681677" y="1795953"/>
              <a:ext cx="127850" cy="65200"/>
            </a:xfrm>
            <a:custGeom>
              <a:avLst/>
              <a:gdLst/>
              <a:ahLst/>
              <a:cxnLst/>
              <a:rect l="l" t="t" r="r" b="b"/>
              <a:pathLst>
                <a:path w="5114" h="2608" extrusionOk="0">
                  <a:moveTo>
                    <a:pt x="4487" y="0"/>
                  </a:moveTo>
                  <a:cubicBezTo>
                    <a:pt x="4287" y="101"/>
                    <a:pt x="4086" y="101"/>
                    <a:pt x="3861" y="201"/>
                  </a:cubicBezTo>
                  <a:cubicBezTo>
                    <a:pt x="2407" y="627"/>
                    <a:pt x="1154" y="1028"/>
                    <a:pt x="1" y="1454"/>
                  </a:cubicBezTo>
                  <a:lnTo>
                    <a:pt x="1" y="1554"/>
                  </a:lnTo>
                  <a:cubicBezTo>
                    <a:pt x="1" y="1554"/>
                    <a:pt x="1" y="2081"/>
                    <a:pt x="226" y="2607"/>
                  </a:cubicBezTo>
                  <a:cubicBezTo>
                    <a:pt x="1780" y="1980"/>
                    <a:pt x="3460" y="1454"/>
                    <a:pt x="5114" y="828"/>
                  </a:cubicBezTo>
                  <a:cubicBezTo>
                    <a:pt x="5013" y="627"/>
                    <a:pt x="4813" y="301"/>
                    <a:pt x="4612" y="101"/>
                  </a:cubicBezTo>
                  <a:lnTo>
                    <a:pt x="4487" y="0"/>
                  </a:lnTo>
                  <a:close/>
                </a:path>
              </a:pathLst>
            </a:custGeom>
            <a:solidFill>
              <a:srgbClr val="231D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29" name="Google Shape;1929;p21"/>
            <p:cNvSpPr/>
            <p:nvPr/>
          </p:nvSpPr>
          <p:spPr>
            <a:xfrm>
              <a:off x="1409900" y="1409750"/>
              <a:ext cx="673600" cy="538300"/>
            </a:xfrm>
            <a:custGeom>
              <a:avLst/>
              <a:gdLst/>
              <a:ahLst/>
              <a:cxnLst/>
              <a:rect l="l" t="t" r="r" b="b"/>
              <a:pathLst>
                <a:path w="26944" h="21532" extrusionOk="0">
                  <a:moveTo>
                    <a:pt x="12362" y="0"/>
                  </a:moveTo>
                  <a:cubicBezTo>
                    <a:pt x="11383" y="0"/>
                    <a:pt x="10300" y="169"/>
                    <a:pt x="9099" y="554"/>
                  </a:cubicBezTo>
                  <a:cubicBezTo>
                    <a:pt x="4713" y="1907"/>
                    <a:pt x="3134" y="6719"/>
                    <a:pt x="2933" y="10880"/>
                  </a:cubicBezTo>
                  <a:cubicBezTo>
                    <a:pt x="2608" y="14965"/>
                    <a:pt x="1" y="21431"/>
                    <a:pt x="828" y="21531"/>
                  </a:cubicBezTo>
                  <a:cubicBezTo>
                    <a:pt x="1154" y="21531"/>
                    <a:pt x="4487" y="19351"/>
                    <a:pt x="10753" y="17045"/>
                  </a:cubicBezTo>
                  <a:cubicBezTo>
                    <a:pt x="11906" y="16619"/>
                    <a:pt x="13159" y="16218"/>
                    <a:pt x="14613" y="15792"/>
                  </a:cubicBezTo>
                  <a:cubicBezTo>
                    <a:pt x="14838" y="15692"/>
                    <a:pt x="15039" y="15692"/>
                    <a:pt x="15239" y="15591"/>
                  </a:cubicBezTo>
                  <a:cubicBezTo>
                    <a:pt x="20081" y="14167"/>
                    <a:pt x="23412" y="13995"/>
                    <a:pt x="25233" y="13995"/>
                  </a:cubicBezTo>
                  <a:cubicBezTo>
                    <a:pt x="25816" y="13995"/>
                    <a:pt x="26244" y="14013"/>
                    <a:pt x="26517" y="14013"/>
                  </a:cubicBezTo>
                  <a:cubicBezTo>
                    <a:pt x="26843" y="13912"/>
                    <a:pt x="26943" y="13912"/>
                    <a:pt x="26943" y="13812"/>
                  </a:cubicBezTo>
                  <a:cubicBezTo>
                    <a:pt x="26943" y="13386"/>
                    <a:pt x="22883" y="9952"/>
                    <a:pt x="21304" y="7346"/>
                  </a:cubicBezTo>
                  <a:cubicBezTo>
                    <a:pt x="19989" y="5118"/>
                    <a:pt x="17758" y="0"/>
                    <a:pt x="1236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0" name="Google Shape;1930;p21"/>
            <p:cNvSpPr/>
            <p:nvPr/>
          </p:nvSpPr>
          <p:spPr>
            <a:xfrm>
              <a:off x="1626700" y="1089000"/>
              <a:ext cx="31350" cy="334600"/>
            </a:xfrm>
            <a:custGeom>
              <a:avLst/>
              <a:gdLst/>
              <a:ahLst/>
              <a:cxnLst/>
              <a:rect l="l" t="t" r="r" b="b"/>
              <a:pathLst>
                <a:path w="1254" h="13384" extrusionOk="0">
                  <a:moveTo>
                    <a:pt x="1053" y="0"/>
                  </a:moveTo>
                  <a:cubicBezTo>
                    <a:pt x="928" y="0"/>
                    <a:pt x="728" y="0"/>
                    <a:pt x="728" y="126"/>
                  </a:cubicBezTo>
                  <a:cubicBezTo>
                    <a:pt x="728" y="126"/>
                    <a:pt x="627" y="326"/>
                    <a:pt x="527" y="627"/>
                  </a:cubicBezTo>
                  <a:cubicBezTo>
                    <a:pt x="527" y="852"/>
                    <a:pt x="427" y="1053"/>
                    <a:pt x="301" y="1379"/>
                  </a:cubicBezTo>
                  <a:cubicBezTo>
                    <a:pt x="301" y="1579"/>
                    <a:pt x="201" y="1880"/>
                    <a:pt x="201" y="2206"/>
                  </a:cubicBezTo>
                  <a:cubicBezTo>
                    <a:pt x="101" y="2507"/>
                    <a:pt x="101" y="2832"/>
                    <a:pt x="101" y="3133"/>
                  </a:cubicBezTo>
                  <a:lnTo>
                    <a:pt x="101" y="4286"/>
                  </a:lnTo>
                  <a:cubicBezTo>
                    <a:pt x="1" y="4712"/>
                    <a:pt x="1" y="5138"/>
                    <a:pt x="1" y="5439"/>
                  </a:cubicBezTo>
                  <a:lnTo>
                    <a:pt x="1" y="6692"/>
                  </a:lnTo>
                  <a:cubicBezTo>
                    <a:pt x="1" y="7519"/>
                    <a:pt x="1" y="8371"/>
                    <a:pt x="101" y="9198"/>
                  </a:cubicBezTo>
                  <a:cubicBezTo>
                    <a:pt x="101" y="9925"/>
                    <a:pt x="101" y="10652"/>
                    <a:pt x="201" y="11279"/>
                  </a:cubicBezTo>
                  <a:cubicBezTo>
                    <a:pt x="301" y="11905"/>
                    <a:pt x="527" y="12431"/>
                    <a:pt x="627" y="12757"/>
                  </a:cubicBezTo>
                  <a:cubicBezTo>
                    <a:pt x="728" y="13058"/>
                    <a:pt x="828" y="13284"/>
                    <a:pt x="828" y="13284"/>
                  </a:cubicBezTo>
                  <a:cubicBezTo>
                    <a:pt x="828" y="13384"/>
                    <a:pt x="928" y="13384"/>
                    <a:pt x="1053" y="13384"/>
                  </a:cubicBezTo>
                  <a:cubicBezTo>
                    <a:pt x="1154" y="13384"/>
                    <a:pt x="1254" y="13284"/>
                    <a:pt x="1254" y="13158"/>
                  </a:cubicBezTo>
                  <a:lnTo>
                    <a:pt x="1254" y="12657"/>
                  </a:lnTo>
                  <a:cubicBezTo>
                    <a:pt x="1154" y="12231"/>
                    <a:pt x="1154" y="11805"/>
                    <a:pt x="1053" y="11178"/>
                  </a:cubicBezTo>
                  <a:cubicBezTo>
                    <a:pt x="1053" y="10552"/>
                    <a:pt x="828" y="9825"/>
                    <a:pt x="728" y="9098"/>
                  </a:cubicBezTo>
                  <a:cubicBezTo>
                    <a:pt x="728" y="8371"/>
                    <a:pt x="627" y="7519"/>
                    <a:pt x="627" y="6692"/>
                  </a:cubicBezTo>
                  <a:cubicBezTo>
                    <a:pt x="527" y="6266"/>
                    <a:pt x="527" y="5865"/>
                    <a:pt x="527" y="5439"/>
                  </a:cubicBezTo>
                  <a:lnTo>
                    <a:pt x="527" y="4286"/>
                  </a:lnTo>
                  <a:cubicBezTo>
                    <a:pt x="527" y="3985"/>
                    <a:pt x="627" y="3559"/>
                    <a:pt x="627" y="3258"/>
                  </a:cubicBezTo>
                  <a:cubicBezTo>
                    <a:pt x="728" y="2933"/>
                    <a:pt x="828" y="2507"/>
                    <a:pt x="828" y="2306"/>
                  </a:cubicBezTo>
                  <a:cubicBezTo>
                    <a:pt x="828" y="2005"/>
                    <a:pt x="928" y="1679"/>
                    <a:pt x="928" y="1479"/>
                  </a:cubicBezTo>
                  <a:cubicBezTo>
                    <a:pt x="928" y="1153"/>
                    <a:pt x="1053" y="953"/>
                    <a:pt x="1053" y="852"/>
                  </a:cubicBezTo>
                  <a:cubicBezTo>
                    <a:pt x="1154" y="426"/>
                    <a:pt x="1154" y="226"/>
                    <a:pt x="1154" y="226"/>
                  </a:cubicBezTo>
                  <a:cubicBezTo>
                    <a:pt x="1154" y="126"/>
                    <a:pt x="1053" y="0"/>
                    <a:pt x="10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1" name="Google Shape;1931;p21"/>
            <p:cNvSpPr/>
            <p:nvPr/>
          </p:nvSpPr>
          <p:spPr>
            <a:xfrm>
              <a:off x="1621700" y="1556425"/>
              <a:ext cx="166675" cy="165850"/>
            </a:xfrm>
            <a:custGeom>
              <a:avLst/>
              <a:gdLst/>
              <a:ahLst/>
              <a:cxnLst/>
              <a:rect l="l" t="t" r="r" b="b"/>
              <a:pathLst>
                <a:path w="6667" h="6634" extrusionOk="0">
                  <a:moveTo>
                    <a:pt x="3093" y="1967"/>
                  </a:moveTo>
                  <a:cubicBezTo>
                    <a:pt x="3369" y="2260"/>
                    <a:pt x="3543" y="2536"/>
                    <a:pt x="3634" y="2832"/>
                  </a:cubicBezTo>
                  <a:lnTo>
                    <a:pt x="3634" y="3033"/>
                  </a:lnTo>
                  <a:cubicBezTo>
                    <a:pt x="3634" y="3133"/>
                    <a:pt x="3634" y="3133"/>
                    <a:pt x="3534" y="3233"/>
                  </a:cubicBezTo>
                  <a:lnTo>
                    <a:pt x="3334" y="3233"/>
                  </a:lnTo>
                  <a:cubicBezTo>
                    <a:pt x="3334" y="3233"/>
                    <a:pt x="3233" y="3133"/>
                    <a:pt x="3133" y="2832"/>
                  </a:cubicBezTo>
                  <a:cubicBezTo>
                    <a:pt x="3133" y="2640"/>
                    <a:pt x="3042" y="2321"/>
                    <a:pt x="3093" y="1967"/>
                  </a:cubicBezTo>
                  <a:close/>
                  <a:moveTo>
                    <a:pt x="4587" y="426"/>
                  </a:moveTo>
                  <a:cubicBezTo>
                    <a:pt x="4687" y="426"/>
                    <a:pt x="4887" y="526"/>
                    <a:pt x="5013" y="526"/>
                  </a:cubicBezTo>
                  <a:cubicBezTo>
                    <a:pt x="5213" y="627"/>
                    <a:pt x="5314" y="627"/>
                    <a:pt x="5414" y="727"/>
                  </a:cubicBezTo>
                  <a:cubicBezTo>
                    <a:pt x="5840" y="1053"/>
                    <a:pt x="5940" y="1679"/>
                    <a:pt x="5940" y="2406"/>
                  </a:cubicBezTo>
                  <a:cubicBezTo>
                    <a:pt x="5940" y="3033"/>
                    <a:pt x="5740" y="3760"/>
                    <a:pt x="5514" y="4386"/>
                  </a:cubicBezTo>
                  <a:cubicBezTo>
                    <a:pt x="5213" y="5013"/>
                    <a:pt x="4787" y="5639"/>
                    <a:pt x="4261" y="5865"/>
                  </a:cubicBezTo>
                  <a:cubicBezTo>
                    <a:pt x="4156" y="5907"/>
                    <a:pt x="4040" y="5926"/>
                    <a:pt x="3917" y="5926"/>
                  </a:cubicBezTo>
                  <a:cubicBezTo>
                    <a:pt x="3450" y="5926"/>
                    <a:pt x="2877" y="5656"/>
                    <a:pt x="2381" y="5338"/>
                  </a:cubicBezTo>
                  <a:cubicBezTo>
                    <a:pt x="1880" y="4912"/>
                    <a:pt x="1354" y="4386"/>
                    <a:pt x="1028" y="3760"/>
                  </a:cubicBezTo>
                  <a:cubicBezTo>
                    <a:pt x="727" y="3233"/>
                    <a:pt x="627" y="2607"/>
                    <a:pt x="727" y="2105"/>
                  </a:cubicBezTo>
                  <a:lnTo>
                    <a:pt x="827" y="2105"/>
                  </a:lnTo>
                  <a:lnTo>
                    <a:pt x="827" y="1980"/>
                  </a:lnTo>
                  <a:lnTo>
                    <a:pt x="928" y="1880"/>
                  </a:lnTo>
                  <a:lnTo>
                    <a:pt x="928" y="1780"/>
                  </a:lnTo>
                  <a:cubicBezTo>
                    <a:pt x="1028" y="1679"/>
                    <a:pt x="1128" y="1579"/>
                    <a:pt x="1253" y="1479"/>
                  </a:cubicBezTo>
                  <a:cubicBezTo>
                    <a:pt x="1454" y="1354"/>
                    <a:pt x="1654" y="1354"/>
                    <a:pt x="1880" y="1354"/>
                  </a:cubicBezTo>
                  <a:cubicBezTo>
                    <a:pt x="2124" y="1354"/>
                    <a:pt x="2414" y="1437"/>
                    <a:pt x="2649" y="1570"/>
                  </a:cubicBezTo>
                  <a:lnTo>
                    <a:pt x="2649" y="1570"/>
                  </a:lnTo>
                  <a:cubicBezTo>
                    <a:pt x="2635" y="1606"/>
                    <a:pt x="2621" y="1643"/>
                    <a:pt x="2607" y="1679"/>
                  </a:cubicBezTo>
                  <a:cubicBezTo>
                    <a:pt x="2506" y="2206"/>
                    <a:pt x="2506" y="2607"/>
                    <a:pt x="2607" y="2932"/>
                  </a:cubicBezTo>
                  <a:cubicBezTo>
                    <a:pt x="2607" y="3359"/>
                    <a:pt x="2807" y="3659"/>
                    <a:pt x="3133" y="3860"/>
                  </a:cubicBezTo>
                  <a:cubicBezTo>
                    <a:pt x="3233" y="3902"/>
                    <a:pt x="3322" y="3915"/>
                    <a:pt x="3397" y="3915"/>
                  </a:cubicBezTo>
                  <a:cubicBezTo>
                    <a:pt x="3545" y="3915"/>
                    <a:pt x="3634" y="3860"/>
                    <a:pt x="3634" y="3860"/>
                  </a:cubicBezTo>
                  <a:lnTo>
                    <a:pt x="3760" y="3860"/>
                  </a:lnTo>
                  <a:cubicBezTo>
                    <a:pt x="3760" y="3760"/>
                    <a:pt x="3860" y="3760"/>
                    <a:pt x="3960" y="3659"/>
                  </a:cubicBezTo>
                  <a:cubicBezTo>
                    <a:pt x="4060" y="3559"/>
                    <a:pt x="4161" y="3459"/>
                    <a:pt x="4261" y="3233"/>
                  </a:cubicBezTo>
                  <a:cubicBezTo>
                    <a:pt x="4261" y="3033"/>
                    <a:pt x="4261" y="2832"/>
                    <a:pt x="4161" y="2607"/>
                  </a:cubicBezTo>
                  <a:cubicBezTo>
                    <a:pt x="4060" y="2206"/>
                    <a:pt x="3860" y="1880"/>
                    <a:pt x="3434" y="1479"/>
                  </a:cubicBezTo>
                  <a:cubicBezTo>
                    <a:pt x="3390" y="1431"/>
                    <a:pt x="3341" y="1381"/>
                    <a:pt x="3287" y="1330"/>
                  </a:cubicBezTo>
                  <a:lnTo>
                    <a:pt x="3287" y="1330"/>
                  </a:lnTo>
                  <a:cubicBezTo>
                    <a:pt x="3408" y="1074"/>
                    <a:pt x="3588" y="835"/>
                    <a:pt x="3860" y="627"/>
                  </a:cubicBezTo>
                  <a:cubicBezTo>
                    <a:pt x="4060" y="526"/>
                    <a:pt x="4261" y="426"/>
                    <a:pt x="4587" y="426"/>
                  </a:cubicBezTo>
                  <a:close/>
                  <a:moveTo>
                    <a:pt x="4587" y="0"/>
                  </a:moveTo>
                  <a:cubicBezTo>
                    <a:pt x="4261" y="0"/>
                    <a:pt x="3960" y="0"/>
                    <a:pt x="3634" y="226"/>
                  </a:cubicBezTo>
                  <a:cubicBezTo>
                    <a:pt x="3274" y="456"/>
                    <a:pt x="3054" y="728"/>
                    <a:pt x="2895" y="1018"/>
                  </a:cubicBezTo>
                  <a:lnTo>
                    <a:pt x="2895" y="1018"/>
                  </a:lnTo>
                  <a:cubicBezTo>
                    <a:pt x="2620" y="836"/>
                    <a:pt x="2281" y="682"/>
                    <a:pt x="1880" y="627"/>
                  </a:cubicBezTo>
                  <a:cubicBezTo>
                    <a:pt x="1554" y="627"/>
                    <a:pt x="1128" y="727"/>
                    <a:pt x="827" y="953"/>
                  </a:cubicBezTo>
                  <a:cubicBezTo>
                    <a:pt x="727" y="1053"/>
                    <a:pt x="501" y="1253"/>
                    <a:pt x="401" y="1354"/>
                  </a:cubicBezTo>
                  <a:lnTo>
                    <a:pt x="301" y="1479"/>
                  </a:lnTo>
                  <a:lnTo>
                    <a:pt x="301" y="1579"/>
                  </a:lnTo>
                  <a:lnTo>
                    <a:pt x="201" y="1679"/>
                  </a:lnTo>
                  <a:lnTo>
                    <a:pt x="100" y="1880"/>
                  </a:lnTo>
                  <a:cubicBezTo>
                    <a:pt x="0" y="2206"/>
                    <a:pt x="0" y="2607"/>
                    <a:pt x="0" y="3033"/>
                  </a:cubicBezTo>
                  <a:cubicBezTo>
                    <a:pt x="100" y="3459"/>
                    <a:pt x="301" y="3760"/>
                    <a:pt x="501" y="4186"/>
                  </a:cubicBezTo>
                  <a:cubicBezTo>
                    <a:pt x="827" y="4812"/>
                    <a:pt x="1454" y="5338"/>
                    <a:pt x="2080" y="5865"/>
                  </a:cubicBezTo>
                  <a:cubicBezTo>
                    <a:pt x="2381" y="6166"/>
                    <a:pt x="2707" y="6366"/>
                    <a:pt x="3133" y="6491"/>
                  </a:cubicBezTo>
                  <a:cubicBezTo>
                    <a:pt x="3417" y="6562"/>
                    <a:pt x="3763" y="6633"/>
                    <a:pt x="4092" y="6633"/>
                  </a:cubicBezTo>
                  <a:cubicBezTo>
                    <a:pt x="4228" y="6633"/>
                    <a:pt x="4362" y="6621"/>
                    <a:pt x="4486" y="6592"/>
                  </a:cubicBezTo>
                  <a:cubicBezTo>
                    <a:pt x="4687" y="6491"/>
                    <a:pt x="4687" y="6491"/>
                    <a:pt x="4787" y="6491"/>
                  </a:cubicBezTo>
                  <a:cubicBezTo>
                    <a:pt x="4887" y="6366"/>
                    <a:pt x="5013" y="6366"/>
                    <a:pt x="5113" y="6266"/>
                  </a:cubicBezTo>
                  <a:cubicBezTo>
                    <a:pt x="5314" y="6166"/>
                    <a:pt x="5514" y="5965"/>
                    <a:pt x="5639" y="5739"/>
                  </a:cubicBezTo>
                  <a:cubicBezTo>
                    <a:pt x="5840" y="5439"/>
                    <a:pt x="6040" y="5113"/>
                    <a:pt x="6266" y="4712"/>
                  </a:cubicBezTo>
                  <a:cubicBezTo>
                    <a:pt x="6567" y="3985"/>
                    <a:pt x="6667" y="3133"/>
                    <a:pt x="6567" y="2406"/>
                  </a:cubicBezTo>
                  <a:cubicBezTo>
                    <a:pt x="6567" y="1980"/>
                    <a:pt x="6466" y="1579"/>
                    <a:pt x="6366" y="1253"/>
                  </a:cubicBezTo>
                  <a:cubicBezTo>
                    <a:pt x="6266" y="852"/>
                    <a:pt x="6040" y="526"/>
                    <a:pt x="5639" y="326"/>
                  </a:cubicBezTo>
                  <a:cubicBezTo>
                    <a:pt x="5514" y="226"/>
                    <a:pt x="5314" y="100"/>
                    <a:pt x="5113" y="100"/>
                  </a:cubicBezTo>
                  <a:cubicBezTo>
                    <a:pt x="5013" y="0"/>
                    <a:pt x="4787" y="0"/>
                    <a:pt x="45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2" name="Google Shape;1932;p21"/>
            <p:cNvSpPr/>
            <p:nvPr/>
          </p:nvSpPr>
          <p:spPr>
            <a:xfrm>
              <a:off x="1550900" y="1647500"/>
              <a:ext cx="31350" cy="93225"/>
            </a:xfrm>
            <a:custGeom>
              <a:avLst/>
              <a:gdLst/>
              <a:ahLst/>
              <a:cxnLst/>
              <a:rect l="l" t="t" r="r" b="b"/>
              <a:pathLst>
                <a:path w="1254" h="3729" extrusionOk="0">
                  <a:moveTo>
                    <a:pt x="201" y="1"/>
                  </a:moveTo>
                  <a:cubicBezTo>
                    <a:pt x="109" y="1"/>
                    <a:pt x="0" y="59"/>
                    <a:pt x="0" y="117"/>
                  </a:cubicBezTo>
                  <a:cubicBezTo>
                    <a:pt x="100" y="1269"/>
                    <a:pt x="326" y="2523"/>
                    <a:pt x="727" y="3575"/>
                  </a:cubicBezTo>
                  <a:cubicBezTo>
                    <a:pt x="764" y="3686"/>
                    <a:pt x="845" y="3729"/>
                    <a:pt x="932" y="3729"/>
                  </a:cubicBezTo>
                  <a:cubicBezTo>
                    <a:pt x="1083" y="3729"/>
                    <a:pt x="1253" y="3602"/>
                    <a:pt x="1253" y="3475"/>
                  </a:cubicBezTo>
                  <a:cubicBezTo>
                    <a:pt x="952" y="2322"/>
                    <a:pt x="627" y="1169"/>
                    <a:pt x="326" y="117"/>
                  </a:cubicBezTo>
                  <a:cubicBezTo>
                    <a:pt x="326" y="32"/>
                    <a:pt x="268" y="1"/>
                    <a:pt x="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3" name="Google Shape;1933;p21"/>
            <p:cNvSpPr/>
            <p:nvPr/>
          </p:nvSpPr>
          <p:spPr>
            <a:xfrm>
              <a:off x="1530875" y="1654125"/>
              <a:ext cx="73825" cy="75600"/>
            </a:xfrm>
            <a:custGeom>
              <a:avLst/>
              <a:gdLst/>
              <a:ahLst/>
              <a:cxnLst/>
              <a:rect l="l" t="t" r="r" b="b"/>
              <a:pathLst>
                <a:path w="2953" h="3024" extrusionOk="0">
                  <a:moveTo>
                    <a:pt x="2551" y="1"/>
                  </a:moveTo>
                  <a:cubicBezTo>
                    <a:pt x="2489" y="1"/>
                    <a:pt x="2428" y="23"/>
                    <a:pt x="2380" y="77"/>
                  </a:cubicBezTo>
                  <a:cubicBezTo>
                    <a:pt x="1528" y="904"/>
                    <a:pt x="601" y="1831"/>
                    <a:pt x="74" y="2784"/>
                  </a:cubicBezTo>
                  <a:cubicBezTo>
                    <a:pt x="1" y="2931"/>
                    <a:pt x="142" y="3024"/>
                    <a:pt x="263" y="3024"/>
                  </a:cubicBezTo>
                  <a:cubicBezTo>
                    <a:pt x="307" y="3024"/>
                    <a:pt x="348" y="3011"/>
                    <a:pt x="375" y="2984"/>
                  </a:cubicBezTo>
                  <a:cubicBezTo>
                    <a:pt x="1127" y="2057"/>
                    <a:pt x="1954" y="1205"/>
                    <a:pt x="2781" y="378"/>
                  </a:cubicBezTo>
                  <a:cubicBezTo>
                    <a:pt x="2953" y="225"/>
                    <a:pt x="2747" y="1"/>
                    <a:pt x="25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4" name="Google Shape;1934;p21"/>
            <p:cNvSpPr/>
            <p:nvPr/>
          </p:nvSpPr>
          <p:spPr>
            <a:xfrm>
              <a:off x="1517050" y="1668575"/>
              <a:ext cx="94025" cy="42500"/>
            </a:xfrm>
            <a:custGeom>
              <a:avLst/>
              <a:gdLst/>
              <a:ahLst/>
              <a:cxnLst/>
              <a:rect l="l" t="t" r="r" b="b"/>
              <a:pathLst>
                <a:path w="3761" h="1700" extrusionOk="0">
                  <a:moveTo>
                    <a:pt x="301" y="0"/>
                  </a:moveTo>
                  <a:cubicBezTo>
                    <a:pt x="101" y="0"/>
                    <a:pt x="1" y="226"/>
                    <a:pt x="101" y="326"/>
                  </a:cubicBezTo>
                  <a:cubicBezTo>
                    <a:pt x="728" y="527"/>
                    <a:pt x="1254" y="953"/>
                    <a:pt x="1880" y="1253"/>
                  </a:cubicBezTo>
                  <a:cubicBezTo>
                    <a:pt x="2249" y="1448"/>
                    <a:pt x="2841" y="1699"/>
                    <a:pt x="3335" y="1699"/>
                  </a:cubicBezTo>
                  <a:cubicBezTo>
                    <a:pt x="3413" y="1699"/>
                    <a:pt x="3488" y="1693"/>
                    <a:pt x="3560" y="1680"/>
                  </a:cubicBezTo>
                  <a:cubicBezTo>
                    <a:pt x="3760" y="1680"/>
                    <a:pt x="3760" y="1479"/>
                    <a:pt x="3660" y="1379"/>
                  </a:cubicBezTo>
                  <a:cubicBezTo>
                    <a:pt x="3234" y="1053"/>
                    <a:pt x="2607" y="953"/>
                    <a:pt x="2081" y="752"/>
                  </a:cubicBezTo>
                  <a:cubicBezTo>
                    <a:pt x="1555" y="527"/>
                    <a:pt x="928" y="226"/>
                    <a:pt x="30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5" name="Google Shape;1935;p21"/>
            <p:cNvSpPr/>
            <p:nvPr/>
          </p:nvSpPr>
          <p:spPr>
            <a:xfrm>
              <a:off x="1841000" y="1559950"/>
              <a:ext cx="32975" cy="93350"/>
            </a:xfrm>
            <a:custGeom>
              <a:avLst/>
              <a:gdLst/>
              <a:ahLst/>
              <a:cxnLst/>
              <a:rect l="l" t="t" r="r" b="b"/>
              <a:pathLst>
                <a:path w="1319" h="3734" extrusionOk="0">
                  <a:moveTo>
                    <a:pt x="141" y="1"/>
                  </a:moveTo>
                  <a:cubicBezTo>
                    <a:pt x="66" y="1"/>
                    <a:pt x="0" y="56"/>
                    <a:pt x="0" y="185"/>
                  </a:cubicBezTo>
                  <a:cubicBezTo>
                    <a:pt x="100" y="1338"/>
                    <a:pt x="301" y="2466"/>
                    <a:pt x="827" y="3619"/>
                  </a:cubicBezTo>
                  <a:cubicBezTo>
                    <a:pt x="863" y="3698"/>
                    <a:pt x="938" y="3734"/>
                    <a:pt x="1017" y="3734"/>
                  </a:cubicBezTo>
                  <a:cubicBezTo>
                    <a:pt x="1162" y="3734"/>
                    <a:pt x="1318" y="3613"/>
                    <a:pt x="1253" y="3418"/>
                  </a:cubicBezTo>
                  <a:cubicBezTo>
                    <a:pt x="928" y="2265"/>
                    <a:pt x="627" y="1213"/>
                    <a:pt x="301" y="85"/>
                  </a:cubicBezTo>
                  <a:cubicBezTo>
                    <a:pt x="258" y="31"/>
                    <a:pt x="197" y="1"/>
                    <a:pt x="1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6" name="Google Shape;1936;p21"/>
            <p:cNvSpPr/>
            <p:nvPr/>
          </p:nvSpPr>
          <p:spPr>
            <a:xfrm>
              <a:off x="1825325" y="1565425"/>
              <a:ext cx="66525" cy="77100"/>
            </a:xfrm>
            <a:custGeom>
              <a:avLst/>
              <a:gdLst/>
              <a:ahLst/>
              <a:cxnLst/>
              <a:rect l="l" t="t" r="r" b="b"/>
              <a:pathLst>
                <a:path w="2661" h="3084" extrusionOk="0">
                  <a:moveTo>
                    <a:pt x="2333" y="0"/>
                  </a:moveTo>
                  <a:cubicBezTo>
                    <a:pt x="2281" y="0"/>
                    <a:pt x="2228" y="20"/>
                    <a:pt x="2181" y="66"/>
                  </a:cubicBezTo>
                  <a:cubicBezTo>
                    <a:pt x="1354" y="893"/>
                    <a:pt x="502" y="1846"/>
                    <a:pt x="1" y="2873"/>
                  </a:cubicBezTo>
                  <a:cubicBezTo>
                    <a:pt x="1" y="2960"/>
                    <a:pt x="97" y="3084"/>
                    <a:pt x="190" y="3084"/>
                  </a:cubicBezTo>
                  <a:cubicBezTo>
                    <a:pt x="231" y="3084"/>
                    <a:pt x="271" y="3060"/>
                    <a:pt x="301" y="2999"/>
                  </a:cubicBezTo>
                  <a:cubicBezTo>
                    <a:pt x="1028" y="2146"/>
                    <a:pt x="1755" y="1219"/>
                    <a:pt x="2507" y="367"/>
                  </a:cubicBezTo>
                  <a:cubicBezTo>
                    <a:pt x="2661" y="213"/>
                    <a:pt x="2505" y="0"/>
                    <a:pt x="233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7" name="Google Shape;1937;p21"/>
            <p:cNvSpPr/>
            <p:nvPr/>
          </p:nvSpPr>
          <p:spPr>
            <a:xfrm>
              <a:off x="1809675" y="1582725"/>
              <a:ext cx="90875" cy="40475"/>
            </a:xfrm>
            <a:custGeom>
              <a:avLst/>
              <a:gdLst/>
              <a:ahLst/>
              <a:cxnLst/>
              <a:rect l="l" t="t" r="r" b="b"/>
              <a:pathLst>
                <a:path w="3635" h="1619" extrusionOk="0">
                  <a:moveTo>
                    <a:pt x="201" y="1"/>
                  </a:moveTo>
                  <a:cubicBezTo>
                    <a:pt x="100" y="1"/>
                    <a:pt x="0" y="201"/>
                    <a:pt x="100" y="302"/>
                  </a:cubicBezTo>
                  <a:cubicBezTo>
                    <a:pt x="727" y="527"/>
                    <a:pt x="1253" y="828"/>
                    <a:pt x="1754" y="1154"/>
                  </a:cubicBezTo>
                  <a:cubicBezTo>
                    <a:pt x="2175" y="1314"/>
                    <a:pt x="2661" y="1619"/>
                    <a:pt x="3107" y="1619"/>
                  </a:cubicBezTo>
                  <a:cubicBezTo>
                    <a:pt x="3219" y="1619"/>
                    <a:pt x="3328" y="1600"/>
                    <a:pt x="3434" y="1555"/>
                  </a:cubicBezTo>
                  <a:cubicBezTo>
                    <a:pt x="3634" y="1555"/>
                    <a:pt x="3634" y="1354"/>
                    <a:pt x="3534" y="1354"/>
                  </a:cubicBezTo>
                  <a:cubicBezTo>
                    <a:pt x="3133" y="1053"/>
                    <a:pt x="2506" y="928"/>
                    <a:pt x="2080" y="728"/>
                  </a:cubicBezTo>
                  <a:cubicBezTo>
                    <a:pt x="1454" y="427"/>
                    <a:pt x="827" y="201"/>
                    <a:pt x="2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8" name="Google Shape;1938;p21"/>
            <p:cNvSpPr/>
            <p:nvPr/>
          </p:nvSpPr>
          <p:spPr>
            <a:xfrm>
              <a:off x="1543375" y="1351750"/>
              <a:ext cx="106550" cy="77975"/>
            </a:xfrm>
            <a:custGeom>
              <a:avLst/>
              <a:gdLst/>
              <a:ahLst/>
              <a:cxnLst/>
              <a:rect l="l" t="t" r="r" b="b"/>
              <a:pathLst>
                <a:path w="4262" h="3119" extrusionOk="0">
                  <a:moveTo>
                    <a:pt x="1253" y="668"/>
                  </a:moveTo>
                  <a:cubicBezTo>
                    <a:pt x="1454" y="668"/>
                    <a:pt x="1654" y="769"/>
                    <a:pt x="1880" y="894"/>
                  </a:cubicBezTo>
                  <a:cubicBezTo>
                    <a:pt x="2381" y="1094"/>
                    <a:pt x="2707" y="1395"/>
                    <a:pt x="3008" y="1721"/>
                  </a:cubicBezTo>
                  <a:cubicBezTo>
                    <a:pt x="3334" y="1921"/>
                    <a:pt x="3634" y="2147"/>
                    <a:pt x="3760" y="2347"/>
                  </a:cubicBezTo>
                  <a:cubicBezTo>
                    <a:pt x="3831" y="2418"/>
                    <a:pt x="3851" y="2489"/>
                    <a:pt x="3858" y="2489"/>
                  </a:cubicBezTo>
                  <a:cubicBezTo>
                    <a:pt x="3860" y="2489"/>
                    <a:pt x="3860" y="2477"/>
                    <a:pt x="3860" y="2448"/>
                  </a:cubicBezTo>
                  <a:lnTo>
                    <a:pt x="3860" y="2548"/>
                  </a:lnTo>
                  <a:lnTo>
                    <a:pt x="3634" y="2548"/>
                  </a:lnTo>
                  <a:cubicBezTo>
                    <a:pt x="3576" y="2577"/>
                    <a:pt x="3498" y="2590"/>
                    <a:pt x="3409" y="2590"/>
                  </a:cubicBezTo>
                  <a:cubicBezTo>
                    <a:pt x="3195" y="2590"/>
                    <a:pt x="2920" y="2519"/>
                    <a:pt x="2707" y="2448"/>
                  </a:cubicBezTo>
                  <a:cubicBezTo>
                    <a:pt x="2507" y="2347"/>
                    <a:pt x="2181" y="2347"/>
                    <a:pt x="1980" y="2247"/>
                  </a:cubicBezTo>
                  <a:cubicBezTo>
                    <a:pt x="1755" y="2247"/>
                    <a:pt x="1454" y="2147"/>
                    <a:pt x="1253" y="2022"/>
                  </a:cubicBezTo>
                  <a:cubicBezTo>
                    <a:pt x="1028" y="1921"/>
                    <a:pt x="827" y="1721"/>
                    <a:pt x="727" y="1520"/>
                  </a:cubicBezTo>
                  <a:cubicBezTo>
                    <a:pt x="627" y="1395"/>
                    <a:pt x="627" y="1295"/>
                    <a:pt x="627" y="1295"/>
                  </a:cubicBezTo>
                  <a:lnTo>
                    <a:pt x="627" y="1195"/>
                  </a:lnTo>
                  <a:lnTo>
                    <a:pt x="727" y="1094"/>
                  </a:lnTo>
                  <a:lnTo>
                    <a:pt x="727" y="994"/>
                  </a:lnTo>
                  <a:cubicBezTo>
                    <a:pt x="928" y="894"/>
                    <a:pt x="1028" y="769"/>
                    <a:pt x="1253" y="668"/>
                  </a:cubicBezTo>
                  <a:close/>
                  <a:moveTo>
                    <a:pt x="1479" y="0"/>
                  </a:moveTo>
                  <a:cubicBezTo>
                    <a:pt x="1369" y="0"/>
                    <a:pt x="1253" y="12"/>
                    <a:pt x="1128" y="42"/>
                  </a:cubicBezTo>
                  <a:cubicBezTo>
                    <a:pt x="727" y="42"/>
                    <a:pt x="401" y="368"/>
                    <a:pt x="201" y="668"/>
                  </a:cubicBezTo>
                  <a:lnTo>
                    <a:pt x="101" y="769"/>
                  </a:lnTo>
                  <a:lnTo>
                    <a:pt x="101" y="894"/>
                  </a:lnTo>
                  <a:lnTo>
                    <a:pt x="101" y="994"/>
                  </a:lnTo>
                  <a:cubicBezTo>
                    <a:pt x="101" y="994"/>
                    <a:pt x="0" y="1195"/>
                    <a:pt x="101" y="1295"/>
                  </a:cubicBezTo>
                  <a:cubicBezTo>
                    <a:pt x="101" y="1520"/>
                    <a:pt x="201" y="1721"/>
                    <a:pt x="301" y="1821"/>
                  </a:cubicBezTo>
                  <a:cubicBezTo>
                    <a:pt x="502" y="2147"/>
                    <a:pt x="827" y="2247"/>
                    <a:pt x="1028" y="2448"/>
                  </a:cubicBezTo>
                  <a:cubicBezTo>
                    <a:pt x="1554" y="2648"/>
                    <a:pt x="2081" y="2974"/>
                    <a:pt x="2507" y="3074"/>
                  </a:cubicBezTo>
                  <a:cubicBezTo>
                    <a:pt x="2674" y="3108"/>
                    <a:pt x="2832" y="3119"/>
                    <a:pt x="2982" y="3119"/>
                  </a:cubicBezTo>
                  <a:cubicBezTo>
                    <a:pt x="3281" y="3119"/>
                    <a:pt x="3543" y="3074"/>
                    <a:pt x="3760" y="3074"/>
                  </a:cubicBezTo>
                  <a:cubicBezTo>
                    <a:pt x="3860" y="2974"/>
                    <a:pt x="3960" y="2974"/>
                    <a:pt x="4061" y="2874"/>
                  </a:cubicBezTo>
                  <a:lnTo>
                    <a:pt x="4161" y="2774"/>
                  </a:lnTo>
                  <a:lnTo>
                    <a:pt x="4161" y="2648"/>
                  </a:lnTo>
                  <a:lnTo>
                    <a:pt x="4261" y="2648"/>
                  </a:lnTo>
                  <a:lnTo>
                    <a:pt x="4261" y="2548"/>
                  </a:lnTo>
                  <a:cubicBezTo>
                    <a:pt x="4261" y="2347"/>
                    <a:pt x="4261" y="2247"/>
                    <a:pt x="4161" y="2147"/>
                  </a:cubicBezTo>
                  <a:cubicBezTo>
                    <a:pt x="4061" y="1821"/>
                    <a:pt x="3960" y="1395"/>
                    <a:pt x="3634" y="1094"/>
                  </a:cubicBezTo>
                  <a:cubicBezTo>
                    <a:pt x="3233" y="668"/>
                    <a:pt x="2807" y="468"/>
                    <a:pt x="2181" y="142"/>
                  </a:cubicBezTo>
                  <a:cubicBezTo>
                    <a:pt x="1968" y="71"/>
                    <a:pt x="1743" y="0"/>
                    <a:pt x="147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39" name="Google Shape;1939;p21"/>
            <p:cNvSpPr/>
            <p:nvPr/>
          </p:nvSpPr>
          <p:spPr>
            <a:xfrm>
              <a:off x="1644875" y="1320475"/>
              <a:ext cx="86500" cy="97500"/>
            </a:xfrm>
            <a:custGeom>
              <a:avLst/>
              <a:gdLst/>
              <a:ahLst/>
              <a:cxnLst/>
              <a:rect l="l" t="t" r="r" b="b"/>
              <a:pathLst>
                <a:path w="3460" h="3900" extrusionOk="0">
                  <a:moveTo>
                    <a:pt x="2081" y="666"/>
                  </a:moveTo>
                  <a:cubicBezTo>
                    <a:pt x="2306" y="666"/>
                    <a:pt x="2507" y="666"/>
                    <a:pt x="2707" y="766"/>
                  </a:cubicBezTo>
                  <a:cubicBezTo>
                    <a:pt x="2770" y="829"/>
                    <a:pt x="2801" y="829"/>
                    <a:pt x="2817" y="829"/>
                  </a:cubicBezTo>
                  <a:cubicBezTo>
                    <a:pt x="2833" y="829"/>
                    <a:pt x="2833" y="829"/>
                    <a:pt x="2833" y="892"/>
                  </a:cubicBezTo>
                  <a:lnTo>
                    <a:pt x="2933" y="992"/>
                  </a:lnTo>
                  <a:lnTo>
                    <a:pt x="2933" y="1192"/>
                  </a:lnTo>
                  <a:cubicBezTo>
                    <a:pt x="2933" y="1393"/>
                    <a:pt x="2833" y="1719"/>
                    <a:pt x="2607" y="1919"/>
                  </a:cubicBezTo>
                  <a:cubicBezTo>
                    <a:pt x="2507" y="2145"/>
                    <a:pt x="2306" y="2245"/>
                    <a:pt x="2081" y="2446"/>
                  </a:cubicBezTo>
                  <a:cubicBezTo>
                    <a:pt x="1880" y="2546"/>
                    <a:pt x="1780" y="2771"/>
                    <a:pt x="1579" y="2872"/>
                  </a:cubicBezTo>
                  <a:cubicBezTo>
                    <a:pt x="1254" y="3172"/>
                    <a:pt x="953" y="3398"/>
                    <a:pt x="727" y="3498"/>
                  </a:cubicBezTo>
                  <a:lnTo>
                    <a:pt x="527" y="3498"/>
                  </a:lnTo>
                  <a:lnTo>
                    <a:pt x="527" y="3273"/>
                  </a:lnTo>
                  <a:cubicBezTo>
                    <a:pt x="627" y="3072"/>
                    <a:pt x="727" y="2771"/>
                    <a:pt x="953" y="2345"/>
                  </a:cubicBezTo>
                  <a:cubicBezTo>
                    <a:pt x="1053" y="2020"/>
                    <a:pt x="1254" y="1518"/>
                    <a:pt x="1579" y="1092"/>
                  </a:cubicBezTo>
                  <a:cubicBezTo>
                    <a:pt x="1680" y="992"/>
                    <a:pt x="1880" y="766"/>
                    <a:pt x="2081" y="666"/>
                  </a:cubicBezTo>
                  <a:close/>
                  <a:moveTo>
                    <a:pt x="2167" y="1"/>
                  </a:moveTo>
                  <a:cubicBezTo>
                    <a:pt x="2064" y="1"/>
                    <a:pt x="1966" y="13"/>
                    <a:pt x="1880" y="40"/>
                  </a:cubicBezTo>
                  <a:cubicBezTo>
                    <a:pt x="1454" y="140"/>
                    <a:pt x="1254" y="466"/>
                    <a:pt x="1053" y="666"/>
                  </a:cubicBezTo>
                  <a:cubicBezTo>
                    <a:pt x="627" y="1092"/>
                    <a:pt x="326" y="1619"/>
                    <a:pt x="101" y="2020"/>
                  </a:cubicBezTo>
                  <a:cubicBezTo>
                    <a:pt x="1" y="2546"/>
                    <a:pt x="1" y="2972"/>
                    <a:pt x="1" y="3273"/>
                  </a:cubicBezTo>
                  <a:cubicBezTo>
                    <a:pt x="101" y="3398"/>
                    <a:pt x="101" y="3598"/>
                    <a:pt x="201" y="3699"/>
                  </a:cubicBezTo>
                  <a:lnTo>
                    <a:pt x="201" y="3799"/>
                  </a:lnTo>
                  <a:lnTo>
                    <a:pt x="326" y="3799"/>
                  </a:lnTo>
                  <a:cubicBezTo>
                    <a:pt x="326" y="3799"/>
                    <a:pt x="427" y="3899"/>
                    <a:pt x="527" y="3899"/>
                  </a:cubicBezTo>
                  <a:lnTo>
                    <a:pt x="828" y="3899"/>
                  </a:lnTo>
                  <a:cubicBezTo>
                    <a:pt x="1153" y="3799"/>
                    <a:pt x="1579" y="3699"/>
                    <a:pt x="1980" y="3398"/>
                  </a:cubicBezTo>
                  <a:cubicBezTo>
                    <a:pt x="2306" y="3072"/>
                    <a:pt x="2707" y="2646"/>
                    <a:pt x="3033" y="2145"/>
                  </a:cubicBezTo>
                  <a:cubicBezTo>
                    <a:pt x="3133" y="1919"/>
                    <a:pt x="3334" y="1619"/>
                    <a:pt x="3459" y="1293"/>
                  </a:cubicBezTo>
                  <a:lnTo>
                    <a:pt x="3459" y="666"/>
                  </a:lnTo>
                  <a:lnTo>
                    <a:pt x="3234" y="466"/>
                  </a:lnTo>
                  <a:lnTo>
                    <a:pt x="3234" y="365"/>
                  </a:lnTo>
                  <a:lnTo>
                    <a:pt x="3133" y="365"/>
                  </a:lnTo>
                  <a:lnTo>
                    <a:pt x="3033" y="265"/>
                  </a:lnTo>
                  <a:cubicBezTo>
                    <a:pt x="2793" y="99"/>
                    <a:pt x="2458" y="1"/>
                    <a:pt x="216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0" name="Google Shape;1940;p21"/>
            <p:cNvSpPr/>
            <p:nvPr/>
          </p:nvSpPr>
          <p:spPr>
            <a:xfrm>
              <a:off x="1559025" y="1409675"/>
              <a:ext cx="101550" cy="70950"/>
            </a:xfrm>
            <a:custGeom>
              <a:avLst/>
              <a:gdLst/>
              <a:ahLst/>
              <a:cxnLst/>
              <a:rect l="l" t="t" r="r" b="b"/>
              <a:pathLst>
                <a:path w="4062" h="2838" extrusionOk="0">
                  <a:moveTo>
                    <a:pt x="3597" y="0"/>
                  </a:moveTo>
                  <a:cubicBezTo>
                    <a:pt x="3467" y="0"/>
                    <a:pt x="3146" y="732"/>
                    <a:pt x="2382" y="1384"/>
                  </a:cubicBezTo>
                  <a:cubicBezTo>
                    <a:pt x="1755" y="1910"/>
                    <a:pt x="1" y="2010"/>
                    <a:pt x="1" y="2211"/>
                  </a:cubicBezTo>
                  <a:cubicBezTo>
                    <a:pt x="1" y="2336"/>
                    <a:pt x="502" y="2437"/>
                    <a:pt x="502" y="2437"/>
                  </a:cubicBezTo>
                  <a:cubicBezTo>
                    <a:pt x="302" y="2637"/>
                    <a:pt x="402" y="2838"/>
                    <a:pt x="402" y="2838"/>
                  </a:cubicBezTo>
                  <a:cubicBezTo>
                    <a:pt x="402" y="2838"/>
                    <a:pt x="4061" y="2437"/>
                    <a:pt x="3635" y="30"/>
                  </a:cubicBezTo>
                  <a:cubicBezTo>
                    <a:pt x="3625" y="10"/>
                    <a:pt x="3612" y="0"/>
                    <a:pt x="359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1" name="Google Shape;1941;p21"/>
            <p:cNvSpPr/>
            <p:nvPr/>
          </p:nvSpPr>
          <p:spPr>
            <a:xfrm>
              <a:off x="1647375" y="1407925"/>
              <a:ext cx="104150" cy="49150"/>
            </a:xfrm>
            <a:custGeom>
              <a:avLst/>
              <a:gdLst/>
              <a:ahLst/>
              <a:cxnLst/>
              <a:rect l="l" t="t" r="r" b="b"/>
              <a:pathLst>
                <a:path w="4166" h="1966" extrusionOk="0">
                  <a:moveTo>
                    <a:pt x="101" y="0"/>
                  </a:moveTo>
                  <a:cubicBezTo>
                    <a:pt x="101" y="0"/>
                    <a:pt x="1" y="1253"/>
                    <a:pt x="1354" y="1780"/>
                  </a:cubicBezTo>
                  <a:cubicBezTo>
                    <a:pt x="1752" y="1912"/>
                    <a:pt x="2109" y="1965"/>
                    <a:pt x="2422" y="1965"/>
                  </a:cubicBezTo>
                  <a:cubicBezTo>
                    <a:pt x="3590" y="1965"/>
                    <a:pt x="4165" y="1232"/>
                    <a:pt x="4086" y="1153"/>
                  </a:cubicBezTo>
                  <a:lnTo>
                    <a:pt x="3660" y="1028"/>
                  </a:lnTo>
                  <a:cubicBezTo>
                    <a:pt x="3760" y="928"/>
                    <a:pt x="3660" y="527"/>
                    <a:pt x="3660" y="527"/>
                  </a:cubicBezTo>
                  <a:cubicBezTo>
                    <a:pt x="3660" y="527"/>
                    <a:pt x="3103" y="1262"/>
                    <a:pt x="2157" y="1262"/>
                  </a:cubicBezTo>
                  <a:cubicBezTo>
                    <a:pt x="2100" y="1262"/>
                    <a:pt x="2041" y="1259"/>
                    <a:pt x="1981" y="1253"/>
                  </a:cubicBezTo>
                  <a:cubicBezTo>
                    <a:pt x="1154" y="1253"/>
                    <a:pt x="527" y="201"/>
                    <a:pt x="527" y="201"/>
                  </a:cubicBezTo>
                  <a:lnTo>
                    <a:pt x="10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42" name="Google Shape;1942;p21"/>
            <p:cNvSpPr/>
            <p:nvPr/>
          </p:nvSpPr>
          <p:spPr>
            <a:xfrm>
              <a:off x="1433577" y="1756453"/>
              <a:ext cx="632225" cy="193650"/>
            </a:xfrm>
            <a:custGeom>
              <a:avLst/>
              <a:gdLst/>
              <a:ahLst/>
              <a:cxnLst/>
              <a:rect l="l" t="t" r="r" b="b"/>
              <a:pathLst>
                <a:path w="25289" h="7746" extrusionOk="0">
                  <a:moveTo>
                    <a:pt x="24710" y="0"/>
                  </a:moveTo>
                  <a:cubicBezTo>
                    <a:pt x="22988" y="0"/>
                    <a:pt x="19652" y="79"/>
                    <a:pt x="14737" y="1480"/>
                  </a:cubicBezTo>
                  <a:lnTo>
                    <a:pt x="14637" y="1480"/>
                  </a:lnTo>
                  <a:lnTo>
                    <a:pt x="14637" y="1580"/>
                  </a:lnTo>
                  <a:lnTo>
                    <a:pt x="14411" y="1580"/>
                  </a:lnTo>
                  <a:lnTo>
                    <a:pt x="14536" y="1681"/>
                  </a:lnTo>
                  <a:cubicBezTo>
                    <a:pt x="14737" y="1881"/>
                    <a:pt x="14937" y="2207"/>
                    <a:pt x="15038" y="2408"/>
                  </a:cubicBezTo>
                  <a:cubicBezTo>
                    <a:pt x="18396" y="1355"/>
                    <a:pt x="21830" y="428"/>
                    <a:pt x="25288" y="2"/>
                  </a:cubicBezTo>
                  <a:cubicBezTo>
                    <a:pt x="25122" y="2"/>
                    <a:pt x="24929" y="0"/>
                    <a:pt x="24710" y="0"/>
                  </a:cubicBezTo>
                  <a:close/>
                  <a:moveTo>
                    <a:pt x="9925" y="3034"/>
                  </a:moveTo>
                  <a:cubicBezTo>
                    <a:pt x="3659" y="5340"/>
                    <a:pt x="326" y="7520"/>
                    <a:pt x="0" y="7520"/>
                  </a:cubicBezTo>
                  <a:lnTo>
                    <a:pt x="526" y="7746"/>
                  </a:lnTo>
                  <a:cubicBezTo>
                    <a:pt x="3659" y="6593"/>
                    <a:pt x="7018" y="5440"/>
                    <a:pt x="10150" y="4187"/>
                  </a:cubicBezTo>
                  <a:cubicBezTo>
                    <a:pt x="9925" y="3661"/>
                    <a:pt x="9925" y="3134"/>
                    <a:pt x="9925" y="3134"/>
                  </a:cubicBezTo>
                  <a:lnTo>
                    <a:pt x="9925" y="3034"/>
                  </a:lnTo>
                  <a:close/>
                </a:path>
              </a:pathLst>
            </a:custGeom>
            <a:solidFill>
              <a:srgbClr val="1D1E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946316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2">
  <p:cSld name="One column text 2">
    <p:bg>
      <p:bgPr>
        <a:solidFill>
          <a:schemeClr val="lt1"/>
        </a:solidFill>
        <a:effectLst/>
      </p:bgPr>
    </p:bg>
    <p:spTree>
      <p:nvGrpSpPr>
        <p:cNvPr id="1" name="Shape 1943"/>
        <p:cNvGrpSpPr/>
        <p:nvPr/>
      </p:nvGrpSpPr>
      <p:grpSpPr>
        <a:xfrm>
          <a:off x="0" y="0"/>
          <a:ext cx="0" cy="0"/>
          <a:chOff x="0" y="0"/>
          <a:chExt cx="0" cy="0"/>
        </a:xfrm>
      </p:grpSpPr>
      <p:sp>
        <p:nvSpPr>
          <p:cNvPr id="1944" name="Google Shape;1944;p22"/>
          <p:cNvSpPr txBox="1">
            <a:spLocks noGrp="1"/>
          </p:cNvSpPr>
          <p:nvPr>
            <p:ph type="title"/>
          </p:nvPr>
        </p:nvSpPr>
        <p:spPr>
          <a:xfrm>
            <a:off x="685650" y="1524050"/>
            <a:ext cx="3081900" cy="1568400"/>
          </a:xfrm>
          <a:prstGeom prst="rect">
            <a:avLst/>
          </a:prstGeom>
        </p:spPr>
        <p:txBody>
          <a:bodyPr spcFirstLastPara="1" wrap="square" lIns="91419" tIns="91419" rIns="91419" bIns="91419" anchor="b" anchorCtr="0">
            <a:noAutofit/>
          </a:bodyPr>
          <a:lstStyle>
            <a:lvl1pPr lvl="0" algn="ctr" rtl="0">
              <a:spcBef>
                <a:spcPts val="0"/>
              </a:spcBef>
              <a:spcAft>
                <a:spcPts val="0"/>
              </a:spcAft>
              <a:buSzPts val="2400"/>
              <a:buNone/>
              <a:defRPr sz="48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45" name="Google Shape;1945;p22"/>
          <p:cNvSpPr txBox="1">
            <a:spLocks noGrp="1"/>
          </p:cNvSpPr>
          <p:nvPr>
            <p:ph type="body" idx="1"/>
          </p:nvPr>
        </p:nvSpPr>
        <p:spPr>
          <a:xfrm>
            <a:off x="796275" y="3180100"/>
            <a:ext cx="2808000" cy="572700"/>
          </a:xfrm>
          <a:prstGeom prst="rect">
            <a:avLst/>
          </a:prstGeom>
        </p:spPr>
        <p:txBody>
          <a:bodyPr spcFirstLastPara="1" wrap="square" lIns="91419" tIns="91419" rIns="91419" bIns="91419" anchor="t" anchorCtr="0">
            <a:noAutofit/>
          </a:bodyPr>
          <a:lstStyle>
            <a:lvl1pPr marL="457166" lvl="0" indent="-304778" algn="ctr" rtl="0">
              <a:spcBef>
                <a:spcPts val="0"/>
              </a:spcBef>
              <a:spcAft>
                <a:spcPts val="0"/>
              </a:spcAft>
              <a:buSzPts val="1200"/>
              <a:buChar char="●"/>
              <a:defRPr sz="2600">
                <a:solidFill>
                  <a:schemeClr val="accent3"/>
                </a:solidFill>
                <a:latin typeface="Satisfy"/>
                <a:ea typeface="Satisfy"/>
                <a:cs typeface="Satisfy"/>
                <a:sym typeface="Satisfy"/>
              </a:defRPr>
            </a:lvl1pPr>
            <a:lvl2pPr marL="914333" lvl="1" indent="-304778" rtl="0">
              <a:spcBef>
                <a:spcPts val="1600"/>
              </a:spcBef>
              <a:spcAft>
                <a:spcPts val="0"/>
              </a:spcAft>
              <a:buSzPts val="1200"/>
              <a:buChar char="○"/>
              <a:defRPr sz="1200"/>
            </a:lvl2pPr>
            <a:lvl3pPr marL="1371498" lvl="2" indent="-304778" rtl="0">
              <a:spcBef>
                <a:spcPts val="1600"/>
              </a:spcBef>
              <a:spcAft>
                <a:spcPts val="0"/>
              </a:spcAft>
              <a:buSzPts val="1200"/>
              <a:buChar char="■"/>
              <a:defRPr sz="1200"/>
            </a:lvl3pPr>
            <a:lvl4pPr marL="1828664" lvl="3" indent="-304778" rtl="0">
              <a:spcBef>
                <a:spcPts val="1600"/>
              </a:spcBef>
              <a:spcAft>
                <a:spcPts val="0"/>
              </a:spcAft>
              <a:buSzPts val="1200"/>
              <a:buChar char="●"/>
              <a:defRPr sz="1200"/>
            </a:lvl4pPr>
            <a:lvl5pPr marL="2285829" lvl="4" indent="-304778" rtl="0">
              <a:spcBef>
                <a:spcPts val="1600"/>
              </a:spcBef>
              <a:spcAft>
                <a:spcPts val="0"/>
              </a:spcAft>
              <a:buSzPts val="1200"/>
              <a:buChar char="○"/>
              <a:defRPr sz="1200"/>
            </a:lvl5pPr>
            <a:lvl6pPr marL="2742995" lvl="5" indent="-304778" rtl="0">
              <a:spcBef>
                <a:spcPts val="1600"/>
              </a:spcBef>
              <a:spcAft>
                <a:spcPts val="0"/>
              </a:spcAft>
              <a:buSzPts val="1200"/>
              <a:buChar char="■"/>
              <a:defRPr sz="1200"/>
            </a:lvl6pPr>
            <a:lvl7pPr marL="3200160" lvl="6" indent="-304778" rtl="0">
              <a:spcBef>
                <a:spcPts val="1600"/>
              </a:spcBef>
              <a:spcAft>
                <a:spcPts val="0"/>
              </a:spcAft>
              <a:buSzPts val="1200"/>
              <a:buChar char="●"/>
              <a:defRPr sz="1200"/>
            </a:lvl7pPr>
            <a:lvl8pPr marL="3657326" lvl="7" indent="-304778" rtl="0">
              <a:spcBef>
                <a:spcPts val="1600"/>
              </a:spcBef>
              <a:spcAft>
                <a:spcPts val="0"/>
              </a:spcAft>
              <a:buSzPts val="1200"/>
              <a:buChar char="○"/>
              <a:defRPr sz="1200"/>
            </a:lvl8pPr>
            <a:lvl9pPr marL="4114493" lvl="8" indent="-304778" rtl="0">
              <a:spcBef>
                <a:spcPts val="1600"/>
              </a:spcBef>
              <a:spcAft>
                <a:spcPts val="1600"/>
              </a:spcAft>
              <a:buSzPts val="1200"/>
              <a:buChar char="■"/>
              <a:defRPr sz="1200"/>
            </a:lvl9pPr>
          </a:lstStyle>
          <a:p>
            <a:endParaRPr/>
          </a:p>
        </p:txBody>
      </p:sp>
      <p:grpSp>
        <p:nvGrpSpPr>
          <p:cNvPr id="1946" name="Google Shape;1946;p22"/>
          <p:cNvGrpSpPr/>
          <p:nvPr/>
        </p:nvGrpSpPr>
        <p:grpSpPr>
          <a:xfrm>
            <a:off x="273900" y="267000"/>
            <a:ext cx="8596200" cy="4609500"/>
            <a:chOff x="273900" y="267000"/>
            <a:chExt cx="8596200" cy="4609500"/>
          </a:xfrm>
        </p:grpSpPr>
        <p:sp>
          <p:nvSpPr>
            <p:cNvPr id="1947" name="Google Shape;1947;p22"/>
            <p:cNvSpPr/>
            <p:nvPr/>
          </p:nvSpPr>
          <p:spPr>
            <a:xfrm>
              <a:off x="273900" y="267000"/>
              <a:ext cx="8596200" cy="4609500"/>
            </a:xfrm>
            <a:prstGeom prst="rect">
              <a:avLst/>
            </a:pr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48" name="Google Shape;1948;p22"/>
            <p:cNvGrpSpPr/>
            <p:nvPr/>
          </p:nvGrpSpPr>
          <p:grpSpPr>
            <a:xfrm>
              <a:off x="342798" y="350833"/>
              <a:ext cx="5077866" cy="3958930"/>
              <a:chOff x="3883050" y="954775"/>
              <a:chExt cx="4282950" cy="3339179"/>
            </a:xfrm>
          </p:grpSpPr>
          <p:sp>
            <p:nvSpPr>
              <p:cNvPr id="1949" name="Google Shape;1949;p22"/>
              <p:cNvSpPr/>
              <p:nvPr/>
            </p:nvSpPr>
            <p:spPr>
              <a:xfrm>
                <a:off x="3941150" y="1082200"/>
                <a:ext cx="40800" cy="41150"/>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0" name="Google Shape;1950;p22"/>
              <p:cNvSpPr/>
              <p:nvPr/>
            </p:nvSpPr>
            <p:spPr>
              <a:xfrm>
                <a:off x="3892900" y="2533525"/>
                <a:ext cx="41150" cy="40800"/>
              </a:xfrm>
              <a:custGeom>
                <a:avLst/>
                <a:gdLst/>
                <a:ahLst/>
                <a:cxnLst/>
                <a:rect l="l" t="t" r="r" b="b"/>
                <a:pathLst>
                  <a:path w="1646" h="1632" extrusionOk="0">
                    <a:moveTo>
                      <a:pt x="843" y="0"/>
                    </a:moveTo>
                    <a:cubicBezTo>
                      <a:pt x="395" y="0"/>
                      <a:pt x="1" y="340"/>
                      <a:pt x="1" y="788"/>
                    </a:cubicBezTo>
                    <a:cubicBezTo>
                      <a:pt x="1" y="1237"/>
                      <a:pt x="395" y="1631"/>
                      <a:pt x="843" y="1631"/>
                    </a:cubicBezTo>
                    <a:cubicBezTo>
                      <a:pt x="1305" y="1631"/>
                      <a:pt x="1645" y="1237"/>
                      <a:pt x="1645" y="788"/>
                    </a:cubicBezTo>
                    <a:cubicBezTo>
                      <a:pt x="1645" y="340"/>
                      <a:pt x="1305" y="0"/>
                      <a:pt x="8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1" name="Google Shape;1951;p22"/>
              <p:cNvSpPr/>
              <p:nvPr/>
            </p:nvSpPr>
            <p:spPr>
              <a:xfrm>
                <a:off x="4151825" y="1199775"/>
                <a:ext cx="55425" cy="55075"/>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2" name="Google Shape;1952;p22"/>
              <p:cNvSpPr/>
              <p:nvPr/>
            </p:nvSpPr>
            <p:spPr>
              <a:xfrm>
                <a:off x="4007425" y="1678225"/>
                <a:ext cx="55400" cy="53700"/>
              </a:xfrm>
              <a:custGeom>
                <a:avLst/>
                <a:gdLst/>
                <a:ahLst/>
                <a:cxnLst/>
                <a:rect l="l" t="t" r="r" b="b"/>
                <a:pathLst>
                  <a:path w="2216" h="2148" extrusionOk="0">
                    <a:moveTo>
                      <a:pt x="1088" y="0"/>
                    </a:moveTo>
                    <a:cubicBezTo>
                      <a:pt x="517" y="0"/>
                      <a:pt x="0" y="503"/>
                      <a:pt x="0" y="1074"/>
                    </a:cubicBezTo>
                    <a:cubicBezTo>
                      <a:pt x="0" y="1699"/>
                      <a:pt x="517" y="2148"/>
                      <a:pt x="1088" y="2148"/>
                    </a:cubicBezTo>
                    <a:cubicBezTo>
                      <a:pt x="1699" y="2148"/>
                      <a:pt x="2216" y="1699"/>
                      <a:pt x="2216" y="1074"/>
                    </a:cubicBezTo>
                    <a:cubicBezTo>
                      <a:pt x="2216" y="503"/>
                      <a:pt x="1699" y="0"/>
                      <a:pt x="10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3" name="Google Shape;1953;p22"/>
              <p:cNvSpPr/>
              <p:nvPr/>
            </p:nvSpPr>
            <p:spPr>
              <a:xfrm>
                <a:off x="6094500" y="1103275"/>
                <a:ext cx="56775" cy="55400"/>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4" name="Google Shape;1954;p22"/>
              <p:cNvSpPr/>
              <p:nvPr/>
            </p:nvSpPr>
            <p:spPr>
              <a:xfrm>
                <a:off x="7640976" y="1343221"/>
                <a:ext cx="48275" cy="42500"/>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5" name="Google Shape;1955;p22"/>
              <p:cNvSpPr/>
              <p:nvPr/>
            </p:nvSpPr>
            <p:spPr>
              <a:xfrm>
                <a:off x="7854375" y="3248475"/>
                <a:ext cx="42500" cy="42500"/>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6" name="Google Shape;1956;p22"/>
              <p:cNvSpPr/>
              <p:nvPr/>
            </p:nvSpPr>
            <p:spPr>
              <a:xfrm>
                <a:off x="8018825" y="954775"/>
                <a:ext cx="62225" cy="53725"/>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7" name="Google Shape;1957;p22"/>
              <p:cNvSpPr/>
              <p:nvPr/>
            </p:nvSpPr>
            <p:spPr>
              <a:xfrm>
                <a:off x="3947950" y="3285175"/>
                <a:ext cx="62550" cy="53700"/>
              </a:xfrm>
              <a:custGeom>
                <a:avLst/>
                <a:gdLst/>
                <a:ahLst/>
                <a:cxnLst/>
                <a:rect l="l" t="t" r="r" b="b"/>
                <a:pathLst>
                  <a:path w="2502" h="2148" extrusionOk="0">
                    <a:moveTo>
                      <a:pt x="1251" y="0"/>
                    </a:moveTo>
                    <a:cubicBezTo>
                      <a:pt x="1020" y="0"/>
                      <a:pt x="748" y="54"/>
                      <a:pt x="571" y="231"/>
                    </a:cubicBezTo>
                    <a:cubicBezTo>
                      <a:pt x="123" y="625"/>
                      <a:pt x="1" y="1305"/>
                      <a:pt x="408" y="1753"/>
                    </a:cubicBezTo>
                    <a:cubicBezTo>
                      <a:pt x="626" y="2039"/>
                      <a:pt x="966" y="2148"/>
                      <a:pt x="1251" y="2148"/>
                    </a:cubicBezTo>
                    <a:cubicBezTo>
                      <a:pt x="1536" y="2148"/>
                      <a:pt x="1768" y="2039"/>
                      <a:pt x="1985" y="1876"/>
                    </a:cubicBezTo>
                    <a:cubicBezTo>
                      <a:pt x="2447" y="1536"/>
                      <a:pt x="2501" y="856"/>
                      <a:pt x="2107" y="394"/>
                    </a:cubicBezTo>
                    <a:cubicBezTo>
                      <a:pt x="1876" y="109"/>
                      <a:pt x="1591" y="0"/>
                      <a:pt x="12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8" name="Google Shape;1958;p22"/>
              <p:cNvSpPr/>
              <p:nvPr/>
            </p:nvSpPr>
            <p:spPr>
              <a:xfrm>
                <a:off x="3921100" y="2904250"/>
                <a:ext cx="60850" cy="55400"/>
              </a:xfrm>
              <a:custGeom>
                <a:avLst/>
                <a:gdLst/>
                <a:ahLst/>
                <a:cxnLst/>
                <a:rect l="l" t="t" r="r" b="b"/>
                <a:pathLst>
                  <a:path w="2434" h="2216" extrusionOk="0">
                    <a:moveTo>
                      <a:pt x="1251" y="0"/>
                    </a:moveTo>
                    <a:cubicBezTo>
                      <a:pt x="966" y="0"/>
                      <a:pt x="735" y="122"/>
                      <a:pt x="517" y="286"/>
                    </a:cubicBezTo>
                    <a:cubicBezTo>
                      <a:pt x="55" y="680"/>
                      <a:pt x="1" y="1359"/>
                      <a:pt x="395" y="1822"/>
                    </a:cubicBezTo>
                    <a:cubicBezTo>
                      <a:pt x="626" y="2039"/>
                      <a:pt x="911" y="2216"/>
                      <a:pt x="1251" y="2216"/>
                    </a:cubicBezTo>
                    <a:cubicBezTo>
                      <a:pt x="1482" y="2216"/>
                      <a:pt x="1754" y="2093"/>
                      <a:pt x="1931" y="1930"/>
                    </a:cubicBezTo>
                    <a:cubicBezTo>
                      <a:pt x="2379" y="1590"/>
                      <a:pt x="2434" y="856"/>
                      <a:pt x="2094" y="394"/>
                    </a:cubicBezTo>
                    <a:cubicBezTo>
                      <a:pt x="1876" y="177"/>
                      <a:pt x="1537" y="0"/>
                      <a:pt x="12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59" name="Google Shape;1959;p22"/>
              <p:cNvSpPr/>
              <p:nvPr/>
            </p:nvSpPr>
            <p:spPr>
              <a:xfrm>
                <a:off x="4012176" y="4240254"/>
                <a:ext cx="60850" cy="53700"/>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0" name="Google Shape;1960;p22"/>
              <p:cNvSpPr/>
              <p:nvPr/>
            </p:nvSpPr>
            <p:spPr>
              <a:xfrm>
                <a:off x="8105150" y="3333425"/>
                <a:ext cx="60850" cy="53700"/>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1" name="Google Shape;1961;p22"/>
              <p:cNvSpPr/>
              <p:nvPr/>
            </p:nvSpPr>
            <p:spPr>
              <a:xfrm>
                <a:off x="5355425" y="1069300"/>
                <a:ext cx="41150" cy="41125"/>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2" name="Google Shape;1962;p22"/>
              <p:cNvSpPr/>
              <p:nvPr/>
            </p:nvSpPr>
            <p:spPr>
              <a:xfrm>
                <a:off x="5723450" y="1083550"/>
                <a:ext cx="62550" cy="53725"/>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3" name="Google Shape;1963;p22"/>
              <p:cNvSpPr/>
              <p:nvPr/>
            </p:nvSpPr>
            <p:spPr>
              <a:xfrm>
                <a:off x="7307950" y="1089350"/>
                <a:ext cx="42500" cy="40800"/>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4" name="Google Shape;1964;p22"/>
              <p:cNvSpPr/>
              <p:nvPr/>
            </p:nvSpPr>
            <p:spPr>
              <a:xfrm>
                <a:off x="7599500" y="981625"/>
                <a:ext cx="41150" cy="41125"/>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5" name="Google Shape;1965;p22"/>
              <p:cNvSpPr/>
              <p:nvPr/>
            </p:nvSpPr>
            <p:spPr>
              <a:xfrm>
                <a:off x="3883050" y="2128475"/>
                <a:ext cx="60850" cy="53700"/>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66" name="Google Shape;1966;p22"/>
            <p:cNvSpPr/>
            <p:nvPr/>
          </p:nvSpPr>
          <p:spPr>
            <a:xfrm>
              <a:off x="3764481" y="654308"/>
              <a:ext cx="48372" cy="48787"/>
            </a:xfrm>
            <a:custGeom>
              <a:avLst/>
              <a:gdLst/>
              <a:ahLst/>
              <a:cxnLst/>
              <a:rect l="l" t="t" r="r" b="b"/>
              <a:pathLst>
                <a:path w="1632" h="1646" extrusionOk="0">
                  <a:moveTo>
                    <a:pt x="789" y="1"/>
                  </a:moveTo>
                  <a:cubicBezTo>
                    <a:pt x="340" y="1"/>
                    <a:pt x="1" y="395"/>
                    <a:pt x="1" y="843"/>
                  </a:cubicBezTo>
                  <a:cubicBezTo>
                    <a:pt x="1" y="1305"/>
                    <a:pt x="340" y="1645"/>
                    <a:pt x="789" y="1645"/>
                  </a:cubicBezTo>
                  <a:cubicBezTo>
                    <a:pt x="1292" y="1645"/>
                    <a:pt x="1632" y="1305"/>
                    <a:pt x="1632" y="843"/>
                  </a:cubicBezTo>
                  <a:cubicBezTo>
                    <a:pt x="1632" y="395"/>
                    <a:pt x="1292" y="1"/>
                    <a:pt x="78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7" name="Google Shape;1967;p22"/>
            <p:cNvSpPr/>
            <p:nvPr/>
          </p:nvSpPr>
          <p:spPr>
            <a:xfrm>
              <a:off x="4014257" y="793705"/>
              <a:ext cx="65712" cy="65297"/>
            </a:xfrm>
            <a:custGeom>
              <a:avLst/>
              <a:gdLst/>
              <a:ahLst/>
              <a:cxnLst/>
              <a:rect l="l" t="t" r="r" b="b"/>
              <a:pathLst>
                <a:path w="2217" h="2203" extrusionOk="0">
                  <a:moveTo>
                    <a:pt x="1143" y="0"/>
                  </a:moveTo>
                  <a:cubicBezTo>
                    <a:pt x="517" y="0"/>
                    <a:pt x="1" y="503"/>
                    <a:pt x="1" y="1129"/>
                  </a:cubicBezTo>
                  <a:cubicBezTo>
                    <a:pt x="1" y="1700"/>
                    <a:pt x="517" y="2202"/>
                    <a:pt x="1143" y="2202"/>
                  </a:cubicBezTo>
                  <a:cubicBezTo>
                    <a:pt x="1768" y="2202"/>
                    <a:pt x="2216" y="1700"/>
                    <a:pt x="2216" y="1129"/>
                  </a:cubicBezTo>
                  <a:cubicBezTo>
                    <a:pt x="2216" y="503"/>
                    <a:pt x="1768" y="0"/>
                    <a:pt x="11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8" name="Google Shape;1968;p22"/>
            <p:cNvSpPr/>
            <p:nvPr/>
          </p:nvSpPr>
          <p:spPr>
            <a:xfrm>
              <a:off x="6097534" y="1406067"/>
              <a:ext cx="74159" cy="64082"/>
            </a:xfrm>
            <a:custGeom>
              <a:avLst/>
              <a:gdLst/>
              <a:ahLst/>
              <a:cxnLst/>
              <a:rect l="l" t="t" r="r" b="b"/>
              <a:pathLst>
                <a:path w="2502" h="2162" extrusionOk="0">
                  <a:moveTo>
                    <a:pt x="1251" y="1"/>
                  </a:moveTo>
                  <a:cubicBezTo>
                    <a:pt x="1020" y="1"/>
                    <a:pt x="857" y="69"/>
                    <a:pt x="680" y="177"/>
                  </a:cubicBezTo>
                  <a:cubicBezTo>
                    <a:pt x="177" y="463"/>
                    <a:pt x="0" y="1142"/>
                    <a:pt x="340" y="1645"/>
                  </a:cubicBezTo>
                  <a:cubicBezTo>
                    <a:pt x="517" y="1985"/>
                    <a:pt x="857" y="2162"/>
                    <a:pt x="1251" y="2162"/>
                  </a:cubicBezTo>
                  <a:cubicBezTo>
                    <a:pt x="1414" y="2162"/>
                    <a:pt x="1645" y="2107"/>
                    <a:pt x="1822" y="1985"/>
                  </a:cubicBezTo>
                  <a:cubicBezTo>
                    <a:pt x="2325" y="1645"/>
                    <a:pt x="2501" y="1020"/>
                    <a:pt x="2162" y="517"/>
                  </a:cubicBezTo>
                  <a:cubicBezTo>
                    <a:pt x="1985" y="177"/>
                    <a:pt x="1591" y="1"/>
                    <a:pt x="1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69" name="Google Shape;1969;p22"/>
            <p:cNvSpPr/>
            <p:nvPr/>
          </p:nvSpPr>
          <p:spPr>
            <a:xfrm>
              <a:off x="5286940" y="1369403"/>
              <a:ext cx="55219" cy="48787"/>
            </a:xfrm>
            <a:custGeom>
              <a:avLst/>
              <a:gdLst/>
              <a:ahLst/>
              <a:cxnLst/>
              <a:rect l="l" t="t" r="r" b="b"/>
              <a:pathLst>
                <a:path w="1863" h="1646" extrusionOk="0">
                  <a:moveTo>
                    <a:pt x="966" y="1"/>
                  </a:moveTo>
                  <a:cubicBezTo>
                    <a:pt x="789" y="1"/>
                    <a:pt x="626" y="55"/>
                    <a:pt x="504" y="110"/>
                  </a:cubicBezTo>
                  <a:cubicBezTo>
                    <a:pt x="110" y="341"/>
                    <a:pt x="1" y="844"/>
                    <a:pt x="218" y="1238"/>
                  </a:cubicBezTo>
                  <a:cubicBezTo>
                    <a:pt x="395" y="1469"/>
                    <a:pt x="680" y="1645"/>
                    <a:pt x="966" y="1645"/>
                  </a:cubicBezTo>
                  <a:cubicBezTo>
                    <a:pt x="1075" y="1645"/>
                    <a:pt x="1238" y="1577"/>
                    <a:pt x="1360" y="1523"/>
                  </a:cubicBezTo>
                  <a:cubicBezTo>
                    <a:pt x="1754" y="1238"/>
                    <a:pt x="1863" y="735"/>
                    <a:pt x="1645" y="395"/>
                  </a:cubicBezTo>
                  <a:cubicBezTo>
                    <a:pt x="1469" y="110"/>
                    <a:pt x="1183" y="1"/>
                    <a:pt x="9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0" name="Google Shape;1970;p22"/>
            <p:cNvSpPr/>
            <p:nvPr/>
          </p:nvSpPr>
          <p:spPr>
            <a:xfrm>
              <a:off x="6005265" y="1681630"/>
              <a:ext cx="48787" cy="48787"/>
            </a:xfrm>
            <a:custGeom>
              <a:avLst/>
              <a:gdLst/>
              <a:ahLst/>
              <a:cxnLst/>
              <a:rect l="l" t="t" r="r" b="b"/>
              <a:pathLst>
                <a:path w="1646" h="1646" extrusionOk="0">
                  <a:moveTo>
                    <a:pt x="857" y="1"/>
                  </a:moveTo>
                  <a:cubicBezTo>
                    <a:pt x="395" y="1"/>
                    <a:pt x="1" y="395"/>
                    <a:pt x="1" y="843"/>
                  </a:cubicBezTo>
                  <a:cubicBezTo>
                    <a:pt x="1" y="1306"/>
                    <a:pt x="395" y="1645"/>
                    <a:pt x="857" y="1645"/>
                  </a:cubicBezTo>
                  <a:cubicBezTo>
                    <a:pt x="1306" y="1645"/>
                    <a:pt x="1645" y="1306"/>
                    <a:pt x="1645" y="843"/>
                  </a:cubicBezTo>
                  <a:cubicBezTo>
                    <a:pt x="1645" y="395"/>
                    <a:pt x="1306" y="1"/>
                    <a:pt x="8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1" name="Google Shape;1971;p22"/>
            <p:cNvSpPr/>
            <p:nvPr/>
          </p:nvSpPr>
          <p:spPr>
            <a:xfrm>
              <a:off x="6723590" y="889175"/>
              <a:ext cx="48787" cy="47187"/>
            </a:xfrm>
            <a:custGeom>
              <a:avLst/>
              <a:gdLst/>
              <a:ahLst/>
              <a:cxnLst/>
              <a:rect l="l" t="t" r="r" b="b"/>
              <a:pathLst>
                <a:path w="1646" h="1592" extrusionOk="0">
                  <a:moveTo>
                    <a:pt x="857" y="1"/>
                  </a:moveTo>
                  <a:cubicBezTo>
                    <a:pt x="409" y="1"/>
                    <a:pt x="1" y="341"/>
                    <a:pt x="1" y="789"/>
                  </a:cubicBezTo>
                  <a:cubicBezTo>
                    <a:pt x="1" y="1251"/>
                    <a:pt x="409" y="1591"/>
                    <a:pt x="857" y="1591"/>
                  </a:cubicBezTo>
                  <a:cubicBezTo>
                    <a:pt x="1306" y="1591"/>
                    <a:pt x="1645" y="1251"/>
                    <a:pt x="1645" y="789"/>
                  </a:cubicBezTo>
                  <a:cubicBezTo>
                    <a:pt x="1645"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2" name="Google Shape;1972;p22"/>
            <p:cNvSpPr/>
            <p:nvPr/>
          </p:nvSpPr>
          <p:spPr>
            <a:xfrm>
              <a:off x="6350927" y="1162723"/>
              <a:ext cx="65712" cy="65712"/>
            </a:xfrm>
            <a:custGeom>
              <a:avLst/>
              <a:gdLst/>
              <a:ahLst/>
              <a:cxnLst/>
              <a:rect l="l" t="t" r="r" b="b"/>
              <a:pathLst>
                <a:path w="2217" h="2217" extrusionOk="0">
                  <a:moveTo>
                    <a:pt x="1088" y="1"/>
                  </a:moveTo>
                  <a:cubicBezTo>
                    <a:pt x="517" y="1"/>
                    <a:pt x="1" y="517"/>
                    <a:pt x="1" y="1143"/>
                  </a:cubicBezTo>
                  <a:cubicBezTo>
                    <a:pt x="1" y="1700"/>
                    <a:pt x="517" y="2217"/>
                    <a:pt x="1088" y="2217"/>
                  </a:cubicBezTo>
                  <a:cubicBezTo>
                    <a:pt x="1700" y="2217"/>
                    <a:pt x="2216" y="1700"/>
                    <a:pt x="2216" y="1143"/>
                  </a:cubicBezTo>
                  <a:cubicBezTo>
                    <a:pt x="2216" y="517"/>
                    <a:pt x="1700" y="1"/>
                    <a:pt x="108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3" name="Google Shape;1973;p22"/>
            <p:cNvSpPr/>
            <p:nvPr/>
          </p:nvSpPr>
          <p:spPr>
            <a:xfrm>
              <a:off x="5380809" y="2060756"/>
              <a:ext cx="55634" cy="48758"/>
            </a:xfrm>
            <a:custGeom>
              <a:avLst/>
              <a:gdLst/>
              <a:ahLst/>
              <a:cxnLst/>
              <a:rect l="l" t="t" r="r" b="b"/>
              <a:pathLst>
                <a:path w="1877" h="1645" extrusionOk="0">
                  <a:moveTo>
                    <a:pt x="966" y="0"/>
                  </a:moveTo>
                  <a:cubicBezTo>
                    <a:pt x="735" y="0"/>
                    <a:pt x="572" y="122"/>
                    <a:pt x="395" y="231"/>
                  </a:cubicBezTo>
                  <a:cubicBezTo>
                    <a:pt x="55" y="517"/>
                    <a:pt x="1" y="1019"/>
                    <a:pt x="286" y="1359"/>
                  </a:cubicBezTo>
                  <a:cubicBezTo>
                    <a:pt x="449" y="1590"/>
                    <a:pt x="680" y="1645"/>
                    <a:pt x="966" y="1645"/>
                  </a:cubicBezTo>
                  <a:cubicBezTo>
                    <a:pt x="1129" y="1645"/>
                    <a:pt x="1306" y="1590"/>
                    <a:pt x="1469" y="1482"/>
                  </a:cubicBezTo>
                  <a:cubicBezTo>
                    <a:pt x="1809" y="1196"/>
                    <a:pt x="1877" y="680"/>
                    <a:pt x="1591" y="340"/>
                  </a:cubicBezTo>
                  <a:cubicBezTo>
                    <a:pt x="1414" y="122"/>
                    <a:pt x="1197" y="0"/>
                    <a:pt x="9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4" name="Google Shape;1974;p22"/>
            <p:cNvSpPr/>
            <p:nvPr/>
          </p:nvSpPr>
          <p:spPr>
            <a:xfrm>
              <a:off x="5708361" y="1790824"/>
              <a:ext cx="55219" cy="48372"/>
            </a:xfrm>
            <a:custGeom>
              <a:avLst/>
              <a:gdLst/>
              <a:ahLst/>
              <a:cxnLst/>
              <a:rect l="l" t="t" r="r" b="b"/>
              <a:pathLst>
                <a:path w="1863" h="1632" extrusionOk="0">
                  <a:moveTo>
                    <a:pt x="897" y="0"/>
                  </a:moveTo>
                  <a:cubicBezTo>
                    <a:pt x="734" y="0"/>
                    <a:pt x="558" y="55"/>
                    <a:pt x="394" y="218"/>
                  </a:cubicBezTo>
                  <a:cubicBezTo>
                    <a:pt x="55" y="503"/>
                    <a:pt x="0" y="1020"/>
                    <a:pt x="272" y="1359"/>
                  </a:cubicBezTo>
                  <a:cubicBezTo>
                    <a:pt x="449" y="1523"/>
                    <a:pt x="680" y="1631"/>
                    <a:pt x="897" y="1631"/>
                  </a:cubicBezTo>
                  <a:cubicBezTo>
                    <a:pt x="1128" y="1631"/>
                    <a:pt x="1292" y="1577"/>
                    <a:pt x="1468" y="1468"/>
                  </a:cubicBezTo>
                  <a:cubicBezTo>
                    <a:pt x="1808" y="1128"/>
                    <a:pt x="1862" y="612"/>
                    <a:pt x="1577" y="272"/>
                  </a:cubicBezTo>
                  <a:cubicBezTo>
                    <a:pt x="1414" y="109"/>
                    <a:pt x="1183" y="0"/>
                    <a:pt x="89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5" name="Google Shape;1975;p22"/>
            <p:cNvSpPr/>
            <p:nvPr/>
          </p:nvSpPr>
          <p:spPr>
            <a:xfrm>
              <a:off x="5531885" y="1085778"/>
              <a:ext cx="55634" cy="46772"/>
            </a:xfrm>
            <a:custGeom>
              <a:avLst/>
              <a:gdLst/>
              <a:ahLst/>
              <a:cxnLst/>
              <a:rect l="l" t="t" r="r" b="b"/>
              <a:pathLst>
                <a:path w="1877" h="1578" extrusionOk="0">
                  <a:moveTo>
                    <a:pt x="966" y="1"/>
                  </a:moveTo>
                  <a:cubicBezTo>
                    <a:pt x="735" y="1"/>
                    <a:pt x="572" y="55"/>
                    <a:pt x="395" y="164"/>
                  </a:cubicBezTo>
                  <a:cubicBezTo>
                    <a:pt x="55" y="449"/>
                    <a:pt x="1" y="952"/>
                    <a:pt x="341" y="1292"/>
                  </a:cubicBezTo>
                  <a:cubicBezTo>
                    <a:pt x="449" y="1523"/>
                    <a:pt x="735" y="1578"/>
                    <a:pt x="966" y="1578"/>
                  </a:cubicBezTo>
                  <a:cubicBezTo>
                    <a:pt x="1129" y="1578"/>
                    <a:pt x="1306" y="1523"/>
                    <a:pt x="1469" y="1414"/>
                  </a:cubicBezTo>
                  <a:cubicBezTo>
                    <a:pt x="1809" y="1129"/>
                    <a:pt x="1877" y="613"/>
                    <a:pt x="1591" y="273"/>
                  </a:cubicBezTo>
                  <a:cubicBezTo>
                    <a:pt x="1414" y="55"/>
                    <a:pt x="1197" y="1"/>
                    <a:pt x="96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6" name="Google Shape;1976;p22"/>
            <p:cNvSpPr/>
            <p:nvPr/>
          </p:nvSpPr>
          <p:spPr>
            <a:xfrm>
              <a:off x="5674512" y="1431439"/>
              <a:ext cx="74159" cy="63696"/>
            </a:xfrm>
            <a:custGeom>
              <a:avLst/>
              <a:gdLst/>
              <a:ahLst/>
              <a:cxnLst/>
              <a:rect l="l" t="t" r="r" b="b"/>
              <a:pathLst>
                <a:path w="2502" h="2149" extrusionOk="0">
                  <a:moveTo>
                    <a:pt x="1251" y="1"/>
                  </a:moveTo>
                  <a:cubicBezTo>
                    <a:pt x="1020" y="1"/>
                    <a:pt x="857" y="55"/>
                    <a:pt x="680" y="164"/>
                  </a:cubicBezTo>
                  <a:cubicBezTo>
                    <a:pt x="177" y="504"/>
                    <a:pt x="1" y="1129"/>
                    <a:pt x="340" y="1646"/>
                  </a:cubicBezTo>
                  <a:cubicBezTo>
                    <a:pt x="517" y="1985"/>
                    <a:pt x="911" y="2149"/>
                    <a:pt x="1251" y="2149"/>
                  </a:cubicBezTo>
                  <a:cubicBezTo>
                    <a:pt x="1414" y="2149"/>
                    <a:pt x="1645" y="2094"/>
                    <a:pt x="1822" y="1985"/>
                  </a:cubicBezTo>
                  <a:cubicBezTo>
                    <a:pt x="2325" y="1700"/>
                    <a:pt x="2502" y="1020"/>
                    <a:pt x="2162" y="504"/>
                  </a:cubicBezTo>
                  <a:cubicBezTo>
                    <a:pt x="1985" y="164"/>
                    <a:pt x="1591" y="1"/>
                    <a:pt x="1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7" name="Google Shape;1977;p22"/>
            <p:cNvSpPr/>
            <p:nvPr/>
          </p:nvSpPr>
          <p:spPr>
            <a:xfrm>
              <a:off x="5993587" y="1003200"/>
              <a:ext cx="73744" cy="64082"/>
            </a:xfrm>
            <a:custGeom>
              <a:avLst/>
              <a:gdLst/>
              <a:ahLst/>
              <a:cxnLst/>
              <a:rect l="l" t="t" r="r" b="b"/>
              <a:pathLst>
                <a:path w="2488" h="2162" extrusionOk="0">
                  <a:moveTo>
                    <a:pt x="1251" y="0"/>
                  </a:moveTo>
                  <a:cubicBezTo>
                    <a:pt x="1020" y="0"/>
                    <a:pt x="789" y="68"/>
                    <a:pt x="626" y="177"/>
                  </a:cubicBezTo>
                  <a:cubicBezTo>
                    <a:pt x="109" y="517"/>
                    <a:pt x="1" y="1197"/>
                    <a:pt x="286" y="1699"/>
                  </a:cubicBezTo>
                  <a:cubicBezTo>
                    <a:pt x="504" y="1985"/>
                    <a:pt x="843" y="2162"/>
                    <a:pt x="1251" y="2162"/>
                  </a:cubicBezTo>
                  <a:cubicBezTo>
                    <a:pt x="1414" y="2162"/>
                    <a:pt x="1645" y="2162"/>
                    <a:pt x="1808" y="2039"/>
                  </a:cubicBezTo>
                  <a:cubicBezTo>
                    <a:pt x="2325" y="1699"/>
                    <a:pt x="2488" y="1020"/>
                    <a:pt x="2148" y="517"/>
                  </a:cubicBezTo>
                  <a:cubicBezTo>
                    <a:pt x="1931" y="177"/>
                    <a:pt x="1591" y="0"/>
                    <a:pt x="12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8" name="Google Shape;1978;p22"/>
            <p:cNvSpPr/>
            <p:nvPr/>
          </p:nvSpPr>
          <p:spPr>
            <a:xfrm>
              <a:off x="6317493" y="679295"/>
              <a:ext cx="67312" cy="65682"/>
            </a:xfrm>
            <a:custGeom>
              <a:avLst/>
              <a:gdLst/>
              <a:ahLst/>
              <a:cxnLst/>
              <a:rect l="l" t="t" r="r" b="b"/>
              <a:pathLst>
                <a:path w="2271" h="2216" extrusionOk="0">
                  <a:moveTo>
                    <a:pt x="1129" y="0"/>
                  </a:moveTo>
                  <a:cubicBezTo>
                    <a:pt x="517" y="0"/>
                    <a:pt x="1" y="462"/>
                    <a:pt x="1" y="1074"/>
                  </a:cubicBezTo>
                  <a:cubicBezTo>
                    <a:pt x="1" y="1699"/>
                    <a:pt x="517" y="2216"/>
                    <a:pt x="1129" y="2216"/>
                  </a:cubicBezTo>
                  <a:cubicBezTo>
                    <a:pt x="1754" y="2216"/>
                    <a:pt x="2271" y="1699"/>
                    <a:pt x="2271" y="1074"/>
                  </a:cubicBezTo>
                  <a:cubicBezTo>
                    <a:pt x="2271" y="462"/>
                    <a:pt x="1754" y="0"/>
                    <a:pt x="11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79" name="Google Shape;1979;p22"/>
            <p:cNvSpPr/>
            <p:nvPr/>
          </p:nvSpPr>
          <p:spPr>
            <a:xfrm>
              <a:off x="8675918" y="1471750"/>
              <a:ext cx="55634" cy="48758"/>
            </a:xfrm>
            <a:custGeom>
              <a:avLst/>
              <a:gdLst/>
              <a:ahLst/>
              <a:cxnLst/>
              <a:rect l="l" t="t" r="r" b="b"/>
              <a:pathLst>
                <a:path w="1877" h="1645" extrusionOk="0">
                  <a:moveTo>
                    <a:pt x="966" y="0"/>
                  </a:moveTo>
                  <a:cubicBezTo>
                    <a:pt x="803" y="0"/>
                    <a:pt x="572" y="55"/>
                    <a:pt x="395" y="163"/>
                  </a:cubicBezTo>
                  <a:cubicBezTo>
                    <a:pt x="55" y="449"/>
                    <a:pt x="1" y="965"/>
                    <a:pt x="341" y="1359"/>
                  </a:cubicBezTo>
                  <a:cubicBezTo>
                    <a:pt x="463" y="1523"/>
                    <a:pt x="735" y="1645"/>
                    <a:pt x="966" y="1645"/>
                  </a:cubicBezTo>
                  <a:cubicBezTo>
                    <a:pt x="1143" y="1645"/>
                    <a:pt x="1360" y="1591"/>
                    <a:pt x="1482" y="1468"/>
                  </a:cubicBezTo>
                  <a:cubicBezTo>
                    <a:pt x="1877" y="1128"/>
                    <a:pt x="1877" y="625"/>
                    <a:pt x="1591" y="286"/>
                  </a:cubicBezTo>
                  <a:cubicBezTo>
                    <a:pt x="1414" y="55"/>
                    <a:pt x="1197" y="0"/>
                    <a:pt x="9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0" name="Google Shape;1980;p22"/>
            <p:cNvSpPr/>
            <p:nvPr/>
          </p:nvSpPr>
          <p:spPr>
            <a:xfrm>
              <a:off x="8684395" y="887575"/>
              <a:ext cx="57235" cy="50388"/>
            </a:xfrm>
            <a:custGeom>
              <a:avLst/>
              <a:gdLst/>
              <a:ahLst/>
              <a:cxnLst/>
              <a:rect l="l" t="t" r="r" b="b"/>
              <a:pathLst>
                <a:path w="1931" h="1700" extrusionOk="0">
                  <a:moveTo>
                    <a:pt x="965" y="0"/>
                  </a:moveTo>
                  <a:cubicBezTo>
                    <a:pt x="789" y="0"/>
                    <a:pt x="571" y="109"/>
                    <a:pt x="394" y="232"/>
                  </a:cubicBezTo>
                  <a:cubicBezTo>
                    <a:pt x="55" y="503"/>
                    <a:pt x="0" y="1020"/>
                    <a:pt x="340" y="1360"/>
                  </a:cubicBezTo>
                  <a:cubicBezTo>
                    <a:pt x="517" y="1591"/>
                    <a:pt x="734" y="1700"/>
                    <a:pt x="965" y="1700"/>
                  </a:cubicBezTo>
                  <a:cubicBezTo>
                    <a:pt x="1128" y="1700"/>
                    <a:pt x="1360" y="1645"/>
                    <a:pt x="1536" y="1468"/>
                  </a:cubicBezTo>
                  <a:cubicBezTo>
                    <a:pt x="1876" y="1183"/>
                    <a:pt x="1930" y="680"/>
                    <a:pt x="1591" y="340"/>
                  </a:cubicBezTo>
                  <a:cubicBezTo>
                    <a:pt x="1414"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1" name="Google Shape;1981;p22"/>
            <p:cNvSpPr/>
            <p:nvPr/>
          </p:nvSpPr>
          <p:spPr>
            <a:xfrm>
              <a:off x="7234050" y="879127"/>
              <a:ext cx="55605" cy="48758"/>
            </a:xfrm>
            <a:custGeom>
              <a:avLst/>
              <a:gdLst/>
              <a:ahLst/>
              <a:cxnLst/>
              <a:rect l="l" t="t" r="r" b="b"/>
              <a:pathLst>
                <a:path w="1876" h="1645" extrusionOk="0">
                  <a:moveTo>
                    <a:pt x="965" y="0"/>
                  </a:moveTo>
                  <a:cubicBezTo>
                    <a:pt x="789" y="0"/>
                    <a:pt x="625" y="54"/>
                    <a:pt x="517" y="109"/>
                  </a:cubicBezTo>
                  <a:cubicBezTo>
                    <a:pt x="109" y="340"/>
                    <a:pt x="0" y="856"/>
                    <a:pt x="231" y="1251"/>
                  </a:cubicBezTo>
                  <a:cubicBezTo>
                    <a:pt x="394" y="1536"/>
                    <a:pt x="680" y="1645"/>
                    <a:pt x="965" y="1645"/>
                  </a:cubicBezTo>
                  <a:cubicBezTo>
                    <a:pt x="1074" y="1645"/>
                    <a:pt x="1251" y="1590"/>
                    <a:pt x="1359" y="1536"/>
                  </a:cubicBezTo>
                  <a:cubicBezTo>
                    <a:pt x="1754" y="1305"/>
                    <a:pt x="1876" y="788"/>
                    <a:pt x="1645" y="394"/>
                  </a:cubicBezTo>
                  <a:cubicBezTo>
                    <a:pt x="1468" y="109"/>
                    <a:pt x="1196" y="0"/>
                    <a:pt x="9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2" name="Google Shape;1982;p22"/>
            <p:cNvSpPr/>
            <p:nvPr/>
          </p:nvSpPr>
          <p:spPr>
            <a:xfrm>
              <a:off x="8420895" y="2324611"/>
              <a:ext cx="65297" cy="65297"/>
            </a:xfrm>
            <a:custGeom>
              <a:avLst/>
              <a:gdLst/>
              <a:ahLst/>
              <a:cxnLst/>
              <a:rect l="l" t="t" r="r" b="b"/>
              <a:pathLst>
                <a:path w="2203" h="2203" extrusionOk="0">
                  <a:moveTo>
                    <a:pt x="1129" y="1"/>
                  </a:moveTo>
                  <a:cubicBezTo>
                    <a:pt x="504" y="1"/>
                    <a:pt x="1" y="450"/>
                    <a:pt x="1" y="1075"/>
                  </a:cubicBezTo>
                  <a:cubicBezTo>
                    <a:pt x="1" y="1700"/>
                    <a:pt x="504" y="2203"/>
                    <a:pt x="1129" y="2203"/>
                  </a:cubicBezTo>
                  <a:cubicBezTo>
                    <a:pt x="1754" y="2203"/>
                    <a:pt x="2203" y="1700"/>
                    <a:pt x="2203" y="1075"/>
                  </a:cubicBezTo>
                  <a:cubicBezTo>
                    <a:pt x="2203" y="450"/>
                    <a:pt x="1754" y="1"/>
                    <a:pt x="112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3" name="Google Shape;1983;p22"/>
            <p:cNvSpPr/>
            <p:nvPr/>
          </p:nvSpPr>
          <p:spPr>
            <a:xfrm>
              <a:off x="7364970"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4" name="Google Shape;1984;p22"/>
            <p:cNvSpPr/>
            <p:nvPr/>
          </p:nvSpPr>
          <p:spPr>
            <a:xfrm>
              <a:off x="7799671" y="3175486"/>
              <a:ext cx="50388" cy="48787"/>
            </a:xfrm>
            <a:custGeom>
              <a:avLst/>
              <a:gdLst/>
              <a:ahLst/>
              <a:cxnLst/>
              <a:rect l="l" t="t" r="r" b="b"/>
              <a:pathLst>
                <a:path w="1700" h="1646" extrusionOk="0">
                  <a:moveTo>
                    <a:pt x="857" y="1"/>
                  </a:moveTo>
                  <a:cubicBezTo>
                    <a:pt x="395" y="1"/>
                    <a:pt x="1" y="341"/>
                    <a:pt x="1" y="789"/>
                  </a:cubicBezTo>
                  <a:cubicBezTo>
                    <a:pt x="1" y="1251"/>
                    <a:pt x="395" y="1645"/>
                    <a:pt x="857" y="1645"/>
                  </a:cubicBezTo>
                  <a:cubicBezTo>
                    <a:pt x="1306" y="1645"/>
                    <a:pt x="1700" y="1251"/>
                    <a:pt x="1700" y="789"/>
                  </a:cubicBezTo>
                  <a:cubicBezTo>
                    <a:pt x="1700" y="341"/>
                    <a:pt x="1306" y="1"/>
                    <a:pt x="8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5" name="Google Shape;1985;p22"/>
            <p:cNvSpPr/>
            <p:nvPr/>
          </p:nvSpPr>
          <p:spPr>
            <a:xfrm>
              <a:off x="8083296" y="2972452"/>
              <a:ext cx="67312" cy="65297"/>
            </a:xfrm>
            <a:custGeom>
              <a:avLst/>
              <a:gdLst/>
              <a:ahLst/>
              <a:cxnLst/>
              <a:rect l="l" t="t" r="r" b="b"/>
              <a:pathLst>
                <a:path w="2271" h="2203" extrusionOk="0">
                  <a:moveTo>
                    <a:pt x="1142" y="0"/>
                  </a:moveTo>
                  <a:cubicBezTo>
                    <a:pt x="517" y="0"/>
                    <a:pt x="1" y="503"/>
                    <a:pt x="1" y="1128"/>
                  </a:cubicBezTo>
                  <a:cubicBezTo>
                    <a:pt x="1" y="1754"/>
                    <a:pt x="517" y="2202"/>
                    <a:pt x="1142" y="2202"/>
                  </a:cubicBezTo>
                  <a:cubicBezTo>
                    <a:pt x="1768" y="2202"/>
                    <a:pt x="2271" y="1754"/>
                    <a:pt x="2271" y="1128"/>
                  </a:cubicBezTo>
                  <a:cubicBezTo>
                    <a:pt x="2271" y="503"/>
                    <a:pt x="1768" y="0"/>
                    <a:pt x="114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6" name="Google Shape;1986;p22"/>
            <p:cNvSpPr/>
            <p:nvPr/>
          </p:nvSpPr>
          <p:spPr>
            <a:xfrm>
              <a:off x="8404001" y="3222644"/>
              <a:ext cx="50388" cy="50388"/>
            </a:xfrm>
            <a:custGeom>
              <a:avLst/>
              <a:gdLst/>
              <a:ahLst/>
              <a:cxnLst/>
              <a:rect l="l" t="t" r="r" b="b"/>
              <a:pathLst>
                <a:path w="1700" h="1700" extrusionOk="0">
                  <a:moveTo>
                    <a:pt x="856" y="0"/>
                  </a:moveTo>
                  <a:cubicBezTo>
                    <a:pt x="394" y="0"/>
                    <a:pt x="0" y="394"/>
                    <a:pt x="0" y="843"/>
                  </a:cubicBezTo>
                  <a:cubicBezTo>
                    <a:pt x="0" y="1305"/>
                    <a:pt x="394" y="1699"/>
                    <a:pt x="856" y="1699"/>
                  </a:cubicBezTo>
                  <a:cubicBezTo>
                    <a:pt x="1305" y="1699"/>
                    <a:pt x="1699" y="1305"/>
                    <a:pt x="1699" y="843"/>
                  </a:cubicBezTo>
                  <a:cubicBezTo>
                    <a:pt x="1699" y="394"/>
                    <a:pt x="1305" y="0"/>
                    <a:pt x="8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7" name="Google Shape;1987;p22"/>
            <p:cNvSpPr/>
            <p:nvPr/>
          </p:nvSpPr>
          <p:spPr>
            <a:xfrm>
              <a:off x="8538537" y="2848350"/>
              <a:ext cx="66927" cy="65297"/>
            </a:xfrm>
            <a:custGeom>
              <a:avLst/>
              <a:gdLst/>
              <a:ahLst/>
              <a:cxnLst/>
              <a:rect l="l" t="t" r="r" b="b"/>
              <a:pathLst>
                <a:path w="2258" h="2203" extrusionOk="0">
                  <a:moveTo>
                    <a:pt x="1129" y="1"/>
                  </a:moveTo>
                  <a:cubicBezTo>
                    <a:pt x="504" y="1"/>
                    <a:pt x="1" y="449"/>
                    <a:pt x="1" y="1075"/>
                  </a:cubicBezTo>
                  <a:cubicBezTo>
                    <a:pt x="1" y="1700"/>
                    <a:pt x="504" y="2203"/>
                    <a:pt x="1129" y="2203"/>
                  </a:cubicBezTo>
                  <a:cubicBezTo>
                    <a:pt x="1754" y="2203"/>
                    <a:pt x="2257" y="1700"/>
                    <a:pt x="2257" y="1075"/>
                  </a:cubicBezTo>
                  <a:cubicBezTo>
                    <a:pt x="2257" y="449"/>
                    <a:pt x="1754" y="1"/>
                    <a:pt x="112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8" name="Google Shape;1988;p22"/>
            <p:cNvSpPr/>
            <p:nvPr/>
          </p:nvSpPr>
          <p:spPr>
            <a:xfrm>
              <a:off x="7467317" y="679295"/>
              <a:ext cx="65682" cy="65682"/>
            </a:xfrm>
            <a:custGeom>
              <a:avLst/>
              <a:gdLst/>
              <a:ahLst/>
              <a:cxnLst/>
              <a:rect l="l" t="t" r="r" b="b"/>
              <a:pathLst>
                <a:path w="2216" h="2216" extrusionOk="0">
                  <a:moveTo>
                    <a:pt x="1142" y="0"/>
                  </a:moveTo>
                  <a:cubicBezTo>
                    <a:pt x="517" y="0"/>
                    <a:pt x="0" y="462"/>
                    <a:pt x="0" y="1074"/>
                  </a:cubicBezTo>
                  <a:cubicBezTo>
                    <a:pt x="0" y="1699"/>
                    <a:pt x="517" y="2216"/>
                    <a:pt x="1142" y="2216"/>
                  </a:cubicBezTo>
                  <a:cubicBezTo>
                    <a:pt x="1753" y="2216"/>
                    <a:pt x="2216" y="1699"/>
                    <a:pt x="2216" y="1074"/>
                  </a:cubicBezTo>
                  <a:cubicBezTo>
                    <a:pt x="2216" y="462"/>
                    <a:pt x="1753" y="0"/>
                    <a:pt x="114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89" name="Google Shape;1989;p22"/>
            <p:cNvSpPr/>
            <p:nvPr/>
          </p:nvSpPr>
          <p:spPr>
            <a:xfrm>
              <a:off x="5117340" y="2616713"/>
              <a:ext cx="65297" cy="65297"/>
            </a:xfrm>
            <a:custGeom>
              <a:avLst/>
              <a:gdLst/>
              <a:ahLst/>
              <a:cxnLst/>
              <a:rect l="l" t="t" r="r" b="b"/>
              <a:pathLst>
                <a:path w="2203" h="2203" extrusionOk="0">
                  <a:moveTo>
                    <a:pt x="1129" y="0"/>
                  </a:moveTo>
                  <a:cubicBezTo>
                    <a:pt x="503" y="0"/>
                    <a:pt x="0" y="503"/>
                    <a:pt x="0" y="1129"/>
                  </a:cubicBezTo>
                  <a:cubicBezTo>
                    <a:pt x="0" y="1699"/>
                    <a:pt x="503" y="2202"/>
                    <a:pt x="1129" y="2202"/>
                  </a:cubicBezTo>
                  <a:cubicBezTo>
                    <a:pt x="1754" y="2202"/>
                    <a:pt x="2202" y="1699"/>
                    <a:pt x="2202" y="1129"/>
                  </a:cubicBezTo>
                  <a:cubicBezTo>
                    <a:pt x="2202" y="503"/>
                    <a:pt x="1754" y="0"/>
                    <a:pt x="11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0" name="Google Shape;1990;p22"/>
            <p:cNvSpPr/>
            <p:nvPr/>
          </p:nvSpPr>
          <p:spPr>
            <a:xfrm>
              <a:off x="7921392" y="2406527"/>
              <a:ext cx="65267" cy="63667"/>
            </a:xfrm>
            <a:custGeom>
              <a:avLst/>
              <a:gdLst/>
              <a:ahLst/>
              <a:cxnLst/>
              <a:rect l="l" t="t" r="r" b="b"/>
              <a:pathLst>
                <a:path w="2202" h="2148" extrusionOk="0">
                  <a:moveTo>
                    <a:pt x="1074" y="0"/>
                  </a:moveTo>
                  <a:cubicBezTo>
                    <a:pt x="503" y="0"/>
                    <a:pt x="0" y="449"/>
                    <a:pt x="0" y="1074"/>
                  </a:cubicBezTo>
                  <a:cubicBezTo>
                    <a:pt x="0" y="1631"/>
                    <a:pt x="503" y="2148"/>
                    <a:pt x="1074" y="2148"/>
                  </a:cubicBezTo>
                  <a:cubicBezTo>
                    <a:pt x="1699" y="2148"/>
                    <a:pt x="2202" y="1631"/>
                    <a:pt x="2202" y="1074"/>
                  </a:cubicBezTo>
                  <a:cubicBezTo>
                    <a:pt x="2202" y="449"/>
                    <a:pt x="1699" y="0"/>
                    <a:pt x="107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1" name="Google Shape;1991;p22"/>
            <p:cNvSpPr/>
            <p:nvPr/>
          </p:nvSpPr>
          <p:spPr>
            <a:xfrm>
              <a:off x="5406211" y="2888660"/>
              <a:ext cx="53589" cy="48372"/>
            </a:xfrm>
            <a:custGeom>
              <a:avLst/>
              <a:gdLst/>
              <a:ahLst/>
              <a:cxnLst/>
              <a:rect l="l" t="t" r="r" b="b"/>
              <a:pathLst>
                <a:path w="1808" h="1632" extrusionOk="0">
                  <a:moveTo>
                    <a:pt x="897" y="0"/>
                  </a:moveTo>
                  <a:cubicBezTo>
                    <a:pt x="734" y="0"/>
                    <a:pt x="557" y="54"/>
                    <a:pt x="394" y="218"/>
                  </a:cubicBezTo>
                  <a:cubicBezTo>
                    <a:pt x="54" y="503"/>
                    <a:pt x="0" y="1020"/>
                    <a:pt x="272" y="1359"/>
                  </a:cubicBezTo>
                  <a:cubicBezTo>
                    <a:pt x="449" y="1522"/>
                    <a:pt x="680" y="1631"/>
                    <a:pt x="897" y="1631"/>
                  </a:cubicBezTo>
                  <a:cubicBezTo>
                    <a:pt x="1074" y="1631"/>
                    <a:pt x="1291" y="1577"/>
                    <a:pt x="1414" y="1468"/>
                  </a:cubicBezTo>
                  <a:cubicBezTo>
                    <a:pt x="1808" y="1128"/>
                    <a:pt x="1808" y="612"/>
                    <a:pt x="1522" y="272"/>
                  </a:cubicBezTo>
                  <a:cubicBezTo>
                    <a:pt x="1359" y="109"/>
                    <a:pt x="1128" y="0"/>
                    <a:pt x="89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2" name="Google Shape;1992;p22"/>
            <p:cNvSpPr/>
            <p:nvPr/>
          </p:nvSpPr>
          <p:spPr>
            <a:xfrm>
              <a:off x="5946459" y="2760941"/>
              <a:ext cx="55634" cy="48787"/>
            </a:xfrm>
            <a:custGeom>
              <a:avLst/>
              <a:gdLst/>
              <a:ahLst/>
              <a:cxnLst/>
              <a:rect l="l" t="t" r="r" b="b"/>
              <a:pathLst>
                <a:path w="1877" h="1646" extrusionOk="0">
                  <a:moveTo>
                    <a:pt x="911" y="0"/>
                  </a:moveTo>
                  <a:cubicBezTo>
                    <a:pt x="734" y="0"/>
                    <a:pt x="571" y="109"/>
                    <a:pt x="395" y="231"/>
                  </a:cubicBezTo>
                  <a:cubicBezTo>
                    <a:pt x="55" y="503"/>
                    <a:pt x="0" y="1020"/>
                    <a:pt x="286" y="1360"/>
                  </a:cubicBezTo>
                  <a:cubicBezTo>
                    <a:pt x="462" y="1591"/>
                    <a:pt x="680" y="1645"/>
                    <a:pt x="911" y="1645"/>
                  </a:cubicBezTo>
                  <a:cubicBezTo>
                    <a:pt x="1142" y="1645"/>
                    <a:pt x="1305" y="1591"/>
                    <a:pt x="1482" y="1468"/>
                  </a:cubicBezTo>
                  <a:cubicBezTo>
                    <a:pt x="1822" y="1183"/>
                    <a:pt x="1876" y="680"/>
                    <a:pt x="1536" y="340"/>
                  </a:cubicBezTo>
                  <a:cubicBezTo>
                    <a:pt x="1414" y="109"/>
                    <a:pt x="1142" y="0"/>
                    <a:pt x="91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3" name="Google Shape;1993;p22"/>
            <p:cNvSpPr/>
            <p:nvPr/>
          </p:nvSpPr>
          <p:spPr>
            <a:xfrm>
              <a:off x="8685996" y="2099406"/>
              <a:ext cx="54034" cy="48787"/>
            </a:xfrm>
            <a:custGeom>
              <a:avLst/>
              <a:gdLst/>
              <a:ahLst/>
              <a:cxnLst/>
              <a:rect l="l" t="t" r="r" b="b"/>
              <a:pathLst>
                <a:path w="1823" h="1646" extrusionOk="0">
                  <a:moveTo>
                    <a:pt x="911" y="1"/>
                  </a:moveTo>
                  <a:cubicBezTo>
                    <a:pt x="735" y="1"/>
                    <a:pt x="517" y="55"/>
                    <a:pt x="395" y="178"/>
                  </a:cubicBezTo>
                  <a:cubicBezTo>
                    <a:pt x="1" y="463"/>
                    <a:pt x="1" y="966"/>
                    <a:pt x="286" y="1306"/>
                  </a:cubicBezTo>
                  <a:cubicBezTo>
                    <a:pt x="463" y="1537"/>
                    <a:pt x="680" y="1646"/>
                    <a:pt x="911" y="1646"/>
                  </a:cubicBezTo>
                  <a:cubicBezTo>
                    <a:pt x="1074" y="1646"/>
                    <a:pt x="1306" y="1537"/>
                    <a:pt x="1414" y="1415"/>
                  </a:cubicBezTo>
                  <a:cubicBezTo>
                    <a:pt x="1822" y="1143"/>
                    <a:pt x="1822" y="626"/>
                    <a:pt x="1537" y="286"/>
                  </a:cubicBezTo>
                  <a:cubicBezTo>
                    <a:pt x="1360" y="123"/>
                    <a:pt x="1142" y="1"/>
                    <a:pt x="91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4" name="Google Shape;1994;p22"/>
            <p:cNvSpPr/>
            <p:nvPr/>
          </p:nvSpPr>
          <p:spPr>
            <a:xfrm>
              <a:off x="8699689" y="2443467"/>
              <a:ext cx="75375" cy="65712"/>
            </a:xfrm>
            <a:custGeom>
              <a:avLst/>
              <a:gdLst/>
              <a:ahLst/>
              <a:cxnLst/>
              <a:rect l="l" t="t" r="r" b="b"/>
              <a:pathLst>
                <a:path w="2543" h="2217" extrusionOk="0">
                  <a:moveTo>
                    <a:pt x="1292" y="1"/>
                  </a:moveTo>
                  <a:cubicBezTo>
                    <a:pt x="1075" y="1"/>
                    <a:pt x="844" y="69"/>
                    <a:pt x="680" y="177"/>
                  </a:cubicBezTo>
                  <a:cubicBezTo>
                    <a:pt x="164" y="517"/>
                    <a:pt x="1" y="1197"/>
                    <a:pt x="341" y="1700"/>
                  </a:cubicBezTo>
                  <a:cubicBezTo>
                    <a:pt x="558" y="2040"/>
                    <a:pt x="898" y="2216"/>
                    <a:pt x="1292" y="2216"/>
                  </a:cubicBezTo>
                  <a:cubicBezTo>
                    <a:pt x="1469" y="2216"/>
                    <a:pt x="1700" y="2162"/>
                    <a:pt x="1863" y="2040"/>
                  </a:cubicBezTo>
                  <a:cubicBezTo>
                    <a:pt x="2379" y="1700"/>
                    <a:pt x="2543" y="1020"/>
                    <a:pt x="2203" y="517"/>
                  </a:cubicBezTo>
                  <a:cubicBezTo>
                    <a:pt x="1972" y="177"/>
                    <a:pt x="1632" y="1"/>
                    <a:pt x="12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5" name="Google Shape;1995;p22"/>
            <p:cNvSpPr/>
            <p:nvPr/>
          </p:nvSpPr>
          <p:spPr>
            <a:xfrm>
              <a:off x="5187853" y="1139367"/>
              <a:ext cx="55219" cy="48787"/>
            </a:xfrm>
            <a:custGeom>
              <a:avLst/>
              <a:gdLst/>
              <a:ahLst/>
              <a:cxnLst/>
              <a:rect l="l" t="t" r="r" b="b"/>
              <a:pathLst>
                <a:path w="1863" h="1646" extrusionOk="0">
                  <a:moveTo>
                    <a:pt x="965" y="1"/>
                  </a:moveTo>
                  <a:cubicBezTo>
                    <a:pt x="734" y="1"/>
                    <a:pt x="571" y="55"/>
                    <a:pt x="394" y="164"/>
                  </a:cubicBezTo>
                  <a:cubicBezTo>
                    <a:pt x="54" y="449"/>
                    <a:pt x="0" y="1020"/>
                    <a:pt x="286" y="1360"/>
                  </a:cubicBezTo>
                  <a:cubicBezTo>
                    <a:pt x="449" y="1523"/>
                    <a:pt x="680" y="1645"/>
                    <a:pt x="965" y="1645"/>
                  </a:cubicBezTo>
                  <a:cubicBezTo>
                    <a:pt x="1128" y="1645"/>
                    <a:pt x="1305" y="1591"/>
                    <a:pt x="1468" y="1414"/>
                  </a:cubicBezTo>
                  <a:cubicBezTo>
                    <a:pt x="1808" y="1129"/>
                    <a:pt x="1862" y="626"/>
                    <a:pt x="1590" y="286"/>
                  </a:cubicBezTo>
                  <a:cubicBezTo>
                    <a:pt x="1414" y="109"/>
                    <a:pt x="1183" y="1"/>
                    <a:pt x="96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6" name="Google Shape;1996;p22"/>
            <p:cNvSpPr/>
            <p:nvPr/>
          </p:nvSpPr>
          <p:spPr>
            <a:xfrm>
              <a:off x="8598972" y="503233"/>
              <a:ext cx="73774" cy="63696"/>
            </a:xfrm>
            <a:custGeom>
              <a:avLst/>
              <a:gdLst/>
              <a:ahLst/>
              <a:cxnLst/>
              <a:rect l="l" t="t" r="r" b="b"/>
              <a:pathLst>
                <a:path w="2489" h="2149" extrusionOk="0">
                  <a:moveTo>
                    <a:pt x="1238" y="0"/>
                  </a:moveTo>
                  <a:cubicBezTo>
                    <a:pt x="952" y="0"/>
                    <a:pt x="735" y="55"/>
                    <a:pt x="504" y="218"/>
                  </a:cubicBezTo>
                  <a:cubicBezTo>
                    <a:pt x="55" y="626"/>
                    <a:pt x="1" y="1305"/>
                    <a:pt x="395" y="1754"/>
                  </a:cubicBezTo>
                  <a:cubicBezTo>
                    <a:pt x="612" y="2039"/>
                    <a:pt x="898" y="2148"/>
                    <a:pt x="1238" y="2148"/>
                  </a:cubicBezTo>
                  <a:cubicBezTo>
                    <a:pt x="1469" y="2148"/>
                    <a:pt x="1754" y="2094"/>
                    <a:pt x="1917" y="1917"/>
                  </a:cubicBezTo>
                  <a:cubicBezTo>
                    <a:pt x="2379" y="1523"/>
                    <a:pt x="2488" y="843"/>
                    <a:pt x="2094" y="395"/>
                  </a:cubicBezTo>
                  <a:cubicBezTo>
                    <a:pt x="1863" y="109"/>
                    <a:pt x="1523" y="0"/>
                    <a:pt x="123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7" name="Google Shape;1997;p22"/>
            <p:cNvSpPr/>
            <p:nvPr/>
          </p:nvSpPr>
          <p:spPr>
            <a:xfrm>
              <a:off x="4502962" y="2584465"/>
              <a:ext cx="72144" cy="65712"/>
            </a:xfrm>
            <a:custGeom>
              <a:avLst/>
              <a:gdLst/>
              <a:ahLst/>
              <a:cxnLst/>
              <a:rect l="l" t="t" r="r" b="b"/>
              <a:pathLst>
                <a:path w="2434" h="2217" extrusionOk="0">
                  <a:moveTo>
                    <a:pt x="1251" y="1"/>
                  </a:moveTo>
                  <a:cubicBezTo>
                    <a:pt x="965" y="1"/>
                    <a:pt x="734" y="123"/>
                    <a:pt x="503" y="286"/>
                  </a:cubicBezTo>
                  <a:cubicBezTo>
                    <a:pt x="55" y="681"/>
                    <a:pt x="0" y="1360"/>
                    <a:pt x="394" y="1822"/>
                  </a:cubicBezTo>
                  <a:cubicBezTo>
                    <a:pt x="626" y="2040"/>
                    <a:pt x="911" y="2217"/>
                    <a:pt x="1251" y="2217"/>
                  </a:cubicBezTo>
                  <a:cubicBezTo>
                    <a:pt x="1468" y="2217"/>
                    <a:pt x="1754" y="2108"/>
                    <a:pt x="1930" y="1931"/>
                  </a:cubicBezTo>
                  <a:cubicBezTo>
                    <a:pt x="2379" y="1537"/>
                    <a:pt x="2433" y="857"/>
                    <a:pt x="2093" y="409"/>
                  </a:cubicBezTo>
                  <a:cubicBezTo>
                    <a:pt x="1862" y="178"/>
                    <a:pt x="1523" y="1"/>
                    <a:pt x="1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8" name="Google Shape;1998;p22"/>
            <p:cNvSpPr/>
            <p:nvPr/>
          </p:nvSpPr>
          <p:spPr>
            <a:xfrm>
              <a:off x="4382090" y="2950697"/>
              <a:ext cx="72144" cy="63667"/>
            </a:xfrm>
            <a:custGeom>
              <a:avLst/>
              <a:gdLst/>
              <a:ahLst/>
              <a:cxnLst/>
              <a:rect l="l" t="t" r="r" b="b"/>
              <a:pathLst>
                <a:path w="2434" h="2148" extrusionOk="0">
                  <a:moveTo>
                    <a:pt x="1251" y="0"/>
                  </a:moveTo>
                  <a:cubicBezTo>
                    <a:pt x="966" y="0"/>
                    <a:pt x="735" y="55"/>
                    <a:pt x="504" y="218"/>
                  </a:cubicBezTo>
                  <a:cubicBezTo>
                    <a:pt x="55" y="626"/>
                    <a:pt x="1" y="1305"/>
                    <a:pt x="395" y="1754"/>
                  </a:cubicBezTo>
                  <a:cubicBezTo>
                    <a:pt x="626" y="2039"/>
                    <a:pt x="911" y="2148"/>
                    <a:pt x="1251" y="2148"/>
                  </a:cubicBezTo>
                  <a:cubicBezTo>
                    <a:pt x="1469" y="2148"/>
                    <a:pt x="1700" y="2094"/>
                    <a:pt x="1931" y="1917"/>
                  </a:cubicBezTo>
                  <a:cubicBezTo>
                    <a:pt x="2379" y="1523"/>
                    <a:pt x="2434" y="843"/>
                    <a:pt x="2039" y="394"/>
                  </a:cubicBezTo>
                  <a:cubicBezTo>
                    <a:pt x="1863" y="109"/>
                    <a:pt x="1523" y="0"/>
                    <a:pt x="125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99" name="Google Shape;1999;p22"/>
            <p:cNvSpPr/>
            <p:nvPr/>
          </p:nvSpPr>
          <p:spPr>
            <a:xfrm>
              <a:off x="8701319" y="3323360"/>
              <a:ext cx="72144" cy="63667"/>
            </a:xfrm>
            <a:custGeom>
              <a:avLst/>
              <a:gdLst/>
              <a:ahLst/>
              <a:cxnLst/>
              <a:rect l="l" t="t" r="r" b="b"/>
              <a:pathLst>
                <a:path w="2434" h="2148" extrusionOk="0">
                  <a:moveTo>
                    <a:pt x="1237" y="0"/>
                  </a:moveTo>
                  <a:cubicBezTo>
                    <a:pt x="965" y="0"/>
                    <a:pt x="734" y="55"/>
                    <a:pt x="503" y="218"/>
                  </a:cubicBezTo>
                  <a:cubicBezTo>
                    <a:pt x="55" y="625"/>
                    <a:pt x="0" y="1305"/>
                    <a:pt x="394" y="1754"/>
                  </a:cubicBezTo>
                  <a:cubicBezTo>
                    <a:pt x="625" y="2039"/>
                    <a:pt x="897" y="2148"/>
                    <a:pt x="1237" y="2148"/>
                  </a:cubicBezTo>
                  <a:cubicBezTo>
                    <a:pt x="1468" y="2148"/>
                    <a:pt x="1699" y="2093"/>
                    <a:pt x="1917" y="1917"/>
                  </a:cubicBezTo>
                  <a:cubicBezTo>
                    <a:pt x="2379" y="1522"/>
                    <a:pt x="2433" y="843"/>
                    <a:pt x="2039" y="394"/>
                  </a:cubicBezTo>
                  <a:cubicBezTo>
                    <a:pt x="1862" y="109"/>
                    <a:pt x="1523" y="0"/>
                    <a:pt x="12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0" name="Google Shape;2000;p22"/>
            <p:cNvSpPr/>
            <p:nvPr/>
          </p:nvSpPr>
          <p:spPr>
            <a:xfrm>
              <a:off x="5441245" y="639014"/>
              <a:ext cx="48787" cy="48758"/>
            </a:xfrm>
            <a:custGeom>
              <a:avLst/>
              <a:gdLst/>
              <a:ahLst/>
              <a:cxnLst/>
              <a:rect l="l" t="t" r="r" b="b"/>
              <a:pathLst>
                <a:path w="1646" h="1645" extrusionOk="0">
                  <a:moveTo>
                    <a:pt x="789" y="0"/>
                  </a:moveTo>
                  <a:cubicBezTo>
                    <a:pt x="340" y="0"/>
                    <a:pt x="1" y="340"/>
                    <a:pt x="1" y="802"/>
                  </a:cubicBezTo>
                  <a:cubicBezTo>
                    <a:pt x="1" y="1251"/>
                    <a:pt x="340" y="1645"/>
                    <a:pt x="789" y="1645"/>
                  </a:cubicBezTo>
                  <a:cubicBezTo>
                    <a:pt x="1305" y="1645"/>
                    <a:pt x="1645" y="1251"/>
                    <a:pt x="1645" y="802"/>
                  </a:cubicBezTo>
                  <a:cubicBezTo>
                    <a:pt x="1645" y="340"/>
                    <a:pt x="1305" y="0"/>
                    <a:pt x="78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1" name="Google Shape;2001;p22"/>
            <p:cNvSpPr/>
            <p:nvPr/>
          </p:nvSpPr>
          <p:spPr>
            <a:xfrm>
              <a:off x="5877576" y="655909"/>
              <a:ext cx="74159" cy="63696"/>
            </a:xfrm>
            <a:custGeom>
              <a:avLst/>
              <a:gdLst/>
              <a:ahLst/>
              <a:cxnLst/>
              <a:rect l="l" t="t" r="r" b="b"/>
              <a:pathLst>
                <a:path w="2502" h="2149" extrusionOk="0">
                  <a:moveTo>
                    <a:pt x="1251" y="1"/>
                  </a:moveTo>
                  <a:cubicBezTo>
                    <a:pt x="1087" y="1"/>
                    <a:pt x="856" y="55"/>
                    <a:pt x="680" y="164"/>
                  </a:cubicBezTo>
                  <a:cubicBezTo>
                    <a:pt x="177" y="449"/>
                    <a:pt x="0" y="1129"/>
                    <a:pt x="340" y="1646"/>
                  </a:cubicBezTo>
                  <a:cubicBezTo>
                    <a:pt x="571" y="1985"/>
                    <a:pt x="911" y="2149"/>
                    <a:pt x="1251" y="2149"/>
                  </a:cubicBezTo>
                  <a:cubicBezTo>
                    <a:pt x="1482" y="2149"/>
                    <a:pt x="1699" y="2094"/>
                    <a:pt x="1876" y="1985"/>
                  </a:cubicBezTo>
                  <a:cubicBezTo>
                    <a:pt x="2379" y="1646"/>
                    <a:pt x="2501" y="1020"/>
                    <a:pt x="2216" y="504"/>
                  </a:cubicBezTo>
                  <a:cubicBezTo>
                    <a:pt x="1985" y="164"/>
                    <a:pt x="1645" y="1"/>
                    <a:pt x="125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2" name="Google Shape;2002;p22"/>
            <p:cNvSpPr/>
            <p:nvPr/>
          </p:nvSpPr>
          <p:spPr>
            <a:xfrm>
              <a:off x="7171984" y="614027"/>
              <a:ext cx="50388" cy="50388"/>
            </a:xfrm>
            <a:custGeom>
              <a:avLst/>
              <a:gdLst/>
              <a:ahLst/>
              <a:cxnLst/>
              <a:rect l="l" t="t" r="r" b="b"/>
              <a:pathLst>
                <a:path w="1700" h="1700" extrusionOk="0">
                  <a:moveTo>
                    <a:pt x="844" y="0"/>
                  </a:moveTo>
                  <a:cubicBezTo>
                    <a:pt x="395" y="0"/>
                    <a:pt x="1" y="395"/>
                    <a:pt x="1" y="843"/>
                  </a:cubicBezTo>
                  <a:cubicBezTo>
                    <a:pt x="1" y="1305"/>
                    <a:pt x="395" y="1699"/>
                    <a:pt x="844" y="1699"/>
                  </a:cubicBezTo>
                  <a:cubicBezTo>
                    <a:pt x="1306" y="1699"/>
                    <a:pt x="1700" y="1305"/>
                    <a:pt x="1700" y="843"/>
                  </a:cubicBezTo>
                  <a:cubicBezTo>
                    <a:pt x="1700" y="395"/>
                    <a:pt x="1306" y="0"/>
                    <a:pt x="8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3" name="Google Shape;2003;p22"/>
            <p:cNvSpPr/>
            <p:nvPr/>
          </p:nvSpPr>
          <p:spPr>
            <a:xfrm>
              <a:off x="7756159" y="662785"/>
              <a:ext cx="50388" cy="48372"/>
            </a:xfrm>
            <a:custGeom>
              <a:avLst/>
              <a:gdLst/>
              <a:ahLst/>
              <a:cxnLst/>
              <a:rect l="l" t="t" r="r" b="b"/>
              <a:pathLst>
                <a:path w="1700" h="1632" extrusionOk="0">
                  <a:moveTo>
                    <a:pt x="843" y="0"/>
                  </a:moveTo>
                  <a:cubicBezTo>
                    <a:pt x="395" y="0"/>
                    <a:pt x="1" y="394"/>
                    <a:pt x="1" y="843"/>
                  </a:cubicBezTo>
                  <a:cubicBezTo>
                    <a:pt x="1" y="1291"/>
                    <a:pt x="395" y="1631"/>
                    <a:pt x="843" y="1631"/>
                  </a:cubicBezTo>
                  <a:cubicBezTo>
                    <a:pt x="1306" y="1631"/>
                    <a:pt x="1700" y="1291"/>
                    <a:pt x="1700" y="843"/>
                  </a:cubicBezTo>
                  <a:cubicBezTo>
                    <a:pt x="1700" y="394"/>
                    <a:pt x="1306" y="0"/>
                    <a:pt x="8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4" name="Google Shape;2004;p22"/>
            <p:cNvSpPr/>
            <p:nvPr/>
          </p:nvSpPr>
          <p:spPr>
            <a:xfrm>
              <a:off x="8101821" y="535066"/>
              <a:ext cx="48787" cy="48758"/>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5" name="Google Shape;2005;p22"/>
            <p:cNvSpPr/>
            <p:nvPr/>
          </p:nvSpPr>
          <p:spPr>
            <a:xfrm>
              <a:off x="8714598" y="1156291"/>
              <a:ext cx="50388" cy="48372"/>
            </a:xfrm>
            <a:custGeom>
              <a:avLst/>
              <a:gdLst/>
              <a:ahLst/>
              <a:cxnLst/>
              <a:rect l="l" t="t" r="r" b="b"/>
              <a:pathLst>
                <a:path w="1700" h="1632" extrusionOk="0">
                  <a:moveTo>
                    <a:pt x="857" y="0"/>
                  </a:moveTo>
                  <a:cubicBezTo>
                    <a:pt x="395" y="0"/>
                    <a:pt x="1" y="340"/>
                    <a:pt x="1" y="789"/>
                  </a:cubicBezTo>
                  <a:cubicBezTo>
                    <a:pt x="1" y="1237"/>
                    <a:pt x="395" y="1632"/>
                    <a:pt x="857" y="1632"/>
                  </a:cubicBezTo>
                  <a:cubicBezTo>
                    <a:pt x="1306" y="1632"/>
                    <a:pt x="1700" y="1237"/>
                    <a:pt x="1700" y="789"/>
                  </a:cubicBezTo>
                  <a:cubicBezTo>
                    <a:pt x="1700" y="340"/>
                    <a:pt x="1306" y="0"/>
                    <a:pt x="8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6" name="Google Shape;2006;p22"/>
            <p:cNvSpPr/>
            <p:nvPr/>
          </p:nvSpPr>
          <p:spPr>
            <a:xfrm>
              <a:off x="4842162" y="2791145"/>
              <a:ext cx="73774" cy="65297"/>
            </a:xfrm>
            <a:custGeom>
              <a:avLst/>
              <a:gdLst/>
              <a:ahLst/>
              <a:cxnLst/>
              <a:rect l="l" t="t" r="r" b="b"/>
              <a:pathLst>
                <a:path w="2489" h="2203" extrusionOk="0">
                  <a:moveTo>
                    <a:pt x="1238" y="1"/>
                  </a:moveTo>
                  <a:cubicBezTo>
                    <a:pt x="1020" y="1"/>
                    <a:pt x="735" y="110"/>
                    <a:pt x="558" y="286"/>
                  </a:cubicBezTo>
                  <a:cubicBezTo>
                    <a:pt x="55" y="680"/>
                    <a:pt x="1" y="1360"/>
                    <a:pt x="395" y="1809"/>
                  </a:cubicBezTo>
                  <a:cubicBezTo>
                    <a:pt x="613" y="2040"/>
                    <a:pt x="952" y="2203"/>
                    <a:pt x="1238" y="2203"/>
                  </a:cubicBezTo>
                  <a:cubicBezTo>
                    <a:pt x="1469" y="2203"/>
                    <a:pt x="1754" y="2094"/>
                    <a:pt x="1917" y="1931"/>
                  </a:cubicBezTo>
                  <a:cubicBezTo>
                    <a:pt x="2434" y="1523"/>
                    <a:pt x="2488" y="844"/>
                    <a:pt x="2094" y="395"/>
                  </a:cubicBezTo>
                  <a:cubicBezTo>
                    <a:pt x="1863" y="164"/>
                    <a:pt x="1578" y="1"/>
                    <a:pt x="12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07" name="Google Shape;2007;p22"/>
          <p:cNvSpPr/>
          <p:nvPr/>
        </p:nvSpPr>
        <p:spPr>
          <a:xfrm>
            <a:off x="613498" y="181752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8" name="Google Shape;2008;p22"/>
          <p:cNvSpPr/>
          <p:nvPr/>
        </p:nvSpPr>
        <p:spPr>
          <a:xfrm>
            <a:off x="613498" y="2365850"/>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09" name="Google Shape;2009;p22"/>
          <p:cNvSpPr/>
          <p:nvPr/>
        </p:nvSpPr>
        <p:spPr>
          <a:xfrm>
            <a:off x="541348" y="291417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0" name="Google Shape;2010;p22"/>
          <p:cNvSpPr/>
          <p:nvPr/>
        </p:nvSpPr>
        <p:spPr>
          <a:xfrm>
            <a:off x="649473" y="448192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1" name="Google Shape;2011;p22"/>
          <p:cNvSpPr/>
          <p:nvPr/>
        </p:nvSpPr>
        <p:spPr>
          <a:xfrm>
            <a:off x="721623" y="141592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2" name="Google Shape;2012;p22"/>
          <p:cNvSpPr/>
          <p:nvPr/>
        </p:nvSpPr>
        <p:spPr>
          <a:xfrm>
            <a:off x="1285398" y="798100"/>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3" name="Google Shape;2013;p22"/>
          <p:cNvSpPr/>
          <p:nvPr/>
        </p:nvSpPr>
        <p:spPr>
          <a:xfrm>
            <a:off x="1686973" y="103752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4" name="Google Shape;2014;p22"/>
          <p:cNvSpPr/>
          <p:nvPr/>
        </p:nvSpPr>
        <p:spPr>
          <a:xfrm>
            <a:off x="2011348" y="829000"/>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5" name="Google Shape;2015;p22"/>
          <p:cNvSpPr/>
          <p:nvPr/>
        </p:nvSpPr>
        <p:spPr>
          <a:xfrm>
            <a:off x="2775923" y="1068425"/>
            <a:ext cx="72144" cy="63667"/>
          </a:xfrm>
          <a:custGeom>
            <a:avLst/>
            <a:gdLst/>
            <a:ahLst/>
            <a:cxnLst/>
            <a:rect l="l" t="t" r="r" b="b"/>
            <a:pathLst>
              <a:path w="2434" h="2148" extrusionOk="0">
                <a:moveTo>
                  <a:pt x="1237" y="0"/>
                </a:moveTo>
                <a:cubicBezTo>
                  <a:pt x="965" y="0"/>
                  <a:pt x="734" y="54"/>
                  <a:pt x="503" y="231"/>
                </a:cubicBezTo>
                <a:cubicBezTo>
                  <a:pt x="55" y="625"/>
                  <a:pt x="0" y="1305"/>
                  <a:pt x="395" y="1753"/>
                </a:cubicBezTo>
                <a:cubicBezTo>
                  <a:pt x="626" y="2039"/>
                  <a:pt x="897" y="2148"/>
                  <a:pt x="1237" y="2148"/>
                </a:cubicBezTo>
                <a:cubicBezTo>
                  <a:pt x="1468" y="2148"/>
                  <a:pt x="1699" y="2093"/>
                  <a:pt x="1917" y="1930"/>
                </a:cubicBezTo>
                <a:cubicBezTo>
                  <a:pt x="2379" y="1522"/>
                  <a:pt x="2433" y="843"/>
                  <a:pt x="2039" y="394"/>
                </a:cubicBezTo>
                <a:cubicBezTo>
                  <a:pt x="1863" y="109"/>
                  <a:pt x="1523" y="0"/>
                  <a:pt x="1237" y="0"/>
                </a:cubicBezTo>
                <a:close/>
              </a:path>
            </a:pathLst>
          </a:custGeom>
          <a:solidFill>
            <a:schemeClr val="lt1"/>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328447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text column 3">
  <p:cSld name="One text column 3">
    <p:bg>
      <p:bgPr>
        <a:solidFill>
          <a:schemeClr val="accent3"/>
        </a:solidFill>
        <a:effectLst/>
      </p:bgPr>
    </p:bg>
    <p:spTree>
      <p:nvGrpSpPr>
        <p:cNvPr id="1" name="Shape 2016"/>
        <p:cNvGrpSpPr/>
        <p:nvPr/>
      </p:nvGrpSpPr>
      <p:grpSpPr>
        <a:xfrm>
          <a:off x="0" y="0"/>
          <a:ext cx="0" cy="0"/>
          <a:chOff x="0" y="0"/>
          <a:chExt cx="0" cy="0"/>
        </a:xfrm>
      </p:grpSpPr>
      <p:sp>
        <p:nvSpPr>
          <p:cNvPr id="2017" name="Google Shape;2017;p23"/>
          <p:cNvSpPr/>
          <p:nvPr/>
        </p:nvSpPr>
        <p:spPr>
          <a:xfrm>
            <a:off x="2083500" y="95250"/>
            <a:ext cx="4977000" cy="4977000"/>
          </a:xfrm>
          <a:prstGeom prst="ellipse">
            <a:avLst/>
          </a:prstGeom>
          <a:solidFill>
            <a:schemeClr val="accent4"/>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18" name="Google Shape;2018;p23"/>
          <p:cNvSpPr txBox="1">
            <a:spLocks noGrp="1"/>
          </p:cNvSpPr>
          <p:nvPr>
            <p:ph type="title"/>
          </p:nvPr>
        </p:nvSpPr>
        <p:spPr>
          <a:xfrm>
            <a:off x="2438250" y="1581325"/>
            <a:ext cx="4267500" cy="1568400"/>
          </a:xfrm>
          <a:prstGeom prst="rect">
            <a:avLst/>
          </a:prstGeom>
        </p:spPr>
        <p:txBody>
          <a:bodyPr spcFirstLastPara="1" wrap="square" lIns="91419" tIns="91419" rIns="91419" bIns="91419" anchor="b" anchorCtr="0">
            <a:noAutofit/>
          </a:bodyPr>
          <a:lstStyle>
            <a:lvl1pPr lvl="0" algn="ctr" rtl="0">
              <a:spcBef>
                <a:spcPts val="0"/>
              </a:spcBef>
              <a:spcAft>
                <a:spcPts val="0"/>
              </a:spcAft>
              <a:buSzPts val="24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19" name="Google Shape;2019;p23"/>
          <p:cNvSpPr txBox="1">
            <a:spLocks noGrp="1"/>
          </p:cNvSpPr>
          <p:nvPr>
            <p:ph type="body" idx="1"/>
          </p:nvPr>
        </p:nvSpPr>
        <p:spPr>
          <a:xfrm>
            <a:off x="3168000" y="3151650"/>
            <a:ext cx="2808000" cy="572700"/>
          </a:xfrm>
          <a:prstGeom prst="rect">
            <a:avLst/>
          </a:prstGeom>
        </p:spPr>
        <p:txBody>
          <a:bodyPr spcFirstLastPara="1" wrap="square" lIns="91419" tIns="91419" rIns="91419" bIns="91419" anchor="t" anchorCtr="0">
            <a:noAutofit/>
          </a:bodyPr>
          <a:lstStyle>
            <a:lvl1pPr marL="457166" lvl="0" indent="-304778" algn="ctr" rtl="0">
              <a:spcBef>
                <a:spcPts val="0"/>
              </a:spcBef>
              <a:spcAft>
                <a:spcPts val="0"/>
              </a:spcAft>
              <a:buSzPts val="1200"/>
              <a:buChar char="●"/>
              <a:defRPr sz="2000">
                <a:solidFill>
                  <a:schemeClr val="accent3"/>
                </a:solidFill>
                <a:latin typeface="Satisfy"/>
                <a:ea typeface="Satisfy"/>
                <a:cs typeface="Satisfy"/>
                <a:sym typeface="Satisfy"/>
              </a:defRPr>
            </a:lvl1pPr>
            <a:lvl2pPr marL="914333" lvl="1" indent="-304778" rtl="0">
              <a:spcBef>
                <a:spcPts val="1600"/>
              </a:spcBef>
              <a:spcAft>
                <a:spcPts val="0"/>
              </a:spcAft>
              <a:buSzPts val="1200"/>
              <a:buChar char="○"/>
              <a:defRPr sz="1200"/>
            </a:lvl2pPr>
            <a:lvl3pPr marL="1371498" lvl="2" indent="-304778" rtl="0">
              <a:spcBef>
                <a:spcPts val="1600"/>
              </a:spcBef>
              <a:spcAft>
                <a:spcPts val="0"/>
              </a:spcAft>
              <a:buSzPts val="1200"/>
              <a:buChar char="■"/>
              <a:defRPr sz="1200"/>
            </a:lvl3pPr>
            <a:lvl4pPr marL="1828664" lvl="3" indent="-304778" rtl="0">
              <a:spcBef>
                <a:spcPts val="1600"/>
              </a:spcBef>
              <a:spcAft>
                <a:spcPts val="0"/>
              </a:spcAft>
              <a:buSzPts val="1200"/>
              <a:buChar char="●"/>
              <a:defRPr sz="1200"/>
            </a:lvl4pPr>
            <a:lvl5pPr marL="2285829" lvl="4" indent="-304778" rtl="0">
              <a:spcBef>
                <a:spcPts val="1600"/>
              </a:spcBef>
              <a:spcAft>
                <a:spcPts val="0"/>
              </a:spcAft>
              <a:buSzPts val="1200"/>
              <a:buChar char="○"/>
              <a:defRPr sz="1200"/>
            </a:lvl5pPr>
            <a:lvl6pPr marL="2742995" lvl="5" indent="-304778" rtl="0">
              <a:spcBef>
                <a:spcPts val="1600"/>
              </a:spcBef>
              <a:spcAft>
                <a:spcPts val="0"/>
              </a:spcAft>
              <a:buSzPts val="1200"/>
              <a:buChar char="■"/>
              <a:defRPr sz="1200"/>
            </a:lvl6pPr>
            <a:lvl7pPr marL="3200160" lvl="6" indent="-304778" rtl="0">
              <a:spcBef>
                <a:spcPts val="1600"/>
              </a:spcBef>
              <a:spcAft>
                <a:spcPts val="0"/>
              </a:spcAft>
              <a:buSzPts val="1200"/>
              <a:buChar char="●"/>
              <a:defRPr sz="1200"/>
            </a:lvl7pPr>
            <a:lvl8pPr marL="3657326" lvl="7" indent="-304778" rtl="0">
              <a:spcBef>
                <a:spcPts val="1600"/>
              </a:spcBef>
              <a:spcAft>
                <a:spcPts val="0"/>
              </a:spcAft>
              <a:buSzPts val="1200"/>
              <a:buChar char="○"/>
              <a:defRPr sz="1200"/>
            </a:lvl8pPr>
            <a:lvl9pPr marL="4114493" lvl="8" indent="-304778" rtl="0">
              <a:spcBef>
                <a:spcPts val="1600"/>
              </a:spcBef>
              <a:spcAft>
                <a:spcPts val="1600"/>
              </a:spcAft>
              <a:buSzPts val="1200"/>
              <a:buChar char="■"/>
              <a:defRPr sz="1200"/>
            </a:lvl9pPr>
          </a:lstStyle>
          <a:p>
            <a:endParaRPr/>
          </a:p>
        </p:txBody>
      </p:sp>
      <p:grpSp>
        <p:nvGrpSpPr>
          <p:cNvPr id="2020" name="Google Shape;2020;p23"/>
          <p:cNvGrpSpPr/>
          <p:nvPr/>
        </p:nvGrpSpPr>
        <p:grpSpPr>
          <a:xfrm>
            <a:off x="189312" y="-168153"/>
            <a:ext cx="8981260" cy="5224235"/>
            <a:chOff x="217887" y="-117191"/>
            <a:chExt cx="8981260" cy="5224235"/>
          </a:xfrm>
        </p:grpSpPr>
        <p:sp>
          <p:nvSpPr>
            <p:cNvPr id="2021" name="Google Shape;2021;p23"/>
            <p:cNvSpPr/>
            <p:nvPr/>
          </p:nvSpPr>
          <p:spPr>
            <a:xfrm rot="2700000" flipH="1">
              <a:off x="7694401" y="3754645"/>
              <a:ext cx="591726" cy="1243553"/>
            </a:xfrm>
            <a:custGeom>
              <a:avLst/>
              <a:gdLst/>
              <a:ahLst/>
              <a:cxnLst/>
              <a:rect l="l" t="t" r="r" b="b"/>
              <a:pathLst>
                <a:path w="19110" h="40161" extrusionOk="0">
                  <a:moveTo>
                    <a:pt x="13895" y="1"/>
                  </a:moveTo>
                  <a:cubicBezTo>
                    <a:pt x="13705" y="1"/>
                    <a:pt x="13521" y="123"/>
                    <a:pt x="13521" y="386"/>
                  </a:cubicBezTo>
                  <a:cubicBezTo>
                    <a:pt x="13430" y="1139"/>
                    <a:pt x="13339" y="1984"/>
                    <a:pt x="13156" y="2760"/>
                  </a:cubicBezTo>
                  <a:cubicBezTo>
                    <a:pt x="12951" y="2098"/>
                    <a:pt x="12859" y="1413"/>
                    <a:pt x="12859" y="660"/>
                  </a:cubicBezTo>
                  <a:cubicBezTo>
                    <a:pt x="12859" y="511"/>
                    <a:pt x="12718" y="410"/>
                    <a:pt x="12589" y="410"/>
                  </a:cubicBezTo>
                  <a:cubicBezTo>
                    <a:pt x="12481" y="410"/>
                    <a:pt x="12380" y="482"/>
                    <a:pt x="12380" y="660"/>
                  </a:cubicBezTo>
                  <a:cubicBezTo>
                    <a:pt x="12380" y="1801"/>
                    <a:pt x="12677" y="2851"/>
                    <a:pt x="12768" y="3992"/>
                  </a:cubicBezTo>
                  <a:lnTo>
                    <a:pt x="12768" y="4084"/>
                  </a:lnTo>
                  <a:cubicBezTo>
                    <a:pt x="12586" y="4563"/>
                    <a:pt x="12494" y="5042"/>
                    <a:pt x="12289" y="5522"/>
                  </a:cubicBezTo>
                  <a:cubicBezTo>
                    <a:pt x="12106" y="4175"/>
                    <a:pt x="11444" y="2942"/>
                    <a:pt x="11627" y="1527"/>
                  </a:cubicBezTo>
                  <a:cubicBezTo>
                    <a:pt x="11676" y="1316"/>
                    <a:pt x="11531" y="1220"/>
                    <a:pt x="11387" y="1220"/>
                  </a:cubicBezTo>
                  <a:cubicBezTo>
                    <a:pt x="11266" y="1220"/>
                    <a:pt x="11148" y="1288"/>
                    <a:pt x="11148" y="1413"/>
                  </a:cubicBezTo>
                  <a:cubicBezTo>
                    <a:pt x="10874" y="3239"/>
                    <a:pt x="12015" y="4837"/>
                    <a:pt x="11809" y="6663"/>
                  </a:cubicBezTo>
                  <a:lnTo>
                    <a:pt x="11809" y="6754"/>
                  </a:lnTo>
                  <a:cubicBezTo>
                    <a:pt x="11536" y="7416"/>
                    <a:pt x="11239" y="7987"/>
                    <a:pt x="10965" y="8649"/>
                  </a:cubicBezTo>
                  <a:cubicBezTo>
                    <a:pt x="10965" y="8261"/>
                    <a:pt x="10965" y="7895"/>
                    <a:pt x="10874" y="7507"/>
                  </a:cubicBezTo>
                  <a:cubicBezTo>
                    <a:pt x="10668" y="6366"/>
                    <a:pt x="9527" y="5316"/>
                    <a:pt x="9824" y="4175"/>
                  </a:cubicBezTo>
                  <a:cubicBezTo>
                    <a:pt x="9877" y="4016"/>
                    <a:pt x="9706" y="3918"/>
                    <a:pt x="9554" y="3918"/>
                  </a:cubicBezTo>
                  <a:cubicBezTo>
                    <a:pt x="9444" y="3918"/>
                    <a:pt x="9344" y="3969"/>
                    <a:pt x="9344" y="4084"/>
                  </a:cubicBezTo>
                  <a:cubicBezTo>
                    <a:pt x="9070" y="4951"/>
                    <a:pt x="9436" y="5613"/>
                    <a:pt x="9824" y="6366"/>
                  </a:cubicBezTo>
                  <a:cubicBezTo>
                    <a:pt x="10486" y="7599"/>
                    <a:pt x="10577" y="8831"/>
                    <a:pt x="10303" y="10178"/>
                  </a:cubicBezTo>
                  <a:cubicBezTo>
                    <a:pt x="10212" y="10452"/>
                    <a:pt x="10006" y="10749"/>
                    <a:pt x="9915" y="11023"/>
                  </a:cubicBezTo>
                  <a:cubicBezTo>
                    <a:pt x="9527" y="9699"/>
                    <a:pt x="8591" y="8557"/>
                    <a:pt x="8386" y="7119"/>
                  </a:cubicBezTo>
                  <a:cubicBezTo>
                    <a:pt x="8343" y="6950"/>
                    <a:pt x="8217" y="6879"/>
                    <a:pt x="8105" y="6879"/>
                  </a:cubicBezTo>
                  <a:cubicBezTo>
                    <a:pt x="7977" y="6879"/>
                    <a:pt x="7868" y="6973"/>
                    <a:pt x="7929" y="7119"/>
                  </a:cubicBezTo>
                  <a:cubicBezTo>
                    <a:pt x="8112" y="8831"/>
                    <a:pt x="9527" y="10269"/>
                    <a:pt x="9527" y="11981"/>
                  </a:cubicBezTo>
                  <a:cubicBezTo>
                    <a:pt x="9253" y="12643"/>
                    <a:pt x="8956" y="13305"/>
                    <a:pt x="8682" y="13967"/>
                  </a:cubicBezTo>
                  <a:cubicBezTo>
                    <a:pt x="8682" y="13602"/>
                    <a:pt x="8591" y="13214"/>
                    <a:pt x="8500" y="12826"/>
                  </a:cubicBezTo>
                  <a:cubicBezTo>
                    <a:pt x="8112" y="11684"/>
                    <a:pt x="7062" y="11023"/>
                    <a:pt x="7244" y="9699"/>
                  </a:cubicBezTo>
                  <a:cubicBezTo>
                    <a:pt x="7305" y="9541"/>
                    <a:pt x="7172" y="9441"/>
                    <a:pt x="7033" y="9441"/>
                  </a:cubicBezTo>
                  <a:cubicBezTo>
                    <a:pt x="6912" y="9441"/>
                    <a:pt x="6788" y="9517"/>
                    <a:pt x="6788" y="9699"/>
                  </a:cubicBezTo>
                  <a:cubicBezTo>
                    <a:pt x="6582" y="10452"/>
                    <a:pt x="6879" y="11114"/>
                    <a:pt x="7359" y="11799"/>
                  </a:cubicBezTo>
                  <a:cubicBezTo>
                    <a:pt x="7632" y="12369"/>
                    <a:pt x="8020" y="12940"/>
                    <a:pt x="8112" y="13602"/>
                  </a:cubicBezTo>
                  <a:cubicBezTo>
                    <a:pt x="8203" y="14264"/>
                    <a:pt x="8112" y="14926"/>
                    <a:pt x="8020" y="15588"/>
                  </a:cubicBezTo>
                  <a:cubicBezTo>
                    <a:pt x="7929" y="15679"/>
                    <a:pt x="7929" y="15884"/>
                    <a:pt x="7815" y="15976"/>
                  </a:cubicBezTo>
                  <a:cubicBezTo>
                    <a:pt x="7815" y="15679"/>
                    <a:pt x="7815" y="15405"/>
                    <a:pt x="7724" y="15108"/>
                  </a:cubicBezTo>
                  <a:cubicBezTo>
                    <a:pt x="7244" y="13967"/>
                    <a:pt x="6103" y="13214"/>
                    <a:pt x="5829" y="11981"/>
                  </a:cubicBezTo>
                  <a:cubicBezTo>
                    <a:pt x="5787" y="11800"/>
                    <a:pt x="5659" y="11723"/>
                    <a:pt x="5545" y="11723"/>
                  </a:cubicBezTo>
                  <a:cubicBezTo>
                    <a:pt x="5415" y="11723"/>
                    <a:pt x="5301" y="11823"/>
                    <a:pt x="5350" y="11981"/>
                  </a:cubicBezTo>
                  <a:cubicBezTo>
                    <a:pt x="5441" y="12826"/>
                    <a:pt x="5829" y="13396"/>
                    <a:pt x="6400" y="14081"/>
                  </a:cubicBezTo>
                  <a:cubicBezTo>
                    <a:pt x="7450" y="15314"/>
                    <a:pt x="7359" y="16546"/>
                    <a:pt x="7062" y="17961"/>
                  </a:cubicBezTo>
                  <a:cubicBezTo>
                    <a:pt x="7062" y="17596"/>
                    <a:pt x="6879" y="17208"/>
                    <a:pt x="6674" y="16934"/>
                  </a:cubicBezTo>
                  <a:cubicBezTo>
                    <a:pt x="6103" y="15976"/>
                    <a:pt x="4962" y="15405"/>
                    <a:pt x="4779" y="14172"/>
                  </a:cubicBezTo>
                  <a:cubicBezTo>
                    <a:pt x="4737" y="14034"/>
                    <a:pt x="4610" y="13960"/>
                    <a:pt x="4486" y="13960"/>
                  </a:cubicBezTo>
                  <a:cubicBezTo>
                    <a:pt x="4345" y="13960"/>
                    <a:pt x="4209" y="14057"/>
                    <a:pt x="4209" y="14264"/>
                  </a:cubicBezTo>
                  <a:cubicBezTo>
                    <a:pt x="4391" y="15108"/>
                    <a:pt x="4871" y="15679"/>
                    <a:pt x="5532" y="16250"/>
                  </a:cubicBezTo>
                  <a:cubicBezTo>
                    <a:pt x="6400" y="17208"/>
                    <a:pt x="6582" y="18167"/>
                    <a:pt x="6674" y="19217"/>
                  </a:cubicBezTo>
                  <a:cubicBezTo>
                    <a:pt x="6674" y="19308"/>
                    <a:pt x="6674" y="19399"/>
                    <a:pt x="6582" y="19491"/>
                  </a:cubicBezTo>
                  <a:cubicBezTo>
                    <a:pt x="5921" y="18441"/>
                    <a:pt x="4391" y="17779"/>
                    <a:pt x="3729" y="16729"/>
                  </a:cubicBezTo>
                  <a:cubicBezTo>
                    <a:pt x="3676" y="16649"/>
                    <a:pt x="3606" y="16616"/>
                    <a:pt x="3538" y="16616"/>
                  </a:cubicBezTo>
                  <a:cubicBezTo>
                    <a:pt x="3371" y="16616"/>
                    <a:pt x="3218" y="16815"/>
                    <a:pt x="3364" y="17026"/>
                  </a:cubicBezTo>
                  <a:cubicBezTo>
                    <a:pt x="4026" y="18167"/>
                    <a:pt x="6103" y="18920"/>
                    <a:pt x="6400" y="20358"/>
                  </a:cubicBezTo>
                  <a:cubicBezTo>
                    <a:pt x="6217" y="20929"/>
                    <a:pt x="6012" y="21591"/>
                    <a:pt x="5829" y="22161"/>
                  </a:cubicBezTo>
                  <a:cubicBezTo>
                    <a:pt x="5259" y="20541"/>
                    <a:pt x="3547" y="19582"/>
                    <a:pt x="2885" y="17779"/>
                  </a:cubicBezTo>
                  <a:cubicBezTo>
                    <a:pt x="2853" y="17683"/>
                    <a:pt x="2774" y="17643"/>
                    <a:pt x="2688" y="17643"/>
                  </a:cubicBezTo>
                  <a:cubicBezTo>
                    <a:pt x="2529" y="17643"/>
                    <a:pt x="2346" y="17783"/>
                    <a:pt x="2405" y="17961"/>
                  </a:cubicBezTo>
                  <a:cubicBezTo>
                    <a:pt x="3159" y="20153"/>
                    <a:pt x="5829" y="21203"/>
                    <a:pt x="5350" y="23782"/>
                  </a:cubicBezTo>
                  <a:lnTo>
                    <a:pt x="5350" y="23873"/>
                  </a:lnTo>
                  <a:cubicBezTo>
                    <a:pt x="5350" y="24056"/>
                    <a:pt x="5350" y="24238"/>
                    <a:pt x="5259" y="24444"/>
                  </a:cubicBezTo>
                  <a:cubicBezTo>
                    <a:pt x="4391" y="22915"/>
                    <a:pt x="2793" y="21956"/>
                    <a:pt x="2223" y="20153"/>
                  </a:cubicBezTo>
                  <a:cubicBezTo>
                    <a:pt x="2183" y="20058"/>
                    <a:pt x="2104" y="20018"/>
                    <a:pt x="2019" y="20018"/>
                  </a:cubicBezTo>
                  <a:cubicBezTo>
                    <a:pt x="1859" y="20018"/>
                    <a:pt x="1684" y="20164"/>
                    <a:pt x="1743" y="20358"/>
                  </a:cubicBezTo>
                  <a:cubicBezTo>
                    <a:pt x="2314" y="22344"/>
                    <a:pt x="4391" y="23394"/>
                    <a:pt x="5076" y="25197"/>
                  </a:cubicBezTo>
                  <a:cubicBezTo>
                    <a:pt x="4962" y="25768"/>
                    <a:pt x="4871" y="26338"/>
                    <a:pt x="4779" y="26909"/>
                  </a:cubicBezTo>
                  <a:cubicBezTo>
                    <a:pt x="4505" y="26635"/>
                    <a:pt x="4209" y="26338"/>
                    <a:pt x="3935" y="25950"/>
                  </a:cubicBezTo>
                  <a:cubicBezTo>
                    <a:pt x="2976" y="25014"/>
                    <a:pt x="2223" y="23782"/>
                    <a:pt x="1538" y="22435"/>
                  </a:cubicBezTo>
                  <a:cubicBezTo>
                    <a:pt x="1507" y="22341"/>
                    <a:pt x="1429" y="22301"/>
                    <a:pt x="1346" y="22301"/>
                  </a:cubicBezTo>
                  <a:cubicBezTo>
                    <a:pt x="1187" y="22301"/>
                    <a:pt x="1007" y="22446"/>
                    <a:pt x="1082" y="22641"/>
                  </a:cubicBezTo>
                  <a:cubicBezTo>
                    <a:pt x="1538" y="23576"/>
                    <a:pt x="2017" y="24535"/>
                    <a:pt x="2679" y="25288"/>
                  </a:cubicBezTo>
                  <a:cubicBezTo>
                    <a:pt x="3250" y="26156"/>
                    <a:pt x="4209" y="26818"/>
                    <a:pt x="4597" y="27662"/>
                  </a:cubicBezTo>
                  <a:cubicBezTo>
                    <a:pt x="4597" y="27959"/>
                    <a:pt x="4505" y="28233"/>
                    <a:pt x="4505" y="28621"/>
                  </a:cubicBezTo>
                  <a:lnTo>
                    <a:pt x="4505" y="28712"/>
                  </a:lnTo>
                  <a:cubicBezTo>
                    <a:pt x="3638" y="27297"/>
                    <a:pt x="1652" y="26635"/>
                    <a:pt x="694" y="25288"/>
                  </a:cubicBezTo>
                  <a:cubicBezTo>
                    <a:pt x="640" y="25209"/>
                    <a:pt x="562" y="25175"/>
                    <a:pt x="483" y="25175"/>
                  </a:cubicBezTo>
                  <a:cubicBezTo>
                    <a:pt x="288" y="25175"/>
                    <a:pt x="85" y="25375"/>
                    <a:pt x="214" y="25585"/>
                  </a:cubicBezTo>
                  <a:cubicBezTo>
                    <a:pt x="694" y="26338"/>
                    <a:pt x="1447" y="26818"/>
                    <a:pt x="2109" y="27297"/>
                  </a:cubicBezTo>
                  <a:cubicBezTo>
                    <a:pt x="2976" y="27959"/>
                    <a:pt x="4117" y="28621"/>
                    <a:pt x="4300" y="29671"/>
                  </a:cubicBezTo>
                  <a:lnTo>
                    <a:pt x="4300" y="29762"/>
                  </a:lnTo>
                  <a:cubicBezTo>
                    <a:pt x="4300" y="30333"/>
                    <a:pt x="4209" y="30812"/>
                    <a:pt x="4209" y="31383"/>
                  </a:cubicBezTo>
                  <a:cubicBezTo>
                    <a:pt x="4026" y="30903"/>
                    <a:pt x="3729" y="30515"/>
                    <a:pt x="3250" y="30150"/>
                  </a:cubicBezTo>
                  <a:cubicBezTo>
                    <a:pt x="2405" y="29191"/>
                    <a:pt x="1082" y="28803"/>
                    <a:pt x="602" y="27571"/>
                  </a:cubicBezTo>
                  <a:cubicBezTo>
                    <a:pt x="534" y="27481"/>
                    <a:pt x="439" y="27440"/>
                    <a:pt x="349" y="27440"/>
                  </a:cubicBezTo>
                  <a:cubicBezTo>
                    <a:pt x="165" y="27440"/>
                    <a:pt x="1" y="27608"/>
                    <a:pt x="123" y="27868"/>
                  </a:cubicBezTo>
                  <a:cubicBezTo>
                    <a:pt x="511" y="28712"/>
                    <a:pt x="1264" y="29283"/>
                    <a:pt x="2017" y="29762"/>
                  </a:cubicBezTo>
                  <a:cubicBezTo>
                    <a:pt x="2588" y="30150"/>
                    <a:pt x="3067" y="30515"/>
                    <a:pt x="3455" y="31086"/>
                  </a:cubicBezTo>
                  <a:cubicBezTo>
                    <a:pt x="3821" y="31383"/>
                    <a:pt x="3935" y="31953"/>
                    <a:pt x="4117" y="32433"/>
                  </a:cubicBezTo>
                  <a:cubicBezTo>
                    <a:pt x="4026" y="34898"/>
                    <a:pt x="4117" y="37363"/>
                    <a:pt x="4505" y="39851"/>
                  </a:cubicBezTo>
                  <a:cubicBezTo>
                    <a:pt x="4505" y="40065"/>
                    <a:pt x="4673" y="40160"/>
                    <a:pt x="4851" y="40160"/>
                  </a:cubicBezTo>
                  <a:cubicBezTo>
                    <a:pt x="5072" y="40160"/>
                    <a:pt x="5309" y="40013"/>
                    <a:pt x="5259" y="39760"/>
                  </a:cubicBezTo>
                  <a:cubicBezTo>
                    <a:pt x="4962" y="37568"/>
                    <a:pt x="4779" y="35468"/>
                    <a:pt x="4871" y="33368"/>
                  </a:cubicBezTo>
                  <a:cubicBezTo>
                    <a:pt x="5350" y="32341"/>
                    <a:pt x="5350" y="31291"/>
                    <a:pt x="6309" y="30515"/>
                  </a:cubicBezTo>
                  <a:cubicBezTo>
                    <a:pt x="7153" y="29762"/>
                    <a:pt x="8203" y="29374"/>
                    <a:pt x="9070" y="28621"/>
                  </a:cubicBezTo>
                  <a:cubicBezTo>
                    <a:pt x="9295" y="28396"/>
                    <a:pt x="9151" y="28094"/>
                    <a:pt x="8928" y="28094"/>
                  </a:cubicBezTo>
                  <a:cubicBezTo>
                    <a:pt x="8879" y="28094"/>
                    <a:pt x="8827" y="28109"/>
                    <a:pt x="8774" y="28142"/>
                  </a:cubicBezTo>
                  <a:cubicBezTo>
                    <a:pt x="7815" y="29100"/>
                    <a:pt x="6491" y="29488"/>
                    <a:pt x="5532" y="30424"/>
                  </a:cubicBezTo>
                  <a:cubicBezTo>
                    <a:pt x="5259" y="30721"/>
                    <a:pt x="5167" y="30995"/>
                    <a:pt x="4962" y="31291"/>
                  </a:cubicBezTo>
                  <a:cubicBezTo>
                    <a:pt x="5076" y="30812"/>
                    <a:pt x="5076" y="30424"/>
                    <a:pt x="5167" y="29945"/>
                  </a:cubicBezTo>
                  <a:cubicBezTo>
                    <a:pt x="5829" y="28142"/>
                    <a:pt x="7929" y="27388"/>
                    <a:pt x="9436" y="26430"/>
                  </a:cubicBezTo>
                  <a:cubicBezTo>
                    <a:pt x="9673" y="26284"/>
                    <a:pt x="9531" y="26006"/>
                    <a:pt x="9324" y="26006"/>
                  </a:cubicBezTo>
                  <a:cubicBezTo>
                    <a:pt x="9272" y="26006"/>
                    <a:pt x="9216" y="26023"/>
                    <a:pt x="9162" y="26064"/>
                  </a:cubicBezTo>
                  <a:cubicBezTo>
                    <a:pt x="7815" y="26818"/>
                    <a:pt x="6309" y="27480"/>
                    <a:pt x="5259" y="28712"/>
                  </a:cubicBezTo>
                  <a:cubicBezTo>
                    <a:pt x="5532" y="28050"/>
                    <a:pt x="5738" y="27480"/>
                    <a:pt x="6012" y="26909"/>
                  </a:cubicBezTo>
                  <a:cubicBezTo>
                    <a:pt x="6970" y="25380"/>
                    <a:pt x="8591" y="25014"/>
                    <a:pt x="10212" y="24353"/>
                  </a:cubicBezTo>
                  <a:cubicBezTo>
                    <a:pt x="10461" y="24249"/>
                    <a:pt x="10332" y="23861"/>
                    <a:pt x="10083" y="23861"/>
                  </a:cubicBezTo>
                  <a:cubicBezTo>
                    <a:pt x="10059" y="23861"/>
                    <a:pt x="10033" y="23865"/>
                    <a:pt x="10006" y="23873"/>
                  </a:cubicBezTo>
                  <a:cubicBezTo>
                    <a:pt x="8774" y="24353"/>
                    <a:pt x="7632" y="24718"/>
                    <a:pt x="6674" y="25494"/>
                  </a:cubicBezTo>
                  <a:cubicBezTo>
                    <a:pt x="6970" y="24809"/>
                    <a:pt x="7244" y="24238"/>
                    <a:pt x="7632" y="23576"/>
                  </a:cubicBezTo>
                  <a:cubicBezTo>
                    <a:pt x="8956" y="22253"/>
                    <a:pt x="10486" y="21591"/>
                    <a:pt x="12289" y="20929"/>
                  </a:cubicBezTo>
                  <a:cubicBezTo>
                    <a:pt x="12559" y="20825"/>
                    <a:pt x="12413" y="20437"/>
                    <a:pt x="12178" y="20437"/>
                  </a:cubicBezTo>
                  <a:cubicBezTo>
                    <a:pt x="12155" y="20437"/>
                    <a:pt x="12131" y="20441"/>
                    <a:pt x="12106" y="20449"/>
                  </a:cubicBezTo>
                  <a:cubicBezTo>
                    <a:pt x="10668" y="21020"/>
                    <a:pt x="9436" y="21499"/>
                    <a:pt x="8386" y="22253"/>
                  </a:cubicBezTo>
                  <a:cubicBezTo>
                    <a:pt x="8591" y="21956"/>
                    <a:pt x="8682" y="21773"/>
                    <a:pt x="8865" y="21499"/>
                  </a:cubicBezTo>
                  <a:cubicBezTo>
                    <a:pt x="8956" y="21294"/>
                    <a:pt x="9070" y="21111"/>
                    <a:pt x="9162" y="21020"/>
                  </a:cubicBezTo>
                  <a:cubicBezTo>
                    <a:pt x="10394" y="19673"/>
                    <a:pt x="11718" y="19217"/>
                    <a:pt x="13430" y="18829"/>
                  </a:cubicBezTo>
                  <a:cubicBezTo>
                    <a:pt x="13789" y="18829"/>
                    <a:pt x="13738" y="18340"/>
                    <a:pt x="13492" y="18340"/>
                  </a:cubicBezTo>
                  <a:cubicBezTo>
                    <a:pt x="13473" y="18340"/>
                    <a:pt x="13452" y="18343"/>
                    <a:pt x="13430" y="18349"/>
                  </a:cubicBezTo>
                  <a:cubicBezTo>
                    <a:pt x="12289" y="18532"/>
                    <a:pt x="11353" y="18829"/>
                    <a:pt x="10486" y="19308"/>
                  </a:cubicBezTo>
                  <a:cubicBezTo>
                    <a:pt x="11056" y="18737"/>
                    <a:pt x="11627" y="18076"/>
                    <a:pt x="12197" y="17505"/>
                  </a:cubicBezTo>
                  <a:cubicBezTo>
                    <a:pt x="13156" y="16934"/>
                    <a:pt x="14571" y="16820"/>
                    <a:pt x="15621" y="16364"/>
                  </a:cubicBezTo>
                  <a:cubicBezTo>
                    <a:pt x="15891" y="16260"/>
                    <a:pt x="15745" y="15872"/>
                    <a:pt x="15511" y="15872"/>
                  </a:cubicBezTo>
                  <a:cubicBezTo>
                    <a:pt x="15487" y="15872"/>
                    <a:pt x="15463" y="15876"/>
                    <a:pt x="15439" y="15884"/>
                  </a:cubicBezTo>
                  <a:cubicBezTo>
                    <a:pt x="14663" y="16250"/>
                    <a:pt x="13727" y="16364"/>
                    <a:pt x="12951" y="16638"/>
                  </a:cubicBezTo>
                  <a:cubicBezTo>
                    <a:pt x="13521" y="16067"/>
                    <a:pt x="14001" y="15496"/>
                    <a:pt x="14571" y="14834"/>
                  </a:cubicBezTo>
                  <a:cubicBezTo>
                    <a:pt x="15713" y="14172"/>
                    <a:pt x="17059" y="13784"/>
                    <a:pt x="17995" y="12826"/>
                  </a:cubicBezTo>
                  <a:cubicBezTo>
                    <a:pt x="18153" y="12616"/>
                    <a:pt x="17961" y="12392"/>
                    <a:pt x="17781" y="12392"/>
                  </a:cubicBezTo>
                  <a:cubicBezTo>
                    <a:pt x="17726" y="12392"/>
                    <a:pt x="17672" y="12413"/>
                    <a:pt x="17630" y="12461"/>
                  </a:cubicBezTo>
                  <a:cubicBezTo>
                    <a:pt x="16945" y="13122"/>
                    <a:pt x="16283" y="13396"/>
                    <a:pt x="15530" y="13784"/>
                  </a:cubicBezTo>
                  <a:cubicBezTo>
                    <a:pt x="16192" y="12940"/>
                    <a:pt x="16854" y="12073"/>
                    <a:pt x="17424" y="11228"/>
                  </a:cubicBezTo>
                  <a:cubicBezTo>
                    <a:pt x="17904" y="10749"/>
                    <a:pt x="18566" y="10361"/>
                    <a:pt x="19045" y="9699"/>
                  </a:cubicBezTo>
                  <a:cubicBezTo>
                    <a:pt x="19110" y="9488"/>
                    <a:pt x="18945" y="9289"/>
                    <a:pt x="18770" y="9289"/>
                  </a:cubicBezTo>
                  <a:cubicBezTo>
                    <a:pt x="18699" y="9289"/>
                    <a:pt x="18625" y="9322"/>
                    <a:pt x="18566" y="9402"/>
                  </a:cubicBezTo>
                  <a:cubicBezTo>
                    <a:pt x="18383" y="9607"/>
                    <a:pt x="18201" y="9881"/>
                    <a:pt x="17995" y="10087"/>
                  </a:cubicBezTo>
                  <a:cubicBezTo>
                    <a:pt x="18383" y="9128"/>
                    <a:pt x="18657" y="8169"/>
                    <a:pt x="18657" y="7119"/>
                  </a:cubicBezTo>
                  <a:cubicBezTo>
                    <a:pt x="18720" y="6866"/>
                    <a:pt x="18482" y="6719"/>
                    <a:pt x="18257" y="6719"/>
                  </a:cubicBezTo>
                  <a:cubicBezTo>
                    <a:pt x="18076" y="6719"/>
                    <a:pt x="17904" y="6814"/>
                    <a:pt x="17904" y="7028"/>
                  </a:cubicBezTo>
                  <a:cubicBezTo>
                    <a:pt x="17904" y="8169"/>
                    <a:pt x="17516" y="9219"/>
                    <a:pt x="17059" y="10269"/>
                  </a:cubicBezTo>
                  <a:cubicBezTo>
                    <a:pt x="17151" y="9516"/>
                    <a:pt x="17151" y="8740"/>
                    <a:pt x="17151" y="7895"/>
                  </a:cubicBezTo>
                  <a:cubicBezTo>
                    <a:pt x="17151" y="7737"/>
                    <a:pt x="17014" y="7638"/>
                    <a:pt x="16887" y="7638"/>
                  </a:cubicBezTo>
                  <a:cubicBezTo>
                    <a:pt x="16776" y="7638"/>
                    <a:pt x="16671" y="7714"/>
                    <a:pt x="16671" y="7895"/>
                  </a:cubicBezTo>
                  <a:cubicBezTo>
                    <a:pt x="16580" y="9219"/>
                    <a:pt x="16580" y="10452"/>
                    <a:pt x="16192" y="11684"/>
                  </a:cubicBezTo>
                  <a:cubicBezTo>
                    <a:pt x="15804" y="12164"/>
                    <a:pt x="15530" y="12643"/>
                    <a:pt x="15142" y="13031"/>
                  </a:cubicBezTo>
                  <a:cubicBezTo>
                    <a:pt x="15233" y="12552"/>
                    <a:pt x="15439" y="12073"/>
                    <a:pt x="15439" y="11593"/>
                  </a:cubicBezTo>
                  <a:cubicBezTo>
                    <a:pt x="15490" y="11386"/>
                    <a:pt x="15330" y="11260"/>
                    <a:pt x="15180" y="11260"/>
                  </a:cubicBezTo>
                  <a:cubicBezTo>
                    <a:pt x="15066" y="11260"/>
                    <a:pt x="14959" y="11334"/>
                    <a:pt x="14959" y="11502"/>
                  </a:cubicBezTo>
                  <a:cubicBezTo>
                    <a:pt x="14777" y="12552"/>
                    <a:pt x="14480" y="13511"/>
                    <a:pt x="14001" y="14355"/>
                  </a:cubicBezTo>
                  <a:cubicBezTo>
                    <a:pt x="13521" y="14926"/>
                    <a:pt x="12951" y="15496"/>
                    <a:pt x="12494" y="15976"/>
                  </a:cubicBezTo>
                  <a:cubicBezTo>
                    <a:pt x="12768" y="15314"/>
                    <a:pt x="12951" y="14652"/>
                    <a:pt x="13339" y="13967"/>
                  </a:cubicBezTo>
                  <a:cubicBezTo>
                    <a:pt x="13467" y="13774"/>
                    <a:pt x="13324" y="13570"/>
                    <a:pt x="13156" y="13570"/>
                  </a:cubicBezTo>
                  <a:cubicBezTo>
                    <a:pt x="13086" y="13570"/>
                    <a:pt x="13011" y="13605"/>
                    <a:pt x="12951" y="13693"/>
                  </a:cubicBezTo>
                  <a:cubicBezTo>
                    <a:pt x="12289" y="14743"/>
                    <a:pt x="12015" y="15884"/>
                    <a:pt x="11536" y="17026"/>
                  </a:cubicBezTo>
                  <a:cubicBezTo>
                    <a:pt x="11148" y="17391"/>
                    <a:pt x="10782" y="17779"/>
                    <a:pt x="10486" y="18258"/>
                  </a:cubicBezTo>
                  <a:cubicBezTo>
                    <a:pt x="10668" y="17505"/>
                    <a:pt x="10874" y="16820"/>
                    <a:pt x="11239" y="16250"/>
                  </a:cubicBezTo>
                  <a:cubicBezTo>
                    <a:pt x="11384" y="16057"/>
                    <a:pt x="11188" y="15852"/>
                    <a:pt x="10996" y="15852"/>
                  </a:cubicBezTo>
                  <a:cubicBezTo>
                    <a:pt x="10916" y="15852"/>
                    <a:pt x="10836" y="15888"/>
                    <a:pt x="10782" y="15976"/>
                  </a:cubicBezTo>
                  <a:cubicBezTo>
                    <a:pt x="10098" y="17026"/>
                    <a:pt x="10006" y="18441"/>
                    <a:pt x="9344" y="19491"/>
                  </a:cubicBezTo>
                  <a:cubicBezTo>
                    <a:pt x="9253" y="19673"/>
                    <a:pt x="9162" y="19787"/>
                    <a:pt x="8956" y="19970"/>
                  </a:cubicBezTo>
                  <a:lnTo>
                    <a:pt x="8956" y="20061"/>
                  </a:lnTo>
                  <a:cubicBezTo>
                    <a:pt x="8591" y="20449"/>
                    <a:pt x="8294" y="20929"/>
                    <a:pt x="8020" y="21385"/>
                  </a:cubicBezTo>
                  <a:cubicBezTo>
                    <a:pt x="7244" y="22641"/>
                    <a:pt x="6491" y="23964"/>
                    <a:pt x="5921" y="25288"/>
                  </a:cubicBezTo>
                  <a:cubicBezTo>
                    <a:pt x="6103" y="24056"/>
                    <a:pt x="6491" y="22823"/>
                    <a:pt x="6788" y="21591"/>
                  </a:cubicBezTo>
                  <a:cubicBezTo>
                    <a:pt x="7359" y="20632"/>
                    <a:pt x="8020" y="19787"/>
                    <a:pt x="8956" y="18920"/>
                  </a:cubicBezTo>
                  <a:cubicBezTo>
                    <a:pt x="9125" y="18695"/>
                    <a:pt x="8955" y="18394"/>
                    <a:pt x="8738" y="18394"/>
                  </a:cubicBezTo>
                  <a:cubicBezTo>
                    <a:pt x="8690" y="18394"/>
                    <a:pt x="8640" y="18408"/>
                    <a:pt x="8591" y="18441"/>
                  </a:cubicBezTo>
                  <a:cubicBezTo>
                    <a:pt x="8112" y="18920"/>
                    <a:pt x="7724" y="19399"/>
                    <a:pt x="7359" y="19879"/>
                  </a:cubicBezTo>
                  <a:cubicBezTo>
                    <a:pt x="7450" y="19491"/>
                    <a:pt x="7541" y="19217"/>
                    <a:pt x="7632" y="18829"/>
                  </a:cubicBezTo>
                  <a:lnTo>
                    <a:pt x="7724" y="18737"/>
                  </a:lnTo>
                  <a:cubicBezTo>
                    <a:pt x="8591" y="17391"/>
                    <a:pt x="10303" y="16638"/>
                    <a:pt x="10874" y="15108"/>
                  </a:cubicBezTo>
                  <a:cubicBezTo>
                    <a:pt x="10930" y="14882"/>
                    <a:pt x="10767" y="14717"/>
                    <a:pt x="10614" y="14717"/>
                  </a:cubicBezTo>
                  <a:cubicBezTo>
                    <a:pt x="10519" y="14717"/>
                    <a:pt x="10429" y="14778"/>
                    <a:pt x="10394" y="14926"/>
                  </a:cubicBezTo>
                  <a:cubicBezTo>
                    <a:pt x="10006" y="15976"/>
                    <a:pt x="8956" y="16729"/>
                    <a:pt x="8112" y="17505"/>
                  </a:cubicBezTo>
                  <a:cubicBezTo>
                    <a:pt x="8386" y="16729"/>
                    <a:pt x="8682" y="16067"/>
                    <a:pt x="9070" y="15405"/>
                  </a:cubicBezTo>
                  <a:cubicBezTo>
                    <a:pt x="9253" y="15108"/>
                    <a:pt x="9253" y="14926"/>
                    <a:pt x="9436" y="14652"/>
                  </a:cubicBezTo>
                  <a:cubicBezTo>
                    <a:pt x="9527" y="14446"/>
                    <a:pt x="9824" y="14264"/>
                    <a:pt x="10006" y="14172"/>
                  </a:cubicBezTo>
                  <a:cubicBezTo>
                    <a:pt x="10486" y="13876"/>
                    <a:pt x="10965" y="13693"/>
                    <a:pt x="11444" y="13511"/>
                  </a:cubicBezTo>
                  <a:cubicBezTo>
                    <a:pt x="12197" y="13122"/>
                    <a:pt x="13065" y="12734"/>
                    <a:pt x="13521" y="12073"/>
                  </a:cubicBezTo>
                  <a:cubicBezTo>
                    <a:pt x="13666" y="11879"/>
                    <a:pt x="13516" y="11675"/>
                    <a:pt x="13351" y="11675"/>
                  </a:cubicBezTo>
                  <a:cubicBezTo>
                    <a:pt x="13282" y="11675"/>
                    <a:pt x="13210" y="11711"/>
                    <a:pt x="13156" y="11799"/>
                  </a:cubicBezTo>
                  <a:cubicBezTo>
                    <a:pt x="12289" y="12826"/>
                    <a:pt x="10668" y="13122"/>
                    <a:pt x="9527" y="13876"/>
                  </a:cubicBezTo>
                  <a:cubicBezTo>
                    <a:pt x="9732" y="13396"/>
                    <a:pt x="9915" y="12940"/>
                    <a:pt x="10212" y="12461"/>
                  </a:cubicBezTo>
                  <a:lnTo>
                    <a:pt x="10212" y="12369"/>
                  </a:lnTo>
                  <a:cubicBezTo>
                    <a:pt x="11148" y="10840"/>
                    <a:pt x="13430" y="11114"/>
                    <a:pt x="14389" y="9516"/>
                  </a:cubicBezTo>
                  <a:cubicBezTo>
                    <a:pt x="14518" y="9306"/>
                    <a:pt x="14315" y="9106"/>
                    <a:pt x="14120" y="9106"/>
                  </a:cubicBezTo>
                  <a:cubicBezTo>
                    <a:pt x="14040" y="9106"/>
                    <a:pt x="13962" y="9140"/>
                    <a:pt x="13909" y="9219"/>
                  </a:cubicBezTo>
                  <a:cubicBezTo>
                    <a:pt x="13263" y="10333"/>
                    <a:pt x="11878" y="10447"/>
                    <a:pt x="10751" y="11067"/>
                  </a:cubicBezTo>
                  <a:lnTo>
                    <a:pt x="10751" y="11067"/>
                  </a:lnTo>
                  <a:cubicBezTo>
                    <a:pt x="11015" y="10853"/>
                    <a:pt x="11250" y="10059"/>
                    <a:pt x="11353" y="9790"/>
                  </a:cubicBezTo>
                  <a:cubicBezTo>
                    <a:pt x="11809" y="8740"/>
                    <a:pt x="12494" y="8466"/>
                    <a:pt x="13430" y="8078"/>
                  </a:cubicBezTo>
                  <a:cubicBezTo>
                    <a:pt x="14297" y="7690"/>
                    <a:pt x="15142" y="7325"/>
                    <a:pt x="15530" y="6458"/>
                  </a:cubicBezTo>
                  <a:cubicBezTo>
                    <a:pt x="15590" y="6279"/>
                    <a:pt x="15406" y="6129"/>
                    <a:pt x="15246" y="6129"/>
                  </a:cubicBezTo>
                  <a:cubicBezTo>
                    <a:pt x="15161" y="6129"/>
                    <a:pt x="15082" y="6172"/>
                    <a:pt x="15051" y="6275"/>
                  </a:cubicBezTo>
                  <a:cubicBezTo>
                    <a:pt x="14480" y="7416"/>
                    <a:pt x="13156" y="7599"/>
                    <a:pt x="12106" y="8078"/>
                  </a:cubicBezTo>
                  <a:cubicBezTo>
                    <a:pt x="12289" y="7690"/>
                    <a:pt x="12494" y="7234"/>
                    <a:pt x="12677" y="6754"/>
                  </a:cubicBezTo>
                  <a:cubicBezTo>
                    <a:pt x="13727" y="5522"/>
                    <a:pt x="15621" y="5042"/>
                    <a:pt x="16009" y="3239"/>
                  </a:cubicBezTo>
                  <a:cubicBezTo>
                    <a:pt x="16059" y="3028"/>
                    <a:pt x="15913" y="2932"/>
                    <a:pt x="15770" y="2932"/>
                  </a:cubicBezTo>
                  <a:cubicBezTo>
                    <a:pt x="15649" y="2932"/>
                    <a:pt x="15530" y="3000"/>
                    <a:pt x="15530" y="3125"/>
                  </a:cubicBezTo>
                  <a:cubicBezTo>
                    <a:pt x="15233" y="4380"/>
                    <a:pt x="14001" y="4951"/>
                    <a:pt x="13065" y="5704"/>
                  </a:cubicBezTo>
                  <a:cubicBezTo>
                    <a:pt x="13247" y="5225"/>
                    <a:pt x="13430" y="4746"/>
                    <a:pt x="13521" y="4266"/>
                  </a:cubicBezTo>
                  <a:cubicBezTo>
                    <a:pt x="14297" y="3239"/>
                    <a:pt x="15233" y="2372"/>
                    <a:pt x="15621" y="1139"/>
                  </a:cubicBezTo>
                  <a:cubicBezTo>
                    <a:pt x="15680" y="947"/>
                    <a:pt x="15501" y="765"/>
                    <a:pt x="15342" y="765"/>
                  </a:cubicBezTo>
                  <a:cubicBezTo>
                    <a:pt x="15255" y="765"/>
                    <a:pt x="15174" y="819"/>
                    <a:pt x="15142" y="957"/>
                  </a:cubicBezTo>
                  <a:cubicBezTo>
                    <a:pt x="14868" y="1710"/>
                    <a:pt x="14389" y="2372"/>
                    <a:pt x="13909" y="2942"/>
                  </a:cubicBezTo>
                  <a:cubicBezTo>
                    <a:pt x="14092" y="2189"/>
                    <a:pt x="14206" y="1322"/>
                    <a:pt x="14297" y="477"/>
                  </a:cubicBezTo>
                  <a:cubicBezTo>
                    <a:pt x="14347" y="169"/>
                    <a:pt x="14117" y="1"/>
                    <a:pt x="138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2" name="Google Shape;2022;p23"/>
            <p:cNvSpPr/>
            <p:nvPr/>
          </p:nvSpPr>
          <p:spPr>
            <a:xfrm flipH="1">
              <a:off x="511622" y="3071638"/>
              <a:ext cx="583179" cy="555436"/>
            </a:xfrm>
            <a:custGeom>
              <a:avLst/>
              <a:gdLst/>
              <a:ahLst/>
              <a:cxnLst/>
              <a:rect l="l" t="t" r="r" b="b"/>
              <a:pathLst>
                <a:path w="18835" h="17939" extrusionOk="0">
                  <a:moveTo>
                    <a:pt x="15481" y="1"/>
                  </a:moveTo>
                  <a:cubicBezTo>
                    <a:pt x="15442" y="1"/>
                    <a:pt x="15404" y="15"/>
                    <a:pt x="15369" y="50"/>
                  </a:cubicBezTo>
                  <a:cubicBezTo>
                    <a:pt x="14136" y="1191"/>
                    <a:pt x="13269" y="2424"/>
                    <a:pt x="12516" y="3862"/>
                  </a:cubicBezTo>
                  <a:cubicBezTo>
                    <a:pt x="12036" y="4136"/>
                    <a:pt x="11557" y="4524"/>
                    <a:pt x="11192" y="5003"/>
                  </a:cubicBezTo>
                  <a:cubicBezTo>
                    <a:pt x="11557" y="3565"/>
                    <a:pt x="12219" y="2241"/>
                    <a:pt x="13360" y="1283"/>
                  </a:cubicBezTo>
                  <a:cubicBezTo>
                    <a:pt x="13626" y="1201"/>
                    <a:pt x="13416" y="881"/>
                    <a:pt x="13238" y="881"/>
                  </a:cubicBezTo>
                  <a:cubicBezTo>
                    <a:pt x="13217" y="881"/>
                    <a:pt x="13197" y="885"/>
                    <a:pt x="13178" y="895"/>
                  </a:cubicBezTo>
                  <a:cubicBezTo>
                    <a:pt x="11648" y="2150"/>
                    <a:pt x="10987" y="3748"/>
                    <a:pt x="10507" y="5574"/>
                  </a:cubicBezTo>
                  <a:cubicBezTo>
                    <a:pt x="10142" y="5848"/>
                    <a:pt x="9845" y="6236"/>
                    <a:pt x="9480" y="6510"/>
                  </a:cubicBezTo>
                  <a:cubicBezTo>
                    <a:pt x="9754" y="5003"/>
                    <a:pt x="9663" y="3383"/>
                    <a:pt x="10895" y="2150"/>
                  </a:cubicBezTo>
                  <a:cubicBezTo>
                    <a:pt x="11036" y="1992"/>
                    <a:pt x="10906" y="1793"/>
                    <a:pt x="10755" y="1793"/>
                  </a:cubicBezTo>
                  <a:cubicBezTo>
                    <a:pt x="10710" y="1793"/>
                    <a:pt x="10663" y="1811"/>
                    <a:pt x="10621" y="1853"/>
                  </a:cubicBezTo>
                  <a:cubicBezTo>
                    <a:pt x="9092" y="3383"/>
                    <a:pt x="9480" y="5368"/>
                    <a:pt x="8909" y="7172"/>
                  </a:cubicBezTo>
                  <a:cubicBezTo>
                    <a:pt x="8430" y="7651"/>
                    <a:pt x="7951" y="8222"/>
                    <a:pt x="7563" y="8701"/>
                  </a:cubicBezTo>
                  <a:cubicBezTo>
                    <a:pt x="7198" y="7286"/>
                    <a:pt x="7859" y="5574"/>
                    <a:pt x="8521" y="4227"/>
                  </a:cubicBezTo>
                  <a:cubicBezTo>
                    <a:pt x="8581" y="4048"/>
                    <a:pt x="8437" y="3899"/>
                    <a:pt x="8304" y="3899"/>
                  </a:cubicBezTo>
                  <a:cubicBezTo>
                    <a:pt x="8233" y="3899"/>
                    <a:pt x="8165" y="3941"/>
                    <a:pt x="8133" y="4045"/>
                  </a:cubicBezTo>
                  <a:cubicBezTo>
                    <a:pt x="7380" y="5574"/>
                    <a:pt x="6627" y="7468"/>
                    <a:pt x="7198" y="9180"/>
                  </a:cubicBezTo>
                  <a:cubicBezTo>
                    <a:pt x="6809" y="9751"/>
                    <a:pt x="6330" y="10230"/>
                    <a:pt x="5942" y="10801"/>
                  </a:cubicBezTo>
                  <a:cubicBezTo>
                    <a:pt x="5486" y="9180"/>
                    <a:pt x="5189" y="7468"/>
                    <a:pt x="6239" y="6030"/>
                  </a:cubicBezTo>
                  <a:cubicBezTo>
                    <a:pt x="6379" y="5820"/>
                    <a:pt x="6250" y="5597"/>
                    <a:pt x="6090" y="5597"/>
                  </a:cubicBezTo>
                  <a:cubicBezTo>
                    <a:pt x="6042" y="5597"/>
                    <a:pt x="5990" y="5617"/>
                    <a:pt x="5942" y="5665"/>
                  </a:cubicBezTo>
                  <a:cubicBezTo>
                    <a:pt x="4618" y="7377"/>
                    <a:pt x="5098" y="9363"/>
                    <a:pt x="5577" y="11280"/>
                  </a:cubicBezTo>
                  <a:cubicBezTo>
                    <a:pt x="5280" y="11645"/>
                    <a:pt x="5006" y="12125"/>
                    <a:pt x="4710" y="12513"/>
                  </a:cubicBezTo>
                  <a:cubicBezTo>
                    <a:pt x="4230" y="11075"/>
                    <a:pt x="2998" y="9751"/>
                    <a:pt x="3865" y="8222"/>
                  </a:cubicBezTo>
                  <a:cubicBezTo>
                    <a:pt x="3928" y="8095"/>
                    <a:pt x="3761" y="7913"/>
                    <a:pt x="3622" y="7913"/>
                  </a:cubicBezTo>
                  <a:cubicBezTo>
                    <a:pt x="3561" y="7913"/>
                    <a:pt x="3505" y="7948"/>
                    <a:pt x="3477" y="8039"/>
                  </a:cubicBezTo>
                  <a:cubicBezTo>
                    <a:pt x="2518" y="9842"/>
                    <a:pt x="3956" y="11280"/>
                    <a:pt x="4436" y="12992"/>
                  </a:cubicBezTo>
                  <a:cubicBezTo>
                    <a:pt x="4139" y="13357"/>
                    <a:pt x="3865" y="13745"/>
                    <a:pt x="3660" y="14133"/>
                  </a:cubicBezTo>
                  <a:cubicBezTo>
                    <a:pt x="3203" y="12695"/>
                    <a:pt x="1491" y="11463"/>
                    <a:pt x="1948" y="9933"/>
                  </a:cubicBezTo>
                  <a:cubicBezTo>
                    <a:pt x="2014" y="9774"/>
                    <a:pt x="1911" y="9677"/>
                    <a:pt x="1795" y="9677"/>
                  </a:cubicBezTo>
                  <a:cubicBezTo>
                    <a:pt x="1711" y="9677"/>
                    <a:pt x="1621" y="9727"/>
                    <a:pt x="1583" y="9842"/>
                  </a:cubicBezTo>
                  <a:cubicBezTo>
                    <a:pt x="1012" y="11737"/>
                    <a:pt x="3203" y="12878"/>
                    <a:pt x="3386" y="14590"/>
                  </a:cubicBezTo>
                  <a:cubicBezTo>
                    <a:pt x="3089" y="14978"/>
                    <a:pt x="2815" y="15457"/>
                    <a:pt x="2518" y="15845"/>
                  </a:cubicBezTo>
                  <a:cubicBezTo>
                    <a:pt x="2153" y="14316"/>
                    <a:pt x="806" y="13175"/>
                    <a:pt x="441" y="11554"/>
                  </a:cubicBezTo>
                  <a:cubicBezTo>
                    <a:pt x="403" y="11439"/>
                    <a:pt x="313" y="11389"/>
                    <a:pt x="227" y="11389"/>
                  </a:cubicBezTo>
                  <a:cubicBezTo>
                    <a:pt x="109" y="11389"/>
                    <a:pt x="0" y="11486"/>
                    <a:pt x="53" y="11645"/>
                  </a:cubicBezTo>
                  <a:cubicBezTo>
                    <a:pt x="441" y="13449"/>
                    <a:pt x="2062" y="14590"/>
                    <a:pt x="2244" y="16416"/>
                  </a:cubicBezTo>
                  <a:lnTo>
                    <a:pt x="1674" y="17260"/>
                  </a:lnTo>
                  <a:cubicBezTo>
                    <a:pt x="1464" y="17599"/>
                    <a:pt x="1791" y="17938"/>
                    <a:pt x="2097" y="17938"/>
                  </a:cubicBezTo>
                  <a:cubicBezTo>
                    <a:pt x="2224" y="17938"/>
                    <a:pt x="2347" y="17880"/>
                    <a:pt x="2427" y="17740"/>
                  </a:cubicBezTo>
                  <a:cubicBezTo>
                    <a:pt x="2815" y="17078"/>
                    <a:pt x="3203" y="16507"/>
                    <a:pt x="3568" y="15936"/>
                  </a:cubicBezTo>
                  <a:cubicBezTo>
                    <a:pt x="3618" y="15931"/>
                    <a:pt x="3669" y="15928"/>
                    <a:pt x="3720" y="15928"/>
                  </a:cubicBezTo>
                  <a:cubicBezTo>
                    <a:pt x="4474" y="15928"/>
                    <a:pt x="5408" y="16519"/>
                    <a:pt x="5942" y="16690"/>
                  </a:cubicBezTo>
                  <a:cubicBezTo>
                    <a:pt x="6537" y="17027"/>
                    <a:pt x="7184" y="17278"/>
                    <a:pt x="7838" y="17278"/>
                  </a:cubicBezTo>
                  <a:cubicBezTo>
                    <a:pt x="7936" y="17278"/>
                    <a:pt x="8035" y="17272"/>
                    <a:pt x="8133" y="17260"/>
                  </a:cubicBezTo>
                  <a:cubicBezTo>
                    <a:pt x="8430" y="17169"/>
                    <a:pt x="8339" y="16781"/>
                    <a:pt x="8042" y="16781"/>
                  </a:cubicBezTo>
                  <a:cubicBezTo>
                    <a:pt x="7966" y="16795"/>
                    <a:pt x="7888" y="16801"/>
                    <a:pt x="7807" y="16801"/>
                  </a:cubicBezTo>
                  <a:cubicBezTo>
                    <a:pt x="6675" y="16801"/>
                    <a:pt x="5101" y="15542"/>
                    <a:pt x="3865" y="15457"/>
                  </a:cubicBezTo>
                  <a:cubicBezTo>
                    <a:pt x="3956" y="15275"/>
                    <a:pt x="4139" y="14978"/>
                    <a:pt x="4230" y="14795"/>
                  </a:cubicBezTo>
                  <a:cubicBezTo>
                    <a:pt x="4404" y="14754"/>
                    <a:pt x="4576" y="14737"/>
                    <a:pt x="4748" y="14737"/>
                  </a:cubicBezTo>
                  <a:cubicBezTo>
                    <a:pt x="5433" y="14737"/>
                    <a:pt x="6097" y="15014"/>
                    <a:pt x="6718" y="15160"/>
                  </a:cubicBezTo>
                  <a:cubicBezTo>
                    <a:pt x="7264" y="15405"/>
                    <a:pt x="7872" y="15572"/>
                    <a:pt x="8503" y="15572"/>
                  </a:cubicBezTo>
                  <a:cubicBezTo>
                    <a:pt x="8637" y="15572"/>
                    <a:pt x="8773" y="15565"/>
                    <a:pt x="8909" y="15548"/>
                  </a:cubicBezTo>
                  <a:cubicBezTo>
                    <a:pt x="9183" y="15457"/>
                    <a:pt x="9092" y="15069"/>
                    <a:pt x="8795" y="15069"/>
                  </a:cubicBezTo>
                  <a:cubicBezTo>
                    <a:pt x="8669" y="15088"/>
                    <a:pt x="8542" y="15096"/>
                    <a:pt x="8415" y="15096"/>
                  </a:cubicBezTo>
                  <a:cubicBezTo>
                    <a:pt x="7183" y="15096"/>
                    <a:pt x="5943" y="14310"/>
                    <a:pt x="4785" y="14310"/>
                  </a:cubicBezTo>
                  <a:cubicBezTo>
                    <a:pt x="4729" y="14310"/>
                    <a:pt x="4674" y="14312"/>
                    <a:pt x="4618" y="14316"/>
                  </a:cubicBezTo>
                  <a:cubicBezTo>
                    <a:pt x="4801" y="13928"/>
                    <a:pt x="5098" y="13563"/>
                    <a:pt x="5280" y="13175"/>
                  </a:cubicBezTo>
                  <a:cubicBezTo>
                    <a:pt x="5546" y="13072"/>
                    <a:pt x="5817" y="13031"/>
                    <a:pt x="6092" y="13031"/>
                  </a:cubicBezTo>
                  <a:cubicBezTo>
                    <a:pt x="7184" y="13031"/>
                    <a:pt x="8331" y="13681"/>
                    <a:pt x="9434" y="13681"/>
                  </a:cubicBezTo>
                  <a:cubicBezTo>
                    <a:pt x="9837" y="13681"/>
                    <a:pt x="10234" y="13595"/>
                    <a:pt x="10621" y="13357"/>
                  </a:cubicBezTo>
                  <a:cubicBezTo>
                    <a:pt x="10781" y="13277"/>
                    <a:pt x="10662" y="12971"/>
                    <a:pt x="10431" y="12971"/>
                  </a:cubicBezTo>
                  <a:cubicBezTo>
                    <a:pt x="10398" y="12971"/>
                    <a:pt x="10362" y="12978"/>
                    <a:pt x="10325" y="12992"/>
                  </a:cubicBezTo>
                  <a:cubicBezTo>
                    <a:pt x="9976" y="13200"/>
                    <a:pt x="9616" y="13276"/>
                    <a:pt x="9246" y="13276"/>
                  </a:cubicBezTo>
                  <a:cubicBezTo>
                    <a:pt x="8211" y="13276"/>
                    <a:pt x="7103" y="12678"/>
                    <a:pt x="5989" y="12678"/>
                  </a:cubicBezTo>
                  <a:cubicBezTo>
                    <a:pt x="5882" y="12678"/>
                    <a:pt x="5775" y="12683"/>
                    <a:pt x="5668" y="12695"/>
                  </a:cubicBezTo>
                  <a:cubicBezTo>
                    <a:pt x="5851" y="12307"/>
                    <a:pt x="6056" y="12033"/>
                    <a:pt x="6330" y="11737"/>
                  </a:cubicBezTo>
                  <a:cubicBezTo>
                    <a:pt x="6723" y="11576"/>
                    <a:pt x="7131" y="11522"/>
                    <a:pt x="7549" y="11522"/>
                  </a:cubicBezTo>
                  <a:cubicBezTo>
                    <a:pt x="8440" y="11522"/>
                    <a:pt x="9373" y="11769"/>
                    <a:pt x="10288" y="11769"/>
                  </a:cubicBezTo>
                  <a:cubicBezTo>
                    <a:pt x="10717" y="11769"/>
                    <a:pt x="11143" y="11714"/>
                    <a:pt x="11557" y="11554"/>
                  </a:cubicBezTo>
                  <a:cubicBezTo>
                    <a:pt x="11745" y="11471"/>
                    <a:pt x="11666" y="11063"/>
                    <a:pt x="11511" y="11063"/>
                  </a:cubicBezTo>
                  <a:cubicBezTo>
                    <a:pt x="11497" y="11063"/>
                    <a:pt x="11482" y="11067"/>
                    <a:pt x="11466" y="11075"/>
                  </a:cubicBezTo>
                  <a:cubicBezTo>
                    <a:pt x="10995" y="11240"/>
                    <a:pt x="10525" y="11294"/>
                    <a:pt x="10057" y="11294"/>
                  </a:cubicBezTo>
                  <a:cubicBezTo>
                    <a:pt x="9178" y="11294"/>
                    <a:pt x="8309" y="11104"/>
                    <a:pt x="7469" y="11104"/>
                  </a:cubicBezTo>
                  <a:cubicBezTo>
                    <a:pt x="7216" y="11104"/>
                    <a:pt x="6966" y="11121"/>
                    <a:pt x="6718" y="11166"/>
                  </a:cubicBezTo>
                  <a:cubicBezTo>
                    <a:pt x="7198" y="10595"/>
                    <a:pt x="7563" y="10025"/>
                    <a:pt x="8042" y="9454"/>
                  </a:cubicBezTo>
                  <a:cubicBezTo>
                    <a:pt x="8271" y="9408"/>
                    <a:pt x="8500" y="9389"/>
                    <a:pt x="8729" y="9389"/>
                  </a:cubicBezTo>
                  <a:cubicBezTo>
                    <a:pt x="9804" y="9389"/>
                    <a:pt x="10874" y="9810"/>
                    <a:pt x="11921" y="9810"/>
                  </a:cubicBezTo>
                  <a:cubicBezTo>
                    <a:pt x="12407" y="9810"/>
                    <a:pt x="12887" y="9719"/>
                    <a:pt x="13360" y="9454"/>
                  </a:cubicBezTo>
                  <a:cubicBezTo>
                    <a:pt x="13525" y="9308"/>
                    <a:pt x="13426" y="9030"/>
                    <a:pt x="13240" y="9030"/>
                  </a:cubicBezTo>
                  <a:cubicBezTo>
                    <a:pt x="13193" y="9030"/>
                    <a:pt x="13141" y="9048"/>
                    <a:pt x="13086" y="9089"/>
                  </a:cubicBezTo>
                  <a:cubicBezTo>
                    <a:pt x="12674" y="9305"/>
                    <a:pt x="12248" y="9380"/>
                    <a:pt x="11814" y="9380"/>
                  </a:cubicBezTo>
                  <a:cubicBezTo>
                    <a:pt x="10824" y="9380"/>
                    <a:pt x="9793" y="8988"/>
                    <a:pt x="8786" y="8988"/>
                  </a:cubicBezTo>
                  <a:cubicBezTo>
                    <a:pt x="8697" y="8988"/>
                    <a:pt x="8609" y="8991"/>
                    <a:pt x="8521" y="8998"/>
                  </a:cubicBezTo>
                  <a:cubicBezTo>
                    <a:pt x="8909" y="8427"/>
                    <a:pt x="9275" y="7948"/>
                    <a:pt x="9754" y="7560"/>
                  </a:cubicBezTo>
                  <a:cubicBezTo>
                    <a:pt x="10047" y="7364"/>
                    <a:pt x="10362" y="7292"/>
                    <a:pt x="10691" y="7292"/>
                  </a:cubicBezTo>
                  <a:cubicBezTo>
                    <a:pt x="11625" y="7292"/>
                    <a:pt x="12666" y="7873"/>
                    <a:pt x="13605" y="7873"/>
                  </a:cubicBezTo>
                  <a:cubicBezTo>
                    <a:pt x="13960" y="7873"/>
                    <a:pt x="14301" y="7789"/>
                    <a:pt x="14616" y="7560"/>
                  </a:cubicBezTo>
                  <a:cubicBezTo>
                    <a:pt x="14840" y="7410"/>
                    <a:pt x="14759" y="7124"/>
                    <a:pt x="14559" y="7124"/>
                  </a:cubicBezTo>
                  <a:cubicBezTo>
                    <a:pt x="14515" y="7124"/>
                    <a:pt x="14465" y="7138"/>
                    <a:pt x="14410" y="7172"/>
                  </a:cubicBezTo>
                  <a:cubicBezTo>
                    <a:pt x="14142" y="7353"/>
                    <a:pt x="13844" y="7419"/>
                    <a:pt x="13534" y="7419"/>
                  </a:cubicBezTo>
                  <a:cubicBezTo>
                    <a:pt x="12869" y="7419"/>
                    <a:pt x="12149" y="7114"/>
                    <a:pt x="11557" y="6989"/>
                  </a:cubicBezTo>
                  <a:cubicBezTo>
                    <a:pt x="11218" y="6924"/>
                    <a:pt x="10936" y="6860"/>
                    <a:pt x="10663" y="6860"/>
                  </a:cubicBezTo>
                  <a:cubicBezTo>
                    <a:pt x="10550" y="6860"/>
                    <a:pt x="10438" y="6871"/>
                    <a:pt x="10325" y="6898"/>
                  </a:cubicBezTo>
                  <a:cubicBezTo>
                    <a:pt x="10804" y="6418"/>
                    <a:pt x="11192" y="6030"/>
                    <a:pt x="11648" y="5665"/>
                  </a:cubicBezTo>
                  <a:cubicBezTo>
                    <a:pt x="11855" y="5578"/>
                    <a:pt x="12072" y="5542"/>
                    <a:pt x="12296" y="5542"/>
                  </a:cubicBezTo>
                  <a:cubicBezTo>
                    <a:pt x="13345" y="5542"/>
                    <a:pt x="14561" y="6326"/>
                    <a:pt x="15635" y="6326"/>
                  </a:cubicBezTo>
                  <a:cubicBezTo>
                    <a:pt x="15833" y="6326"/>
                    <a:pt x="16027" y="6299"/>
                    <a:pt x="16214" y="6236"/>
                  </a:cubicBezTo>
                  <a:cubicBezTo>
                    <a:pt x="16401" y="6236"/>
                    <a:pt x="16341" y="5836"/>
                    <a:pt x="16104" y="5836"/>
                  </a:cubicBezTo>
                  <a:cubicBezTo>
                    <a:pt x="16081" y="5836"/>
                    <a:pt x="16057" y="5840"/>
                    <a:pt x="16031" y="5848"/>
                  </a:cubicBezTo>
                  <a:cubicBezTo>
                    <a:pt x="15854" y="5908"/>
                    <a:pt x="15673" y="5933"/>
                    <a:pt x="15488" y="5933"/>
                  </a:cubicBezTo>
                  <a:cubicBezTo>
                    <a:pt x="14482" y="5933"/>
                    <a:pt x="13375" y="5172"/>
                    <a:pt x="12333" y="5094"/>
                  </a:cubicBezTo>
                  <a:cubicBezTo>
                    <a:pt x="12607" y="4889"/>
                    <a:pt x="12904" y="4615"/>
                    <a:pt x="13178" y="4433"/>
                  </a:cubicBezTo>
                  <a:cubicBezTo>
                    <a:pt x="14234" y="4433"/>
                    <a:pt x="15360" y="4902"/>
                    <a:pt x="16384" y="4902"/>
                  </a:cubicBezTo>
                  <a:cubicBezTo>
                    <a:pt x="17019" y="4902"/>
                    <a:pt x="17615" y="4721"/>
                    <a:pt x="18131" y="4136"/>
                  </a:cubicBezTo>
                  <a:cubicBezTo>
                    <a:pt x="18266" y="4001"/>
                    <a:pt x="18151" y="3754"/>
                    <a:pt x="18000" y="3754"/>
                  </a:cubicBezTo>
                  <a:cubicBezTo>
                    <a:pt x="17946" y="3754"/>
                    <a:pt x="17888" y="3785"/>
                    <a:pt x="17834" y="3862"/>
                  </a:cubicBezTo>
                  <a:cubicBezTo>
                    <a:pt x="17409" y="4324"/>
                    <a:pt x="16894" y="4472"/>
                    <a:pt x="16336" y="4472"/>
                  </a:cubicBezTo>
                  <a:cubicBezTo>
                    <a:pt x="15516" y="4472"/>
                    <a:pt x="14604" y="4153"/>
                    <a:pt x="13748" y="4045"/>
                  </a:cubicBezTo>
                  <a:cubicBezTo>
                    <a:pt x="14410" y="3565"/>
                    <a:pt x="15186" y="3086"/>
                    <a:pt x="15940" y="2721"/>
                  </a:cubicBezTo>
                  <a:cubicBezTo>
                    <a:pt x="16521" y="2846"/>
                    <a:pt x="17157" y="3070"/>
                    <a:pt x="17780" y="3070"/>
                  </a:cubicBezTo>
                  <a:cubicBezTo>
                    <a:pt x="18061" y="3070"/>
                    <a:pt x="18340" y="3024"/>
                    <a:pt x="18610" y="2903"/>
                  </a:cubicBezTo>
                  <a:cubicBezTo>
                    <a:pt x="18834" y="2754"/>
                    <a:pt x="18753" y="2468"/>
                    <a:pt x="18554" y="2468"/>
                  </a:cubicBezTo>
                  <a:cubicBezTo>
                    <a:pt x="18509" y="2468"/>
                    <a:pt x="18459" y="2482"/>
                    <a:pt x="18405" y="2515"/>
                  </a:cubicBezTo>
                  <a:cubicBezTo>
                    <a:pt x="18196" y="2624"/>
                    <a:pt x="17976" y="2665"/>
                    <a:pt x="17748" y="2665"/>
                  </a:cubicBezTo>
                  <a:cubicBezTo>
                    <a:pt x="17351" y="2665"/>
                    <a:pt x="16930" y="2540"/>
                    <a:pt x="16510" y="2424"/>
                  </a:cubicBezTo>
                  <a:cubicBezTo>
                    <a:pt x="16990" y="2150"/>
                    <a:pt x="17469" y="1945"/>
                    <a:pt x="18040" y="1762"/>
                  </a:cubicBezTo>
                  <a:cubicBezTo>
                    <a:pt x="18453" y="1597"/>
                    <a:pt x="18342" y="870"/>
                    <a:pt x="17894" y="870"/>
                  </a:cubicBezTo>
                  <a:cubicBezTo>
                    <a:pt x="17847" y="870"/>
                    <a:pt x="17797" y="877"/>
                    <a:pt x="17743" y="895"/>
                  </a:cubicBezTo>
                  <a:cubicBezTo>
                    <a:pt x="16990" y="1191"/>
                    <a:pt x="16328" y="1465"/>
                    <a:pt x="15643" y="1853"/>
                  </a:cubicBezTo>
                  <a:cubicBezTo>
                    <a:pt x="16122" y="1283"/>
                    <a:pt x="16602" y="803"/>
                    <a:pt x="17263" y="438"/>
                  </a:cubicBezTo>
                  <a:cubicBezTo>
                    <a:pt x="17528" y="336"/>
                    <a:pt x="17394" y="36"/>
                    <a:pt x="17168" y="36"/>
                  </a:cubicBezTo>
                  <a:cubicBezTo>
                    <a:pt x="17140" y="36"/>
                    <a:pt x="17111" y="40"/>
                    <a:pt x="17081" y="50"/>
                  </a:cubicBezTo>
                  <a:cubicBezTo>
                    <a:pt x="16031" y="621"/>
                    <a:pt x="15369" y="1374"/>
                    <a:pt x="14707" y="2333"/>
                  </a:cubicBezTo>
                  <a:cubicBezTo>
                    <a:pt x="14228" y="2607"/>
                    <a:pt x="13840" y="2903"/>
                    <a:pt x="13360" y="3177"/>
                  </a:cubicBezTo>
                  <a:cubicBezTo>
                    <a:pt x="13931" y="2150"/>
                    <a:pt x="14707" y="1191"/>
                    <a:pt x="15643" y="438"/>
                  </a:cubicBezTo>
                  <a:cubicBezTo>
                    <a:pt x="15809" y="272"/>
                    <a:pt x="15646" y="1"/>
                    <a:pt x="15481"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3" name="Google Shape;2023;p23"/>
            <p:cNvSpPr/>
            <p:nvPr/>
          </p:nvSpPr>
          <p:spPr>
            <a:xfrm flipH="1">
              <a:off x="1886745" y="404330"/>
              <a:ext cx="488372" cy="409108"/>
            </a:xfrm>
            <a:custGeom>
              <a:avLst/>
              <a:gdLst/>
              <a:ahLst/>
              <a:cxnLst/>
              <a:rect l="l" t="t" r="r" b="b"/>
              <a:pathLst>
                <a:path w="15773" h="13213" extrusionOk="0">
                  <a:moveTo>
                    <a:pt x="13264" y="0"/>
                  </a:moveTo>
                  <a:cubicBezTo>
                    <a:pt x="13246" y="0"/>
                    <a:pt x="13229" y="6"/>
                    <a:pt x="13216" y="19"/>
                  </a:cubicBezTo>
                  <a:cubicBezTo>
                    <a:pt x="12166" y="772"/>
                    <a:pt x="11322" y="1730"/>
                    <a:pt x="10637" y="2780"/>
                  </a:cubicBezTo>
                  <a:cubicBezTo>
                    <a:pt x="10180" y="3054"/>
                    <a:pt x="9792" y="3351"/>
                    <a:pt x="9404" y="3625"/>
                  </a:cubicBezTo>
                  <a:cubicBezTo>
                    <a:pt x="9884" y="2598"/>
                    <a:pt x="10454" y="1548"/>
                    <a:pt x="11504" y="886"/>
                  </a:cubicBezTo>
                  <a:cubicBezTo>
                    <a:pt x="11662" y="788"/>
                    <a:pt x="11616" y="571"/>
                    <a:pt x="11483" y="571"/>
                  </a:cubicBezTo>
                  <a:cubicBezTo>
                    <a:pt x="11462" y="571"/>
                    <a:pt x="11438" y="577"/>
                    <a:pt x="11413" y="589"/>
                  </a:cubicBezTo>
                  <a:cubicBezTo>
                    <a:pt x="10066" y="1342"/>
                    <a:pt x="9404" y="2689"/>
                    <a:pt x="8834" y="4013"/>
                  </a:cubicBezTo>
                  <a:cubicBezTo>
                    <a:pt x="8560" y="4310"/>
                    <a:pt x="8263" y="4492"/>
                    <a:pt x="7989" y="4766"/>
                  </a:cubicBezTo>
                  <a:cubicBezTo>
                    <a:pt x="8354" y="3534"/>
                    <a:pt x="8354" y="2210"/>
                    <a:pt x="9496" y="1342"/>
                  </a:cubicBezTo>
                  <a:cubicBezTo>
                    <a:pt x="9594" y="1264"/>
                    <a:pt x="9456" y="1050"/>
                    <a:pt x="9299" y="1050"/>
                  </a:cubicBezTo>
                  <a:cubicBezTo>
                    <a:pt x="9273" y="1050"/>
                    <a:pt x="9247" y="1056"/>
                    <a:pt x="9222" y="1069"/>
                  </a:cubicBezTo>
                  <a:cubicBezTo>
                    <a:pt x="7898" y="2210"/>
                    <a:pt x="8081" y="3830"/>
                    <a:pt x="7419" y="5246"/>
                  </a:cubicBezTo>
                  <a:cubicBezTo>
                    <a:pt x="7031" y="5542"/>
                    <a:pt x="6643" y="5907"/>
                    <a:pt x="6277" y="6387"/>
                  </a:cubicBezTo>
                  <a:cubicBezTo>
                    <a:pt x="6072" y="5154"/>
                    <a:pt x="6757" y="3830"/>
                    <a:pt x="7419" y="2780"/>
                  </a:cubicBezTo>
                  <a:cubicBezTo>
                    <a:pt x="7483" y="2652"/>
                    <a:pt x="7355" y="2512"/>
                    <a:pt x="7242" y="2512"/>
                  </a:cubicBezTo>
                  <a:cubicBezTo>
                    <a:pt x="7194" y="2512"/>
                    <a:pt x="7149" y="2537"/>
                    <a:pt x="7122" y="2598"/>
                  </a:cubicBezTo>
                  <a:cubicBezTo>
                    <a:pt x="6369" y="3739"/>
                    <a:pt x="5615" y="5246"/>
                    <a:pt x="5889" y="6684"/>
                  </a:cubicBezTo>
                  <a:cubicBezTo>
                    <a:pt x="5501" y="7049"/>
                    <a:pt x="5136" y="7437"/>
                    <a:pt x="4748" y="7916"/>
                  </a:cubicBezTo>
                  <a:cubicBezTo>
                    <a:pt x="4565" y="6478"/>
                    <a:pt x="4474" y="5154"/>
                    <a:pt x="5410" y="4013"/>
                  </a:cubicBezTo>
                  <a:cubicBezTo>
                    <a:pt x="5583" y="3936"/>
                    <a:pt x="5464" y="3713"/>
                    <a:pt x="5314" y="3713"/>
                  </a:cubicBezTo>
                  <a:cubicBezTo>
                    <a:pt x="5285" y="3713"/>
                    <a:pt x="5256" y="3721"/>
                    <a:pt x="5227" y="3739"/>
                  </a:cubicBezTo>
                  <a:cubicBezTo>
                    <a:pt x="3995" y="5063"/>
                    <a:pt x="4177" y="6684"/>
                    <a:pt x="4474" y="8190"/>
                  </a:cubicBezTo>
                  <a:cubicBezTo>
                    <a:pt x="4177" y="8487"/>
                    <a:pt x="3904" y="8875"/>
                    <a:pt x="3698" y="9149"/>
                  </a:cubicBezTo>
                  <a:cubicBezTo>
                    <a:pt x="3424" y="7916"/>
                    <a:pt x="2557" y="6775"/>
                    <a:pt x="3333" y="5634"/>
                  </a:cubicBezTo>
                  <a:cubicBezTo>
                    <a:pt x="3397" y="5505"/>
                    <a:pt x="3269" y="5365"/>
                    <a:pt x="3156" y="5365"/>
                  </a:cubicBezTo>
                  <a:cubicBezTo>
                    <a:pt x="3108" y="5365"/>
                    <a:pt x="3063" y="5390"/>
                    <a:pt x="3036" y="5451"/>
                  </a:cubicBezTo>
                  <a:cubicBezTo>
                    <a:pt x="2077" y="6866"/>
                    <a:pt x="3127" y="8099"/>
                    <a:pt x="3424" y="9445"/>
                  </a:cubicBezTo>
                  <a:cubicBezTo>
                    <a:pt x="3127" y="9719"/>
                    <a:pt x="2945" y="10016"/>
                    <a:pt x="2648" y="10290"/>
                  </a:cubicBezTo>
                  <a:cubicBezTo>
                    <a:pt x="2374" y="9149"/>
                    <a:pt x="1142" y="8099"/>
                    <a:pt x="1712" y="6866"/>
                  </a:cubicBezTo>
                  <a:cubicBezTo>
                    <a:pt x="1771" y="6689"/>
                    <a:pt x="1630" y="6578"/>
                    <a:pt x="1497" y="6578"/>
                  </a:cubicBezTo>
                  <a:cubicBezTo>
                    <a:pt x="1425" y="6578"/>
                    <a:pt x="1356" y="6611"/>
                    <a:pt x="1324" y="6684"/>
                  </a:cubicBezTo>
                  <a:cubicBezTo>
                    <a:pt x="754" y="8190"/>
                    <a:pt x="2374" y="9331"/>
                    <a:pt x="2374" y="10678"/>
                  </a:cubicBezTo>
                  <a:cubicBezTo>
                    <a:pt x="2192" y="10952"/>
                    <a:pt x="1895" y="11340"/>
                    <a:pt x="1712" y="11614"/>
                  </a:cubicBezTo>
                  <a:cubicBezTo>
                    <a:pt x="1507" y="10290"/>
                    <a:pt x="480" y="9331"/>
                    <a:pt x="366" y="8007"/>
                  </a:cubicBezTo>
                  <a:cubicBezTo>
                    <a:pt x="325" y="7925"/>
                    <a:pt x="247" y="7880"/>
                    <a:pt x="173" y="7880"/>
                  </a:cubicBezTo>
                  <a:cubicBezTo>
                    <a:pt x="83" y="7880"/>
                    <a:pt x="0" y="7948"/>
                    <a:pt x="0" y="8099"/>
                  </a:cubicBezTo>
                  <a:cubicBezTo>
                    <a:pt x="183" y="9537"/>
                    <a:pt x="1416" y="10587"/>
                    <a:pt x="1324" y="12002"/>
                  </a:cubicBezTo>
                  <a:cubicBezTo>
                    <a:pt x="1233" y="12184"/>
                    <a:pt x="1050" y="12481"/>
                    <a:pt x="845" y="12664"/>
                  </a:cubicBezTo>
                  <a:cubicBezTo>
                    <a:pt x="651" y="12938"/>
                    <a:pt x="880" y="13213"/>
                    <a:pt x="1127" y="13213"/>
                  </a:cubicBezTo>
                  <a:cubicBezTo>
                    <a:pt x="1230" y="13213"/>
                    <a:pt x="1335" y="13165"/>
                    <a:pt x="1416" y="13052"/>
                  </a:cubicBezTo>
                  <a:cubicBezTo>
                    <a:pt x="1804" y="12664"/>
                    <a:pt x="2077" y="12184"/>
                    <a:pt x="2466" y="11728"/>
                  </a:cubicBezTo>
                  <a:cubicBezTo>
                    <a:pt x="3127" y="11819"/>
                    <a:pt x="3904" y="12390"/>
                    <a:pt x="4269" y="12572"/>
                  </a:cubicBezTo>
                  <a:cubicBezTo>
                    <a:pt x="4779" y="12838"/>
                    <a:pt x="5288" y="13157"/>
                    <a:pt x="5863" y="13157"/>
                  </a:cubicBezTo>
                  <a:cubicBezTo>
                    <a:pt x="5932" y="13157"/>
                    <a:pt x="6001" y="13153"/>
                    <a:pt x="6072" y="13143"/>
                  </a:cubicBezTo>
                  <a:cubicBezTo>
                    <a:pt x="6277" y="13143"/>
                    <a:pt x="6186" y="12869"/>
                    <a:pt x="5981" y="12869"/>
                  </a:cubicBezTo>
                  <a:cubicBezTo>
                    <a:pt x="5045" y="12869"/>
                    <a:pt x="3789" y="11614"/>
                    <a:pt x="2762" y="11431"/>
                  </a:cubicBezTo>
                  <a:cubicBezTo>
                    <a:pt x="2854" y="11249"/>
                    <a:pt x="3036" y="11043"/>
                    <a:pt x="3127" y="10861"/>
                  </a:cubicBezTo>
                  <a:cubicBezTo>
                    <a:pt x="3789" y="10861"/>
                    <a:pt x="4474" y="11249"/>
                    <a:pt x="5045" y="11431"/>
                  </a:cubicBezTo>
                  <a:cubicBezTo>
                    <a:pt x="5615" y="11614"/>
                    <a:pt x="6186" y="11911"/>
                    <a:pt x="6848" y="11911"/>
                  </a:cubicBezTo>
                  <a:cubicBezTo>
                    <a:pt x="7031" y="11911"/>
                    <a:pt x="6939" y="11522"/>
                    <a:pt x="6757" y="11522"/>
                  </a:cubicBezTo>
                  <a:cubicBezTo>
                    <a:pt x="5615" y="11522"/>
                    <a:pt x="4565" y="10587"/>
                    <a:pt x="3424" y="10587"/>
                  </a:cubicBezTo>
                  <a:cubicBezTo>
                    <a:pt x="3607" y="10290"/>
                    <a:pt x="3904" y="10016"/>
                    <a:pt x="4086" y="9719"/>
                  </a:cubicBezTo>
                  <a:cubicBezTo>
                    <a:pt x="4264" y="9659"/>
                    <a:pt x="4441" y="9633"/>
                    <a:pt x="4618" y="9633"/>
                  </a:cubicBezTo>
                  <a:cubicBezTo>
                    <a:pt x="5609" y="9633"/>
                    <a:pt x="6575" y="10444"/>
                    <a:pt x="7564" y="10444"/>
                  </a:cubicBezTo>
                  <a:cubicBezTo>
                    <a:pt x="7796" y="10444"/>
                    <a:pt x="8028" y="10400"/>
                    <a:pt x="8263" y="10290"/>
                  </a:cubicBezTo>
                  <a:cubicBezTo>
                    <a:pt x="8436" y="10213"/>
                    <a:pt x="8382" y="9990"/>
                    <a:pt x="8252" y="9990"/>
                  </a:cubicBezTo>
                  <a:cubicBezTo>
                    <a:pt x="8228" y="9990"/>
                    <a:pt x="8201" y="9998"/>
                    <a:pt x="8172" y="10016"/>
                  </a:cubicBezTo>
                  <a:cubicBezTo>
                    <a:pt x="7944" y="10122"/>
                    <a:pt x="7715" y="10165"/>
                    <a:pt x="7487" y="10165"/>
                  </a:cubicBezTo>
                  <a:cubicBezTo>
                    <a:pt x="6483" y="10165"/>
                    <a:pt x="5478" y="9331"/>
                    <a:pt x="4474" y="9331"/>
                  </a:cubicBezTo>
                  <a:cubicBezTo>
                    <a:pt x="4657" y="9057"/>
                    <a:pt x="4839" y="8875"/>
                    <a:pt x="5045" y="8669"/>
                  </a:cubicBezTo>
                  <a:cubicBezTo>
                    <a:pt x="5299" y="8577"/>
                    <a:pt x="5557" y="8542"/>
                    <a:pt x="5818" y="8542"/>
                  </a:cubicBezTo>
                  <a:cubicBezTo>
                    <a:pt x="6706" y="8542"/>
                    <a:pt x="7626" y="8954"/>
                    <a:pt x="8561" y="8954"/>
                  </a:cubicBezTo>
                  <a:cubicBezTo>
                    <a:pt x="8781" y="8954"/>
                    <a:pt x="9001" y="8931"/>
                    <a:pt x="9222" y="8875"/>
                  </a:cubicBezTo>
                  <a:cubicBezTo>
                    <a:pt x="9385" y="8875"/>
                    <a:pt x="9329" y="8564"/>
                    <a:pt x="9185" y="8564"/>
                  </a:cubicBezTo>
                  <a:cubicBezTo>
                    <a:pt x="9168" y="8564"/>
                    <a:pt x="9150" y="8568"/>
                    <a:pt x="9131" y="8578"/>
                  </a:cubicBezTo>
                  <a:cubicBezTo>
                    <a:pt x="8931" y="8626"/>
                    <a:pt x="8730" y="8646"/>
                    <a:pt x="8530" y="8646"/>
                  </a:cubicBezTo>
                  <a:cubicBezTo>
                    <a:pt x="7561" y="8646"/>
                    <a:pt x="6583" y="8182"/>
                    <a:pt x="5618" y="8182"/>
                  </a:cubicBezTo>
                  <a:cubicBezTo>
                    <a:pt x="5548" y="8182"/>
                    <a:pt x="5479" y="8185"/>
                    <a:pt x="5410" y="8190"/>
                  </a:cubicBezTo>
                  <a:cubicBezTo>
                    <a:pt x="5798" y="7825"/>
                    <a:pt x="6186" y="7345"/>
                    <a:pt x="6643" y="6957"/>
                  </a:cubicBezTo>
                  <a:cubicBezTo>
                    <a:pt x="6737" y="6945"/>
                    <a:pt x="6832" y="6939"/>
                    <a:pt x="6928" y="6939"/>
                  </a:cubicBezTo>
                  <a:cubicBezTo>
                    <a:pt x="7897" y="6939"/>
                    <a:pt x="8899" y="7543"/>
                    <a:pt x="9918" y="7543"/>
                  </a:cubicBezTo>
                  <a:cubicBezTo>
                    <a:pt x="10225" y="7543"/>
                    <a:pt x="10533" y="7488"/>
                    <a:pt x="10842" y="7345"/>
                  </a:cubicBezTo>
                  <a:cubicBezTo>
                    <a:pt x="11001" y="7266"/>
                    <a:pt x="10884" y="7032"/>
                    <a:pt x="10716" y="7032"/>
                  </a:cubicBezTo>
                  <a:cubicBezTo>
                    <a:pt x="10690" y="7032"/>
                    <a:pt x="10664" y="7037"/>
                    <a:pt x="10637" y="7049"/>
                  </a:cubicBezTo>
                  <a:cubicBezTo>
                    <a:pt x="10368" y="7153"/>
                    <a:pt x="10098" y="7195"/>
                    <a:pt x="9829" y="7195"/>
                  </a:cubicBezTo>
                  <a:cubicBezTo>
                    <a:pt x="8866" y="7195"/>
                    <a:pt x="7903" y="6664"/>
                    <a:pt x="6939" y="6592"/>
                  </a:cubicBezTo>
                  <a:cubicBezTo>
                    <a:pt x="7327" y="6204"/>
                    <a:pt x="7693" y="5907"/>
                    <a:pt x="8081" y="5542"/>
                  </a:cubicBezTo>
                  <a:cubicBezTo>
                    <a:pt x="8262" y="5458"/>
                    <a:pt x="8447" y="5424"/>
                    <a:pt x="8636" y="5424"/>
                  </a:cubicBezTo>
                  <a:cubicBezTo>
                    <a:pt x="9518" y="5424"/>
                    <a:pt x="10467" y="6176"/>
                    <a:pt x="11352" y="6176"/>
                  </a:cubicBezTo>
                  <a:cubicBezTo>
                    <a:pt x="11567" y="6176"/>
                    <a:pt x="11778" y="6132"/>
                    <a:pt x="11984" y="6022"/>
                  </a:cubicBezTo>
                  <a:cubicBezTo>
                    <a:pt x="12141" y="5844"/>
                    <a:pt x="12095" y="5616"/>
                    <a:pt x="11961" y="5616"/>
                  </a:cubicBezTo>
                  <a:cubicBezTo>
                    <a:pt x="11940" y="5616"/>
                    <a:pt x="11917" y="5621"/>
                    <a:pt x="11892" y="5634"/>
                  </a:cubicBezTo>
                  <a:cubicBezTo>
                    <a:pt x="11678" y="5766"/>
                    <a:pt x="11458" y="5818"/>
                    <a:pt x="11238" y="5818"/>
                  </a:cubicBezTo>
                  <a:cubicBezTo>
                    <a:pt x="10663" y="5818"/>
                    <a:pt x="10089" y="5460"/>
                    <a:pt x="9610" y="5246"/>
                  </a:cubicBezTo>
                  <a:cubicBezTo>
                    <a:pt x="9222" y="5154"/>
                    <a:pt x="8925" y="5063"/>
                    <a:pt x="8651" y="5063"/>
                  </a:cubicBezTo>
                  <a:cubicBezTo>
                    <a:pt x="9039" y="4766"/>
                    <a:pt x="9404" y="4492"/>
                    <a:pt x="9792" y="4196"/>
                  </a:cubicBezTo>
                  <a:cubicBezTo>
                    <a:pt x="9907" y="4156"/>
                    <a:pt x="10025" y="4138"/>
                    <a:pt x="10146" y="4138"/>
                  </a:cubicBezTo>
                  <a:cubicBezTo>
                    <a:pt x="11036" y="4138"/>
                    <a:pt x="12073" y="5096"/>
                    <a:pt x="13016" y="5096"/>
                  </a:cubicBezTo>
                  <a:cubicBezTo>
                    <a:pt x="13114" y="5096"/>
                    <a:pt x="13211" y="5086"/>
                    <a:pt x="13308" y="5063"/>
                  </a:cubicBezTo>
                  <a:cubicBezTo>
                    <a:pt x="13604" y="5063"/>
                    <a:pt x="13490" y="4675"/>
                    <a:pt x="13308" y="4675"/>
                  </a:cubicBezTo>
                  <a:cubicBezTo>
                    <a:pt x="13169" y="4714"/>
                    <a:pt x="13032" y="4731"/>
                    <a:pt x="12896" y="4731"/>
                  </a:cubicBezTo>
                  <a:cubicBezTo>
                    <a:pt x="12009" y="4731"/>
                    <a:pt x="11195" y="3989"/>
                    <a:pt x="10363" y="3830"/>
                  </a:cubicBezTo>
                  <a:cubicBezTo>
                    <a:pt x="10546" y="3625"/>
                    <a:pt x="10842" y="3442"/>
                    <a:pt x="11116" y="3351"/>
                  </a:cubicBezTo>
                  <a:cubicBezTo>
                    <a:pt x="12025" y="3474"/>
                    <a:pt x="12966" y="4034"/>
                    <a:pt x="13832" y="4034"/>
                  </a:cubicBezTo>
                  <a:cubicBezTo>
                    <a:pt x="14249" y="4034"/>
                    <a:pt x="14649" y="3905"/>
                    <a:pt x="15019" y="3534"/>
                  </a:cubicBezTo>
                  <a:cubicBezTo>
                    <a:pt x="15158" y="3395"/>
                    <a:pt x="15086" y="3190"/>
                    <a:pt x="14963" y="3190"/>
                  </a:cubicBezTo>
                  <a:cubicBezTo>
                    <a:pt x="14924" y="3190"/>
                    <a:pt x="14881" y="3210"/>
                    <a:pt x="14837" y="3260"/>
                  </a:cubicBezTo>
                  <a:cubicBezTo>
                    <a:pt x="14513" y="3545"/>
                    <a:pt x="14158" y="3648"/>
                    <a:pt x="13790" y="3648"/>
                  </a:cubicBezTo>
                  <a:cubicBezTo>
                    <a:pt x="13067" y="3648"/>
                    <a:pt x="12291" y="3251"/>
                    <a:pt x="11596" y="3054"/>
                  </a:cubicBezTo>
                  <a:cubicBezTo>
                    <a:pt x="12166" y="2780"/>
                    <a:pt x="12737" y="2392"/>
                    <a:pt x="13399" y="2210"/>
                  </a:cubicBezTo>
                  <a:cubicBezTo>
                    <a:pt x="14033" y="2359"/>
                    <a:pt x="14591" y="2645"/>
                    <a:pt x="15185" y="2645"/>
                  </a:cubicBezTo>
                  <a:cubicBezTo>
                    <a:pt x="15318" y="2645"/>
                    <a:pt x="15452" y="2631"/>
                    <a:pt x="15590" y="2598"/>
                  </a:cubicBezTo>
                  <a:cubicBezTo>
                    <a:pt x="15773" y="2484"/>
                    <a:pt x="15590" y="2210"/>
                    <a:pt x="15407" y="2210"/>
                  </a:cubicBezTo>
                  <a:cubicBezTo>
                    <a:pt x="15267" y="2263"/>
                    <a:pt x="15119" y="2285"/>
                    <a:pt x="14967" y="2285"/>
                  </a:cubicBezTo>
                  <a:cubicBezTo>
                    <a:pt x="14602" y="2285"/>
                    <a:pt x="14217" y="2156"/>
                    <a:pt x="13878" y="2027"/>
                  </a:cubicBezTo>
                  <a:cubicBezTo>
                    <a:pt x="14358" y="1822"/>
                    <a:pt x="14746" y="1730"/>
                    <a:pt x="15111" y="1639"/>
                  </a:cubicBezTo>
                  <a:cubicBezTo>
                    <a:pt x="15534" y="1558"/>
                    <a:pt x="15512" y="943"/>
                    <a:pt x="15170" y="943"/>
                  </a:cubicBezTo>
                  <a:cubicBezTo>
                    <a:pt x="15126" y="943"/>
                    <a:pt x="15075" y="953"/>
                    <a:pt x="15019" y="977"/>
                  </a:cubicBezTo>
                  <a:cubicBezTo>
                    <a:pt x="14449" y="1069"/>
                    <a:pt x="13787" y="1251"/>
                    <a:pt x="13216" y="1548"/>
                  </a:cubicBezTo>
                  <a:cubicBezTo>
                    <a:pt x="13696" y="1069"/>
                    <a:pt x="14175" y="772"/>
                    <a:pt x="14746" y="498"/>
                  </a:cubicBezTo>
                  <a:cubicBezTo>
                    <a:pt x="14904" y="419"/>
                    <a:pt x="14787" y="184"/>
                    <a:pt x="14619" y="184"/>
                  </a:cubicBezTo>
                  <a:cubicBezTo>
                    <a:pt x="14593" y="184"/>
                    <a:pt x="14567" y="189"/>
                    <a:pt x="14540" y="201"/>
                  </a:cubicBezTo>
                  <a:cubicBezTo>
                    <a:pt x="13696" y="498"/>
                    <a:pt x="13034" y="1160"/>
                    <a:pt x="12554" y="1822"/>
                  </a:cubicBezTo>
                  <a:cubicBezTo>
                    <a:pt x="12075" y="2027"/>
                    <a:pt x="11687" y="2210"/>
                    <a:pt x="11322" y="2392"/>
                  </a:cubicBezTo>
                  <a:cubicBezTo>
                    <a:pt x="11892" y="1639"/>
                    <a:pt x="12554" y="886"/>
                    <a:pt x="13399" y="315"/>
                  </a:cubicBezTo>
                  <a:cubicBezTo>
                    <a:pt x="13576" y="217"/>
                    <a:pt x="13380" y="0"/>
                    <a:pt x="132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4" name="Google Shape;2024;p23"/>
            <p:cNvSpPr/>
            <p:nvPr/>
          </p:nvSpPr>
          <p:spPr>
            <a:xfrm flipH="1">
              <a:off x="217887" y="4462116"/>
              <a:ext cx="591570" cy="256431"/>
            </a:xfrm>
            <a:custGeom>
              <a:avLst/>
              <a:gdLst/>
              <a:ahLst/>
              <a:cxnLst/>
              <a:rect l="l" t="t" r="r" b="b"/>
              <a:pathLst>
                <a:path w="19106" h="8282" extrusionOk="0">
                  <a:moveTo>
                    <a:pt x="8958" y="1"/>
                  </a:moveTo>
                  <a:cubicBezTo>
                    <a:pt x="7361" y="366"/>
                    <a:pt x="6585" y="1804"/>
                    <a:pt x="5923" y="3219"/>
                  </a:cubicBezTo>
                  <a:cubicBezTo>
                    <a:pt x="5443" y="3310"/>
                    <a:pt x="5078" y="3425"/>
                    <a:pt x="4690" y="3516"/>
                  </a:cubicBezTo>
                  <a:cubicBezTo>
                    <a:pt x="5169" y="2466"/>
                    <a:pt x="5078" y="1028"/>
                    <a:pt x="6402" y="457"/>
                  </a:cubicBezTo>
                  <a:cubicBezTo>
                    <a:pt x="6559" y="379"/>
                    <a:pt x="6513" y="165"/>
                    <a:pt x="6381" y="165"/>
                  </a:cubicBezTo>
                  <a:cubicBezTo>
                    <a:pt x="6360" y="165"/>
                    <a:pt x="6336" y="171"/>
                    <a:pt x="6311" y="183"/>
                  </a:cubicBezTo>
                  <a:cubicBezTo>
                    <a:pt x="4690" y="754"/>
                    <a:pt x="4873" y="2375"/>
                    <a:pt x="4302" y="3698"/>
                  </a:cubicBezTo>
                  <a:cubicBezTo>
                    <a:pt x="3937" y="3790"/>
                    <a:pt x="3549" y="3881"/>
                    <a:pt x="3161" y="3995"/>
                  </a:cubicBezTo>
                  <a:cubicBezTo>
                    <a:pt x="3640" y="2854"/>
                    <a:pt x="3252" y="1233"/>
                    <a:pt x="4393" y="571"/>
                  </a:cubicBezTo>
                  <a:cubicBezTo>
                    <a:pt x="4551" y="413"/>
                    <a:pt x="4466" y="215"/>
                    <a:pt x="4335" y="215"/>
                  </a:cubicBezTo>
                  <a:cubicBezTo>
                    <a:pt x="4296" y="215"/>
                    <a:pt x="4253" y="233"/>
                    <a:pt x="4211" y="275"/>
                  </a:cubicBezTo>
                  <a:cubicBezTo>
                    <a:pt x="2796" y="1142"/>
                    <a:pt x="3549" y="3037"/>
                    <a:pt x="2796" y="4086"/>
                  </a:cubicBezTo>
                  <a:cubicBezTo>
                    <a:pt x="2407" y="4269"/>
                    <a:pt x="2019" y="4360"/>
                    <a:pt x="1654" y="4452"/>
                  </a:cubicBezTo>
                  <a:cubicBezTo>
                    <a:pt x="2225" y="3310"/>
                    <a:pt x="1928" y="1895"/>
                    <a:pt x="2590" y="754"/>
                  </a:cubicBezTo>
                  <a:cubicBezTo>
                    <a:pt x="2654" y="626"/>
                    <a:pt x="2538" y="486"/>
                    <a:pt x="2431" y="486"/>
                  </a:cubicBezTo>
                  <a:cubicBezTo>
                    <a:pt x="2386" y="486"/>
                    <a:pt x="2343" y="511"/>
                    <a:pt x="2316" y="571"/>
                  </a:cubicBezTo>
                  <a:cubicBezTo>
                    <a:pt x="1540" y="1895"/>
                    <a:pt x="2019" y="3425"/>
                    <a:pt x="1175" y="4657"/>
                  </a:cubicBezTo>
                  <a:cubicBezTo>
                    <a:pt x="878" y="4748"/>
                    <a:pt x="604" y="4748"/>
                    <a:pt x="399" y="4840"/>
                  </a:cubicBezTo>
                  <a:cubicBezTo>
                    <a:pt x="1" y="4999"/>
                    <a:pt x="158" y="5540"/>
                    <a:pt x="462" y="5540"/>
                  </a:cubicBezTo>
                  <a:cubicBezTo>
                    <a:pt x="507" y="5540"/>
                    <a:pt x="555" y="5528"/>
                    <a:pt x="604" y="5502"/>
                  </a:cubicBezTo>
                  <a:cubicBezTo>
                    <a:pt x="1175" y="5319"/>
                    <a:pt x="1654" y="5228"/>
                    <a:pt x="2225" y="5022"/>
                  </a:cubicBezTo>
                  <a:cubicBezTo>
                    <a:pt x="2681" y="5410"/>
                    <a:pt x="3069" y="6369"/>
                    <a:pt x="3252" y="6734"/>
                  </a:cubicBezTo>
                  <a:cubicBezTo>
                    <a:pt x="3549" y="7305"/>
                    <a:pt x="3823" y="7875"/>
                    <a:pt x="4393" y="8264"/>
                  </a:cubicBezTo>
                  <a:cubicBezTo>
                    <a:pt x="4421" y="8276"/>
                    <a:pt x="4447" y="8282"/>
                    <a:pt x="4470" y="8282"/>
                  </a:cubicBezTo>
                  <a:cubicBezTo>
                    <a:pt x="4618" y="8282"/>
                    <a:pt x="4665" y="8053"/>
                    <a:pt x="4507" y="7875"/>
                  </a:cubicBezTo>
                  <a:cubicBezTo>
                    <a:pt x="3731" y="7419"/>
                    <a:pt x="3457" y="5707"/>
                    <a:pt x="2590" y="4931"/>
                  </a:cubicBezTo>
                  <a:cubicBezTo>
                    <a:pt x="2887" y="4840"/>
                    <a:pt x="3069" y="4748"/>
                    <a:pt x="3252" y="4657"/>
                  </a:cubicBezTo>
                  <a:cubicBezTo>
                    <a:pt x="3823" y="5022"/>
                    <a:pt x="4211" y="5707"/>
                    <a:pt x="4507" y="6164"/>
                  </a:cubicBezTo>
                  <a:cubicBezTo>
                    <a:pt x="4873" y="6734"/>
                    <a:pt x="5169" y="7214"/>
                    <a:pt x="5740" y="7602"/>
                  </a:cubicBezTo>
                  <a:cubicBezTo>
                    <a:pt x="5765" y="7614"/>
                    <a:pt x="5790" y="7620"/>
                    <a:pt x="5814" y="7620"/>
                  </a:cubicBezTo>
                  <a:cubicBezTo>
                    <a:pt x="5965" y="7620"/>
                    <a:pt x="6080" y="7391"/>
                    <a:pt x="5923" y="7214"/>
                  </a:cubicBezTo>
                  <a:cubicBezTo>
                    <a:pt x="4873" y="6643"/>
                    <a:pt x="4599" y="5228"/>
                    <a:pt x="3731" y="4566"/>
                  </a:cubicBezTo>
                  <a:cubicBezTo>
                    <a:pt x="4028" y="4452"/>
                    <a:pt x="4393" y="4360"/>
                    <a:pt x="4690" y="4269"/>
                  </a:cubicBezTo>
                  <a:cubicBezTo>
                    <a:pt x="6105" y="4748"/>
                    <a:pt x="6311" y="6848"/>
                    <a:pt x="7817" y="7122"/>
                  </a:cubicBezTo>
                  <a:cubicBezTo>
                    <a:pt x="8114" y="7122"/>
                    <a:pt x="8114" y="6848"/>
                    <a:pt x="7931" y="6734"/>
                  </a:cubicBezTo>
                  <a:cubicBezTo>
                    <a:pt x="6585" y="6552"/>
                    <a:pt x="6311" y="4840"/>
                    <a:pt x="5261" y="4178"/>
                  </a:cubicBezTo>
                  <a:cubicBezTo>
                    <a:pt x="5535" y="4086"/>
                    <a:pt x="5740" y="3995"/>
                    <a:pt x="6014" y="3881"/>
                  </a:cubicBezTo>
                  <a:cubicBezTo>
                    <a:pt x="7452" y="4360"/>
                    <a:pt x="8023" y="5981"/>
                    <a:pt x="9438" y="6460"/>
                  </a:cubicBezTo>
                  <a:cubicBezTo>
                    <a:pt x="9466" y="6473"/>
                    <a:pt x="9493" y="6479"/>
                    <a:pt x="9516" y="6479"/>
                  </a:cubicBezTo>
                  <a:cubicBezTo>
                    <a:pt x="9663" y="6479"/>
                    <a:pt x="9706" y="6262"/>
                    <a:pt x="9529" y="6164"/>
                  </a:cubicBezTo>
                  <a:cubicBezTo>
                    <a:pt x="8296" y="5707"/>
                    <a:pt x="7726" y="4360"/>
                    <a:pt x="6585" y="3790"/>
                  </a:cubicBezTo>
                  <a:cubicBezTo>
                    <a:pt x="7155" y="3607"/>
                    <a:pt x="7817" y="3516"/>
                    <a:pt x="8388" y="3425"/>
                  </a:cubicBezTo>
                  <a:cubicBezTo>
                    <a:pt x="9643" y="4086"/>
                    <a:pt x="10100" y="5798"/>
                    <a:pt x="11629" y="6072"/>
                  </a:cubicBezTo>
                  <a:cubicBezTo>
                    <a:pt x="11649" y="6082"/>
                    <a:pt x="11669" y="6087"/>
                    <a:pt x="11687" y="6087"/>
                  </a:cubicBezTo>
                  <a:cubicBezTo>
                    <a:pt x="11832" y="6087"/>
                    <a:pt x="11893" y="5798"/>
                    <a:pt x="11629" y="5798"/>
                  </a:cubicBezTo>
                  <a:cubicBezTo>
                    <a:pt x="10396" y="5502"/>
                    <a:pt x="9826" y="4086"/>
                    <a:pt x="8867" y="3310"/>
                  </a:cubicBezTo>
                  <a:cubicBezTo>
                    <a:pt x="9346" y="3219"/>
                    <a:pt x="9826" y="3128"/>
                    <a:pt x="10396" y="3128"/>
                  </a:cubicBezTo>
                  <a:cubicBezTo>
                    <a:pt x="11720" y="3310"/>
                    <a:pt x="11926" y="5502"/>
                    <a:pt x="13341" y="5707"/>
                  </a:cubicBezTo>
                  <a:cubicBezTo>
                    <a:pt x="13638" y="5707"/>
                    <a:pt x="13638" y="5319"/>
                    <a:pt x="13432" y="5319"/>
                  </a:cubicBezTo>
                  <a:cubicBezTo>
                    <a:pt x="12588" y="5228"/>
                    <a:pt x="12200" y="4269"/>
                    <a:pt x="11720" y="3698"/>
                  </a:cubicBezTo>
                  <a:cubicBezTo>
                    <a:pt x="11538" y="3425"/>
                    <a:pt x="11355" y="3219"/>
                    <a:pt x="11058" y="3037"/>
                  </a:cubicBezTo>
                  <a:cubicBezTo>
                    <a:pt x="11538" y="2945"/>
                    <a:pt x="12017" y="2945"/>
                    <a:pt x="12496" y="2945"/>
                  </a:cubicBezTo>
                  <a:cubicBezTo>
                    <a:pt x="13638" y="3219"/>
                    <a:pt x="13911" y="5228"/>
                    <a:pt x="14961" y="5707"/>
                  </a:cubicBezTo>
                  <a:cubicBezTo>
                    <a:pt x="14980" y="5717"/>
                    <a:pt x="15000" y="5721"/>
                    <a:pt x="15019" y="5721"/>
                  </a:cubicBezTo>
                  <a:cubicBezTo>
                    <a:pt x="15182" y="5721"/>
                    <a:pt x="15328" y="5401"/>
                    <a:pt x="15144" y="5319"/>
                  </a:cubicBezTo>
                  <a:cubicBezTo>
                    <a:pt x="14208" y="4931"/>
                    <a:pt x="13911" y="3607"/>
                    <a:pt x="13249" y="2945"/>
                  </a:cubicBezTo>
                  <a:lnTo>
                    <a:pt x="14094" y="2945"/>
                  </a:lnTo>
                  <a:cubicBezTo>
                    <a:pt x="15092" y="3834"/>
                    <a:pt x="15656" y="5424"/>
                    <a:pt x="17022" y="5424"/>
                  </a:cubicBezTo>
                  <a:cubicBezTo>
                    <a:pt x="17094" y="5424"/>
                    <a:pt x="17168" y="5419"/>
                    <a:pt x="17244" y="5410"/>
                  </a:cubicBezTo>
                  <a:cubicBezTo>
                    <a:pt x="17489" y="5329"/>
                    <a:pt x="17442" y="5009"/>
                    <a:pt x="17298" y="5009"/>
                  </a:cubicBezTo>
                  <a:cubicBezTo>
                    <a:pt x="17281" y="5009"/>
                    <a:pt x="17263" y="5013"/>
                    <a:pt x="17244" y="5022"/>
                  </a:cubicBezTo>
                  <a:cubicBezTo>
                    <a:pt x="17158" y="5037"/>
                    <a:pt x="17076" y="5043"/>
                    <a:pt x="16995" y="5043"/>
                  </a:cubicBezTo>
                  <a:cubicBezTo>
                    <a:pt x="15919" y="5043"/>
                    <a:pt x="15302" y="3822"/>
                    <a:pt x="14665" y="3037"/>
                  </a:cubicBezTo>
                  <a:cubicBezTo>
                    <a:pt x="15349" y="3037"/>
                    <a:pt x="16011" y="3219"/>
                    <a:pt x="16673" y="3310"/>
                  </a:cubicBezTo>
                  <a:cubicBezTo>
                    <a:pt x="17153" y="3995"/>
                    <a:pt x="17427" y="4657"/>
                    <a:pt x="18203" y="4840"/>
                  </a:cubicBezTo>
                  <a:cubicBezTo>
                    <a:pt x="18233" y="4850"/>
                    <a:pt x="18260" y="4854"/>
                    <a:pt x="18284" y="4854"/>
                  </a:cubicBezTo>
                  <a:cubicBezTo>
                    <a:pt x="18474" y="4854"/>
                    <a:pt x="18456" y="4566"/>
                    <a:pt x="18294" y="4566"/>
                  </a:cubicBezTo>
                  <a:cubicBezTo>
                    <a:pt x="17815" y="4360"/>
                    <a:pt x="17427" y="3881"/>
                    <a:pt x="17153" y="3516"/>
                  </a:cubicBezTo>
                  <a:lnTo>
                    <a:pt x="17153" y="3516"/>
                  </a:lnTo>
                  <a:cubicBezTo>
                    <a:pt x="17632" y="3607"/>
                    <a:pt x="17997" y="3698"/>
                    <a:pt x="18385" y="3881"/>
                  </a:cubicBezTo>
                  <a:cubicBezTo>
                    <a:pt x="18428" y="3891"/>
                    <a:pt x="18469" y="3896"/>
                    <a:pt x="18509" y="3896"/>
                  </a:cubicBezTo>
                  <a:cubicBezTo>
                    <a:pt x="18908" y="3896"/>
                    <a:pt x="19106" y="3406"/>
                    <a:pt x="18773" y="3219"/>
                  </a:cubicBezTo>
                  <a:cubicBezTo>
                    <a:pt x="18088" y="3037"/>
                    <a:pt x="17518" y="2854"/>
                    <a:pt x="16947" y="2648"/>
                  </a:cubicBezTo>
                  <a:cubicBezTo>
                    <a:pt x="17233" y="2603"/>
                    <a:pt x="17518" y="2580"/>
                    <a:pt x="17803" y="2580"/>
                  </a:cubicBezTo>
                  <a:cubicBezTo>
                    <a:pt x="18088" y="2580"/>
                    <a:pt x="18374" y="2603"/>
                    <a:pt x="18659" y="2648"/>
                  </a:cubicBezTo>
                  <a:cubicBezTo>
                    <a:pt x="18682" y="2659"/>
                    <a:pt x="18703" y="2663"/>
                    <a:pt x="18723" y="2663"/>
                  </a:cubicBezTo>
                  <a:cubicBezTo>
                    <a:pt x="18881" y="2663"/>
                    <a:pt x="18936" y="2375"/>
                    <a:pt x="18773" y="2375"/>
                  </a:cubicBezTo>
                  <a:cubicBezTo>
                    <a:pt x="18435" y="2302"/>
                    <a:pt x="18109" y="2269"/>
                    <a:pt x="17790" y="2269"/>
                  </a:cubicBezTo>
                  <a:cubicBezTo>
                    <a:pt x="17206" y="2269"/>
                    <a:pt x="16650" y="2380"/>
                    <a:pt x="16103" y="2557"/>
                  </a:cubicBezTo>
                  <a:cubicBezTo>
                    <a:pt x="15715" y="2466"/>
                    <a:pt x="15235" y="2375"/>
                    <a:pt x="14870" y="2375"/>
                  </a:cubicBezTo>
                  <a:cubicBezTo>
                    <a:pt x="15715" y="1987"/>
                    <a:pt x="16673" y="1804"/>
                    <a:pt x="17723" y="1804"/>
                  </a:cubicBezTo>
                  <a:cubicBezTo>
                    <a:pt x="17906" y="1804"/>
                    <a:pt x="17906" y="1416"/>
                    <a:pt x="17723" y="1416"/>
                  </a:cubicBezTo>
                  <a:cubicBezTo>
                    <a:pt x="16377" y="1507"/>
                    <a:pt x="15144" y="1804"/>
                    <a:pt x="14003" y="2283"/>
                  </a:cubicBezTo>
                  <a:lnTo>
                    <a:pt x="12588" y="2283"/>
                  </a:lnTo>
                  <a:cubicBezTo>
                    <a:pt x="13443" y="1657"/>
                    <a:pt x="14395" y="1222"/>
                    <a:pt x="15494" y="1222"/>
                  </a:cubicBezTo>
                  <a:cubicBezTo>
                    <a:pt x="15597" y="1222"/>
                    <a:pt x="15701" y="1226"/>
                    <a:pt x="15806" y="1233"/>
                  </a:cubicBezTo>
                  <a:cubicBezTo>
                    <a:pt x="16103" y="1233"/>
                    <a:pt x="16103" y="845"/>
                    <a:pt x="15920" y="845"/>
                  </a:cubicBezTo>
                  <a:cubicBezTo>
                    <a:pt x="15835" y="840"/>
                    <a:pt x="15751" y="838"/>
                    <a:pt x="15668" y="838"/>
                  </a:cubicBezTo>
                  <a:cubicBezTo>
                    <a:pt x="14253" y="838"/>
                    <a:pt x="13083" y="1550"/>
                    <a:pt x="11812" y="2283"/>
                  </a:cubicBezTo>
                  <a:cubicBezTo>
                    <a:pt x="11446" y="2283"/>
                    <a:pt x="11058" y="2375"/>
                    <a:pt x="10670" y="2375"/>
                  </a:cubicBezTo>
                  <a:cubicBezTo>
                    <a:pt x="11720" y="1599"/>
                    <a:pt x="12496" y="571"/>
                    <a:pt x="13911" y="457"/>
                  </a:cubicBezTo>
                  <a:cubicBezTo>
                    <a:pt x="14094" y="457"/>
                    <a:pt x="14094" y="92"/>
                    <a:pt x="13820" y="92"/>
                  </a:cubicBezTo>
                  <a:cubicBezTo>
                    <a:pt x="12108" y="183"/>
                    <a:pt x="11355" y="1599"/>
                    <a:pt x="10008" y="2466"/>
                  </a:cubicBezTo>
                  <a:cubicBezTo>
                    <a:pt x="9438" y="2557"/>
                    <a:pt x="8958" y="2557"/>
                    <a:pt x="8388" y="2648"/>
                  </a:cubicBezTo>
                  <a:cubicBezTo>
                    <a:pt x="8958" y="1599"/>
                    <a:pt x="10214" y="937"/>
                    <a:pt x="11355" y="457"/>
                  </a:cubicBezTo>
                  <a:cubicBezTo>
                    <a:pt x="11518" y="376"/>
                    <a:pt x="11463" y="78"/>
                    <a:pt x="11304" y="78"/>
                  </a:cubicBezTo>
                  <a:cubicBezTo>
                    <a:pt x="11285" y="78"/>
                    <a:pt x="11263" y="82"/>
                    <a:pt x="11241" y="92"/>
                  </a:cubicBezTo>
                  <a:cubicBezTo>
                    <a:pt x="10008" y="663"/>
                    <a:pt x="8502" y="1416"/>
                    <a:pt x="7931" y="2740"/>
                  </a:cubicBezTo>
                  <a:cubicBezTo>
                    <a:pt x="7452" y="2854"/>
                    <a:pt x="6881" y="3037"/>
                    <a:pt x="6311" y="3128"/>
                  </a:cubicBezTo>
                  <a:cubicBezTo>
                    <a:pt x="6881" y="1895"/>
                    <a:pt x="7634" y="663"/>
                    <a:pt x="9072" y="366"/>
                  </a:cubicBezTo>
                  <a:cubicBezTo>
                    <a:pt x="9255" y="275"/>
                    <a:pt x="9255" y="1"/>
                    <a:pt x="8958"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5" name="Google Shape;2025;p23"/>
            <p:cNvSpPr/>
            <p:nvPr/>
          </p:nvSpPr>
          <p:spPr>
            <a:xfrm flipH="1">
              <a:off x="435801" y="1387447"/>
              <a:ext cx="81308" cy="154193"/>
            </a:xfrm>
            <a:custGeom>
              <a:avLst/>
              <a:gdLst/>
              <a:ahLst/>
              <a:cxnLst/>
              <a:rect l="l" t="t" r="r" b="b"/>
              <a:pathLst>
                <a:path w="2626" h="4980" extrusionOk="0">
                  <a:moveTo>
                    <a:pt x="559" y="0"/>
                  </a:moveTo>
                  <a:cubicBezTo>
                    <a:pt x="251" y="0"/>
                    <a:pt x="0" y="292"/>
                    <a:pt x="292" y="585"/>
                  </a:cubicBezTo>
                  <a:cubicBezTo>
                    <a:pt x="1342" y="1726"/>
                    <a:pt x="1708" y="3141"/>
                    <a:pt x="1913" y="4670"/>
                  </a:cubicBezTo>
                  <a:cubicBezTo>
                    <a:pt x="1913" y="4884"/>
                    <a:pt x="2063" y="4980"/>
                    <a:pt x="2221" y="4980"/>
                  </a:cubicBezTo>
                  <a:cubicBezTo>
                    <a:pt x="2417" y="4980"/>
                    <a:pt x="2626" y="4832"/>
                    <a:pt x="2575" y="4579"/>
                  </a:cubicBezTo>
                  <a:cubicBezTo>
                    <a:pt x="2370" y="2958"/>
                    <a:pt x="2004" y="1338"/>
                    <a:pt x="863" y="105"/>
                  </a:cubicBezTo>
                  <a:cubicBezTo>
                    <a:pt x="767" y="32"/>
                    <a:pt x="660" y="0"/>
                    <a:pt x="5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6" name="Google Shape;2026;p23"/>
            <p:cNvSpPr/>
            <p:nvPr/>
          </p:nvSpPr>
          <p:spPr>
            <a:xfrm flipH="1">
              <a:off x="434532" y="1288739"/>
              <a:ext cx="164721" cy="146917"/>
            </a:xfrm>
            <a:custGeom>
              <a:avLst/>
              <a:gdLst/>
              <a:ahLst/>
              <a:cxnLst/>
              <a:rect l="l" t="t" r="r" b="b"/>
              <a:pathLst>
                <a:path w="5320" h="4745" extrusionOk="0">
                  <a:moveTo>
                    <a:pt x="2512" y="0"/>
                  </a:moveTo>
                  <a:cubicBezTo>
                    <a:pt x="1903" y="0"/>
                    <a:pt x="1290" y="234"/>
                    <a:pt x="845" y="714"/>
                  </a:cubicBezTo>
                  <a:cubicBezTo>
                    <a:pt x="1" y="1581"/>
                    <a:pt x="92" y="3088"/>
                    <a:pt x="937" y="3955"/>
                  </a:cubicBezTo>
                  <a:lnTo>
                    <a:pt x="1234" y="4138"/>
                  </a:lnTo>
                  <a:cubicBezTo>
                    <a:pt x="1634" y="4549"/>
                    <a:pt x="2187" y="4744"/>
                    <a:pt x="2749" y="4744"/>
                  </a:cubicBezTo>
                  <a:cubicBezTo>
                    <a:pt x="3373" y="4744"/>
                    <a:pt x="4007" y="4503"/>
                    <a:pt x="4452" y="4046"/>
                  </a:cubicBezTo>
                  <a:cubicBezTo>
                    <a:pt x="5319" y="3088"/>
                    <a:pt x="5228" y="1673"/>
                    <a:pt x="4361" y="805"/>
                  </a:cubicBezTo>
                  <a:lnTo>
                    <a:pt x="4087" y="623"/>
                  </a:lnTo>
                  <a:cubicBezTo>
                    <a:pt x="3664" y="211"/>
                    <a:pt x="3090" y="0"/>
                    <a:pt x="25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7" name="Google Shape;2027;p23"/>
            <p:cNvSpPr/>
            <p:nvPr/>
          </p:nvSpPr>
          <p:spPr>
            <a:xfrm flipH="1">
              <a:off x="522868" y="1306573"/>
              <a:ext cx="35390" cy="31582"/>
            </a:xfrm>
            <a:custGeom>
              <a:avLst/>
              <a:gdLst/>
              <a:ahLst/>
              <a:cxnLst/>
              <a:rect l="l" t="t" r="r" b="b"/>
              <a:pathLst>
                <a:path w="1143" h="1020" extrusionOk="0">
                  <a:moveTo>
                    <a:pt x="583" y="1"/>
                  </a:moveTo>
                  <a:cubicBezTo>
                    <a:pt x="452" y="1"/>
                    <a:pt x="332" y="47"/>
                    <a:pt x="275" y="138"/>
                  </a:cubicBezTo>
                  <a:lnTo>
                    <a:pt x="183" y="229"/>
                  </a:lnTo>
                  <a:cubicBezTo>
                    <a:pt x="1" y="435"/>
                    <a:pt x="1" y="709"/>
                    <a:pt x="183" y="914"/>
                  </a:cubicBezTo>
                  <a:cubicBezTo>
                    <a:pt x="270" y="991"/>
                    <a:pt x="369" y="1019"/>
                    <a:pt x="469" y="1019"/>
                  </a:cubicBezTo>
                  <a:cubicBezTo>
                    <a:pt x="604" y="1019"/>
                    <a:pt x="740" y="967"/>
                    <a:pt x="845" y="914"/>
                  </a:cubicBezTo>
                  <a:lnTo>
                    <a:pt x="959" y="800"/>
                  </a:lnTo>
                  <a:cubicBezTo>
                    <a:pt x="1142" y="617"/>
                    <a:pt x="1051" y="343"/>
                    <a:pt x="959" y="138"/>
                  </a:cubicBezTo>
                  <a:cubicBezTo>
                    <a:pt x="857" y="47"/>
                    <a:pt x="714" y="1"/>
                    <a:pt x="58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8" name="Google Shape;2028;p23"/>
            <p:cNvSpPr/>
            <p:nvPr/>
          </p:nvSpPr>
          <p:spPr>
            <a:xfrm flipH="1">
              <a:off x="4383705" y="4604739"/>
              <a:ext cx="79697" cy="155246"/>
            </a:xfrm>
            <a:custGeom>
              <a:avLst/>
              <a:gdLst/>
              <a:ahLst/>
              <a:cxnLst/>
              <a:rect l="l" t="t" r="r" b="b"/>
              <a:pathLst>
                <a:path w="2574" h="5014" extrusionOk="0">
                  <a:moveTo>
                    <a:pt x="513" y="0"/>
                  </a:moveTo>
                  <a:cubicBezTo>
                    <a:pt x="247" y="0"/>
                    <a:pt x="1" y="337"/>
                    <a:pt x="291" y="610"/>
                  </a:cubicBezTo>
                  <a:cubicBezTo>
                    <a:pt x="1341" y="1751"/>
                    <a:pt x="1729" y="3189"/>
                    <a:pt x="1912" y="4696"/>
                  </a:cubicBezTo>
                  <a:cubicBezTo>
                    <a:pt x="1912" y="4913"/>
                    <a:pt x="2047" y="5013"/>
                    <a:pt x="2196" y="5013"/>
                  </a:cubicBezTo>
                  <a:cubicBezTo>
                    <a:pt x="2375" y="5013"/>
                    <a:pt x="2574" y="4867"/>
                    <a:pt x="2574" y="4605"/>
                  </a:cubicBezTo>
                  <a:cubicBezTo>
                    <a:pt x="2391" y="2984"/>
                    <a:pt x="2003" y="1386"/>
                    <a:pt x="770" y="131"/>
                  </a:cubicBezTo>
                  <a:cubicBezTo>
                    <a:pt x="695" y="39"/>
                    <a:pt x="603" y="0"/>
                    <a:pt x="51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29" name="Google Shape;2029;p23"/>
            <p:cNvSpPr/>
            <p:nvPr/>
          </p:nvSpPr>
          <p:spPr>
            <a:xfrm flipH="1">
              <a:off x="8753412" y="3772065"/>
              <a:ext cx="171811" cy="55949"/>
            </a:xfrm>
            <a:custGeom>
              <a:avLst/>
              <a:gdLst/>
              <a:ahLst/>
              <a:cxnLst/>
              <a:rect l="l" t="t" r="r" b="b"/>
              <a:pathLst>
                <a:path w="5549" h="1807" extrusionOk="0">
                  <a:moveTo>
                    <a:pt x="4350" y="1"/>
                  </a:moveTo>
                  <a:cubicBezTo>
                    <a:pt x="2952" y="1"/>
                    <a:pt x="1529" y="254"/>
                    <a:pt x="322" y="1072"/>
                  </a:cubicBezTo>
                  <a:cubicBezTo>
                    <a:pt x="0" y="1298"/>
                    <a:pt x="211" y="1807"/>
                    <a:pt x="500" y="1807"/>
                  </a:cubicBezTo>
                  <a:cubicBezTo>
                    <a:pt x="560" y="1807"/>
                    <a:pt x="624" y="1785"/>
                    <a:pt x="687" y="1734"/>
                  </a:cubicBezTo>
                  <a:cubicBezTo>
                    <a:pt x="1842" y="1009"/>
                    <a:pt x="3115" y="755"/>
                    <a:pt x="4419" y="755"/>
                  </a:cubicBezTo>
                  <a:cubicBezTo>
                    <a:pt x="4635" y="755"/>
                    <a:pt x="4852" y="762"/>
                    <a:pt x="5069" y="775"/>
                  </a:cubicBezTo>
                  <a:cubicBezTo>
                    <a:pt x="5549" y="775"/>
                    <a:pt x="5549" y="22"/>
                    <a:pt x="5069" y="22"/>
                  </a:cubicBezTo>
                  <a:cubicBezTo>
                    <a:pt x="4831" y="8"/>
                    <a:pt x="4591" y="1"/>
                    <a:pt x="43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0" name="Google Shape;2030;p23"/>
            <p:cNvSpPr/>
            <p:nvPr/>
          </p:nvSpPr>
          <p:spPr>
            <a:xfrm flipH="1">
              <a:off x="8862245" y="3753116"/>
              <a:ext cx="168219" cy="148341"/>
            </a:xfrm>
            <a:custGeom>
              <a:avLst/>
              <a:gdLst/>
              <a:ahLst/>
              <a:cxnLst/>
              <a:rect l="l" t="t" r="r" b="b"/>
              <a:pathLst>
                <a:path w="5433" h="4791" extrusionOk="0">
                  <a:moveTo>
                    <a:pt x="2813" y="0"/>
                  </a:moveTo>
                  <a:cubicBezTo>
                    <a:pt x="2320" y="0"/>
                    <a:pt x="1834" y="175"/>
                    <a:pt x="1438" y="542"/>
                  </a:cubicBezTo>
                  <a:lnTo>
                    <a:pt x="1141" y="725"/>
                  </a:lnTo>
                  <a:cubicBezTo>
                    <a:pt x="183" y="1501"/>
                    <a:pt x="0" y="2916"/>
                    <a:pt x="753" y="3875"/>
                  </a:cubicBezTo>
                  <a:cubicBezTo>
                    <a:pt x="1249" y="4474"/>
                    <a:pt x="1922" y="4791"/>
                    <a:pt x="2588" y="4791"/>
                  </a:cubicBezTo>
                  <a:cubicBezTo>
                    <a:pt x="3088" y="4791"/>
                    <a:pt x="3583" y="4612"/>
                    <a:pt x="3995" y="4240"/>
                  </a:cubicBezTo>
                  <a:lnTo>
                    <a:pt x="4291" y="4057"/>
                  </a:lnTo>
                  <a:cubicBezTo>
                    <a:pt x="5227" y="3304"/>
                    <a:pt x="5433" y="1866"/>
                    <a:pt x="4656" y="930"/>
                  </a:cubicBezTo>
                  <a:cubicBezTo>
                    <a:pt x="4169" y="325"/>
                    <a:pt x="3485" y="0"/>
                    <a:pt x="28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1" name="Google Shape;2031;p23"/>
            <p:cNvSpPr/>
            <p:nvPr/>
          </p:nvSpPr>
          <p:spPr>
            <a:xfrm flipH="1">
              <a:off x="8971790" y="3829562"/>
              <a:ext cx="35359" cy="30560"/>
            </a:xfrm>
            <a:custGeom>
              <a:avLst/>
              <a:gdLst/>
              <a:ahLst/>
              <a:cxnLst/>
              <a:rect l="l" t="t" r="r" b="b"/>
              <a:pathLst>
                <a:path w="1142" h="987" extrusionOk="0">
                  <a:moveTo>
                    <a:pt x="531" y="1"/>
                  </a:moveTo>
                  <a:cubicBezTo>
                    <a:pt x="429" y="1"/>
                    <a:pt x="315" y="23"/>
                    <a:pt x="206" y="59"/>
                  </a:cubicBezTo>
                  <a:cubicBezTo>
                    <a:pt x="0" y="265"/>
                    <a:pt x="0" y="538"/>
                    <a:pt x="206" y="744"/>
                  </a:cubicBezTo>
                  <a:lnTo>
                    <a:pt x="206" y="835"/>
                  </a:lnTo>
                  <a:cubicBezTo>
                    <a:pt x="313" y="942"/>
                    <a:pt x="459" y="986"/>
                    <a:pt x="598" y="986"/>
                  </a:cubicBezTo>
                  <a:cubicBezTo>
                    <a:pt x="697" y="986"/>
                    <a:pt x="792" y="964"/>
                    <a:pt x="868" y="926"/>
                  </a:cubicBezTo>
                  <a:cubicBezTo>
                    <a:pt x="1050" y="744"/>
                    <a:pt x="1142" y="447"/>
                    <a:pt x="959" y="265"/>
                  </a:cubicBezTo>
                  <a:lnTo>
                    <a:pt x="868" y="173"/>
                  </a:lnTo>
                  <a:cubicBezTo>
                    <a:pt x="813" y="50"/>
                    <a:pt x="684" y="1"/>
                    <a:pt x="5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2" name="Google Shape;2032;p23"/>
            <p:cNvSpPr/>
            <p:nvPr/>
          </p:nvSpPr>
          <p:spPr>
            <a:xfrm flipH="1">
              <a:off x="8665076" y="284820"/>
              <a:ext cx="534072" cy="275411"/>
            </a:xfrm>
            <a:custGeom>
              <a:avLst/>
              <a:gdLst/>
              <a:ahLst/>
              <a:cxnLst/>
              <a:rect l="l" t="t" r="r" b="b"/>
              <a:pathLst>
                <a:path w="17249" h="8895" extrusionOk="0">
                  <a:moveTo>
                    <a:pt x="10405" y="0"/>
                  </a:moveTo>
                  <a:cubicBezTo>
                    <a:pt x="10250" y="0"/>
                    <a:pt x="10089" y="75"/>
                    <a:pt x="10013" y="235"/>
                  </a:cubicBezTo>
                  <a:cubicBezTo>
                    <a:pt x="9625" y="1376"/>
                    <a:pt x="9055" y="2426"/>
                    <a:pt x="8781" y="3659"/>
                  </a:cubicBezTo>
                  <a:lnTo>
                    <a:pt x="7343" y="3956"/>
                  </a:lnTo>
                  <a:cubicBezTo>
                    <a:pt x="7639" y="2997"/>
                    <a:pt x="7731" y="1856"/>
                    <a:pt x="8484" y="1103"/>
                  </a:cubicBezTo>
                  <a:cubicBezTo>
                    <a:pt x="8716" y="799"/>
                    <a:pt x="8473" y="440"/>
                    <a:pt x="8225" y="440"/>
                  </a:cubicBezTo>
                  <a:cubicBezTo>
                    <a:pt x="8156" y="440"/>
                    <a:pt x="8087" y="467"/>
                    <a:pt x="8027" y="532"/>
                  </a:cubicBezTo>
                  <a:cubicBezTo>
                    <a:pt x="7069" y="1559"/>
                    <a:pt x="6977" y="2906"/>
                    <a:pt x="6589" y="4138"/>
                  </a:cubicBezTo>
                  <a:lnTo>
                    <a:pt x="6589" y="4230"/>
                  </a:lnTo>
                  <a:cubicBezTo>
                    <a:pt x="6019" y="4321"/>
                    <a:pt x="5539" y="4526"/>
                    <a:pt x="4969" y="4709"/>
                  </a:cubicBezTo>
                  <a:cubicBezTo>
                    <a:pt x="5266" y="3750"/>
                    <a:pt x="5174" y="2609"/>
                    <a:pt x="5836" y="1765"/>
                  </a:cubicBezTo>
                  <a:cubicBezTo>
                    <a:pt x="6038" y="1478"/>
                    <a:pt x="5830" y="1142"/>
                    <a:pt x="5597" y="1142"/>
                  </a:cubicBezTo>
                  <a:cubicBezTo>
                    <a:pt x="5514" y="1142"/>
                    <a:pt x="5428" y="1184"/>
                    <a:pt x="5357" y="1285"/>
                  </a:cubicBezTo>
                  <a:cubicBezTo>
                    <a:pt x="4604" y="2244"/>
                    <a:pt x="4604" y="3476"/>
                    <a:pt x="4307" y="4709"/>
                  </a:cubicBezTo>
                  <a:cubicBezTo>
                    <a:pt x="4216" y="4800"/>
                    <a:pt x="4307" y="4892"/>
                    <a:pt x="4398" y="4983"/>
                  </a:cubicBezTo>
                  <a:cubicBezTo>
                    <a:pt x="4033" y="5188"/>
                    <a:pt x="3645" y="5280"/>
                    <a:pt x="3257" y="5462"/>
                  </a:cubicBezTo>
                  <a:cubicBezTo>
                    <a:pt x="3257" y="4230"/>
                    <a:pt x="3554" y="2906"/>
                    <a:pt x="4124" y="1765"/>
                  </a:cubicBezTo>
                  <a:cubicBezTo>
                    <a:pt x="4246" y="1505"/>
                    <a:pt x="3991" y="1245"/>
                    <a:pt x="3753" y="1245"/>
                  </a:cubicBezTo>
                  <a:cubicBezTo>
                    <a:pt x="3636" y="1245"/>
                    <a:pt x="3523" y="1309"/>
                    <a:pt x="3462" y="1468"/>
                  </a:cubicBezTo>
                  <a:cubicBezTo>
                    <a:pt x="2778" y="2814"/>
                    <a:pt x="2595" y="4321"/>
                    <a:pt x="2595" y="5850"/>
                  </a:cubicBezTo>
                  <a:cubicBezTo>
                    <a:pt x="1842" y="6238"/>
                    <a:pt x="1066" y="6695"/>
                    <a:pt x="312" y="7174"/>
                  </a:cubicBezTo>
                  <a:cubicBezTo>
                    <a:pt x="1" y="7413"/>
                    <a:pt x="190" y="7828"/>
                    <a:pt x="478" y="7828"/>
                  </a:cubicBezTo>
                  <a:cubicBezTo>
                    <a:pt x="548" y="7828"/>
                    <a:pt x="624" y="7803"/>
                    <a:pt x="700" y="7745"/>
                  </a:cubicBezTo>
                  <a:cubicBezTo>
                    <a:pt x="1454" y="7265"/>
                    <a:pt x="2207" y="6809"/>
                    <a:pt x="3074" y="6330"/>
                  </a:cubicBezTo>
                  <a:cubicBezTo>
                    <a:pt x="4216" y="7562"/>
                    <a:pt x="5631" y="8407"/>
                    <a:pt x="7251" y="8886"/>
                  </a:cubicBezTo>
                  <a:cubicBezTo>
                    <a:pt x="7276" y="8892"/>
                    <a:pt x="7300" y="8895"/>
                    <a:pt x="7323" y="8895"/>
                  </a:cubicBezTo>
                  <a:cubicBezTo>
                    <a:pt x="7660" y="8895"/>
                    <a:pt x="7791" y="8304"/>
                    <a:pt x="7343" y="8133"/>
                  </a:cubicBezTo>
                  <a:cubicBezTo>
                    <a:pt x="6019" y="7745"/>
                    <a:pt x="4786" y="6991"/>
                    <a:pt x="3736" y="6033"/>
                  </a:cubicBezTo>
                  <a:cubicBezTo>
                    <a:pt x="4124" y="5850"/>
                    <a:pt x="4489" y="5759"/>
                    <a:pt x="4877" y="5553"/>
                  </a:cubicBezTo>
                  <a:cubicBezTo>
                    <a:pt x="5745" y="6809"/>
                    <a:pt x="7069" y="7745"/>
                    <a:pt x="8393" y="8407"/>
                  </a:cubicBezTo>
                  <a:cubicBezTo>
                    <a:pt x="8478" y="8460"/>
                    <a:pt x="8558" y="8482"/>
                    <a:pt x="8629" y="8482"/>
                  </a:cubicBezTo>
                  <a:cubicBezTo>
                    <a:pt x="8956" y="8482"/>
                    <a:pt x="9100" y="8005"/>
                    <a:pt x="8781" y="7836"/>
                  </a:cubicBezTo>
                  <a:cubicBezTo>
                    <a:pt x="7639" y="7174"/>
                    <a:pt x="6407" y="6421"/>
                    <a:pt x="5539" y="5280"/>
                  </a:cubicBezTo>
                  <a:cubicBezTo>
                    <a:pt x="6019" y="5097"/>
                    <a:pt x="6498" y="4983"/>
                    <a:pt x="7069" y="4800"/>
                  </a:cubicBezTo>
                  <a:cubicBezTo>
                    <a:pt x="8119" y="5850"/>
                    <a:pt x="9260" y="6695"/>
                    <a:pt x="10493" y="7562"/>
                  </a:cubicBezTo>
                  <a:cubicBezTo>
                    <a:pt x="10557" y="7608"/>
                    <a:pt x="10621" y="7627"/>
                    <a:pt x="10680" y="7627"/>
                  </a:cubicBezTo>
                  <a:cubicBezTo>
                    <a:pt x="10982" y="7627"/>
                    <a:pt x="11185" y="7129"/>
                    <a:pt x="10881" y="6900"/>
                  </a:cubicBezTo>
                  <a:cubicBezTo>
                    <a:pt x="9831" y="6238"/>
                    <a:pt x="8781" y="5462"/>
                    <a:pt x="7822" y="4618"/>
                  </a:cubicBezTo>
                  <a:cubicBezTo>
                    <a:pt x="8119" y="4526"/>
                    <a:pt x="8484" y="4412"/>
                    <a:pt x="8781" y="4412"/>
                  </a:cubicBezTo>
                  <a:cubicBezTo>
                    <a:pt x="9443" y="5371"/>
                    <a:pt x="10401" y="6033"/>
                    <a:pt x="11246" y="6695"/>
                  </a:cubicBezTo>
                  <a:cubicBezTo>
                    <a:pt x="11332" y="6761"/>
                    <a:pt x="11423" y="6788"/>
                    <a:pt x="11508" y="6788"/>
                  </a:cubicBezTo>
                  <a:cubicBezTo>
                    <a:pt x="11804" y="6788"/>
                    <a:pt x="12027" y="6451"/>
                    <a:pt x="11725" y="6238"/>
                  </a:cubicBezTo>
                  <a:cubicBezTo>
                    <a:pt x="10972" y="5553"/>
                    <a:pt x="10104" y="4983"/>
                    <a:pt x="9534" y="4230"/>
                  </a:cubicBezTo>
                  <a:cubicBezTo>
                    <a:pt x="9739" y="4138"/>
                    <a:pt x="10013" y="4138"/>
                    <a:pt x="10196" y="4138"/>
                  </a:cubicBezTo>
                  <a:cubicBezTo>
                    <a:pt x="10766" y="4983"/>
                    <a:pt x="11542" y="5668"/>
                    <a:pt x="12387" y="6330"/>
                  </a:cubicBezTo>
                  <a:cubicBezTo>
                    <a:pt x="12439" y="6354"/>
                    <a:pt x="12491" y="6365"/>
                    <a:pt x="12541" y="6365"/>
                  </a:cubicBezTo>
                  <a:cubicBezTo>
                    <a:pt x="12865" y="6365"/>
                    <a:pt x="13111" y="5905"/>
                    <a:pt x="12775" y="5668"/>
                  </a:cubicBezTo>
                  <a:cubicBezTo>
                    <a:pt x="12113" y="5188"/>
                    <a:pt x="11451" y="4709"/>
                    <a:pt x="10972" y="3956"/>
                  </a:cubicBezTo>
                  <a:cubicBezTo>
                    <a:pt x="11337" y="3956"/>
                    <a:pt x="11634" y="3842"/>
                    <a:pt x="12022" y="3842"/>
                  </a:cubicBezTo>
                  <a:cubicBezTo>
                    <a:pt x="12592" y="4709"/>
                    <a:pt x="13346" y="5371"/>
                    <a:pt x="14304" y="5668"/>
                  </a:cubicBezTo>
                  <a:cubicBezTo>
                    <a:pt x="14353" y="5687"/>
                    <a:pt x="14399" y="5696"/>
                    <a:pt x="14442" y="5696"/>
                  </a:cubicBezTo>
                  <a:cubicBezTo>
                    <a:pt x="14797" y="5696"/>
                    <a:pt x="14915" y="5085"/>
                    <a:pt x="14487" y="4983"/>
                  </a:cubicBezTo>
                  <a:cubicBezTo>
                    <a:pt x="13825" y="4800"/>
                    <a:pt x="13254" y="4321"/>
                    <a:pt x="12866" y="3750"/>
                  </a:cubicBezTo>
                  <a:cubicBezTo>
                    <a:pt x="13254" y="3659"/>
                    <a:pt x="13734" y="3659"/>
                    <a:pt x="14190" y="3659"/>
                  </a:cubicBezTo>
                  <a:cubicBezTo>
                    <a:pt x="14761" y="4412"/>
                    <a:pt x="15446" y="5188"/>
                    <a:pt x="16473" y="5462"/>
                  </a:cubicBezTo>
                  <a:cubicBezTo>
                    <a:pt x="16518" y="5486"/>
                    <a:pt x="16560" y="5497"/>
                    <a:pt x="16599" y="5497"/>
                  </a:cubicBezTo>
                  <a:cubicBezTo>
                    <a:pt x="16895" y="5497"/>
                    <a:pt x="16990" y="4881"/>
                    <a:pt x="16587" y="4800"/>
                  </a:cubicBezTo>
                  <a:cubicBezTo>
                    <a:pt x="16016" y="4618"/>
                    <a:pt x="15446" y="4138"/>
                    <a:pt x="15058" y="3568"/>
                  </a:cubicBezTo>
                  <a:cubicBezTo>
                    <a:pt x="15628" y="3568"/>
                    <a:pt x="16199" y="3476"/>
                    <a:pt x="16861" y="3476"/>
                  </a:cubicBezTo>
                  <a:cubicBezTo>
                    <a:pt x="17249" y="3476"/>
                    <a:pt x="17249" y="2814"/>
                    <a:pt x="16769" y="2814"/>
                  </a:cubicBezTo>
                  <a:lnTo>
                    <a:pt x="15331" y="2814"/>
                  </a:lnTo>
                  <a:lnTo>
                    <a:pt x="15902" y="1856"/>
                  </a:lnTo>
                  <a:cubicBezTo>
                    <a:pt x="16048" y="1581"/>
                    <a:pt x="15803" y="1317"/>
                    <a:pt x="15543" y="1317"/>
                  </a:cubicBezTo>
                  <a:cubicBezTo>
                    <a:pt x="15436" y="1317"/>
                    <a:pt x="15327" y="1361"/>
                    <a:pt x="15240" y="1468"/>
                  </a:cubicBezTo>
                  <a:lnTo>
                    <a:pt x="14487" y="2906"/>
                  </a:lnTo>
                  <a:cubicBezTo>
                    <a:pt x="14099" y="2906"/>
                    <a:pt x="13734" y="2997"/>
                    <a:pt x="13346" y="2997"/>
                  </a:cubicBezTo>
                  <a:cubicBezTo>
                    <a:pt x="13620" y="2518"/>
                    <a:pt x="13916" y="2038"/>
                    <a:pt x="14396" y="1765"/>
                  </a:cubicBezTo>
                  <a:cubicBezTo>
                    <a:pt x="14696" y="1596"/>
                    <a:pt x="14503" y="1119"/>
                    <a:pt x="14209" y="1119"/>
                  </a:cubicBezTo>
                  <a:cubicBezTo>
                    <a:pt x="14145" y="1119"/>
                    <a:pt x="14077" y="1141"/>
                    <a:pt x="14008" y="1194"/>
                  </a:cubicBezTo>
                  <a:cubicBezTo>
                    <a:pt x="13254" y="1559"/>
                    <a:pt x="12958" y="2335"/>
                    <a:pt x="12592" y="3088"/>
                  </a:cubicBezTo>
                  <a:cubicBezTo>
                    <a:pt x="12113" y="3088"/>
                    <a:pt x="11725" y="3180"/>
                    <a:pt x="11337" y="3180"/>
                  </a:cubicBezTo>
                  <a:cubicBezTo>
                    <a:pt x="11725" y="2426"/>
                    <a:pt x="12113" y="1559"/>
                    <a:pt x="12684" y="897"/>
                  </a:cubicBezTo>
                  <a:cubicBezTo>
                    <a:pt x="12901" y="607"/>
                    <a:pt x="12587" y="246"/>
                    <a:pt x="12311" y="246"/>
                  </a:cubicBezTo>
                  <a:cubicBezTo>
                    <a:pt x="12239" y="246"/>
                    <a:pt x="12170" y="270"/>
                    <a:pt x="12113" y="327"/>
                  </a:cubicBezTo>
                  <a:cubicBezTo>
                    <a:pt x="11451" y="1285"/>
                    <a:pt x="10972" y="2244"/>
                    <a:pt x="10584" y="3271"/>
                  </a:cubicBezTo>
                  <a:cubicBezTo>
                    <a:pt x="10532" y="3245"/>
                    <a:pt x="10470" y="3234"/>
                    <a:pt x="10407" y="3234"/>
                  </a:cubicBezTo>
                  <a:cubicBezTo>
                    <a:pt x="10248" y="3234"/>
                    <a:pt x="10078" y="3304"/>
                    <a:pt x="10013" y="3385"/>
                  </a:cubicBezTo>
                  <a:cubicBezTo>
                    <a:pt x="9922" y="3476"/>
                    <a:pt x="9739" y="3476"/>
                    <a:pt x="9534" y="3476"/>
                  </a:cubicBezTo>
                  <a:cubicBezTo>
                    <a:pt x="9831" y="2426"/>
                    <a:pt x="10401" y="1468"/>
                    <a:pt x="10766" y="418"/>
                  </a:cubicBezTo>
                  <a:cubicBezTo>
                    <a:pt x="10833" y="150"/>
                    <a:pt x="10626" y="0"/>
                    <a:pt x="10405" y="0"/>
                  </a:cubicBezTo>
                  <a:close/>
                </a:path>
              </a:pathLst>
            </a:custGeom>
            <a:solidFill>
              <a:srgbClr val="9EC6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3" name="Google Shape;2033;p23"/>
            <p:cNvSpPr/>
            <p:nvPr/>
          </p:nvSpPr>
          <p:spPr>
            <a:xfrm flipH="1">
              <a:off x="4684072" y="256738"/>
              <a:ext cx="43843" cy="44555"/>
            </a:xfrm>
            <a:custGeom>
              <a:avLst/>
              <a:gdLst/>
              <a:ahLst/>
              <a:cxnLst/>
              <a:rect l="l" t="t" r="r" b="b"/>
              <a:pathLst>
                <a:path w="1416" h="1439" extrusionOk="0">
                  <a:moveTo>
                    <a:pt x="754" y="1"/>
                  </a:moveTo>
                  <a:cubicBezTo>
                    <a:pt x="274" y="1"/>
                    <a:pt x="1" y="298"/>
                    <a:pt x="1" y="754"/>
                  </a:cubicBezTo>
                  <a:cubicBezTo>
                    <a:pt x="1" y="1142"/>
                    <a:pt x="274" y="1439"/>
                    <a:pt x="754" y="1439"/>
                  </a:cubicBezTo>
                  <a:cubicBezTo>
                    <a:pt x="1142" y="1439"/>
                    <a:pt x="1416" y="1142"/>
                    <a:pt x="1416" y="754"/>
                  </a:cubicBezTo>
                  <a:cubicBezTo>
                    <a:pt x="1416"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4" name="Google Shape;2034;p23"/>
            <p:cNvSpPr/>
            <p:nvPr/>
          </p:nvSpPr>
          <p:spPr>
            <a:xfrm flipH="1">
              <a:off x="585072" y="2880459"/>
              <a:ext cx="46691" cy="47404"/>
            </a:xfrm>
            <a:custGeom>
              <a:avLst/>
              <a:gdLst/>
              <a:ahLst/>
              <a:cxnLst/>
              <a:rect l="l" t="t" r="r" b="b"/>
              <a:pathLst>
                <a:path w="1508" h="1531" extrusionOk="0">
                  <a:moveTo>
                    <a:pt x="754" y="1"/>
                  </a:moveTo>
                  <a:cubicBezTo>
                    <a:pt x="366" y="1"/>
                    <a:pt x="1" y="389"/>
                    <a:pt x="1" y="754"/>
                  </a:cubicBezTo>
                  <a:cubicBezTo>
                    <a:pt x="1" y="1233"/>
                    <a:pt x="366" y="1530"/>
                    <a:pt x="754" y="1530"/>
                  </a:cubicBezTo>
                  <a:cubicBezTo>
                    <a:pt x="1234" y="1530"/>
                    <a:pt x="1507" y="1233"/>
                    <a:pt x="1507" y="754"/>
                  </a:cubicBezTo>
                  <a:cubicBezTo>
                    <a:pt x="1507" y="389"/>
                    <a:pt x="1234"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5" name="Google Shape;2035;p23"/>
            <p:cNvSpPr/>
            <p:nvPr/>
          </p:nvSpPr>
          <p:spPr>
            <a:xfrm flipH="1">
              <a:off x="4890437" y="4865320"/>
              <a:ext cx="43843" cy="43843"/>
            </a:xfrm>
            <a:custGeom>
              <a:avLst/>
              <a:gdLst/>
              <a:ahLst/>
              <a:cxnLst/>
              <a:rect l="l" t="t" r="r" b="b"/>
              <a:pathLst>
                <a:path w="1416" h="1416" extrusionOk="0">
                  <a:moveTo>
                    <a:pt x="754" y="0"/>
                  </a:moveTo>
                  <a:cubicBezTo>
                    <a:pt x="275" y="0"/>
                    <a:pt x="1" y="274"/>
                    <a:pt x="1" y="662"/>
                  </a:cubicBezTo>
                  <a:cubicBezTo>
                    <a:pt x="1" y="1142"/>
                    <a:pt x="275" y="1416"/>
                    <a:pt x="754" y="1416"/>
                  </a:cubicBezTo>
                  <a:cubicBezTo>
                    <a:pt x="1142" y="1416"/>
                    <a:pt x="1416" y="1142"/>
                    <a:pt x="1416" y="662"/>
                  </a:cubicBezTo>
                  <a:cubicBezTo>
                    <a:pt x="1416" y="274"/>
                    <a:pt x="1142"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6" name="Google Shape;2036;p23"/>
            <p:cNvSpPr/>
            <p:nvPr/>
          </p:nvSpPr>
          <p:spPr>
            <a:xfrm flipH="1">
              <a:off x="2869886" y="3878173"/>
              <a:ext cx="50221" cy="45608"/>
            </a:xfrm>
            <a:custGeom>
              <a:avLst/>
              <a:gdLst/>
              <a:ahLst/>
              <a:cxnLst/>
              <a:rect l="l" t="t" r="r" b="b"/>
              <a:pathLst>
                <a:path w="1622" h="1473" extrusionOk="0">
                  <a:moveTo>
                    <a:pt x="704" y="1"/>
                  </a:moveTo>
                  <a:cubicBezTo>
                    <a:pt x="387" y="1"/>
                    <a:pt x="92" y="263"/>
                    <a:pt x="92" y="680"/>
                  </a:cubicBezTo>
                  <a:cubicBezTo>
                    <a:pt x="1" y="1068"/>
                    <a:pt x="275" y="1456"/>
                    <a:pt x="754" y="1456"/>
                  </a:cubicBezTo>
                  <a:cubicBezTo>
                    <a:pt x="801" y="1468"/>
                    <a:pt x="848" y="1473"/>
                    <a:pt x="895" y="1473"/>
                  </a:cubicBezTo>
                  <a:cubicBezTo>
                    <a:pt x="1231" y="1473"/>
                    <a:pt x="1530" y="1193"/>
                    <a:pt x="1530" y="772"/>
                  </a:cubicBezTo>
                  <a:cubicBezTo>
                    <a:pt x="1621" y="406"/>
                    <a:pt x="1325" y="18"/>
                    <a:pt x="845" y="18"/>
                  </a:cubicBezTo>
                  <a:cubicBezTo>
                    <a:pt x="798" y="7"/>
                    <a:pt x="751" y="1"/>
                    <a:pt x="7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7" name="Google Shape;2037;p23"/>
            <p:cNvSpPr/>
            <p:nvPr/>
          </p:nvSpPr>
          <p:spPr>
            <a:xfrm flipH="1">
              <a:off x="8970955" y="1054641"/>
              <a:ext cx="47373" cy="47373"/>
            </a:xfrm>
            <a:custGeom>
              <a:avLst/>
              <a:gdLst/>
              <a:ahLst/>
              <a:cxnLst/>
              <a:rect l="l" t="t" r="r" b="b"/>
              <a:pathLst>
                <a:path w="1530" h="1530" extrusionOk="0">
                  <a:moveTo>
                    <a:pt x="754" y="1"/>
                  </a:moveTo>
                  <a:cubicBezTo>
                    <a:pt x="297" y="1"/>
                    <a:pt x="0" y="389"/>
                    <a:pt x="0" y="777"/>
                  </a:cubicBezTo>
                  <a:cubicBezTo>
                    <a:pt x="0" y="1142"/>
                    <a:pt x="297" y="1530"/>
                    <a:pt x="754" y="1530"/>
                  </a:cubicBezTo>
                  <a:cubicBezTo>
                    <a:pt x="1142" y="1530"/>
                    <a:pt x="1530" y="1142"/>
                    <a:pt x="1530" y="777"/>
                  </a:cubicBezTo>
                  <a:cubicBezTo>
                    <a:pt x="1530" y="389"/>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8" name="Google Shape;2038;p23"/>
            <p:cNvSpPr/>
            <p:nvPr/>
          </p:nvSpPr>
          <p:spPr>
            <a:xfrm flipH="1">
              <a:off x="8313316" y="2506256"/>
              <a:ext cx="44555" cy="47404"/>
            </a:xfrm>
            <a:custGeom>
              <a:avLst/>
              <a:gdLst/>
              <a:ahLst/>
              <a:cxnLst/>
              <a:rect l="l" t="t" r="r" b="b"/>
              <a:pathLst>
                <a:path w="1439" h="1531" extrusionOk="0">
                  <a:moveTo>
                    <a:pt x="685" y="1"/>
                  </a:moveTo>
                  <a:cubicBezTo>
                    <a:pt x="297" y="1"/>
                    <a:pt x="1" y="297"/>
                    <a:pt x="1" y="777"/>
                  </a:cubicBezTo>
                  <a:cubicBezTo>
                    <a:pt x="1" y="1142"/>
                    <a:pt x="297" y="1530"/>
                    <a:pt x="685" y="1530"/>
                  </a:cubicBezTo>
                  <a:cubicBezTo>
                    <a:pt x="1142" y="1530"/>
                    <a:pt x="1439" y="1142"/>
                    <a:pt x="1439" y="777"/>
                  </a:cubicBezTo>
                  <a:cubicBezTo>
                    <a:pt x="1439" y="297"/>
                    <a:pt x="1142" y="1"/>
                    <a:pt x="68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39" name="Google Shape;2039;p23"/>
            <p:cNvSpPr/>
            <p:nvPr/>
          </p:nvSpPr>
          <p:spPr>
            <a:xfrm flipH="1">
              <a:off x="949748" y="4853637"/>
              <a:ext cx="44555" cy="43874"/>
            </a:xfrm>
            <a:custGeom>
              <a:avLst/>
              <a:gdLst/>
              <a:ahLst/>
              <a:cxnLst/>
              <a:rect l="l" t="t" r="r" b="b"/>
              <a:pathLst>
                <a:path w="1439" h="1417" extrusionOk="0">
                  <a:moveTo>
                    <a:pt x="663" y="1"/>
                  </a:moveTo>
                  <a:cubicBezTo>
                    <a:pt x="297" y="1"/>
                    <a:pt x="1" y="275"/>
                    <a:pt x="1" y="663"/>
                  </a:cubicBezTo>
                  <a:cubicBezTo>
                    <a:pt x="1" y="1142"/>
                    <a:pt x="297" y="1416"/>
                    <a:pt x="663" y="1416"/>
                  </a:cubicBezTo>
                  <a:cubicBezTo>
                    <a:pt x="1142" y="1416"/>
                    <a:pt x="1439" y="1142"/>
                    <a:pt x="1439" y="663"/>
                  </a:cubicBezTo>
                  <a:cubicBezTo>
                    <a:pt x="1439" y="275"/>
                    <a:pt x="1142" y="1"/>
                    <a:pt x="66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0" name="Google Shape;2040;p23"/>
            <p:cNvSpPr/>
            <p:nvPr/>
          </p:nvSpPr>
          <p:spPr>
            <a:xfrm flipH="1">
              <a:off x="3376619" y="256738"/>
              <a:ext cx="47373" cy="44555"/>
            </a:xfrm>
            <a:custGeom>
              <a:avLst/>
              <a:gdLst/>
              <a:ahLst/>
              <a:cxnLst/>
              <a:rect l="l" t="t" r="r" b="b"/>
              <a:pathLst>
                <a:path w="1530" h="1439" extrusionOk="0">
                  <a:moveTo>
                    <a:pt x="776" y="1"/>
                  </a:moveTo>
                  <a:cubicBezTo>
                    <a:pt x="388" y="1"/>
                    <a:pt x="0" y="298"/>
                    <a:pt x="0" y="754"/>
                  </a:cubicBezTo>
                  <a:cubicBezTo>
                    <a:pt x="0" y="1142"/>
                    <a:pt x="388" y="1439"/>
                    <a:pt x="776" y="1439"/>
                  </a:cubicBezTo>
                  <a:cubicBezTo>
                    <a:pt x="1142" y="1439"/>
                    <a:pt x="1530" y="1142"/>
                    <a:pt x="1530" y="754"/>
                  </a:cubicBezTo>
                  <a:cubicBezTo>
                    <a:pt x="1530" y="298"/>
                    <a:pt x="1142" y="1"/>
                    <a:pt x="7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1" name="Google Shape;2041;p23"/>
            <p:cNvSpPr/>
            <p:nvPr/>
          </p:nvSpPr>
          <p:spPr>
            <a:xfrm flipH="1">
              <a:off x="8336631" y="3601678"/>
              <a:ext cx="44555" cy="44555"/>
            </a:xfrm>
            <a:custGeom>
              <a:avLst/>
              <a:gdLst/>
              <a:ahLst/>
              <a:cxnLst/>
              <a:rect l="l" t="t" r="r" b="b"/>
              <a:pathLst>
                <a:path w="1439" h="1439" extrusionOk="0">
                  <a:moveTo>
                    <a:pt x="754" y="1"/>
                  </a:moveTo>
                  <a:cubicBezTo>
                    <a:pt x="297" y="1"/>
                    <a:pt x="0" y="298"/>
                    <a:pt x="0" y="777"/>
                  </a:cubicBezTo>
                  <a:cubicBezTo>
                    <a:pt x="0" y="1142"/>
                    <a:pt x="297" y="1439"/>
                    <a:pt x="754" y="1439"/>
                  </a:cubicBezTo>
                  <a:cubicBezTo>
                    <a:pt x="1142" y="1439"/>
                    <a:pt x="1438" y="1142"/>
                    <a:pt x="1438" y="777"/>
                  </a:cubicBezTo>
                  <a:cubicBezTo>
                    <a:pt x="1438"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2" name="Google Shape;2042;p23"/>
            <p:cNvSpPr/>
            <p:nvPr/>
          </p:nvSpPr>
          <p:spPr>
            <a:xfrm flipH="1">
              <a:off x="3099566" y="5012330"/>
              <a:ext cx="47404" cy="47373"/>
            </a:xfrm>
            <a:custGeom>
              <a:avLst/>
              <a:gdLst/>
              <a:ahLst/>
              <a:cxnLst/>
              <a:rect l="l" t="t" r="r" b="b"/>
              <a:pathLst>
                <a:path w="1531" h="1530" extrusionOk="0">
                  <a:moveTo>
                    <a:pt x="754" y="0"/>
                  </a:moveTo>
                  <a:cubicBezTo>
                    <a:pt x="389" y="0"/>
                    <a:pt x="1" y="388"/>
                    <a:pt x="1" y="776"/>
                  </a:cubicBezTo>
                  <a:cubicBezTo>
                    <a:pt x="1" y="1233"/>
                    <a:pt x="389" y="1529"/>
                    <a:pt x="754" y="1529"/>
                  </a:cubicBezTo>
                  <a:cubicBezTo>
                    <a:pt x="1233" y="1529"/>
                    <a:pt x="1530" y="1233"/>
                    <a:pt x="1530" y="776"/>
                  </a:cubicBezTo>
                  <a:cubicBezTo>
                    <a:pt x="1530" y="388"/>
                    <a:pt x="1233"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3" name="Google Shape;2043;p23"/>
            <p:cNvSpPr/>
            <p:nvPr/>
          </p:nvSpPr>
          <p:spPr>
            <a:xfrm flipH="1">
              <a:off x="3897470" y="4176249"/>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4" name="Google Shape;2044;p23"/>
            <p:cNvSpPr/>
            <p:nvPr/>
          </p:nvSpPr>
          <p:spPr>
            <a:xfrm flipH="1">
              <a:off x="926433" y="1087513"/>
              <a:ext cx="47373" cy="46660"/>
            </a:xfrm>
            <a:custGeom>
              <a:avLst/>
              <a:gdLst/>
              <a:ahLst/>
              <a:cxnLst/>
              <a:rect l="l" t="t" r="r" b="b"/>
              <a:pathLst>
                <a:path w="1530" h="1507" extrusionOk="0">
                  <a:moveTo>
                    <a:pt x="777" y="0"/>
                  </a:moveTo>
                  <a:cubicBezTo>
                    <a:pt x="389" y="0"/>
                    <a:pt x="1" y="365"/>
                    <a:pt x="1" y="753"/>
                  </a:cubicBezTo>
                  <a:cubicBezTo>
                    <a:pt x="1" y="1141"/>
                    <a:pt x="389" y="1507"/>
                    <a:pt x="777" y="1507"/>
                  </a:cubicBezTo>
                  <a:cubicBezTo>
                    <a:pt x="1256" y="1507"/>
                    <a:pt x="1530" y="1141"/>
                    <a:pt x="1530" y="753"/>
                  </a:cubicBezTo>
                  <a:cubicBezTo>
                    <a:pt x="1530" y="365"/>
                    <a:pt x="1256" y="0"/>
                    <a:pt x="77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5" name="Google Shape;2045;p23"/>
            <p:cNvSpPr/>
            <p:nvPr/>
          </p:nvSpPr>
          <p:spPr>
            <a:xfrm flipH="1">
              <a:off x="7503399" y="901996"/>
              <a:ext cx="47373" cy="46660"/>
            </a:xfrm>
            <a:custGeom>
              <a:avLst/>
              <a:gdLst/>
              <a:ahLst/>
              <a:cxnLst/>
              <a:rect l="l" t="t" r="r" b="b"/>
              <a:pathLst>
                <a:path w="1530" h="1507" extrusionOk="0">
                  <a:moveTo>
                    <a:pt x="753" y="0"/>
                  </a:moveTo>
                  <a:cubicBezTo>
                    <a:pt x="388" y="0"/>
                    <a:pt x="0" y="274"/>
                    <a:pt x="0" y="754"/>
                  </a:cubicBezTo>
                  <a:cubicBezTo>
                    <a:pt x="0" y="1142"/>
                    <a:pt x="388" y="1507"/>
                    <a:pt x="753" y="1507"/>
                  </a:cubicBezTo>
                  <a:cubicBezTo>
                    <a:pt x="1141" y="1507"/>
                    <a:pt x="1529" y="1142"/>
                    <a:pt x="1529" y="754"/>
                  </a:cubicBezTo>
                  <a:cubicBezTo>
                    <a:pt x="1529" y="274"/>
                    <a:pt x="1141" y="0"/>
                    <a:pt x="7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6" name="Google Shape;2046;p23"/>
            <p:cNvSpPr/>
            <p:nvPr/>
          </p:nvSpPr>
          <p:spPr>
            <a:xfrm flipH="1">
              <a:off x="782241" y="162385"/>
              <a:ext cx="46691" cy="47404"/>
            </a:xfrm>
            <a:custGeom>
              <a:avLst/>
              <a:gdLst/>
              <a:ahLst/>
              <a:cxnLst/>
              <a:rect l="l" t="t" r="r" b="b"/>
              <a:pathLst>
                <a:path w="1508" h="1531" extrusionOk="0">
                  <a:moveTo>
                    <a:pt x="754" y="1"/>
                  </a:moveTo>
                  <a:cubicBezTo>
                    <a:pt x="366" y="1"/>
                    <a:pt x="1" y="389"/>
                    <a:pt x="1" y="777"/>
                  </a:cubicBezTo>
                  <a:cubicBezTo>
                    <a:pt x="1" y="1233"/>
                    <a:pt x="366" y="1530"/>
                    <a:pt x="754" y="1530"/>
                  </a:cubicBezTo>
                  <a:cubicBezTo>
                    <a:pt x="1233" y="1530"/>
                    <a:pt x="1507" y="1233"/>
                    <a:pt x="1507" y="777"/>
                  </a:cubicBezTo>
                  <a:cubicBezTo>
                    <a:pt x="1507" y="389"/>
                    <a:pt x="1233"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7" name="Google Shape;2047;p23"/>
            <p:cNvSpPr/>
            <p:nvPr/>
          </p:nvSpPr>
          <p:spPr>
            <a:xfrm flipH="1">
              <a:off x="1464964" y="4402761"/>
              <a:ext cx="47373" cy="47373"/>
            </a:xfrm>
            <a:custGeom>
              <a:avLst/>
              <a:gdLst/>
              <a:ahLst/>
              <a:cxnLst/>
              <a:rect l="l" t="t" r="r" b="b"/>
              <a:pathLst>
                <a:path w="1530" h="1530" extrusionOk="0">
                  <a:moveTo>
                    <a:pt x="754" y="0"/>
                  </a:moveTo>
                  <a:cubicBezTo>
                    <a:pt x="389" y="0"/>
                    <a:pt x="1" y="297"/>
                    <a:pt x="1" y="777"/>
                  </a:cubicBezTo>
                  <a:cubicBezTo>
                    <a:pt x="1" y="1142"/>
                    <a:pt x="389" y="1530"/>
                    <a:pt x="754" y="1530"/>
                  </a:cubicBezTo>
                  <a:cubicBezTo>
                    <a:pt x="1142" y="1530"/>
                    <a:pt x="1530" y="1142"/>
                    <a:pt x="1530" y="777"/>
                  </a:cubicBezTo>
                  <a:cubicBezTo>
                    <a:pt x="1530" y="297"/>
                    <a:pt x="1142"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8" name="Google Shape;2048;p23"/>
            <p:cNvSpPr/>
            <p:nvPr/>
          </p:nvSpPr>
          <p:spPr>
            <a:xfrm flipH="1">
              <a:off x="561045" y="3722886"/>
              <a:ext cx="47373" cy="46660"/>
            </a:xfrm>
            <a:custGeom>
              <a:avLst/>
              <a:gdLst/>
              <a:ahLst/>
              <a:cxnLst/>
              <a:rect l="l" t="t" r="r" b="b"/>
              <a:pathLst>
                <a:path w="1530" h="1507" extrusionOk="0">
                  <a:moveTo>
                    <a:pt x="753" y="1"/>
                  </a:moveTo>
                  <a:cubicBezTo>
                    <a:pt x="388" y="1"/>
                    <a:pt x="0" y="366"/>
                    <a:pt x="0" y="754"/>
                  </a:cubicBezTo>
                  <a:cubicBezTo>
                    <a:pt x="0" y="1142"/>
                    <a:pt x="388" y="1507"/>
                    <a:pt x="753" y="1507"/>
                  </a:cubicBezTo>
                  <a:cubicBezTo>
                    <a:pt x="1141" y="1507"/>
                    <a:pt x="1530" y="1142"/>
                    <a:pt x="1530" y="754"/>
                  </a:cubicBezTo>
                  <a:cubicBezTo>
                    <a:pt x="1530" y="366"/>
                    <a:pt x="1141"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49" name="Google Shape;2049;p23"/>
            <p:cNvSpPr/>
            <p:nvPr/>
          </p:nvSpPr>
          <p:spPr>
            <a:xfrm flipH="1">
              <a:off x="8576740" y="5059671"/>
              <a:ext cx="47373" cy="47373"/>
            </a:xfrm>
            <a:custGeom>
              <a:avLst/>
              <a:gdLst/>
              <a:ahLst/>
              <a:cxnLst/>
              <a:rect l="l" t="t" r="r" b="b"/>
              <a:pathLst>
                <a:path w="1530" h="1530" extrusionOk="0">
                  <a:moveTo>
                    <a:pt x="754" y="0"/>
                  </a:moveTo>
                  <a:cubicBezTo>
                    <a:pt x="389" y="0"/>
                    <a:pt x="1" y="274"/>
                    <a:pt x="1" y="754"/>
                  </a:cubicBezTo>
                  <a:cubicBezTo>
                    <a:pt x="1" y="1142"/>
                    <a:pt x="389" y="1530"/>
                    <a:pt x="754" y="1530"/>
                  </a:cubicBezTo>
                  <a:cubicBezTo>
                    <a:pt x="1233" y="1530"/>
                    <a:pt x="1530" y="1142"/>
                    <a:pt x="1530" y="754"/>
                  </a:cubicBezTo>
                  <a:cubicBezTo>
                    <a:pt x="1530" y="274"/>
                    <a:pt x="1233"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0" name="Google Shape;2050;p23"/>
            <p:cNvSpPr/>
            <p:nvPr/>
          </p:nvSpPr>
          <p:spPr>
            <a:xfrm flipH="1">
              <a:off x="2761053" y="877969"/>
              <a:ext cx="47373" cy="47373"/>
            </a:xfrm>
            <a:custGeom>
              <a:avLst/>
              <a:gdLst/>
              <a:ahLst/>
              <a:cxnLst/>
              <a:rect l="l" t="t" r="r" b="b"/>
              <a:pathLst>
                <a:path w="1530" h="1530" extrusionOk="0">
                  <a:moveTo>
                    <a:pt x="776" y="0"/>
                  </a:moveTo>
                  <a:cubicBezTo>
                    <a:pt x="388" y="0"/>
                    <a:pt x="0" y="297"/>
                    <a:pt x="0" y="776"/>
                  </a:cubicBezTo>
                  <a:cubicBezTo>
                    <a:pt x="0" y="1142"/>
                    <a:pt x="388" y="1530"/>
                    <a:pt x="776" y="1530"/>
                  </a:cubicBezTo>
                  <a:cubicBezTo>
                    <a:pt x="1141" y="1530"/>
                    <a:pt x="1529" y="1142"/>
                    <a:pt x="1529" y="776"/>
                  </a:cubicBezTo>
                  <a:cubicBezTo>
                    <a:pt x="1529" y="297"/>
                    <a:pt x="1141" y="0"/>
                    <a:pt x="7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1" name="Google Shape;2051;p23"/>
            <p:cNvSpPr/>
            <p:nvPr/>
          </p:nvSpPr>
          <p:spPr>
            <a:xfrm flipH="1">
              <a:off x="8834044" y="1528863"/>
              <a:ext cx="47373" cy="47373"/>
            </a:xfrm>
            <a:custGeom>
              <a:avLst/>
              <a:gdLst/>
              <a:ahLst/>
              <a:cxnLst/>
              <a:rect l="l" t="t" r="r" b="b"/>
              <a:pathLst>
                <a:path w="1530" h="1530" extrusionOk="0">
                  <a:moveTo>
                    <a:pt x="753" y="0"/>
                  </a:moveTo>
                  <a:cubicBezTo>
                    <a:pt x="388" y="0"/>
                    <a:pt x="0" y="388"/>
                    <a:pt x="0" y="754"/>
                  </a:cubicBezTo>
                  <a:cubicBezTo>
                    <a:pt x="0" y="1233"/>
                    <a:pt x="388" y="1530"/>
                    <a:pt x="753" y="1530"/>
                  </a:cubicBezTo>
                  <a:cubicBezTo>
                    <a:pt x="1141" y="1530"/>
                    <a:pt x="1529" y="1233"/>
                    <a:pt x="1529" y="754"/>
                  </a:cubicBezTo>
                  <a:cubicBezTo>
                    <a:pt x="1529" y="388"/>
                    <a:pt x="1141" y="0"/>
                    <a:pt x="7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2" name="Google Shape;2052;p23"/>
            <p:cNvSpPr/>
            <p:nvPr/>
          </p:nvSpPr>
          <p:spPr>
            <a:xfrm flipH="1">
              <a:off x="1549397" y="585521"/>
              <a:ext cx="46660" cy="46691"/>
            </a:xfrm>
            <a:custGeom>
              <a:avLst/>
              <a:gdLst/>
              <a:ahLst/>
              <a:cxnLst/>
              <a:rect l="l" t="t" r="r" b="b"/>
              <a:pathLst>
                <a:path w="1507" h="1508" extrusionOk="0">
                  <a:moveTo>
                    <a:pt x="753" y="1"/>
                  </a:moveTo>
                  <a:cubicBezTo>
                    <a:pt x="365" y="1"/>
                    <a:pt x="0" y="366"/>
                    <a:pt x="0" y="754"/>
                  </a:cubicBezTo>
                  <a:cubicBezTo>
                    <a:pt x="0" y="1233"/>
                    <a:pt x="365" y="1507"/>
                    <a:pt x="753" y="1507"/>
                  </a:cubicBezTo>
                  <a:cubicBezTo>
                    <a:pt x="1233" y="1507"/>
                    <a:pt x="1507" y="1233"/>
                    <a:pt x="1507" y="754"/>
                  </a:cubicBezTo>
                  <a:cubicBezTo>
                    <a:pt x="1507" y="366"/>
                    <a:pt x="1233"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3" name="Google Shape;2053;p23"/>
            <p:cNvSpPr/>
            <p:nvPr/>
          </p:nvSpPr>
          <p:spPr>
            <a:xfrm flipH="1">
              <a:off x="1267764" y="3787288"/>
              <a:ext cx="17711" cy="18051"/>
            </a:xfrm>
            <a:custGeom>
              <a:avLst/>
              <a:gdLst/>
              <a:ahLst/>
              <a:cxnLst/>
              <a:rect l="l" t="t" r="r" b="b"/>
              <a:pathLst>
                <a:path w="572" h="583" extrusionOk="0">
                  <a:moveTo>
                    <a:pt x="357" y="1"/>
                  </a:moveTo>
                  <a:cubicBezTo>
                    <a:pt x="193" y="1"/>
                    <a:pt x="1" y="107"/>
                    <a:pt x="1" y="294"/>
                  </a:cubicBezTo>
                  <a:cubicBezTo>
                    <a:pt x="92" y="294"/>
                    <a:pt x="92" y="386"/>
                    <a:pt x="92" y="477"/>
                  </a:cubicBezTo>
                  <a:cubicBezTo>
                    <a:pt x="92" y="549"/>
                    <a:pt x="151" y="582"/>
                    <a:pt x="229" y="582"/>
                  </a:cubicBezTo>
                  <a:cubicBezTo>
                    <a:pt x="370" y="582"/>
                    <a:pt x="571" y="472"/>
                    <a:pt x="571" y="294"/>
                  </a:cubicBezTo>
                  <a:lnTo>
                    <a:pt x="571" y="112"/>
                  </a:lnTo>
                  <a:cubicBezTo>
                    <a:pt x="538" y="36"/>
                    <a:pt x="452" y="1"/>
                    <a:pt x="357"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4" name="Google Shape;2054;p23"/>
            <p:cNvSpPr/>
            <p:nvPr/>
          </p:nvSpPr>
          <p:spPr>
            <a:xfrm flipH="1">
              <a:off x="2248450" y="4104683"/>
              <a:ext cx="403596" cy="404897"/>
            </a:xfrm>
            <a:custGeom>
              <a:avLst/>
              <a:gdLst/>
              <a:ahLst/>
              <a:cxnLst/>
              <a:rect l="l" t="t" r="r" b="b"/>
              <a:pathLst>
                <a:path w="13035" h="13077" extrusionOk="0">
                  <a:moveTo>
                    <a:pt x="5768" y="0"/>
                  </a:moveTo>
                  <a:cubicBezTo>
                    <a:pt x="5671" y="0"/>
                    <a:pt x="5563" y="79"/>
                    <a:pt x="5525" y="242"/>
                  </a:cubicBezTo>
                  <a:cubicBezTo>
                    <a:pt x="5251" y="904"/>
                    <a:pt x="4954" y="1475"/>
                    <a:pt x="4680" y="2137"/>
                  </a:cubicBezTo>
                  <a:cubicBezTo>
                    <a:pt x="4475" y="1657"/>
                    <a:pt x="4201" y="1269"/>
                    <a:pt x="3904" y="813"/>
                  </a:cubicBezTo>
                  <a:cubicBezTo>
                    <a:pt x="3880" y="786"/>
                    <a:pt x="3852" y="774"/>
                    <a:pt x="3823" y="774"/>
                  </a:cubicBezTo>
                  <a:cubicBezTo>
                    <a:pt x="3630" y="774"/>
                    <a:pt x="3361" y="1296"/>
                    <a:pt x="3539" y="1475"/>
                  </a:cubicBezTo>
                  <a:cubicBezTo>
                    <a:pt x="3722" y="1749"/>
                    <a:pt x="3904" y="2045"/>
                    <a:pt x="3995" y="2319"/>
                  </a:cubicBezTo>
                  <a:cubicBezTo>
                    <a:pt x="3425" y="2137"/>
                    <a:pt x="2763" y="2045"/>
                    <a:pt x="2192" y="2045"/>
                  </a:cubicBezTo>
                  <a:cubicBezTo>
                    <a:pt x="2177" y="2040"/>
                    <a:pt x="2161" y="2038"/>
                    <a:pt x="2145" y="2038"/>
                  </a:cubicBezTo>
                  <a:cubicBezTo>
                    <a:pt x="1886" y="2038"/>
                    <a:pt x="1639" y="2707"/>
                    <a:pt x="1918" y="2707"/>
                  </a:cubicBezTo>
                  <a:cubicBezTo>
                    <a:pt x="2763" y="2799"/>
                    <a:pt x="3630" y="2981"/>
                    <a:pt x="4475" y="3187"/>
                  </a:cubicBezTo>
                  <a:cubicBezTo>
                    <a:pt x="4954" y="3940"/>
                    <a:pt x="5342" y="4807"/>
                    <a:pt x="5821" y="5652"/>
                  </a:cubicBezTo>
                  <a:cubicBezTo>
                    <a:pt x="5563" y="5713"/>
                    <a:pt x="5307" y="5733"/>
                    <a:pt x="5056" y="5733"/>
                  </a:cubicBezTo>
                  <a:cubicBezTo>
                    <a:pt x="4553" y="5733"/>
                    <a:pt x="4072" y="5652"/>
                    <a:pt x="3630" y="5652"/>
                  </a:cubicBezTo>
                  <a:cubicBezTo>
                    <a:pt x="3151" y="5743"/>
                    <a:pt x="2672" y="5743"/>
                    <a:pt x="2192" y="5834"/>
                  </a:cubicBezTo>
                  <a:cubicBezTo>
                    <a:pt x="1530" y="5378"/>
                    <a:pt x="1256" y="4602"/>
                    <a:pt x="686" y="4031"/>
                  </a:cubicBezTo>
                  <a:cubicBezTo>
                    <a:pt x="636" y="3985"/>
                    <a:pt x="587" y="3966"/>
                    <a:pt x="541" y="3966"/>
                  </a:cubicBezTo>
                  <a:cubicBezTo>
                    <a:pt x="310" y="3966"/>
                    <a:pt x="146" y="4450"/>
                    <a:pt x="298" y="4602"/>
                  </a:cubicBezTo>
                  <a:cubicBezTo>
                    <a:pt x="686" y="4990"/>
                    <a:pt x="960" y="5469"/>
                    <a:pt x="1256" y="5834"/>
                  </a:cubicBezTo>
                  <a:cubicBezTo>
                    <a:pt x="960" y="5834"/>
                    <a:pt x="777" y="5949"/>
                    <a:pt x="480" y="5949"/>
                  </a:cubicBezTo>
                  <a:cubicBezTo>
                    <a:pt x="206" y="5949"/>
                    <a:pt x="1" y="6611"/>
                    <a:pt x="298" y="6611"/>
                  </a:cubicBezTo>
                  <a:lnTo>
                    <a:pt x="1622" y="6611"/>
                  </a:lnTo>
                  <a:cubicBezTo>
                    <a:pt x="1256" y="7181"/>
                    <a:pt x="1142" y="7934"/>
                    <a:pt x="868" y="8596"/>
                  </a:cubicBezTo>
                  <a:cubicBezTo>
                    <a:pt x="763" y="8820"/>
                    <a:pt x="870" y="8975"/>
                    <a:pt x="1019" y="8975"/>
                  </a:cubicBezTo>
                  <a:cubicBezTo>
                    <a:pt x="1128" y="8975"/>
                    <a:pt x="1261" y="8891"/>
                    <a:pt x="1348" y="8688"/>
                  </a:cubicBezTo>
                  <a:cubicBezTo>
                    <a:pt x="1622" y="8117"/>
                    <a:pt x="1622" y="7272"/>
                    <a:pt x="2101" y="6702"/>
                  </a:cubicBezTo>
                  <a:cubicBezTo>
                    <a:pt x="2101" y="6702"/>
                    <a:pt x="2192" y="6611"/>
                    <a:pt x="2192" y="6519"/>
                  </a:cubicBezTo>
                  <a:cubicBezTo>
                    <a:pt x="2580" y="6519"/>
                    <a:pt x="3060" y="6519"/>
                    <a:pt x="3425" y="6405"/>
                  </a:cubicBezTo>
                  <a:cubicBezTo>
                    <a:pt x="3582" y="6387"/>
                    <a:pt x="3735" y="6380"/>
                    <a:pt x="3885" y="6380"/>
                  </a:cubicBezTo>
                  <a:cubicBezTo>
                    <a:pt x="4204" y="6380"/>
                    <a:pt x="4510" y="6409"/>
                    <a:pt x="4819" y="6409"/>
                  </a:cubicBezTo>
                  <a:cubicBezTo>
                    <a:pt x="5079" y="6409"/>
                    <a:pt x="5342" y="6389"/>
                    <a:pt x="5616" y="6314"/>
                  </a:cubicBezTo>
                  <a:lnTo>
                    <a:pt x="5616" y="6314"/>
                  </a:lnTo>
                  <a:cubicBezTo>
                    <a:pt x="5525" y="7455"/>
                    <a:pt x="5433" y="8893"/>
                    <a:pt x="5251" y="9943"/>
                  </a:cubicBezTo>
                  <a:cubicBezTo>
                    <a:pt x="4475" y="10400"/>
                    <a:pt x="3630" y="10788"/>
                    <a:pt x="2763" y="11176"/>
                  </a:cubicBezTo>
                  <a:cubicBezTo>
                    <a:pt x="2600" y="11257"/>
                    <a:pt x="2437" y="11866"/>
                    <a:pt x="2663" y="11866"/>
                  </a:cubicBezTo>
                  <a:cubicBezTo>
                    <a:pt x="2691" y="11866"/>
                    <a:pt x="2724" y="11857"/>
                    <a:pt x="2763" y="11838"/>
                  </a:cubicBezTo>
                  <a:cubicBezTo>
                    <a:pt x="3630" y="11541"/>
                    <a:pt x="4383" y="11084"/>
                    <a:pt x="5045" y="10696"/>
                  </a:cubicBezTo>
                  <a:lnTo>
                    <a:pt x="5045" y="10696"/>
                  </a:lnTo>
                  <a:cubicBezTo>
                    <a:pt x="4954" y="11358"/>
                    <a:pt x="4863" y="12020"/>
                    <a:pt x="4771" y="12682"/>
                  </a:cubicBezTo>
                  <a:cubicBezTo>
                    <a:pt x="4728" y="12955"/>
                    <a:pt x="4836" y="13077"/>
                    <a:pt x="4970" y="13077"/>
                  </a:cubicBezTo>
                  <a:cubicBezTo>
                    <a:pt x="5116" y="13077"/>
                    <a:pt x="5294" y="12932"/>
                    <a:pt x="5342" y="12682"/>
                  </a:cubicBezTo>
                  <a:cubicBezTo>
                    <a:pt x="5433" y="12111"/>
                    <a:pt x="5525" y="11541"/>
                    <a:pt x="5616" y="10970"/>
                  </a:cubicBezTo>
                  <a:cubicBezTo>
                    <a:pt x="6095" y="11541"/>
                    <a:pt x="6483" y="12111"/>
                    <a:pt x="6963" y="12796"/>
                  </a:cubicBezTo>
                  <a:cubicBezTo>
                    <a:pt x="6974" y="12818"/>
                    <a:pt x="6988" y="12828"/>
                    <a:pt x="7006" y="12828"/>
                  </a:cubicBezTo>
                  <a:cubicBezTo>
                    <a:pt x="7134" y="12828"/>
                    <a:pt x="7408" y="12292"/>
                    <a:pt x="7328" y="12111"/>
                  </a:cubicBezTo>
                  <a:cubicBezTo>
                    <a:pt x="6757" y="11450"/>
                    <a:pt x="6278" y="10788"/>
                    <a:pt x="5821" y="10126"/>
                  </a:cubicBezTo>
                  <a:cubicBezTo>
                    <a:pt x="5994" y="8964"/>
                    <a:pt x="6085" y="7538"/>
                    <a:pt x="6171" y="6423"/>
                  </a:cubicBezTo>
                  <a:lnTo>
                    <a:pt x="6171" y="6423"/>
                  </a:lnTo>
                  <a:cubicBezTo>
                    <a:pt x="6195" y="6477"/>
                    <a:pt x="6237" y="6519"/>
                    <a:pt x="6278" y="6519"/>
                  </a:cubicBezTo>
                  <a:cubicBezTo>
                    <a:pt x="7237" y="7272"/>
                    <a:pt x="8378" y="7934"/>
                    <a:pt x="9428" y="8596"/>
                  </a:cubicBezTo>
                  <a:cubicBezTo>
                    <a:pt x="8857" y="9646"/>
                    <a:pt x="9702" y="10970"/>
                    <a:pt x="9998" y="12020"/>
                  </a:cubicBezTo>
                  <a:cubicBezTo>
                    <a:pt x="9998" y="12073"/>
                    <a:pt x="10011" y="12095"/>
                    <a:pt x="10031" y="12095"/>
                  </a:cubicBezTo>
                  <a:cubicBezTo>
                    <a:pt x="10124" y="12095"/>
                    <a:pt x="10387" y="11618"/>
                    <a:pt x="10387" y="11450"/>
                  </a:cubicBezTo>
                  <a:cubicBezTo>
                    <a:pt x="10272" y="11084"/>
                    <a:pt x="10090" y="10696"/>
                    <a:pt x="9998" y="10308"/>
                  </a:cubicBezTo>
                  <a:cubicBezTo>
                    <a:pt x="9816" y="9943"/>
                    <a:pt x="9519" y="9167"/>
                    <a:pt x="9702" y="8893"/>
                  </a:cubicBezTo>
                  <a:lnTo>
                    <a:pt x="9816" y="8802"/>
                  </a:lnTo>
                  <a:cubicBezTo>
                    <a:pt x="10387" y="9167"/>
                    <a:pt x="10957" y="9464"/>
                    <a:pt x="11528" y="9829"/>
                  </a:cubicBezTo>
                  <a:cubicBezTo>
                    <a:pt x="11564" y="9856"/>
                    <a:pt x="11600" y="9868"/>
                    <a:pt x="11636" y="9868"/>
                  </a:cubicBezTo>
                  <a:cubicBezTo>
                    <a:pt x="11870" y="9868"/>
                    <a:pt x="12059" y="9345"/>
                    <a:pt x="11802" y="9167"/>
                  </a:cubicBezTo>
                  <a:cubicBezTo>
                    <a:pt x="11322" y="8802"/>
                    <a:pt x="10752" y="8505"/>
                    <a:pt x="10272" y="8231"/>
                  </a:cubicBezTo>
                  <a:cubicBezTo>
                    <a:pt x="11140" y="7934"/>
                    <a:pt x="11893" y="7661"/>
                    <a:pt x="12760" y="7364"/>
                  </a:cubicBezTo>
                  <a:cubicBezTo>
                    <a:pt x="12943" y="7272"/>
                    <a:pt x="13034" y="6611"/>
                    <a:pt x="12943" y="6611"/>
                  </a:cubicBezTo>
                  <a:lnTo>
                    <a:pt x="12943" y="6611"/>
                  </a:lnTo>
                  <a:cubicBezTo>
                    <a:pt x="11984" y="7090"/>
                    <a:pt x="10957" y="7364"/>
                    <a:pt x="9907" y="7661"/>
                  </a:cubicBezTo>
                  <a:cubicBezTo>
                    <a:pt x="9907" y="7661"/>
                    <a:pt x="9816" y="7752"/>
                    <a:pt x="9816" y="7934"/>
                  </a:cubicBezTo>
                  <a:cubicBezTo>
                    <a:pt x="8675" y="7272"/>
                    <a:pt x="7625" y="6611"/>
                    <a:pt x="6666" y="5949"/>
                  </a:cubicBezTo>
                  <a:lnTo>
                    <a:pt x="6575" y="5834"/>
                  </a:lnTo>
                  <a:cubicBezTo>
                    <a:pt x="7328" y="5264"/>
                    <a:pt x="7990" y="4693"/>
                    <a:pt x="8766" y="4123"/>
                  </a:cubicBezTo>
                  <a:cubicBezTo>
                    <a:pt x="8766" y="4123"/>
                    <a:pt x="8766" y="4237"/>
                    <a:pt x="8857" y="4328"/>
                  </a:cubicBezTo>
                  <a:cubicBezTo>
                    <a:pt x="8857" y="4328"/>
                    <a:pt x="8857" y="4237"/>
                    <a:pt x="8949" y="4123"/>
                  </a:cubicBezTo>
                  <a:cubicBezTo>
                    <a:pt x="8949" y="4237"/>
                    <a:pt x="9040" y="4328"/>
                    <a:pt x="9131" y="4328"/>
                  </a:cubicBezTo>
                  <a:cubicBezTo>
                    <a:pt x="9907" y="4419"/>
                    <a:pt x="10660" y="4602"/>
                    <a:pt x="11528" y="4693"/>
                  </a:cubicBezTo>
                  <a:cubicBezTo>
                    <a:pt x="11802" y="4693"/>
                    <a:pt x="11984" y="3940"/>
                    <a:pt x="11619" y="3940"/>
                  </a:cubicBezTo>
                  <a:cubicBezTo>
                    <a:pt x="10843" y="3940"/>
                    <a:pt x="10181" y="3757"/>
                    <a:pt x="9428" y="3552"/>
                  </a:cubicBezTo>
                  <a:cubicBezTo>
                    <a:pt x="9998" y="3187"/>
                    <a:pt x="10569" y="2707"/>
                    <a:pt x="11048" y="2228"/>
                  </a:cubicBezTo>
                  <a:cubicBezTo>
                    <a:pt x="11202" y="2074"/>
                    <a:pt x="11291" y="1499"/>
                    <a:pt x="11097" y="1499"/>
                  </a:cubicBezTo>
                  <a:cubicBezTo>
                    <a:pt x="11061" y="1499"/>
                    <a:pt x="11015" y="1519"/>
                    <a:pt x="10957" y="1566"/>
                  </a:cubicBezTo>
                  <a:cubicBezTo>
                    <a:pt x="10387" y="2137"/>
                    <a:pt x="9702" y="2707"/>
                    <a:pt x="9040" y="3187"/>
                  </a:cubicBezTo>
                  <a:cubicBezTo>
                    <a:pt x="8857" y="2319"/>
                    <a:pt x="8857" y="1384"/>
                    <a:pt x="8766" y="425"/>
                  </a:cubicBezTo>
                  <a:cubicBezTo>
                    <a:pt x="8766" y="400"/>
                    <a:pt x="8759" y="389"/>
                    <a:pt x="8747" y="389"/>
                  </a:cubicBezTo>
                  <a:cubicBezTo>
                    <a:pt x="8668" y="389"/>
                    <a:pt x="8378" y="838"/>
                    <a:pt x="8378" y="996"/>
                  </a:cubicBezTo>
                  <a:cubicBezTo>
                    <a:pt x="8469" y="1840"/>
                    <a:pt x="8469" y="2707"/>
                    <a:pt x="8675" y="3552"/>
                  </a:cubicBezTo>
                  <a:cubicBezTo>
                    <a:pt x="7899" y="4123"/>
                    <a:pt x="7145" y="4693"/>
                    <a:pt x="6392" y="5378"/>
                  </a:cubicBezTo>
                  <a:cubicBezTo>
                    <a:pt x="5913" y="4511"/>
                    <a:pt x="5433" y="3552"/>
                    <a:pt x="4954" y="2707"/>
                  </a:cubicBezTo>
                  <a:lnTo>
                    <a:pt x="5045" y="2616"/>
                  </a:lnTo>
                  <a:cubicBezTo>
                    <a:pt x="5137" y="1840"/>
                    <a:pt x="5616" y="1178"/>
                    <a:pt x="5913" y="425"/>
                  </a:cubicBezTo>
                  <a:cubicBezTo>
                    <a:pt x="6018" y="148"/>
                    <a:pt x="5903" y="0"/>
                    <a:pt x="5768"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55" name="Google Shape;2055;p23"/>
            <p:cNvSpPr/>
            <p:nvPr/>
          </p:nvSpPr>
          <p:spPr>
            <a:xfrm flipH="1">
              <a:off x="5836386" y="-117191"/>
              <a:ext cx="409634" cy="385328"/>
            </a:xfrm>
            <a:custGeom>
              <a:avLst/>
              <a:gdLst/>
              <a:ahLst/>
              <a:cxnLst/>
              <a:rect l="l" t="t" r="r" b="b"/>
              <a:pathLst>
                <a:path w="13230" h="12445" extrusionOk="0">
                  <a:moveTo>
                    <a:pt x="6974" y="0"/>
                  </a:moveTo>
                  <a:cubicBezTo>
                    <a:pt x="6798" y="0"/>
                    <a:pt x="6710" y="209"/>
                    <a:pt x="6970" y="468"/>
                  </a:cubicBezTo>
                  <a:cubicBezTo>
                    <a:pt x="7358" y="1039"/>
                    <a:pt x="8111" y="1313"/>
                    <a:pt x="8408" y="1998"/>
                  </a:cubicBezTo>
                  <a:cubicBezTo>
                    <a:pt x="8408" y="2089"/>
                    <a:pt x="8499" y="2180"/>
                    <a:pt x="8590" y="2180"/>
                  </a:cubicBezTo>
                  <a:cubicBezTo>
                    <a:pt x="8408" y="2568"/>
                    <a:pt x="8294" y="2934"/>
                    <a:pt x="8111" y="3322"/>
                  </a:cubicBezTo>
                  <a:cubicBezTo>
                    <a:pt x="7837" y="3983"/>
                    <a:pt x="7358" y="4645"/>
                    <a:pt x="7267" y="5307"/>
                  </a:cubicBezTo>
                  <a:cubicBezTo>
                    <a:pt x="6308" y="4851"/>
                    <a:pt x="5075" y="4075"/>
                    <a:pt x="4208" y="3413"/>
                  </a:cubicBezTo>
                  <a:cubicBezTo>
                    <a:pt x="4117" y="2568"/>
                    <a:pt x="4025" y="1610"/>
                    <a:pt x="4117" y="742"/>
                  </a:cubicBezTo>
                  <a:cubicBezTo>
                    <a:pt x="4117" y="542"/>
                    <a:pt x="3811" y="231"/>
                    <a:pt x="3611" y="231"/>
                  </a:cubicBezTo>
                  <a:cubicBezTo>
                    <a:pt x="3538" y="231"/>
                    <a:pt x="3479" y="273"/>
                    <a:pt x="3455" y="377"/>
                  </a:cubicBezTo>
                  <a:cubicBezTo>
                    <a:pt x="3455" y="1222"/>
                    <a:pt x="3546" y="2180"/>
                    <a:pt x="3546" y="3025"/>
                  </a:cubicBezTo>
                  <a:cubicBezTo>
                    <a:pt x="2975" y="2568"/>
                    <a:pt x="2496" y="2180"/>
                    <a:pt x="1926" y="1792"/>
                  </a:cubicBezTo>
                  <a:cubicBezTo>
                    <a:pt x="1835" y="1741"/>
                    <a:pt x="1756" y="1719"/>
                    <a:pt x="1689" y="1719"/>
                  </a:cubicBezTo>
                  <a:cubicBezTo>
                    <a:pt x="1398" y="1719"/>
                    <a:pt x="1336" y="2123"/>
                    <a:pt x="1652" y="2272"/>
                  </a:cubicBezTo>
                  <a:cubicBezTo>
                    <a:pt x="2131" y="2660"/>
                    <a:pt x="2587" y="2934"/>
                    <a:pt x="3067" y="3322"/>
                  </a:cubicBezTo>
                  <a:cubicBezTo>
                    <a:pt x="2314" y="3504"/>
                    <a:pt x="1652" y="3595"/>
                    <a:pt x="876" y="3710"/>
                  </a:cubicBezTo>
                  <a:cubicBezTo>
                    <a:pt x="619" y="3795"/>
                    <a:pt x="1023" y="4380"/>
                    <a:pt x="1300" y="4380"/>
                  </a:cubicBezTo>
                  <a:cubicBezTo>
                    <a:pt x="1319" y="4380"/>
                    <a:pt x="1337" y="4377"/>
                    <a:pt x="1355" y="4372"/>
                  </a:cubicBezTo>
                  <a:cubicBezTo>
                    <a:pt x="2131" y="4166"/>
                    <a:pt x="2975" y="4075"/>
                    <a:pt x="3843" y="3892"/>
                  </a:cubicBezTo>
                  <a:cubicBezTo>
                    <a:pt x="4744" y="4529"/>
                    <a:pt x="6025" y="5251"/>
                    <a:pt x="7036" y="5813"/>
                  </a:cubicBezTo>
                  <a:lnTo>
                    <a:pt x="7036" y="5813"/>
                  </a:lnTo>
                  <a:cubicBezTo>
                    <a:pt x="6949" y="5787"/>
                    <a:pt x="6848" y="5787"/>
                    <a:pt x="6787" y="5787"/>
                  </a:cubicBezTo>
                  <a:cubicBezTo>
                    <a:pt x="5646" y="6449"/>
                    <a:pt x="4596" y="7133"/>
                    <a:pt x="3546" y="7795"/>
                  </a:cubicBezTo>
                  <a:cubicBezTo>
                    <a:pt x="2884" y="6837"/>
                    <a:pt x="1264" y="7019"/>
                    <a:pt x="305" y="6837"/>
                  </a:cubicBezTo>
                  <a:cubicBezTo>
                    <a:pt x="281" y="6831"/>
                    <a:pt x="261" y="6828"/>
                    <a:pt x="244" y="6828"/>
                  </a:cubicBezTo>
                  <a:cubicBezTo>
                    <a:pt x="0" y="6828"/>
                    <a:pt x="431" y="7407"/>
                    <a:pt x="602" y="7407"/>
                  </a:cubicBezTo>
                  <a:cubicBezTo>
                    <a:pt x="990" y="7499"/>
                    <a:pt x="1355" y="7499"/>
                    <a:pt x="1834" y="7499"/>
                  </a:cubicBezTo>
                  <a:cubicBezTo>
                    <a:pt x="2131" y="7590"/>
                    <a:pt x="3067" y="7590"/>
                    <a:pt x="3158" y="7978"/>
                  </a:cubicBezTo>
                  <a:lnTo>
                    <a:pt x="3272" y="8069"/>
                  </a:lnTo>
                  <a:cubicBezTo>
                    <a:pt x="2702" y="8366"/>
                    <a:pt x="2131" y="8731"/>
                    <a:pt x="1560" y="9119"/>
                  </a:cubicBezTo>
                  <a:cubicBezTo>
                    <a:pt x="1304" y="9277"/>
                    <a:pt x="1628" y="9725"/>
                    <a:pt x="1897" y="9725"/>
                  </a:cubicBezTo>
                  <a:cubicBezTo>
                    <a:pt x="1939" y="9725"/>
                    <a:pt x="1980" y="9714"/>
                    <a:pt x="2017" y="9690"/>
                  </a:cubicBezTo>
                  <a:cubicBezTo>
                    <a:pt x="2496" y="9416"/>
                    <a:pt x="3067" y="9119"/>
                    <a:pt x="3546" y="8731"/>
                  </a:cubicBezTo>
                  <a:lnTo>
                    <a:pt x="3546" y="8731"/>
                  </a:lnTo>
                  <a:cubicBezTo>
                    <a:pt x="3455" y="9598"/>
                    <a:pt x="3272" y="10443"/>
                    <a:pt x="3272" y="11310"/>
                  </a:cubicBezTo>
                  <a:cubicBezTo>
                    <a:pt x="3272" y="11556"/>
                    <a:pt x="3733" y="11895"/>
                    <a:pt x="3826" y="11895"/>
                  </a:cubicBezTo>
                  <a:cubicBezTo>
                    <a:pt x="3837" y="11895"/>
                    <a:pt x="3843" y="11890"/>
                    <a:pt x="3843" y="11881"/>
                  </a:cubicBezTo>
                  <a:cubicBezTo>
                    <a:pt x="3843" y="10740"/>
                    <a:pt x="4025" y="9690"/>
                    <a:pt x="4208" y="8640"/>
                  </a:cubicBezTo>
                  <a:lnTo>
                    <a:pt x="4025" y="8457"/>
                  </a:lnTo>
                  <a:cubicBezTo>
                    <a:pt x="5075" y="7704"/>
                    <a:pt x="6125" y="7019"/>
                    <a:pt x="7153" y="6449"/>
                  </a:cubicBezTo>
                  <a:lnTo>
                    <a:pt x="7267" y="6449"/>
                  </a:lnTo>
                  <a:cubicBezTo>
                    <a:pt x="7449" y="7316"/>
                    <a:pt x="7723" y="8275"/>
                    <a:pt x="7929" y="9119"/>
                  </a:cubicBezTo>
                  <a:lnTo>
                    <a:pt x="7723" y="9119"/>
                  </a:lnTo>
                  <a:cubicBezTo>
                    <a:pt x="7632" y="9119"/>
                    <a:pt x="7723" y="9210"/>
                    <a:pt x="7723" y="9302"/>
                  </a:cubicBezTo>
                  <a:cubicBezTo>
                    <a:pt x="7632" y="9302"/>
                    <a:pt x="7632" y="9302"/>
                    <a:pt x="7541" y="9416"/>
                  </a:cubicBezTo>
                  <a:cubicBezTo>
                    <a:pt x="7061" y="10078"/>
                    <a:pt x="6582" y="10648"/>
                    <a:pt x="6217" y="11402"/>
                  </a:cubicBezTo>
                  <a:cubicBezTo>
                    <a:pt x="6065" y="11620"/>
                    <a:pt x="6335" y="11925"/>
                    <a:pt x="6569" y="11925"/>
                  </a:cubicBezTo>
                  <a:cubicBezTo>
                    <a:pt x="6654" y="11925"/>
                    <a:pt x="6733" y="11886"/>
                    <a:pt x="6787" y="11790"/>
                  </a:cubicBezTo>
                  <a:cubicBezTo>
                    <a:pt x="7153" y="11128"/>
                    <a:pt x="7632" y="10557"/>
                    <a:pt x="8020" y="9987"/>
                  </a:cubicBezTo>
                  <a:cubicBezTo>
                    <a:pt x="8202" y="10648"/>
                    <a:pt x="8408" y="11402"/>
                    <a:pt x="8590" y="12064"/>
                  </a:cubicBezTo>
                  <a:cubicBezTo>
                    <a:pt x="8651" y="12259"/>
                    <a:pt x="8918" y="12444"/>
                    <a:pt x="9068" y="12444"/>
                  </a:cubicBezTo>
                  <a:cubicBezTo>
                    <a:pt x="9146" y="12444"/>
                    <a:pt x="9192" y="12394"/>
                    <a:pt x="9161" y="12269"/>
                  </a:cubicBezTo>
                  <a:cubicBezTo>
                    <a:pt x="8979" y="11402"/>
                    <a:pt x="8773" y="10648"/>
                    <a:pt x="8590" y="9781"/>
                  </a:cubicBezTo>
                  <a:lnTo>
                    <a:pt x="8590" y="9781"/>
                  </a:lnTo>
                  <a:cubicBezTo>
                    <a:pt x="9435" y="9987"/>
                    <a:pt x="10302" y="10443"/>
                    <a:pt x="11261" y="10740"/>
                  </a:cubicBezTo>
                  <a:cubicBezTo>
                    <a:pt x="11275" y="10746"/>
                    <a:pt x="11284" y="10750"/>
                    <a:pt x="11291" y="10750"/>
                  </a:cubicBezTo>
                  <a:cubicBezTo>
                    <a:pt x="11375" y="10750"/>
                    <a:pt x="10958" y="10254"/>
                    <a:pt x="10873" y="10169"/>
                  </a:cubicBezTo>
                  <a:cubicBezTo>
                    <a:pt x="10006" y="9872"/>
                    <a:pt x="9252" y="9507"/>
                    <a:pt x="8499" y="9302"/>
                  </a:cubicBezTo>
                  <a:cubicBezTo>
                    <a:pt x="8294" y="8366"/>
                    <a:pt x="8020" y="7407"/>
                    <a:pt x="7837" y="6449"/>
                  </a:cubicBezTo>
                  <a:cubicBezTo>
                    <a:pt x="8773" y="6449"/>
                    <a:pt x="9823" y="6449"/>
                    <a:pt x="10782" y="6357"/>
                  </a:cubicBezTo>
                  <a:lnTo>
                    <a:pt x="10873" y="6449"/>
                  </a:lnTo>
                  <a:cubicBezTo>
                    <a:pt x="11535" y="6837"/>
                    <a:pt x="11923" y="7590"/>
                    <a:pt x="12494" y="8160"/>
                  </a:cubicBezTo>
                  <a:cubicBezTo>
                    <a:pt x="12587" y="8293"/>
                    <a:pt x="12694" y="8348"/>
                    <a:pt x="12779" y="8348"/>
                  </a:cubicBezTo>
                  <a:cubicBezTo>
                    <a:pt x="12942" y="8348"/>
                    <a:pt x="13023" y="8142"/>
                    <a:pt x="12768" y="7887"/>
                  </a:cubicBezTo>
                  <a:cubicBezTo>
                    <a:pt x="12288" y="7407"/>
                    <a:pt x="11923" y="6837"/>
                    <a:pt x="11444" y="6357"/>
                  </a:cubicBezTo>
                  <a:cubicBezTo>
                    <a:pt x="11923" y="6357"/>
                    <a:pt x="12494" y="6266"/>
                    <a:pt x="12973" y="6175"/>
                  </a:cubicBezTo>
                  <a:cubicBezTo>
                    <a:pt x="13229" y="6175"/>
                    <a:pt x="12906" y="5595"/>
                    <a:pt x="12564" y="5595"/>
                  </a:cubicBezTo>
                  <a:cubicBezTo>
                    <a:pt x="12541" y="5595"/>
                    <a:pt x="12517" y="5598"/>
                    <a:pt x="12494" y="5604"/>
                  </a:cubicBezTo>
                  <a:cubicBezTo>
                    <a:pt x="12197" y="5604"/>
                    <a:pt x="11923" y="5695"/>
                    <a:pt x="11535" y="5695"/>
                  </a:cubicBezTo>
                  <a:cubicBezTo>
                    <a:pt x="11923" y="5216"/>
                    <a:pt x="12288" y="4645"/>
                    <a:pt x="12676" y="4166"/>
                  </a:cubicBezTo>
                  <a:cubicBezTo>
                    <a:pt x="12754" y="3934"/>
                    <a:pt x="12422" y="3555"/>
                    <a:pt x="12207" y="3555"/>
                  </a:cubicBezTo>
                  <a:cubicBezTo>
                    <a:pt x="12169" y="3555"/>
                    <a:pt x="12134" y="3567"/>
                    <a:pt x="12106" y="3595"/>
                  </a:cubicBezTo>
                  <a:cubicBezTo>
                    <a:pt x="11626" y="4372"/>
                    <a:pt x="11147" y="5033"/>
                    <a:pt x="10576" y="5787"/>
                  </a:cubicBezTo>
                  <a:lnTo>
                    <a:pt x="7837" y="5787"/>
                  </a:lnTo>
                  <a:cubicBezTo>
                    <a:pt x="7929" y="5125"/>
                    <a:pt x="8408" y="4463"/>
                    <a:pt x="8682" y="3801"/>
                  </a:cubicBezTo>
                  <a:cubicBezTo>
                    <a:pt x="8864" y="3413"/>
                    <a:pt x="9070" y="2934"/>
                    <a:pt x="9161" y="2568"/>
                  </a:cubicBezTo>
                  <a:cubicBezTo>
                    <a:pt x="9914" y="2180"/>
                    <a:pt x="10782" y="2180"/>
                    <a:pt x="11535" y="1884"/>
                  </a:cubicBezTo>
                  <a:cubicBezTo>
                    <a:pt x="11810" y="1799"/>
                    <a:pt x="11419" y="1303"/>
                    <a:pt x="11124" y="1303"/>
                  </a:cubicBezTo>
                  <a:cubicBezTo>
                    <a:pt x="11100" y="1303"/>
                    <a:pt x="11077" y="1306"/>
                    <a:pt x="11056" y="1313"/>
                  </a:cubicBezTo>
                  <a:cubicBezTo>
                    <a:pt x="10576" y="1427"/>
                    <a:pt x="10120" y="1518"/>
                    <a:pt x="9549" y="1610"/>
                  </a:cubicBezTo>
                  <a:cubicBezTo>
                    <a:pt x="9640" y="1427"/>
                    <a:pt x="9732" y="1130"/>
                    <a:pt x="9823" y="948"/>
                  </a:cubicBezTo>
                  <a:cubicBezTo>
                    <a:pt x="9965" y="717"/>
                    <a:pt x="9651" y="375"/>
                    <a:pt x="9418" y="375"/>
                  </a:cubicBezTo>
                  <a:cubicBezTo>
                    <a:pt x="9352" y="375"/>
                    <a:pt x="9293" y="403"/>
                    <a:pt x="9252" y="468"/>
                  </a:cubicBezTo>
                  <a:cubicBezTo>
                    <a:pt x="9070" y="856"/>
                    <a:pt x="8864" y="1222"/>
                    <a:pt x="8773" y="1610"/>
                  </a:cubicBezTo>
                  <a:cubicBezTo>
                    <a:pt x="8408" y="1039"/>
                    <a:pt x="7723" y="651"/>
                    <a:pt x="7267" y="172"/>
                  </a:cubicBezTo>
                  <a:cubicBezTo>
                    <a:pt x="7169" y="51"/>
                    <a:pt x="7060" y="0"/>
                    <a:pt x="6974"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58918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4"/>
        </a:solidFill>
        <a:effectLst/>
      </p:bgPr>
    </p:bg>
    <p:spTree>
      <p:nvGrpSpPr>
        <p:cNvPr id="1" name="Shape 2102"/>
        <p:cNvGrpSpPr/>
        <p:nvPr/>
      </p:nvGrpSpPr>
      <p:grpSpPr>
        <a:xfrm>
          <a:off x="0" y="0"/>
          <a:ext cx="0" cy="0"/>
          <a:chOff x="0" y="0"/>
          <a:chExt cx="0" cy="0"/>
        </a:xfrm>
      </p:grpSpPr>
      <p:sp>
        <p:nvSpPr>
          <p:cNvPr id="2103" name="Google Shape;2103;p28"/>
          <p:cNvSpPr txBox="1">
            <a:spLocks noGrp="1"/>
          </p:cNvSpPr>
          <p:nvPr>
            <p:ph type="title"/>
          </p:nvPr>
        </p:nvSpPr>
        <p:spPr>
          <a:xfrm>
            <a:off x="727788" y="741025"/>
            <a:ext cx="5349000" cy="1568700"/>
          </a:xfrm>
          <a:prstGeom prst="rect">
            <a:avLst/>
          </a:prstGeom>
        </p:spPr>
        <p:txBody>
          <a:bodyPr spcFirstLastPara="1" wrap="square" lIns="91419" tIns="91419" rIns="91419" bIns="91419" anchor="t" anchorCtr="0">
            <a:noAutofit/>
          </a:bodyPr>
          <a:lstStyle>
            <a:lvl1pPr lvl="0" algn="ctr" rtl="0">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0123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203"/>
        <p:cNvGrpSpPr/>
        <p:nvPr/>
      </p:nvGrpSpPr>
      <p:grpSpPr>
        <a:xfrm>
          <a:off x="0" y="0"/>
          <a:ext cx="0" cy="0"/>
          <a:chOff x="0" y="0"/>
          <a:chExt cx="0" cy="0"/>
        </a:xfrm>
      </p:grpSpPr>
      <p:sp>
        <p:nvSpPr>
          <p:cNvPr id="2204" name="Google Shape;2204;p31"/>
          <p:cNvSpPr txBox="1">
            <a:spLocks noGrp="1"/>
          </p:cNvSpPr>
          <p:nvPr>
            <p:ph type="title"/>
          </p:nvPr>
        </p:nvSpPr>
        <p:spPr>
          <a:xfrm>
            <a:off x="722375" y="445025"/>
            <a:ext cx="7699200" cy="572700"/>
          </a:xfrm>
          <a:prstGeom prst="rect">
            <a:avLst/>
          </a:prstGeom>
        </p:spPr>
        <p:txBody>
          <a:bodyPr spcFirstLastPara="1" wrap="square" lIns="91419" tIns="91419" rIns="91419" bIns="91419"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8438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2205"/>
        <p:cNvGrpSpPr/>
        <p:nvPr/>
      </p:nvGrpSpPr>
      <p:grpSpPr>
        <a:xfrm>
          <a:off x="0" y="0"/>
          <a:ext cx="0" cy="0"/>
          <a:chOff x="0" y="0"/>
          <a:chExt cx="0" cy="0"/>
        </a:xfrm>
      </p:grpSpPr>
      <p:sp>
        <p:nvSpPr>
          <p:cNvPr id="2209" name="Google Shape;2209;p32"/>
          <p:cNvSpPr/>
          <p:nvPr/>
        </p:nvSpPr>
        <p:spPr>
          <a:xfrm>
            <a:off x="326651" y="546325"/>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0" name="Google Shape;2210;p32"/>
          <p:cNvSpPr/>
          <p:nvPr/>
        </p:nvSpPr>
        <p:spPr>
          <a:xfrm>
            <a:off x="28263" y="1105001"/>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1" name="Google Shape;2211;p32"/>
          <p:cNvSpPr/>
          <p:nvPr/>
        </p:nvSpPr>
        <p:spPr>
          <a:xfrm>
            <a:off x="1444600" y="1200327"/>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2" name="Google Shape;2212;p32"/>
          <p:cNvSpPr/>
          <p:nvPr/>
        </p:nvSpPr>
        <p:spPr>
          <a:xfrm>
            <a:off x="536725" y="6190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213" name="Google Shape;2213;p32"/>
          <p:cNvGrpSpPr/>
          <p:nvPr/>
        </p:nvGrpSpPr>
        <p:grpSpPr>
          <a:xfrm>
            <a:off x="212028" y="1288400"/>
            <a:ext cx="711025" cy="698775"/>
            <a:chOff x="1081525" y="1186500"/>
            <a:chExt cx="711025" cy="698775"/>
          </a:xfrm>
        </p:grpSpPr>
        <p:sp>
          <p:nvSpPr>
            <p:cNvPr id="2214" name="Google Shape;2214;p32"/>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5" name="Google Shape;2215;p32"/>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6" name="Google Shape;2216;p32"/>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7" name="Google Shape;2217;p32"/>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8" name="Google Shape;2218;p32"/>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19" name="Google Shape;2219;p32"/>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0" name="Google Shape;2220;p32"/>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1" name="Google Shape;2221;p32"/>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2" name="Google Shape;2222;p32"/>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3" name="Google Shape;2223;p32"/>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4" name="Google Shape;2224;p32"/>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5" name="Google Shape;2225;p32"/>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6" name="Google Shape;2226;p32"/>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7" name="Google Shape;2227;p32"/>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8" name="Google Shape;2228;p32"/>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29" name="Google Shape;2229;p32"/>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0" name="Google Shape;2230;p32"/>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1" name="Google Shape;2231;p32"/>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2" name="Google Shape;2232;p32"/>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3" name="Google Shape;2233;p32"/>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34" name="Google Shape;2234;p32"/>
          <p:cNvGrpSpPr/>
          <p:nvPr/>
        </p:nvGrpSpPr>
        <p:grpSpPr>
          <a:xfrm>
            <a:off x="759453" y="10075"/>
            <a:ext cx="1021825" cy="935325"/>
            <a:chOff x="1292850" y="86275"/>
            <a:chExt cx="1021825" cy="935325"/>
          </a:xfrm>
        </p:grpSpPr>
        <p:sp>
          <p:nvSpPr>
            <p:cNvPr id="2235" name="Google Shape;2235;p32"/>
            <p:cNvSpPr/>
            <p:nvPr/>
          </p:nvSpPr>
          <p:spPr>
            <a:xfrm>
              <a:off x="1863875" y="169775"/>
              <a:ext cx="241275" cy="638000"/>
            </a:xfrm>
            <a:custGeom>
              <a:avLst/>
              <a:gdLst/>
              <a:ahLst/>
              <a:cxnLst/>
              <a:rect l="l" t="t" r="r" b="b"/>
              <a:pathLst>
                <a:path w="9651" h="25520" extrusionOk="0">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6" name="Google Shape;2236;p32"/>
            <p:cNvSpPr/>
            <p:nvPr/>
          </p:nvSpPr>
          <p:spPr>
            <a:xfrm>
              <a:off x="1928350" y="138400"/>
              <a:ext cx="272850" cy="289700"/>
            </a:xfrm>
            <a:custGeom>
              <a:avLst/>
              <a:gdLst/>
              <a:ahLst/>
              <a:cxnLst/>
              <a:rect l="l" t="t" r="r" b="b"/>
              <a:pathLst>
                <a:path w="10914" h="11588" extrusionOk="0">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7" name="Google Shape;2237;p32"/>
            <p:cNvSpPr/>
            <p:nvPr/>
          </p:nvSpPr>
          <p:spPr>
            <a:xfrm>
              <a:off x="1812100" y="150925"/>
              <a:ext cx="435525" cy="298350"/>
            </a:xfrm>
            <a:custGeom>
              <a:avLst/>
              <a:gdLst/>
              <a:ahLst/>
              <a:cxnLst/>
              <a:rect l="l" t="t" r="r" b="b"/>
              <a:pathLst>
                <a:path w="17421" h="11934" extrusionOk="0">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8" name="Google Shape;2238;p32"/>
            <p:cNvSpPr/>
            <p:nvPr/>
          </p:nvSpPr>
          <p:spPr>
            <a:xfrm>
              <a:off x="1433025" y="305925"/>
              <a:ext cx="568500" cy="715675"/>
            </a:xfrm>
            <a:custGeom>
              <a:avLst/>
              <a:gdLst/>
              <a:ahLst/>
              <a:cxnLst/>
              <a:rect l="l" t="t" r="r" b="b"/>
              <a:pathLst>
                <a:path w="22740" h="28627" extrusionOk="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39" name="Google Shape;2239;p32"/>
            <p:cNvSpPr/>
            <p:nvPr/>
          </p:nvSpPr>
          <p:spPr>
            <a:xfrm>
              <a:off x="1356650" y="200850"/>
              <a:ext cx="309800" cy="287900"/>
            </a:xfrm>
            <a:custGeom>
              <a:avLst/>
              <a:gdLst/>
              <a:ahLst/>
              <a:cxnLst/>
              <a:rect l="l" t="t" r="r" b="b"/>
              <a:pathLst>
                <a:path w="12392" h="11516" extrusionOk="0">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0" name="Google Shape;2240;p32"/>
            <p:cNvSpPr/>
            <p:nvPr/>
          </p:nvSpPr>
          <p:spPr>
            <a:xfrm>
              <a:off x="1371800" y="178900"/>
              <a:ext cx="335175" cy="413975"/>
            </a:xfrm>
            <a:custGeom>
              <a:avLst/>
              <a:gdLst/>
              <a:ahLst/>
              <a:cxnLst/>
              <a:rect l="l" t="t" r="r" b="b"/>
              <a:pathLst>
                <a:path w="13407" h="16559" extrusionOk="0">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1" name="Google Shape;2241;p32"/>
            <p:cNvSpPr/>
            <p:nvPr/>
          </p:nvSpPr>
          <p:spPr>
            <a:xfrm>
              <a:off x="1555150" y="626000"/>
              <a:ext cx="232850" cy="87325"/>
            </a:xfrm>
            <a:custGeom>
              <a:avLst/>
              <a:gdLst/>
              <a:ahLst/>
              <a:cxnLst/>
              <a:rect l="l" t="t" r="r" b="b"/>
              <a:pathLst>
                <a:path w="9314" h="3493" extrusionOk="0">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2" name="Google Shape;2242;p32"/>
            <p:cNvSpPr/>
            <p:nvPr/>
          </p:nvSpPr>
          <p:spPr>
            <a:xfrm>
              <a:off x="1783400" y="406300"/>
              <a:ext cx="114150" cy="138125"/>
            </a:xfrm>
            <a:custGeom>
              <a:avLst/>
              <a:gdLst/>
              <a:ahLst/>
              <a:cxnLst/>
              <a:rect l="l" t="t" r="r" b="b"/>
              <a:pathLst>
                <a:path w="4566" h="5525" extrusionOk="0">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3" name="Google Shape;2243;p32"/>
            <p:cNvSpPr/>
            <p:nvPr/>
          </p:nvSpPr>
          <p:spPr>
            <a:xfrm>
              <a:off x="1932900" y="663100"/>
              <a:ext cx="180925" cy="174050"/>
            </a:xfrm>
            <a:custGeom>
              <a:avLst/>
              <a:gdLst/>
              <a:ahLst/>
              <a:cxnLst/>
              <a:rect l="l" t="t" r="r" b="b"/>
              <a:pathLst>
                <a:path w="7237" h="6962" extrusionOk="0">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4" name="Google Shape;2244;p32"/>
            <p:cNvSpPr/>
            <p:nvPr/>
          </p:nvSpPr>
          <p:spPr>
            <a:xfrm>
              <a:off x="1676125" y="851400"/>
              <a:ext cx="252250" cy="87900"/>
            </a:xfrm>
            <a:custGeom>
              <a:avLst/>
              <a:gdLst/>
              <a:ahLst/>
              <a:cxnLst/>
              <a:rect l="l" t="t" r="r" b="b"/>
              <a:pathLst>
                <a:path w="10090" h="3516" extrusionOk="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5" name="Google Shape;2245;p32"/>
            <p:cNvSpPr/>
            <p:nvPr/>
          </p:nvSpPr>
          <p:spPr>
            <a:xfrm>
              <a:off x="1350350" y="250700"/>
              <a:ext cx="151550" cy="104700"/>
            </a:xfrm>
            <a:custGeom>
              <a:avLst/>
              <a:gdLst/>
              <a:ahLst/>
              <a:cxnLst/>
              <a:rect l="l" t="t" r="r" b="b"/>
              <a:pathLst>
                <a:path w="6062" h="4188" extrusionOk="0">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6" name="Google Shape;2246;p32"/>
            <p:cNvSpPr/>
            <p:nvPr/>
          </p:nvSpPr>
          <p:spPr>
            <a:xfrm>
              <a:off x="1484225" y="157600"/>
              <a:ext cx="128400" cy="87700"/>
            </a:xfrm>
            <a:custGeom>
              <a:avLst/>
              <a:gdLst/>
              <a:ahLst/>
              <a:cxnLst/>
              <a:rect l="l" t="t" r="r" b="b"/>
              <a:pathLst>
                <a:path w="5136" h="3508" extrusionOk="0">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7" name="Google Shape;2247;p32"/>
            <p:cNvSpPr/>
            <p:nvPr/>
          </p:nvSpPr>
          <p:spPr>
            <a:xfrm>
              <a:off x="1592400" y="115225"/>
              <a:ext cx="153700" cy="104175"/>
            </a:xfrm>
            <a:custGeom>
              <a:avLst/>
              <a:gdLst/>
              <a:ahLst/>
              <a:cxnLst/>
              <a:rect l="l" t="t" r="r" b="b"/>
              <a:pathLst>
                <a:path w="6148" h="4167" extrusionOk="0">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8" name="Google Shape;2248;p32"/>
            <p:cNvSpPr/>
            <p:nvPr/>
          </p:nvSpPr>
          <p:spPr>
            <a:xfrm>
              <a:off x="1296500" y="400125"/>
              <a:ext cx="127875" cy="87700"/>
            </a:xfrm>
            <a:custGeom>
              <a:avLst/>
              <a:gdLst/>
              <a:ahLst/>
              <a:cxnLst/>
              <a:rect l="l" t="t" r="r" b="b"/>
              <a:pathLst>
                <a:path w="5115" h="3508" extrusionOk="0">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49" name="Google Shape;2249;p32"/>
            <p:cNvSpPr/>
            <p:nvPr/>
          </p:nvSpPr>
          <p:spPr>
            <a:xfrm>
              <a:off x="1292850" y="529975"/>
              <a:ext cx="154175" cy="105450"/>
            </a:xfrm>
            <a:custGeom>
              <a:avLst/>
              <a:gdLst/>
              <a:ahLst/>
              <a:cxnLst/>
              <a:rect l="l" t="t" r="r" b="b"/>
              <a:pathLst>
                <a:path w="6167" h="4218" extrusionOk="0">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0" name="Google Shape;2250;p32"/>
            <p:cNvSpPr/>
            <p:nvPr/>
          </p:nvSpPr>
          <p:spPr>
            <a:xfrm>
              <a:off x="1897925" y="86275"/>
              <a:ext cx="128000" cy="87700"/>
            </a:xfrm>
            <a:custGeom>
              <a:avLst/>
              <a:gdLst/>
              <a:ahLst/>
              <a:cxnLst/>
              <a:rect l="l" t="t" r="r" b="b"/>
              <a:pathLst>
                <a:path w="5120" h="3508" extrusionOk="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1" name="Google Shape;2251;p32"/>
            <p:cNvSpPr/>
            <p:nvPr/>
          </p:nvSpPr>
          <p:spPr>
            <a:xfrm>
              <a:off x="2017600" y="113950"/>
              <a:ext cx="154650" cy="105450"/>
            </a:xfrm>
            <a:custGeom>
              <a:avLst/>
              <a:gdLst/>
              <a:ahLst/>
              <a:cxnLst/>
              <a:rect l="l" t="t" r="r" b="b"/>
              <a:pathLst>
                <a:path w="6186" h="4218" extrusionOk="0">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2" name="Google Shape;2252;p32"/>
            <p:cNvSpPr/>
            <p:nvPr/>
          </p:nvSpPr>
          <p:spPr>
            <a:xfrm>
              <a:off x="2160875" y="338575"/>
              <a:ext cx="153800" cy="105375"/>
            </a:xfrm>
            <a:custGeom>
              <a:avLst/>
              <a:gdLst/>
              <a:ahLst/>
              <a:cxnLst/>
              <a:rect l="l" t="t" r="r" b="b"/>
              <a:pathLst>
                <a:path w="6152" h="4215" extrusionOk="0">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3" name="Google Shape;2253;p32"/>
            <p:cNvSpPr/>
            <p:nvPr/>
          </p:nvSpPr>
          <p:spPr>
            <a:xfrm>
              <a:off x="2126000" y="223175"/>
              <a:ext cx="128000" cy="88550"/>
            </a:xfrm>
            <a:custGeom>
              <a:avLst/>
              <a:gdLst/>
              <a:ahLst/>
              <a:cxnLst/>
              <a:rect l="l" t="t" r="r" b="b"/>
              <a:pathLst>
                <a:path w="5120" h="3542" extrusionOk="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4" name="Google Shape;2254;p32"/>
            <p:cNvSpPr/>
            <p:nvPr/>
          </p:nvSpPr>
          <p:spPr>
            <a:xfrm>
              <a:off x="1762100" y="107600"/>
              <a:ext cx="128575" cy="89100"/>
            </a:xfrm>
            <a:custGeom>
              <a:avLst/>
              <a:gdLst/>
              <a:ahLst/>
              <a:cxnLst/>
              <a:rect l="l" t="t" r="r" b="b"/>
              <a:pathLst>
                <a:path w="5143" h="3564" extrusionOk="0">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255" name="Google Shape;2255;p32"/>
          <p:cNvSpPr/>
          <p:nvPr/>
        </p:nvSpPr>
        <p:spPr>
          <a:xfrm>
            <a:off x="2041477" y="30527"/>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6" name="Google Shape;2256;p32"/>
          <p:cNvSpPr/>
          <p:nvPr/>
        </p:nvSpPr>
        <p:spPr>
          <a:xfrm>
            <a:off x="2623751" y="1569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7" name="Google Shape;2257;p32"/>
          <p:cNvSpPr/>
          <p:nvPr/>
        </p:nvSpPr>
        <p:spPr>
          <a:xfrm>
            <a:off x="1999425" y="539978"/>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8" name="Google Shape;2258;p32"/>
          <p:cNvSpPr/>
          <p:nvPr/>
        </p:nvSpPr>
        <p:spPr>
          <a:xfrm>
            <a:off x="3447225" y="235178"/>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59" name="Google Shape;2259;p32"/>
          <p:cNvSpPr/>
          <p:nvPr/>
        </p:nvSpPr>
        <p:spPr>
          <a:xfrm>
            <a:off x="7604077" y="106727"/>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0" name="Google Shape;2260;p32"/>
          <p:cNvSpPr/>
          <p:nvPr/>
        </p:nvSpPr>
        <p:spPr>
          <a:xfrm>
            <a:off x="8677175" y="105762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1" name="Google Shape;2261;p32"/>
          <p:cNvSpPr/>
          <p:nvPr/>
        </p:nvSpPr>
        <p:spPr>
          <a:xfrm>
            <a:off x="8276400" y="10070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2" name="Google Shape;2262;p32"/>
          <p:cNvSpPr/>
          <p:nvPr/>
        </p:nvSpPr>
        <p:spPr>
          <a:xfrm>
            <a:off x="8848400" y="364803"/>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06319490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63"/>
        <p:cNvGrpSpPr/>
        <p:nvPr/>
      </p:nvGrpSpPr>
      <p:grpSpPr>
        <a:xfrm>
          <a:off x="0" y="0"/>
          <a:ext cx="0" cy="0"/>
          <a:chOff x="0" y="0"/>
          <a:chExt cx="0" cy="0"/>
        </a:xfrm>
      </p:grpSpPr>
      <p:sp>
        <p:nvSpPr>
          <p:cNvPr id="2264" name="Google Shape;2264;p33"/>
          <p:cNvSpPr/>
          <p:nvPr/>
        </p:nvSpPr>
        <p:spPr>
          <a:xfrm flipH="1">
            <a:off x="7366266" y="4722776"/>
            <a:ext cx="237425" cy="261375"/>
          </a:xfrm>
          <a:custGeom>
            <a:avLst/>
            <a:gdLst/>
            <a:ahLst/>
            <a:cxnLst/>
            <a:rect l="l" t="t" r="r" b="b"/>
            <a:pathLst>
              <a:path w="9497" h="10455" extrusionOk="0">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5" name="Google Shape;2265;p33"/>
          <p:cNvSpPr/>
          <p:nvPr/>
        </p:nvSpPr>
        <p:spPr>
          <a:xfrm flipH="1">
            <a:off x="7815665" y="2234925"/>
            <a:ext cx="171225" cy="187750"/>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6" name="Google Shape;2266;p33"/>
          <p:cNvSpPr/>
          <p:nvPr/>
        </p:nvSpPr>
        <p:spPr>
          <a:xfrm flipH="1">
            <a:off x="8536952" y="2946625"/>
            <a:ext cx="237975" cy="261375"/>
          </a:xfrm>
          <a:custGeom>
            <a:avLst/>
            <a:gdLst/>
            <a:ahLst/>
            <a:cxnLst/>
            <a:rect l="l" t="t" r="r" b="b"/>
            <a:pathLst>
              <a:path w="9519" h="10455" extrusionOk="0">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67" name="Google Shape;2267;p33"/>
          <p:cNvSpPr/>
          <p:nvPr/>
        </p:nvSpPr>
        <p:spPr>
          <a:xfrm flipH="1">
            <a:off x="7194263" y="3869876"/>
            <a:ext cx="123300" cy="95325"/>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268" name="Google Shape;2268;p33"/>
          <p:cNvGrpSpPr/>
          <p:nvPr/>
        </p:nvGrpSpPr>
        <p:grpSpPr>
          <a:xfrm flipH="1">
            <a:off x="7317563" y="3300276"/>
            <a:ext cx="1044825" cy="1331800"/>
            <a:chOff x="1118650" y="3368575"/>
            <a:chExt cx="1044825" cy="1331800"/>
          </a:xfrm>
        </p:grpSpPr>
        <p:sp>
          <p:nvSpPr>
            <p:cNvPr id="2269" name="Google Shape;2269;p33"/>
            <p:cNvSpPr/>
            <p:nvPr/>
          </p:nvSpPr>
          <p:spPr>
            <a:xfrm>
              <a:off x="1274400" y="3733825"/>
              <a:ext cx="889075" cy="965750"/>
            </a:xfrm>
            <a:custGeom>
              <a:avLst/>
              <a:gdLst/>
              <a:ahLst/>
              <a:cxnLst/>
              <a:rect l="l" t="t" r="r" b="b"/>
              <a:pathLst>
                <a:path w="35563" h="38630" extrusionOk="0">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0" name="Google Shape;2270;p33"/>
            <p:cNvSpPr/>
            <p:nvPr/>
          </p:nvSpPr>
          <p:spPr>
            <a:xfrm>
              <a:off x="1341175" y="4451675"/>
              <a:ext cx="196875" cy="248700"/>
            </a:xfrm>
            <a:custGeom>
              <a:avLst/>
              <a:gdLst/>
              <a:ahLst/>
              <a:cxnLst/>
              <a:rect l="l" t="t" r="r" b="b"/>
              <a:pathLst>
                <a:path w="7875" h="9948" extrusionOk="0">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1" name="Google Shape;2271;p33"/>
            <p:cNvSpPr/>
            <p:nvPr/>
          </p:nvSpPr>
          <p:spPr>
            <a:xfrm>
              <a:off x="1818775" y="4351825"/>
              <a:ext cx="344700" cy="313875"/>
            </a:xfrm>
            <a:custGeom>
              <a:avLst/>
              <a:gdLst/>
              <a:ahLst/>
              <a:cxnLst/>
              <a:rect l="l" t="t" r="r" b="b"/>
              <a:pathLst>
                <a:path w="13788" h="12555" extrusionOk="0">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2" name="Google Shape;2272;p33"/>
            <p:cNvSpPr/>
            <p:nvPr/>
          </p:nvSpPr>
          <p:spPr>
            <a:xfrm>
              <a:off x="1282675" y="3985425"/>
              <a:ext cx="534775" cy="103275"/>
            </a:xfrm>
            <a:custGeom>
              <a:avLst/>
              <a:gdLst/>
              <a:ahLst/>
              <a:cxnLst/>
              <a:rect l="l" t="t" r="r" b="b"/>
              <a:pathLst>
                <a:path w="21391" h="4131" extrusionOk="0">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3" name="Google Shape;2273;p33"/>
            <p:cNvSpPr/>
            <p:nvPr/>
          </p:nvSpPr>
          <p:spPr>
            <a:xfrm>
              <a:off x="1291675" y="4165875"/>
              <a:ext cx="563925" cy="107925"/>
            </a:xfrm>
            <a:custGeom>
              <a:avLst/>
              <a:gdLst/>
              <a:ahLst/>
              <a:cxnLst/>
              <a:rect l="l" t="t" r="r" b="b"/>
              <a:pathLst>
                <a:path w="22557" h="4317" extrusionOk="0">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4" name="Google Shape;2274;p33"/>
            <p:cNvSpPr/>
            <p:nvPr/>
          </p:nvSpPr>
          <p:spPr>
            <a:xfrm>
              <a:off x="1289175" y="3954400"/>
              <a:ext cx="512550" cy="88975"/>
            </a:xfrm>
            <a:custGeom>
              <a:avLst/>
              <a:gdLst/>
              <a:ahLst/>
              <a:cxnLst/>
              <a:rect l="l" t="t" r="r" b="b"/>
              <a:pathLst>
                <a:path w="20502" h="3559" extrusionOk="0">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5" name="Google Shape;2275;p33"/>
            <p:cNvSpPr/>
            <p:nvPr/>
          </p:nvSpPr>
          <p:spPr>
            <a:xfrm>
              <a:off x="1310500" y="4213850"/>
              <a:ext cx="538400" cy="90875"/>
            </a:xfrm>
            <a:custGeom>
              <a:avLst/>
              <a:gdLst/>
              <a:ahLst/>
              <a:cxnLst/>
              <a:rect l="l" t="t" r="r" b="b"/>
              <a:pathLst>
                <a:path w="21536" h="3635" extrusionOk="0">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6" name="Google Shape;2276;p33"/>
            <p:cNvSpPr/>
            <p:nvPr/>
          </p:nvSpPr>
          <p:spPr>
            <a:xfrm>
              <a:off x="1279625" y="3921375"/>
              <a:ext cx="521950" cy="93400"/>
            </a:xfrm>
            <a:custGeom>
              <a:avLst/>
              <a:gdLst/>
              <a:ahLst/>
              <a:cxnLst/>
              <a:rect l="l" t="t" r="r" b="b"/>
              <a:pathLst>
                <a:path w="20878" h="3736" extrusionOk="0">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7" name="Google Shape;2277;p33"/>
            <p:cNvSpPr/>
            <p:nvPr/>
          </p:nvSpPr>
          <p:spPr>
            <a:xfrm>
              <a:off x="1310450" y="4241975"/>
              <a:ext cx="547475" cy="95800"/>
            </a:xfrm>
            <a:custGeom>
              <a:avLst/>
              <a:gdLst/>
              <a:ahLst/>
              <a:cxnLst/>
              <a:rect l="l" t="t" r="r" b="b"/>
              <a:pathLst>
                <a:path w="21899" h="3832" extrusionOk="0">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8" name="Google Shape;2278;p33"/>
            <p:cNvSpPr/>
            <p:nvPr/>
          </p:nvSpPr>
          <p:spPr>
            <a:xfrm>
              <a:off x="1297575" y="4071625"/>
              <a:ext cx="540075" cy="134050"/>
            </a:xfrm>
            <a:custGeom>
              <a:avLst/>
              <a:gdLst/>
              <a:ahLst/>
              <a:cxnLst/>
              <a:rect l="l" t="t" r="r" b="b"/>
              <a:pathLst>
                <a:path w="21603" h="5362" extrusionOk="0">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79" name="Google Shape;2279;p33"/>
            <p:cNvSpPr/>
            <p:nvPr/>
          </p:nvSpPr>
          <p:spPr>
            <a:xfrm>
              <a:off x="1730900" y="4128700"/>
              <a:ext cx="49675" cy="39975"/>
            </a:xfrm>
            <a:custGeom>
              <a:avLst/>
              <a:gdLst/>
              <a:ahLst/>
              <a:cxnLst/>
              <a:rect l="l" t="t" r="r" b="b"/>
              <a:pathLst>
                <a:path w="1987" h="1599" extrusionOk="0">
                  <a:moveTo>
                    <a:pt x="959" y="1"/>
                  </a:moveTo>
                  <a:cubicBezTo>
                    <a:pt x="1" y="1"/>
                    <a:pt x="1" y="1598"/>
                    <a:pt x="959" y="1598"/>
                  </a:cubicBezTo>
                  <a:cubicBezTo>
                    <a:pt x="1987" y="1598"/>
                    <a:pt x="1987"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0" name="Google Shape;2280;p33"/>
            <p:cNvSpPr/>
            <p:nvPr/>
          </p:nvSpPr>
          <p:spPr>
            <a:xfrm>
              <a:off x="1612225" y="4145250"/>
              <a:ext cx="49650" cy="40550"/>
            </a:xfrm>
            <a:custGeom>
              <a:avLst/>
              <a:gdLst/>
              <a:ahLst/>
              <a:cxnLst/>
              <a:rect l="l" t="t" r="r" b="b"/>
              <a:pathLst>
                <a:path w="1986" h="1622" extrusionOk="0">
                  <a:moveTo>
                    <a:pt x="936" y="0"/>
                  </a:moveTo>
                  <a:cubicBezTo>
                    <a:pt x="0" y="0"/>
                    <a:pt x="0" y="1621"/>
                    <a:pt x="936" y="1621"/>
                  </a:cubicBezTo>
                  <a:cubicBezTo>
                    <a:pt x="1986" y="1621"/>
                    <a:pt x="1986" y="0"/>
                    <a:pt x="93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1" name="Google Shape;2281;p33"/>
            <p:cNvSpPr/>
            <p:nvPr/>
          </p:nvSpPr>
          <p:spPr>
            <a:xfrm>
              <a:off x="1486100" y="4164075"/>
              <a:ext cx="49675" cy="38250"/>
            </a:xfrm>
            <a:custGeom>
              <a:avLst/>
              <a:gdLst/>
              <a:ahLst/>
              <a:cxnLst/>
              <a:rect l="l" t="t" r="r" b="b"/>
              <a:pathLst>
                <a:path w="1987" h="1530" extrusionOk="0">
                  <a:moveTo>
                    <a:pt x="937" y="1"/>
                  </a:moveTo>
                  <a:cubicBezTo>
                    <a:pt x="1" y="1"/>
                    <a:pt x="1" y="1530"/>
                    <a:pt x="937" y="1530"/>
                  </a:cubicBezTo>
                  <a:cubicBezTo>
                    <a:pt x="1986" y="1530"/>
                    <a:pt x="1986" y="1"/>
                    <a:pt x="9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2" name="Google Shape;2282;p33"/>
            <p:cNvSpPr/>
            <p:nvPr/>
          </p:nvSpPr>
          <p:spPr>
            <a:xfrm>
              <a:off x="1357700" y="4188050"/>
              <a:ext cx="49675" cy="37675"/>
            </a:xfrm>
            <a:custGeom>
              <a:avLst/>
              <a:gdLst/>
              <a:ahLst/>
              <a:cxnLst/>
              <a:rect l="l" t="t" r="r" b="b"/>
              <a:pathLst>
                <a:path w="1987" h="1507" extrusionOk="0">
                  <a:moveTo>
                    <a:pt x="1051" y="0"/>
                  </a:moveTo>
                  <a:cubicBezTo>
                    <a:pt x="1" y="0"/>
                    <a:pt x="1" y="1507"/>
                    <a:pt x="1051" y="1507"/>
                  </a:cubicBezTo>
                  <a:cubicBezTo>
                    <a:pt x="1987" y="1507"/>
                    <a:pt x="1987" y="0"/>
                    <a:pt x="10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3" name="Google Shape;2283;p33"/>
            <p:cNvSpPr/>
            <p:nvPr/>
          </p:nvSpPr>
          <p:spPr>
            <a:xfrm>
              <a:off x="1402800" y="4092750"/>
              <a:ext cx="49650" cy="38250"/>
            </a:xfrm>
            <a:custGeom>
              <a:avLst/>
              <a:gdLst/>
              <a:ahLst/>
              <a:cxnLst/>
              <a:rect l="l" t="t" r="r" b="b"/>
              <a:pathLst>
                <a:path w="1986" h="1530" extrusionOk="0">
                  <a:moveTo>
                    <a:pt x="959" y="1"/>
                  </a:moveTo>
                  <a:cubicBezTo>
                    <a:pt x="0" y="1"/>
                    <a:pt x="0" y="1530"/>
                    <a:pt x="959" y="1530"/>
                  </a:cubicBezTo>
                  <a:cubicBezTo>
                    <a:pt x="1986" y="1530"/>
                    <a:pt x="1986"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4" name="Google Shape;2284;p33"/>
            <p:cNvSpPr/>
            <p:nvPr/>
          </p:nvSpPr>
          <p:spPr>
            <a:xfrm>
              <a:off x="1528900" y="4071625"/>
              <a:ext cx="49675" cy="37700"/>
            </a:xfrm>
            <a:custGeom>
              <a:avLst/>
              <a:gdLst/>
              <a:ahLst/>
              <a:cxnLst/>
              <a:rect l="l" t="t" r="r" b="b"/>
              <a:pathLst>
                <a:path w="1987" h="1508" extrusionOk="0">
                  <a:moveTo>
                    <a:pt x="1051" y="1"/>
                  </a:moveTo>
                  <a:cubicBezTo>
                    <a:pt x="1" y="1"/>
                    <a:pt x="1" y="1507"/>
                    <a:pt x="1051" y="1507"/>
                  </a:cubicBezTo>
                  <a:cubicBezTo>
                    <a:pt x="1986" y="1507"/>
                    <a:pt x="1986" y="1"/>
                    <a:pt x="10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5" name="Google Shape;2285;p33"/>
            <p:cNvSpPr/>
            <p:nvPr/>
          </p:nvSpPr>
          <p:spPr>
            <a:xfrm>
              <a:off x="1657300" y="4052225"/>
              <a:ext cx="49675" cy="40550"/>
            </a:xfrm>
            <a:custGeom>
              <a:avLst/>
              <a:gdLst/>
              <a:ahLst/>
              <a:cxnLst/>
              <a:rect l="l" t="t" r="r" b="b"/>
              <a:pathLst>
                <a:path w="1987" h="1622" extrusionOk="0">
                  <a:moveTo>
                    <a:pt x="1050" y="1"/>
                  </a:moveTo>
                  <a:cubicBezTo>
                    <a:pt x="0" y="1"/>
                    <a:pt x="0" y="1622"/>
                    <a:pt x="1050" y="1622"/>
                  </a:cubicBezTo>
                  <a:cubicBezTo>
                    <a:pt x="1986" y="1622"/>
                    <a:pt x="1986"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6" name="Google Shape;2286;p33"/>
            <p:cNvSpPr/>
            <p:nvPr/>
          </p:nvSpPr>
          <p:spPr>
            <a:xfrm>
              <a:off x="1179100" y="3580250"/>
              <a:ext cx="680225" cy="347275"/>
            </a:xfrm>
            <a:custGeom>
              <a:avLst/>
              <a:gdLst/>
              <a:ahLst/>
              <a:cxnLst/>
              <a:rect l="l" t="t" r="r" b="b"/>
              <a:pathLst>
                <a:path w="27209" h="13891" extrusionOk="0">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87" name="Google Shape;2287;p33"/>
            <p:cNvSpPr/>
            <p:nvPr/>
          </p:nvSpPr>
          <p:spPr>
            <a:xfrm>
              <a:off x="1118650" y="3368575"/>
              <a:ext cx="182025" cy="307500"/>
            </a:xfrm>
            <a:custGeom>
              <a:avLst/>
              <a:gdLst/>
              <a:ahLst/>
              <a:cxnLst/>
              <a:rect l="l" t="t" r="r" b="b"/>
              <a:pathLst>
                <a:path w="7281" h="12300" extrusionOk="0">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288" name="Google Shape;2288;p33"/>
          <p:cNvGrpSpPr/>
          <p:nvPr/>
        </p:nvGrpSpPr>
        <p:grpSpPr>
          <a:xfrm flipH="1">
            <a:off x="8240227" y="3414864"/>
            <a:ext cx="1022450" cy="1503100"/>
            <a:chOff x="90475" y="3547775"/>
            <a:chExt cx="1022450" cy="1503100"/>
          </a:xfrm>
        </p:grpSpPr>
        <p:sp>
          <p:nvSpPr>
            <p:cNvPr id="2289" name="Google Shape;2289;p33"/>
            <p:cNvSpPr/>
            <p:nvPr/>
          </p:nvSpPr>
          <p:spPr>
            <a:xfrm>
              <a:off x="513750" y="3949700"/>
              <a:ext cx="351150" cy="1101175"/>
            </a:xfrm>
            <a:custGeom>
              <a:avLst/>
              <a:gdLst/>
              <a:ahLst/>
              <a:cxnLst/>
              <a:rect l="l" t="t" r="r" b="b"/>
              <a:pathLst>
                <a:path w="14046" h="44047" extrusionOk="0">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0" name="Google Shape;2290;p33"/>
            <p:cNvSpPr/>
            <p:nvPr/>
          </p:nvSpPr>
          <p:spPr>
            <a:xfrm>
              <a:off x="585925" y="3547775"/>
              <a:ext cx="310175" cy="440575"/>
            </a:xfrm>
            <a:custGeom>
              <a:avLst/>
              <a:gdLst/>
              <a:ahLst/>
              <a:cxnLst/>
              <a:rect l="l" t="t" r="r" b="b"/>
              <a:pathLst>
                <a:path w="12407" h="17623" extrusionOk="0">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1" name="Google Shape;2291;p33"/>
            <p:cNvSpPr/>
            <p:nvPr/>
          </p:nvSpPr>
          <p:spPr>
            <a:xfrm>
              <a:off x="128575" y="3804550"/>
              <a:ext cx="463375" cy="371525"/>
            </a:xfrm>
            <a:custGeom>
              <a:avLst/>
              <a:gdLst/>
              <a:ahLst/>
              <a:cxnLst/>
              <a:rect l="l" t="t" r="r" b="b"/>
              <a:pathLst>
                <a:path w="18535" h="14861" extrusionOk="0">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2" name="Google Shape;2292;p33"/>
            <p:cNvSpPr/>
            <p:nvPr/>
          </p:nvSpPr>
          <p:spPr>
            <a:xfrm>
              <a:off x="615900" y="4101375"/>
              <a:ext cx="497025" cy="300675"/>
            </a:xfrm>
            <a:custGeom>
              <a:avLst/>
              <a:gdLst/>
              <a:ahLst/>
              <a:cxnLst/>
              <a:rect l="l" t="t" r="r" b="b"/>
              <a:pathLst>
                <a:path w="19881" h="12027" extrusionOk="0">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3" name="Google Shape;2293;p33"/>
            <p:cNvSpPr/>
            <p:nvPr/>
          </p:nvSpPr>
          <p:spPr>
            <a:xfrm>
              <a:off x="90475" y="4282250"/>
              <a:ext cx="537425" cy="281350"/>
            </a:xfrm>
            <a:custGeom>
              <a:avLst/>
              <a:gdLst/>
              <a:ahLst/>
              <a:cxnLst/>
              <a:rect l="l" t="t" r="r" b="b"/>
              <a:pathLst>
                <a:path w="21497" h="11254" extrusionOk="0">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4" name="Google Shape;2294;p33"/>
            <p:cNvSpPr/>
            <p:nvPr/>
          </p:nvSpPr>
          <p:spPr>
            <a:xfrm>
              <a:off x="699200" y="4418425"/>
              <a:ext cx="377775" cy="330575"/>
            </a:xfrm>
            <a:custGeom>
              <a:avLst/>
              <a:gdLst/>
              <a:ahLst/>
              <a:cxnLst/>
              <a:rect l="l" t="t" r="r" b="b"/>
              <a:pathLst>
                <a:path w="15111" h="13223" extrusionOk="0">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5" name="Google Shape;2295;p33"/>
            <p:cNvSpPr/>
            <p:nvPr/>
          </p:nvSpPr>
          <p:spPr>
            <a:xfrm>
              <a:off x="363550" y="4797050"/>
              <a:ext cx="387600" cy="140775"/>
            </a:xfrm>
            <a:custGeom>
              <a:avLst/>
              <a:gdLst/>
              <a:ahLst/>
              <a:cxnLst/>
              <a:rect l="l" t="t" r="r" b="b"/>
              <a:pathLst>
                <a:path w="15504" h="5631" extrusionOk="0">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6" name="Google Shape;2296;p33"/>
            <p:cNvSpPr/>
            <p:nvPr/>
          </p:nvSpPr>
          <p:spPr>
            <a:xfrm>
              <a:off x="592075" y="3938150"/>
              <a:ext cx="266600" cy="180825"/>
            </a:xfrm>
            <a:custGeom>
              <a:avLst/>
              <a:gdLst/>
              <a:ahLst/>
              <a:cxnLst/>
              <a:rect l="l" t="t" r="r" b="b"/>
              <a:pathLst>
                <a:path w="10664" h="7233" extrusionOk="0">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7" name="Google Shape;2297;p33"/>
            <p:cNvSpPr/>
            <p:nvPr/>
          </p:nvSpPr>
          <p:spPr>
            <a:xfrm>
              <a:off x="351350" y="4181575"/>
              <a:ext cx="254575" cy="146500"/>
            </a:xfrm>
            <a:custGeom>
              <a:avLst/>
              <a:gdLst/>
              <a:ahLst/>
              <a:cxnLst/>
              <a:rect l="l" t="t" r="r" b="b"/>
              <a:pathLst>
                <a:path w="10183" h="5860" extrusionOk="0">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8" name="Google Shape;2298;p33"/>
            <p:cNvSpPr/>
            <p:nvPr/>
          </p:nvSpPr>
          <p:spPr>
            <a:xfrm>
              <a:off x="385375" y="4653550"/>
              <a:ext cx="309400" cy="72200"/>
            </a:xfrm>
            <a:custGeom>
              <a:avLst/>
              <a:gdLst/>
              <a:ahLst/>
              <a:cxnLst/>
              <a:rect l="l" t="t" r="r" b="b"/>
              <a:pathLst>
                <a:path w="12376" h="2888" extrusionOk="0">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99" name="Google Shape;2299;p33"/>
            <p:cNvSpPr/>
            <p:nvPr/>
          </p:nvSpPr>
          <p:spPr>
            <a:xfrm>
              <a:off x="775475" y="4740250"/>
              <a:ext cx="215275" cy="207675"/>
            </a:xfrm>
            <a:custGeom>
              <a:avLst/>
              <a:gdLst/>
              <a:ahLst/>
              <a:cxnLst/>
              <a:rect l="l" t="t" r="r" b="b"/>
              <a:pathLst>
                <a:path w="8611" h="8307" extrusionOk="0">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0" name="Google Shape;2300;p33"/>
            <p:cNvSpPr/>
            <p:nvPr/>
          </p:nvSpPr>
          <p:spPr>
            <a:xfrm>
              <a:off x="304700" y="4616650"/>
              <a:ext cx="153350" cy="105900"/>
            </a:xfrm>
            <a:custGeom>
              <a:avLst/>
              <a:gdLst/>
              <a:ahLst/>
              <a:cxnLst/>
              <a:rect l="l" t="t" r="r" b="b"/>
              <a:pathLst>
                <a:path w="6134" h="4236" extrusionOk="0">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1" name="Google Shape;2301;p33"/>
            <p:cNvSpPr/>
            <p:nvPr/>
          </p:nvSpPr>
          <p:spPr>
            <a:xfrm>
              <a:off x="774125" y="3895475"/>
              <a:ext cx="152350" cy="104875"/>
            </a:xfrm>
            <a:custGeom>
              <a:avLst/>
              <a:gdLst/>
              <a:ahLst/>
              <a:cxnLst/>
              <a:rect l="l" t="t" r="r" b="b"/>
              <a:pathLst>
                <a:path w="6094" h="4195" extrusionOk="0">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2" name="Google Shape;2302;p33"/>
            <p:cNvSpPr/>
            <p:nvPr/>
          </p:nvSpPr>
          <p:spPr>
            <a:xfrm>
              <a:off x="277100" y="4134225"/>
              <a:ext cx="152650" cy="104075"/>
            </a:xfrm>
            <a:custGeom>
              <a:avLst/>
              <a:gdLst/>
              <a:ahLst/>
              <a:cxnLst/>
              <a:rect l="l" t="t" r="r" b="b"/>
              <a:pathLst>
                <a:path w="6106" h="4163" extrusionOk="0">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3" name="Google Shape;2303;p33"/>
            <p:cNvSpPr/>
            <p:nvPr/>
          </p:nvSpPr>
          <p:spPr>
            <a:xfrm>
              <a:off x="405550" y="4134500"/>
              <a:ext cx="88475" cy="61900"/>
            </a:xfrm>
            <a:custGeom>
              <a:avLst/>
              <a:gdLst/>
              <a:ahLst/>
              <a:cxnLst/>
              <a:rect l="l" t="t" r="r" b="b"/>
              <a:pathLst>
                <a:path w="3539" h="2476" extrusionOk="0">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4" name="Google Shape;2304;p33"/>
            <p:cNvSpPr/>
            <p:nvPr/>
          </p:nvSpPr>
          <p:spPr>
            <a:xfrm>
              <a:off x="707250" y="3910900"/>
              <a:ext cx="86625" cy="62250"/>
            </a:xfrm>
            <a:custGeom>
              <a:avLst/>
              <a:gdLst/>
              <a:ahLst/>
              <a:cxnLst/>
              <a:rect l="l" t="t" r="r" b="b"/>
              <a:pathLst>
                <a:path w="3465" h="2490" extrusionOk="0">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5" name="Google Shape;2305;p33"/>
            <p:cNvSpPr/>
            <p:nvPr/>
          </p:nvSpPr>
          <p:spPr>
            <a:xfrm>
              <a:off x="419825" y="4578550"/>
              <a:ext cx="88200" cy="62375"/>
            </a:xfrm>
            <a:custGeom>
              <a:avLst/>
              <a:gdLst/>
              <a:ahLst/>
              <a:cxnLst/>
              <a:rect l="l" t="t" r="r" b="b"/>
              <a:pathLst>
                <a:path w="3528" h="2495" extrusionOk="0">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6" name="Google Shape;2306;p33"/>
            <p:cNvSpPr/>
            <p:nvPr/>
          </p:nvSpPr>
          <p:spPr>
            <a:xfrm>
              <a:off x="924450" y="4824150"/>
              <a:ext cx="64975" cy="58825"/>
            </a:xfrm>
            <a:custGeom>
              <a:avLst/>
              <a:gdLst/>
              <a:ahLst/>
              <a:cxnLst/>
              <a:rect l="l" t="t" r="r" b="b"/>
              <a:pathLst>
                <a:path w="2599" h="2353" extrusionOk="0">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7" name="Google Shape;2307;p33"/>
            <p:cNvSpPr/>
            <p:nvPr/>
          </p:nvSpPr>
          <p:spPr>
            <a:xfrm>
              <a:off x="895175" y="4699900"/>
              <a:ext cx="152750" cy="104275"/>
            </a:xfrm>
            <a:custGeom>
              <a:avLst/>
              <a:gdLst/>
              <a:ahLst/>
              <a:cxnLst/>
              <a:rect l="l" t="t" r="r" b="b"/>
              <a:pathLst>
                <a:path w="6110" h="4171" extrusionOk="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8" name="Google Shape;2308;p33"/>
            <p:cNvSpPr/>
            <p:nvPr/>
          </p:nvSpPr>
          <p:spPr>
            <a:xfrm>
              <a:off x="415075" y="4700825"/>
              <a:ext cx="129900" cy="89700"/>
            </a:xfrm>
            <a:custGeom>
              <a:avLst/>
              <a:gdLst/>
              <a:ahLst/>
              <a:cxnLst/>
              <a:rect l="l" t="t" r="r" b="b"/>
              <a:pathLst>
                <a:path w="5196" h="3588" extrusionOk="0">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09" name="Google Shape;2309;p33"/>
            <p:cNvSpPr/>
            <p:nvPr/>
          </p:nvSpPr>
          <p:spPr>
            <a:xfrm>
              <a:off x="743350" y="4008975"/>
              <a:ext cx="129975" cy="89550"/>
            </a:xfrm>
            <a:custGeom>
              <a:avLst/>
              <a:gdLst/>
              <a:ahLst/>
              <a:cxnLst/>
              <a:rect l="l" t="t" r="r" b="b"/>
              <a:pathLst>
                <a:path w="5199" h="3582" extrusionOk="0">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0" name="Google Shape;2310;p33"/>
            <p:cNvSpPr/>
            <p:nvPr/>
          </p:nvSpPr>
          <p:spPr>
            <a:xfrm>
              <a:off x="328300" y="4242025"/>
              <a:ext cx="129150" cy="87825"/>
            </a:xfrm>
            <a:custGeom>
              <a:avLst/>
              <a:gdLst/>
              <a:ahLst/>
              <a:cxnLst/>
              <a:rect l="l" t="t" r="r" b="b"/>
              <a:pathLst>
                <a:path w="5166" h="3513" extrusionOk="0">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1" name="Google Shape;2311;p33"/>
            <p:cNvSpPr/>
            <p:nvPr/>
          </p:nvSpPr>
          <p:spPr>
            <a:xfrm>
              <a:off x="798650" y="4717350"/>
              <a:ext cx="129100" cy="88225"/>
            </a:xfrm>
            <a:custGeom>
              <a:avLst/>
              <a:gdLst/>
              <a:ahLst/>
              <a:cxnLst/>
              <a:rect l="l" t="t" r="r" b="b"/>
              <a:pathLst>
                <a:path w="5164" h="3529" extrusionOk="0">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2" name="Google Shape;2312;p33"/>
            <p:cNvSpPr/>
            <p:nvPr/>
          </p:nvSpPr>
          <p:spPr>
            <a:xfrm>
              <a:off x="591875" y="4194925"/>
              <a:ext cx="323475" cy="223825"/>
            </a:xfrm>
            <a:custGeom>
              <a:avLst/>
              <a:gdLst/>
              <a:ahLst/>
              <a:cxnLst/>
              <a:rect l="l" t="t" r="r" b="b"/>
              <a:pathLst>
                <a:path w="12939" h="8953" extrusionOk="0">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3" name="Google Shape;2313;p33"/>
            <p:cNvSpPr/>
            <p:nvPr/>
          </p:nvSpPr>
          <p:spPr>
            <a:xfrm>
              <a:off x="681950" y="4495775"/>
              <a:ext cx="251950" cy="266700"/>
            </a:xfrm>
            <a:custGeom>
              <a:avLst/>
              <a:gdLst/>
              <a:ahLst/>
              <a:cxnLst/>
              <a:rect l="l" t="t" r="r" b="b"/>
              <a:pathLst>
                <a:path w="10078" h="10668" extrusionOk="0">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4" name="Google Shape;2314;p33"/>
            <p:cNvSpPr/>
            <p:nvPr/>
          </p:nvSpPr>
          <p:spPr>
            <a:xfrm>
              <a:off x="445350" y="4844125"/>
              <a:ext cx="333575" cy="64250"/>
            </a:xfrm>
            <a:custGeom>
              <a:avLst/>
              <a:gdLst/>
              <a:ahLst/>
              <a:cxnLst/>
              <a:rect l="l" t="t" r="r" b="b"/>
              <a:pathLst>
                <a:path w="13343" h="2570" extrusionOk="0">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5" name="Google Shape;2315;p33"/>
            <p:cNvSpPr/>
            <p:nvPr/>
          </p:nvSpPr>
          <p:spPr>
            <a:xfrm>
              <a:off x="325100" y="4379000"/>
              <a:ext cx="322300" cy="195600"/>
            </a:xfrm>
            <a:custGeom>
              <a:avLst/>
              <a:gdLst/>
              <a:ahLst/>
              <a:cxnLst/>
              <a:rect l="l" t="t" r="r" b="b"/>
              <a:pathLst>
                <a:path w="12892" h="7824" extrusionOk="0">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6" name="Google Shape;2316;p33"/>
            <p:cNvSpPr/>
            <p:nvPr/>
          </p:nvSpPr>
          <p:spPr>
            <a:xfrm>
              <a:off x="337425" y="3908025"/>
              <a:ext cx="271375" cy="281300"/>
            </a:xfrm>
            <a:custGeom>
              <a:avLst/>
              <a:gdLst/>
              <a:ahLst/>
              <a:cxnLst/>
              <a:rect l="l" t="t" r="r" b="b"/>
              <a:pathLst>
                <a:path w="10855" h="11252" extrusionOk="0">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7" name="Google Shape;2317;p33"/>
            <p:cNvSpPr/>
            <p:nvPr/>
          </p:nvSpPr>
          <p:spPr>
            <a:xfrm>
              <a:off x="601200" y="3650050"/>
              <a:ext cx="137950" cy="394175"/>
            </a:xfrm>
            <a:custGeom>
              <a:avLst/>
              <a:gdLst/>
              <a:ahLst/>
              <a:cxnLst/>
              <a:rect l="l" t="t" r="r" b="b"/>
              <a:pathLst>
                <a:path w="5518" h="15767" extrusionOk="0">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8" name="Google Shape;2318;p33"/>
            <p:cNvSpPr/>
            <p:nvPr/>
          </p:nvSpPr>
          <p:spPr>
            <a:xfrm>
              <a:off x="653225" y="3673825"/>
              <a:ext cx="37725" cy="88925"/>
            </a:xfrm>
            <a:custGeom>
              <a:avLst/>
              <a:gdLst/>
              <a:ahLst/>
              <a:cxnLst/>
              <a:rect l="l" t="t" r="r" b="b"/>
              <a:pathLst>
                <a:path w="1509" h="3557" extrusionOk="0">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19" name="Google Shape;2319;p33"/>
            <p:cNvSpPr/>
            <p:nvPr/>
          </p:nvSpPr>
          <p:spPr>
            <a:xfrm>
              <a:off x="671900" y="3754725"/>
              <a:ext cx="80800" cy="51350"/>
            </a:xfrm>
            <a:custGeom>
              <a:avLst/>
              <a:gdLst/>
              <a:ahLst/>
              <a:cxnLst/>
              <a:rect l="l" t="t" r="r" b="b"/>
              <a:pathLst>
                <a:path w="3232" h="2054" extrusionOk="0">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0" name="Google Shape;2320;p33"/>
            <p:cNvSpPr/>
            <p:nvPr/>
          </p:nvSpPr>
          <p:spPr>
            <a:xfrm>
              <a:off x="621400" y="3771900"/>
              <a:ext cx="41000" cy="95575"/>
            </a:xfrm>
            <a:custGeom>
              <a:avLst/>
              <a:gdLst/>
              <a:ahLst/>
              <a:cxnLst/>
              <a:rect l="l" t="t" r="r" b="b"/>
              <a:pathLst>
                <a:path w="1640" h="3823" extrusionOk="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1" name="Google Shape;2321;p33"/>
            <p:cNvSpPr/>
            <p:nvPr/>
          </p:nvSpPr>
          <p:spPr>
            <a:xfrm>
              <a:off x="638550" y="3851725"/>
              <a:ext cx="73775" cy="53075"/>
            </a:xfrm>
            <a:custGeom>
              <a:avLst/>
              <a:gdLst/>
              <a:ahLst/>
              <a:cxnLst/>
              <a:rect l="l" t="t" r="r" b="b"/>
              <a:pathLst>
                <a:path w="2951" h="2123" extrusionOk="0">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2" name="Google Shape;2322;p33"/>
            <p:cNvSpPr/>
            <p:nvPr/>
          </p:nvSpPr>
          <p:spPr>
            <a:xfrm>
              <a:off x="408750" y="3902725"/>
              <a:ext cx="27650" cy="92450"/>
            </a:xfrm>
            <a:custGeom>
              <a:avLst/>
              <a:gdLst/>
              <a:ahLst/>
              <a:cxnLst/>
              <a:rect l="l" t="t" r="r" b="b"/>
              <a:pathLst>
                <a:path w="1106" h="3698" extrusionOk="0">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3" name="Google Shape;2323;p33"/>
            <p:cNvSpPr/>
            <p:nvPr/>
          </p:nvSpPr>
          <p:spPr>
            <a:xfrm>
              <a:off x="359700" y="4004650"/>
              <a:ext cx="84975" cy="24425"/>
            </a:xfrm>
            <a:custGeom>
              <a:avLst/>
              <a:gdLst/>
              <a:ahLst/>
              <a:cxnLst/>
              <a:rect l="l" t="t" r="r" b="b"/>
              <a:pathLst>
                <a:path w="3399" h="977" extrusionOk="0">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4" name="Google Shape;2324;p33"/>
            <p:cNvSpPr/>
            <p:nvPr/>
          </p:nvSpPr>
          <p:spPr>
            <a:xfrm>
              <a:off x="474150" y="3974075"/>
              <a:ext cx="35825" cy="97200"/>
            </a:xfrm>
            <a:custGeom>
              <a:avLst/>
              <a:gdLst/>
              <a:ahLst/>
              <a:cxnLst/>
              <a:rect l="l" t="t" r="r" b="b"/>
              <a:pathLst>
                <a:path w="1433" h="3888" extrusionOk="0">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5" name="Google Shape;2325;p33"/>
            <p:cNvSpPr/>
            <p:nvPr/>
          </p:nvSpPr>
          <p:spPr>
            <a:xfrm>
              <a:off x="442475" y="4073925"/>
              <a:ext cx="75850" cy="19075"/>
            </a:xfrm>
            <a:custGeom>
              <a:avLst/>
              <a:gdLst/>
              <a:ahLst/>
              <a:cxnLst/>
              <a:rect l="l" t="t" r="r" b="b"/>
              <a:pathLst>
                <a:path w="3034" h="763" extrusionOk="0">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6" name="Google Shape;2326;p33"/>
            <p:cNvSpPr/>
            <p:nvPr/>
          </p:nvSpPr>
          <p:spPr>
            <a:xfrm>
              <a:off x="829875" y="4175675"/>
              <a:ext cx="23425" cy="76300"/>
            </a:xfrm>
            <a:custGeom>
              <a:avLst/>
              <a:gdLst/>
              <a:ahLst/>
              <a:cxnLst/>
              <a:rect l="l" t="t" r="r" b="b"/>
              <a:pathLst>
                <a:path w="937" h="3052" extrusionOk="0">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7" name="Google Shape;2327;p33"/>
            <p:cNvSpPr/>
            <p:nvPr/>
          </p:nvSpPr>
          <p:spPr>
            <a:xfrm>
              <a:off x="801350" y="4261650"/>
              <a:ext cx="87900" cy="24425"/>
            </a:xfrm>
            <a:custGeom>
              <a:avLst/>
              <a:gdLst/>
              <a:ahLst/>
              <a:cxnLst/>
              <a:rect l="l" t="t" r="r" b="b"/>
              <a:pathLst>
                <a:path w="3516" h="977" extrusionOk="0">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8" name="Google Shape;2328;p33"/>
            <p:cNvSpPr/>
            <p:nvPr/>
          </p:nvSpPr>
          <p:spPr>
            <a:xfrm>
              <a:off x="752050" y="4223825"/>
              <a:ext cx="23075" cy="82225"/>
            </a:xfrm>
            <a:custGeom>
              <a:avLst/>
              <a:gdLst/>
              <a:ahLst/>
              <a:cxnLst/>
              <a:rect l="l" t="t" r="r" b="b"/>
              <a:pathLst>
                <a:path w="923" h="3289" extrusionOk="0">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29" name="Google Shape;2329;p33"/>
            <p:cNvSpPr/>
            <p:nvPr/>
          </p:nvSpPr>
          <p:spPr>
            <a:xfrm>
              <a:off x="713525" y="4313825"/>
              <a:ext cx="99075" cy="21825"/>
            </a:xfrm>
            <a:custGeom>
              <a:avLst/>
              <a:gdLst/>
              <a:ahLst/>
              <a:cxnLst/>
              <a:rect l="l" t="t" r="r" b="b"/>
              <a:pathLst>
                <a:path w="3963" h="873" extrusionOk="0">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0" name="Google Shape;2330;p33"/>
            <p:cNvSpPr/>
            <p:nvPr/>
          </p:nvSpPr>
          <p:spPr>
            <a:xfrm>
              <a:off x="398700" y="4361125"/>
              <a:ext cx="40025" cy="74400"/>
            </a:xfrm>
            <a:custGeom>
              <a:avLst/>
              <a:gdLst/>
              <a:ahLst/>
              <a:cxnLst/>
              <a:rect l="l" t="t" r="r" b="b"/>
              <a:pathLst>
                <a:path w="1601" h="2976" extrusionOk="0">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1" name="Google Shape;2331;p33"/>
            <p:cNvSpPr/>
            <p:nvPr/>
          </p:nvSpPr>
          <p:spPr>
            <a:xfrm>
              <a:off x="359875" y="4444575"/>
              <a:ext cx="105075" cy="31300"/>
            </a:xfrm>
            <a:custGeom>
              <a:avLst/>
              <a:gdLst/>
              <a:ahLst/>
              <a:cxnLst/>
              <a:rect l="l" t="t" r="r" b="b"/>
              <a:pathLst>
                <a:path w="4203" h="1252" extrusionOk="0">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2" name="Google Shape;2332;p33"/>
            <p:cNvSpPr/>
            <p:nvPr/>
          </p:nvSpPr>
          <p:spPr>
            <a:xfrm>
              <a:off x="470200" y="4411550"/>
              <a:ext cx="37475" cy="72450"/>
            </a:xfrm>
            <a:custGeom>
              <a:avLst/>
              <a:gdLst/>
              <a:ahLst/>
              <a:cxnLst/>
              <a:rect l="l" t="t" r="r" b="b"/>
              <a:pathLst>
                <a:path w="1499" h="2898" extrusionOk="0">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3" name="Google Shape;2333;p33"/>
            <p:cNvSpPr/>
            <p:nvPr/>
          </p:nvSpPr>
          <p:spPr>
            <a:xfrm>
              <a:off x="447900" y="4491975"/>
              <a:ext cx="93625" cy="33650"/>
            </a:xfrm>
            <a:custGeom>
              <a:avLst/>
              <a:gdLst/>
              <a:ahLst/>
              <a:cxnLst/>
              <a:rect l="l" t="t" r="r" b="b"/>
              <a:pathLst>
                <a:path w="3745" h="1346" extrusionOk="0">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4" name="Google Shape;2334;p33"/>
            <p:cNvSpPr/>
            <p:nvPr/>
          </p:nvSpPr>
          <p:spPr>
            <a:xfrm>
              <a:off x="847350" y="4494875"/>
              <a:ext cx="23075" cy="75950"/>
            </a:xfrm>
            <a:custGeom>
              <a:avLst/>
              <a:gdLst/>
              <a:ahLst/>
              <a:cxnLst/>
              <a:rect l="l" t="t" r="r" b="b"/>
              <a:pathLst>
                <a:path w="923" h="3038" extrusionOk="0">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5" name="Google Shape;2335;p33"/>
            <p:cNvSpPr/>
            <p:nvPr/>
          </p:nvSpPr>
          <p:spPr>
            <a:xfrm>
              <a:off x="830975" y="4579850"/>
              <a:ext cx="88325" cy="27275"/>
            </a:xfrm>
            <a:custGeom>
              <a:avLst/>
              <a:gdLst/>
              <a:ahLst/>
              <a:cxnLst/>
              <a:rect l="l" t="t" r="r" b="b"/>
              <a:pathLst>
                <a:path w="3533" h="1091" extrusionOk="0">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6" name="Google Shape;2336;p33"/>
            <p:cNvSpPr/>
            <p:nvPr/>
          </p:nvSpPr>
          <p:spPr>
            <a:xfrm>
              <a:off x="781950" y="4565950"/>
              <a:ext cx="23100" cy="78875"/>
            </a:xfrm>
            <a:custGeom>
              <a:avLst/>
              <a:gdLst/>
              <a:ahLst/>
              <a:cxnLst/>
              <a:rect l="l" t="t" r="r" b="b"/>
              <a:pathLst>
                <a:path w="924" h="3155" extrusionOk="0">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7" name="Google Shape;2337;p33"/>
            <p:cNvSpPr/>
            <p:nvPr/>
          </p:nvSpPr>
          <p:spPr>
            <a:xfrm>
              <a:off x="766025" y="4653675"/>
              <a:ext cx="73000" cy="24225"/>
            </a:xfrm>
            <a:custGeom>
              <a:avLst/>
              <a:gdLst/>
              <a:ahLst/>
              <a:cxnLst/>
              <a:rect l="l" t="t" r="r" b="b"/>
              <a:pathLst>
                <a:path w="2920" h="969" extrusionOk="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8" name="Google Shape;2338;p33"/>
            <p:cNvSpPr/>
            <p:nvPr/>
          </p:nvSpPr>
          <p:spPr>
            <a:xfrm>
              <a:off x="501475" y="4818825"/>
              <a:ext cx="55425" cy="52475"/>
            </a:xfrm>
            <a:custGeom>
              <a:avLst/>
              <a:gdLst/>
              <a:ahLst/>
              <a:cxnLst/>
              <a:rect l="l" t="t" r="r" b="b"/>
              <a:pathLst>
                <a:path w="2217" h="2099" extrusionOk="0">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39" name="Google Shape;2339;p33"/>
            <p:cNvSpPr/>
            <p:nvPr/>
          </p:nvSpPr>
          <p:spPr>
            <a:xfrm>
              <a:off x="512325" y="4868650"/>
              <a:ext cx="80275" cy="54925"/>
            </a:xfrm>
            <a:custGeom>
              <a:avLst/>
              <a:gdLst/>
              <a:ahLst/>
              <a:cxnLst/>
              <a:rect l="l" t="t" r="r" b="b"/>
              <a:pathLst>
                <a:path w="3211" h="2197" extrusionOk="0">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0" name="Google Shape;2340;p33"/>
            <p:cNvSpPr/>
            <p:nvPr/>
          </p:nvSpPr>
          <p:spPr>
            <a:xfrm>
              <a:off x="587350" y="4832575"/>
              <a:ext cx="45425" cy="50125"/>
            </a:xfrm>
            <a:custGeom>
              <a:avLst/>
              <a:gdLst/>
              <a:ahLst/>
              <a:cxnLst/>
              <a:rect l="l" t="t" r="r" b="b"/>
              <a:pathLst>
                <a:path w="1817" h="2005" extrusionOk="0">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1" name="Google Shape;2341;p33"/>
            <p:cNvSpPr/>
            <p:nvPr/>
          </p:nvSpPr>
          <p:spPr>
            <a:xfrm>
              <a:off x="605375" y="4872750"/>
              <a:ext cx="56375" cy="47275"/>
            </a:xfrm>
            <a:custGeom>
              <a:avLst/>
              <a:gdLst/>
              <a:ahLst/>
              <a:cxnLst/>
              <a:rect l="l" t="t" r="r" b="b"/>
              <a:pathLst>
                <a:path w="2255" h="1891" extrusionOk="0">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42" name="Google Shape;2342;p33"/>
          <p:cNvGrpSpPr/>
          <p:nvPr/>
        </p:nvGrpSpPr>
        <p:grpSpPr>
          <a:xfrm rot="913800" flipH="1">
            <a:off x="8269530" y="1608038"/>
            <a:ext cx="963871" cy="1023072"/>
            <a:chOff x="171400" y="1580200"/>
            <a:chExt cx="963850" cy="1023050"/>
          </a:xfrm>
        </p:grpSpPr>
        <p:sp>
          <p:nvSpPr>
            <p:cNvPr id="2343" name="Google Shape;2343;p33"/>
            <p:cNvSpPr/>
            <p:nvPr/>
          </p:nvSpPr>
          <p:spPr>
            <a:xfrm>
              <a:off x="344850" y="1580200"/>
              <a:ext cx="597325" cy="450650"/>
            </a:xfrm>
            <a:custGeom>
              <a:avLst/>
              <a:gdLst/>
              <a:ahLst/>
              <a:cxnLst/>
              <a:rect l="l" t="t" r="r" b="b"/>
              <a:pathLst>
                <a:path w="23893" h="18026" extrusionOk="0">
                  <a:moveTo>
                    <a:pt x="11667" y="1"/>
                  </a:moveTo>
                  <a:cubicBezTo>
                    <a:pt x="7673" y="1"/>
                    <a:pt x="2916" y="1459"/>
                    <a:pt x="1712" y="6319"/>
                  </a:cubicBezTo>
                  <a:cubicBezTo>
                    <a:pt x="0" y="12505"/>
                    <a:pt x="3127" y="17070"/>
                    <a:pt x="9130" y="17823"/>
                  </a:cubicBezTo>
                  <a:cubicBezTo>
                    <a:pt x="10088" y="17954"/>
                    <a:pt x="11105" y="18026"/>
                    <a:pt x="12138" y="18026"/>
                  </a:cubicBezTo>
                  <a:cubicBezTo>
                    <a:pt x="17776" y="18026"/>
                    <a:pt x="23892" y="15875"/>
                    <a:pt x="23487" y="9355"/>
                  </a:cubicBezTo>
                  <a:cubicBezTo>
                    <a:pt x="23193" y="4653"/>
                    <a:pt x="20303" y="41"/>
                    <a:pt x="13042" y="41"/>
                  </a:cubicBezTo>
                  <a:cubicBezTo>
                    <a:pt x="12971" y="41"/>
                    <a:pt x="12900" y="41"/>
                    <a:pt x="12828" y="42"/>
                  </a:cubicBezTo>
                  <a:cubicBezTo>
                    <a:pt x="12451" y="15"/>
                    <a:pt x="12063" y="1"/>
                    <a:pt x="116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4" name="Google Shape;2344;p33"/>
            <p:cNvSpPr/>
            <p:nvPr/>
          </p:nvSpPr>
          <p:spPr>
            <a:xfrm>
              <a:off x="282650" y="2022875"/>
              <a:ext cx="784625" cy="580375"/>
            </a:xfrm>
            <a:custGeom>
              <a:avLst/>
              <a:gdLst/>
              <a:ahLst/>
              <a:cxnLst/>
              <a:rect l="l" t="t" r="r" b="b"/>
              <a:pathLst>
                <a:path w="31385" h="23215" extrusionOk="0">
                  <a:moveTo>
                    <a:pt x="15065" y="0"/>
                  </a:moveTo>
                  <a:cubicBezTo>
                    <a:pt x="13684" y="0"/>
                    <a:pt x="12163" y="42"/>
                    <a:pt x="10477" y="116"/>
                  </a:cubicBezTo>
                  <a:cubicBezTo>
                    <a:pt x="10249" y="103"/>
                    <a:pt x="10024" y="96"/>
                    <a:pt x="9803" y="96"/>
                  </a:cubicBezTo>
                  <a:cubicBezTo>
                    <a:pt x="3391" y="96"/>
                    <a:pt x="0" y="5445"/>
                    <a:pt x="0" y="11049"/>
                  </a:cubicBezTo>
                  <a:cubicBezTo>
                    <a:pt x="114" y="20362"/>
                    <a:pt x="6756" y="23215"/>
                    <a:pt x="15407" y="23215"/>
                  </a:cubicBezTo>
                  <a:cubicBezTo>
                    <a:pt x="23693" y="23215"/>
                    <a:pt x="29216" y="20362"/>
                    <a:pt x="30449" y="14655"/>
                  </a:cubicBezTo>
                  <a:cubicBezTo>
                    <a:pt x="31385" y="10866"/>
                    <a:pt x="30244" y="6005"/>
                    <a:pt x="27117" y="3243"/>
                  </a:cubicBezTo>
                  <a:cubicBezTo>
                    <a:pt x="24340" y="781"/>
                    <a:pt x="20992" y="0"/>
                    <a:pt x="1506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5" name="Google Shape;2345;p33"/>
            <p:cNvSpPr/>
            <p:nvPr/>
          </p:nvSpPr>
          <p:spPr>
            <a:xfrm>
              <a:off x="304825" y="1930225"/>
              <a:ext cx="684275" cy="176350"/>
            </a:xfrm>
            <a:custGeom>
              <a:avLst/>
              <a:gdLst/>
              <a:ahLst/>
              <a:cxnLst/>
              <a:rect l="l" t="t" r="r" b="b"/>
              <a:pathLst>
                <a:path w="27371" h="7054" extrusionOk="0">
                  <a:moveTo>
                    <a:pt x="24577" y="1"/>
                  </a:moveTo>
                  <a:cubicBezTo>
                    <a:pt x="24125" y="1"/>
                    <a:pt x="23654" y="108"/>
                    <a:pt x="23194" y="307"/>
                  </a:cubicBezTo>
                  <a:cubicBezTo>
                    <a:pt x="20483" y="1453"/>
                    <a:pt x="17284" y="1955"/>
                    <a:pt x="14057" y="1955"/>
                  </a:cubicBezTo>
                  <a:cubicBezTo>
                    <a:pt x="10599" y="1955"/>
                    <a:pt x="7109" y="1378"/>
                    <a:pt x="4157" y="398"/>
                  </a:cubicBezTo>
                  <a:cubicBezTo>
                    <a:pt x="3843" y="283"/>
                    <a:pt x="3546" y="231"/>
                    <a:pt x="3271" y="231"/>
                  </a:cubicBezTo>
                  <a:cubicBezTo>
                    <a:pt x="805" y="231"/>
                    <a:pt x="1" y="4407"/>
                    <a:pt x="2834" y="5351"/>
                  </a:cubicBezTo>
                  <a:cubicBezTo>
                    <a:pt x="6169" y="6463"/>
                    <a:pt x="9885" y="7054"/>
                    <a:pt x="13606" y="7054"/>
                  </a:cubicBezTo>
                  <a:cubicBezTo>
                    <a:pt x="17830" y="7054"/>
                    <a:pt x="22061" y="6292"/>
                    <a:pt x="25750" y="4666"/>
                  </a:cubicBezTo>
                  <a:cubicBezTo>
                    <a:pt x="27074" y="4210"/>
                    <a:pt x="27371" y="2293"/>
                    <a:pt x="26709" y="1243"/>
                  </a:cubicBezTo>
                  <a:cubicBezTo>
                    <a:pt x="26203" y="379"/>
                    <a:pt x="25424" y="1"/>
                    <a:pt x="24577"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6" name="Google Shape;2346;p33"/>
            <p:cNvSpPr/>
            <p:nvPr/>
          </p:nvSpPr>
          <p:spPr>
            <a:xfrm>
              <a:off x="425300" y="1972225"/>
              <a:ext cx="230875" cy="532600"/>
            </a:xfrm>
            <a:custGeom>
              <a:avLst/>
              <a:gdLst/>
              <a:ahLst/>
              <a:cxnLst/>
              <a:rect l="l" t="t" r="r" b="b"/>
              <a:pathLst>
                <a:path w="9235" h="21304" extrusionOk="0">
                  <a:moveTo>
                    <a:pt x="5621" y="0"/>
                  </a:moveTo>
                  <a:cubicBezTo>
                    <a:pt x="4820" y="0"/>
                    <a:pt x="4005" y="347"/>
                    <a:pt x="3424" y="1183"/>
                  </a:cubicBezTo>
                  <a:cubicBezTo>
                    <a:pt x="0" y="6228"/>
                    <a:pt x="1621" y="13166"/>
                    <a:pt x="1918" y="18873"/>
                  </a:cubicBezTo>
                  <a:cubicBezTo>
                    <a:pt x="2009" y="20493"/>
                    <a:pt x="3339" y="21304"/>
                    <a:pt x="4623" y="21304"/>
                  </a:cubicBezTo>
                  <a:cubicBezTo>
                    <a:pt x="5906" y="21304"/>
                    <a:pt x="7145" y="20493"/>
                    <a:pt x="7053" y="18873"/>
                  </a:cubicBezTo>
                  <a:cubicBezTo>
                    <a:pt x="6757" y="14216"/>
                    <a:pt x="5136" y="7848"/>
                    <a:pt x="7898" y="3762"/>
                  </a:cubicBezTo>
                  <a:cubicBezTo>
                    <a:pt x="9235" y="1837"/>
                    <a:pt x="7465" y="0"/>
                    <a:pt x="562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7" name="Google Shape;2347;p33"/>
            <p:cNvSpPr/>
            <p:nvPr/>
          </p:nvSpPr>
          <p:spPr>
            <a:xfrm>
              <a:off x="939675" y="1957025"/>
              <a:ext cx="195575" cy="203800"/>
            </a:xfrm>
            <a:custGeom>
              <a:avLst/>
              <a:gdLst/>
              <a:ahLst/>
              <a:cxnLst/>
              <a:rect l="l" t="t" r="r" b="b"/>
              <a:pathLst>
                <a:path w="7823" h="8152" extrusionOk="0">
                  <a:moveTo>
                    <a:pt x="6881" y="0"/>
                  </a:moveTo>
                  <a:cubicBezTo>
                    <a:pt x="6687" y="0"/>
                    <a:pt x="6493" y="83"/>
                    <a:pt x="6359" y="285"/>
                  </a:cubicBezTo>
                  <a:cubicBezTo>
                    <a:pt x="4533" y="2750"/>
                    <a:pt x="2639" y="5032"/>
                    <a:pt x="448" y="7018"/>
                  </a:cubicBezTo>
                  <a:cubicBezTo>
                    <a:pt x="0" y="7466"/>
                    <a:pt x="437" y="8152"/>
                    <a:pt x="966" y="8152"/>
                  </a:cubicBezTo>
                  <a:cubicBezTo>
                    <a:pt x="1111" y="8152"/>
                    <a:pt x="1263" y="8100"/>
                    <a:pt x="1406" y="7977"/>
                  </a:cubicBezTo>
                  <a:cubicBezTo>
                    <a:pt x="3689" y="5877"/>
                    <a:pt x="5583" y="3412"/>
                    <a:pt x="7501" y="947"/>
                  </a:cubicBezTo>
                  <a:cubicBezTo>
                    <a:pt x="7823" y="479"/>
                    <a:pt x="7349" y="0"/>
                    <a:pt x="688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8" name="Google Shape;2348;p33"/>
            <p:cNvSpPr/>
            <p:nvPr/>
          </p:nvSpPr>
          <p:spPr>
            <a:xfrm>
              <a:off x="1015250" y="1947000"/>
              <a:ext cx="46325" cy="112725"/>
            </a:xfrm>
            <a:custGeom>
              <a:avLst/>
              <a:gdLst/>
              <a:ahLst/>
              <a:cxnLst/>
              <a:rect l="l" t="t" r="r" b="b"/>
              <a:pathLst>
                <a:path w="1853" h="4509" extrusionOk="0">
                  <a:moveTo>
                    <a:pt x="656" y="0"/>
                  </a:moveTo>
                  <a:cubicBezTo>
                    <a:pt x="331" y="0"/>
                    <a:pt x="0" y="389"/>
                    <a:pt x="186" y="777"/>
                  </a:cubicBezTo>
                  <a:cubicBezTo>
                    <a:pt x="666" y="1713"/>
                    <a:pt x="666" y="2968"/>
                    <a:pt x="848" y="3995"/>
                  </a:cubicBezTo>
                  <a:cubicBezTo>
                    <a:pt x="848" y="4338"/>
                    <a:pt x="1111" y="4509"/>
                    <a:pt x="1362" y="4509"/>
                  </a:cubicBezTo>
                  <a:cubicBezTo>
                    <a:pt x="1613" y="4509"/>
                    <a:pt x="1853" y="4338"/>
                    <a:pt x="1807" y="3995"/>
                  </a:cubicBezTo>
                  <a:cubicBezTo>
                    <a:pt x="1716" y="2763"/>
                    <a:pt x="1624" y="1439"/>
                    <a:pt x="1054" y="298"/>
                  </a:cubicBezTo>
                  <a:cubicBezTo>
                    <a:pt x="959" y="86"/>
                    <a:pt x="808" y="0"/>
                    <a:pt x="65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49" name="Google Shape;2349;p33"/>
            <p:cNvSpPr/>
            <p:nvPr/>
          </p:nvSpPr>
          <p:spPr>
            <a:xfrm>
              <a:off x="1015325" y="2068550"/>
              <a:ext cx="118725" cy="26275"/>
            </a:xfrm>
            <a:custGeom>
              <a:avLst/>
              <a:gdLst/>
              <a:ahLst/>
              <a:cxnLst/>
              <a:rect l="l" t="t" r="r" b="b"/>
              <a:pathLst>
                <a:path w="4749" h="1051" extrusionOk="0">
                  <a:moveTo>
                    <a:pt x="663" y="1"/>
                  </a:moveTo>
                  <a:cubicBezTo>
                    <a:pt x="1" y="92"/>
                    <a:pt x="1" y="1051"/>
                    <a:pt x="663" y="1051"/>
                  </a:cubicBezTo>
                  <a:lnTo>
                    <a:pt x="4087" y="1051"/>
                  </a:lnTo>
                  <a:cubicBezTo>
                    <a:pt x="4748" y="1051"/>
                    <a:pt x="4748" y="1"/>
                    <a:pt x="408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0" name="Google Shape;2350;p33"/>
            <p:cNvSpPr/>
            <p:nvPr/>
          </p:nvSpPr>
          <p:spPr>
            <a:xfrm>
              <a:off x="176525" y="2010450"/>
              <a:ext cx="216975" cy="199475"/>
            </a:xfrm>
            <a:custGeom>
              <a:avLst/>
              <a:gdLst/>
              <a:ahLst/>
              <a:cxnLst/>
              <a:rect l="l" t="t" r="r" b="b"/>
              <a:pathLst>
                <a:path w="8679" h="7979" extrusionOk="0">
                  <a:moveTo>
                    <a:pt x="865" y="0"/>
                  </a:moveTo>
                  <a:cubicBezTo>
                    <a:pt x="401" y="0"/>
                    <a:pt x="0" y="658"/>
                    <a:pt x="365" y="1092"/>
                  </a:cubicBezTo>
                  <a:cubicBezTo>
                    <a:pt x="2442" y="3557"/>
                    <a:pt x="4724" y="5840"/>
                    <a:pt x="7212" y="7848"/>
                  </a:cubicBezTo>
                  <a:cubicBezTo>
                    <a:pt x="7344" y="7939"/>
                    <a:pt x="7487" y="7979"/>
                    <a:pt x="7626" y="7979"/>
                  </a:cubicBezTo>
                  <a:cubicBezTo>
                    <a:pt x="8184" y="7979"/>
                    <a:pt x="8678" y="7347"/>
                    <a:pt x="8148" y="6890"/>
                  </a:cubicBezTo>
                  <a:cubicBezTo>
                    <a:pt x="5683" y="4881"/>
                    <a:pt x="3401" y="2599"/>
                    <a:pt x="1301" y="225"/>
                  </a:cubicBezTo>
                  <a:cubicBezTo>
                    <a:pt x="1164" y="66"/>
                    <a:pt x="1011" y="0"/>
                    <a:pt x="86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1" name="Google Shape;2351;p33"/>
            <p:cNvSpPr/>
            <p:nvPr/>
          </p:nvSpPr>
          <p:spPr>
            <a:xfrm>
              <a:off x="256950" y="2006100"/>
              <a:ext cx="34550" cy="107975"/>
            </a:xfrm>
            <a:custGeom>
              <a:avLst/>
              <a:gdLst/>
              <a:ahLst/>
              <a:cxnLst/>
              <a:rect l="l" t="t" r="r" b="b"/>
              <a:pathLst>
                <a:path w="1382" h="4319" extrusionOk="0">
                  <a:moveTo>
                    <a:pt x="738" y="0"/>
                  </a:moveTo>
                  <a:cubicBezTo>
                    <a:pt x="559" y="0"/>
                    <a:pt x="401" y="92"/>
                    <a:pt x="366" y="307"/>
                  </a:cubicBezTo>
                  <a:cubicBezTo>
                    <a:pt x="184" y="1449"/>
                    <a:pt x="184" y="2681"/>
                    <a:pt x="1" y="3823"/>
                  </a:cubicBezTo>
                  <a:cubicBezTo>
                    <a:pt x="1" y="4154"/>
                    <a:pt x="258" y="4319"/>
                    <a:pt x="515" y="4319"/>
                  </a:cubicBezTo>
                  <a:cubicBezTo>
                    <a:pt x="771" y="4319"/>
                    <a:pt x="1028" y="4154"/>
                    <a:pt x="1028" y="3823"/>
                  </a:cubicBezTo>
                  <a:cubicBezTo>
                    <a:pt x="1142" y="2773"/>
                    <a:pt x="1142" y="1631"/>
                    <a:pt x="1325" y="604"/>
                  </a:cubicBezTo>
                  <a:cubicBezTo>
                    <a:pt x="1382" y="249"/>
                    <a:pt x="1032" y="0"/>
                    <a:pt x="738"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2" name="Google Shape;2352;p33"/>
            <p:cNvSpPr/>
            <p:nvPr/>
          </p:nvSpPr>
          <p:spPr>
            <a:xfrm>
              <a:off x="171400" y="2108925"/>
              <a:ext cx="132950" cy="30975"/>
            </a:xfrm>
            <a:custGeom>
              <a:avLst/>
              <a:gdLst/>
              <a:ahLst/>
              <a:cxnLst/>
              <a:rect l="l" t="t" r="r" b="b"/>
              <a:pathLst>
                <a:path w="5318" h="1239" extrusionOk="0">
                  <a:moveTo>
                    <a:pt x="500" y="1"/>
                  </a:moveTo>
                  <a:cubicBezTo>
                    <a:pt x="0" y="1"/>
                    <a:pt x="23" y="947"/>
                    <a:pt x="570" y="1056"/>
                  </a:cubicBezTo>
                  <a:cubicBezTo>
                    <a:pt x="1985" y="1239"/>
                    <a:pt x="3309" y="1239"/>
                    <a:pt x="4656" y="1239"/>
                  </a:cubicBezTo>
                  <a:cubicBezTo>
                    <a:pt x="5317" y="1239"/>
                    <a:pt x="5317" y="280"/>
                    <a:pt x="4656" y="280"/>
                  </a:cubicBezTo>
                  <a:cubicBezTo>
                    <a:pt x="3309" y="280"/>
                    <a:pt x="1985" y="189"/>
                    <a:pt x="570" y="6"/>
                  </a:cubicBezTo>
                  <a:cubicBezTo>
                    <a:pt x="546" y="2"/>
                    <a:pt x="522" y="1"/>
                    <a:pt x="50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3" name="Google Shape;2353;p33"/>
            <p:cNvSpPr/>
            <p:nvPr/>
          </p:nvSpPr>
          <p:spPr>
            <a:xfrm>
              <a:off x="791650" y="1783800"/>
              <a:ext cx="237975" cy="94775"/>
            </a:xfrm>
            <a:custGeom>
              <a:avLst/>
              <a:gdLst/>
              <a:ahLst/>
              <a:cxnLst/>
              <a:rect l="l" t="t" r="r" b="b"/>
              <a:pathLst>
                <a:path w="9519" h="3791" extrusionOk="0">
                  <a:moveTo>
                    <a:pt x="5179" y="1"/>
                  </a:moveTo>
                  <a:cubicBezTo>
                    <a:pt x="3738" y="1"/>
                    <a:pt x="2283" y="69"/>
                    <a:pt x="754" y="161"/>
                  </a:cubicBezTo>
                  <a:cubicBezTo>
                    <a:pt x="0" y="731"/>
                    <a:pt x="0" y="1964"/>
                    <a:pt x="388" y="2923"/>
                  </a:cubicBezTo>
                  <a:cubicBezTo>
                    <a:pt x="712" y="3569"/>
                    <a:pt x="1035" y="3791"/>
                    <a:pt x="1462" y="3791"/>
                  </a:cubicBezTo>
                  <a:cubicBezTo>
                    <a:pt x="1789" y="3791"/>
                    <a:pt x="2176" y="3661"/>
                    <a:pt x="2671" y="3493"/>
                  </a:cubicBezTo>
                  <a:cubicBezTo>
                    <a:pt x="4953" y="2649"/>
                    <a:pt x="7327" y="1599"/>
                    <a:pt x="9518" y="252"/>
                  </a:cubicBezTo>
                  <a:cubicBezTo>
                    <a:pt x="8046" y="69"/>
                    <a:pt x="6620" y="1"/>
                    <a:pt x="5179"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4" name="Google Shape;2354;p33"/>
            <p:cNvSpPr/>
            <p:nvPr/>
          </p:nvSpPr>
          <p:spPr>
            <a:xfrm>
              <a:off x="800175" y="1707250"/>
              <a:ext cx="79375" cy="54425"/>
            </a:xfrm>
            <a:custGeom>
              <a:avLst/>
              <a:gdLst/>
              <a:ahLst/>
              <a:cxnLst/>
              <a:rect l="l" t="t" r="r" b="b"/>
              <a:pathLst>
                <a:path w="3175" h="2177" extrusionOk="0">
                  <a:moveTo>
                    <a:pt x="1445" y="0"/>
                  </a:moveTo>
                  <a:cubicBezTo>
                    <a:pt x="0" y="0"/>
                    <a:pt x="165" y="2177"/>
                    <a:pt x="1563" y="2177"/>
                  </a:cubicBezTo>
                  <a:cubicBezTo>
                    <a:pt x="1597" y="2177"/>
                    <a:pt x="1632" y="2175"/>
                    <a:pt x="1668" y="2173"/>
                  </a:cubicBezTo>
                  <a:cubicBezTo>
                    <a:pt x="2900" y="2173"/>
                    <a:pt x="3174" y="4"/>
                    <a:pt x="1554" y="4"/>
                  </a:cubicBezTo>
                  <a:cubicBezTo>
                    <a:pt x="1517" y="2"/>
                    <a:pt x="1480" y="0"/>
                    <a:pt x="144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5" name="Google Shape;2355;p33"/>
            <p:cNvSpPr/>
            <p:nvPr/>
          </p:nvSpPr>
          <p:spPr>
            <a:xfrm>
              <a:off x="657175" y="1750050"/>
              <a:ext cx="77425" cy="57250"/>
            </a:xfrm>
            <a:custGeom>
              <a:avLst/>
              <a:gdLst/>
              <a:ahLst/>
              <a:cxnLst/>
              <a:rect l="l" t="t" r="r" b="b"/>
              <a:pathLst>
                <a:path w="3097" h="2290" extrusionOk="0">
                  <a:moveTo>
                    <a:pt x="1377" y="0"/>
                  </a:moveTo>
                  <a:cubicBezTo>
                    <a:pt x="0" y="0"/>
                    <a:pt x="93" y="2289"/>
                    <a:pt x="1595" y="2289"/>
                  </a:cubicBezTo>
                  <a:cubicBezTo>
                    <a:pt x="1624" y="2289"/>
                    <a:pt x="1652" y="2288"/>
                    <a:pt x="1682" y="2287"/>
                  </a:cubicBezTo>
                  <a:cubicBezTo>
                    <a:pt x="2914" y="2173"/>
                    <a:pt x="3097" y="4"/>
                    <a:pt x="1476" y="4"/>
                  </a:cubicBezTo>
                  <a:cubicBezTo>
                    <a:pt x="1442" y="2"/>
                    <a:pt x="1409" y="0"/>
                    <a:pt x="137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6" name="Google Shape;2356;p33"/>
            <p:cNvSpPr/>
            <p:nvPr/>
          </p:nvSpPr>
          <p:spPr>
            <a:xfrm>
              <a:off x="653550" y="1861025"/>
              <a:ext cx="142675" cy="59575"/>
            </a:xfrm>
            <a:custGeom>
              <a:avLst/>
              <a:gdLst/>
              <a:ahLst/>
              <a:cxnLst/>
              <a:rect l="l" t="t" r="r" b="b"/>
              <a:pathLst>
                <a:path w="5707" h="2383" extrusionOk="0">
                  <a:moveTo>
                    <a:pt x="657" y="1"/>
                  </a:moveTo>
                  <a:cubicBezTo>
                    <a:pt x="318" y="1"/>
                    <a:pt x="1" y="404"/>
                    <a:pt x="297" y="701"/>
                  </a:cubicBezTo>
                  <a:cubicBezTo>
                    <a:pt x="1373" y="1851"/>
                    <a:pt x="2705" y="2383"/>
                    <a:pt x="4194" y="2383"/>
                  </a:cubicBezTo>
                  <a:cubicBezTo>
                    <a:pt x="4538" y="2383"/>
                    <a:pt x="4891" y="2354"/>
                    <a:pt x="5250" y="2299"/>
                  </a:cubicBezTo>
                  <a:cubicBezTo>
                    <a:pt x="5707" y="2207"/>
                    <a:pt x="5524" y="1454"/>
                    <a:pt x="4954" y="1454"/>
                  </a:cubicBezTo>
                  <a:cubicBezTo>
                    <a:pt x="4619" y="1511"/>
                    <a:pt x="4296" y="1540"/>
                    <a:pt x="3987" y="1540"/>
                  </a:cubicBezTo>
                  <a:cubicBezTo>
                    <a:pt x="2798" y="1540"/>
                    <a:pt x="1792" y="1108"/>
                    <a:pt x="959" y="130"/>
                  </a:cubicBezTo>
                  <a:cubicBezTo>
                    <a:pt x="868" y="39"/>
                    <a:pt x="761" y="1"/>
                    <a:pt x="65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7" name="Google Shape;2357;p33"/>
            <p:cNvSpPr/>
            <p:nvPr/>
          </p:nvSpPr>
          <p:spPr>
            <a:xfrm>
              <a:off x="772275" y="2130000"/>
              <a:ext cx="112400" cy="79125"/>
            </a:xfrm>
            <a:custGeom>
              <a:avLst/>
              <a:gdLst/>
              <a:ahLst/>
              <a:cxnLst/>
              <a:rect l="l" t="t" r="r" b="b"/>
              <a:pathLst>
                <a:path w="4496" h="3165" extrusionOk="0">
                  <a:moveTo>
                    <a:pt x="2045" y="1"/>
                  </a:moveTo>
                  <a:cubicBezTo>
                    <a:pt x="0" y="1"/>
                    <a:pt x="245" y="3165"/>
                    <a:pt x="2233" y="3165"/>
                  </a:cubicBezTo>
                  <a:cubicBezTo>
                    <a:pt x="2286" y="3165"/>
                    <a:pt x="2340" y="3162"/>
                    <a:pt x="2396" y="3158"/>
                  </a:cubicBezTo>
                  <a:cubicBezTo>
                    <a:pt x="4199" y="3066"/>
                    <a:pt x="4496" y="8"/>
                    <a:pt x="2213" y="8"/>
                  </a:cubicBezTo>
                  <a:cubicBezTo>
                    <a:pt x="2155" y="3"/>
                    <a:pt x="2099" y="1"/>
                    <a:pt x="204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8" name="Google Shape;2358;p33"/>
            <p:cNvSpPr/>
            <p:nvPr/>
          </p:nvSpPr>
          <p:spPr>
            <a:xfrm>
              <a:off x="811650" y="2239575"/>
              <a:ext cx="112975" cy="78450"/>
            </a:xfrm>
            <a:custGeom>
              <a:avLst/>
              <a:gdLst/>
              <a:ahLst/>
              <a:cxnLst/>
              <a:rect l="l" t="t" r="r" b="b"/>
              <a:pathLst>
                <a:path w="4519" h="3138" extrusionOk="0">
                  <a:moveTo>
                    <a:pt x="2063" y="0"/>
                  </a:moveTo>
                  <a:cubicBezTo>
                    <a:pt x="1" y="0"/>
                    <a:pt x="210" y="3137"/>
                    <a:pt x="2331" y="3137"/>
                  </a:cubicBezTo>
                  <a:cubicBezTo>
                    <a:pt x="2367" y="3137"/>
                    <a:pt x="2404" y="3136"/>
                    <a:pt x="2441" y="3134"/>
                  </a:cubicBezTo>
                  <a:cubicBezTo>
                    <a:pt x="4153" y="3043"/>
                    <a:pt x="4519" y="7"/>
                    <a:pt x="2236" y="7"/>
                  </a:cubicBezTo>
                  <a:cubicBezTo>
                    <a:pt x="2177" y="3"/>
                    <a:pt x="2119" y="0"/>
                    <a:pt x="206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59" name="Google Shape;2359;p33"/>
            <p:cNvSpPr/>
            <p:nvPr/>
          </p:nvSpPr>
          <p:spPr>
            <a:xfrm>
              <a:off x="828500" y="2358400"/>
              <a:ext cx="113250" cy="81125"/>
            </a:xfrm>
            <a:custGeom>
              <a:avLst/>
              <a:gdLst/>
              <a:ahLst/>
              <a:cxnLst/>
              <a:rect l="l" t="t" r="r" b="b"/>
              <a:pathLst>
                <a:path w="4530" h="3245" extrusionOk="0">
                  <a:moveTo>
                    <a:pt x="2158" y="0"/>
                  </a:moveTo>
                  <a:cubicBezTo>
                    <a:pt x="1" y="0"/>
                    <a:pt x="260" y="3245"/>
                    <a:pt x="2344" y="3245"/>
                  </a:cubicBezTo>
                  <a:cubicBezTo>
                    <a:pt x="2372" y="3245"/>
                    <a:pt x="2401" y="3244"/>
                    <a:pt x="2429" y="3243"/>
                  </a:cubicBezTo>
                  <a:cubicBezTo>
                    <a:pt x="4233" y="3061"/>
                    <a:pt x="4529" y="2"/>
                    <a:pt x="2247" y="2"/>
                  </a:cubicBezTo>
                  <a:cubicBezTo>
                    <a:pt x="2217" y="1"/>
                    <a:pt x="2187" y="0"/>
                    <a:pt x="2158"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360" name="Google Shape;2360;p33"/>
          <p:cNvGrpSpPr/>
          <p:nvPr/>
        </p:nvGrpSpPr>
        <p:grpSpPr>
          <a:xfrm flipH="1">
            <a:off x="6065813" y="4292225"/>
            <a:ext cx="865125" cy="776487"/>
            <a:chOff x="1606225" y="4149350"/>
            <a:chExt cx="865125" cy="776487"/>
          </a:xfrm>
        </p:grpSpPr>
        <p:sp>
          <p:nvSpPr>
            <p:cNvPr id="2361" name="Google Shape;2361;p33"/>
            <p:cNvSpPr/>
            <p:nvPr/>
          </p:nvSpPr>
          <p:spPr>
            <a:xfrm>
              <a:off x="2226225" y="4149350"/>
              <a:ext cx="245125" cy="188875"/>
            </a:xfrm>
            <a:custGeom>
              <a:avLst/>
              <a:gdLst/>
              <a:ahLst/>
              <a:cxnLst/>
              <a:rect l="l" t="t" r="r" b="b"/>
              <a:pathLst>
                <a:path w="9805" h="7555" extrusionOk="0">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2" name="Google Shape;2362;p33"/>
            <p:cNvSpPr/>
            <p:nvPr/>
          </p:nvSpPr>
          <p:spPr>
            <a:xfrm>
              <a:off x="2086125" y="4277500"/>
              <a:ext cx="207175" cy="199750"/>
            </a:xfrm>
            <a:custGeom>
              <a:avLst/>
              <a:gdLst/>
              <a:ahLst/>
              <a:cxnLst/>
              <a:rect l="l" t="t" r="r" b="b"/>
              <a:pathLst>
                <a:path w="8287" h="7990" extrusionOk="0">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3" name="Google Shape;2363;p33"/>
            <p:cNvSpPr/>
            <p:nvPr/>
          </p:nvSpPr>
          <p:spPr>
            <a:xfrm>
              <a:off x="1606225" y="4296575"/>
              <a:ext cx="713325" cy="624450"/>
            </a:xfrm>
            <a:custGeom>
              <a:avLst/>
              <a:gdLst/>
              <a:ahLst/>
              <a:cxnLst/>
              <a:rect l="l" t="t" r="r" b="b"/>
              <a:pathLst>
                <a:path w="28533" h="24978" extrusionOk="0">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4" name="Google Shape;2364;p33"/>
            <p:cNvSpPr/>
            <p:nvPr/>
          </p:nvSpPr>
          <p:spPr>
            <a:xfrm>
              <a:off x="1750250" y="4366826"/>
              <a:ext cx="475996" cy="443285"/>
            </a:xfrm>
            <a:custGeom>
              <a:avLst/>
              <a:gdLst/>
              <a:ahLst/>
              <a:cxnLst/>
              <a:rect l="l" t="t" r="r" b="b"/>
              <a:pathLst>
                <a:path w="22235" h="20707" extrusionOk="0">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5" name="Google Shape;2365;p33"/>
            <p:cNvSpPr/>
            <p:nvPr/>
          </p:nvSpPr>
          <p:spPr>
            <a:xfrm>
              <a:off x="1798551" y="4325060"/>
              <a:ext cx="458891" cy="428571"/>
            </a:xfrm>
            <a:custGeom>
              <a:avLst/>
              <a:gdLst/>
              <a:ahLst/>
              <a:cxnLst/>
              <a:rect l="l" t="t" r="r" b="b"/>
              <a:pathLst>
                <a:path w="21946" h="20496" extrusionOk="0">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6" name="Google Shape;2366;p33"/>
            <p:cNvSpPr/>
            <p:nvPr/>
          </p:nvSpPr>
          <p:spPr>
            <a:xfrm>
              <a:off x="1677651" y="4446475"/>
              <a:ext cx="476019" cy="443240"/>
            </a:xfrm>
            <a:custGeom>
              <a:avLst/>
              <a:gdLst/>
              <a:ahLst/>
              <a:cxnLst/>
              <a:rect l="l" t="t" r="r" b="b"/>
              <a:pathLst>
                <a:path w="22015" h="20499" extrusionOk="0">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7" name="Google Shape;2367;p33"/>
            <p:cNvSpPr/>
            <p:nvPr/>
          </p:nvSpPr>
          <p:spPr>
            <a:xfrm>
              <a:off x="1902898" y="4296575"/>
              <a:ext cx="390366" cy="363504"/>
            </a:xfrm>
            <a:custGeom>
              <a:avLst/>
              <a:gdLst/>
              <a:ahLst/>
              <a:cxnLst/>
              <a:rect l="l" t="t" r="r" b="b"/>
              <a:pathLst>
                <a:path w="21799" h="20299" extrusionOk="0">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8" name="Google Shape;2368;p33"/>
            <p:cNvSpPr/>
            <p:nvPr/>
          </p:nvSpPr>
          <p:spPr>
            <a:xfrm>
              <a:off x="1657350" y="4496625"/>
              <a:ext cx="428748" cy="413835"/>
            </a:xfrm>
            <a:custGeom>
              <a:avLst/>
              <a:gdLst/>
              <a:ahLst/>
              <a:cxnLst/>
              <a:rect l="l" t="t" r="r" b="b"/>
              <a:pathLst>
                <a:path w="21822" h="20291" extrusionOk="0">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69" name="Google Shape;2369;p33"/>
            <p:cNvSpPr/>
            <p:nvPr/>
          </p:nvSpPr>
          <p:spPr>
            <a:xfrm>
              <a:off x="1952935" y="4289849"/>
              <a:ext cx="340325" cy="318825"/>
            </a:xfrm>
            <a:custGeom>
              <a:avLst/>
              <a:gdLst/>
              <a:ahLst/>
              <a:cxnLst/>
              <a:rect l="l" t="t" r="r" b="b"/>
              <a:pathLst>
                <a:path w="21257" h="19911" extrusionOk="0">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0" name="Google Shape;2370;p33"/>
            <p:cNvSpPr/>
            <p:nvPr/>
          </p:nvSpPr>
          <p:spPr>
            <a:xfrm>
              <a:off x="1659225" y="4562325"/>
              <a:ext cx="382236" cy="363512"/>
            </a:xfrm>
            <a:custGeom>
              <a:avLst/>
              <a:gdLst/>
              <a:ahLst/>
              <a:cxnLst/>
              <a:rect l="l" t="t" r="r" b="b"/>
              <a:pathLst>
                <a:path w="21256" h="19913" extrusionOk="0">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1" name="Google Shape;2371;p33"/>
            <p:cNvSpPr/>
            <p:nvPr/>
          </p:nvSpPr>
          <p:spPr>
            <a:xfrm>
              <a:off x="2033725" y="4727325"/>
              <a:ext cx="50225" cy="39975"/>
            </a:xfrm>
            <a:custGeom>
              <a:avLst/>
              <a:gdLst/>
              <a:ahLst/>
              <a:cxnLst/>
              <a:rect l="l" t="t" r="r" b="b"/>
              <a:pathLst>
                <a:path w="2009" h="1599" extrusionOk="0">
                  <a:moveTo>
                    <a:pt x="1050" y="1"/>
                  </a:moveTo>
                  <a:cubicBezTo>
                    <a:pt x="0" y="1"/>
                    <a:pt x="0" y="1599"/>
                    <a:pt x="1050" y="1599"/>
                  </a:cubicBezTo>
                  <a:cubicBezTo>
                    <a:pt x="2009" y="1599"/>
                    <a:pt x="2009" y="1"/>
                    <a:pt x="105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2" name="Google Shape;2372;p33"/>
            <p:cNvSpPr/>
            <p:nvPr/>
          </p:nvSpPr>
          <p:spPr>
            <a:xfrm>
              <a:off x="1912675" y="4627300"/>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3" name="Google Shape;2373;p33"/>
            <p:cNvSpPr/>
            <p:nvPr/>
          </p:nvSpPr>
          <p:spPr>
            <a:xfrm>
              <a:off x="1798550" y="4520213"/>
              <a:ext cx="52525" cy="38250"/>
            </a:xfrm>
            <a:custGeom>
              <a:avLst/>
              <a:gdLst/>
              <a:ahLst/>
              <a:cxnLst/>
              <a:rect l="l" t="t" r="r" b="b"/>
              <a:pathLst>
                <a:path w="2101" h="1530" extrusionOk="0">
                  <a:moveTo>
                    <a:pt x="1051" y="0"/>
                  </a:moveTo>
                  <a:cubicBezTo>
                    <a:pt x="1" y="0"/>
                    <a:pt x="1" y="1529"/>
                    <a:pt x="1051" y="1529"/>
                  </a:cubicBezTo>
                  <a:cubicBezTo>
                    <a:pt x="2101" y="1529"/>
                    <a:pt x="2101" y="0"/>
                    <a:pt x="105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4" name="Google Shape;2374;p33"/>
            <p:cNvSpPr/>
            <p:nvPr/>
          </p:nvSpPr>
          <p:spPr>
            <a:xfrm>
              <a:off x="2150175" y="4689156"/>
              <a:ext cx="50250" cy="40550"/>
            </a:xfrm>
            <a:custGeom>
              <a:avLst/>
              <a:gdLst/>
              <a:ahLst/>
              <a:cxnLst/>
              <a:rect l="l" t="t" r="r" b="b"/>
              <a:pathLst>
                <a:path w="2010" h="1622" extrusionOk="0">
                  <a:moveTo>
                    <a:pt x="1051" y="1"/>
                  </a:moveTo>
                  <a:cubicBezTo>
                    <a:pt x="1" y="1"/>
                    <a:pt x="1" y="1621"/>
                    <a:pt x="1051" y="1621"/>
                  </a:cubicBezTo>
                  <a:cubicBezTo>
                    <a:pt x="2009" y="1621"/>
                    <a:pt x="2009" y="1"/>
                    <a:pt x="105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5" name="Google Shape;2375;p33"/>
            <p:cNvSpPr/>
            <p:nvPr/>
          </p:nvSpPr>
          <p:spPr>
            <a:xfrm>
              <a:off x="2033994" y="4596356"/>
              <a:ext cx="49675" cy="38250"/>
            </a:xfrm>
            <a:custGeom>
              <a:avLst/>
              <a:gdLst/>
              <a:ahLst/>
              <a:cxnLst/>
              <a:rect l="l" t="t" r="r" b="b"/>
              <a:pathLst>
                <a:path w="1987" h="1530" extrusionOk="0">
                  <a:moveTo>
                    <a:pt x="1051" y="0"/>
                  </a:moveTo>
                  <a:cubicBezTo>
                    <a:pt x="1" y="0"/>
                    <a:pt x="1" y="1529"/>
                    <a:pt x="1051" y="1529"/>
                  </a:cubicBezTo>
                  <a:cubicBezTo>
                    <a:pt x="1987" y="1529"/>
                    <a:pt x="1987" y="0"/>
                    <a:pt x="105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6" name="Google Shape;2376;p33"/>
            <p:cNvSpPr/>
            <p:nvPr/>
          </p:nvSpPr>
          <p:spPr>
            <a:xfrm>
              <a:off x="1920075" y="4496625"/>
              <a:ext cx="49675" cy="40550"/>
            </a:xfrm>
            <a:custGeom>
              <a:avLst/>
              <a:gdLst/>
              <a:ahLst/>
              <a:cxnLst/>
              <a:rect l="l" t="t" r="r" b="b"/>
              <a:pathLst>
                <a:path w="1987" h="1622" extrusionOk="0">
                  <a:moveTo>
                    <a:pt x="1028" y="1"/>
                  </a:moveTo>
                  <a:cubicBezTo>
                    <a:pt x="1" y="1"/>
                    <a:pt x="1" y="1621"/>
                    <a:pt x="1028" y="1621"/>
                  </a:cubicBezTo>
                  <a:cubicBezTo>
                    <a:pt x="1987" y="1621"/>
                    <a:pt x="1987" y="1"/>
                    <a:pt x="1028"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7" name="Google Shape;2377;p33"/>
            <p:cNvSpPr/>
            <p:nvPr/>
          </p:nvSpPr>
          <p:spPr>
            <a:xfrm>
              <a:off x="1827313" y="4385025"/>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378" name="Google Shape;2378;p33"/>
          <p:cNvSpPr/>
          <p:nvPr/>
        </p:nvSpPr>
        <p:spPr>
          <a:xfrm flipH="1">
            <a:off x="-46075" y="233327"/>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79" name="Google Shape;2379;p33"/>
          <p:cNvSpPr/>
          <p:nvPr/>
        </p:nvSpPr>
        <p:spPr>
          <a:xfrm flipH="1">
            <a:off x="217550" y="1469303"/>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0" name="Google Shape;2380;p33"/>
          <p:cNvSpPr/>
          <p:nvPr/>
        </p:nvSpPr>
        <p:spPr>
          <a:xfrm flipH="1">
            <a:off x="1475803" y="1075002"/>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1" name="Google Shape;2381;p33"/>
          <p:cNvSpPr/>
          <p:nvPr/>
        </p:nvSpPr>
        <p:spPr>
          <a:xfrm flipH="1">
            <a:off x="669500" y="2163750"/>
            <a:ext cx="61650" cy="47400"/>
          </a:xfrm>
          <a:custGeom>
            <a:avLst/>
            <a:gdLst/>
            <a:ahLst/>
            <a:cxnLst/>
            <a:rect l="l" t="t" r="r" b="b"/>
            <a:pathLst>
              <a:path w="2466" h="1896" extrusionOk="0">
                <a:moveTo>
                  <a:pt x="1233" y="1"/>
                </a:moveTo>
                <a:cubicBezTo>
                  <a:pt x="0" y="1"/>
                  <a:pt x="0" y="1895"/>
                  <a:pt x="1233" y="1895"/>
                </a:cubicBezTo>
                <a:cubicBezTo>
                  <a:pt x="2466" y="1895"/>
                  <a:pt x="2466"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2" name="Google Shape;2382;p33"/>
          <p:cNvSpPr/>
          <p:nvPr/>
        </p:nvSpPr>
        <p:spPr>
          <a:xfrm flipH="1">
            <a:off x="897750" y="17625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383" name="Google Shape;2383;p33"/>
          <p:cNvGrpSpPr/>
          <p:nvPr/>
        </p:nvGrpSpPr>
        <p:grpSpPr>
          <a:xfrm flipH="1">
            <a:off x="1383000" y="78601"/>
            <a:ext cx="708750" cy="698750"/>
            <a:chOff x="6836325" y="30975"/>
            <a:chExt cx="708750" cy="698750"/>
          </a:xfrm>
        </p:grpSpPr>
        <p:sp>
          <p:nvSpPr>
            <p:cNvPr id="2384" name="Google Shape;2384;p33"/>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5" name="Google Shape;2385;p33"/>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6" name="Google Shape;2386;p33"/>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7" name="Google Shape;2387;p33"/>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8" name="Google Shape;2388;p33"/>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89" name="Google Shape;2389;p33"/>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0" name="Google Shape;2390;p33"/>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1" name="Google Shape;2391;p33"/>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2" name="Google Shape;2392;p33"/>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3" name="Google Shape;2393;p33"/>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4" name="Google Shape;2394;p33"/>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5" name="Google Shape;2395;p33"/>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6" name="Google Shape;2396;p33"/>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7" name="Google Shape;2397;p33"/>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8" name="Google Shape;2398;p33"/>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99" name="Google Shape;2399;p33"/>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0" name="Google Shape;2400;p33"/>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1" name="Google Shape;2401;p33"/>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2" name="Google Shape;2402;p33"/>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3" name="Google Shape;2403;p33"/>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404" name="Google Shape;2404;p33"/>
          <p:cNvSpPr/>
          <p:nvPr/>
        </p:nvSpPr>
        <p:spPr>
          <a:xfrm flipH="1">
            <a:off x="1247778" y="1293350"/>
            <a:ext cx="67225" cy="58950"/>
          </a:xfrm>
          <a:custGeom>
            <a:avLst/>
            <a:gdLst/>
            <a:ahLst/>
            <a:cxnLst/>
            <a:rect l="l" t="t" r="r" b="b"/>
            <a:pathLst>
              <a:path w="2689" h="2358" extrusionOk="0">
                <a:moveTo>
                  <a:pt x="1343" y="1"/>
                </a:moveTo>
                <a:cubicBezTo>
                  <a:pt x="867" y="1"/>
                  <a:pt x="394" y="249"/>
                  <a:pt x="232" y="762"/>
                </a:cubicBezTo>
                <a:cubicBezTo>
                  <a:pt x="0" y="1731"/>
                  <a:pt x="765" y="2357"/>
                  <a:pt x="1475" y="2357"/>
                </a:cubicBezTo>
                <a:cubicBezTo>
                  <a:pt x="1952" y="2357"/>
                  <a:pt x="2405" y="2075"/>
                  <a:pt x="2515" y="1424"/>
                </a:cubicBezTo>
                <a:cubicBezTo>
                  <a:pt x="2688" y="490"/>
                  <a:pt x="2013" y="1"/>
                  <a:pt x="1343" y="1"/>
                </a:cubicBezTo>
                <a:close/>
              </a:path>
            </a:pathLst>
          </a:custGeom>
          <a:solidFill>
            <a:srgbClr val="FE323D"/>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405" name="Google Shape;2405;p33"/>
          <p:cNvGrpSpPr/>
          <p:nvPr/>
        </p:nvGrpSpPr>
        <p:grpSpPr>
          <a:xfrm flipH="1">
            <a:off x="173925" y="201926"/>
            <a:ext cx="1154200" cy="1393900"/>
            <a:chOff x="7333250" y="135250"/>
            <a:chExt cx="1154200" cy="1393900"/>
          </a:xfrm>
        </p:grpSpPr>
        <p:sp>
          <p:nvSpPr>
            <p:cNvPr id="2406" name="Google Shape;2406;p33"/>
            <p:cNvSpPr/>
            <p:nvPr/>
          </p:nvSpPr>
          <p:spPr>
            <a:xfrm>
              <a:off x="7395700" y="545100"/>
              <a:ext cx="644675" cy="940000"/>
            </a:xfrm>
            <a:custGeom>
              <a:avLst/>
              <a:gdLst/>
              <a:ahLst/>
              <a:cxnLst/>
              <a:rect l="l" t="t" r="r" b="b"/>
              <a:pathLst>
                <a:path w="25787" h="37600" extrusionOk="0">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7" name="Google Shape;2407;p33"/>
            <p:cNvSpPr/>
            <p:nvPr/>
          </p:nvSpPr>
          <p:spPr>
            <a:xfrm>
              <a:off x="7913100" y="135250"/>
              <a:ext cx="337850" cy="449700"/>
            </a:xfrm>
            <a:custGeom>
              <a:avLst/>
              <a:gdLst/>
              <a:ahLst/>
              <a:cxnLst/>
              <a:rect l="l" t="t" r="r" b="b"/>
              <a:pathLst>
                <a:path w="13514" h="17988" extrusionOk="0">
                  <a:moveTo>
                    <a:pt x="6004" y="1"/>
                  </a:moveTo>
                  <a:cubicBezTo>
                    <a:pt x="1" y="1"/>
                    <a:pt x="2009" y="14175"/>
                    <a:pt x="4292" y="17987"/>
                  </a:cubicBezTo>
                  <a:cubicBezTo>
                    <a:pt x="6757" y="15704"/>
                    <a:pt x="13513" y="1"/>
                    <a:pt x="6004"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8" name="Google Shape;2408;p33"/>
            <p:cNvSpPr/>
            <p:nvPr/>
          </p:nvSpPr>
          <p:spPr>
            <a:xfrm>
              <a:off x="7979875" y="522900"/>
              <a:ext cx="507575" cy="248725"/>
            </a:xfrm>
            <a:custGeom>
              <a:avLst/>
              <a:gdLst/>
              <a:ahLst/>
              <a:cxnLst/>
              <a:rect l="l" t="t" r="r" b="b"/>
              <a:pathLst>
                <a:path w="20303" h="9949" extrusionOk="0">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09" name="Google Shape;2409;p33"/>
            <p:cNvSpPr/>
            <p:nvPr/>
          </p:nvSpPr>
          <p:spPr>
            <a:xfrm>
              <a:off x="7454325" y="580600"/>
              <a:ext cx="416000" cy="389525"/>
            </a:xfrm>
            <a:custGeom>
              <a:avLst/>
              <a:gdLst/>
              <a:ahLst/>
              <a:cxnLst/>
              <a:rect l="l" t="t" r="r" b="b"/>
              <a:pathLst>
                <a:path w="16640" h="15581" extrusionOk="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0" name="Google Shape;2410;p33"/>
            <p:cNvSpPr/>
            <p:nvPr/>
          </p:nvSpPr>
          <p:spPr>
            <a:xfrm>
              <a:off x="7796700" y="971900"/>
              <a:ext cx="486050" cy="195150"/>
            </a:xfrm>
            <a:custGeom>
              <a:avLst/>
              <a:gdLst/>
              <a:ahLst/>
              <a:cxnLst/>
              <a:rect l="l" t="t" r="r" b="b"/>
              <a:pathLst>
                <a:path w="19442" h="7806" extrusionOk="0">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1" name="Google Shape;2411;p33"/>
            <p:cNvSpPr/>
            <p:nvPr/>
          </p:nvSpPr>
          <p:spPr>
            <a:xfrm>
              <a:off x="7385275" y="862300"/>
              <a:ext cx="295425" cy="395400"/>
            </a:xfrm>
            <a:custGeom>
              <a:avLst/>
              <a:gdLst/>
              <a:ahLst/>
              <a:cxnLst/>
              <a:rect l="l" t="t" r="r" b="b"/>
              <a:pathLst>
                <a:path w="11817" h="15816" extrusionOk="0">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2" name="Google Shape;2412;p33"/>
            <p:cNvSpPr/>
            <p:nvPr/>
          </p:nvSpPr>
          <p:spPr>
            <a:xfrm>
              <a:off x="7556450" y="1361025"/>
              <a:ext cx="413000" cy="168125"/>
            </a:xfrm>
            <a:custGeom>
              <a:avLst/>
              <a:gdLst/>
              <a:ahLst/>
              <a:cxnLst/>
              <a:rect l="l" t="t" r="r" b="b"/>
              <a:pathLst>
                <a:path w="16520" h="6725" extrusionOk="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3" name="Google Shape;2413;p33"/>
            <p:cNvSpPr/>
            <p:nvPr/>
          </p:nvSpPr>
          <p:spPr>
            <a:xfrm>
              <a:off x="7818275" y="454675"/>
              <a:ext cx="187300" cy="257150"/>
            </a:xfrm>
            <a:custGeom>
              <a:avLst/>
              <a:gdLst/>
              <a:ahLst/>
              <a:cxnLst/>
              <a:rect l="l" t="t" r="r" b="b"/>
              <a:pathLst>
                <a:path w="7492" h="10286" extrusionOk="0">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4" name="Google Shape;2414;p33"/>
            <p:cNvSpPr/>
            <p:nvPr/>
          </p:nvSpPr>
          <p:spPr>
            <a:xfrm>
              <a:off x="7913125" y="858250"/>
              <a:ext cx="278475" cy="54950"/>
            </a:xfrm>
            <a:custGeom>
              <a:avLst/>
              <a:gdLst/>
              <a:ahLst/>
              <a:cxnLst/>
              <a:rect l="l" t="t" r="r" b="b"/>
              <a:pathLst>
                <a:path w="11139" h="2198" extrusionOk="0">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5" name="Google Shape;2415;p33"/>
            <p:cNvSpPr/>
            <p:nvPr/>
          </p:nvSpPr>
          <p:spPr>
            <a:xfrm>
              <a:off x="7678050" y="1222100"/>
              <a:ext cx="305175" cy="86400"/>
            </a:xfrm>
            <a:custGeom>
              <a:avLst/>
              <a:gdLst/>
              <a:ahLst/>
              <a:cxnLst/>
              <a:rect l="l" t="t" r="r" b="b"/>
              <a:pathLst>
                <a:path w="12207" h="3456" extrusionOk="0">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6" name="Google Shape;2416;p33"/>
            <p:cNvSpPr/>
            <p:nvPr/>
          </p:nvSpPr>
          <p:spPr>
            <a:xfrm>
              <a:off x="7390350" y="1144425"/>
              <a:ext cx="127950" cy="261350"/>
            </a:xfrm>
            <a:custGeom>
              <a:avLst/>
              <a:gdLst/>
              <a:ahLst/>
              <a:cxnLst/>
              <a:rect l="l" t="t" r="r" b="b"/>
              <a:pathLst>
                <a:path w="5118" h="10454" extrusionOk="0">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7" name="Google Shape;2417;p33"/>
            <p:cNvSpPr/>
            <p:nvPr/>
          </p:nvSpPr>
          <p:spPr>
            <a:xfrm>
              <a:off x="7909175" y="1252200"/>
              <a:ext cx="144775" cy="104475"/>
            </a:xfrm>
            <a:custGeom>
              <a:avLst/>
              <a:gdLst/>
              <a:ahLst/>
              <a:cxnLst/>
              <a:rect l="l" t="t" r="r" b="b"/>
              <a:pathLst>
                <a:path w="5791" h="4179" extrusionOk="0">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8" name="Google Shape;2418;p33"/>
            <p:cNvSpPr/>
            <p:nvPr/>
          </p:nvSpPr>
          <p:spPr>
            <a:xfrm>
              <a:off x="7752450" y="407875"/>
              <a:ext cx="144725" cy="103875"/>
            </a:xfrm>
            <a:custGeom>
              <a:avLst/>
              <a:gdLst/>
              <a:ahLst/>
              <a:cxnLst/>
              <a:rect l="l" t="t" r="r" b="b"/>
              <a:pathLst>
                <a:path w="5789" h="4155" extrusionOk="0">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19" name="Google Shape;2419;p33"/>
            <p:cNvSpPr/>
            <p:nvPr/>
          </p:nvSpPr>
          <p:spPr>
            <a:xfrm>
              <a:off x="8120150" y="817375"/>
              <a:ext cx="143750" cy="104000"/>
            </a:xfrm>
            <a:custGeom>
              <a:avLst/>
              <a:gdLst/>
              <a:ahLst/>
              <a:cxnLst/>
              <a:rect l="l" t="t" r="r" b="b"/>
              <a:pathLst>
                <a:path w="5750" h="4160" extrusionOk="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0" name="Google Shape;2420;p33"/>
            <p:cNvSpPr/>
            <p:nvPr/>
          </p:nvSpPr>
          <p:spPr>
            <a:xfrm>
              <a:off x="8068650" y="782025"/>
              <a:ext cx="91750" cy="64575"/>
            </a:xfrm>
            <a:custGeom>
              <a:avLst/>
              <a:gdLst/>
              <a:ahLst/>
              <a:cxnLst/>
              <a:rect l="l" t="t" r="r" b="b"/>
              <a:pathLst>
                <a:path w="3670" h="2583" extrusionOk="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1" name="Google Shape;2421;p33"/>
            <p:cNvSpPr/>
            <p:nvPr/>
          </p:nvSpPr>
          <p:spPr>
            <a:xfrm>
              <a:off x="7875025" y="460075"/>
              <a:ext cx="92975" cy="63000"/>
            </a:xfrm>
            <a:custGeom>
              <a:avLst/>
              <a:gdLst/>
              <a:ahLst/>
              <a:cxnLst/>
              <a:rect l="l" t="t" r="r" b="b"/>
              <a:pathLst>
                <a:path w="3719" h="2520" extrusionOk="0">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2" name="Google Shape;2422;p33"/>
            <p:cNvSpPr/>
            <p:nvPr/>
          </p:nvSpPr>
          <p:spPr>
            <a:xfrm>
              <a:off x="7885075" y="1186550"/>
              <a:ext cx="92150" cy="64075"/>
            </a:xfrm>
            <a:custGeom>
              <a:avLst/>
              <a:gdLst/>
              <a:ahLst/>
              <a:cxnLst/>
              <a:rect l="l" t="t" r="r" b="b"/>
              <a:pathLst>
                <a:path w="3686" h="2563" extrusionOk="0">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3" name="Google Shape;2423;p33"/>
            <p:cNvSpPr/>
            <p:nvPr/>
          </p:nvSpPr>
          <p:spPr>
            <a:xfrm>
              <a:off x="7333250" y="1102675"/>
              <a:ext cx="143750" cy="104025"/>
            </a:xfrm>
            <a:custGeom>
              <a:avLst/>
              <a:gdLst/>
              <a:ahLst/>
              <a:cxnLst/>
              <a:rect l="l" t="t" r="r" b="b"/>
              <a:pathLst>
                <a:path w="5750" h="4161" extrusionOk="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4" name="Google Shape;2424;p33"/>
            <p:cNvSpPr/>
            <p:nvPr/>
          </p:nvSpPr>
          <p:spPr>
            <a:xfrm>
              <a:off x="7800525" y="1293825"/>
              <a:ext cx="122200" cy="88725"/>
            </a:xfrm>
            <a:custGeom>
              <a:avLst/>
              <a:gdLst/>
              <a:ahLst/>
              <a:cxnLst/>
              <a:rect l="l" t="t" r="r" b="b"/>
              <a:pathLst>
                <a:path w="4888" h="3549" extrusionOk="0">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5" name="Google Shape;2425;p33"/>
            <p:cNvSpPr/>
            <p:nvPr/>
          </p:nvSpPr>
          <p:spPr>
            <a:xfrm>
              <a:off x="7762250" y="528275"/>
              <a:ext cx="122175" cy="88825"/>
            </a:xfrm>
            <a:custGeom>
              <a:avLst/>
              <a:gdLst/>
              <a:ahLst/>
              <a:cxnLst/>
              <a:rect l="l" t="t" r="r" b="b"/>
              <a:pathLst>
                <a:path w="4887" h="3553" extrusionOk="0">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6" name="Google Shape;2426;p33"/>
            <p:cNvSpPr/>
            <p:nvPr/>
          </p:nvSpPr>
          <p:spPr>
            <a:xfrm>
              <a:off x="8057350" y="904000"/>
              <a:ext cx="122400" cy="88475"/>
            </a:xfrm>
            <a:custGeom>
              <a:avLst/>
              <a:gdLst/>
              <a:ahLst/>
              <a:cxnLst/>
              <a:rect l="l" t="t" r="r" b="b"/>
              <a:pathLst>
                <a:path w="4896" h="3539" extrusionOk="0">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7" name="Google Shape;2427;p33"/>
            <p:cNvSpPr/>
            <p:nvPr/>
          </p:nvSpPr>
          <p:spPr>
            <a:xfrm>
              <a:off x="7441800" y="1161675"/>
              <a:ext cx="121950" cy="87950"/>
            </a:xfrm>
            <a:custGeom>
              <a:avLst/>
              <a:gdLst/>
              <a:ahLst/>
              <a:cxnLst/>
              <a:rect l="l" t="t" r="r" b="b"/>
              <a:pathLst>
                <a:path w="4878" h="3518" extrusionOk="0">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8" name="Google Shape;2428;p33"/>
            <p:cNvSpPr/>
            <p:nvPr/>
          </p:nvSpPr>
          <p:spPr>
            <a:xfrm>
              <a:off x="7666825" y="670950"/>
              <a:ext cx="222825" cy="317575"/>
            </a:xfrm>
            <a:custGeom>
              <a:avLst/>
              <a:gdLst/>
              <a:ahLst/>
              <a:cxnLst/>
              <a:rect l="l" t="t" r="r" b="b"/>
              <a:pathLst>
                <a:path w="8913" h="12703" extrusionOk="0">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29" name="Google Shape;2429;p33"/>
            <p:cNvSpPr/>
            <p:nvPr/>
          </p:nvSpPr>
          <p:spPr>
            <a:xfrm>
              <a:off x="7535875" y="942725"/>
              <a:ext cx="139125" cy="328075"/>
            </a:xfrm>
            <a:custGeom>
              <a:avLst/>
              <a:gdLst/>
              <a:ahLst/>
              <a:cxnLst/>
              <a:rect l="l" t="t" r="r" b="b"/>
              <a:pathLst>
                <a:path w="5565" h="13123" extrusionOk="0">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0" name="Google Shape;2430;p33"/>
            <p:cNvSpPr/>
            <p:nvPr/>
          </p:nvSpPr>
          <p:spPr>
            <a:xfrm>
              <a:off x="7529300" y="1359300"/>
              <a:ext cx="325850" cy="102925"/>
            </a:xfrm>
            <a:custGeom>
              <a:avLst/>
              <a:gdLst/>
              <a:ahLst/>
              <a:cxnLst/>
              <a:rect l="l" t="t" r="r" b="b"/>
              <a:pathLst>
                <a:path w="13034" h="4117" extrusionOk="0">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1" name="Google Shape;2431;p33"/>
            <p:cNvSpPr/>
            <p:nvPr/>
          </p:nvSpPr>
          <p:spPr>
            <a:xfrm>
              <a:off x="7780175" y="1051125"/>
              <a:ext cx="361200" cy="73775"/>
            </a:xfrm>
            <a:custGeom>
              <a:avLst/>
              <a:gdLst/>
              <a:ahLst/>
              <a:cxnLst/>
              <a:rect l="l" t="t" r="r" b="b"/>
              <a:pathLst>
                <a:path w="14448" h="2951" extrusionOk="0">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2" name="Google Shape;2432;p33"/>
            <p:cNvSpPr/>
            <p:nvPr/>
          </p:nvSpPr>
          <p:spPr>
            <a:xfrm>
              <a:off x="7958175" y="614375"/>
              <a:ext cx="357275" cy="167800"/>
            </a:xfrm>
            <a:custGeom>
              <a:avLst/>
              <a:gdLst/>
              <a:ahLst/>
              <a:cxnLst/>
              <a:rect l="l" t="t" r="r" b="b"/>
              <a:pathLst>
                <a:path w="14291" h="6712" extrusionOk="0">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3" name="Google Shape;2433;p33"/>
            <p:cNvSpPr/>
            <p:nvPr/>
          </p:nvSpPr>
          <p:spPr>
            <a:xfrm>
              <a:off x="7997350" y="234125"/>
              <a:ext cx="70425" cy="406700"/>
            </a:xfrm>
            <a:custGeom>
              <a:avLst/>
              <a:gdLst/>
              <a:ahLst/>
              <a:cxnLst/>
              <a:rect l="l" t="t" r="r" b="b"/>
              <a:pathLst>
                <a:path w="2817" h="16268" extrusionOk="0">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4" name="Google Shape;2434;p33"/>
            <p:cNvSpPr/>
            <p:nvPr/>
          </p:nvSpPr>
          <p:spPr>
            <a:xfrm>
              <a:off x="8045675" y="278425"/>
              <a:ext cx="68375" cy="77475"/>
            </a:xfrm>
            <a:custGeom>
              <a:avLst/>
              <a:gdLst/>
              <a:ahLst/>
              <a:cxnLst/>
              <a:rect l="l" t="t" r="r" b="b"/>
              <a:pathLst>
                <a:path w="2735" h="3099" extrusionOk="0">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5" name="Google Shape;2435;p33"/>
            <p:cNvSpPr/>
            <p:nvPr/>
          </p:nvSpPr>
          <p:spPr>
            <a:xfrm>
              <a:off x="7986575" y="325800"/>
              <a:ext cx="64650" cy="68550"/>
            </a:xfrm>
            <a:custGeom>
              <a:avLst/>
              <a:gdLst/>
              <a:ahLst/>
              <a:cxnLst/>
              <a:rect l="l" t="t" r="r" b="b"/>
              <a:pathLst>
                <a:path w="2586" h="2742" extrusionOk="0">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6" name="Google Shape;2436;p33"/>
            <p:cNvSpPr/>
            <p:nvPr/>
          </p:nvSpPr>
          <p:spPr>
            <a:xfrm>
              <a:off x="8033750" y="382175"/>
              <a:ext cx="72600" cy="80750"/>
            </a:xfrm>
            <a:custGeom>
              <a:avLst/>
              <a:gdLst/>
              <a:ahLst/>
              <a:cxnLst/>
              <a:rect l="l" t="t" r="r" b="b"/>
              <a:pathLst>
                <a:path w="2904" h="3230" extrusionOk="0">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7" name="Google Shape;2437;p33"/>
            <p:cNvSpPr/>
            <p:nvPr/>
          </p:nvSpPr>
          <p:spPr>
            <a:xfrm>
              <a:off x="7986025" y="428175"/>
              <a:ext cx="56650" cy="70900"/>
            </a:xfrm>
            <a:custGeom>
              <a:avLst/>
              <a:gdLst/>
              <a:ahLst/>
              <a:cxnLst/>
              <a:rect l="l" t="t" r="r" b="b"/>
              <a:pathLst>
                <a:path w="2266" h="2836" extrusionOk="0">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8" name="Google Shape;2438;p33"/>
            <p:cNvSpPr/>
            <p:nvPr/>
          </p:nvSpPr>
          <p:spPr>
            <a:xfrm>
              <a:off x="8191300" y="583175"/>
              <a:ext cx="60600" cy="83975"/>
            </a:xfrm>
            <a:custGeom>
              <a:avLst/>
              <a:gdLst/>
              <a:ahLst/>
              <a:cxnLst/>
              <a:rect l="l" t="t" r="r" b="b"/>
              <a:pathLst>
                <a:path w="2424" h="3359" extrusionOk="0">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39" name="Google Shape;2439;p33"/>
            <p:cNvSpPr/>
            <p:nvPr/>
          </p:nvSpPr>
          <p:spPr>
            <a:xfrm>
              <a:off x="8173975" y="671900"/>
              <a:ext cx="79900" cy="47875"/>
            </a:xfrm>
            <a:custGeom>
              <a:avLst/>
              <a:gdLst/>
              <a:ahLst/>
              <a:cxnLst/>
              <a:rect l="l" t="t" r="r" b="b"/>
              <a:pathLst>
                <a:path w="3196" h="1915" extrusionOk="0">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0" name="Google Shape;2440;p33"/>
            <p:cNvSpPr/>
            <p:nvPr/>
          </p:nvSpPr>
          <p:spPr>
            <a:xfrm>
              <a:off x="8093675" y="625925"/>
              <a:ext cx="70300" cy="83025"/>
            </a:xfrm>
            <a:custGeom>
              <a:avLst/>
              <a:gdLst/>
              <a:ahLst/>
              <a:cxnLst/>
              <a:rect l="l" t="t" r="r" b="b"/>
              <a:pathLst>
                <a:path w="2812" h="3321" extrusionOk="0">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1" name="Google Shape;2441;p33"/>
            <p:cNvSpPr/>
            <p:nvPr/>
          </p:nvSpPr>
          <p:spPr>
            <a:xfrm>
              <a:off x="8078875" y="707650"/>
              <a:ext cx="74975" cy="40850"/>
            </a:xfrm>
            <a:custGeom>
              <a:avLst/>
              <a:gdLst/>
              <a:ahLst/>
              <a:cxnLst/>
              <a:rect l="l" t="t" r="r" b="b"/>
              <a:pathLst>
                <a:path w="2999" h="1634" extrusionOk="0">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2" name="Google Shape;2442;p33"/>
            <p:cNvSpPr/>
            <p:nvPr/>
          </p:nvSpPr>
          <p:spPr>
            <a:xfrm>
              <a:off x="7714325" y="673600"/>
              <a:ext cx="42575" cy="72800"/>
            </a:xfrm>
            <a:custGeom>
              <a:avLst/>
              <a:gdLst/>
              <a:ahLst/>
              <a:cxnLst/>
              <a:rect l="l" t="t" r="r" b="b"/>
              <a:pathLst>
                <a:path w="1703" h="2912" extrusionOk="0">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3" name="Google Shape;2443;p33"/>
            <p:cNvSpPr/>
            <p:nvPr/>
          </p:nvSpPr>
          <p:spPr>
            <a:xfrm>
              <a:off x="7663150" y="746875"/>
              <a:ext cx="87725" cy="35725"/>
            </a:xfrm>
            <a:custGeom>
              <a:avLst/>
              <a:gdLst/>
              <a:ahLst/>
              <a:cxnLst/>
              <a:rect l="l" t="t" r="r" b="b"/>
              <a:pathLst>
                <a:path w="3509" h="1429" extrusionOk="0">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4" name="Google Shape;2444;p33"/>
            <p:cNvSpPr/>
            <p:nvPr/>
          </p:nvSpPr>
          <p:spPr>
            <a:xfrm>
              <a:off x="7760900" y="749200"/>
              <a:ext cx="50850" cy="75575"/>
            </a:xfrm>
            <a:custGeom>
              <a:avLst/>
              <a:gdLst/>
              <a:ahLst/>
              <a:cxnLst/>
              <a:rect l="l" t="t" r="r" b="b"/>
              <a:pathLst>
                <a:path w="2034" h="3023" extrusionOk="0">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5" name="Google Shape;2445;p33"/>
            <p:cNvSpPr/>
            <p:nvPr/>
          </p:nvSpPr>
          <p:spPr>
            <a:xfrm>
              <a:off x="7717675" y="817975"/>
              <a:ext cx="92200" cy="48500"/>
            </a:xfrm>
            <a:custGeom>
              <a:avLst/>
              <a:gdLst/>
              <a:ahLst/>
              <a:cxnLst/>
              <a:rect l="l" t="t" r="r" b="b"/>
              <a:pathLst>
                <a:path w="3688" h="1940" extrusionOk="0">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6" name="Google Shape;2446;p33"/>
            <p:cNvSpPr/>
            <p:nvPr/>
          </p:nvSpPr>
          <p:spPr>
            <a:xfrm>
              <a:off x="8021900" y="1010550"/>
              <a:ext cx="63625" cy="64050"/>
            </a:xfrm>
            <a:custGeom>
              <a:avLst/>
              <a:gdLst/>
              <a:ahLst/>
              <a:cxnLst/>
              <a:rect l="l" t="t" r="r" b="b"/>
              <a:pathLst>
                <a:path w="2545" h="2562" extrusionOk="0">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7" name="Google Shape;2447;p33"/>
            <p:cNvSpPr/>
            <p:nvPr/>
          </p:nvSpPr>
          <p:spPr>
            <a:xfrm>
              <a:off x="7988975" y="1070425"/>
              <a:ext cx="91275" cy="63250"/>
            </a:xfrm>
            <a:custGeom>
              <a:avLst/>
              <a:gdLst/>
              <a:ahLst/>
              <a:cxnLst/>
              <a:rect l="l" t="t" r="r" b="b"/>
              <a:pathLst>
                <a:path w="3651" h="2530" extrusionOk="0">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8" name="Google Shape;2448;p33"/>
            <p:cNvSpPr/>
            <p:nvPr/>
          </p:nvSpPr>
          <p:spPr>
            <a:xfrm>
              <a:off x="7939000" y="1030700"/>
              <a:ext cx="60675" cy="61700"/>
            </a:xfrm>
            <a:custGeom>
              <a:avLst/>
              <a:gdLst/>
              <a:ahLst/>
              <a:cxnLst/>
              <a:rect l="l" t="t" r="r" b="b"/>
              <a:pathLst>
                <a:path w="2427" h="2468" extrusionOk="0">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9" name="Google Shape;2449;p33"/>
            <p:cNvSpPr/>
            <p:nvPr/>
          </p:nvSpPr>
          <p:spPr>
            <a:xfrm>
              <a:off x="7900475" y="1084850"/>
              <a:ext cx="80475" cy="59625"/>
            </a:xfrm>
            <a:custGeom>
              <a:avLst/>
              <a:gdLst/>
              <a:ahLst/>
              <a:cxnLst/>
              <a:rect l="l" t="t" r="r" b="b"/>
              <a:pathLst>
                <a:path w="3219" h="2385" extrusionOk="0">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0" name="Google Shape;2450;p33"/>
            <p:cNvSpPr/>
            <p:nvPr/>
          </p:nvSpPr>
          <p:spPr>
            <a:xfrm>
              <a:off x="7569950" y="963725"/>
              <a:ext cx="49625" cy="69750"/>
            </a:xfrm>
            <a:custGeom>
              <a:avLst/>
              <a:gdLst/>
              <a:ahLst/>
              <a:cxnLst/>
              <a:rect l="l" t="t" r="r" b="b"/>
              <a:pathLst>
                <a:path w="1985" h="2790" extrusionOk="0">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1" name="Google Shape;2451;p33"/>
            <p:cNvSpPr/>
            <p:nvPr/>
          </p:nvSpPr>
          <p:spPr>
            <a:xfrm>
              <a:off x="7518300" y="1022800"/>
              <a:ext cx="79475" cy="51800"/>
            </a:xfrm>
            <a:custGeom>
              <a:avLst/>
              <a:gdLst/>
              <a:ahLst/>
              <a:cxnLst/>
              <a:rect l="l" t="t" r="r" b="b"/>
              <a:pathLst>
                <a:path w="3179" h="2072" extrusionOk="0">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2" name="Google Shape;2452;p33"/>
            <p:cNvSpPr/>
            <p:nvPr/>
          </p:nvSpPr>
          <p:spPr>
            <a:xfrm>
              <a:off x="7601475" y="1052750"/>
              <a:ext cx="48575" cy="73550"/>
            </a:xfrm>
            <a:custGeom>
              <a:avLst/>
              <a:gdLst/>
              <a:ahLst/>
              <a:cxnLst/>
              <a:rect l="l" t="t" r="r" b="b"/>
              <a:pathLst>
                <a:path w="1943" h="2942" extrusionOk="0">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3" name="Google Shape;2453;p33"/>
            <p:cNvSpPr/>
            <p:nvPr/>
          </p:nvSpPr>
          <p:spPr>
            <a:xfrm>
              <a:off x="7560675" y="1121350"/>
              <a:ext cx="68075" cy="43150"/>
            </a:xfrm>
            <a:custGeom>
              <a:avLst/>
              <a:gdLst/>
              <a:ahLst/>
              <a:cxnLst/>
              <a:rect l="l" t="t" r="r" b="b"/>
              <a:pathLst>
                <a:path w="2723" h="1726" extrusionOk="0">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4" name="Google Shape;2454;p33"/>
            <p:cNvSpPr/>
            <p:nvPr/>
          </p:nvSpPr>
          <p:spPr>
            <a:xfrm>
              <a:off x="7748225" y="1393900"/>
              <a:ext cx="66175" cy="38225"/>
            </a:xfrm>
            <a:custGeom>
              <a:avLst/>
              <a:gdLst/>
              <a:ahLst/>
              <a:cxnLst/>
              <a:rect l="l" t="t" r="r" b="b"/>
              <a:pathLst>
                <a:path w="2647" h="1529" extrusionOk="0">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5" name="Google Shape;2455;p33"/>
            <p:cNvSpPr/>
            <p:nvPr/>
          </p:nvSpPr>
          <p:spPr>
            <a:xfrm>
              <a:off x="7708450" y="1414125"/>
              <a:ext cx="57950" cy="73150"/>
            </a:xfrm>
            <a:custGeom>
              <a:avLst/>
              <a:gdLst/>
              <a:ahLst/>
              <a:cxnLst/>
              <a:rect l="l" t="t" r="r" b="b"/>
              <a:pathLst>
                <a:path w="2318" h="2926" extrusionOk="0">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6" name="Google Shape;2456;p33"/>
            <p:cNvSpPr/>
            <p:nvPr/>
          </p:nvSpPr>
          <p:spPr>
            <a:xfrm>
              <a:off x="7671900" y="1373200"/>
              <a:ext cx="57625" cy="40050"/>
            </a:xfrm>
            <a:custGeom>
              <a:avLst/>
              <a:gdLst/>
              <a:ahLst/>
              <a:cxnLst/>
              <a:rect l="l" t="t" r="r" b="b"/>
              <a:pathLst>
                <a:path w="2305" h="1602" extrusionOk="0">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57" name="Google Shape;2457;p33"/>
            <p:cNvSpPr/>
            <p:nvPr/>
          </p:nvSpPr>
          <p:spPr>
            <a:xfrm>
              <a:off x="7643775" y="1391225"/>
              <a:ext cx="39575" cy="57525"/>
            </a:xfrm>
            <a:custGeom>
              <a:avLst/>
              <a:gdLst/>
              <a:ahLst/>
              <a:cxnLst/>
              <a:rect l="l" t="t" r="r" b="b"/>
              <a:pathLst>
                <a:path w="1583" h="2301" extrusionOk="0">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58" name="Google Shape;2458;p33"/>
          <p:cNvGrpSpPr/>
          <p:nvPr/>
        </p:nvGrpSpPr>
        <p:grpSpPr>
          <a:xfrm flipH="1">
            <a:off x="61326" y="1821376"/>
            <a:ext cx="949000" cy="632300"/>
            <a:chOff x="8108250" y="1754700"/>
            <a:chExt cx="949000" cy="632300"/>
          </a:xfrm>
        </p:grpSpPr>
        <p:sp>
          <p:nvSpPr>
            <p:cNvPr id="2459" name="Google Shape;2459;p33"/>
            <p:cNvSpPr/>
            <p:nvPr/>
          </p:nvSpPr>
          <p:spPr>
            <a:xfrm>
              <a:off x="8108250" y="1754700"/>
              <a:ext cx="458825" cy="420600"/>
            </a:xfrm>
            <a:custGeom>
              <a:avLst/>
              <a:gdLst/>
              <a:ahLst/>
              <a:cxnLst/>
              <a:rect l="l" t="t" r="r" b="b"/>
              <a:pathLst>
                <a:path w="18353" h="16824" extrusionOk="0">
                  <a:moveTo>
                    <a:pt x="8286" y="1"/>
                  </a:moveTo>
                  <a:lnTo>
                    <a:pt x="8286" y="1"/>
                  </a:lnTo>
                  <a:cubicBezTo>
                    <a:pt x="7148" y="814"/>
                    <a:pt x="5777" y="1153"/>
                    <a:pt x="4430" y="1153"/>
                  </a:cubicBezTo>
                  <a:cubicBezTo>
                    <a:pt x="2941" y="1153"/>
                    <a:pt x="1479" y="739"/>
                    <a:pt x="389" y="92"/>
                  </a:cubicBezTo>
                  <a:lnTo>
                    <a:pt x="389" y="92"/>
                  </a:lnTo>
                  <a:cubicBezTo>
                    <a:pt x="1895" y="1621"/>
                    <a:pt x="1439" y="5525"/>
                    <a:pt x="1" y="7122"/>
                  </a:cubicBezTo>
                  <a:cubicBezTo>
                    <a:pt x="3151" y="7236"/>
                    <a:pt x="4863" y="9702"/>
                    <a:pt x="3813" y="13125"/>
                  </a:cubicBezTo>
                  <a:cubicBezTo>
                    <a:pt x="4174" y="13038"/>
                    <a:pt x="4547" y="12995"/>
                    <a:pt x="4919" y="12995"/>
                  </a:cubicBezTo>
                  <a:cubicBezTo>
                    <a:pt x="6994" y="12995"/>
                    <a:pt x="9068" y="14327"/>
                    <a:pt x="9222" y="16823"/>
                  </a:cubicBezTo>
                  <a:cubicBezTo>
                    <a:pt x="10200" y="16415"/>
                    <a:pt x="11547" y="16174"/>
                    <a:pt x="12984" y="16174"/>
                  </a:cubicBezTo>
                  <a:cubicBezTo>
                    <a:pt x="14195" y="16174"/>
                    <a:pt x="15471" y="16345"/>
                    <a:pt x="16641" y="16732"/>
                  </a:cubicBezTo>
                  <a:cubicBezTo>
                    <a:pt x="15499" y="14084"/>
                    <a:pt x="15887" y="11231"/>
                    <a:pt x="18352" y="9884"/>
                  </a:cubicBezTo>
                  <a:cubicBezTo>
                    <a:pt x="15020" y="9040"/>
                    <a:pt x="14358" y="6186"/>
                    <a:pt x="14837" y="3242"/>
                  </a:cubicBezTo>
                  <a:lnTo>
                    <a:pt x="14837" y="3242"/>
                  </a:lnTo>
                  <a:cubicBezTo>
                    <a:pt x="14215" y="3551"/>
                    <a:pt x="13529" y="3688"/>
                    <a:pt x="12843" y="3688"/>
                  </a:cubicBezTo>
                  <a:cubicBezTo>
                    <a:pt x="10383" y="3688"/>
                    <a:pt x="7912" y="1928"/>
                    <a:pt x="8286"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0" name="Google Shape;2460;p33"/>
            <p:cNvSpPr/>
            <p:nvPr/>
          </p:nvSpPr>
          <p:spPr>
            <a:xfrm>
              <a:off x="8229325" y="1852700"/>
              <a:ext cx="320800" cy="325275"/>
            </a:xfrm>
            <a:custGeom>
              <a:avLst/>
              <a:gdLst/>
              <a:ahLst/>
              <a:cxnLst/>
              <a:rect l="l" t="t" r="r" b="b"/>
              <a:pathLst>
                <a:path w="12832" h="13011" extrusionOk="0">
                  <a:moveTo>
                    <a:pt x="650" y="0"/>
                  </a:moveTo>
                  <a:cubicBezTo>
                    <a:pt x="319" y="0"/>
                    <a:pt x="1" y="466"/>
                    <a:pt x="294" y="828"/>
                  </a:cubicBezTo>
                  <a:cubicBezTo>
                    <a:pt x="4197" y="4732"/>
                    <a:pt x="8465" y="8338"/>
                    <a:pt x="11706" y="12812"/>
                  </a:cubicBezTo>
                  <a:cubicBezTo>
                    <a:pt x="11820" y="12952"/>
                    <a:pt x="11973" y="13010"/>
                    <a:pt x="12123" y="13010"/>
                  </a:cubicBezTo>
                  <a:cubicBezTo>
                    <a:pt x="12485" y="13010"/>
                    <a:pt x="12832" y="12671"/>
                    <a:pt x="12574" y="12332"/>
                  </a:cubicBezTo>
                  <a:cubicBezTo>
                    <a:pt x="9241" y="7767"/>
                    <a:pt x="4950" y="4161"/>
                    <a:pt x="956" y="167"/>
                  </a:cubicBezTo>
                  <a:cubicBezTo>
                    <a:pt x="866" y="49"/>
                    <a:pt x="758" y="0"/>
                    <a:pt x="650" y="0"/>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1" name="Google Shape;2461;p33"/>
            <p:cNvSpPr/>
            <p:nvPr/>
          </p:nvSpPr>
          <p:spPr>
            <a:xfrm>
              <a:off x="8321100" y="1862125"/>
              <a:ext cx="20000" cy="92175"/>
            </a:xfrm>
            <a:custGeom>
              <a:avLst/>
              <a:gdLst/>
              <a:ahLst/>
              <a:cxnLst/>
              <a:rect l="l" t="t" r="r" b="b"/>
              <a:pathLst>
                <a:path w="800" h="3687" extrusionOk="0">
                  <a:moveTo>
                    <a:pt x="469" y="1"/>
                  </a:moveTo>
                  <a:cubicBezTo>
                    <a:pt x="303" y="1"/>
                    <a:pt x="138" y="120"/>
                    <a:pt x="138" y="360"/>
                  </a:cubicBezTo>
                  <a:cubicBezTo>
                    <a:pt x="138" y="1319"/>
                    <a:pt x="138" y="2369"/>
                    <a:pt x="46" y="3396"/>
                  </a:cubicBezTo>
                  <a:cubicBezTo>
                    <a:pt x="1" y="3590"/>
                    <a:pt x="143" y="3687"/>
                    <a:pt x="297" y="3687"/>
                  </a:cubicBezTo>
                  <a:cubicBezTo>
                    <a:pt x="452" y="3687"/>
                    <a:pt x="617" y="3590"/>
                    <a:pt x="617" y="3396"/>
                  </a:cubicBezTo>
                  <a:cubicBezTo>
                    <a:pt x="800" y="2369"/>
                    <a:pt x="708" y="1319"/>
                    <a:pt x="800" y="360"/>
                  </a:cubicBezTo>
                  <a:cubicBezTo>
                    <a:pt x="800" y="120"/>
                    <a:pt x="634" y="1"/>
                    <a:pt x="469"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2" name="Google Shape;2462;p33"/>
            <p:cNvSpPr/>
            <p:nvPr/>
          </p:nvSpPr>
          <p:spPr>
            <a:xfrm>
              <a:off x="8415250" y="1913525"/>
              <a:ext cx="33125" cy="131100"/>
            </a:xfrm>
            <a:custGeom>
              <a:avLst/>
              <a:gdLst/>
              <a:ahLst/>
              <a:cxnLst/>
              <a:rect l="l" t="t" r="r" b="b"/>
              <a:pathLst>
                <a:path w="1325" h="5244" extrusionOk="0">
                  <a:moveTo>
                    <a:pt x="915" y="1"/>
                  </a:moveTo>
                  <a:cubicBezTo>
                    <a:pt x="800" y="1"/>
                    <a:pt x="697" y="61"/>
                    <a:pt x="663" y="199"/>
                  </a:cubicBezTo>
                  <a:cubicBezTo>
                    <a:pt x="366" y="1819"/>
                    <a:pt x="184" y="3349"/>
                    <a:pt x="1" y="4969"/>
                  </a:cubicBezTo>
                  <a:cubicBezTo>
                    <a:pt x="1" y="5152"/>
                    <a:pt x="166" y="5243"/>
                    <a:pt x="332" y="5243"/>
                  </a:cubicBezTo>
                  <a:cubicBezTo>
                    <a:pt x="497" y="5243"/>
                    <a:pt x="663" y="5152"/>
                    <a:pt x="663" y="4969"/>
                  </a:cubicBezTo>
                  <a:cubicBezTo>
                    <a:pt x="845" y="3440"/>
                    <a:pt x="1028" y="1911"/>
                    <a:pt x="1325" y="404"/>
                  </a:cubicBezTo>
                  <a:cubicBezTo>
                    <a:pt x="1325" y="163"/>
                    <a:pt x="1104" y="1"/>
                    <a:pt x="915"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3" name="Google Shape;2463;p33"/>
            <p:cNvSpPr/>
            <p:nvPr/>
          </p:nvSpPr>
          <p:spPr>
            <a:xfrm>
              <a:off x="8230650" y="1944475"/>
              <a:ext cx="136675" cy="41000"/>
            </a:xfrm>
            <a:custGeom>
              <a:avLst/>
              <a:gdLst/>
              <a:ahLst/>
              <a:cxnLst/>
              <a:rect l="l" t="t" r="r" b="b"/>
              <a:pathLst>
                <a:path w="5467" h="1640" extrusionOk="0">
                  <a:moveTo>
                    <a:pt x="455" y="1"/>
                  </a:moveTo>
                  <a:cubicBezTo>
                    <a:pt x="126" y="1"/>
                    <a:pt x="0" y="497"/>
                    <a:pt x="423" y="581"/>
                  </a:cubicBezTo>
                  <a:cubicBezTo>
                    <a:pt x="1952" y="969"/>
                    <a:pt x="3482" y="1449"/>
                    <a:pt x="5102" y="1631"/>
                  </a:cubicBezTo>
                  <a:cubicBezTo>
                    <a:pt x="5126" y="1637"/>
                    <a:pt x="5148" y="1640"/>
                    <a:pt x="5168" y="1640"/>
                  </a:cubicBezTo>
                  <a:cubicBezTo>
                    <a:pt x="5466" y="1640"/>
                    <a:pt x="5444" y="1061"/>
                    <a:pt x="5102" y="1061"/>
                  </a:cubicBezTo>
                  <a:cubicBezTo>
                    <a:pt x="3573" y="878"/>
                    <a:pt x="2044" y="399"/>
                    <a:pt x="537" y="11"/>
                  </a:cubicBezTo>
                  <a:cubicBezTo>
                    <a:pt x="509" y="4"/>
                    <a:pt x="481" y="1"/>
                    <a:pt x="455"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4" name="Google Shape;2464;p33"/>
            <p:cNvSpPr/>
            <p:nvPr/>
          </p:nvSpPr>
          <p:spPr>
            <a:xfrm>
              <a:off x="8315400" y="2044600"/>
              <a:ext cx="151150" cy="40775"/>
            </a:xfrm>
            <a:custGeom>
              <a:avLst/>
              <a:gdLst/>
              <a:ahLst/>
              <a:cxnLst/>
              <a:rect l="l" t="t" r="r" b="b"/>
              <a:pathLst>
                <a:path w="6046" h="1631" extrusionOk="0">
                  <a:moveTo>
                    <a:pt x="571" y="0"/>
                  </a:moveTo>
                  <a:cubicBezTo>
                    <a:pt x="183" y="0"/>
                    <a:pt x="0" y="571"/>
                    <a:pt x="366" y="662"/>
                  </a:cubicBezTo>
                  <a:cubicBezTo>
                    <a:pt x="2078" y="867"/>
                    <a:pt x="3881" y="1233"/>
                    <a:pt x="5593" y="1621"/>
                  </a:cubicBezTo>
                  <a:cubicBezTo>
                    <a:pt x="5621" y="1627"/>
                    <a:pt x="5648" y="1630"/>
                    <a:pt x="5674" y="1630"/>
                  </a:cubicBezTo>
                  <a:cubicBezTo>
                    <a:pt x="5992" y="1630"/>
                    <a:pt x="6045" y="1135"/>
                    <a:pt x="5707" y="1050"/>
                  </a:cubicBezTo>
                  <a:cubicBezTo>
                    <a:pt x="3995" y="571"/>
                    <a:pt x="2283" y="297"/>
                    <a:pt x="571" y="0"/>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5" name="Google Shape;2465;p33"/>
            <p:cNvSpPr/>
            <p:nvPr/>
          </p:nvSpPr>
          <p:spPr>
            <a:xfrm>
              <a:off x="8550500" y="1864275"/>
              <a:ext cx="506750" cy="399450"/>
            </a:xfrm>
            <a:custGeom>
              <a:avLst/>
              <a:gdLst/>
              <a:ahLst/>
              <a:cxnLst/>
              <a:rect l="l" t="t" r="r" b="b"/>
              <a:pathLst>
                <a:path w="20270" h="15978" extrusionOk="0">
                  <a:moveTo>
                    <a:pt x="12646" y="0"/>
                  </a:moveTo>
                  <a:cubicBezTo>
                    <a:pt x="12475" y="1596"/>
                    <a:pt x="10632" y="2605"/>
                    <a:pt x="8666" y="2605"/>
                  </a:cubicBezTo>
                  <a:cubicBezTo>
                    <a:pt x="7482" y="2605"/>
                    <a:pt x="6254" y="2239"/>
                    <a:pt x="5319" y="1415"/>
                  </a:cubicBezTo>
                  <a:cubicBezTo>
                    <a:pt x="5050" y="4309"/>
                    <a:pt x="3656" y="6850"/>
                    <a:pt x="358" y="6850"/>
                  </a:cubicBezTo>
                  <a:cubicBezTo>
                    <a:pt x="300" y="6850"/>
                    <a:pt x="242" y="6849"/>
                    <a:pt x="183" y="6848"/>
                  </a:cubicBezTo>
                  <a:lnTo>
                    <a:pt x="183" y="6848"/>
                  </a:lnTo>
                  <a:cubicBezTo>
                    <a:pt x="2283" y="8834"/>
                    <a:pt x="1804" y="11687"/>
                    <a:pt x="0" y="13878"/>
                  </a:cubicBezTo>
                  <a:cubicBezTo>
                    <a:pt x="125" y="13874"/>
                    <a:pt x="250" y="13872"/>
                    <a:pt x="375" y="13872"/>
                  </a:cubicBezTo>
                  <a:cubicBezTo>
                    <a:pt x="3017" y="13872"/>
                    <a:pt x="5685" y="14779"/>
                    <a:pt x="7145" y="15978"/>
                  </a:cubicBezTo>
                  <a:cubicBezTo>
                    <a:pt x="7833" y="14127"/>
                    <a:pt x="9434" y="13301"/>
                    <a:pt x="11040" y="13301"/>
                  </a:cubicBezTo>
                  <a:cubicBezTo>
                    <a:pt x="11830" y="13301"/>
                    <a:pt x="12622" y="13502"/>
                    <a:pt x="13308" y="13878"/>
                  </a:cubicBezTo>
                  <a:cubicBezTo>
                    <a:pt x="13308" y="10869"/>
                    <a:pt x="14980" y="8965"/>
                    <a:pt x="17379" y="8965"/>
                  </a:cubicBezTo>
                  <a:cubicBezTo>
                    <a:pt x="17783" y="8965"/>
                    <a:pt x="18208" y="9019"/>
                    <a:pt x="18649" y="9130"/>
                  </a:cubicBezTo>
                  <a:cubicBezTo>
                    <a:pt x="17690" y="7213"/>
                    <a:pt x="18261" y="3310"/>
                    <a:pt x="20269" y="2283"/>
                  </a:cubicBezTo>
                  <a:lnTo>
                    <a:pt x="20269" y="2283"/>
                  </a:lnTo>
                  <a:cubicBezTo>
                    <a:pt x="19662" y="2451"/>
                    <a:pt x="18988" y="2539"/>
                    <a:pt x="18291" y="2539"/>
                  </a:cubicBezTo>
                  <a:cubicBezTo>
                    <a:pt x="16240" y="2539"/>
                    <a:pt x="13992" y="1772"/>
                    <a:pt x="12646"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6" name="Google Shape;2466;p33"/>
            <p:cNvSpPr/>
            <p:nvPr/>
          </p:nvSpPr>
          <p:spPr>
            <a:xfrm>
              <a:off x="8546100" y="1982800"/>
              <a:ext cx="393450" cy="233675"/>
            </a:xfrm>
            <a:custGeom>
              <a:avLst/>
              <a:gdLst/>
              <a:ahLst/>
              <a:cxnLst/>
              <a:rect l="l" t="t" r="r" b="b"/>
              <a:pathLst>
                <a:path w="15738" h="9347" extrusionOk="0">
                  <a:moveTo>
                    <a:pt x="15019" y="0"/>
                  </a:moveTo>
                  <a:cubicBezTo>
                    <a:pt x="14988" y="0"/>
                    <a:pt x="14955" y="2"/>
                    <a:pt x="14922" y="7"/>
                  </a:cubicBezTo>
                  <a:cubicBezTo>
                    <a:pt x="9603" y="1719"/>
                    <a:pt x="4742" y="5143"/>
                    <a:pt x="359" y="8566"/>
                  </a:cubicBezTo>
                  <a:cubicBezTo>
                    <a:pt x="0" y="8872"/>
                    <a:pt x="333" y="9346"/>
                    <a:pt x="725" y="9346"/>
                  </a:cubicBezTo>
                  <a:cubicBezTo>
                    <a:pt x="831" y="9346"/>
                    <a:pt x="942" y="9311"/>
                    <a:pt x="1044" y="9228"/>
                  </a:cubicBezTo>
                  <a:cubicBezTo>
                    <a:pt x="5312" y="5896"/>
                    <a:pt x="9969" y="2563"/>
                    <a:pt x="15196" y="966"/>
                  </a:cubicBezTo>
                  <a:cubicBezTo>
                    <a:pt x="15737" y="771"/>
                    <a:pt x="15600" y="0"/>
                    <a:pt x="15019" y="0"/>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7" name="Google Shape;2467;p33"/>
            <p:cNvSpPr/>
            <p:nvPr/>
          </p:nvSpPr>
          <p:spPr>
            <a:xfrm>
              <a:off x="8804225" y="1954425"/>
              <a:ext cx="36175" cy="87625"/>
            </a:xfrm>
            <a:custGeom>
              <a:avLst/>
              <a:gdLst/>
              <a:ahLst/>
              <a:cxnLst/>
              <a:rect l="l" t="t" r="r" b="b"/>
              <a:pathLst>
                <a:path w="1447" h="3505" extrusionOk="0">
                  <a:moveTo>
                    <a:pt x="1161" y="1"/>
                  </a:moveTo>
                  <a:cubicBezTo>
                    <a:pt x="1019" y="1"/>
                    <a:pt x="876" y="92"/>
                    <a:pt x="876" y="275"/>
                  </a:cubicBezTo>
                  <a:cubicBezTo>
                    <a:pt x="785" y="1233"/>
                    <a:pt x="511" y="2192"/>
                    <a:pt x="123" y="3036"/>
                  </a:cubicBezTo>
                  <a:cubicBezTo>
                    <a:pt x="1" y="3296"/>
                    <a:pt x="216" y="3505"/>
                    <a:pt x="426" y="3505"/>
                  </a:cubicBezTo>
                  <a:cubicBezTo>
                    <a:pt x="530" y="3505"/>
                    <a:pt x="633" y="3454"/>
                    <a:pt x="694" y="3333"/>
                  </a:cubicBezTo>
                  <a:cubicBezTo>
                    <a:pt x="1173" y="2374"/>
                    <a:pt x="1447" y="1325"/>
                    <a:pt x="1447" y="275"/>
                  </a:cubicBezTo>
                  <a:cubicBezTo>
                    <a:pt x="1447" y="92"/>
                    <a:pt x="1304" y="1"/>
                    <a:pt x="1161"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8" name="Google Shape;2468;p33"/>
            <p:cNvSpPr/>
            <p:nvPr/>
          </p:nvSpPr>
          <p:spPr>
            <a:xfrm>
              <a:off x="8689475" y="1980025"/>
              <a:ext cx="47925" cy="129325"/>
            </a:xfrm>
            <a:custGeom>
              <a:avLst/>
              <a:gdLst/>
              <a:ahLst/>
              <a:cxnLst/>
              <a:rect l="l" t="t" r="r" b="b"/>
              <a:pathLst>
                <a:path w="1917" h="5173" extrusionOk="0">
                  <a:moveTo>
                    <a:pt x="1476" y="0"/>
                  </a:moveTo>
                  <a:cubicBezTo>
                    <a:pt x="1349" y="0"/>
                    <a:pt x="1232" y="62"/>
                    <a:pt x="1198" y="209"/>
                  </a:cubicBezTo>
                  <a:cubicBezTo>
                    <a:pt x="810" y="1738"/>
                    <a:pt x="445" y="3245"/>
                    <a:pt x="57" y="4774"/>
                  </a:cubicBezTo>
                  <a:cubicBezTo>
                    <a:pt x="1" y="5012"/>
                    <a:pt x="227" y="5172"/>
                    <a:pt x="432" y="5172"/>
                  </a:cubicBezTo>
                  <a:cubicBezTo>
                    <a:pt x="562" y="5172"/>
                    <a:pt x="683" y="5108"/>
                    <a:pt x="718" y="4957"/>
                  </a:cubicBezTo>
                  <a:cubicBezTo>
                    <a:pt x="1106" y="3450"/>
                    <a:pt x="1472" y="1921"/>
                    <a:pt x="1860" y="392"/>
                  </a:cubicBezTo>
                  <a:cubicBezTo>
                    <a:pt x="1916" y="165"/>
                    <a:pt x="1683" y="0"/>
                    <a:pt x="1476" y="0"/>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69" name="Google Shape;2469;p33"/>
            <p:cNvSpPr/>
            <p:nvPr/>
          </p:nvSpPr>
          <p:spPr>
            <a:xfrm>
              <a:off x="8752500" y="2058850"/>
              <a:ext cx="135125" cy="36225"/>
            </a:xfrm>
            <a:custGeom>
              <a:avLst/>
              <a:gdLst/>
              <a:ahLst/>
              <a:cxnLst/>
              <a:rect l="l" t="t" r="r" b="b"/>
              <a:pathLst>
                <a:path w="5405" h="1449" extrusionOk="0">
                  <a:moveTo>
                    <a:pt x="480" y="1"/>
                  </a:moveTo>
                  <a:cubicBezTo>
                    <a:pt x="1" y="1"/>
                    <a:pt x="1" y="663"/>
                    <a:pt x="480" y="663"/>
                  </a:cubicBezTo>
                  <a:cubicBezTo>
                    <a:pt x="2009" y="663"/>
                    <a:pt x="3424" y="1142"/>
                    <a:pt x="4862" y="1439"/>
                  </a:cubicBezTo>
                  <a:cubicBezTo>
                    <a:pt x="4889" y="1445"/>
                    <a:pt x="4915" y="1449"/>
                    <a:pt x="4940" y="1449"/>
                  </a:cubicBezTo>
                  <a:cubicBezTo>
                    <a:pt x="5255" y="1449"/>
                    <a:pt x="5405" y="953"/>
                    <a:pt x="5045" y="868"/>
                  </a:cubicBezTo>
                  <a:cubicBezTo>
                    <a:pt x="3516" y="571"/>
                    <a:pt x="2009" y="1"/>
                    <a:pt x="480"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0" name="Google Shape;2470;p33"/>
            <p:cNvSpPr/>
            <p:nvPr/>
          </p:nvSpPr>
          <p:spPr>
            <a:xfrm>
              <a:off x="8660750" y="2120725"/>
              <a:ext cx="141275" cy="43400"/>
            </a:xfrm>
            <a:custGeom>
              <a:avLst/>
              <a:gdLst/>
              <a:ahLst/>
              <a:cxnLst/>
              <a:rect l="l" t="t" r="r" b="b"/>
              <a:pathLst>
                <a:path w="5651" h="1736" extrusionOk="0">
                  <a:moveTo>
                    <a:pt x="368" y="1"/>
                  </a:moveTo>
                  <a:cubicBezTo>
                    <a:pt x="53" y="1"/>
                    <a:pt x="1" y="591"/>
                    <a:pt x="338" y="676"/>
                  </a:cubicBezTo>
                  <a:cubicBezTo>
                    <a:pt x="1959" y="1041"/>
                    <a:pt x="3579" y="1337"/>
                    <a:pt x="5200" y="1726"/>
                  </a:cubicBezTo>
                  <a:cubicBezTo>
                    <a:pt x="5229" y="1732"/>
                    <a:pt x="5255" y="1735"/>
                    <a:pt x="5281" y="1735"/>
                  </a:cubicBezTo>
                  <a:cubicBezTo>
                    <a:pt x="5599" y="1735"/>
                    <a:pt x="5651" y="1239"/>
                    <a:pt x="5291" y="1155"/>
                  </a:cubicBezTo>
                  <a:cubicBezTo>
                    <a:pt x="3671" y="767"/>
                    <a:pt x="2050" y="470"/>
                    <a:pt x="452" y="14"/>
                  </a:cubicBezTo>
                  <a:cubicBezTo>
                    <a:pt x="423" y="5"/>
                    <a:pt x="395" y="1"/>
                    <a:pt x="368"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1" name="Google Shape;2471;p33"/>
            <p:cNvSpPr/>
            <p:nvPr/>
          </p:nvSpPr>
          <p:spPr>
            <a:xfrm>
              <a:off x="8415250" y="2103400"/>
              <a:ext cx="222025" cy="157525"/>
            </a:xfrm>
            <a:custGeom>
              <a:avLst/>
              <a:gdLst/>
              <a:ahLst/>
              <a:cxnLst/>
              <a:rect l="l" t="t" r="r" b="b"/>
              <a:pathLst>
                <a:path w="8881" h="6301" extrusionOk="0">
                  <a:moveTo>
                    <a:pt x="4871" y="0"/>
                  </a:moveTo>
                  <a:cubicBezTo>
                    <a:pt x="4736" y="0"/>
                    <a:pt x="4596" y="7"/>
                    <a:pt x="4452" y="22"/>
                  </a:cubicBezTo>
                  <a:cubicBezTo>
                    <a:pt x="1" y="227"/>
                    <a:pt x="845" y="6299"/>
                    <a:pt x="4452" y="6299"/>
                  </a:cubicBezTo>
                  <a:cubicBezTo>
                    <a:pt x="4488" y="6300"/>
                    <a:pt x="4524" y="6300"/>
                    <a:pt x="4560" y="6300"/>
                  </a:cubicBezTo>
                  <a:cubicBezTo>
                    <a:pt x="8696" y="6300"/>
                    <a:pt x="8881" y="0"/>
                    <a:pt x="487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2" name="Google Shape;2472;p33"/>
            <p:cNvSpPr/>
            <p:nvPr/>
          </p:nvSpPr>
          <p:spPr>
            <a:xfrm>
              <a:off x="8334225" y="2234650"/>
              <a:ext cx="166325" cy="116975"/>
            </a:xfrm>
            <a:custGeom>
              <a:avLst/>
              <a:gdLst/>
              <a:ahLst/>
              <a:cxnLst/>
              <a:rect l="l" t="t" r="r" b="b"/>
              <a:pathLst>
                <a:path w="6653" h="4679" extrusionOk="0">
                  <a:moveTo>
                    <a:pt x="3689" y="0"/>
                  </a:moveTo>
                  <a:cubicBezTo>
                    <a:pt x="3575" y="0"/>
                    <a:pt x="3457" y="7"/>
                    <a:pt x="3333" y="22"/>
                  </a:cubicBezTo>
                  <a:cubicBezTo>
                    <a:pt x="1" y="113"/>
                    <a:pt x="663" y="4678"/>
                    <a:pt x="3333" y="4678"/>
                  </a:cubicBezTo>
                  <a:cubicBezTo>
                    <a:pt x="6432" y="4678"/>
                    <a:pt x="6653" y="0"/>
                    <a:pt x="368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3" name="Google Shape;2473;p33"/>
            <p:cNvSpPr/>
            <p:nvPr/>
          </p:nvSpPr>
          <p:spPr>
            <a:xfrm>
              <a:off x="8500850" y="2267750"/>
              <a:ext cx="168100" cy="119250"/>
            </a:xfrm>
            <a:custGeom>
              <a:avLst/>
              <a:gdLst/>
              <a:ahLst/>
              <a:cxnLst/>
              <a:rect l="l" t="t" r="r" b="b"/>
              <a:pathLst>
                <a:path w="6724" h="4770" extrusionOk="0">
                  <a:moveTo>
                    <a:pt x="3772" y="1"/>
                  </a:moveTo>
                  <a:cubicBezTo>
                    <a:pt x="3661" y="1"/>
                    <a:pt x="3545" y="7"/>
                    <a:pt x="3424" y="22"/>
                  </a:cubicBezTo>
                  <a:cubicBezTo>
                    <a:pt x="1" y="204"/>
                    <a:pt x="663" y="4678"/>
                    <a:pt x="3310" y="4769"/>
                  </a:cubicBezTo>
                  <a:cubicBezTo>
                    <a:pt x="6522" y="4769"/>
                    <a:pt x="6723" y="1"/>
                    <a:pt x="377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474" name="Google Shape;2474;p33"/>
          <p:cNvGrpSpPr/>
          <p:nvPr/>
        </p:nvGrpSpPr>
        <p:grpSpPr>
          <a:xfrm flipH="1">
            <a:off x="121203" y="2564925"/>
            <a:ext cx="717875" cy="906750"/>
            <a:chOff x="8831950" y="486075"/>
            <a:chExt cx="717875" cy="906750"/>
          </a:xfrm>
        </p:grpSpPr>
        <p:sp>
          <p:nvSpPr>
            <p:cNvPr id="2475" name="Google Shape;2475;p33"/>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6" name="Google Shape;2476;p33"/>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7" name="Google Shape;2477;p33"/>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8" name="Google Shape;2478;p33"/>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79" name="Google Shape;2479;p33"/>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0" name="Google Shape;2480;p33"/>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1" name="Google Shape;2481;p33"/>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2" name="Google Shape;2482;p33"/>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3" name="Google Shape;2483;p33"/>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4" name="Google Shape;2484;p33"/>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5" name="Google Shape;2485;p33"/>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6" name="Google Shape;2486;p33"/>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7" name="Google Shape;2487;p33"/>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8" name="Google Shape;2488;p33"/>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89" name="Google Shape;2489;p33"/>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0" name="Google Shape;2490;p33"/>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1" name="Google Shape;2491;p33"/>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81044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2492"/>
        <p:cNvGrpSpPr/>
        <p:nvPr/>
      </p:nvGrpSpPr>
      <p:grpSpPr>
        <a:xfrm>
          <a:off x="0" y="0"/>
          <a:ext cx="0" cy="0"/>
          <a:chOff x="0" y="0"/>
          <a:chExt cx="0" cy="0"/>
        </a:xfrm>
      </p:grpSpPr>
      <p:sp>
        <p:nvSpPr>
          <p:cNvPr id="2493" name="Google Shape;2493;p34"/>
          <p:cNvSpPr/>
          <p:nvPr/>
        </p:nvSpPr>
        <p:spPr>
          <a:xfrm>
            <a:off x="2243581" y="4926992"/>
            <a:ext cx="101336" cy="9961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4" name="Google Shape;2494;p34"/>
          <p:cNvSpPr/>
          <p:nvPr/>
        </p:nvSpPr>
        <p:spPr>
          <a:xfrm>
            <a:off x="2280275" y="4928556"/>
            <a:ext cx="6229" cy="23284"/>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5" name="Google Shape;2495;p34"/>
          <p:cNvSpPr/>
          <p:nvPr/>
        </p:nvSpPr>
        <p:spPr>
          <a:xfrm>
            <a:off x="823109" y="4970188"/>
            <a:ext cx="41653" cy="336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2496" name="Google Shape;2496;p34"/>
          <p:cNvGrpSpPr/>
          <p:nvPr/>
        </p:nvGrpSpPr>
        <p:grpSpPr>
          <a:xfrm>
            <a:off x="26051" y="190503"/>
            <a:ext cx="9041751" cy="4749025"/>
            <a:chOff x="26050" y="190500"/>
            <a:chExt cx="9041751" cy="4749025"/>
          </a:xfrm>
        </p:grpSpPr>
        <p:sp>
          <p:nvSpPr>
            <p:cNvPr id="2497" name="Google Shape;2497;p34"/>
            <p:cNvSpPr/>
            <p:nvPr/>
          </p:nvSpPr>
          <p:spPr>
            <a:xfrm>
              <a:off x="3470427" y="1291408"/>
              <a:ext cx="296644" cy="296060"/>
            </a:xfrm>
            <a:custGeom>
              <a:avLst/>
              <a:gdLst/>
              <a:ahLst/>
              <a:cxnLst/>
              <a:rect l="l" t="t" r="r" b="b"/>
              <a:pathLst>
                <a:path w="12190" h="12166" extrusionOk="0">
                  <a:moveTo>
                    <a:pt x="6095" y="0"/>
                  </a:moveTo>
                  <a:cubicBezTo>
                    <a:pt x="2762" y="0"/>
                    <a:pt x="1" y="2762"/>
                    <a:pt x="1" y="6072"/>
                  </a:cubicBezTo>
                  <a:cubicBezTo>
                    <a:pt x="1" y="9404"/>
                    <a:pt x="2762" y="12166"/>
                    <a:pt x="6095" y="12166"/>
                  </a:cubicBezTo>
                  <a:cubicBezTo>
                    <a:pt x="9519" y="12166"/>
                    <a:pt x="12189" y="9404"/>
                    <a:pt x="12189" y="6072"/>
                  </a:cubicBezTo>
                  <a:cubicBezTo>
                    <a:pt x="12189"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8" name="Google Shape;2498;p34"/>
            <p:cNvSpPr/>
            <p:nvPr/>
          </p:nvSpPr>
          <p:spPr>
            <a:xfrm>
              <a:off x="4535451" y="190500"/>
              <a:ext cx="296060" cy="296084"/>
            </a:xfrm>
            <a:custGeom>
              <a:avLst/>
              <a:gdLst/>
              <a:ahLst/>
              <a:cxnLst/>
              <a:rect l="l" t="t" r="r" b="b"/>
              <a:pathLst>
                <a:path w="12166" h="12167" extrusionOk="0">
                  <a:moveTo>
                    <a:pt x="6072" y="1"/>
                  </a:moveTo>
                  <a:cubicBezTo>
                    <a:pt x="2739" y="1"/>
                    <a:pt x="0" y="2762"/>
                    <a:pt x="0" y="6095"/>
                  </a:cubicBezTo>
                  <a:cubicBezTo>
                    <a:pt x="0" y="9427"/>
                    <a:pt x="2739" y="12166"/>
                    <a:pt x="6072" y="12166"/>
                  </a:cubicBezTo>
                  <a:cubicBezTo>
                    <a:pt x="9495" y="12166"/>
                    <a:pt x="12166" y="9427"/>
                    <a:pt x="12166" y="6095"/>
                  </a:cubicBezTo>
                  <a:cubicBezTo>
                    <a:pt x="12166" y="2762"/>
                    <a:pt x="9495" y="1"/>
                    <a:pt x="607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99" name="Google Shape;2499;p34"/>
            <p:cNvSpPr/>
            <p:nvPr/>
          </p:nvSpPr>
          <p:spPr>
            <a:xfrm>
              <a:off x="3572631" y="3901925"/>
              <a:ext cx="296084" cy="296084"/>
            </a:xfrm>
            <a:custGeom>
              <a:avLst/>
              <a:gdLst/>
              <a:ahLst/>
              <a:cxnLst/>
              <a:rect l="l" t="t" r="r" b="b"/>
              <a:pathLst>
                <a:path w="12167" h="12167" extrusionOk="0">
                  <a:moveTo>
                    <a:pt x="6072" y="1"/>
                  </a:moveTo>
                  <a:cubicBezTo>
                    <a:pt x="2739" y="1"/>
                    <a:pt x="0" y="2763"/>
                    <a:pt x="0" y="6072"/>
                  </a:cubicBezTo>
                  <a:cubicBezTo>
                    <a:pt x="0" y="9405"/>
                    <a:pt x="2739" y="12167"/>
                    <a:pt x="6072" y="12167"/>
                  </a:cubicBezTo>
                  <a:cubicBezTo>
                    <a:pt x="9496" y="12167"/>
                    <a:pt x="12166" y="9405"/>
                    <a:pt x="12166" y="6072"/>
                  </a:cubicBezTo>
                  <a:cubicBezTo>
                    <a:pt x="12166" y="2763"/>
                    <a:pt x="9496" y="1"/>
                    <a:pt x="607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0" name="Google Shape;2500;p34"/>
            <p:cNvSpPr/>
            <p:nvPr/>
          </p:nvSpPr>
          <p:spPr>
            <a:xfrm>
              <a:off x="6013995" y="814289"/>
              <a:ext cx="296084" cy="296619"/>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1" name="Google Shape;2501;p34"/>
            <p:cNvSpPr/>
            <p:nvPr/>
          </p:nvSpPr>
          <p:spPr>
            <a:xfrm>
              <a:off x="5859035" y="4396028"/>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2" name="Google Shape;2502;p34"/>
            <p:cNvSpPr/>
            <p:nvPr/>
          </p:nvSpPr>
          <p:spPr>
            <a:xfrm>
              <a:off x="4701833" y="4133001"/>
              <a:ext cx="184995" cy="185530"/>
            </a:xfrm>
            <a:custGeom>
              <a:avLst/>
              <a:gdLst/>
              <a:ahLst/>
              <a:cxnLst/>
              <a:rect l="l" t="t" r="r" b="b"/>
              <a:pathLst>
                <a:path w="7602" h="7624" extrusionOk="0">
                  <a:moveTo>
                    <a:pt x="3812" y="0"/>
                  </a:moveTo>
                  <a:cubicBezTo>
                    <a:pt x="1712" y="0"/>
                    <a:pt x="0" y="1712"/>
                    <a:pt x="0" y="3812"/>
                  </a:cubicBezTo>
                  <a:cubicBezTo>
                    <a:pt x="0" y="5912"/>
                    <a:pt x="1712" y="7624"/>
                    <a:pt x="3812" y="7624"/>
                  </a:cubicBezTo>
                  <a:cubicBezTo>
                    <a:pt x="5889" y="7624"/>
                    <a:pt x="7601" y="5912"/>
                    <a:pt x="7601" y="3812"/>
                  </a:cubicBezTo>
                  <a:cubicBezTo>
                    <a:pt x="7601" y="1712"/>
                    <a:pt x="5889" y="0"/>
                    <a:pt x="38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3" name="Google Shape;2503;p34"/>
            <p:cNvSpPr/>
            <p:nvPr/>
          </p:nvSpPr>
          <p:spPr>
            <a:xfrm>
              <a:off x="6821596" y="688336"/>
              <a:ext cx="160003" cy="151534"/>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4" name="Google Shape;2504;p34"/>
            <p:cNvSpPr/>
            <p:nvPr/>
          </p:nvSpPr>
          <p:spPr>
            <a:xfrm>
              <a:off x="6877151" y="697753"/>
              <a:ext cx="23337" cy="29786"/>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5" name="Google Shape;2505;p34"/>
            <p:cNvSpPr/>
            <p:nvPr/>
          </p:nvSpPr>
          <p:spPr>
            <a:xfrm>
              <a:off x="6291720" y="1404513"/>
              <a:ext cx="221814" cy="193317"/>
            </a:xfrm>
            <a:custGeom>
              <a:avLst/>
              <a:gdLst/>
              <a:ahLst/>
              <a:cxnLst/>
              <a:rect l="l" t="t" r="r" b="b"/>
              <a:pathLst>
                <a:path w="9115" h="7944" extrusionOk="0">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6" name="Google Shape;2506;p34"/>
            <p:cNvSpPr/>
            <p:nvPr/>
          </p:nvSpPr>
          <p:spPr>
            <a:xfrm>
              <a:off x="6345036" y="1425246"/>
              <a:ext cx="41102" cy="33655"/>
            </a:xfrm>
            <a:custGeom>
              <a:avLst/>
              <a:gdLst/>
              <a:ahLst/>
              <a:cxnLst/>
              <a:rect l="l" t="t" r="r" b="b"/>
              <a:pathLst>
                <a:path w="1689" h="1383" extrusionOk="0">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7" name="Google Shape;2507;p34"/>
            <p:cNvSpPr/>
            <p:nvPr/>
          </p:nvSpPr>
          <p:spPr>
            <a:xfrm>
              <a:off x="665478" y="3452400"/>
              <a:ext cx="173898" cy="152970"/>
            </a:xfrm>
            <a:custGeom>
              <a:avLst/>
              <a:gdLst/>
              <a:ahLst/>
              <a:cxnLst/>
              <a:rect l="l" t="t" r="r" b="b"/>
              <a:pathLst>
                <a:path w="7146" h="6286" extrusionOk="0">
                  <a:moveTo>
                    <a:pt x="2872" y="0"/>
                  </a:moveTo>
                  <a:cubicBezTo>
                    <a:pt x="2821" y="0"/>
                    <a:pt x="2763" y="57"/>
                    <a:pt x="2763" y="122"/>
                  </a:cubicBezTo>
                  <a:cubicBezTo>
                    <a:pt x="2854" y="579"/>
                    <a:pt x="2945" y="1058"/>
                    <a:pt x="3059" y="1537"/>
                  </a:cubicBezTo>
                  <a:cubicBezTo>
                    <a:pt x="3059" y="1629"/>
                    <a:pt x="3059" y="1720"/>
                    <a:pt x="2945" y="1834"/>
                  </a:cubicBezTo>
                  <a:cubicBezTo>
                    <a:pt x="2945" y="1899"/>
                    <a:pt x="3002" y="1963"/>
                    <a:pt x="3068" y="1963"/>
                  </a:cubicBezTo>
                  <a:cubicBezTo>
                    <a:pt x="3095" y="1963"/>
                    <a:pt x="3124" y="1952"/>
                    <a:pt x="3151" y="1925"/>
                  </a:cubicBezTo>
                  <a:cubicBezTo>
                    <a:pt x="3242" y="2291"/>
                    <a:pt x="3333" y="2587"/>
                    <a:pt x="3333" y="2975"/>
                  </a:cubicBezTo>
                  <a:lnTo>
                    <a:pt x="3242" y="2975"/>
                  </a:lnTo>
                  <a:cubicBezTo>
                    <a:pt x="2489" y="2587"/>
                    <a:pt x="1804" y="2017"/>
                    <a:pt x="1142" y="1446"/>
                  </a:cubicBezTo>
                  <a:cubicBezTo>
                    <a:pt x="1125" y="1429"/>
                    <a:pt x="1104" y="1421"/>
                    <a:pt x="1082" y="1421"/>
                  </a:cubicBezTo>
                  <a:cubicBezTo>
                    <a:pt x="991" y="1421"/>
                    <a:pt x="886" y="1555"/>
                    <a:pt x="959" y="1629"/>
                  </a:cubicBezTo>
                  <a:cubicBezTo>
                    <a:pt x="1530" y="2108"/>
                    <a:pt x="2192" y="2679"/>
                    <a:pt x="2763" y="3067"/>
                  </a:cubicBezTo>
                  <a:cubicBezTo>
                    <a:pt x="2375" y="3158"/>
                    <a:pt x="1918" y="3249"/>
                    <a:pt x="1439" y="3341"/>
                  </a:cubicBezTo>
                  <a:cubicBezTo>
                    <a:pt x="1233" y="3249"/>
                    <a:pt x="1051" y="3067"/>
                    <a:pt x="959" y="2975"/>
                  </a:cubicBezTo>
                  <a:cubicBezTo>
                    <a:pt x="663" y="2770"/>
                    <a:pt x="480" y="2587"/>
                    <a:pt x="297" y="2405"/>
                  </a:cubicBezTo>
                  <a:cubicBezTo>
                    <a:pt x="278" y="2380"/>
                    <a:pt x="257" y="2370"/>
                    <a:pt x="237" y="2370"/>
                  </a:cubicBezTo>
                  <a:cubicBezTo>
                    <a:pt x="167" y="2370"/>
                    <a:pt x="117" y="2496"/>
                    <a:pt x="206" y="2496"/>
                  </a:cubicBezTo>
                  <a:cubicBezTo>
                    <a:pt x="389" y="2770"/>
                    <a:pt x="571" y="2975"/>
                    <a:pt x="777" y="3158"/>
                  </a:cubicBezTo>
                  <a:cubicBezTo>
                    <a:pt x="868" y="3249"/>
                    <a:pt x="959" y="3341"/>
                    <a:pt x="1051" y="3432"/>
                  </a:cubicBezTo>
                  <a:cubicBezTo>
                    <a:pt x="777" y="3546"/>
                    <a:pt x="480" y="3546"/>
                    <a:pt x="92" y="3546"/>
                  </a:cubicBezTo>
                  <a:cubicBezTo>
                    <a:pt x="1" y="3637"/>
                    <a:pt x="1" y="3820"/>
                    <a:pt x="206" y="3820"/>
                  </a:cubicBezTo>
                  <a:cubicBezTo>
                    <a:pt x="571" y="3820"/>
                    <a:pt x="959" y="3729"/>
                    <a:pt x="1439" y="3729"/>
                  </a:cubicBezTo>
                  <a:cubicBezTo>
                    <a:pt x="1233" y="4117"/>
                    <a:pt x="959" y="4482"/>
                    <a:pt x="777" y="4870"/>
                  </a:cubicBezTo>
                  <a:cubicBezTo>
                    <a:pt x="693" y="5004"/>
                    <a:pt x="781" y="5088"/>
                    <a:pt x="870" y="5088"/>
                  </a:cubicBezTo>
                  <a:cubicBezTo>
                    <a:pt x="902" y="5088"/>
                    <a:pt x="935" y="5077"/>
                    <a:pt x="959" y="5053"/>
                  </a:cubicBezTo>
                  <a:cubicBezTo>
                    <a:pt x="1233" y="4687"/>
                    <a:pt x="1439" y="4299"/>
                    <a:pt x="1621" y="3820"/>
                  </a:cubicBezTo>
                  <a:cubicBezTo>
                    <a:pt x="1621" y="3820"/>
                    <a:pt x="1621" y="3729"/>
                    <a:pt x="1530" y="3729"/>
                  </a:cubicBezTo>
                  <a:cubicBezTo>
                    <a:pt x="2101" y="3637"/>
                    <a:pt x="2580" y="3637"/>
                    <a:pt x="3059" y="3546"/>
                  </a:cubicBezTo>
                  <a:lnTo>
                    <a:pt x="3059" y="3546"/>
                  </a:lnTo>
                  <a:cubicBezTo>
                    <a:pt x="2671" y="4208"/>
                    <a:pt x="2283" y="4961"/>
                    <a:pt x="2009" y="5714"/>
                  </a:cubicBezTo>
                  <a:cubicBezTo>
                    <a:pt x="1946" y="5794"/>
                    <a:pt x="2015" y="5906"/>
                    <a:pt x="2093" y="5906"/>
                  </a:cubicBezTo>
                  <a:cubicBezTo>
                    <a:pt x="2128" y="5906"/>
                    <a:pt x="2164" y="5884"/>
                    <a:pt x="2192" y="5829"/>
                  </a:cubicBezTo>
                  <a:cubicBezTo>
                    <a:pt x="2671" y="5144"/>
                    <a:pt x="3059" y="4391"/>
                    <a:pt x="3516" y="3546"/>
                  </a:cubicBezTo>
                  <a:lnTo>
                    <a:pt x="3516" y="3637"/>
                  </a:lnTo>
                  <a:cubicBezTo>
                    <a:pt x="3630" y="4117"/>
                    <a:pt x="3813" y="4687"/>
                    <a:pt x="3904" y="5144"/>
                  </a:cubicBezTo>
                  <a:cubicBezTo>
                    <a:pt x="3630" y="5441"/>
                    <a:pt x="3333" y="5829"/>
                    <a:pt x="3059" y="6102"/>
                  </a:cubicBezTo>
                  <a:cubicBezTo>
                    <a:pt x="2945" y="6194"/>
                    <a:pt x="3059" y="6285"/>
                    <a:pt x="3151" y="6285"/>
                  </a:cubicBezTo>
                  <a:cubicBezTo>
                    <a:pt x="3425" y="6011"/>
                    <a:pt x="3721" y="5714"/>
                    <a:pt x="3904" y="5441"/>
                  </a:cubicBezTo>
                  <a:cubicBezTo>
                    <a:pt x="3995" y="5441"/>
                    <a:pt x="3995" y="5532"/>
                    <a:pt x="3995" y="5532"/>
                  </a:cubicBezTo>
                  <a:cubicBezTo>
                    <a:pt x="4086" y="5623"/>
                    <a:pt x="4086" y="5714"/>
                    <a:pt x="4086" y="5829"/>
                  </a:cubicBezTo>
                  <a:cubicBezTo>
                    <a:pt x="4144" y="5920"/>
                    <a:pt x="4218" y="5966"/>
                    <a:pt x="4278" y="5966"/>
                  </a:cubicBezTo>
                  <a:cubicBezTo>
                    <a:pt x="4338" y="5966"/>
                    <a:pt x="4383" y="5920"/>
                    <a:pt x="4383" y="5829"/>
                  </a:cubicBezTo>
                  <a:lnTo>
                    <a:pt x="4383" y="5714"/>
                  </a:lnTo>
                  <a:cubicBezTo>
                    <a:pt x="4657" y="5829"/>
                    <a:pt x="4954" y="6011"/>
                    <a:pt x="5342" y="6102"/>
                  </a:cubicBezTo>
                  <a:cubicBezTo>
                    <a:pt x="5359" y="6120"/>
                    <a:pt x="5377" y="6127"/>
                    <a:pt x="5392" y="6127"/>
                  </a:cubicBezTo>
                  <a:cubicBezTo>
                    <a:pt x="5458" y="6127"/>
                    <a:pt x="5490" y="5994"/>
                    <a:pt x="5342" y="5920"/>
                  </a:cubicBezTo>
                  <a:cubicBezTo>
                    <a:pt x="5045" y="5714"/>
                    <a:pt x="4657" y="5532"/>
                    <a:pt x="4292" y="5441"/>
                  </a:cubicBezTo>
                  <a:cubicBezTo>
                    <a:pt x="4201" y="4870"/>
                    <a:pt x="4086" y="4391"/>
                    <a:pt x="3995" y="3820"/>
                  </a:cubicBezTo>
                  <a:lnTo>
                    <a:pt x="3995" y="3820"/>
                  </a:lnTo>
                  <a:cubicBezTo>
                    <a:pt x="4474" y="4208"/>
                    <a:pt x="5045" y="4482"/>
                    <a:pt x="5616" y="4687"/>
                  </a:cubicBezTo>
                  <a:cubicBezTo>
                    <a:pt x="5648" y="4703"/>
                    <a:pt x="5678" y="4710"/>
                    <a:pt x="5704" y="4710"/>
                  </a:cubicBezTo>
                  <a:cubicBezTo>
                    <a:pt x="5829" y="4710"/>
                    <a:pt x="5877" y="4557"/>
                    <a:pt x="5707" y="4482"/>
                  </a:cubicBezTo>
                  <a:cubicBezTo>
                    <a:pt x="5136" y="4117"/>
                    <a:pt x="4474" y="3820"/>
                    <a:pt x="3904" y="3432"/>
                  </a:cubicBezTo>
                  <a:cubicBezTo>
                    <a:pt x="4474" y="3249"/>
                    <a:pt x="5045" y="3158"/>
                    <a:pt x="5616" y="2975"/>
                  </a:cubicBezTo>
                  <a:cubicBezTo>
                    <a:pt x="5616" y="3067"/>
                    <a:pt x="5707" y="3067"/>
                    <a:pt x="5707" y="3067"/>
                  </a:cubicBezTo>
                  <a:lnTo>
                    <a:pt x="5798" y="3067"/>
                  </a:lnTo>
                  <a:cubicBezTo>
                    <a:pt x="6004" y="3249"/>
                    <a:pt x="6186" y="3341"/>
                    <a:pt x="6369" y="3546"/>
                  </a:cubicBezTo>
                  <a:cubicBezTo>
                    <a:pt x="6574" y="3637"/>
                    <a:pt x="6757" y="3820"/>
                    <a:pt x="7054" y="3911"/>
                  </a:cubicBezTo>
                  <a:cubicBezTo>
                    <a:pt x="7054" y="3911"/>
                    <a:pt x="7145" y="3820"/>
                    <a:pt x="7054" y="3729"/>
                  </a:cubicBezTo>
                  <a:cubicBezTo>
                    <a:pt x="6940" y="3637"/>
                    <a:pt x="6757" y="3546"/>
                    <a:pt x="6574" y="3341"/>
                  </a:cubicBezTo>
                  <a:cubicBezTo>
                    <a:pt x="6278" y="3249"/>
                    <a:pt x="6095" y="3067"/>
                    <a:pt x="5798" y="2975"/>
                  </a:cubicBezTo>
                  <a:lnTo>
                    <a:pt x="5912" y="2861"/>
                  </a:lnTo>
                  <a:cubicBezTo>
                    <a:pt x="6095" y="2861"/>
                    <a:pt x="6278" y="2770"/>
                    <a:pt x="6483" y="2679"/>
                  </a:cubicBezTo>
                  <a:cubicBezTo>
                    <a:pt x="6666" y="2587"/>
                    <a:pt x="6574" y="2291"/>
                    <a:pt x="6369" y="2291"/>
                  </a:cubicBezTo>
                  <a:cubicBezTo>
                    <a:pt x="6278" y="2291"/>
                    <a:pt x="6186" y="2405"/>
                    <a:pt x="6095" y="2405"/>
                  </a:cubicBezTo>
                  <a:lnTo>
                    <a:pt x="6095" y="2291"/>
                  </a:lnTo>
                  <a:cubicBezTo>
                    <a:pt x="6186" y="2017"/>
                    <a:pt x="6278" y="1834"/>
                    <a:pt x="6278" y="1537"/>
                  </a:cubicBezTo>
                  <a:cubicBezTo>
                    <a:pt x="6278" y="1537"/>
                    <a:pt x="6237" y="1497"/>
                    <a:pt x="6210" y="1497"/>
                  </a:cubicBezTo>
                  <a:cubicBezTo>
                    <a:pt x="6197" y="1497"/>
                    <a:pt x="6186" y="1507"/>
                    <a:pt x="6186" y="1537"/>
                  </a:cubicBezTo>
                  <a:cubicBezTo>
                    <a:pt x="6004" y="1720"/>
                    <a:pt x="5912" y="2017"/>
                    <a:pt x="5798" y="2291"/>
                  </a:cubicBezTo>
                  <a:cubicBezTo>
                    <a:pt x="5798" y="2291"/>
                    <a:pt x="5798" y="2405"/>
                    <a:pt x="5707" y="2405"/>
                  </a:cubicBezTo>
                  <a:cubicBezTo>
                    <a:pt x="5136" y="2587"/>
                    <a:pt x="4474" y="2679"/>
                    <a:pt x="3904" y="2861"/>
                  </a:cubicBezTo>
                  <a:cubicBezTo>
                    <a:pt x="4292" y="2017"/>
                    <a:pt x="4771" y="1149"/>
                    <a:pt x="5228" y="305"/>
                  </a:cubicBezTo>
                  <a:cubicBezTo>
                    <a:pt x="5228" y="173"/>
                    <a:pt x="5180" y="77"/>
                    <a:pt x="5119" y="77"/>
                  </a:cubicBezTo>
                  <a:cubicBezTo>
                    <a:pt x="5096" y="77"/>
                    <a:pt x="5070" y="91"/>
                    <a:pt x="5045" y="122"/>
                  </a:cubicBezTo>
                  <a:cubicBezTo>
                    <a:pt x="4566" y="967"/>
                    <a:pt x="4086" y="1720"/>
                    <a:pt x="3630" y="2587"/>
                  </a:cubicBezTo>
                  <a:cubicBezTo>
                    <a:pt x="3516" y="2199"/>
                    <a:pt x="3425" y="1925"/>
                    <a:pt x="3333" y="1537"/>
                  </a:cubicBezTo>
                  <a:cubicBezTo>
                    <a:pt x="3516" y="1264"/>
                    <a:pt x="3630" y="875"/>
                    <a:pt x="3813" y="579"/>
                  </a:cubicBezTo>
                  <a:cubicBezTo>
                    <a:pt x="3813" y="445"/>
                    <a:pt x="3715" y="360"/>
                    <a:pt x="3617" y="360"/>
                  </a:cubicBezTo>
                  <a:cubicBezTo>
                    <a:pt x="3582" y="360"/>
                    <a:pt x="3546" y="372"/>
                    <a:pt x="3516" y="396"/>
                  </a:cubicBezTo>
                  <a:cubicBezTo>
                    <a:pt x="3425" y="693"/>
                    <a:pt x="3333" y="875"/>
                    <a:pt x="3242" y="1149"/>
                  </a:cubicBezTo>
                  <a:cubicBezTo>
                    <a:pt x="3151" y="784"/>
                    <a:pt x="3059" y="396"/>
                    <a:pt x="2945" y="122"/>
                  </a:cubicBezTo>
                  <a:cubicBezTo>
                    <a:pt x="2945" y="33"/>
                    <a:pt x="2911" y="0"/>
                    <a:pt x="28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8" name="Google Shape;2508;p34"/>
            <p:cNvSpPr/>
            <p:nvPr/>
          </p:nvSpPr>
          <p:spPr>
            <a:xfrm>
              <a:off x="434426" y="1324162"/>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09" name="Google Shape;2509;p34"/>
            <p:cNvSpPr/>
            <p:nvPr/>
          </p:nvSpPr>
          <p:spPr>
            <a:xfrm>
              <a:off x="508304" y="1323602"/>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0" name="Google Shape;2510;p34"/>
            <p:cNvSpPr/>
            <p:nvPr/>
          </p:nvSpPr>
          <p:spPr>
            <a:xfrm>
              <a:off x="5738508" y="870525"/>
              <a:ext cx="132212" cy="126153"/>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1" name="Google Shape;2511;p34"/>
            <p:cNvSpPr/>
            <p:nvPr/>
          </p:nvSpPr>
          <p:spPr>
            <a:xfrm>
              <a:off x="5812922" y="869820"/>
              <a:ext cx="8931" cy="32244"/>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2" name="Google Shape;2512;p34"/>
            <p:cNvSpPr/>
            <p:nvPr/>
          </p:nvSpPr>
          <p:spPr>
            <a:xfrm>
              <a:off x="6821596" y="3034340"/>
              <a:ext cx="97243" cy="92230"/>
            </a:xfrm>
            <a:custGeom>
              <a:avLst/>
              <a:gdLst/>
              <a:ahLst/>
              <a:cxnLst/>
              <a:rect l="l" t="t" r="r" b="b"/>
              <a:pathLst>
                <a:path w="3996" h="3790" extrusionOk="0">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3" name="Google Shape;2513;p34"/>
            <p:cNvSpPr/>
            <p:nvPr/>
          </p:nvSpPr>
          <p:spPr>
            <a:xfrm>
              <a:off x="6877151" y="3033780"/>
              <a:ext cx="5013" cy="23362"/>
            </a:xfrm>
            <a:custGeom>
              <a:avLst/>
              <a:gdLst/>
              <a:ahLst/>
              <a:cxnLst/>
              <a:rect l="l" t="t" r="r" b="b"/>
              <a:pathLst>
                <a:path w="206" h="960" extrusionOk="0">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4" name="Google Shape;2514;p34"/>
            <p:cNvSpPr/>
            <p:nvPr/>
          </p:nvSpPr>
          <p:spPr>
            <a:xfrm>
              <a:off x="6287267" y="3950812"/>
              <a:ext cx="95004" cy="92230"/>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5" name="Google Shape;2515;p34"/>
            <p:cNvSpPr/>
            <p:nvPr/>
          </p:nvSpPr>
          <p:spPr>
            <a:xfrm>
              <a:off x="6340583" y="3950252"/>
              <a:ext cx="6692" cy="23362"/>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6" name="Google Shape;2516;p34"/>
            <p:cNvSpPr/>
            <p:nvPr/>
          </p:nvSpPr>
          <p:spPr>
            <a:xfrm>
              <a:off x="804353" y="2647914"/>
              <a:ext cx="126761" cy="121310"/>
            </a:xfrm>
            <a:custGeom>
              <a:avLst/>
              <a:gdLst/>
              <a:ahLst/>
              <a:cxnLst/>
              <a:rect l="l" t="t" r="r" b="b"/>
              <a:pathLst>
                <a:path w="5209" h="4985" extrusionOk="0">
                  <a:moveTo>
                    <a:pt x="2100" y="0"/>
                  </a:moveTo>
                  <a:cubicBezTo>
                    <a:pt x="2054" y="0"/>
                    <a:pt x="2009" y="29"/>
                    <a:pt x="2009" y="86"/>
                  </a:cubicBezTo>
                  <a:cubicBezTo>
                    <a:pt x="2100" y="748"/>
                    <a:pt x="2100" y="1318"/>
                    <a:pt x="2191" y="1889"/>
                  </a:cubicBezTo>
                  <a:cubicBezTo>
                    <a:pt x="1917" y="1683"/>
                    <a:pt x="1621" y="1501"/>
                    <a:pt x="1347" y="1318"/>
                  </a:cubicBezTo>
                  <a:cubicBezTo>
                    <a:pt x="1347" y="1113"/>
                    <a:pt x="1233" y="930"/>
                    <a:pt x="1233" y="748"/>
                  </a:cubicBezTo>
                  <a:lnTo>
                    <a:pt x="1233" y="86"/>
                  </a:lnTo>
                  <a:cubicBezTo>
                    <a:pt x="1141" y="86"/>
                    <a:pt x="1050" y="86"/>
                    <a:pt x="1050" y="177"/>
                  </a:cubicBezTo>
                  <a:lnTo>
                    <a:pt x="1050" y="839"/>
                  </a:lnTo>
                  <a:lnTo>
                    <a:pt x="1050" y="1113"/>
                  </a:lnTo>
                  <a:cubicBezTo>
                    <a:pt x="867" y="1021"/>
                    <a:pt x="662" y="839"/>
                    <a:pt x="479" y="748"/>
                  </a:cubicBezTo>
                  <a:cubicBezTo>
                    <a:pt x="453" y="721"/>
                    <a:pt x="426" y="710"/>
                    <a:pt x="404" y="710"/>
                  </a:cubicBezTo>
                  <a:cubicBezTo>
                    <a:pt x="350" y="710"/>
                    <a:pt x="324" y="774"/>
                    <a:pt x="388" y="839"/>
                  </a:cubicBezTo>
                  <a:cubicBezTo>
                    <a:pt x="571" y="1021"/>
                    <a:pt x="867" y="1318"/>
                    <a:pt x="1141" y="1501"/>
                  </a:cubicBezTo>
                  <a:cubicBezTo>
                    <a:pt x="776" y="1592"/>
                    <a:pt x="479" y="1683"/>
                    <a:pt x="91" y="1798"/>
                  </a:cubicBezTo>
                  <a:cubicBezTo>
                    <a:pt x="0" y="1798"/>
                    <a:pt x="0" y="1980"/>
                    <a:pt x="91" y="1980"/>
                  </a:cubicBezTo>
                  <a:cubicBezTo>
                    <a:pt x="479" y="1889"/>
                    <a:pt x="776" y="1798"/>
                    <a:pt x="1141" y="1683"/>
                  </a:cubicBezTo>
                  <a:lnTo>
                    <a:pt x="1233" y="1592"/>
                  </a:lnTo>
                  <a:cubicBezTo>
                    <a:pt x="1529" y="1798"/>
                    <a:pt x="1803" y="2071"/>
                    <a:pt x="2100" y="2254"/>
                  </a:cubicBezTo>
                  <a:cubicBezTo>
                    <a:pt x="1529" y="2459"/>
                    <a:pt x="959" y="2642"/>
                    <a:pt x="297" y="2939"/>
                  </a:cubicBezTo>
                  <a:cubicBezTo>
                    <a:pt x="205" y="2939"/>
                    <a:pt x="297" y="3121"/>
                    <a:pt x="388" y="3121"/>
                  </a:cubicBezTo>
                  <a:cubicBezTo>
                    <a:pt x="1050" y="2939"/>
                    <a:pt x="1712" y="2733"/>
                    <a:pt x="2374" y="2551"/>
                  </a:cubicBezTo>
                  <a:lnTo>
                    <a:pt x="2374" y="2551"/>
                  </a:lnTo>
                  <a:cubicBezTo>
                    <a:pt x="2100" y="2939"/>
                    <a:pt x="1917" y="3304"/>
                    <a:pt x="1712" y="3692"/>
                  </a:cubicBezTo>
                  <a:lnTo>
                    <a:pt x="662" y="3692"/>
                  </a:lnTo>
                  <a:cubicBezTo>
                    <a:pt x="571" y="3692"/>
                    <a:pt x="571" y="3875"/>
                    <a:pt x="662" y="3875"/>
                  </a:cubicBezTo>
                  <a:lnTo>
                    <a:pt x="1529" y="3875"/>
                  </a:lnTo>
                  <a:cubicBezTo>
                    <a:pt x="1529" y="3966"/>
                    <a:pt x="1529" y="4080"/>
                    <a:pt x="1438" y="4171"/>
                  </a:cubicBezTo>
                  <a:cubicBezTo>
                    <a:pt x="1373" y="4236"/>
                    <a:pt x="1446" y="4300"/>
                    <a:pt x="1526" y="4300"/>
                  </a:cubicBezTo>
                  <a:cubicBezTo>
                    <a:pt x="1559" y="4300"/>
                    <a:pt x="1594" y="4289"/>
                    <a:pt x="1621" y="4263"/>
                  </a:cubicBezTo>
                  <a:lnTo>
                    <a:pt x="1712" y="4263"/>
                  </a:lnTo>
                  <a:cubicBezTo>
                    <a:pt x="1712" y="4445"/>
                    <a:pt x="1803" y="4742"/>
                    <a:pt x="1917" y="4925"/>
                  </a:cubicBezTo>
                  <a:cubicBezTo>
                    <a:pt x="1955" y="4962"/>
                    <a:pt x="2009" y="4985"/>
                    <a:pt x="2052" y="4985"/>
                  </a:cubicBezTo>
                  <a:cubicBezTo>
                    <a:pt x="2113" y="4985"/>
                    <a:pt x="2153" y="4940"/>
                    <a:pt x="2100" y="4833"/>
                  </a:cubicBezTo>
                  <a:cubicBezTo>
                    <a:pt x="2009" y="4537"/>
                    <a:pt x="1917" y="4263"/>
                    <a:pt x="1803" y="3966"/>
                  </a:cubicBezTo>
                  <a:cubicBezTo>
                    <a:pt x="2009" y="3692"/>
                    <a:pt x="2283" y="3304"/>
                    <a:pt x="2488" y="2939"/>
                  </a:cubicBezTo>
                  <a:cubicBezTo>
                    <a:pt x="2579" y="3395"/>
                    <a:pt x="2762" y="3875"/>
                    <a:pt x="2945" y="4354"/>
                  </a:cubicBezTo>
                  <a:cubicBezTo>
                    <a:pt x="2945" y="4381"/>
                    <a:pt x="2962" y="4392"/>
                    <a:pt x="2987" y="4392"/>
                  </a:cubicBezTo>
                  <a:cubicBezTo>
                    <a:pt x="3047" y="4392"/>
                    <a:pt x="3150" y="4327"/>
                    <a:pt x="3150" y="4263"/>
                  </a:cubicBezTo>
                  <a:cubicBezTo>
                    <a:pt x="2945" y="3783"/>
                    <a:pt x="2762" y="3213"/>
                    <a:pt x="2671" y="2642"/>
                  </a:cubicBezTo>
                  <a:lnTo>
                    <a:pt x="2671" y="2642"/>
                  </a:lnTo>
                  <a:cubicBezTo>
                    <a:pt x="3059" y="2939"/>
                    <a:pt x="3424" y="3121"/>
                    <a:pt x="3903" y="3395"/>
                  </a:cubicBezTo>
                  <a:lnTo>
                    <a:pt x="3903" y="3509"/>
                  </a:lnTo>
                  <a:cubicBezTo>
                    <a:pt x="3903" y="3692"/>
                    <a:pt x="3994" y="3875"/>
                    <a:pt x="3994" y="4080"/>
                  </a:cubicBezTo>
                  <a:cubicBezTo>
                    <a:pt x="3994" y="4263"/>
                    <a:pt x="3994" y="4445"/>
                    <a:pt x="4086" y="4651"/>
                  </a:cubicBezTo>
                  <a:cubicBezTo>
                    <a:pt x="4143" y="4696"/>
                    <a:pt x="4194" y="4719"/>
                    <a:pt x="4231" y="4719"/>
                  </a:cubicBezTo>
                  <a:cubicBezTo>
                    <a:pt x="4268" y="4719"/>
                    <a:pt x="4291" y="4696"/>
                    <a:pt x="4291" y="4651"/>
                  </a:cubicBezTo>
                  <a:cubicBezTo>
                    <a:pt x="4291" y="4445"/>
                    <a:pt x="4200" y="4263"/>
                    <a:pt x="4200" y="4080"/>
                  </a:cubicBezTo>
                  <a:cubicBezTo>
                    <a:pt x="4086" y="3875"/>
                    <a:pt x="4086" y="3692"/>
                    <a:pt x="3994" y="3509"/>
                  </a:cubicBezTo>
                  <a:cubicBezTo>
                    <a:pt x="4200" y="3509"/>
                    <a:pt x="4383" y="3601"/>
                    <a:pt x="4565" y="3692"/>
                  </a:cubicBezTo>
                  <a:cubicBezTo>
                    <a:pt x="4578" y="3705"/>
                    <a:pt x="4591" y="3710"/>
                    <a:pt x="4604" y="3710"/>
                  </a:cubicBezTo>
                  <a:cubicBezTo>
                    <a:pt x="4684" y="3710"/>
                    <a:pt x="4755" y="3494"/>
                    <a:pt x="4656" y="3395"/>
                  </a:cubicBezTo>
                  <a:cubicBezTo>
                    <a:pt x="4565" y="3395"/>
                    <a:pt x="4474" y="3304"/>
                    <a:pt x="4474" y="3304"/>
                  </a:cubicBezTo>
                  <a:lnTo>
                    <a:pt x="4474" y="3213"/>
                  </a:lnTo>
                  <a:cubicBezTo>
                    <a:pt x="4656" y="3121"/>
                    <a:pt x="4862" y="3121"/>
                    <a:pt x="5044" y="2939"/>
                  </a:cubicBezTo>
                  <a:cubicBezTo>
                    <a:pt x="5044" y="2939"/>
                    <a:pt x="5044" y="2825"/>
                    <a:pt x="4953" y="2825"/>
                  </a:cubicBezTo>
                  <a:cubicBezTo>
                    <a:pt x="4771" y="2939"/>
                    <a:pt x="4565" y="3030"/>
                    <a:pt x="4383" y="3121"/>
                  </a:cubicBezTo>
                  <a:lnTo>
                    <a:pt x="4200" y="3121"/>
                  </a:lnTo>
                  <a:cubicBezTo>
                    <a:pt x="3812" y="2825"/>
                    <a:pt x="3424" y="2642"/>
                    <a:pt x="2945" y="2368"/>
                  </a:cubicBezTo>
                  <a:cubicBezTo>
                    <a:pt x="3721" y="2071"/>
                    <a:pt x="4383" y="1889"/>
                    <a:pt x="5136" y="1592"/>
                  </a:cubicBezTo>
                  <a:cubicBezTo>
                    <a:pt x="5209" y="1592"/>
                    <a:pt x="5165" y="1475"/>
                    <a:pt x="5098" y="1475"/>
                  </a:cubicBezTo>
                  <a:cubicBezTo>
                    <a:pt x="5081" y="1475"/>
                    <a:pt x="5063" y="1483"/>
                    <a:pt x="5044" y="1501"/>
                  </a:cubicBezTo>
                  <a:cubicBezTo>
                    <a:pt x="4383" y="1683"/>
                    <a:pt x="3721" y="1889"/>
                    <a:pt x="2945" y="2071"/>
                  </a:cubicBezTo>
                  <a:cubicBezTo>
                    <a:pt x="3150" y="1798"/>
                    <a:pt x="3241" y="1592"/>
                    <a:pt x="3333" y="1318"/>
                  </a:cubicBezTo>
                  <a:cubicBezTo>
                    <a:pt x="3629" y="1227"/>
                    <a:pt x="3903" y="1113"/>
                    <a:pt x="4200" y="1021"/>
                  </a:cubicBezTo>
                  <a:cubicBezTo>
                    <a:pt x="4274" y="948"/>
                    <a:pt x="4288" y="814"/>
                    <a:pt x="4182" y="814"/>
                  </a:cubicBezTo>
                  <a:cubicBezTo>
                    <a:pt x="4157" y="814"/>
                    <a:pt x="4125" y="821"/>
                    <a:pt x="4086" y="839"/>
                  </a:cubicBezTo>
                  <a:cubicBezTo>
                    <a:pt x="3903" y="930"/>
                    <a:pt x="3721" y="930"/>
                    <a:pt x="3515" y="1021"/>
                  </a:cubicBezTo>
                  <a:cubicBezTo>
                    <a:pt x="3721" y="839"/>
                    <a:pt x="3812" y="542"/>
                    <a:pt x="3994" y="360"/>
                  </a:cubicBezTo>
                  <a:cubicBezTo>
                    <a:pt x="3994" y="253"/>
                    <a:pt x="3963" y="208"/>
                    <a:pt x="3919" y="208"/>
                  </a:cubicBezTo>
                  <a:cubicBezTo>
                    <a:pt x="3888" y="208"/>
                    <a:pt x="3850" y="230"/>
                    <a:pt x="3812" y="268"/>
                  </a:cubicBezTo>
                  <a:cubicBezTo>
                    <a:pt x="3629" y="542"/>
                    <a:pt x="3424" y="839"/>
                    <a:pt x="3241" y="1227"/>
                  </a:cubicBezTo>
                  <a:cubicBezTo>
                    <a:pt x="3150" y="1227"/>
                    <a:pt x="3059" y="1227"/>
                    <a:pt x="3059" y="1318"/>
                  </a:cubicBezTo>
                  <a:cubicBezTo>
                    <a:pt x="2945" y="1318"/>
                    <a:pt x="2945" y="1409"/>
                    <a:pt x="3059" y="1501"/>
                  </a:cubicBezTo>
                  <a:cubicBezTo>
                    <a:pt x="2945" y="1683"/>
                    <a:pt x="2762" y="1889"/>
                    <a:pt x="2579" y="2163"/>
                  </a:cubicBezTo>
                  <a:cubicBezTo>
                    <a:pt x="2579" y="2163"/>
                    <a:pt x="2579" y="2071"/>
                    <a:pt x="2488" y="2071"/>
                  </a:cubicBezTo>
                  <a:cubicBezTo>
                    <a:pt x="2374" y="1409"/>
                    <a:pt x="2283" y="748"/>
                    <a:pt x="2191" y="86"/>
                  </a:cubicBezTo>
                  <a:cubicBezTo>
                    <a:pt x="2191" y="29"/>
                    <a:pt x="2146" y="0"/>
                    <a:pt x="210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7" name="Google Shape;2517;p34"/>
            <p:cNvSpPr/>
            <p:nvPr/>
          </p:nvSpPr>
          <p:spPr>
            <a:xfrm>
              <a:off x="875993" y="2647208"/>
              <a:ext cx="7252" cy="30565"/>
            </a:xfrm>
            <a:custGeom>
              <a:avLst/>
              <a:gdLst/>
              <a:ahLst/>
              <a:cxnLst/>
              <a:rect l="l" t="t" r="r" b="b"/>
              <a:pathLst>
                <a:path w="298" h="1256" extrusionOk="0">
                  <a:moveTo>
                    <a:pt x="1" y="0"/>
                  </a:moveTo>
                  <a:lnTo>
                    <a:pt x="1" y="0"/>
                  </a:lnTo>
                  <a:cubicBezTo>
                    <a:pt x="115" y="389"/>
                    <a:pt x="115" y="777"/>
                    <a:pt x="115" y="1256"/>
                  </a:cubicBezTo>
                  <a:lnTo>
                    <a:pt x="206" y="1256"/>
                  </a:lnTo>
                  <a:cubicBezTo>
                    <a:pt x="297" y="868"/>
                    <a:pt x="206" y="389"/>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8" name="Google Shape;2518;p34"/>
            <p:cNvSpPr/>
            <p:nvPr/>
          </p:nvSpPr>
          <p:spPr>
            <a:xfrm>
              <a:off x="5750164" y="3254296"/>
              <a:ext cx="127223" cy="121675"/>
            </a:xfrm>
            <a:custGeom>
              <a:avLst/>
              <a:gdLst/>
              <a:ahLst/>
              <a:cxnLst/>
              <a:rect l="l" t="t" r="r" b="b"/>
              <a:pathLst>
                <a:path w="5228" h="5000" extrusionOk="0">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9" name="Google Shape;2519;p34"/>
            <p:cNvSpPr/>
            <p:nvPr/>
          </p:nvSpPr>
          <p:spPr>
            <a:xfrm>
              <a:off x="5821828" y="3253737"/>
              <a:ext cx="7227" cy="31003"/>
            </a:xfrm>
            <a:custGeom>
              <a:avLst/>
              <a:gdLst/>
              <a:ahLst/>
              <a:cxnLst/>
              <a:rect l="l" t="t" r="r" b="b"/>
              <a:pathLst>
                <a:path w="297" h="1274" extrusionOk="0">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0" name="Google Shape;2520;p34"/>
            <p:cNvSpPr/>
            <p:nvPr/>
          </p:nvSpPr>
          <p:spPr>
            <a:xfrm>
              <a:off x="7034885" y="4244987"/>
              <a:ext cx="150001" cy="14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1" name="Google Shape;2521;p34"/>
            <p:cNvSpPr/>
            <p:nvPr/>
          </p:nvSpPr>
          <p:spPr>
            <a:xfrm>
              <a:off x="7120420" y="4246861"/>
              <a:ext cx="8907" cy="33899"/>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2" name="Google Shape;2522;p34"/>
            <p:cNvSpPr/>
            <p:nvPr/>
          </p:nvSpPr>
          <p:spPr>
            <a:xfrm>
              <a:off x="3426553" y="486582"/>
              <a:ext cx="152775" cy="143382"/>
            </a:xfrm>
            <a:custGeom>
              <a:avLst/>
              <a:gdLst/>
              <a:ahLst/>
              <a:cxnLst/>
              <a:rect l="l" t="t" r="r" b="b"/>
              <a:pathLst>
                <a:path w="6278" h="5892" extrusionOk="0">
                  <a:moveTo>
                    <a:pt x="2945" y="0"/>
                  </a:moveTo>
                  <a:cubicBezTo>
                    <a:pt x="2899" y="0"/>
                    <a:pt x="2853" y="23"/>
                    <a:pt x="2853" y="69"/>
                  </a:cubicBezTo>
                  <a:lnTo>
                    <a:pt x="2853" y="1027"/>
                  </a:lnTo>
                  <a:cubicBezTo>
                    <a:pt x="2671" y="822"/>
                    <a:pt x="2580" y="639"/>
                    <a:pt x="2374" y="457"/>
                  </a:cubicBezTo>
                  <a:cubicBezTo>
                    <a:pt x="2355" y="433"/>
                    <a:pt x="2336" y="423"/>
                    <a:pt x="2319" y="423"/>
                  </a:cubicBezTo>
                  <a:cubicBezTo>
                    <a:pt x="2253" y="423"/>
                    <a:pt x="2211" y="567"/>
                    <a:pt x="2283" y="639"/>
                  </a:cubicBezTo>
                  <a:cubicBezTo>
                    <a:pt x="2465" y="913"/>
                    <a:pt x="2671" y="1210"/>
                    <a:pt x="2853" y="1484"/>
                  </a:cubicBezTo>
                  <a:cubicBezTo>
                    <a:pt x="2853" y="1781"/>
                    <a:pt x="2853" y="2054"/>
                    <a:pt x="2762" y="2351"/>
                  </a:cubicBezTo>
                  <a:cubicBezTo>
                    <a:pt x="2192" y="1781"/>
                    <a:pt x="1621" y="1210"/>
                    <a:pt x="1050" y="548"/>
                  </a:cubicBezTo>
                  <a:cubicBezTo>
                    <a:pt x="1033" y="531"/>
                    <a:pt x="1015" y="523"/>
                    <a:pt x="999" y="523"/>
                  </a:cubicBezTo>
                  <a:cubicBezTo>
                    <a:pt x="931" y="523"/>
                    <a:pt x="885" y="657"/>
                    <a:pt x="959" y="731"/>
                  </a:cubicBezTo>
                  <a:lnTo>
                    <a:pt x="2671" y="2739"/>
                  </a:lnTo>
                  <a:lnTo>
                    <a:pt x="959" y="2739"/>
                  </a:lnTo>
                  <a:cubicBezTo>
                    <a:pt x="868" y="2739"/>
                    <a:pt x="868" y="2625"/>
                    <a:pt x="754" y="2625"/>
                  </a:cubicBezTo>
                  <a:cubicBezTo>
                    <a:pt x="662" y="2443"/>
                    <a:pt x="571" y="2169"/>
                    <a:pt x="388" y="2054"/>
                  </a:cubicBezTo>
                  <a:cubicBezTo>
                    <a:pt x="358" y="2024"/>
                    <a:pt x="338" y="2014"/>
                    <a:pt x="324" y="2014"/>
                  </a:cubicBezTo>
                  <a:cubicBezTo>
                    <a:pt x="297" y="2014"/>
                    <a:pt x="297" y="2054"/>
                    <a:pt x="297" y="2054"/>
                  </a:cubicBezTo>
                  <a:cubicBezTo>
                    <a:pt x="388" y="2351"/>
                    <a:pt x="480" y="2443"/>
                    <a:pt x="571" y="2625"/>
                  </a:cubicBezTo>
                  <a:cubicBezTo>
                    <a:pt x="571" y="2739"/>
                    <a:pt x="571" y="2739"/>
                    <a:pt x="662" y="2739"/>
                  </a:cubicBezTo>
                  <a:lnTo>
                    <a:pt x="388" y="2739"/>
                  </a:lnTo>
                  <a:cubicBezTo>
                    <a:pt x="183" y="2739"/>
                    <a:pt x="92" y="3104"/>
                    <a:pt x="297" y="3104"/>
                  </a:cubicBezTo>
                  <a:cubicBezTo>
                    <a:pt x="480" y="3104"/>
                    <a:pt x="662" y="3196"/>
                    <a:pt x="959" y="3196"/>
                  </a:cubicBezTo>
                  <a:cubicBezTo>
                    <a:pt x="754" y="3401"/>
                    <a:pt x="571" y="3584"/>
                    <a:pt x="388" y="3766"/>
                  </a:cubicBezTo>
                  <a:cubicBezTo>
                    <a:pt x="297" y="3881"/>
                    <a:pt x="92" y="4063"/>
                    <a:pt x="0" y="4246"/>
                  </a:cubicBezTo>
                  <a:lnTo>
                    <a:pt x="92" y="4337"/>
                  </a:lnTo>
                  <a:cubicBezTo>
                    <a:pt x="297" y="4154"/>
                    <a:pt x="480" y="3972"/>
                    <a:pt x="571" y="3881"/>
                  </a:cubicBezTo>
                  <a:cubicBezTo>
                    <a:pt x="754" y="3675"/>
                    <a:pt x="868" y="3492"/>
                    <a:pt x="1050" y="3310"/>
                  </a:cubicBezTo>
                  <a:lnTo>
                    <a:pt x="1142" y="3196"/>
                  </a:lnTo>
                  <a:lnTo>
                    <a:pt x="2762" y="3196"/>
                  </a:lnTo>
                  <a:cubicBezTo>
                    <a:pt x="2283" y="3675"/>
                    <a:pt x="1804" y="4063"/>
                    <a:pt x="1324" y="4542"/>
                  </a:cubicBezTo>
                  <a:cubicBezTo>
                    <a:pt x="1250" y="4616"/>
                    <a:pt x="1296" y="4750"/>
                    <a:pt x="1377" y="4750"/>
                  </a:cubicBezTo>
                  <a:cubicBezTo>
                    <a:pt x="1396" y="4750"/>
                    <a:pt x="1417" y="4742"/>
                    <a:pt x="1438" y="4725"/>
                  </a:cubicBezTo>
                  <a:cubicBezTo>
                    <a:pt x="1895" y="4451"/>
                    <a:pt x="2374" y="4063"/>
                    <a:pt x="2762" y="3584"/>
                  </a:cubicBezTo>
                  <a:cubicBezTo>
                    <a:pt x="2762" y="4154"/>
                    <a:pt x="2762" y="4634"/>
                    <a:pt x="2853" y="5113"/>
                  </a:cubicBezTo>
                  <a:cubicBezTo>
                    <a:pt x="2580" y="5296"/>
                    <a:pt x="2283" y="5478"/>
                    <a:pt x="2009" y="5775"/>
                  </a:cubicBezTo>
                  <a:cubicBezTo>
                    <a:pt x="1918" y="5775"/>
                    <a:pt x="1972" y="5892"/>
                    <a:pt x="2045" y="5892"/>
                  </a:cubicBezTo>
                  <a:cubicBezTo>
                    <a:pt x="2063" y="5892"/>
                    <a:pt x="2082" y="5885"/>
                    <a:pt x="2100" y="5866"/>
                  </a:cubicBezTo>
                  <a:cubicBezTo>
                    <a:pt x="2374" y="5775"/>
                    <a:pt x="2580" y="5592"/>
                    <a:pt x="2853" y="5296"/>
                  </a:cubicBezTo>
                  <a:lnTo>
                    <a:pt x="2853" y="5387"/>
                  </a:lnTo>
                  <a:cubicBezTo>
                    <a:pt x="2853" y="5490"/>
                    <a:pt x="2899" y="5541"/>
                    <a:pt x="2945" y="5541"/>
                  </a:cubicBezTo>
                  <a:cubicBezTo>
                    <a:pt x="2990" y="5541"/>
                    <a:pt x="3036" y="5490"/>
                    <a:pt x="3036" y="5387"/>
                  </a:cubicBezTo>
                  <a:cubicBezTo>
                    <a:pt x="3036" y="5296"/>
                    <a:pt x="3036" y="5204"/>
                    <a:pt x="3150" y="5113"/>
                  </a:cubicBezTo>
                  <a:lnTo>
                    <a:pt x="3150" y="5022"/>
                  </a:lnTo>
                  <a:lnTo>
                    <a:pt x="3995" y="5592"/>
                  </a:lnTo>
                  <a:cubicBezTo>
                    <a:pt x="4086" y="5592"/>
                    <a:pt x="4177" y="5478"/>
                    <a:pt x="4086" y="5387"/>
                  </a:cubicBezTo>
                  <a:cubicBezTo>
                    <a:pt x="3812" y="5204"/>
                    <a:pt x="3424" y="4908"/>
                    <a:pt x="3150" y="4725"/>
                  </a:cubicBezTo>
                  <a:lnTo>
                    <a:pt x="3150" y="3310"/>
                  </a:lnTo>
                  <a:cubicBezTo>
                    <a:pt x="3721" y="3881"/>
                    <a:pt x="4177" y="4451"/>
                    <a:pt x="4748" y="5022"/>
                  </a:cubicBezTo>
                  <a:cubicBezTo>
                    <a:pt x="4768" y="5038"/>
                    <a:pt x="4790" y="5045"/>
                    <a:pt x="4812" y="5045"/>
                  </a:cubicBezTo>
                  <a:cubicBezTo>
                    <a:pt x="4918" y="5045"/>
                    <a:pt x="5029" y="4892"/>
                    <a:pt x="4953" y="4816"/>
                  </a:cubicBezTo>
                  <a:cubicBezTo>
                    <a:pt x="4474" y="4246"/>
                    <a:pt x="3995" y="3675"/>
                    <a:pt x="3515" y="3104"/>
                  </a:cubicBezTo>
                  <a:cubicBezTo>
                    <a:pt x="3995" y="3104"/>
                    <a:pt x="4383" y="3013"/>
                    <a:pt x="4862" y="3013"/>
                  </a:cubicBezTo>
                  <a:lnTo>
                    <a:pt x="4862" y="3104"/>
                  </a:lnTo>
                  <a:cubicBezTo>
                    <a:pt x="5136" y="3401"/>
                    <a:pt x="5433" y="3766"/>
                    <a:pt x="5707" y="4063"/>
                  </a:cubicBezTo>
                  <a:cubicBezTo>
                    <a:pt x="5724" y="4081"/>
                    <a:pt x="5742" y="4088"/>
                    <a:pt x="5758" y="4088"/>
                  </a:cubicBezTo>
                  <a:cubicBezTo>
                    <a:pt x="5826" y="4088"/>
                    <a:pt x="5872" y="3954"/>
                    <a:pt x="5798" y="3881"/>
                  </a:cubicBezTo>
                  <a:cubicBezTo>
                    <a:pt x="5615" y="3584"/>
                    <a:pt x="5319" y="3310"/>
                    <a:pt x="5045" y="3013"/>
                  </a:cubicBezTo>
                  <a:lnTo>
                    <a:pt x="5045" y="2922"/>
                  </a:lnTo>
                  <a:cubicBezTo>
                    <a:pt x="5433" y="2922"/>
                    <a:pt x="5798" y="2831"/>
                    <a:pt x="6186" y="2739"/>
                  </a:cubicBezTo>
                  <a:cubicBezTo>
                    <a:pt x="6277" y="2739"/>
                    <a:pt x="6186" y="2534"/>
                    <a:pt x="6095" y="2534"/>
                  </a:cubicBezTo>
                  <a:cubicBezTo>
                    <a:pt x="5798" y="2625"/>
                    <a:pt x="5524" y="2625"/>
                    <a:pt x="5227" y="2625"/>
                  </a:cubicBezTo>
                  <a:cubicBezTo>
                    <a:pt x="5319" y="2534"/>
                    <a:pt x="5433" y="2443"/>
                    <a:pt x="5433" y="2260"/>
                  </a:cubicBezTo>
                  <a:cubicBezTo>
                    <a:pt x="5615" y="2054"/>
                    <a:pt x="5707" y="1872"/>
                    <a:pt x="5798" y="1598"/>
                  </a:cubicBezTo>
                  <a:cubicBezTo>
                    <a:pt x="5889" y="1598"/>
                    <a:pt x="5798" y="1484"/>
                    <a:pt x="5707" y="1484"/>
                  </a:cubicBezTo>
                  <a:cubicBezTo>
                    <a:pt x="5524" y="1689"/>
                    <a:pt x="5433" y="1963"/>
                    <a:pt x="5227" y="2169"/>
                  </a:cubicBezTo>
                  <a:cubicBezTo>
                    <a:pt x="5136" y="2351"/>
                    <a:pt x="5045" y="2443"/>
                    <a:pt x="4953" y="2625"/>
                  </a:cubicBezTo>
                  <a:cubicBezTo>
                    <a:pt x="4474" y="2625"/>
                    <a:pt x="4086" y="2739"/>
                    <a:pt x="3607" y="2739"/>
                  </a:cubicBezTo>
                  <a:cubicBezTo>
                    <a:pt x="4086" y="2169"/>
                    <a:pt x="4565" y="1598"/>
                    <a:pt x="4953" y="1027"/>
                  </a:cubicBezTo>
                  <a:cubicBezTo>
                    <a:pt x="5019" y="946"/>
                    <a:pt x="4944" y="876"/>
                    <a:pt x="4855" y="876"/>
                  </a:cubicBezTo>
                  <a:cubicBezTo>
                    <a:pt x="4819" y="876"/>
                    <a:pt x="4781" y="887"/>
                    <a:pt x="4748" y="913"/>
                  </a:cubicBezTo>
                  <a:cubicBezTo>
                    <a:pt x="4291" y="1598"/>
                    <a:pt x="3812" y="2169"/>
                    <a:pt x="3242" y="2739"/>
                  </a:cubicBezTo>
                  <a:lnTo>
                    <a:pt x="3150" y="2739"/>
                  </a:lnTo>
                  <a:cubicBezTo>
                    <a:pt x="3150" y="2443"/>
                    <a:pt x="3150" y="2054"/>
                    <a:pt x="3036" y="1781"/>
                  </a:cubicBezTo>
                  <a:cubicBezTo>
                    <a:pt x="3150" y="1781"/>
                    <a:pt x="3333" y="1689"/>
                    <a:pt x="3242" y="1598"/>
                  </a:cubicBezTo>
                  <a:lnTo>
                    <a:pt x="3036" y="1393"/>
                  </a:lnTo>
                  <a:lnTo>
                    <a:pt x="3036" y="69"/>
                  </a:lnTo>
                  <a:cubicBezTo>
                    <a:pt x="3036" y="23"/>
                    <a:pt x="2990" y="0"/>
                    <a:pt x="294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3" name="Google Shape;2523;p34"/>
            <p:cNvSpPr/>
            <p:nvPr/>
          </p:nvSpPr>
          <p:spPr>
            <a:xfrm>
              <a:off x="3503205" y="494904"/>
              <a:ext cx="22802" cy="29032"/>
            </a:xfrm>
            <a:custGeom>
              <a:avLst/>
              <a:gdLst/>
              <a:ahLst/>
              <a:cxnLst/>
              <a:rect l="l" t="t" r="r" b="b"/>
              <a:pathLst>
                <a:path w="937" h="1193" extrusionOk="0">
                  <a:moveTo>
                    <a:pt x="845" y="1"/>
                  </a:moveTo>
                  <a:cubicBezTo>
                    <a:pt x="457" y="206"/>
                    <a:pt x="92" y="685"/>
                    <a:pt x="0" y="1142"/>
                  </a:cubicBezTo>
                  <a:cubicBezTo>
                    <a:pt x="0" y="1142"/>
                    <a:pt x="41" y="1193"/>
                    <a:pt x="95" y="1193"/>
                  </a:cubicBezTo>
                  <a:cubicBezTo>
                    <a:pt x="122" y="1193"/>
                    <a:pt x="152" y="1180"/>
                    <a:pt x="183" y="1142"/>
                  </a:cubicBezTo>
                  <a:cubicBezTo>
                    <a:pt x="365" y="777"/>
                    <a:pt x="571" y="389"/>
                    <a:pt x="936" y="115"/>
                  </a:cubicBezTo>
                  <a:cubicBezTo>
                    <a:pt x="936" y="1"/>
                    <a:pt x="936" y="1"/>
                    <a:pt x="84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4" name="Google Shape;2524;p34"/>
            <p:cNvSpPr/>
            <p:nvPr/>
          </p:nvSpPr>
          <p:spPr>
            <a:xfrm>
              <a:off x="2558967" y="794846"/>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5" name="Google Shape;2525;p34"/>
            <p:cNvSpPr/>
            <p:nvPr/>
          </p:nvSpPr>
          <p:spPr>
            <a:xfrm>
              <a:off x="2653384" y="805383"/>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6" name="Google Shape;2526;p34"/>
            <p:cNvSpPr/>
            <p:nvPr/>
          </p:nvSpPr>
          <p:spPr>
            <a:xfrm>
              <a:off x="5019637" y="556007"/>
              <a:ext cx="188767" cy="178327"/>
            </a:xfrm>
            <a:custGeom>
              <a:avLst/>
              <a:gdLst/>
              <a:ahLst/>
              <a:cxnLst/>
              <a:rect l="l" t="t" r="r" b="b"/>
              <a:pathLst>
                <a:path w="7757" h="7328" extrusionOk="0">
                  <a:moveTo>
                    <a:pt x="3671" y="0"/>
                  </a:moveTo>
                  <a:cubicBezTo>
                    <a:pt x="3626" y="0"/>
                    <a:pt x="3580" y="23"/>
                    <a:pt x="3580" y="69"/>
                  </a:cubicBezTo>
                  <a:cubicBezTo>
                    <a:pt x="3580" y="548"/>
                    <a:pt x="3489" y="913"/>
                    <a:pt x="3489" y="1301"/>
                  </a:cubicBezTo>
                  <a:cubicBezTo>
                    <a:pt x="3397" y="1028"/>
                    <a:pt x="3192" y="822"/>
                    <a:pt x="3009" y="639"/>
                  </a:cubicBezTo>
                  <a:cubicBezTo>
                    <a:pt x="2956" y="586"/>
                    <a:pt x="2910" y="564"/>
                    <a:pt x="2875" y="564"/>
                  </a:cubicBezTo>
                  <a:cubicBezTo>
                    <a:pt x="2789" y="564"/>
                    <a:pt x="2762" y="693"/>
                    <a:pt x="2827" y="822"/>
                  </a:cubicBezTo>
                  <a:cubicBezTo>
                    <a:pt x="3009" y="1119"/>
                    <a:pt x="3306" y="1484"/>
                    <a:pt x="3489" y="1781"/>
                  </a:cubicBezTo>
                  <a:lnTo>
                    <a:pt x="3489" y="2922"/>
                  </a:lnTo>
                  <a:cubicBezTo>
                    <a:pt x="2735" y="2169"/>
                    <a:pt x="2051" y="1484"/>
                    <a:pt x="1297" y="731"/>
                  </a:cubicBezTo>
                  <a:cubicBezTo>
                    <a:pt x="1273" y="706"/>
                    <a:pt x="1248" y="695"/>
                    <a:pt x="1227" y="695"/>
                  </a:cubicBezTo>
                  <a:cubicBezTo>
                    <a:pt x="1170" y="695"/>
                    <a:pt x="1139" y="780"/>
                    <a:pt x="1206" y="913"/>
                  </a:cubicBezTo>
                  <a:cubicBezTo>
                    <a:pt x="1868" y="1689"/>
                    <a:pt x="2530" y="2534"/>
                    <a:pt x="3306" y="3401"/>
                  </a:cubicBezTo>
                  <a:lnTo>
                    <a:pt x="1115" y="3401"/>
                  </a:lnTo>
                  <a:cubicBezTo>
                    <a:pt x="1115" y="3310"/>
                    <a:pt x="1023" y="3310"/>
                    <a:pt x="1023" y="3196"/>
                  </a:cubicBezTo>
                  <a:cubicBezTo>
                    <a:pt x="818" y="3013"/>
                    <a:pt x="727" y="2739"/>
                    <a:pt x="453" y="2534"/>
                  </a:cubicBezTo>
                  <a:cubicBezTo>
                    <a:pt x="453" y="2504"/>
                    <a:pt x="440" y="2493"/>
                    <a:pt x="423" y="2493"/>
                  </a:cubicBezTo>
                  <a:cubicBezTo>
                    <a:pt x="389" y="2493"/>
                    <a:pt x="339" y="2534"/>
                    <a:pt x="339" y="2534"/>
                  </a:cubicBezTo>
                  <a:cubicBezTo>
                    <a:pt x="453" y="2831"/>
                    <a:pt x="635" y="3105"/>
                    <a:pt x="727" y="3310"/>
                  </a:cubicBezTo>
                  <a:lnTo>
                    <a:pt x="818" y="3401"/>
                  </a:lnTo>
                  <a:lnTo>
                    <a:pt x="453" y="3401"/>
                  </a:lnTo>
                  <a:cubicBezTo>
                    <a:pt x="247" y="3401"/>
                    <a:pt x="156" y="3767"/>
                    <a:pt x="339" y="3881"/>
                  </a:cubicBezTo>
                  <a:cubicBezTo>
                    <a:pt x="635" y="3881"/>
                    <a:pt x="909" y="3881"/>
                    <a:pt x="1115" y="3972"/>
                  </a:cubicBezTo>
                  <a:lnTo>
                    <a:pt x="1206" y="3972"/>
                  </a:lnTo>
                  <a:lnTo>
                    <a:pt x="544" y="4634"/>
                  </a:lnTo>
                  <a:cubicBezTo>
                    <a:pt x="339" y="4817"/>
                    <a:pt x="156" y="4908"/>
                    <a:pt x="65" y="5205"/>
                  </a:cubicBezTo>
                  <a:cubicBezTo>
                    <a:pt x="0" y="5269"/>
                    <a:pt x="27" y="5334"/>
                    <a:pt x="80" y="5334"/>
                  </a:cubicBezTo>
                  <a:cubicBezTo>
                    <a:pt x="103" y="5334"/>
                    <a:pt x="129" y="5323"/>
                    <a:pt x="156" y="5296"/>
                  </a:cubicBezTo>
                  <a:cubicBezTo>
                    <a:pt x="453" y="5205"/>
                    <a:pt x="544" y="4908"/>
                    <a:pt x="727" y="4725"/>
                  </a:cubicBezTo>
                  <a:cubicBezTo>
                    <a:pt x="909" y="4543"/>
                    <a:pt x="1115" y="4246"/>
                    <a:pt x="1297" y="4063"/>
                  </a:cubicBezTo>
                  <a:cubicBezTo>
                    <a:pt x="1389" y="4063"/>
                    <a:pt x="1389" y="3972"/>
                    <a:pt x="1389" y="3972"/>
                  </a:cubicBezTo>
                  <a:lnTo>
                    <a:pt x="3397" y="3972"/>
                  </a:lnTo>
                  <a:cubicBezTo>
                    <a:pt x="2827" y="4543"/>
                    <a:pt x="2256" y="5022"/>
                    <a:pt x="1685" y="5593"/>
                  </a:cubicBezTo>
                  <a:cubicBezTo>
                    <a:pt x="1594" y="5684"/>
                    <a:pt x="1685" y="5866"/>
                    <a:pt x="1868" y="5866"/>
                  </a:cubicBezTo>
                  <a:cubicBezTo>
                    <a:pt x="2439" y="5387"/>
                    <a:pt x="2918" y="5022"/>
                    <a:pt x="3489" y="4451"/>
                  </a:cubicBezTo>
                  <a:lnTo>
                    <a:pt x="3489" y="6255"/>
                  </a:lnTo>
                  <a:cubicBezTo>
                    <a:pt x="3101" y="6528"/>
                    <a:pt x="2827" y="6734"/>
                    <a:pt x="2439" y="7099"/>
                  </a:cubicBezTo>
                  <a:cubicBezTo>
                    <a:pt x="2363" y="7174"/>
                    <a:pt x="2474" y="7327"/>
                    <a:pt x="2567" y="7327"/>
                  </a:cubicBezTo>
                  <a:cubicBezTo>
                    <a:pt x="2586" y="7327"/>
                    <a:pt x="2605" y="7320"/>
                    <a:pt x="2621" y="7304"/>
                  </a:cubicBezTo>
                  <a:cubicBezTo>
                    <a:pt x="2918" y="7099"/>
                    <a:pt x="3192" y="6825"/>
                    <a:pt x="3489" y="6620"/>
                  </a:cubicBezTo>
                  <a:lnTo>
                    <a:pt x="3489" y="6734"/>
                  </a:lnTo>
                  <a:cubicBezTo>
                    <a:pt x="3489" y="6825"/>
                    <a:pt x="3557" y="6871"/>
                    <a:pt x="3640" y="6871"/>
                  </a:cubicBezTo>
                  <a:cubicBezTo>
                    <a:pt x="3723" y="6871"/>
                    <a:pt x="3820" y="6825"/>
                    <a:pt x="3877" y="6734"/>
                  </a:cubicBezTo>
                  <a:lnTo>
                    <a:pt x="3877" y="6255"/>
                  </a:lnTo>
                  <a:lnTo>
                    <a:pt x="3877" y="6163"/>
                  </a:lnTo>
                  <a:cubicBezTo>
                    <a:pt x="4242" y="6437"/>
                    <a:pt x="4630" y="6620"/>
                    <a:pt x="5018" y="6825"/>
                  </a:cubicBezTo>
                  <a:cubicBezTo>
                    <a:pt x="5036" y="6843"/>
                    <a:pt x="5051" y="6851"/>
                    <a:pt x="5062" y="6851"/>
                  </a:cubicBezTo>
                  <a:cubicBezTo>
                    <a:pt x="5106" y="6851"/>
                    <a:pt x="5091" y="6734"/>
                    <a:pt x="5018" y="6734"/>
                  </a:cubicBezTo>
                  <a:cubicBezTo>
                    <a:pt x="4630" y="6437"/>
                    <a:pt x="4242" y="6049"/>
                    <a:pt x="3877" y="5866"/>
                  </a:cubicBezTo>
                  <a:lnTo>
                    <a:pt x="3877" y="4063"/>
                  </a:lnTo>
                  <a:cubicBezTo>
                    <a:pt x="4539" y="4725"/>
                    <a:pt x="5200" y="5478"/>
                    <a:pt x="5954" y="6163"/>
                  </a:cubicBezTo>
                  <a:cubicBezTo>
                    <a:pt x="5970" y="6179"/>
                    <a:pt x="5989" y="6186"/>
                    <a:pt x="6010" y="6186"/>
                  </a:cubicBezTo>
                  <a:cubicBezTo>
                    <a:pt x="6108" y="6186"/>
                    <a:pt x="6234" y="6033"/>
                    <a:pt x="6159" y="5958"/>
                  </a:cubicBezTo>
                  <a:cubicBezTo>
                    <a:pt x="5589" y="5205"/>
                    <a:pt x="5018" y="4543"/>
                    <a:pt x="4333" y="3881"/>
                  </a:cubicBezTo>
                  <a:cubicBezTo>
                    <a:pt x="4893" y="3881"/>
                    <a:pt x="5452" y="3771"/>
                    <a:pt x="6011" y="3681"/>
                  </a:cubicBezTo>
                  <a:lnTo>
                    <a:pt x="6011" y="3681"/>
                  </a:lnTo>
                  <a:cubicBezTo>
                    <a:pt x="5956" y="3702"/>
                    <a:pt x="5967" y="3783"/>
                    <a:pt x="6045" y="3881"/>
                  </a:cubicBezTo>
                  <a:cubicBezTo>
                    <a:pt x="6342" y="4246"/>
                    <a:pt x="6616" y="4634"/>
                    <a:pt x="7004" y="4908"/>
                  </a:cubicBezTo>
                  <a:cubicBezTo>
                    <a:pt x="7031" y="4969"/>
                    <a:pt x="7068" y="4993"/>
                    <a:pt x="7104" y="4993"/>
                  </a:cubicBezTo>
                  <a:cubicBezTo>
                    <a:pt x="7189" y="4993"/>
                    <a:pt x="7267" y="4854"/>
                    <a:pt x="7186" y="4725"/>
                  </a:cubicBezTo>
                  <a:cubicBezTo>
                    <a:pt x="6912" y="4337"/>
                    <a:pt x="6524" y="4063"/>
                    <a:pt x="6159" y="3675"/>
                  </a:cubicBezTo>
                  <a:lnTo>
                    <a:pt x="7574" y="3401"/>
                  </a:lnTo>
                  <a:cubicBezTo>
                    <a:pt x="7757" y="3401"/>
                    <a:pt x="7666" y="3105"/>
                    <a:pt x="7574" y="3105"/>
                  </a:cubicBezTo>
                  <a:cubicBezTo>
                    <a:pt x="7186" y="3196"/>
                    <a:pt x="6821" y="3196"/>
                    <a:pt x="6524" y="3196"/>
                  </a:cubicBezTo>
                  <a:cubicBezTo>
                    <a:pt x="6616" y="3105"/>
                    <a:pt x="6730" y="2922"/>
                    <a:pt x="6730" y="2831"/>
                  </a:cubicBezTo>
                  <a:cubicBezTo>
                    <a:pt x="6912" y="2534"/>
                    <a:pt x="7095" y="2351"/>
                    <a:pt x="7186" y="1963"/>
                  </a:cubicBezTo>
                  <a:cubicBezTo>
                    <a:pt x="7267" y="1899"/>
                    <a:pt x="7234" y="1834"/>
                    <a:pt x="7175" y="1834"/>
                  </a:cubicBezTo>
                  <a:cubicBezTo>
                    <a:pt x="7150" y="1834"/>
                    <a:pt x="7122" y="1845"/>
                    <a:pt x="7095" y="1872"/>
                  </a:cubicBezTo>
                  <a:cubicBezTo>
                    <a:pt x="6912" y="2169"/>
                    <a:pt x="6730" y="2443"/>
                    <a:pt x="6524" y="2625"/>
                  </a:cubicBezTo>
                  <a:cubicBezTo>
                    <a:pt x="6342" y="2831"/>
                    <a:pt x="6250" y="3013"/>
                    <a:pt x="6159" y="3310"/>
                  </a:cubicBezTo>
                  <a:lnTo>
                    <a:pt x="4539" y="3310"/>
                  </a:lnTo>
                  <a:cubicBezTo>
                    <a:pt x="5109" y="2625"/>
                    <a:pt x="5589" y="1963"/>
                    <a:pt x="6159" y="1301"/>
                  </a:cubicBezTo>
                  <a:cubicBezTo>
                    <a:pt x="6159" y="1168"/>
                    <a:pt x="6049" y="1083"/>
                    <a:pt x="5990" y="1083"/>
                  </a:cubicBezTo>
                  <a:cubicBezTo>
                    <a:pt x="5968" y="1083"/>
                    <a:pt x="5954" y="1094"/>
                    <a:pt x="5954" y="1119"/>
                  </a:cubicBezTo>
                  <a:cubicBezTo>
                    <a:pt x="5292" y="1872"/>
                    <a:pt x="4721" y="2625"/>
                    <a:pt x="4059" y="3310"/>
                  </a:cubicBezTo>
                  <a:lnTo>
                    <a:pt x="3877" y="3310"/>
                  </a:lnTo>
                  <a:lnTo>
                    <a:pt x="3877" y="2169"/>
                  </a:lnTo>
                  <a:cubicBezTo>
                    <a:pt x="3893" y="2185"/>
                    <a:pt x="3909" y="2192"/>
                    <a:pt x="3924" y="2192"/>
                  </a:cubicBezTo>
                  <a:cubicBezTo>
                    <a:pt x="3994" y="2192"/>
                    <a:pt x="4043" y="2039"/>
                    <a:pt x="3968" y="1963"/>
                  </a:cubicBezTo>
                  <a:cubicBezTo>
                    <a:pt x="3968" y="1872"/>
                    <a:pt x="3877" y="1781"/>
                    <a:pt x="3762" y="1689"/>
                  </a:cubicBezTo>
                  <a:lnTo>
                    <a:pt x="3762" y="69"/>
                  </a:lnTo>
                  <a:cubicBezTo>
                    <a:pt x="3762" y="23"/>
                    <a:pt x="3717" y="0"/>
                    <a:pt x="36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7" name="Google Shape;2527;p34"/>
            <p:cNvSpPr/>
            <p:nvPr/>
          </p:nvSpPr>
          <p:spPr>
            <a:xfrm>
              <a:off x="5113956" y="567103"/>
              <a:ext cx="27791" cy="35383"/>
            </a:xfrm>
            <a:custGeom>
              <a:avLst/>
              <a:gdLst/>
              <a:ahLst/>
              <a:cxnLst/>
              <a:rect l="l" t="t" r="r" b="b"/>
              <a:pathLst>
                <a:path w="1142" h="1454" extrusionOk="0">
                  <a:moveTo>
                    <a:pt x="1142" y="1"/>
                  </a:moveTo>
                  <a:cubicBezTo>
                    <a:pt x="663" y="275"/>
                    <a:pt x="183" y="754"/>
                    <a:pt x="1" y="1325"/>
                  </a:cubicBezTo>
                  <a:cubicBezTo>
                    <a:pt x="1" y="1389"/>
                    <a:pt x="92" y="1454"/>
                    <a:pt x="145" y="1454"/>
                  </a:cubicBezTo>
                  <a:cubicBezTo>
                    <a:pt x="168" y="1454"/>
                    <a:pt x="183" y="1443"/>
                    <a:pt x="183" y="1416"/>
                  </a:cubicBezTo>
                  <a:cubicBezTo>
                    <a:pt x="457" y="845"/>
                    <a:pt x="663" y="366"/>
                    <a:pt x="1142" y="92"/>
                  </a:cubicBezTo>
                  <a:lnTo>
                    <a:pt x="1142"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8" name="Google Shape;2528;p34"/>
            <p:cNvSpPr/>
            <p:nvPr/>
          </p:nvSpPr>
          <p:spPr>
            <a:xfrm>
              <a:off x="3931681" y="1786292"/>
              <a:ext cx="38668" cy="31465"/>
            </a:xfrm>
            <a:custGeom>
              <a:avLst/>
              <a:gdLst/>
              <a:ahLst/>
              <a:cxnLst/>
              <a:rect l="l" t="t" r="r" b="b"/>
              <a:pathLst>
                <a:path w="1589" h="1293" extrusionOk="0">
                  <a:moveTo>
                    <a:pt x="1497" y="0"/>
                  </a:moveTo>
                  <a:cubicBezTo>
                    <a:pt x="926" y="206"/>
                    <a:pt x="356" y="571"/>
                    <a:pt x="82" y="1142"/>
                  </a:cubicBezTo>
                  <a:cubicBezTo>
                    <a:pt x="0" y="1223"/>
                    <a:pt x="35" y="1293"/>
                    <a:pt x="95" y="1293"/>
                  </a:cubicBezTo>
                  <a:cubicBezTo>
                    <a:pt x="119" y="1293"/>
                    <a:pt x="147" y="1282"/>
                    <a:pt x="173" y="1256"/>
                  </a:cubicBezTo>
                  <a:cubicBezTo>
                    <a:pt x="652" y="776"/>
                    <a:pt x="1018" y="297"/>
                    <a:pt x="1588" y="114"/>
                  </a:cubicBezTo>
                  <a:cubicBezTo>
                    <a:pt x="1588" y="0"/>
                    <a:pt x="1588" y="0"/>
                    <a:pt x="14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29" name="Google Shape;2529;p34"/>
            <p:cNvSpPr/>
            <p:nvPr/>
          </p:nvSpPr>
          <p:spPr>
            <a:xfrm>
              <a:off x="5042292" y="3151898"/>
              <a:ext cx="215000" cy="190446"/>
            </a:xfrm>
            <a:custGeom>
              <a:avLst/>
              <a:gdLst/>
              <a:ahLst/>
              <a:cxnLst/>
              <a:rect l="l" t="t" r="r" b="b"/>
              <a:pathLst>
                <a:path w="8835" h="7826" extrusionOk="0">
                  <a:moveTo>
                    <a:pt x="5261" y="0"/>
                  </a:moveTo>
                  <a:cubicBezTo>
                    <a:pt x="5211" y="0"/>
                    <a:pt x="5158" y="30"/>
                    <a:pt x="5114" y="100"/>
                  </a:cubicBezTo>
                  <a:cubicBezTo>
                    <a:pt x="5023" y="579"/>
                    <a:pt x="4931" y="944"/>
                    <a:pt x="4840" y="1424"/>
                  </a:cubicBezTo>
                  <a:cubicBezTo>
                    <a:pt x="4749" y="1059"/>
                    <a:pt x="4543" y="762"/>
                    <a:pt x="4452" y="488"/>
                  </a:cubicBezTo>
                  <a:cubicBezTo>
                    <a:pt x="4425" y="427"/>
                    <a:pt x="4382" y="402"/>
                    <a:pt x="4337" y="402"/>
                  </a:cubicBezTo>
                  <a:cubicBezTo>
                    <a:pt x="4231" y="402"/>
                    <a:pt x="4114" y="542"/>
                    <a:pt x="4178" y="671"/>
                  </a:cubicBezTo>
                  <a:cubicBezTo>
                    <a:pt x="4361" y="1150"/>
                    <a:pt x="4452" y="1515"/>
                    <a:pt x="4658" y="1994"/>
                  </a:cubicBezTo>
                  <a:cubicBezTo>
                    <a:pt x="4543" y="2382"/>
                    <a:pt x="4452" y="2771"/>
                    <a:pt x="4361" y="3136"/>
                  </a:cubicBezTo>
                  <a:cubicBezTo>
                    <a:pt x="3790" y="2200"/>
                    <a:pt x="3220" y="1150"/>
                    <a:pt x="2649" y="191"/>
                  </a:cubicBezTo>
                  <a:cubicBezTo>
                    <a:pt x="2622" y="138"/>
                    <a:pt x="2588" y="116"/>
                    <a:pt x="2552" y="116"/>
                  </a:cubicBezTo>
                  <a:cubicBezTo>
                    <a:pt x="2466" y="116"/>
                    <a:pt x="2375" y="245"/>
                    <a:pt x="2375" y="374"/>
                  </a:cubicBezTo>
                  <a:cubicBezTo>
                    <a:pt x="2946" y="1424"/>
                    <a:pt x="3516" y="2474"/>
                    <a:pt x="4087" y="3524"/>
                  </a:cubicBezTo>
                  <a:cubicBezTo>
                    <a:pt x="3220" y="3341"/>
                    <a:pt x="2466" y="3136"/>
                    <a:pt x="1690" y="3044"/>
                  </a:cubicBezTo>
                  <a:cubicBezTo>
                    <a:pt x="1690" y="2953"/>
                    <a:pt x="1690" y="2862"/>
                    <a:pt x="1599" y="2771"/>
                  </a:cubicBezTo>
                  <a:cubicBezTo>
                    <a:pt x="1508" y="2474"/>
                    <a:pt x="1416" y="2200"/>
                    <a:pt x="1234" y="1903"/>
                  </a:cubicBezTo>
                  <a:cubicBezTo>
                    <a:pt x="1234" y="1857"/>
                    <a:pt x="1182" y="1835"/>
                    <a:pt x="1131" y="1835"/>
                  </a:cubicBezTo>
                  <a:cubicBezTo>
                    <a:pt x="1080" y="1835"/>
                    <a:pt x="1028" y="1857"/>
                    <a:pt x="1028" y="1903"/>
                  </a:cubicBezTo>
                  <a:cubicBezTo>
                    <a:pt x="1120" y="2291"/>
                    <a:pt x="1234" y="2565"/>
                    <a:pt x="1325" y="2862"/>
                  </a:cubicBezTo>
                  <a:lnTo>
                    <a:pt x="1325" y="2953"/>
                  </a:lnTo>
                  <a:cubicBezTo>
                    <a:pt x="1234" y="2953"/>
                    <a:pt x="1028" y="2862"/>
                    <a:pt x="937" y="2862"/>
                  </a:cubicBezTo>
                  <a:cubicBezTo>
                    <a:pt x="754" y="2862"/>
                    <a:pt x="549" y="3227"/>
                    <a:pt x="754" y="3341"/>
                  </a:cubicBezTo>
                  <a:cubicBezTo>
                    <a:pt x="1028" y="3432"/>
                    <a:pt x="1325" y="3524"/>
                    <a:pt x="1599" y="3615"/>
                  </a:cubicBezTo>
                  <a:cubicBezTo>
                    <a:pt x="1325" y="3798"/>
                    <a:pt x="1028" y="4003"/>
                    <a:pt x="754" y="4186"/>
                  </a:cubicBezTo>
                  <a:cubicBezTo>
                    <a:pt x="458" y="4368"/>
                    <a:pt x="275" y="4482"/>
                    <a:pt x="92" y="4665"/>
                  </a:cubicBezTo>
                  <a:cubicBezTo>
                    <a:pt x="0" y="4739"/>
                    <a:pt x="57" y="4872"/>
                    <a:pt x="131" y="4872"/>
                  </a:cubicBezTo>
                  <a:cubicBezTo>
                    <a:pt x="148" y="4872"/>
                    <a:pt x="166" y="4865"/>
                    <a:pt x="184" y="4848"/>
                  </a:cubicBezTo>
                  <a:cubicBezTo>
                    <a:pt x="458" y="4756"/>
                    <a:pt x="663" y="4574"/>
                    <a:pt x="937" y="4368"/>
                  </a:cubicBezTo>
                  <a:cubicBezTo>
                    <a:pt x="1234" y="4186"/>
                    <a:pt x="1416" y="4003"/>
                    <a:pt x="1690" y="3798"/>
                  </a:cubicBezTo>
                  <a:lnTo>
                    <a:pt x="1690" y="3706"/>
                  </a:lnTo>
                  <a:cubicBezTo>
                    <a:pt x="1728" y="3737"/>
                    <a:pt x="1764" y="3747"/>
                    <a:pt x="1794" y="3747"/>
                  </a:cubicBezTo>
                  <a:cubicBezTo>
                    <a:pt x="1855" y="3747"/>
                    <a:pt x="1896" y="3706"/>
                    <a:pt x="1896" y="3706"/>
                  </a:cubicBezTo>
                  <a:cubicBezTo>
                    <a:pt x="2558" y="3912"/>
                    <a:pt x="3311" y="4094"/>
                    <a:pt x="4087" y="4186"/>
                  </a:cubicBezTo>
                  <a:cubicBezTo>
                    <a:pt x="3311" y="4665"/>
                    <a:pt x="2466" y="5144"/>
                    <a:pt x="1690" y="5510"/>
                  </a:cubicBezTo>
                  <a:cubicBezTo>
                    <a:pt x="1612" y="5608"/>
                    <a:pt x="1668" y="5825"/>
                    <a:pt x="1759" y="5825"/>
                  </a:cubicBezTo>
                  <a:cubicBezTo>
                    <a:pt x="1773" y="5825"/>
                    <a:pt x="1789" y="5819"/>
                    <a:pt x="1804" y="5806"/>
                  </a:cubicBezTo>
                  <a:cubicBezTo>
                    <a:pt x="2558" y="5510"/>
                    <a:pt x="3220" y="5236"/>
                    <a:pt x="3881" y="4756"/>
                  </a:cubicBezTo>
                  <a:lnTo>
                    <a:pt x="3881" y="4756"/>
                  </a:lnTo>
                  <a:cubicBezTo>
                    <a:pt x="3790" y="5418"/>
                    <a:pt x="3608" y="6080"/>
                    <a:pt x="3516" y="6765"/>
                  </a:cubicBezTo>
                  <a:cubicBezTo>
                    <a:pt x="3037" y="6948"/>
                    <a:pt x="2649" y="7130"/>
                    <a:pt x="2170" y="7336"/>
                  </a:cubicBezTo>
                  <a:cubicBezTo>
                    <a:pt x="2091" y="7414"/>
                    <a:pt x="2148" y="7628"/>
                    <a:pt x="2223" y="7628"/>
                  </a:cubicBezTo>
                  <a:cubicBezTo>
                    <a:pt x="2235" y="7628"/>
                    <a:pt x="2248" y="7622"/>
                    <a:pt x="2261" y="7609"/>
                  </a:cubicBezTo>
                  <a:cubicBezTo>
                    <a:pt x="2649" y="7518"/>
                    <a:pt x="3037" y="7336"/>
                    <a:pt x="3402" y="7039"/>
                  </a:cubicBezTo>
                  <a:lnTo>
                    <a:pt x="3402" y="7221"/>
                  </a:lnTo>
                  <a:cubicBezTo>
                    <a:pt x="3402" y="7333"/>
                    <a:pt x="3490" y="7411"/>
                    <a:pt x="3585" y="7411"/>
                  </a:cubicBezTo>
                  <a:cubicBezTo>
                    <a:pt x="3664" y="7411"/>
                    <a:pt x="3749" y="7357"/>
                    <a:pt x="3790" y="7221"/>
                  </a:cubicBezTo>
                  <a:cubicBezTo>
                    <a:pt x="3790" y="7130"/>
                    <a:pt x="3790" y="7039"/>
                    <a:pt x="3881" y="6856"/>
                  </a:cubicBezTo>
                  <a:lnTo>
                    <a:pt x="3973" y="6765"/>
                  </a:lnTo>
                  <a:cubicBezTo>
                    <a:pt x="4269" y="7130"/>
                    <a:pt x="4658" y="7427"/>
                    <a:pt x="4931" y="7792"/>
                  </a:cubicBezTo>
                  <a:cubicBezTo>
                    <a:pt x="4950" y="7816"/>
                    <a:pt x="4969" y="7826"/>
                    <a:pt x="4987" y="7826"/>
                  </a:cubicBezTo>
                  <a:cubicBezTo>
                    <a:pt x="5053" y="7826"/>
                    <a:pt x="5095" y="7682"/>
                    <a:pt x="5023" y="7609"/>
                  </a:cubicBezTo>
                  <a:cubicBezTo>
                    <a:pt x="4749" y="7221"/>
                    <a:pt x="4361" y="6765"/>
                    <a:pt x="3973" y="6377"/>
                  </a:cubicBezTo>
                  <a:cubicBezTo>
                    <a:pt x="4178" y="5715"/>
                    <a:pt x="4361" y="5144"/>
                    <a:pt x="4452" y="4482"/>
                  </a:cubicBezTo>
                  <a:cubicBezTo>
                    <a:pt x="5023" y="5418"/>
                    <a:pt x="5593" y="6377"/>
                    <a:pt x="6164" y="7221"/>
                  </a:cubicBezTo>
                  <a:cubicBezTo>
                    <a:pt x="6191" y="7282"/>
                    <a:pt x="6236" y="7307"/>
                    <a:pt x="6284" y="7307"/>
                  </a:cubicBezTo>
                  <a:cubicBezTo>
                    <a:pt x="6397" y="7307"/>
                    <a:pt x="6525" y="7167"/>
                    <a:pt x="6461" y="7039"/>
                  </a:cubicBezTo>
                  <a:cubicBezTo>
                    <a:pt x="5981" y="6194"/>
                    <a:pt x="5502" y="5236"/>
                    <a:pt x="5023" y="4368"/>
                  </a:cubicBezTo>
                  <a:lnTo>
                    <a:pt x="5023" y="4368"/>
                  </a:lnTo>
                  <a:cubicBezTo>
                    <a:pt x="5685" y="4482"/>
                    <a:pt x="6255" y="4574"/>
                    <a:pt x="6940" y="4574"/>
                  </a:cubicBezTo>
                  <a:cubicBezTo>
                    <a:pt x="6826" y="4665"/>
                    <a:pt x="6826" y="4756"/>
                    <a:pt x="6826" y="4756"/>
                  </a:cubicBezTo>
                  <a:cubicBezTo>
                    <a:pt x="7123" y="5327"/>
                    <a:pt x="7305" y="5806"/>
                    <a:pt x="7693" y="6286"/>
                  </a:cubicBezTo>
                  <a:cubicBezTo>
                    <a:pt x="7717" y="6310"/>
                    <a:pt x="7748" y="6321"/>
                    <a:pt x="7778" y="6321"/>
                  </a:cubicBezTo>
                  <a:cubicBezTo>
                    <a:pt x="7862" y="6321"/>
                    <a:pt x="7943" y="6232"/>
                    <a:pt x="7876" y="6080"/>
                  </a:cubicBezTo>
                  <a:cubicBezTo>
                    <a:pt x="7693" y="5624"/>
                    <a:pt x="7397" y="5144"/>
                    <a:pt x="7123" y="4665"/>
                  </a:cubicBezTo>
                  <a:cubicBezTo>
                    <a:pt x="7602" y="4665"/>
                    <a:pt x="8173" y="4665"/>
                    <a:pt x="8652" y="4756"/>
                  </a:cubicBezTo>
                  <a:cubicBezTo>
                    <a:pt x="8835" y="4756"/>
                    <a:pt x="8835" y="4482"/>
                    <a:pt x="8743" y="4482"/>
                  </a:cubicBezTo>
                  <a:cubicBezTo>
                    <a:pt x="8264" y="4368"/>
                    <a:pt x="7876" y="4368"/>
                    <a:pt x="7511" y="4277"/>
                  </a:cubicBezTo>
                  <a:cubicBezTo>
                    <a:pt x="7693" y="4186"/>
                    <a:pt x="7785" y="4003"/>
                    <a:pt x="7876" y="3912"/>
                  </a:cubicBezTo>
                  <a:cubicBezTo>
                    <a:pt x="8173" y="3615"/>
                    <a:pt x="8447" y="3432"/>
                    <a:pt x="8652" y="3136"/>
                  </a:cubicBezTo>
                  <a:cubicBezTo>
                    <a:pt x="8726" y="3062"/>
                    <a:pt x="8680" y="2928"/>
                    <a:pt x="8600" y="2928"/>
                  </a:cubicBezTo>
                  <a:cubicBezTo>
                    <a:pt x="8581" y="2928"/>
                    <a:pt x="8560" y="2936"/>
                    <a:pt x="8538" y="2953"/>
                  </a:cubicBezTo>
                  <a:cubicBezTo>
                    <a:pt x="8264" y="3136"/>
                    <a:pt x="7967" y="3432"/>
                    <a:pt x="7693" y="3615"/>
                  </a:cubicBezTo>
                  <a:cubicBezTo>
                    <a:pt x="7511" y="3798"/>
                    <a:pt x="7305" y="4003"/>
                    <a:pt x="7123" y="4186"/>
                  </a:cubicBezTo>
                  <a:cubicBezTo>
                    <a:pt x="6552" y="4094"/>
                    <a:pt x="5981" y="4003"/>
                    <a:pt x="5411" y="3798"/>
                  </a:cubicBezTo>
                  <a:cubicBezTo>
                    <a:pt x="6164" y="3341"/>
                    <a:pt x="6940" y="2656"/>
                    <a:pt x="7602" y="1994"/>
                  </a:cubicBezTo>
                  <a:cubicBezTo>
                    <a:pt x="7750" y="1921"/>
                    <a:pt x="7658" y="1787"/>
                    <a:pt x="7570" y="1787"/>
                  </a:cubicBezTo>
                  <a:cubicBezTo>
                    <a:pt x="7549" y="1787"/>
                    <a:pt x="7528" y="1794"/>
                    <a:pt x="7511" y="1812"/>
                  </a:cubicBezTo>
                  <a:cubicBezTo>
                    <a:pt x="6643" y="2565"/>
                    <a:pt x="5799" y="3136"/>
                    <a:pt x="4840" y="3706"/>
                  </a:cubicBezTo>
                  <a:lnTo>
                    <a:pt x="4658" y="3706"/>
                  </a:lnTo>
                  <a:cubicBezTo>
                    <a:pt x="4749" y="3227"/>
                    <a:pt x="4840" y="2862"/>
                    <a:pt x="4931" y="2382"/>
                  </a:cubicBezTo>
                  <a:cubicBezTo>
                    <a:pt x="4958" y="2409"/>
                    <a:pt x="4995" y="2420"/>
                    <a:pt x="5030" y="2420"/>
                  </a:cubicBezTo>
                  <a:cubicBezTo>
                    <a:pt x="5116" y="2420"/>
                    <a:pt x="5195" y="2356"/>
                    <a:pt x="5114" y="2291"/>
                  </a:cubicBezTo>
                  <a:cubicBezTo>
                    <a:pt x="5114" y="2086"/>
                    <a:pt x="5114" y="1994"/>
                    <a:pt x="5023" y="1903"/>
                  </a:cubicBezTo>
                  <a:cubicBezTo>
                    <a:pt x="5114" y="1333"/>
                    <a:pt x="5319" y="762"/>
                    <a:pt x="5411" y="191"/>
                  </a:cubicBezTo>
                  <a:cubicBezTo>
                    <a:pt x="5411" y="78"/>
                    <a:pt x="5341" y="0"/>
                    <a:pt x="526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0" name="Google Shape;2530;p34"/>
            <p:cNvSpPr/>
            <p:nvPr/>
          </p:nvSpPr>
          <p:spPr>
            <a:xfrm>
              <a:off x="5165179" y="3172655"/>
              <a:ext cx="38790" cy="31173"/>
            </a:xfrm>
            <a:custGeom>
              <a:avLst/>
              <a:gdLst/>
              <a:ahLst/>
              <a:cxnLst/>
              <a:rect l="l" t="t" r="r" b="b"/>
              <a:pathLst>
                <a:path w="1594" h="1281" extrusionOk="0">
                  <a:moveTo>
                    <a:pt x="1593" y="0"/>
                  </a:moveTo>
                  <a:cubicBezTo>
                    <a:pt x="1023" y="206"/>
                    <a:pt x="361" y="571"/>
                    <a:pt x="64" y="1141"/>
                  </a:cubicBezTo>
                  <a:cubicBezTo>
                    <a:pt x="0" y="1205"/>
                    <a:pt x="82" y="1281"/>
                    <a:pt x="168" y="1281"/>
                  </a:cubicBezTo>
                  <a:cubicBezTo>
                    <a:pt x="205" y="1281"/>
                    <a:pt x="242" y="1267"/>
                    <a:pt x="269" y="1233"/>
                  </a:cubicBezTo>
                  <a:cubicBezTo>
                    <a:pt x="635" y="776"/>
                    <a:pt x="1023" y="388"/>
                    <a:pt x="1593" y="91"/>
                  </a:cubicBezTo>
                  <a:lnTo>
                    <a:pt x="159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1" name="Google Shape;2531;p34"/>
            <p:cNvSpPr/>
            <p:nvPr/>
          </p:nvSpPr>
          <p:spPr>
            <a:xfrm>
              <a:off x="3226112" y="3443689"/>
              <a:ext cx="31611" cy="26501"/>
            </a:xfrm>
            <a:custGeom>
              <a:avLst/>
              <a:gdLst/>
              <a:ahLst/>
              <a:cxnLst/>
              <a:rect l="l" t="t" r="r" b="b"/>
              <a:pathLst>
                <a:path w="1299" h="1089" extrusionOk="0">
                  <a:moveTo>
                    <a:pt x="1298" y="1"/>
                  </a:moveTo>
                  <a:cubicBezTo>
                    <a:pt x="819" y="184"/>
                    <a:pt x="248" y="480"/>
                    <a:pt x="66" y="937"/>
                  </a:cubicBezTo>
                  <a:cubicBezTo>
                    <a:pt x="1" y="1018"/>
                    <a:pt x="29" y="1088"/>
                    <a:pt x="83" y="1088"/>
                  </a:cubicBezTo>
                  <a:cubicBezTo>
                    <a:pt x="105" y="1088"/>
                    <a:pt x="131" y="1077"/>
                    <a:pt x="157" y="1051"/>
                  </a:cubicBezTo>
                  <a:cubicBezTo>
                    <a:pt x="545" y="663"/>
                    <a:pt x="819" y="275"/>
                    <a:pt x="1298" y="92"/>
                  </a:cubicBezTo>
                  <a:lnTo>
                    <a:pt x="129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2" name="Google Shape;2532;p34"/>
            <p:cNvSpPr/>
            <p:nvPr/>
          </p:nvSpPr>
          <p:spPr>
            <a:xfrm>
              <a:off x="4421893" y="3676956"/>
              <a:ext cx="173314" cy="153359"/>
            </a:xfrm>
            <a:custGeom>
              <a:avLst/>
              <a:gdLst/>
              <a:ahLst/>
              <a:cxnLst/>
              <a:rect l="l" t="t" r="r" b="b"/>
              <a:pathLst>
                <a:path w="7122" h="6302" extrusionOk="0">
                  <a:moveTo>
                    <a:pt x="4318" y="1"/>
                  </a:moveTo>
                  <a:cubicBezTo>
                    <a:pt x="4272" y="1"/>
                    <a:pt x="4215" y="31"/>
                    <a:pt x="4177" y="116"/>
                  </a:cubicBezTo>
                  <a:cubicBezTo>
                    <a:pt x="4086" y="390"/>
                    <a:pt x="3995" y="778"/>
                    <a:pt x="3903" y="1051"/>
                  </a:cubicBezTo>
                  <a:cubicBezTo>
                    <a:pt x="3789" y="869"/>
                    <a:pt x="3698" y="686"/>
                    <a:pt x="3607" y="390"/>
                  </a:cubicBezTo>
                  <a:cubicBezTo>
                    <a:pt x="3580" y="337"/>
                    <a:pt x="3546" y="314"/>
                    <a:pt x="3513" y="314"/>
                  </a:cubicBezTo>
                  <a:cubicBezTo>
                    <a:pt x="3433" y="314"/>
                    <a:pt x="3359" y="449"/>
                    <a:pt x="3424" y="595"/>
                  </a:cubicBezTo>
                  <a:cubicBezTo>
                    <a:pt x="3515" y="869"/>
                    <a:pt x="3607" y="1257"/>
                    <a:pt x="3789" y="1531"/>
                  </a:cubicBezTo>
                  <a:cubicBezTo>
                    <a:pt x="3698" y="1919"/>
                    <a:pt x="3607" y="2193"/>
                    <a:pt x="3515" y="2489"/>
                  </a:cubicBezTo>
                  <a:cubicBezTo>
                    <a:pt x="3036" y="1736"/>
                    <a:pt x="2557" y="960"/>
                    <a:pt x="2192" y="116"/>
                  </a:cubicBezTo>
                  <a:cubicBezTo>
                    <a:pt x="2161" y="91"/>
                    <a:pt x="2125" y="80"/>
                    <a:pt x="2092" y="80"/>
                  </a:cubicBezTo>
                  <a:cubicBezTo>
                    <a:pt x="1999" y="80"/>
                    <a:pt x="1919" y="165"/>
                    <a:pt x="1986" y="298"/>
                  </a:cubicBezTo>
                  <a:cubicBezTo>
                    <a:pt x="2374" y="1166"/>
                    <a:pt x="2853" y="2010"/>
                    <a:pt x="3333" y="2878"/>
                  </a:cubicBezTo>
                  <a:cubicBezTo>
                    <a:pt x="2648" y="2672"/>
                    <a:pt x="2077" y="2581"/>
                    <a:pt x="1415" y="2398"/>
                  </a:cubicBezTo>
                  <a:cubicBezTo>
                    <a:pt x="1415" y="2398"/>
                    <a:pt x="1324" y="2307"/>
                    <a:pt x="1324" y="2193"/>
                  </a:cubicBezTo>
                  <a:cubicBezTo>
                    <a:pt x="1233" y="2010"/>
                    <a:pt x="1142" y="1736"/>
                    <a:pt x="1050" y="1531"/>
                  </a:cubicBezTo>
                  <a:cubicBezTo>
                    <a:pt x="993" y="1485"/>
                    <a:pt x="942" y="1462"/>
                    <a:pt x="905" y="1462"/>
                  </a:cubicBezTo>
                  <a:cubicBezTo>
                    <a:pt x="868" y="1462"/>
                    <a:pt x="845" y="1485"/>
                    <a:pt x="845" y="1531"/>
                  </a:cubicBezTo>
                  <a:cubicBezTo>
                    <a:pt x="936" y="1828"/>
                    <a:pt x="1050" y="2010"/>
                    <a:pt x="1050" y="2307"/>
                  </a:cubicBezTo>
                  <a:cubicBezTo>
                    <a:pt x="1142" y="2307"/>
                    <a:pt x="1142" y="2307"/>
                    <a:pt x="1142" y="2398"/>
                  </a:cubicBezTo>
                  <a:cubicBezTo>
                    <a:pt x="1050" y="2307"/>
                    <a:pt x="936" y="2307"/>
                    <a:pt x="754" y="2307"/>
                  </a:cubicBezTo>
                  <a:cubicBezTo>
                    <a:pt x="571" y="2307"/>
                    <a:pt x="480" y="2581"/>
                    <a:pt x="662" y="2672"/>
                  </a:cubicBezTo>
                  <a:cubicBezTo>
                    <a:pt x="845" y="2763"/>
                    <a:pt x="1050" y="2763"/>
                    <a:pt x="1324" y="2878"/>
                  </a:cubicBezTo>
                  <a:lnTo>
                    <a:pt x="1324" y="2969"/>
                  </a:lnTo>
                  <a:cubicBezTo>
                    <a:pt x="1142" y="3060"/>
                    <a:pt x="845" y="3243"/>
                    <a:pt x="662" y="3334"/>
                  </a:cubicBezTo>
                  <a:cubicBezTo>
                    <a:pt x="480" y="3539"/>
                    <a:pt x="274" y="3631"/>
                    <a:pt x="92" y="3722"/>
                  </a:cubicBezTo>
                  <a:cubicBezTo>
                    <a:pt x="0" y="3813"/>
                    <a:pt x="92" y="3905"/>
                    <a:pt x="183" y="3905"/>
                  </a:cubicBezTo>
                  <a:cubicBezTo>
                    <a:pt x="365" y="3813"/>
                    <a:pt x="571" y="3631"/>
                    <a:pt x="754" y="3539"/>
                  </a:cubicBezTo>
                  <a:cubicBezTo>
                    <a:pt x="1050" y="3334"/>
                    <a:pt x="1233" y="3243"/>
                    <a:pt x="1415" y="3060"/>
                  </a:cubicBezTo>
                  <a:cubicBezTo>
                    <a:pt x="1507" y="3060"/>
                    <a:pt x="1507" y="2969"/>
                    <a:pt x="1507" y="2969"/>
                  </a:cubicBezTo>
                  <a:cubicBezTo>
                    <a:pt x="2077" y="3151"/>
                    <a:pt x="2648" y="3243"/>
                    <a:pt x="3333" y="3448"/>
                  </a:cubicBezTo>
                  <a:cubicBezTo>
                    <a:pt x="2648" y="3813"/>
                    <a:pt x="2077" y="4110"/>
                    <a:pt x="1415" y="4475"/>
                  </a:cubicBezTo>
                  <a:cubicBezTo>
                    <a:pt x="1341" y="4568"/>
                    <a:pt x="1387" y="4705"/>
                    <a:pt x="1456" y="4705"/>
                  </a:cubicBezTo>
                  <a:cubicBezTo>
                    <a:pt x="1472" y="4705"/>
                    <a:pt x="1489" y="4698"/>
                    <a:pt x="1507" y="4681"/>
                  </a:cubicBezTo>
                  <a:cubicBezTo>
                    <a:pt x="2077" y="4475"/>
                    <a:pt x="2648" y="4201"/>
                    <a:pt x="3219" y="3813"/>
                  </a:cubicBezTo>
                  <a:lnTo>
                    <a:pt x="3219" y="3813"/>
                  </a:lnTo>
                  <a:cubicBezTo>
                    <a:pt x="3036" y="4384"/>
                    <a:pt x="2945" y="4863"/>
                    <a:pt x="2853" y="5434"/>
                  </a:cubicBezTo>
                  <a:cubicBezTo>
                    <a:pt x="2465" y="5525"/>
                    <a:pt x="2077" y="5731"/>
                    <a:pt x="1803" y="5913"/>
                  </a:cubicBezTo>
                  <a:cubicBezTo>
                    <a:pt x="1730" y="5987"/>
                    <a:pt x="1775" y="6121"/>
                    <a:pt x="1844" y="6121"/>
                  </a:cubicBezTo>
                  <a:cubicBezTo>
                    <a:pt x="1860" y="6121"/>
                    <a:pt x="1877" y="6113"/>
                    <a:pt x="1895" y="6096"/>
                  </a:cubicBezTo>
                  <a:cubicBezTo>
                    <a:pt x="2192" y="6005"/>
                    <a:pt x="2465" y="5913"/>
                    <a:pt x="2762" y="5731"/>
                  </a:cubicBezTo>
                  <a:lnTo>
                    <a:pt x="2762" y="5822"/>
                  </a:lnTo>
                  <a:cubicBezTo>
                    <a:pt x="2762" y="5913"/>
                    <a:pt x="2831" y="5959"/>
                    <a:pt x="2899" y="5959"/>
                  </a:cubicBezTo>
                  <a:cubicBezTo>
                    <a:pt x="2968" y="5959"/>
                    <a:pt x="3036" y="5913"/>
                    <a:pt x="3036" y="5822"/>
                  </a:cubicBezTo>
                  <a:cubicBezTo>
                    <a:pt x="3036" y="5731"/>
                    <a:pt x="3127" y="5617"/>
                    <a:pt x="3127" y="5525"/>
                  </a:cubicBezTo>
                  <a:cubicBezTo>
                    <a:pt x="3219" y="5525"/>
                    <a:pt x="3219" y="5434"/>
                    <a:pt x="3219" y="5434"/>
                  </a:cubicBezTo>
                  <a:cubicBezTo>
                    <a:pt x="3424" y="5731"/>
                    <a:pt x="3698" y="6005"/>
                    <a:pt x="3995" y="6301"/>
                  </a:cubicBezTo>
                  <a:cubicBezTo>
                    <a:pt x="4086" y="6301"/>
                    <a:pt x="4177" y="6187"/>
                    <a:pt x="4086" y="6096"/>
                  </a:cubicBezTo>
                  <a:cubicBezTo>
                    <a:pt x="3789" y="5822"/>
                    <a:pt x="3607" y="5434"/>
                    <a:pt x="3219" y="5160"/>
                  </a:cubicBezTo>
                  <a:cubicBezTo>
                    <a:pt x="3424" y="4681"/>
                    <a:pt x="3515" y="4110"/>
                    <a:pt x="3607" y="3631"/>
                  </a:cubicBezTo>
                  <a:cubicBezTo>
                    <a:pt x="3607" y="3539"/>
                    <a:pt x="3698" y="3539"/>
                    <a:pt x="3698" y="3539"/>
                  </a:cubicBezTo>
                  <a:cubicBezTo>
                    <a:pt x="4086" y="4384"/>
                    <a:pt x="4565" y="5160"/>
                    <a:pt x="4931" y="5822"/>
                  </a:cubicBezTo>
                  <a:cubicBezTo>
                    <a:pt x="4966" y="5879"/>
                    <a:pt x="5017" y="5900"/>
                    <a:pt x="5067" y="5900"/>
                  </a:cubicBezTo>
                  <a:cubicBezTo>
                    <a:pt x="5179" y="5900"/>
                    <a:pt x="5290" y="5794"/>
                    <a:pt x="5227" y="5731"/>
                  </a:cubicBezTo>
                  <a:cubicBezTo>
                    <a:pt x="4839" y="4955"/>
                    <a:pt x="4474" y="4201"/>
                    <a:pt x="4086" y="3539"/>
                  </a:cubicBezTo>
                  <a:lnTo>
                    <a:pt x="4086" y="3539"/>
                  </a:lnTo>
                  <a:cubicBezTo>
                    <a:pt x="4565" y="3631"/>
                    <a:pt x="5136" y="3631"/>
                    <a:pt x="5615" y="3722"/>
                  </a:cubicBezTo>
                  <a:cubicBezTo>
                    <a:pt x="5501" y="3722"/>
                    <a:pt x="5501" y="3813"/>
                    <a:pt x="5615" y="3813"/>
                  </a:cubicBezTo>
                  <a:cubicBezTo>
                    <a:pt x="5798" y="4293"/>
                    <a:pt x="5981" y="4681"/>
                    <a:pt x="6186" y="5046"/>
                  </a:cubicBezTo>
                  <a:cubicBezTo>
                    <a:pt x="6211" y="5077"/>
                    <a:pt x="6243" y="5092"/>
                    <a:pt x="6275" y="5092"/>
                  </a:cubicBezTo>
                  <a:cubicBezTo>
                    <a:pt x="6357" y="5092"/>
                    <a:pt x="6435" y="4995"/>
                    <a:pt x="6369" y="4863"/>
                  </a:cubicBezTo>
                  <a:cubicBezTo>
                    <a:pt x="6186" y="4476"/>
                    <a:pt x="5981" y="4111"/>
                    <a:pt x="5798" y="3723"/>
                  </a:cubicBezTo>
                  <a:lnTo>
                    <a:pt x="5798" y="3723"/>
                  </a:lnTo>
                  <a:cubicBezTo>
                    <a:pt x="6234" y="3733"/>
                    <a:pt x="6582" y="3813"/>
                    <a:pt x="7030" y="3813"/>
                  </a:cubicBezTo>
                  <a:cubicBezTo>
                    <a:pt x="7122" y="3813"/>
                    <a:pt x="7122" y="3631"/>
                    <a:pt x="7030" y="3539"/>
                  </a:cubicBezTo>
                  <a:cubicBezTo>
                    <a:pt x="6757" y="3539"/>
                    <a:pt x="6460" y="3539"/>
                    <a:pt x="6072" y="3448"/>
                  </a:cubicBezTo>
                  <a:cubicBezTo>
                    <a:pt x="6186" y="3334"/>
                    <a:pt x="6277" y="3243"/>
                    <a:pt x="6460" y="3151"/>
                  </a:cubicBezTo>
                  <a:cubicBezTo>
                    <a:pt x="6642" y="2969"/>
                    <a:pt x="6848" y="2763"/>
                    <a:pt x="7030" y="2489"/>
                  </a:cubicBezTo>
                  <a:cubicBezTo>
                    <a:pt x="7030" y="2425"/>
                    <a:pt x="6985" y="2360"/>
                    <a:pt x="6958" y="2360"/>
                  </a:cubicBezTo>
                  <a:cubicBezTo>
                    <a:pt x="6947" y="2360"/>
                    <a:pt x="6939" y="2371"/>
                    <a:pt x="6939" y="2398"/>
                  </a:cubicBezTo>
                  <a:cubicBezTo>
                    <a:pt x="6642" y="2581"/>
                    <a:pt x="6460" y="2763"/>
                    <a:pt x="6277" y="2969"/>
                  </a:cubicBezTo>
                  <a:cubicBezTo>
                    <a:pt x="6072" y="3060"/>
                    <a:pt x="5889" y="3243"/>
                    <a:pt x="5798" y="3334"/>
                  </a:cubicBezTo>
                  <a:cubicBezTo>
                    <a:pt x="5319" y="3243"/>
                    <a:pt x="4839" y="3151"/>
                    <a:pt x="4360" y="3060"/>
                  </a:cubicBezTo>
                  <a:cubicBezTo>
                    <a:pt x="5045" y="2672"/>
                    <a:pt x="5615" y="2101"/>
                    <a:pt x="6186" y="1622"/>
                  </a:cubicBezTo>
                  <a:cubicBezTo>
                    <a:pt x="6260" y="1548"/>
                    <a:pt x="6214" y="1415"/>
                    <a:pt x="6134" y="1415"/>
                  </a:cubicBezTo>
                  <a:cubicBezTo>
                    <a:pt x="6115" y="1415"/>
                    <a:pt x="6094" y="1422"/>
                    <a:pt x="6072" y="1440"/>
                  </a:cubicBezTo>
                  <a:cubicBezTo>
                    <a:pt x="5319" y="2010"/>
                    <a:pt x="4657" y="2489"/>
                    <a:pt x="3903" y="2969"/>
                  </a:cubicBezTo>
                  <a:lnTo>
                    <a:pt x="3789" y="2969"/>
                  </a:lnTo>
                  <a:cubicBezTo>
                    <a:pt x="3903" y="2581"/>
                    <a:pt x="3903" y="2307"/>
                    <a:pt x="3995" y="1919"/>
                  </a:cubicBezTo>
                  <a:cubicBezTo>
                    <a:pt x="4021" y="1946"/>
                    <a:pt x="4056" y="1957"/>
                    <a:pt x="4089" y="1957"/>
                  </a:cubicBezTo>
                  <a:cubicBezTo>
                    <a:pt x="4169" y="1957"/>
                    <a:pt x="4242" y="1892"/>
                    <a:pt x="4177" y="1828"/>
                  </a:cubicBezTo>
                  <a:cubicBezTo>
                    <a:pt x="4177" y="1736"/>
                    <a:pt x="4086" y="1622"/>
                    <a:pt x="4086" y="1531"/>
                  </a:cubicBezTo>
                  <a:cubicBezTo>
                    <a:pt x="4177" y="1051"/>
                    <a:pt x="4269" y="595"/>
                    <a:pt x="4360" y="116"/>
                  </a:cubicBezTo>
                  <a:cubicBezTo>
                    <a:pt x="4427" y="62"/>
                    <a:pt x="4384" y="1"/>
                    <a:pt x="43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3" name="Google Shape;2533;p34"/>
            <p:cNvSpPr/>
            <p:nvPr/>
          </p:nvSpPr>
          <p:spPr>
            <a:xfrm>
              <a:off x="4521955" y="3693649"/>
              <a:ext cx="31587" cy="26476"/>
            </a:xfrm>
            <a:custGeom>
              <a:avLst/>
              <a:gdLst/>
              <a:ahLst/>
              <a:cxnLst/>
              <a:rect l="l" t="t" r="r" b="b"/>
              <a:pathLst>
                <a:path w="1298" h="1088" extrusionOk="0">
                  <a:moveTo>
                    <a:pt x="1298" y="0"/>
                  </a:moveTo>
                  <a:cubicBezTo>
                    <a:pt x="819" y="92"/>
                    <a:pt x="248" y="480"/>
                    <a:pt x="65" y="936"/>
                  </a:cubicBezTo>
                  <a:cubicBezTo>
                    <a:pt x="0" y="1018"/>
                    <a:pt x="28" y="1088"/>
                    <a:pt x="83" y="1088"/>
                  </a:cubicBezTo>
                  <a:cubicBezTo>
                    <a:pt x="104" y="1088"/>
                    <a:pt x="131" y="1076"/>
                    <a:pt x="157" y="1050"/>
                  </a:cubicBezTo>
                  <a:cubicBezTo>
                    <a:pt x="545" y="662"/>
                    <a:pt x="819" y="274"/>
                    <a:pt x="1298" y="92"/>
                  </a:cubicBezTo>
                  <a:lnTo>
                    <a:pt x="1298"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4" name="Google Shape;2534;p34"/>
            <p:cNvSpPr/>
            <p:nvPr/>
          </p:nvSpPr>
          <p:spPr>
            <a:xfrm>
              <a:off x="1329776" y="504905"/>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5" name="Google Shape;2535;p34"/>
            <p:cNvSpPr/>
            <p:nvPr/>
          </p:nvSpPr>
          <p:spPr>
            <a:xfrm>
              <a:off x="1392558" y="504346"/>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6" name="Google Shape;2536;p34"/>
            <p:cNvSpPr/>
            <p:nvPr/>
          </p:nvSpPr>
          <p:spPr>
            <a:xfrm>
              <a:off x="1936329" y="1682969"/>
              <a:ext cx="108875" cy="10702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7" name="Google Shape;2537;p34"/>
            <p:cNvSpPr/>
            <p:nvPr/>
          </p:nvSpPr>
          <p:spPr>
            <a:xfrm>
              <a:off x="1975751" y="1684648"/>
              <a:ext cx="6692" cy="25016"/>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8" name="Google Shape;2538;p34"/>
            <p:cNvSpPr/>
            <p:nvPr/>
          </p:nvSpPr>
          <p:spPr>
            <a:xfrm>
              <a:off x="3306975" y="2597421"/>
              <a:ext cx="156815" cy="150707"/>
            </a:xfrm>
            <a:custGeom>
              <a:avLst/>
              <a:gdLst/>
              <a:ahLst/>
              <a:cxnLst/>
              <a:rect l="l" t="t" r="r" b="b"/>
              <a:pathLst>
                <a:path w="6444" h="6193" extrusionOk="0">
                  <a:moveTo>
                    <a:pt x="3841" y="1"/>
                  </a:moveTo>
                  <a:cubicBezTo>
                    <a:pt x="3804" y="1"/>
                    <a:pt x="3773" y="23"/>
                    <a:pt x="3773" y="61"/>
                  </a:cubicBezTo>
                  <a:cubicBezTo>
                    <a:pt x="3682" y="905"/>
                    <a:pt x="3499" y="1773"/>
                    <a:pt x="3385" y="2617"/>
                  </a:cubicBezTo>
                  <a:lnTo>
                    <a:pt x="3202" y="2617"/>
                  </a:lnTo>
                  <a:cubicBezTo>
                    <a:pt x="3020" y="2343"/>
                    <a:pt x="2814" y="2046"/>
                    <a:pt x="2632" y="1773"/>
                  </a:cubicBezTo>
                  <a:cubicBezTo>
                    <a:pt x="2814" y="1773"/>
                    <a:pt x="2814" y="1681"/>
                    <a:pt x="2723" y="1590"/>
                  </a:cubicBezTo>
                  <a:cubicBezTo>
                    <a:pt x="2632" y="1590"/>
                    <a:pt x="2540" y="1476"/>
                    <a:pt x="2449" y="1476"/>
                  </a:cubicBezTo>
                  <a:cubicBezTo>
                    <a:pt x="2244" y="1111"/>
                    <a:pt x="1970" y="723"/>
                    <a:pt x="1673" y="335"/>
                  </a:cubicBezTo>
                  <a:cubicBezTo>
                    <a:pt x="1673" y="266"/>
                    <a:pt x="1648" y="236"/>
                    <a:pt x="1620" y="236"/>
                  </a:cubicBezTo>
                  <a:cubicBezTo>
                    <a:pt x="1575" y="236"/>
                    <a:pt x="1525" y="320"/>
                    <a:pt x="1582" y="449"/>
                  </a:cubicBezTo>
                  <a:cubicBezTo>
                    <a:pt x="1673" y="723"/>
                    <a:pt x="1879" y="1019"/>
                    <a:pt x="2061" y="1293"/>
                  </a:cubicBezTo>
                  <a:cubicBezTo>
                    <a:pt x="1787" y="1202"/>
                    <a:pt x="1582" y="1111"/>
                    <a:pt x="1399" y="1019"/>
                  </a:cubicBezTo>
                  <a:cubicBezTo>
                    <a:pt x="1217" y="1019"/>
                    <a:pt x="1103" y="1202"/>
                    <a:pt x="1308" y="1293"/>
                  </a:cubicBezTo>
                  <a:cubicBezTo>
                    <a:pt x="1582" y="1385"/>
                    <a:pt x="1970" y="1590"/>
                    <a:pt x="2244" y="1681"/>
                  </a:cubicBezTo>
                  <a:cubicBezTo>
                    <a:pt x="2449" y="1955"/>
                    <a:pt x="2632" y="2252"/>
                    <a:pt x="2723" y="2526"/>
                  </a:cubicBezTo>
                  <a:cubicBezTo>
                    <a:pt x="1879" y="2343"/>
                    <a:pt x="1011" y="2046"/>
                    <a:pt x="167" y="1864"/>
                  </a:cubicBezTo>
                  <a:cubicBezTo>
                    <a:pt x="149" y="1846"/>
                    <a:pt x="131" y="1839"/>
                    <a:pt x="114" y="1839"/>
                  </a:cubicBezTo>
                  <a:cubicBezTo>
                    <a:pt x="43" y="1839"/>
                    <a:pt x="0" y="1973"/>
                    <a:pt x="167" y="2046"/>
                  </a:cubicBezTo>
                  <a:cubicBezTo>
                    <a:pt x="1011" y="2343"/>
                    <a:pt x="1879" y="2617"/>
                    <a:pt x="2814" y="2914"/>
                  </a:cubicBezTo>
                  <a:cubicBezTo>
                    <a:pt x="2244" y="3302"/>
                    <a:pt x="1787" y="3576"/>
                    <a:pt x="1217" y="3873"/>
                  </a:cubicBezTo>
                  <a:lnTo>
                    <a:pt x="1011" y="3873"/>
                  </a:lnTo>
                  <a:cubicBezTo>
                    <a:pt x="829" y="3758"/>
                    <a:pt x="532" y="3576"/>
                    <a:pt x="349" y="3576"/>
                  </a:cubicBezTo>
                  <a:cubicBezTo>
                    <a:pt x="258" y="3576"/>
                    <a:pt x="258" y="3576"/>
                    <a:pt x="258" y="3667"/>
                  </a:cubicBezTo>
                  <a:cubicBezTo>
                    <a:pt x="441" y="3758"/>
                    <a:pt x="737" y="3873"/>
                    <a:pt x="920" y="4055"/>
                  </a:cubicBezTo>
                  <a:lnTo>
                    <a:pt x="1011" y="4055"/>
                  </a:lnTo>
                  <a:cubicBezTo>
                    <a:pt x="920" y="4146"/>
                    <a:pt x="829" y="4146"/>
                    <a:pt x="737" y="4238"/>
                  </a:cubicBezTo>
                  <a:cubicBezTo>
                    <a:pt x="559" y="4317"/>
                    <a:pt x="622" y="4552"/>
                    <a:pt x="761" y="4552"/>
                  </a:cubicBezTo>
                  <a:cubicBezTo>
                    <a:pt x="782" y="4552"/>
                    <a:pt x="805" y="4546"/>
                    <a:pt x="829" y="4534"/>
                  </a:cubicBezTo>
                  <a:cubicBezTo>
                    <a:pt x="1011" y="4534"/>
                    <a:pt x="1308" y="4443"/>
                    <a:pt x="1491" y="4329"/>
                  </a:cubicBezTo>
                  <a:lnTo>
                    <a:pt x="1491" y="4329"/>
                  </a:lnTo>
                  <a:cubicBezTo>
                    <a:pt x="1491" y="4534"/>
                    <a:pt x="1399" y="4808"/>
                    <a:pt x="1308" y="5105"/>
                  </a:cubicBezTo>
                  <a:cubicBezTo>
                    <a:pt x="1308" y="5288"/>
                    <a:pt x="1217" y="5470"/>
                    <a:pt x="1217" y="5767"/>
                  </a:cubicBezTo>
                  <a:cubicBezTo>
                    <a:pt x="1217" y="5813"/>
                    <a:pt x="1239" y="5835"/>
                    <a:pt x="1274" y="5835"/>
                  </a:cubicBezTo>
                  <a:cubicBezTo>
                    <a:pt x="1308" y="5835"/>
                    <a:pt x="1354" y="5813"/>
                    <a:pt x="1399" y="5767"/>
                  </a:cubicBezTo>
                  <a:cubicBezTo>
                    <a:pt x="1491" y="5584"/>
                    <a:pt x="1491" y="5288"/>
                    <a:pt x="1491" y="5105"/>
                  </a:cubicBezTo>
                  <a:cubicBezTo>
                    <a:pt x="1582" y="4808"/>
                    <a:pt x="1582" y="4626"/>
                    <a:pt x="1673" y="4329"/>
                  </a:cubicBezTo>
                  <a:lnTo>
                    <a:pt x="1582" y="4329"/>
                  </a:lnTo>
                  <a:cubicBezTo>
                    <a:pt x="1673" y="4238"/>
                    <a:pt x="1673" y="4238"/>
                    <a:pt x="1673" y="4146"/>
                  </a:cubicBezTo>
                  <a:cubicBezTo>
                    <a:pt x="2152" y="3964"/>
                    <a:pt x="2723" y="3667"/>
                    <a:pt x="3202" y="3302"/>
                  </a:cubicBezTo>
                  <a:lnTo>
                    <a:pt x="3202" y="3302"/>
                  </a:lnTo>
                  <a:cubicBezTo>
                    <a:pt x="3020" y="3964"/>
                    <a:pt x="2814" y="4626"/>
                    <a:pt x="2632" y="5288"/>
                  </a:cubicBezTo>
                  <a:cubicBezTo>
                    <a:pt x="2578" y="5395"/>
                    <a:pt x="2619" y="5439"/>
                    <a:pt x="2680" y="5439"/>
                  </a:cubicBezTo>
                  <a:cubicBezTo>
                    <a:pt x="2723" y="5439"/>
                    <a:pt x="2777" y="5417"/>
                    <a:pt x="2814" y="5379"/>
                  </a:cubicBezTo>
                  <a:cubicBezTo>
                    <a:pt x="3111" y="4808"/>
                    <a:pt x="3294" y="4238"/>
                    <a:pt x="3385" y="3667"/>
                  </a:cubicBezTo>
                  <a:cubicBezTo>
                    <a:pt x="3682" y="4146"/>
                    <a:pt x="3956" y="4534"/>
                    <a:pt x="4252" y="5014"/>
                  </a:cubicBezTo>
                  <a:cubicBezTo>
                    <a:pt x="4070" y="5288"/>
                    <a:pt x="3956" y="5676"/>
                    <a:pt x="3864" y="6041"/>
                  </a:cubicBezTo>
                  <a:cubicBezTo>
                    <a:pt x="3799" y="6122"/>
                    <a:pt x="3874" y="6192"/>
                    <a:pt x="3963" y="6192"/>
                  </a:cubicBezTo>
                  <a:cubicBezTo>
                    <a:pt x="3999" y="6192"/>
                    <a:pt x="4037" y="6181"/>
                    <a:pt x="4070" y="6155"/>
                  </a:cubicBezTo>
                  <a:cubicBezTo>
                    <a:pt x="4161" y="5858"/>
                    <a:pt x="4252" y="5584"/>
                    <a:pt x="4435" y="5196"/>
                  </a:cubicBezTo>
                  <a:lnTo>
                    <a:pt x="4435" y="5288"/>
                  </a:lnTo>
                  <a:cubicBezTo>
                    <a:pt x="4463" y="5344"/>
                    <a:pt x="4503" y="5366"/>
                    <a:pt x="4541" y="5366"/>
                  </a:cubicBezTo>
                  <a:cubicBezTo>
                    <a:pt x="4625" y="5366"/>
                    <a:pt x="4703" y="5259"/>
                    <a:pt x="4640" y="5196"/>
                  </a:cubicBezTo>
                  <a:cubicBezTo>
                    <a:pt x="4640" y="5105"/>
                    <a:pt x="4526" y="5014"/>
                    <a:pt x="4526" y="4808"/>
                  </a:cubicBezTo>
                  <a:lnTo>
                    <a:pt x="4526" y="4717"/>
                  </a:lnTo>
                  <a:cubicBezTo>
                    <a:pt x="4823" y="4808"/>
                    <a:pt x="5211" y="4808"/>
                    <a:pt x="5576" y="4808"/>
                  </a:cubicBezTo>
                  <a:cubicBezTo>
                    <a:pt x="5668" y="4808"/>
                    <a:pt x="5668" y="4626"/>
                    <a:pt x="5576" y="4626"/>
                  </a:cubicBezTo>
                  <a:cubicBezTo>
                    <a:pt x="5211" y="4626"/>
                    <a:pt x="4732" y="4534"/>
                    <a:pt x="4344" y="4534"/>
                  </a:cubicBezTo>
                  <a:cubicBezTo>
                    <a:pt x="4070" y="4055"/>
                    <a:pt x="3773" y="3667"/>
                    <a:pt x="3590" y="3188"/>
                  </a:cubicBezTo>
                  <a:lnTo>
                    <a:pt x="3590" y="3188"/>
                  </a:lnTo>
                  <a:cubicBezTo>
                    <a:pt x="4344" y="3393"/>
                    <a:pt x="5211" y="3667"/>
                    <a:pt x="5964" y="3873"/>
                  </a:cubicBezTo>
                  <a:cubicBezTo>
                    <a:pt x="6147" y="3873"/>
                    <a:pt x="6238" y="3667"/>
                    <a:pt x="6056" y="3576"/>
                  </a:cubicBezTo>
                  <a:cubicBezTo>
                    <a:pt x="5302" y="3302"/>
                    <a:pt x="4526" y="3096"/>
                    <a:pt x="3864" y="2823"/>
                  </a:cubicBezTo>
                  <a:cubicBezTo>
                    <a:pt x="4238" y="2536"/>
                    <a:pt x="4613" y="2272"/>
                    <a:pt x="4966" y="1987"/>
                  </a:cubicBezTo>
                  <a:lnTo>
                    <a:pt x="4966" y="1987"/>
                  </a:lnTo>
                  <a:cubicBezTo>
                    <a:pt x="4973" y="2013"/>
                    <a:pt x="5006" y="2046"/>
                    <a:pt x="5006" y="2046"/>
                  </a:cubicBezTo>
                  <a:cubicBezTo>
                    <a:pt x="5485" y="2252"/>
                    <a:pt x="5873" y="2343"/>
                    <a:pt x="6238" y="2435"/>
                  </a:cubicBezTo>
                  <a:cubicBezTo>
                    <a:pt x="6444" y="2435"/>
                    <a:pt x="6444" y="2252"/>
                    <a:pt x="6352" y="2252"/>
                  </a:cubicBezTo>
                  <a:cubicBezTo>
                    <a:pt x="5964" y="2046"/>
                    <a:pt x="5485" y="1955"/>
                    <a:pt x="5097" y="1864"/>
                  </a:cubicBezTo>
                  <a:cubicBezTo>
                    <a:pt x="5394" y="1590"/>
                    <a:pt x="5668" y="1293"/>
                    <a:pt x="6056" y="1111"/>
                  </a:cubicBezTo>
                  <a:cubicBezTo>
                    <a:pt x="6056" y="1035"/>
                    <a:pt x="5993" y="882"/>
                    <a:pt x="5920" y="882"/>
                  </a:cubicBezTo>
                  <a:cubicBezTo>
                    <a:pt x="5905" y="882"/>
                    <a:pt x="5889" y="889"/>
                    <a:pt x="5873" y="905"/>
                  </a:cubicBezTo>
                  <a:cubicBezTo>
                    <a:pt x="5668" y="1111"/>
                    <a:pt x="5394" y="1202"/>
                    <a:pt x="5097" y="1385"/>
                  </a:cubicBezTo>
                  <a:lnTo>
                    <a:pt x="5097" y="1019"/>
                  </a:lnTo>
                  <a:cubicBezTo>
                    <a:pt x="5097" y="723"/>
                    <a:pt x="5211" y="449"/>
                    <a:pt x="5097" y="152"/>
                  </a:cubicBezTo>
                  <a:cubicBezTo>
                    <a:pt x="5097" y="106"/>
                    <a:pt x="5074" y="84"/>
                    <a:pt x="5051" y="84"/>
                  </a:cubicBezTo>
                  <a:cubicBezTo>
                    <a:pt x="5028" y="84"/>
                    <a:pt x="5006" y="106"/>
                    <a:pt x="5006" y="152"/>
                  </a:cubicBezTo>
                  <a:cubicBezTo>
                    <a:pt x="4914" y="449"/>
                    <a:pt x="4914" y="723"/>
                    <a:pt x="4914" y="1019"/>
                  </a:cubicBezTo>
                  <a:cubicBezTo>
                    <a:pt x="4914" y="1202"/>
                    <a:pt x="4823" y="1385"/>
                    <a:pt x="4823" y="1590"/>
                  </a:cubicBezTo>
                  <a:cubicBezTo>
                    <a:pt x="4435" y="1864"/>
                    <a:pt x="4070" y="2161"/>
                    <a:pt x="3682" y="2343"/>
                  </a:cubicBezTo>
                  <a:cubicBezTo>
                    <a:pt x="3864" y="1590"/>
                    <a:pt x="3864" y="905"/>
                    <a:pt x="3956" y="152"/>
                  </a:cubicBezTo>
                  <a:cubicBezTo>
                    <a:pt x="3956" y="45"/>
                    <a:pt x="3893" y="1"/>
                    <a:pt x="38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39" name="Google Shape;2539;p34"/>
            <p:cNvSpPr/>
            <p:nvPr/>
          </p:nvSpPr>
          <p:spPr>
            <a:xfrm>
              <a:off x="3366569" y="2597908"/>
              <a:ext cx="8907" cy="37525"/>
            </a:xfrm>
            <a:custGeom>
              <a:avLst/>
              <a:gdLst/>
              <a:ahLst/>
              <a:cxnLst/>
              <a:rect l="l" t="t" r="r" b="b"/>
              <a:pathLst>
                <a:path w="366" h="1542" extrusionOk="0">
                  <a:moveTo>
                    <a:pt x="338" y="0"/>
                  </a:moveTo>
                  <a:cubicBezTo>
                    <a:pt x="325" y="0"/>
                    <a:pt x="305" y="10"/>
                    <a:pt x="274" y="41"/>
                  </a:cubicBezTo>
                  <a:cubicBezTo>
                    <a:pt x="91" y="429"/>
                    <a:pt x="0" y="999"/>
                    <a:pt x="91" y="1456"/>
                  </a:cubicBezTo>
                  <a:cubicBezTo>
                    <a:pt x="137" y="1513"/>
                    <a:pt x="183" y="1541"/>
                    <a:pt x="217" y="1541"/>
                  </a:cubicBezTo>
                  <a:cubicBezTo>
                    <a:pt x="251" y="1541"/>
                    <a:pt x="274" y="1513"/>
                    <a:pt x="274" y="1456"/>
                  </a:cubicBezTo>
                  <a:cubicBezTo>
                    <a:pt x="183" y="999"/>
                    <a:pt x="183" y="520"/>
                    <a:pt x="365" y="41"/>
                  </a:cubicBezTo>
                  <a:cubicBezTo>
                    <a:pt x="365" y="41"/>
                    <a:pt x="365" y="0"/>
                    <a:pt x="33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0" name="Google Shape;2540;p34"/>
            <p:cNvSpPr/>
            <p:nvPr/>
          </p:nvSpPr>
          <p:spPr>
            <a:xfrm>
              <a:off x="4416977" y="935571"/>
              <a:ext cx="155452" cy="150707"/>
            </a:xfrm>
            <a:custGeom>
              <a:avLst/>
              <a:gdLst/>
              <a:ahLst/>
              <a:cxnLst/>
              <a:rect l="l" t="t" r="r" b="b"/>
              <a:pathLst>
                <a:path w="6388" h="6193" extrusionOk="0">
                  <a:moveTo>
                    <a:pt x="3785" y="1"/>
                  </a:moveTo>
                  <a:cubicBezTo>
                    <a:pt x="3749" y="1"/>
                    <a:pt x="3717" y="23"/>
                    <a:pt x="3717" y="61"/>
                  </a:cubicBezTo>
                  <a:cubicBezTo>
                    <a:pt x="3626" y="928"/>
                    <a:pt x="3535" y="1772"/>
                    <a:pt x="3329" y="2548"/>
                  </a:cubicBezTo>
                  <a:cubicBezTo>
                    <a:pt x="3238" y="2640"/>
                    <a:pt x="3238" y="2640"/>
                    <a:pt x="3147" y="2640"/>
                  </a:cubicBezTo>
                  <a:cubicBezTo>
                    <a:pt x="2964" y="2343"/>
                    <a:pt x="2850" y="2069"/>
                    <a:pt x="2667" y="1772"/>
                  </a:cubicBezTo>
                  <a:cubicBezTo>
                    <a:pt x="2759" y="1772"/>
                    <a:pt x="2759" y="1681"/>
                    <a:pt x="2667" y="1590"/>
                  </a:cubicBezTo>
                  <a:cubicBezTo>
                    <a:pt x="2576" y="1590"/>
                    <a:pt x="2485" y="1499"/>
                    <a:pt x="2394" y="1499"/>
                  </a:cubicBezTo>
                  <a:cubicBezTo>
                    <a:pt x="2188" y="1110"/>
                    <a:pt x="1914" y="722"/>
                    <a:pt x="1709" y="357"/>
                  </a:cubicBezTo>
                  <a:cubicBezTo>
                    <a:pt x="1674" y="280"/>
                    <a:pt x="1627" y="248"/>
                    <a:pt x="1586" y="248"/>
                  </a:cubicBezTo>
                  <a:cubicBezTo>
                    <a:pt x="1519" y="248"/>
                    <a:pt x="1469" y="335"/>
                    <a:pt x="1526" y="449"/>
                  </a:cubicBezTo>
                  <a:cubicBezTo>
                    <a:pt x="1709" y="722"/>
                    <a:pt x="1823" y="1019"/>
                    <a:pt x="2005" y="1293"/>
                  </a:cubicBezTo>
                  <a:cubicBezTo>
                    <a:pt x="1823" y="1202"/>
                    <a:pt x="1526" y="1110"/>
                    <a:pt x="1344" y="1019"/>
                  </a:cubicBezTo>
                  <a:cubicBezTo>
                    <a:pt x="1315" y="1006"/>
                    <a:pt x="1290" y="1001"/>
                    <a:pt x="1269" y="1001"/>
                  </a:cubicBezTo>
                  <a:cubicBezTo>
                    <a:pt x="1140" y="1001"/>
                    <a:pt x="1154" y="1215"/>
                    <a:pt x="1252" y="1293"/>
                  </a:cubicBezTo>
                  <a:cubicBezTo>
                    <a:pt x="1617" y="1407"/>
                    <a:pt x="1914" y="1590"/>
                    <a:pt x="2188" y="1681"/>
                  </a:cubicBezTo>
                  <a:cubicBezTo>
                    <a:pt x="2394" y="1978"/>
                    <a:pt x="2576" y="2252"/>
                    <a:pt x="2667" y="2548"/>
                  </a:cubicBezTo>
                  <a:cubicBezTo>
                    <a:pt x="1823" y="2252"/>
                    <a:pt x="956" y="2069"/>
                    <a:pt x="111" y="1864"/>
                  </a:cubicBezTo>
                  <a:cubicBezTo>
                    <a:pt x="91" y="1848"/>
                    <a:pt x="75" y="1841"/>
                    <a:pt x="62" y="1841"/>
                  </a:cubicBezTo>
                  <a:cubicBezTo>
                    <a:pt x="0" y="1841"/>
                    <a:pt x="17" y="1994"/>
                    <a:pt x="111" y="2069"/>
                  </a:cubicBezTo>
                  <a:cubicBezTo>
                    <a:pt x="956" y="2343"/>
                    <a:pt x="1823" y="2640"/>
                    <a:pt x="2759" y="2914"/>
                  </a:cubicBezTo>
                  <a:cubicBezTo>
                    <a:pt x="2188" y="3210"/>
                    <a:pt x="1709" y="3576"/>
                    <a:pt x="1138" y="3872"/>
                  </a:cubicBezTo>
                  <a:lnTo>
                    <a:pt x="956" y="3872"/>
                  </a:lnTo>
                  <a:cubicBezTo>
                    <a:pt x="773" y="3781"/>
                    <a:pt x="476" y="3576"/>
                    <a:pt x="294" y="3576"/>
                  </a:cubicBezTo>
                  <a:cubicBezTo>
                    <a:pt x="202" y="3576"/>
                    <a:pt x="202" y="3576"/>
                    <a:pt x="202" y="3690"/>
                  </a:cubicBezTo>
                  <a:cubicBezTo>
                    <a:pt x="385" y="3781"/>
                    <a:pt x="682" y="3872"/>
                    <a:pt x="864" y="4055"/>
                  </a:cubicBezTo>
                  <a:lnTo>
                    <a:pt x="956" y="4055"/>
                  </a:lnTo>
                  <a:cubicBezTo>
                    <a:pt x="864" y="4146"/>
                    <a:pt x="773" y="4146"/>
                    <a:pt x="682" y="4260"/>
                  </a:cubicBezTo>
                  <a:cubicBezTo>
                    <a:pt x="505" y="4339"/>
                    <a:pt x="632" y="4553"/>
                    <a:pt x="729" y="4553"/>
                  </a:cubicBezTo>
                  <a:cubicBezTo>
                    <a:pt x="745" y="4553"/>
                    <a:pt x="760" y="4547"/>
                    <a:pt x="773" y="4534"/>
                  </a:cubicBezTo>
                  <a:cubicBezTo>
                    <a:pt x="1047" y="4443"/>
                    <a:pt x="1252" y="4443"/>
                    <a:pt x="1435" y="4352"/>
                  </a:cubicBezTo>
                  <a:lnTo>
                    <a:pt x="1435" y="4352"/>
                  </a:lnTo>
                  <a:cubicBezTo>
                    <a:pt x="1435" y="4534"/>
                    <a:pt x="1344" y="4831"/>
                    <a:pt x="1252" y="5105"/>
                  </a:cubicBezTo>
                  <a:cubicBezTo>
                    <a:pt x="1252" y="5287"/>
                    <a:pt x="1138" y="5493"/>
                    <a:pt x="1138" y="5767"/>
                  </a:cubicBezTo>
                  <a:cubicBezTo>
                    <a:pt x="1138" y="5767"/>
                    <a:pt x="1189" y="5807"/>
                    <a:pt x="1250" y="5807"/>
                  </a:cubicBezTo>
                  <a:cubicBezTo>
                    <a:pt x="1280" y="5807"/>
                    <a:pt x="1313" y="5797"/>
                    <a:pt x="1344" y="5767"/>
                  </a:cubicBezTo>
                  <a:cubicBezTo>
                    <a:pt x="1435" y="5584"/>
                    <a:pt x="1435" y="5287"/>
                    <a:pt x="1435" y="5105"/>
                  </a:cubicBezTo>
                  <a:cubicBezTo>
                    <a:pt x="1526" y="4831"/>
                    <a:pt x="1526" y="4626"/>
                    <a:pt x="1617" y="4352"/>
                  </a:cubicBezTo>
                  <a:lnTo>
                    <a:pt x="1617" y="4146"/>
                  </a:lnTo>
                  <a:cubicBezTo>
                    <a:pt x="2097" y="3964"/>
                    <a:pt x="2667" y="3576"/>
                    <a:pt x="3147" y="3302"/>
                  </a:cubicBezTo>
                  <a:lnTo>
                    <a:pt x="3147" y="3302"/>
                  </a:lnTo>
                  <a:cubicBezTo>
                    <a:pt x="2964" y="3964"/>
                    <a:pt x="2759" y="4626"/>
                    <a:pt x="2576" y="5287"/>
                  </a:cubicBezTo>
                  <a:cubicBezTo>
                    <a:pt x="2511" y="5369"/>
                    <a:pt x="2632" y="5439"/>
                    <a:pt x="2707" y="5439"/>
                  </a:cubicBezTo>
                  <a:cubicBezTo>
                    <a:pt x="2736" y="5439"/>
                    <a:pt x="2759" y="5428"/>
                    <a:pt x="2759" y="5402"/>
                  </a:cubicBezTo>
                  <a:cubicBezTo>
                    <a:pt x="3055" y="4831"/>
                    <a:pt x="3238" y="4260"/>
                    <a:pt x="3329" y="3690"/>
                  </a:cubicBezTo>
                  <a:cubicBezTo>
                    <a:pt x="3626" y="4146"/>
                    <a:pt x="3900" y="4534"/>
                    <a:pt x="4197" y="5014"/>
                  </a:cubicBezTo>
                  <a:cubicBezTo>
                    <a:pt x="3991" y="5287"/>
                    <a:pt x="3900" y="5676"/>
                    <a:pt x="3809" y="6064"/>
                  </a:cubicBezTo>
                  <a:cubicBezTo>
                    <a:pt x="3744" y="6128"/>
                    <a:pt x="3817" y="6193"/>
                    <a:pt x="3897" y="6193"/>
                  </a:cubicBezTo>
                  <a:cubicBezTo>
                    <a:pt x="3930" y="6193"/>
                    <a:pt x="3965" y="6182"/>
                    <a:pt x="3991" y="6155"/>
                  </a:cubicBezTo>
                  <a:cubicBezTo>
                    <a:pt x="4105" y="5858"/>
                    <a:pt x="4288" y="5584"/>
                    <a:pt x="4379" y="5196"/>
                  </a:cubicBezTo>
                  <a:lnTo>
                    <a:pt x="4379" y="5287"/>
                  </a:lnTo>
                  <a:cubicBezTo>
                    <a:pt x="4408" y="5352"/>
                    <a:pt x="4447" y="5376"/>
                    <a:pt x="4489" y="5376"/>
                  </a:cubicBezTo>
                  <a:cubicBezTo>
                    <a:pt x="4579" y="5376"/>
                    <a:pt x="4676" y="5259"/>
                    <a:pt x="4676" y="5196"/>
                  </a:cubicBezTo>
                  <a:cubicBezTo>
                    <a:pt x="4562" y="5014"/>
                    <a:pt x="4471" y="4922"/>
                    <a:pt x="4471" y="4831"/>
                  </a:cubicBezTo>
                  <a:lnTo>
                    <a:pt x="4471" y="4717"/>
                  </a:lnTo>
                  <a:cubicBezTo>
                    <a:pt x="4859" y="4831"/>
                    <a:pt x="5247" y="4831"/>
                    <a:pt x="5521" y="4831"/>
                  </a:cubicBezTo>
                  <a:cubicBezTo>
                    <a:pt x="5612" y="4831"/>
                    <a:pt x="5612" y="4626"/>
                    <a:pt x="5521" y="4626"/>
                  </a:cubicBezTo>
                  <a:cubicBezTo>
                    <a:pt x="5133" y="4626"/>
                    <a:pt x="4676" y="4534"/>
                    <a:pt x="4288" y="4534"/>
                  </a:cubicBezTo>
                  <a:cubicBezTo>
                    <a:pt x="3991" y="4055"/>
                    <a:pt x="3809" y="3576"/>
                    <a:pt x="3535" y="3210"/>
                  </a:cubicBezTo>
                  <a:lnTo>
                    <a:pt x="3535" y="3210"/>
                  </a:lnTo>
                  <a:cubicBezTo>
                    <a:pt x="4288" y="3393"/>
                    <a:pt x="5133" y="3690"/>
                    <a:pt x="5909" y="3872"/>
                  </a:cubicBezTo>
                  <a:cubicBezTo>
                    <a:pt x="6091" y="3872"/>
                    <a:pt x="6183" y="3690"/>
                    <a:pt x="6000" y="3576"/>
                  </a:cubicBezTo>
                  <a:cubicBezTo>
                    <a:pt x="5247" y="3302"/>
                    <a:pt x="4562" y="3119"/>
                    <a:pt x="3809" y="2822"/>
                  </a:cubicBezTo>
                  <a:cubicBezTo>
                    <a:pt x="4197" y="2548"/>
                    <a:pt x="4562" y="2252"/>
                    <a:pt x="4950" y="1978"/>
                  </a:cubicBezTo>
                  <a:cubicBezTo>
                    <a:pt x="4950" y="1978"/>
                    <a:pt x="4950" y="2069"/>
                    <a:pt x="5041" y="2069"/>
                  </a:cubicBezTo>
                  <a:cubicBezTo>
                    <a:pt x="5429" y="2252"/>
                    <a:pt x="5817" y="2343"/>
                    <a:pt x="6183" y="2434"/>
                  </a:cubicBezTo>
                  <a:cubicBezTo>
                    <a:pt x="6388" y="2434"/>
                    <a:pt x="6388" y="2252"/>
                    <a:pt x="6274" y="2252"/>
                  </a:cubicBezTo>
                  <a:cubicBezTo>
                    <a:pt x="5909" y="2069"/>
                    <a:pt x="5429" y="1978"/>
                    <a:pt x="5041" y="1864"/>
                  </a:cubicBezTo>
                  <a:cubicBezTo>
                    <a:pt x="5338" y="1590"/>
                    <a:pt x="5612" y="1293"/>
                    <a:pt x="6000" y="1019"/>
                  </a:cubicBezTo>
                  <a:cubicBezTo>
                    <a:pt x="6073" y="1019"/>
                    <a:pt x="5971" y="902"/>
                    <a:pt x="5880" y="902"/>
                  </a:cubicBezTo>
                  <a:cubicBezTo>
                    <a:pt x="5857" y="902"/>
                    <a:pt x="5836" y="910"/>
                    <a:pt x="5817" y="928"/>
                  </a:cubicBezTo>
                  <a:cubicBezTo>
                    <a:pt x="5612" y="1110"/>
                    <a:pt x="5338" y="1202"/>
                    <a:pt x="5041" y="1407"/>
                  </a:cubicBezTo>
                  <a:lnTo>
                    <a:pt x="5041" y="1019"/>
                  </a:lnTo>
                  <a:cubicBezTo>
                    <a:pt x="5041" y="722"/>
                    <a:pt x="5133" y="449"/>
                    <a:pt x="5041" y="152"/>
                  </a:cubicBezTo>
                  <a:cubicBezTo>
                    <a:pt x="5041" y="106"/>
                    <a:pt x="5018" y="83"/>
                    <a:pt x="4996" y="83"/>
                  </a:cubicBezTo>
                  <a:cubicBezTo>
                    <a:pt x="4973" y="83"/>
                    <a:pt x="4950" y="106"/>
                    <a:pt x="4950" y="152"/>
                  </a:cubicBezTo>
                  <a:cubicBezTo>
                    <a:pt x="4859" y="449"/>
                    <a:pt x="4859" y="722"/>
                    <a:pt x="4859" y="1019"/>
                  </a:cubicBezTo>
                  <a:cubicBezTo>
                    <a:pt x="4859" y="1202"/>
                    <a:pt x="4767" y="1407"/>
                    <a:pt x="4859" y="1590"/>
                  </a:cubicBezTo>
                  <a:cubicBezTo>
                    <a:pt x="4471" y="1864"/>
                    <a:pt x="3991" y="2160"/>
                    <a:pt x="3626" y="2343"/>
                  </a:cubicBezTo>
                  <a:cubicBezTo>
                    <a:pt x="3809" y="1590"/>
                    <a:pt x="3900" y="928"/>
                    <a:pt x="3900" y="152"/>
                  </a:cubicBezTo>
                  <a:cubicBezTo>
                    <a:pt x="3900" y="45"/>
                    <a:pt x="3837" y="1"/>
                    <a:pt x="378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1" name="Google Shape;2541;p34"/>
            <p:cNvSpPr/>
            <p:nvPr/>
          </p:nvSpPr>
          <p:spPr>
            <a:xfrm>
              <a:off x="4475209" y="934816"/>
              <a:ext cx="8907" cy="38887"/>
            </a:xfrm>
            <a:custGeom>
              <a:avLst/>
              <a:gdLst/>
              <a:ahLst/>
              <a:cxnLst/>
              <a:rect l="l" t="t" r="r" b="b"/>
              <a:pathLst>
                <a:path w="366" h="1598" extrusionOk="0">
                  <a:moveTo>
                    <a:pt x="274" y="0"/>
                  </a:moveTo>
                  <a:cubicBezTo>
                    <a:pt x="92" y="480"/>
                    <a:pt x="1" y="1050"/>
                    <a:pt x="92" y="1530"/>
                  </a:cubicBezTo>
                  <a:cubicBezTo>
                    <a:pt x="137" y="1575"/>
                    <a:pt x="183" y="1598"/>
                    <a:pt x="217" y="1598"/>
                  </a:cubicBezTo>
                  <a:cubicBezTo>
                    <a:pt x="252" y="1598"/>
                    <a:pt x="274" y="1575"/>
                    <a:pt x="274" y="1530"/>
                  </a:cubicBezTo>
                  <a:cubicBezTo>
                    <a:pt x="274" y="959"/>
                    <a:pt x="183" y="571"/>
                    <a:pt x="366" y="92"/>
                  </a:cubicBezTo>
                  <a:cubicBezTo>
                    <a:pt x="366" y="0"/>
                    <a:pt x="366" y="0"/>
                    <a:pt x="27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2" name="Google Shape;2542;p34"/>
            <p:cNvSpPr/>
            <p:nvPr/>
          </p:nvSpPr>
          <p:spPr>
            <a:xfrm>
              <a:off x="3745914" y="3000126"/>
              <a:ext cx="127223" cy="120385"/>
            </a:xfrm>
            <a:custGeom>
              <a:avLst/>
              <a:gdLst/>
              <a:ahLst/>
              <a:cxnLst/>
              <a:rect l="l" t="t" r="r" b="b"/>
              <a:pathLst>
                <a:path w="5228" h="4947" extrusionOk="0">
                  <a:moveTo>
                    <a:pt x="3113" y="0"/>
                  </a:moveTo>
                  <a:cubicBezTo>
                    <a:pt x="3072" y="0"/>
                    <a:pt x="3037" y="22"/>
                    <a:pt x="3037" y="60"/>
                  </a:cubicBezTo>
                  <a:cubicBezTo>
                    <a:pt x="2945" y="722"/>
                    <a:pt x="2854" y="1384"/>
                    <a:pt x="2763" y="2046"/>
                  </a:cubicBezTo>
                  <a:cubicBezTo>
                    <a:pt x="2671" y="2046"/>
                    <a:pt x="2671" y="2160"/>
                    <a:pt x="2580" y="2160"/>
                  </a:cubicBezTo>
                  <a:cubicBezTo>
                    <a:pt x="2466" y="1955"/>
                    <a:pt x="2283" y="1681"/>
                    <a:pt x="2192" y="1475"/>
                  </a:cubicBezTo>
                  <a:cubicBezTo>
                    <a:pt x="2283" y="1475"/>
                    <a:pt x="2283" y="1293"/>
                    <a:pt x="2192" y="1293"/>
                  </a:cubicBezTo>
                  <a:cubicBezTo>
                    <a:pt x="2101" y="1201"/>
                    <a:pt x="2101" y="1201"/>
                    <a:pt x="2010" y="1201"/>
                  </a:cubicBezTo>
                  <a:cubicBezTo>
                    <a:pt x="1804" y="905"/>
                    <a:pt x="1621" y="539"/>
                    <a:pt x="1439" y="243"/>
                  </a:cubicBezTo>
                  <a:cubicBezTo>
                    <a:pt x="1405" y="216"/>
                    <a:pt x="1374" y="205"/>
                    <a:pt x="1346" y="205"/>
                  </a:cubicBezTo>
                  <a:cubicBezTo>
                    <a:pt x="1279" y="205"/>
                    <a:pt x="1233" y="269"/>
                    <a:pt x="1233" y="334"/>
                  </a:cubicBezTo>
                  <a:cubicBezTo>
                    <a:pt x="1439" y="539"/>
                    <a:pt x="1530" y="813"/>
                    <a:pt x="1713" y="1019"/>
                  </a:cubicBezTo>
                  <a:cubicBezTo>
                    <a:pt x="1530" y="1019"/>
                    <a:pt x="1325" y="905"/>
                    <a:pt x="1142" y="813"/>
                  </a:cubicBezTo>
                  <a:cubicBezTo>
                    <a:pt x="960" y="813"/>
                    <a:pt x="960" y="1019"/>
                    <a:pt x="1051" y="1019"/>
                  </a:cubicBezTo>
                  <a:cubicBezTo>
                    <a:pt x="1325" y="1110"/>
                    <a:pt x="1621" y="1293"/>
                    <a:pt x="1895" y="1384"/>
                  </a:cubicBezTo>
                  <a:cubicBezTo>
                    <a:pt x="2010" y="1589"/>
                    <a:pt x="2101" y="1772"/>
                    <a:pt x="2283" y="2046"/>
                  </a:cubicBezTo>
                  <a:cubicBezTo>
                    <a:pt x="1530" y="1863"/>
                    <a:pt x="868" y="1681"/>
                    <a:pt x="183" y="1475"/>
                  </a:cubicBezTo>
                  <a:cubicBezTo>
                    <a:pt x="92" y="1475"/>
                    <a:pt x="1" y="1589"/>
                    <a:pt x="92" y="1681"/>
                  </a:cubicBezTo>
                  <a:cubicBezTo>
                    <a:pt x="868" y="1863"/>
                    <a:pt x="1530" y="2160"/>
                    <a:pt x="2283" y="2343"/>
                  </a:cubicBezTo>
                  <a:cubicBezTo>
                    <a:pt x="1804" y="2616"/>
                    <a:pt x="1439" y="2913"/>
                    <a:pt x="1051" y="3096"/>
                  </a:cubicBezTo>
                  <a:lnTo>
                    <a:pt x="868" y="3096"/>
                  </a:lnTo>
                  <a:cubicBezTo>
                    <a:pt x="663" y="3004"/>
                    <a:pt x="480" y="2913"/>
                    <a:pt x="298" y="2822"/>
                  </a:cubicBezTo>
                  <a:cubicBezTo>
                    <a:pt x="298" y="2822"/>
                    <a:pt x="183" y="2913"/>
                    <a:pt x="298" y="2913"/>
                  </a:cubicBezTo>
                  <a:cubicBezTo>
                    <a:pt x="389" y="3096"/>
                    <a:pt x="572" y="3096"/>
                    <a:pt x="754" y="3187"/>
                  </a:cubicBezTo>
                  <a:lnTo>
                    <a:pt x="754" y="3301"/>
                  </a:lnTo>
                  <a:cubicBezTo>
                    <a:pt x="754" y="3301"/>
                    <a:pt x="663" y="3392"/>
                    <a:pt x="572" y="3392"/>
                  </a:cubicBezTo>
                  <a:cubicBezTo>
                    <a:pt x="493" y="3471"/>
                    <a:pt x="550" y="3685"/>
                    <a:pt x="683" y="3685"/>
                  </a:cubicBezTo>
                  <a:cubicBezTo>
                    <a:pt x="705" y="3685"/>
                    <a:pt x="729" y="3679"/>
                    <a:pt x="754" y="3666"/>
                  </a:cubicBezTo>
                  <a:cubicBezTo>
                    <a:pt x="868" y="3575"/>
                    <a:pt x="1051" y="3575"/>
                    <a:pt x="1233" y="3484"/>
                  </a:cubicBezTo>
                  <a:lnTo>
                    <a:pt x="1233" y="3484"/>
                  </a:lnTo>
                  <a:cubicBezTo>
                    <a:pt x="1142" y="3666"/>
                    <a:pt x="1142" y="3872"/>
                    <a:pt x="1051" y="4054"/>
                  </a:cubicBezTo>
                  <a:cubicBezTo>
                    <a:pt x="1051" y="4237"/>
                    <a:pt x="960" y="4442"/>
                    <a:pt x="960" y="4625"/>
                  </a:cubicBezTo>
                  <a:cubicBezTo>
                    <a:pt x="960" y="4625"/>
                    <a:pt x="1041" y="4666"/>
                    <a:pt x="1095" y="4666"/>
                  </a:cubicBezTo>
                  <a:cubicBezTo>
                    <a:pt x="1122" y="4666"/>
                    <a:pt x="1142" y="4655"/>
                    <a:pt x="1142" y="4625"/>
                  </a:cubicBezTo>
                  <a:cubicBezTo>
                    <a:pt x="1233" y="4442"/>
                    <a:pt x="1233" y="4237"/>
                    <a:pt x="1233" y="4054"/>
                  </a:cubicBezTo>
                  <a:cubicBezTo>
                    <a:pt x="1233" y="3872"/>
                    <a:pt x="1325" y="3666"/>
                    <a:pt x="1325" y="3484"/>
                  </a:cubicBezTo>
                  <a:cubicBezTo>
                    <a:pt x="1325" y="3392"/>
                    <a:pt x="1439" y="3392"/>
                    <a:pt x="1325" y="3392"/>
                  </a:cubicBezTo>
                  <a:cubicBezTo>
                    <a:pt x="1804" y="3187"/>
                    <a:pt x="2192" y="2913"/>
                    <a:pt x="2580" y="2616"/>
                  </a:cubicBezTo>
                  <a:lnTo>
                    <a:pt x="2580" y="2616"/>
                  </a:lnTo>
                  <a:cubicBezTo>
                    <a:pt x="2466" y="3187"/>
                    <a:pt x="2283" y="3758"/>
                    <a:pt x="2101" y="4237"/>
                  </a:cubicBezTo>
                  <a:cubicBezTo>
                    <a:pt x="2101" y="4301"/>
                    <a:pt x="2190" y="4376"/>
                    <a:pt x="2244" y="4376"/>
                  </a:cubicBezTo>
                  <a:cubicBezTo>
                    <a:pt x="2267" y="4376"/>
                    <a:pt x="2283" y="4362"/>
                    <a:pt x="2283" y="4328"/>
                  </a:cubicBezTo>
                  <a:cubicBezTo>
                    <a:pt x="2466" y="3872"/>
                    <a:pt x="2671" y="3392"/>
                    <a:pt x="2763" y="2913"/>
                  </a:cubicBezTo>
                  <a:cubicBezTo>
                    <a:pt x="2945" y="3301"/>
                    <a:pt x="3242" y="3666"/>
                    <a:pt x="3425" y="3963"/>
                  </a:cubicBezTo>
                  <a:cubicBezTo>
                    <a:pt x="3333" y="4237"/>
                    <a:pt x="3242" y="4534"/>
                    <a:pt x="3151" y="4808"/>
                  </a:cubicBezTo>
                  <a:cubicBezTo>
                    <a:pt x="3071" y="4872"/>
                    <a:pt x="3148" y="4947"/>
                    <a:pt x="3201" y="4947"/>
                  </a:cubicBezTo>
                  <a:cubicBezTo>
                    <a:pt x="3224" y="4947"/>
                    <a:pt x="3242" y="4933"/>
                    <a:pt x="3242" y="4899"/>
                  </a:cubicBezTo>
                  <a:cubicBezTo>
                    <a:pt x="3425" y="4716"/>
                    <a:pt x="3425" y="4442"/>
                    <a:pt x="3516" y="4146"/>
                  </a:cubicBezTo>
                  <a:cubicBezTo>
                    <a:pt x="3516" y="4237"/>
                    <a:pt x="3607" y="4237"/>
                    <a:pt x="3607" y="4237"/>
                  </a:cubicBezTo>
                  <a:cubicBezTo>
                    <a:pt x="3641" y="4264"/>
                    <a:pt x="3672" y="4275"/>
                    <a:pt x="3700" y="4275"/>
                  </a:cubicBezTo>
                  <a:cubicBezTo>
                    <a:pt x="3767" y="4275"/>
                    <a:pt x="3813" y="4210"/>
                    <a:pt x="3813" y="4146"/>
                  </a:cubicBezTo>
                  <a:cubicBezTo>
                    <a:pt x="3721" y="4054"/>
                    <a:pt x="3721" y="3963"/>
                    <a:pt x="3607" y="3872"/>
                  </a:cubicBezTo>
                  <a:lnTo>
                    <a:pt x="4566" y="3872"/>
                  </a:lnTo>
                  <a:cubicBezTo>
                    <a:pt x="4566" y="3872"/>
                    <a:pt x="4566" y="3758"/>
                    <a:pt x="4475" y="3666"/>
                  </a:cubicBezTo>
                  <a:lnTo>
                    <a:pt x="3516" y="3666"/>
                  </a:lnTo>
                  <a:cubicBezTo>
                    <a:pt x="3333" y="3301"/>
                    <a:pt x="3037" y="2913"/>
                    <a:pt x="2854" y="2525"/>
                  </a:cubicBezTo>
                  <a:lnTo>
                    <a:pt x="2854" y="2525"/>
                  </a:lnTo>
                  <a:cubicBezTo>
                    <a:pt x="3516" y="2731"/>
                    <a:pt x="4178" y="2913"/>
                    <a:pt x="4863" y="3096"/>
                  </a:cubicBezTo>
                  <a:cubicBezTo>
                    <a:pt x="4954" y="3096"/>
                    <a:pt x="5045" y="2913"/>
                    <a:pt x="4863" y="2913"/>
                  </a:cubicBezTo>
                  <a:cubicBezTo>
                    <a:pt x="4292" y="2616"/>
                    <a:pt x="3721" y="2434"/>
                    <a:pt x="3151" y="2251"/>
                  </a:cubicBezTo>
                  <a:cubicBezTo>
                    <a:pt x="3425" y="2046"/>
                    <a:pt x="3721" y="1772"/>
                    <a:pt x="3995" y="1589"/>
                  </a:cubicBezTo>
                  <a:cubicBezTo>
                    <a:pt x="3995" y="1589"/>
                    <a:pt x="3995" y="1681"/>
                    <a:pt x="4087" y="1681"/>
                  </a:cubicBezTo>
                  <a:cubicBezTo>
                    <a:pt x="4383" y="1772"/>
                    <a:pt x="4749" y="1863"/>
                    <a:pt x="5045" y="1955"/>
                  </a:cubicBezTo>
                  <a:cubicBezTo>
                    <a:pt x="5137" y="1955"/>
                    <a:pt x="5228" y="1863"/>
                    <a:pt x="5137" y="1772"/>
                  </a:cubicBezTo>
                  <a:cubicBezTo>
                    <a:pt x="4749" y="1681"/>
                    <a:pt x="4475" y="1589"/>
                    <a:pt x="4087" y="1475"/>
                  </a:cubicBezTo>
                  <a:cubicBezTo>
                    <a:pt x="4383" y="1293"/>
                    <a:pt x="4566" y="1110"/>
                    <a:pt x="4863" y="813"/>
                  </a:cubicBezTo>
                  <a:cubicBezTo>
                    <a:pt x="4936" y="813"/>
                    <a:pt x="4892" y="696"/>
                    <a:pt x="4813" y="696"/>
                  </a:cubicBezTo>
                  <a:cubicBezTo>
                    <a:pt x="4793" y="696"/>
                    <a:pt x="4771" y="704"/>
                    <a:pt x="4749" y="722"/>
                  </a:cubicBezTo>
                  <a:cubicBezTo>
                    <a:pt x="4566" y="813"/>
                    <a:pt x="4383" y="1019"/>
                    <a:pt x="4178" y="1110"/>
                  </a:cubicBezTo>
                  <a:lnTo>
                    <a:pt x="4178" y="813"/>
                  </a:lnTo>
                  <a:lnTo>
                    <a:pt x="4178" y="151"/>
                  </a:lnTo>
                  <a:cubicBezTo>
                    <a:pt x="4132" y="106"/>
                    <a:pt x="4087" y="83"/>
                    <a:pt x="4052" y="83"/>
                  </a:cubicBezTo>
                  <a:cubicBezTo>
                    <a:pt x="4018" y="83"/>
                    <a:pt x="3995" y="106"/>
                    <a:pt x="3995" y="151"/>
                  </a:cubicBezTo>
                  <a:lnTo>
                    <a:pt x="3995" y="813"/>
                  </a:lnTo>
                  <a:cubicBezTo>
                    <a:pt x="3904" y="905"/>
                    <a:pt x="3904" y="1110"/>
                    <a:pt x="3904" y="1293"/>
                  </a:cubicBezTo>
                  <a:cubicBezTo>
                    <a:pt x="3607" y="1475"/>
                    <a:pt x="3333" y="1681"/>
                    <a:pt x="3037" y="1863"/>
                  </a:cubicBezTo>
                  <a:cubicBezTo>
                    <a:pt x="3151" y="1293"/>
                    <a:pt x="3151" y="722"/>
                    <a:pt x="3242" y="151"/>
                  </a:cubicBezTo>
                  <a:cubicBezTo>
                    <a:pt x="3242" y="44"/>
                    <a:pt x="3172" y="0"/>
                    <a:pt x="31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3" name="Google Shape;2543;p34"/>
            <p:cNvSpPr/>
            <p:nvPr/>
          </p:nvSpPr>
          <p:spPr>
            <a:xfrm>
              <a:off x="3794801" y="3001586"/>
              <a:ext cx="6692" cy="29445"/>
            </a:xfrm>
            <a:custGeom>
              <a:avLst/>
              <a:gdLst/>
              <a:ahLst/>
              <a:cxnLst/>
              <a:rect l="l" t="t" r="r" b="b"/>
              <a:pathLst>
                <a:path w="275" h="1210" extrusionOk="0">
                  <a:moveTo>
                    <a:pt x="274" y="0"/>
                  </a:moveTo>
                  <a:lnTo>
                    <a:pt x="274" y="0"/>
                  </a:lnTo>
                  <a:cubicBezTo>
                    <a:pt x="92" y="274"/>
                    <a:pt x="1" y="753"/>
                    <a:pt x="92" y="1141"/>
                  </a:cubicBezTo>
                  <a:cubicBezTo>
                    <a:pt x="92" y="1187"/>
                    <a:pt x="115" y="1210"/>
                    <a:pt x="137" y="1210"/>
                  </a:cubicBezTo>
                  <a:cubicBezTo>
                    <a:pt x="160" y="1210"/>
                    <a:pt x="183" y="1187"/>
                    <a:pt x="183" y="1141"/>
                  </a:cubicBezTo>
                  <a:cubicBezTo>
                    <a:pt x="183" y="753"/>
                    <a:pt x="183" y="388"/>
                    <a:pt x="27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4" name="Google Shape;2544;p34"/>
            <p:cNvSpPr/>
            <p:nvPr/>
          </p:nvSpPr>
          <p:spPr>
            <a:xfrm>
              <a:off x="5007397" y="4291295"/>
              <a:ext cx="124912" cy="120604"/>
            </a:xfrm>
            <a:custGeom>
              <a:avLst/>
              <a:gdLst/>
              <a:ahLst/>
              <a:cxnLst/>
              <a:rect l="l" t="t" r="r" b="b"/>
              <a:pathLst>
                <a:path w="5133" h="4956" extrusionOk="0">
                  <a:moveTo>
                    <a:pt x="3033" y="0"/>
                  </a:moveTo>
                  <a:cubicBezTo>
                    <a:pt x="2987" y="0"/>
                    <a:pt x="2942" y="23"/>
                    <a:pt x="2942" y="69"/>
                  </a:cubicBezTo>
                  <a:cubicBezTo>
                    <a:pt x="2942" y="731"/>
                    <a:pt x="2850" y="1393"/>
                    <a:pt x="2668" y="2055"/>
                  </a:cubicBezTo>
                  <a:cubicBezTo>
                    <a:pt x="2668" y="2055"/>
                    <a:pt x="2554" y="2055"/>
                    <a:pt x="2554" y="2169"/>
                  </a:cubicBezTo>
                  <a:cubicBezTo>
                    <a:pt x="2371" y="1872"/>
                    <a:pt x="2280" y="1689"/>
                    <a:pt x="2097" y="1393"/>
                  </a:cubicBezTo>
                  <a:cubicBezTo>
                    <a:pt x="2188" y="1393"/>
                    <a:pt x="2280" y="1301"/>
                    <a:pt x="2188" y="1210"/>
                  </a:cubicBezTo>
                  <a:cubicBezTo>
                    <a:pt x="2097" y="1210"/>
                    <a:pt x="1983" y="1210"/>
                    <a:pt x="1892" y="1119"/>
                  </a:cubicBezTo>
                  <a:cubicBezTo>
                    <a:pt x="1709" y="822"/>
                    <a:pt x="1526" y="548"/>
                    <a:pt x="1321" y="251"/>
                  </a:cubicBezTo>
                  <a:cubicBezTo>
                    <a:pt x="1321" y="206"/>
                    <a:pt x="1275" y="183"/>
                    <a:pt x="1241" y="183"/>
                  </a:cubicBezTo>
                  <a:cubicBezTo>
                    <a:pt x="1207" y="183"/>
                    <a:pt x="1184" y="206"/>
                    <a:pt x="1230" y="251"/>
                  </a:cubicBezTo>
                  <a:cubicBezTo>
                    <a:pt x="1321" y="548"/>
                    <a:pt x="1526" y="731"/>
                    <a:pt x="1618" y="1027"/>
                  </a:cubicBezTo>
                  <a:cubicBezTo>
                    <a:pt x="1412" y="913"/>
                    <a:pt x="1230" y="822"/>
                    <a:pt x="1047" y="822"/>
                  </a:cubicBezTo>
                  <a:cubicBezTo>
                    <a:pt x="1030" y="805"/>
                    <a:pt x="1012" y="797"/>
                    <a:pt x="995" y="797"/>
                  </a:cubicBezTo>
                  <a:cubicBezTo>
                    <a:pt x="924" y="797"/>
                    <a:pt x="881" y="935"/>
                    <a:pt x="1047" y="1027"/>
                  </a:cubicBezTo>
                  <a:cubicBezTo>
                    <a:pt x="1230" y="1119"/>
                    <a:pt x="1526" y="1210"/>
                    <a:pt x="1800" y="1301"/>
                  </a:cubicBezTo>
                  <a:cubicBezTo>
                    <a:pt x="1892" y="1598"/>
                    <a:pt x="2097" y="1781"/>
                    <a:pt x="2188" y="1963"/>
                  </a:cubicBezTo>
                  <a:cubicBezTo>
                    <a:pt x="1526" y="1781"/>
                    <a:pt x="750" y="1689"/>
                    <a:pt x="88" y="1484"/>
                  </a:cubicBezTo>
                  <a:cubicBezTo>
                    <a:pt x="72" y="1467"/>
                    <a:pt x="58" y="1461"/>
                    <a:pt x="48" y="1461"/>
                  </a:cubicBezTo>
                  <a:cubicBezTo>
                    <a:pt x="0" y="1461"/>
                    <a:pt x="14" y="1598"/>
                    <a:pt x="88" y="1598"/>
                  </a:cubicBezTo>
                  <a:cubicBezTo>
                    <a:pt x="750" y="1872"/>
                    <a:pt x="1526" y="2055"/>
                    <a:pt x="2188" y="2351"/>
                  </a:cubicBezTo>
                  <a:cubicBezTo>
                    <a:pt x="1800" y="2534"/>
                    <a:pt x="1321" y="2831"/>
                    <a:pt x="956" y="3104"/>
                  </a:cubicBezTo>
                  <a:cubicBezTo>
                    <a:pt x="956" y="3104"/>
                    <a:pt x="842" y="3104"/>
                    <a:pt x="842" y="3013"/>
                  </a:cubicBezTo>
                  <a:cubicBezTo>
                    <a:pt x="659" y="2922"/>
                    <a:pt x="476" y="2831"/>
                    <a:pt x="271" y="2831"/>
                  </a:cubicBezTo>
                  <a:cubicBezTo>
                    <a:pt x="180" y="2831"/>
                    <a:pt x="180" y="2831"/>
                    <a:pt x="180" y="2922"/>
                  </a:cubicBezTo>
                  <a:cubicBezTo>
                    <a:pt x="385" y="3013"/>
                    <a:pt x="568" y="3104"/>
                    <a:pt x="659" y="3196"/>
                  </a:cubicBezTo>
                  <a:lnTo>
                    <a:pt x="750" y="3196"/>
                  </a:lnTo>
                  <a:cubicBezTo>
                    <a:pt x="659" y="3310"/>
                    <a:pt x="568" y="3310"/>
                    <a:pt x="568" y="3401"/>
                  </a:cubicBezTo>
                  <a:cubicBezTo>
                    <a:pt x="385" y="3493"/>
                    <a:pt x="476" y="3675"/>
                    <a:pt x="659" y="3675"/>
                  </a:cubicBezTo>
                  <a:cubicBezTo>
                    <a:pt x="842" y="3584"/>
                    <a:pt x="956" y="3493"/>
                    <a:pt x="1138" y="3401"/>
                  </a:cubicBezTo>
                  <a:lnTo>
                    <a:pt x="1138" y="3401"/>
                  </a:lnTo>
                  <a:cubicBezTo>
                    <a:pt x="1138" y="3675"/>
                    <a:pt x="1047" y="3881"/>
                    <a:pt x="1047" y="4063"/>
                  </a:cubicBezTo>
                  <a:cubicBezTo>
                    <a:pt x="956" y="4246"/>
                    <a:pt x="956" y="4337"/>
                    <a:pt x="956" y="4542"/>
                  </a:cubicBezTo>
                  <a:cubicBezTo>
                    <a:pt x="956" y="4634"/>
                    <a:pt x="1047" y="4634"/>
                    <a:pt x="1047" y="4634"/>
                  </a:cubicBezTo>
                  <a:cubicBezTo>
                    <a:pt x="1138" y="4451"/>
                    <a:pt x="1138" y="4246"/>
                    <a:pt x="1230" y="4063"/>
                  </a:cubicBezTo>
                  <a:cubicBezTo>
                    <a:pt x="1230" y="3881"/>
                    <a:pt x="1230" y="3675"/>
                    <a:pt x="1321" y="3493"/>
                  </a:cubicBezTo>
                  <a:lnTo>
                    <a:pt x="1321" y="3401"/>
                  </a:lnTo>
                  <a:lnTo>
                    <a:pt x="1321" y="3310"/>
                  </a:lnTo>
                  <a:cubicBezTo>
                    <a:pt x="1709" y="3104"/>
                    <a:pt x="2097" y="2922"/>
                    <a:pt x="2554" y="2625"/>
                  </a:cubicBezTo>
                  <a:lnTo>
                    <a:pt x="2554" y="2625"/>
                  </a:lnTo>
                  <a:cubicBezTo>
                    <a:pt x="2371" y="3196"/>
                    <a:pt x="2188" y="3675"/>
                    <a:pt x="2097" y="4246"/>
                  </a:cubicBezTo>
                  <a:cubicBezTo>
                    <a:pt x="2017" y="4310"/>
                    <a:pt x="2094" y="4385"/>
                    <a:pt x="2179" y="4385"/>
                  </a:cubicBezTo>
                  <a:cubicBezTo>
                    <a:pt x="2215" y="4385"/>
                    <a:pt x="2252" y="4371"/>
                    <a:pt x="2280" y="4337"/>
                  </a:cubicBezTo>
                  <a:cubicBezTo>
                    <a:pt x="2462" y="3881"/>
                    <a:pt x="2554" y="3401"/>
                    <a:pt x="2759" y="2922"/>
                  </a:cubicBezTo>
                  <a:cubicBezTo>
                    <a:pt x="2942" y="3310"/>
                    <a:pt x="3124" y="3584"/>
                    <a:pt x="3330" y="3972"/>
                  </a:cubicBezTo>
                  <a:cubicBezTo>
                    <a:pt x="3238" y="4246"/>
                    <a:pt x="3124" y="4542"/>
                    <a:pt x="3033" y="4816"/>
                  </a:cubicBezTo>
                  <a:cubicBezTo>
                    <a:pt x="3033" y="4880"/>
                    <a:pt x="3078" y="4956"/>
                    <a:pt x="3144" y="4956"/>
                  </a:cubicBezTo>
                  <a:cubicBezTo>
                    <a:pt x="3172" y="4956"/>
                    <a:pt x="3204" y="4942"/>
                    <a:pt x="3238" y="4908"/>
                  </a:cubicBezTo>
                  <a:cubicBezTo>
                    <a:pt x="3330" y="4634"/>
                    <a:pt x="3421" y="4451"/>
                    <a:pt x="3512" y="4154"/>
                  </a:cubicBezTo>
                  <a:lnTo>
                    <a:pt x="3512" y="4246"/>
                  </a:lnTo>
                  <a:cubicBezTo>
                    <a:pt x="3539" y="4273"/>
                    <a:pt x="3576" y="4284"/>
                    <a:pt x="3611" y="4284"/>
                  </a:cubicBezTo>
                  <a:cubicBezTo>
                    <a:pt x="3696" y="4284"/>
                    <a:pt x="3776" y="4219"/>
                    <a:pt x="3695" y="4154"/>
                  </a:cubicBezTo>
                  <a:cubicBezTo>
                    <a:pt x="3695" y="4063"/>
                    <a:pt x="3604" y="3972"/>
                    <a:pt x="3604" y="3881"/>
                  </a:cubicBezTo>
                  <a:lnTo>
                    <a:pt x="3604" y="3766"/>
                  </a:lnTo>
                  <a:lnTo>
                    <a:pt x="4471" y="3766"/>
                  </a:lnTo>
                  <a:cubicBezTo>
                    <a:pt x="4562" y="3766"/>
                    <a:pt x="4562" y="3675"/>
                    <a:pt x="4471" y="3675"/>
                  </a:cubicBezTo>
                  <a:cubicBezTo>
                    <a:pt x="4083" y="3675"/>
                    <a:pt x="3809" y="3584"/>
                    <a:pt x="3421" y="3584"/>
                  </a:cubicBezTo>
                  <a:cubicBezTo>
                    <a:pt x="3238" y="3196"/>
                    <a:pt x="3033" y="2922"/>
                    <a:pt x="2850" y="2534"/>
                  </a:cubicBezTo>
                  <a:lnTo>
                    <a:pt x="2850" y="2534"/>
                  </a:lnTo>
                  <a:cubicBezTo>
                    <a:pt x="3512" y="2739"/>
                    <a:pt x="4083" y="2922"/>
                    <a:pt x="4745" y="3013"/>
                  </a:cubicBezTo>
                  <a:cubicBezTo>
                    <a:pt x="4784" y="3031"/>
                    <a:pt x="4816" y="3038"/>
                    <a:pt x="4841" y="3038"/>
                  </a:cubicBezTo>
                  <a:cubicBezTo>
                    <a:pt x="4946" y="3038"/>
                    <a:pt x="4928" y="2904"/>
                    <a:pt x="4836" y="2831"/>
                  </a:cubicBezTo>
                  <a:cubicBezTo>
                    <a:pt x="4265" y="2625"/>
                    <a:pt x="3604" y="2443"/>
                    <a:pt x="3033" y="2260"/>
                  </a:cubicBezTo>
                  <a:cubicBezTo>
                    <a:pt x="3330" y="2055"/>
                    <a:pt x="3695" y="1781"/>
                    <a:pt x="3992" y="1484"/>
                  </a:cubicBezTo>
                  <a:lnTo>
                    <a:pt x="3992" y="1689"/>
                  </a:lnTo>
                  <a:cubicBezTo>
                    <a:pt x="4380" y="1781"/>
                    <a:pt x="4654" y="1872"/>
                    <a:pt x="5042" y="1963"/>
                  </a:cubicBezTo>
                  <a:cubicBezTo>
                    <a:pt x="5133" y="1963"/>
                    <a:pt x="5133" y="1781"/>
                    <a:pt x="5042" y="1781"/>
                  </a:cubicBezTo>
                  <a:cubicBezTo>
                    <a:pt x="4745" y="1689"/>
                    <a:pt x="4380" y="1598"/>
                    <a:pt x="4083" y="1484"/>
                  </a:cubicBezTo>
                  <a:cubicBezTo>
                    <a:pt x="4265" y="1301"/>
                    <a:pt x="4562" y="1027"/>
                    <a:pt x="4745" y="822"/>
                  </a:cubicBezTo>
                  <a:cubicBezTo>
                    <a:pt x="4836" y="731"/>
                    <a:pt x="4745" y="639"/>
                    <a:pt x="4654" y="639"/>
                  </a:cubicBezTo>
                  <a:cubicBezTo>
                    <a:pt x="4471" y="822"/>
                    <a:pt x="4265" y="1027"/>
                    <a:pt x="4083" y="1119"/>
                  </a:cubicBezTo>
                  <a:lnTo>
                    <a:pt x="4083" y="731"/>
                  </a:lnTo>
                  <a:lnTo>
                    <a:pt x="4083" y="160"/>
                  </a:lnTo>
                  <a:cubicBezTo>
                    <a:pt x="4083" y="69"/>
                    <a:pt x="3992" y="69"/>
                    <a:pt x="3992" y="69"/>
                  </a:cubicBezTo>
                  <a:cubicBezTo>
                    <a:pt x="3900" y="343"/>
                    <a:pt x="3900" y="548"/>
                    <a:pt x="3900" y="731"/>
                  </a:cubicBezTo>
                  <a:lnTo>
                    <a:pt x="3900" y="1301"/>
                  </a:lnTo>
                  <a:cubicBezTo>
                    <a:pt x="3604" y="1484"/>
                    <a:pt x="3238" y="1689"/>
                    <a:pt x="2942" y="1872"/>
                  </a:cubicBezTo>
                  <a:cubicBezTo>
                    <a:pt x="3033" y="1301"/>
                    <a:pt x="3124" y="639"/>
                    <a:pt x="3124" y="69"/>
                  </a:cubicBezTo>
                  <a:cubicBezTo>
                    <a:pt x="3124" y="23"/>
                    <a:pt x="3079" y="0"/>
                    <a:pt x="303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5" name="Google Shape;2545;p34"/>
            <p:cNvSpPr/>
            <p:nvPr/>
          </p:nvSpPr>
          <p:spPr>
            <a:xfrm>
              <a:off x="5053412" y="4290735"/>
              <a:ext cx="7252" cy="30005"/>
            </a:xfrm>
            <a:custGeom>
              <a:avLst/>
              <a:gdLst/>
              <a:ahLst/>
              <a:cxnLst/>
              <a:rect l="l" t="t" r="r" b="b"/>
              <a:pathLst>
                <a:path w="298" h="1233" extrusionOk="0">
                  <a:moveTo>
                    <a:pt x="297" y="0"/>
                  </a:moveTo>
                  <a:lnTo>
                    <a:pt x="297" y="0"/>
                  </a:lnTo>
                  <a:cubicBezTo>
                    <a:pt x="92" y="366"/>
                    <a:pt x="1" y="754"/>
                    <a:pt x="92" y="1233"/>
                  </a:cubicBezTo>
                  <a:cubicBezTo>
                    <a:pt x="206" y="1233"/>
                    <a:pt x="297" y="1233"/>
                    <a:pt x="297" y="1142"/>
                  </a:cubicBezTo>
                  <a:cubicBezTo>
                    <a:pt x="206" y="754"/>
                    <a:pt x="206" y="366"/>
                    <a:pt x="2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6" name="Google Shape;2546;p34"/>
            <p:cNvSpPr/>
            <p:nvPr/>
          </p:nvSpPr>
          <p:spPr>
            <a:xfrm>
              <a:off x="4761816" y="2354688"/>
              <a:ext cx="124912" cy="120921"/>
            </a:xfrm>
            <a:custGeom>
              <a:avLst/>
              <a:gdLst/>
              <a:ahLst/>
              <a:cxnLst/>
              <a:rect l="l" t="t" r="r" b="b"/>
              <a:pathLst>
                <a:path w="5133" h="4969" extrusionOk="0">
                  <a:moveTo>
                    <a:pt x="180" y="2851"/>
                  </a:moveTo>
                  <a:cubicBezTo>
                    <a:pt x="155" y="2851"/>
                    <a:pt x="130" y="2891"/>
                    <a:pt x="206" y="2891"/>
                  </a:cubicBezTo>
                  <a:cubicBezTo>
                    <a:pt x="206" y="2861"/>
                    <a:pt x="193" y="2851"/>
                    <a:pt x="180" y="2851"/>
                  </a:cubicBezTo>
                  <a:close/>
                  <a:moveTo>
                    <a:pt x="2986" y="1"/>
                  </a:moveTo>
                  <a:cubicBezTo>
                    <a:pt x="2962" y="1"/>
                    <a:pt x="2945" y="12"/>
                    <a:pt x="2945" y="38"/>
                  </a:cubicBezTo>
                  <a:cubicBezTo>
                    <a:pt x="2854" y="814"/>
                    <a:pt x="2762" y="1476"/>
                    <a:pt x="2671" y="2047"/>
                  </a:cubicBezTo>
                  <a:lnTo>
                    <a:pt x="2580" y="2138"/>
                  </a:lnTo>
                  <a:cubicBezTo>
                    <a:pt x="2374" y="1956"/>
                    <a:pt x="2283" y="1659"/>
                    <a:pt x="2100" y="1476"/>
                  </a:cubicBezTo>
                  <a:cubicBezTo>
                    <a:pt x="2192" y="1476"/>
                    <a:pt x="2192" y="1385"/>
                    <a:pt x="2100" y="1294"/>
                  </a:cubicBezTo>
                  <a:cubicBezTo>
                    <a:pt x="2100" y="1294"/>
                    <a:pt x="2009" y="1179"/>
                    <a:pt x="1918" y="1179"/>
                  </a:cubicBezTo>
                  <a:cubicBezTo>
                    <a:pt x="1712" y="906"/>
                    <a:pt x="1530" y="518"/>
                    <a:pt x="1347" y="244"/>
                  </a:cubicBezTo>
                  <a:cubicBezTo>
                    <a:pt x="1314" y="217"/>
                    <a:pt x="1282" y="206"/>
                    <a:pt x="1257" y="206"/>
                  </a:cubicBezTo>
                  <a:cubicBezTo>
                    <a:pt x="1195" y="206"/>
                    <a:pt x="1168" y="270"/>
                    <a:pt x="1233" y="335"/>
                  </a:cubicBezTo>
                  <a:cubicBezTo>
                    <a:pt x="1347" y="609"/>
                    <a:pt x="1438" y="814"/>
                    <a:pt x="1621" y="1088"/>
                  </a:cubicBezTo>
                  <a:cubicBezTo>
                    <a:pt x="1438" y="997"/>
                    <a:pt x="1233" y="906"/>
                    <a:pt x="1050" y="814"/>
                  </a:cubicBezTo>
                  <a:cubicBezTo>
                    <a:pt x="959" y="814"/>
                    <a:pt x="868" y="997"/>
                    <a:pt x="959" y="997"/>
                  </a:cubicBezTo>
                  <a:cubicBezTo>
                    <a:pt x="1233" y="1179"/>
                    <a:pt x="1530" y="1294"/>
                    <a:pt x="1804" y="1385"/>
                  </a:cubicBezTo>
                  <a:cubicBezTo>
                    <a:pt x="1918" y="1568"/>
                    <a:pt x="2009" y="1864"/>
                    <a:pt x="2192" y="2047"/>
                  </a:cubicBezTo>
                  <a:cubicBezTo>
                    <a:pt x="1438" y="1864"/>
                    <a:pt x="776" y="1659"/>
                    <a:pt x="92" y="1476"/>
                  </a:cubicBezTo>
                  <a:cubicBezTo>
                    <a:pt x="0" y="1476"/>
                    <a:pt x="0" y="1568"/>
                    <a:pt x="92" y="1659"/>
                  </a:cubicBezTo>
                  <a:cubicBezTo>
                    <a:pt x="776" y="1864"/>
                    <a:pt x="1438" y="2138"/>
                    <a:pt x="2192" y="2321"/>
                  </a:cubicBezTo>
                  <a:cubicBezTo>
                    <a:pt x="1804" y="2617"/>
                    <a:pt x="1347" y="2891"/>
                    <a:pt x="959" y="3188"/>
                  </a:cubicBezTo>
                  <a:cubicBezTo>
                    <a:pt x="868" y="3097"/>
                    <a:pt x="868" y="3097"/>
                    <a:pt x="776" y="3097"/>
                  </a:cubicBezTo>
                  <a:cubicBezTo>
                    <a:pt x="571" y="3006"/>
                    <a:pt x="388" y="2891"/>
                    <a:pt x="206" y="2891"/>
                  </a:cubicBezTo>
                  <a:cubicBezTo>
                    <a:pt x="297" y="3097"/>
                    <a:pt x="480" y="3188"/>
                    <a:pt x="662" y="3279"/>
                  </a:cubicBezTo>
                  <a:lnTo>
                    <a:pt x="776" y="3279"/>
                  </a:lnTo>
                  <a:cubicBezTo>
                    <a:pt x="662" y="3279"/>
                    <a:pt x="571" y="3371"/>
                    <a:pt x="480" y="3371"/>
                  </a:cubicBezTo>
                  <a:cubicBezTo>
                    <a:pt x="400" y="3450"/>
                    <a:pt x="459" y="3685"/>
                    <a:pt x="596" y="3685"/>
                  </a:cubicBezTo>
                  <a:cubicBezTo>
                    <a:pt x="616" y="3685"/>
                    <a:pt x="638" y="3679"/>
                    <a:pt x="662" y="3667"/>
                  </a:cubicBezTo>
                  <a:cubicBezTo>
                    <a:pt x="776" y="3576"/>
                    <a:pt x="959" y="3576"/>
                    <a:pt x="1142" y="3462"/>
                  </a:cubicBezTo>
                  <a:lnTo>
                    <a:pt x="1142" y="3462"/>
                  </a:lnTo>
                  <a:cubicBezTo>
                    <a:pt x="1142" y="3667"/>
                    <a:pt x="1050" y="3850"/>
                    <a:pt x="1050" y="4033"/>
                  </a:cubicBezTo>
                  <a:cubicBezTo>
                    <a:pt x="959" y="4238"/>
                    <a:pt x="959" y="4421"/>
                    <a:pt x="959" y="4603"/>
                  </a:cubicBezTo>
                  <a:cubicBezTo>
                    <a:pt x="959" y="4660"/>
                    <a:pt x="982" y="4689"/>
                    <a:pt x="1005" y="4689"/>
                  </a:cubicBezTo>
                  <a:cubicBezTo>
                    <a:pt x="1028" y="4689"/>
                    <a:pt x="1050" y="4660"/>
                    <a:pt x="1050" y="4603"/>
                  </a:cubicBezTo>
                  <a:cubicBezTo>
                    <a:pt x="1142" y="4421"/>
                    <a:pt x="1142" y="4238"/>
                    <a:pt x="1142" y="4033"/>
                  </a:cubicBezTo>
                  <a:cubicBezTo>
                    <a:pt x="1233" y="3850"/>
                    <a:pt x="1233" y="3667"/>
                    <a:pt x="1233" y="3462"/>
                  </a:cubicBezTo>
                  <a:lnTo>
                    <a:pt x="1347" y="3371"/>
                  </a:lnTo>
                  <a:cubicBezTo>
                    <a:pt x="1712" y="3188"/>
                    <a:pt x="2100" y="2891"/>
                    <a:pt x="2488" y="2617"/>
                  </a:cubicBezTo>
                  <a:lnTo>
                    <a:pt x="2488" y="2617"/>
                  </a:lnTo>
                  <a:cubicBezTo>
                    <a:pt x="2374" y="3188"/>
                    <a:pt x="2192" y="3759"/>
                    <a:pt x="2009" y="4238"/>
                  </a:cubicBezTo>
                  <a:cubicBezTo>
                    <a:pt x="2009" y="4303"/>
                    <a:pt x="2100" y="4367"/>
                    <a:pt x="2154" y="4367"/>
                  </a:cubicBezTo>
                  <a:cubicBezTo>
                    <a:pt x="2176" y="4367"/>
                    <a:pt x="2192" y="4356"/>
                    <a:pt x="2192" y="4329"/>
                  </a:cubicBezTo>
                  <a:cubicBezTo>
                    <a:pt x="2374" y="3941"/>
                    <a:pt x="2580" y="3462"/>
                    <a:pt x="2671" y="3006"/>
                  </a:cubicBezTo>
                  <a:cubicBezTo>
                    <a:pt x="2854" y="3279"/>
                    <a:pt x="3150" y="3667"/>
                    <a:pt x="3333" y="4033"/>
                  </a:cubicBezTo>
                  <a:cubicBezTo>
                    <a:pt x="3242" y="4329"/>
                    <a:pt x="3150" y="4603"/>
                    <a:pt x="3059" y="4900"/>
                  </a:cubicBezTo>
                  <a:cubicBezTo>
                    <a:pt x="3059" y="4946"/>
                    <a:pt x="3082" y="4968"/>
                    <a:pt x="3116" y="4968"/>
                  </a:cubicBezTo>
                  <a:cubicBezTo>
                    <a:pt x="3150" y="4968"/>
                    <a:pt x="3196" y="4946"/>
                    <a:pt x="3242" y="4900"/>
                  </a:cubicBezTo>
                  <a:cubicBezTo>
                    <a:pt x="3333" y="4717"/>
                    <a:pt x="3424" y="4421"/>
                    <a:pt x="3515" y="4238"/>
                  </a:cubicBezTo>
                  <a:cubicBezTo>
                    <a:pt x="3559" y="4308"/>
                    <a:pt x="3613" y="4338"/>
                    <a:pt x="3657" y="4338"/>
                  </a:cubicBezTo>
                  <a:cubicBezTo>
                    <a:pt x="3729" y="4338"/>
                    <a:pt x="3777" y="4260"/>
                    <a:pt x="3721" y="4147"/>
                  </a:cubicBezTo>
                  <a:cubicBezTo>
                    <a:pt x="3630" y="4033"/>
                    <a:pt x="3630" y="3941"/>
                    <a:pt x="3630" y="3941"/>
                  </a:cubicBezTo>
                  <a:lnTo>
                    <a:pt x="3630" y="3850"/>
                  </a:lnTo>
                  <a:lnTo>
                    <a:pt x="4474" y="3850"/>
                  </a:lnTo>
                  <a:cubicBezTo>
                    <a:pt x="4565" y="3850"/>
                    <a:pt x="4474" y="3759"/>
                    <a:pt x="4474" y="3759"/>
                  </a:cubicBezTo>
                  <a:cubicBezTo>
                    <a:pt x="4086" y="3667"/>
                    <a:pt x="3721" y="3667"/>
                    <a:pt x="3424" y="3667"/>
                  </a:cubicBezTo>
                  <a:cubicBezTo>
                    <a:pt x="3242" y="3279"/>
                    <a:pt x="3059" y="2891"/>
                    <a:pt x="2762" y="2526"/>
                  </a:cubicBezTo>
                  <a:lnTo>
                    <a:pt x="2762" y="2526"/>
                  </a:lnTo>
                  <a:cubicBezTo>
                    <a:pt x="3424" y="2709"/>
                    <a:pt x="4086" y="2891"/>
                    <a:pt x="4771" y="3097"/>
                  </a:cubicBezTo>
                  <a:cubicBezTo>
                    <a:pt x="4862" y="3097"/>
                    <a:pt x="4953" y="2891"/>
                    <a:pt x="4771" y="2891"/>
                  </a:cubicBezTo>
                  <a:cubicBezTo>
                    <a:pt x="4200" y="2617"/>
                    <a:pt x="3630" y="2435"/>
                    <a:pt x="3059" y="2321"/>
                  </a:cubicBezTo>
                  <a:cubicBezTo>
                    <a:pt x="3333" y="2047"/>
                    <a:pt x="3630" y="1864"/>
                    <a:pt x="3903" y="1568"/>
                  </a:cubicBezTo>
                  <a:cubicBezTo>
                    <a:pt x="3903" y="1659"/>
                    <a:pt x="3903" y="1659"/>
                    <a:pt x="3995" y="1659"/>
                  </a:cubicBezTo>
                  <a:cubicBezTo>
                    <a:pt x="4292" y="1750"/>
                    <a:pt x="4657" y="1956"/>
                    <a:pt x="4953" y="1956"/>
                  </a:cubicBezTo>
                  <a:cubicBezTo>
                    <a:pt x="4988" y="1973"/>
                    <a:pt x="5016" y="1980"/>
                    <a:pt x="5038" y="1980"/>
                  </a:cubicBezTo>
                  <a:cubicBezTo>
                    <a:pt x="5133" y="1980"/>
                    <a:pt x="5119" y="1843"/>
                    <a:pt x="5045" y="1750"/>
                  </a:cubicBezTo>
                  <a:cubicBezTo>
                    <a:pt x="4657" y="1659"/>
                    <a:pt x="4383" y="1568"/>
                    <a:pt x="3995" y="1476"/>
                  </a:cubicBezTo>
                  <a:cubicBezTo>
                    <a:pt x="4292" y="1294"/>
                    <a:pt x="4565" y="1088"/>
                    <a:pt x="4771" y="906"/>
                  </a:cubicBezTo>
                  <a:cubicBezTo>
                    <a:pt x="4843" y="833"/>
                    <a:pt x="4801" y="689"/>
                    <a:pt x="4724" y="689"/>
                  </a:cubicBezTo>
                  <a:cubicBezTo>
                    <a:pt x="4703" y="689"/>
                    <a:pt x="4680" y="699"/>
                    <a:pt x="4657" y="723"/>
                  </a:cubicBezTo>
                  <a:cubicBezTo>
                    <a:pt x="4474" y="906"/>
                    <a:pt x="4292" y="997"/>
                    <a:pt x="4086" y="1179"/>
                  </a:cubicBezTo>
                  <a:lnTo>
                    <a:pt x="4086" y="814"/>
                  </a:lnTo>
                  <a:lnTo>
                    <a:pt x="4086" y="152"/>
                  </a:lnTo>
                  <a:cubicBezTo>
                    <a:pt x="4086" y="95"/>
                    <a:pt x="4063" y="67"/>
                    <a:pt x="4029" y="67"/>
                  </a:cubicBezTo>
                  <a:cubicBezTo>
                    <a:pt x="3995" y="67"/>
                    <a:pt x="3949" y="95"/>
                    <a:pt x="3903" y="152"/>
                  </a:cubicBezTo>
                  <a:lnTo>
                    <a:pt x="3903" y="814"/>
                  </a:lnTo>
                  <a:cubicBezTo>
                    <a:pt x="3903" y="997"/>
                    <a:pt x="3812" y="1088"/>
                    <a:pt x="3812" y="1294"/>
                  </a:cubicBezTo>
                  <a:cubicBezTo>
                    <a:pt x="3515" y="1476"/>
                    <a:pt x="3242" y="1659"/>
                    <a:pt x="2945" y="1956"/>
                  </a:cubicBezTo>
                  <a:cubicBezTo>
                    <a:pt x="3059" y="1294"/>
                    <a:pt x="3059" y="723"/>
                    <a:pt x="3150" y="152"/>
                  </a:cubicBezTo>
                  <a:cubicBezTo>
                    <a:pt x="3150" y="71"/>
                    <a:pt x="3045" y="1"/>
                    <a:pt x="29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7" name="Google Shape;2547;p34"/>
            <p:cNvSpPr/>
            <p:nvPr/>
          </p:nvSpPr>
          <p:spPr>
            <a:xfrm>
              <a:off x="4808465" y="2355613"/>
              <a:ext cx="6692" cy="29883"/>
            </a:xfrm>
            <a:custGeom>
              <a:avLst/>
              <a:gdLst/>
              <a:ahLst/>
              <a:cxnLst/>
              <a:rect l="l" t="t" r="r" b="b"/>
              <a:pathLst>
                <a:path w="275" h="1228" extrusionOk="0">
                  <a:moveTo>
                    <a:pt x="275" y="0"/>
                  </a:moveTo>
                  <a:lnTo>
                    <a:pt x="275" y="0"/>
                  </a:lnTo>
                  <a:cubicBezTo>
                    <a:pt x="92" y="297"/>
                    <a:pt x="1" y="776"/>
                    <a:pt x="92" y="1141"/>
                  </a:cubicBezTo>
                  <a:cubicBezTo>
                    <a:pt x="92" y="1199"/>
                    <a:pt x="115" y="1227"/>
                    <a:pt x="138" y="1227"/>
                  </a:cubicBezTo>
                  <a:cubicBezTo>
                    <a:pt x="160" y="1227"/>
                    <a:pt x="183" y="1199"/>
                    <a:pt x="183" y="1141"/>
                  </a:cubicBezTo>
                  <a:cubicBezTo>
                    <a:pt x="183" y="776"/>
                    <a:pt x="183" y="388"/>
                    <a:pt x="27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8" name="Google Shape;2548;p34"/>
            <p:cNvSpPr/>
            <p:nvPr/>
          </p:nvSpPr>
          <p:spPr>
            <a:xfrm>
              <a:off x="3813125" y="4295188"/>
              <a:ext cx="95004" cy="89869"/>
            </a:xfrm>
            <a:custGeom>
              <a:avLst/>
              <a:gdLst/>
              <a:ahLst/>
              <a:cxnLst/>
              <a:rect l="l" t="t" r="r" b="b"/>
              <a:pathLst>
                <a:path w="3904" h="3693" extrusionOk="0">
                  <a:moveTo>
                    <a:pt x="2192" y="0"/>
                  </a:moveTo>
                  <a:cubicBezTo>
                    <a:pt x="2192" y="571"/>
                    <a:pt x="2101" y="1050"/>
                    <a:pt x="1987" y="1529"/>
                  </a:cubicBezTo>
                  <a:cubicBezTo>
                    <a:pt x="1987" y="1529"/>
                    <a:pt x="1895" y="1529"/>
                    <a:pt x="1895" y="1621"/>
                  </a:cubicBezTo>
                  <a:cubicBezTo>
                    <a:pt x="1804" y="1438"/>
                    <a:pt x="1713" y="1233"/>
                    <a:pt x="1621" y="1050"/>
                  </a:cubicBezTo>
                  <a:cubicBezTo>
                    <a:pt x="1621" y="1050"/>
                    <a:pt x="1713" y="959"/>
                    <a:pt x="1621" y="959"/>
                  </a:cubicBezTo>
                  <a:cubicBezTo>
                    <a:pt x="1530" y="959"/>
                    <a:pt x="1530" y="867"/>
                    <a:pt x="1416" y="867"/>
                  </a:cubicBezTo>
                  <a:cubicBezTo>
                    <a:pt x="1325" y="662"/>
                    <a:pt x="1142" y="388"/>
                    <a:pt x="1051" y="183"/>
                  </a:cubicBezTo>
                  <a:cubicBezTo>
                    <a:pt x="1020" y="152"/>
                    <a:pt x="987" y="142"/>
                    <a:pt x="961" y="142"/>
                  </a:cubicBezTo>
                  <a:cubicBezTo>
                    <a:pt x="909" y="142"/>
                    <a:pt x="883" y="183"/>
                    <a:pt x="959" y="183"/>
                  </a:cubicBezTo>
                  <a:cubicBezTo>
                    <a:pt x="1051" y="388"/>
                    <a:pt x="1142" y="571"/>
                    <a:pt x="1233" y="753"/>
                  </a:cubicBezTo>
                  <a:cubicBezTo>
                    <a:pt x="1051" y="662"/>
                    <a:pt x="959" y="662"/>
                    <a:pt x="754" y="571"/>
                  </a:cubicBezTo>
                  <a:cubicBezTo>
                    <a:pt x="663" y="571"/>
                    <a:pt x="663" y="662"/>
                    <a:pt x="754" y="753"/>
                  </a:cubicBezTo>
                  <a:cubicBezTo>
                    <a:pt x="959" y="867"/>
                    <a:pt x="1142" y="959"/>
                    <a:pt x="1325" y="959"/>
                  </a:cubicBezTo>
                  <a:cubicBezTo>
                    <a:pt x="1416" y="1141"/>
                    <a:pt x="1530" y="1324"/>
                    <a:pt x="1621" y="1529"/>
                  </a:cubicBezTo>
                  <a:cubicBezTo>
                    <a:pt x="1142" y="1324"/>
                    <a:pt x="571" y="1233"/>
                    <a:pt x="92" y="1050"/>
                  </a:cubicBezTo>
                  <a:cubicBezTo>
                    <a:pt x="1" y="1050"/>
                    <a:pt x="1" y="1141"/>
                    <a:pt x="92" y="1233"/>
                  </a:cubicBezTo>
                  <a:cubicBezTo>
                    <a:pt x="571" y="1324"/>
                    <a:pt x="1142" y="1529"/>
                    <a:pt x="1621" y="1712"/>
                  </a:cubicBezTo>
                  <a:cubicBezTo>
                    <a:pt x="1325" y="1895"/>
                    <a:pt x="1051" y="2100"/>
                    <a:pt x="754" y="2283"/>
                  </a:cubicBezTo>
                  <a:lnTo>
                    <a:pt x="571" y="2283"/>
                  </a:lnTo>
                  <a:cubicBezTo>
                    <a:pt x="480" y="2191"/>
                    <a:pt x="275" y="2100"/>
                    <a:pt x="183" y="2100"/>
                  </a:cubicBezTo>
                  <a:cubicBezTo>
                    <a:pt x="183" y="2100"/>
                    <a:pt x="92" y="2100"/>
                    <a:pt x="183" y="2191"/>
                  </a:cubicBezTo>
                  <a:cubicBezTo>
                    <a:pt x="275" y="2283"/>
                    <a:pt x="389" y="2283"/>
                    <a:pt x="480" y="2374"/>
                  </a:cubicBezTo>
                  <a:lnTo>
                    <a:pt x="571" y="2374"/>
                  </a:lnTo>
                  <a:cubicBezTo>
                    <a:pt x="480" y="2465"/>
                    <a:pt x="480" y="2465"/>
                    <a:pt x="389" y="2465"/>
                  </a:cubicBezTo>
                  <a:cubicBezTo>
                    <a:pt x="275" y="2579"/>
                    <a:pt x="389" y="2762"/>
                    <a:pt x="480" y="2762"/>
                  </a:cubicBezTo>
                  <a:cubicBezTo>
                    <a:pt x="663" y="2671"/>
                    <a:pt x="754" y="2579"/>
                    <a:pt x="845" y="2579"/>
                  </a:cubicBezTo>
                  <a:cubicBezTo>
                    <a:pt x="845" y="2762"/>
                    <a:pt x="845" y="2853"/>
                    <a:pt x="754" y="3036"/>
                  </a:cubicBezTo>
                  <a:cubicBezTo>
                    <a:pt x="754" y="3150"/>
                    <a:pt x="663" y="3241"/>
                    <a:pt x="663" y="3424"/>
                  </a:cubicBezTo>
                  <a:cubicBezTo>
                    <a:pt x="663" y="3424"/>
                    <a:pt x="703" y="3464"/>
                    <a:pt x="757" y="3464"/>
                  </a:cubicBezTo>
                  <a:cubicBezTo>
                    <a:pt x="784" y="3464"/>
                    <a:pt x="815" y="3454"/>
                    <a:pt x="845" y="3424"/>
                  </a:cubicBezTo>
                  <a:lnTo>
                    <a:pt x="845" y="3036"/>
                  </a:lnTo>
                  <a:cubicBezTo>
                    <a:pt x="959" y="2853"/>
                    <a:pt x="959" y="2762"/>
                    <a:pt x="959" y="2579"/>
                  </a:cubicBezTo>
                  <a:lnTo>
                    <a:pt x="959" y="2465"/>
                  </a:lnTo>
                  <a:cubicBezTo>
                    <a:pt x="1325" y="2283"/>
                    <a:pt x="1621" y="2191"/>
                    <a:pt x="1895" y="2009"/>
                  </a:cubicBezTo>
                  <a:lnTo>
                    <a:pt x="1895" y="2009"/>
                  </a:lnTo>
                  <a:cubicBezTo>
                    <a:pt x="1804" y="2374"/>
                    <a:pt x="1713" y="2762"/>
                    <a:pt x="1530" y="3150"/>
                  </a:cubicBezTo>
                  <a:cubicBezTo>
                    <a:pt x="1530" y="3214"/>
                    <a:pt x="1576" y="3279"/>
                    <a:pt x="1635" y="3279"/>
                  </a:cubicBezTo>
                  <a:cubicBezTo>
                    <a:pt x="1659" y="3279"/>
                    <a:pt x="1686" y="3268"/>
                    <a:pt x="1713" y="3241"/>
                  </a:cubicBezTo>
                  <a:cubicBezTo>
                    <a:pt x="1804" y="2853"/>
                    <a:pt x="1895" y="2579"/>
                    <a:pt x="1987" y="2191"/>
                  </a:cubicBezTo>
                  <a:cubicBezTo>
                    <a:pt x="2192" y="2465"/>
                    <a:pt x="2375" y="2671"/>
                    <a:pt x="2557" y="2944"/>
                  </a:cubicBezTo>
                  <a:cubicBezTo>
                    <a:pt x="2466" y="3150"/>
                    <a:pt x="2375" y="3333"/>
                    <a:pt x="2283" y="3606"/>
                  </a:cubicBezTo>
                  <a:cubicBezTo>
                    <a:pt x="2283" y="3663"/>
                    <a:pt x="2306" y="3692"/>
                    <a:pt x="2329" y="3692"/>
                  </a:cubicBezTo>
                  <a:cubicBezTo>
                    <a:pt x="2352" y="3692"/>
                    <a:pt x="2375" y="3663"/>
                    <a:pt x="2375" y="3606"/>
                  </a:cubicBezTo>
                  <a:cubicBezTo>
                    <a:pt x="2466" y="3515"/>
                    <a:pt x="2557" y="3333"/>
                    <a:pt x="2671" y="3150"/>
                  </a:cubicBezTo>
                  <a:cubicBezTo>
                    <a:pt x="2671" y="3176"/>
                    <a:pt x="2686" y="3187"/>
                    <a:pt x="2705" y="3187"/>
                  </a:cubicBezTo>
                  <a:cubicBezTo>
                    <a:pt x="2753" y="3187"/>
                    <a:pt x="2828" y="3117"/>
                    <a:pt x="2763" y="3036"/>
                  </a:cubicBezTo>
                  <a:cubicBezTo>
                    <a:pt x="2763" y="3036"/>
                    <a:pt x="2763" y="2944"/>
                    <a:pt x="2671" y="2853"/>
                  </a:cubicBezTo>
                  <a:lnTo>
                    <a:pt x="3333" y="2853"/>
                  </a:lnTo>
                  <a:cubicBezTo>
                    <a:pt x="3425" y="2853"/>
                    <a:pt x="3425" y="2762"/>
                    <a:pt x="3333" y="2762"/>
                  </a:cubicBezTo>
                  <a:cubicBezTo>
                    <a:pt x="3037" y="2762"/>
                    <a:pt x="2854" y="2671"/>
                    <a:pt x="2557" y="2671"/>
                  </a:cubicBezTo>
                  <a:cubicBezTo>
                    <a:pt x="2466" y="2374"/>
                    <a:pt x="2283" y="2191"/>
                    <a:pt x="2101" y="1895"/>
                  </a:cubicBezTo>
                  <a:lnTo>
                    <a:pt x="2101" y="1895"/>
                  </a:lnTo>
                  <a:cubicBezTo>
                    <a:pt x="2557" y="2009"/>
                    <a:pt x="3037" y="2191"/>
                    <a:pt x="3607" y="2283"/>
                  </a:cubicBezTo>
                  <a:cubicBezTo>
                    <a:pt x="3698" y="2283"/>
                    <a:pt x="3698" y="2191"/>
                    <a:pt x="3607" y="2100"/>
                  </a:cubicBezTo>
                  <a:cubicBezTo>
                    <a:pt x="3128" y="2009"/>
                    <a:pt x="2763" y="1803"/>
                    <a:pt x="2283" y="1712"/>
                  </a:cubicBezTo>
                  <a:cubicBezTo>
                    <a:pt x="2466" y="1529"/>
                    <a:pt x="2763" y="1324"/>
                    <a:pt x="2945" y="1141"/>
                  </a:cubicBezTo>
                  <a:cubicBezTo>
                    <a:pt x="2945" y="1141"/>
                    <a:pt x="2945" y="1233"/>
                    <a:pt x="3037" y="1233"/>
                  </a:cubicBezTo>
                  <a:cubicBezTo>
                    <a:pt x="3242" y="1324"/>
                    <a:pt x="3516" y="1438"/>
                    <a:pt x="3698" y="1438"/>
                  </a:cubicBezTo>
                  <a:cubicBezTo>
                    <a:pt x="3813" y="1438"/>
                    <a:pt x="3904" y="1324"/>
                    <a:pt x="3813" y="1324"/>
                  </a:cubicBezTo>
                  <a:cubicBezTo>
                    <a:pt x="3516" y="1233"/>
                    <a:pt x="3242" y="1141"/>
                    <a:pt x="3037" y="1141"/>
                  </a:cubicBezTo>
                  <a:cubicBezTo>
                    <a:pt x="3242" y="959"/>
                    <a:pt x="3425" y="753"/>
                    <a:pt x="3607" y="571"/>
                  </a:cubicBezTo>
                  <a:lnTo>
                    <a:pt x="3516" y="479"/>
                  </a:lnTo>
                  <a:cubicBezTo>
                    <a:pt x="3333" y="662"/>
                    <a:pt x="3242" y="753"/>
                    <a:pt x="3037" y="867"/>
                  </a:cubicBezTo>
                  <a:lnTo>
                    <a:pt x="3037" y="571"/>
                  </a:lnTo>
                  <a:lnTo>
                    <a:pt x="3037" y="91"/>
                  </a:lnTo>
                  <a:cubicBezTo>
                    <a:pt x="3037" y="46"/>
                    <a:pt x="3014" y="23"/>
                    <a:pt x="2991" y="23"/>
                  </a:cubicBezTo>
                  <a:cubicBezTo>
                    <a:pt x="2968" y="23"/>
                    <a:pt x="2945" y="46"/>
                    <a:pt x="2945" y="91"/>
                  </a:cubicBezTo>
                  <a:lnTo>
                    <a:pt x="2945" y="571"/>
                  </a:lnTo>
                  <a:cubicBezTo>
                    <a:pt x="2945" y="662"/>
                    <a:pt x="2854" y="867"/>
                    <a:pt x="2854" y="959"/>
                  </a:cubicBezTo>
                  <a:cubicBezTo>
                    <a:pt x="2671" y="1141"/>
                    <a:pt x="2466" y="1233"/>
                    <a:pt x="2192" y="1438"/>
                  </a:cubicBezTo>
                  <a:cubicBezTo>
                    <a:pt x="2283" y="959"/>
                    <a:pt x="2283" y="479"/>
                    <a:pt x="2375" y="91"/>
                  </a:cubicBezTo>
                  <a:cubicBezTo>
                    <a:pt x="2375" y="0"/>
                    <a:pt x="2283" y="0"/>
                    <a:pt x="2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49" name="Google Shape;2549;p34"/>
            <p:cNvSpPr/>
            <p:nvPr/>
          </p:nvSpPr>
          <p:spPr>
            <a:xfrm>
              <a:off x="3847558" y="4295188"/>
              <a:ext cx="7252" cy="22778"/>
            </a:xfrm>
            <a:custGeom>
              <a:avLst/>
              <a:gdLst/>
              <a:ahLst/>
              <a:cxnLst/>
              <a:rect l="l" t="t" r="r" b="b"/>
              <a:pathLst>
                <a:path w="298" h="936" extrusionOk="0">
                  <a:moveTo>
                    <a:pt x="206" y="0"/>
                  </a:moveTo>
                  <a:cubicBezTo>
                    <a:pt x="115" y="297"/>
                    <a:pt x="1" y="571"/>
                    <a:pt x="115" y="867"/>
                  </a:cubicBezTo>
                  <a:cubicBezTo>
                    <a:pt x="115" y="913"/>
                    <a:pt x="138" y="936"/>
                    <a:pt x="161" y="936"/>
                  </a:cubicBezTo>
                  <a:cubicBezTo>
                    <a:pt x="184" y="936"/>
                    <a:pt x="206" y="913"/>
                    <a:pt x="206" y="867"/>
                  </a:cubicBezTo>
                  <a:cubicBezTo>
                    <a:pt x="206" y="571"/>
                    <a:pt x="206" y="297"/>
                    <a:pt x="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0" name="Google Shape;2550;p34"/>
            <p:cNvSpPr/>
            <p:nvPr/>
          </p:nvSpPr>
          <p:spPr>
            <a:xfrm>
              <a:off x="1723041" y="710407"/>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1" name="Google Shape;2551;p34"/>
            <p:cNvSpPr/>
            <p:nvPr/>
          </p:nvSpPr>
          <p:spPr>
            <a:xfrm>
              <a:off x="2526189" y="543791"/>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2" name="Google Shape;2552;p34"/>
            <p:cNvSpPr/>
            <p:nvPr/>
          </p:nvSpPr>
          <p:spPr>
            <a:xfrm>
              <a:off x="2822798" y="1133650"/>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3" name="Google Shape;2553;p34"/>
            <p:cNvSpPr/>
            <p:nvPr/>
          </p:nvSpPr>
          <p:spPr>
            <a:xfrm>
              <a:off x="3739247" y="865391"/>
              <a:ext cx="32025" cy="30346"/>
            </a:xfrm>
            <a:custGeom>
              <a:avLst/>
              <a:gdLst/>
              <a:ahLst/>
              <a:cxnLst/>
              <a:rect l="l" t="t" r="r" b="b"/>
              <a:pathLst>
                <a:path w="1316" h="1247" extrusionOk="0">
                  <a:moveTo>
                    <a:pt x="366" y="0"/>
                  </a:moveTo>
                  <a:cubicBezTo>
                    <a:pt x="184" y="0"/>
                    <a:pt x="1" y="183"/>
                    <a:pt x="1" y="388"/>
                  </a:cubicBezTo>
                  <a:cubicBezTo>
                    <a:pt x="1" y="571"/>
                    <a:pt x="1" y="662"/>
                    <a:pt x="92" y="867"/>
                  </a:cubicBezTo>
                  <a:cubicBezTo>
                    <a:pt x="184" y="1050"/>
                    <a:pt x="457" y="1141"/>
                    <a:pt x="663" y="1233"/>
                  </a:cubicBezTo>
                  <a:cubicBezTo>
                    <a:pt x="692" y="1242"/>
                    <a:pt x="723" y="1247"/>
                    <a:pt x="754" y="1247"/>
                  </a:cubicBezTo>
                  <a:cubicBezTo>
                    <a:pt x="1014" y="1247"/>
                    <a:pt x="1315" y="927"/>
                    <a:pt x="1234" y="662"/>
                  </a:cubicBezTo>
                  <a:cubicBezTo>
                    <a:pt x="1142" y="479"/>
                    <a:pt x="1142" y="297"/>
                    <a:pt x="937" y="183"/>
                  </a:cubicBezTo>
                  <a:cubicBezTo>
                    <a:pt x="846" y="0"/>
                    <a:pt x="663" y="0"/>
                    <a:pt x="36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4" name="Google Shape;2554;p34"/>
            <p:cNvSpPr/>
            <p:nvPr/>
          </p:nvSpPr>
          <p:spPr>
            <a:xfrm>
              <a:off x="3489311" y="1969576"/>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5" name="Google Shape;2555;p34"/>
            <p:cNvSpPr/>
            <p:nvPr/>
          </p:nvSpPr>
          <p:spPr>
            <a:xfrm>
              <a:off x="3919782" y="2394474"/>
              <a:ext cx="38887" cy="33363"/>
            </a:xfrm>
            <a:custGeom>
              <a:avLst/>
              <a:gdLst/>
              <a:ahLst/>
              <a:cxnLst/>
              <a:rect l="l" t="t" r="r" b="b"/>
              <a:pathLst>
                <a:path w="1598" h="1371" extrusionOk="0">
                  <a:moveTo>
                    <a:pt x="849" y="1"/>
                  </a:moveTo>
                  <a:cubicBezTo>
                    <a:pt x="787" y="1"/>
                    <a:pt x="724" y="8"/>
                    <a:pt x="662" y="24"/>
                  </a:cubicBezTo>
                  <a:cubicBezTo>
                    <a:pt x="365" y="115"/>
                    <a:pt x="0" y="503"/>
                    <a:pt x="183" y="800"/>
                  </a:cubicBezTo>
                  <a:cubicBezTo>
                    <a:pt x="274" y="1074"/>
                    <a:pt x="457" y="1371"/>
                    <a:pt x="845" y="1371"/>
                  </a:cubicBezTo>
                  <a:cubicBezTo>
                    <a:pt x="1233" y="1371"/>
                    <a:pt x="1598" y="982"/>
                    <a:pt x="1507" y="503"/>
                  </a:cubicBezTo>
                  <a:cubicBezTo>
                    <a:pt x="1431" y="181"/>
                    <a:pt x="1151" y="1"/>
                    <a:pt x="8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6" name="Google Shape;2556;p34"/>
            <p:cNvSpPr/>
            <p:nvPr/>
          </p:nvSpPr>
          <p:spPr>
            <a:xfrm>
              <a:off x="2986640" y="3049890"/>
              <a:ext cx="25576" cy="18908"/>
            </a:xfrm>
            <a:custGeom>
              <a:avLst/>
              <a:gdLst/>
              <a:ahLst/>
              <a:cxnLst/>
              <a:rect l="l" t="t" r="r" b="b"/>
              <a:pathLst>
                <a:path w="1051" h="777" extrusionOk="0">
                  <a:moveTo>
                    <a:pt x="480" y="1"/>
                  </a:moveTo>
                  <a:cubicBezTo>
                    <a:pt x="1" y="1"/>
                    <a:pt x="1" y="777"/>
                    <a:pt x="480" y="777"/>
                  </a:cubicBezTo>
                  <a:cubicBezTo>
                    <a:pt x="1051" y="777"/>
                    <a:pt x="1051" y="1"/>
                    <a:pt x="4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7" name="Google Shape;2557;p34"/>
            <p:cNvSpPr/>
            <p:nvPr/>
          </p:nvSpPr>
          <p:spPr>
            <a:xfrm>
              <a:off x="3452542" y="3217892"/>
              <a:ext cx="28715" cy="25600"/>
            </a:xfrm>
            <a:custGeom>
              <a:avLst/>
              <a:gdLst/>
              <a:ahLst/>
              <a:cxnLst/>
              <a:rect l="l" t="t" r="r" b="b"/>
              <a:pathLst>
                <a:path w="1180" h="1052" extrusionOk="0">
                  <a:moveTo>
                    <a:pt x="765" y="1"/>
                  </a:moveTo>
                  <a:cubicBezTo>
                    <a:pt x="701" y="1"/>
                    <a:pt x="629" y="18"/>
                    <a:pt x="553" y="59"/>
                  </a:cubicBezTo>
                  <a:cubicBezTo>
                    <a:pt x="462" y="150"/>
                    <a:pt x="370" y="150"/>
                    <a:pt x="256" y="241"/>
                  </a:cubicBezTo>
                  <a:cubicBezTo>
                    <a:pt x="165" y="332"/>
                    <a:pt x="165" y="424"/>
                    <a:pt x="74" y="515"/>
                  </a:cubicBezTo>
                  <a:cubicBezTo>
                    <a:pt x="0" y="754"/>
                    <a:pt x="163" y="1052"/>
                    <a:pt x="384" y="1052"/>
                  </a:cubicBezTo>
                  <a:cubicBezTo>
                    <a:pt x="438" y="1052"/>
                    <a:pt x="495" y="1034"/>
                    <a:pt x="553" y="994"/>
                  </a:cubicBezTo>
                  <a:cubicBezTo>
                    <a:pt x="644" y="903"/>
                    <a:pt x="736" y="903"/>
                    <a:pt x="827" y="812"/>
                  </a:cubicBezTo>
                  <a:cubicBezTo>
                    <a:pt x="941" y="720"/>
                    <a:pt x="1032" y="629"/>
                    <a:pt x="1032" y="515"/>
                  </a:cubicBezTo>
                  <a:cubicBezTo>
                    <a:pt x="1179" y="295"/>
                    <a:pt x="1031" y="1"/>
                    <a:pt x="7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8" name="Google Shape;2558;p34"/>
            <p:cNvSpPr/>
            <p:nvPr/>
          </p:nvSpPr>
          <p:spPr>
            <a:xfrm>
              <a:off x="3873109" y="3513138"/>
              <a:ext cx="46699" cy="36673"/>
            </a:xfrm>
            <a:custGeom>
              <a:avLst/>
              <a:gdLst/>
              <a:ahLst/>
              <a:cxnLst/>
              <a:rect l="l" t="t" r="r" b="b"/>
              <a:pathLst>
                <a:path w="1919" h="1507" extrusionOk="0">
                  <a:moveTo>
                    <a:pt x="960" y="0"/>
                  </a:moveTo>
                  <a:cubicBezTo>
                    <a:pt x="1" y="0"/>
                    <a:pt x="1" y="1507"/>
                    <a:pt x="960" y="1507"/>
                  </a:cubicBezTo>
                  <a:cubicBezTo>
                    <a:pt x="1918" y="1507"/>
                    <a:pt x="1918" y="0"/>
                    <a:pt x="9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59" name="Google Shape;2559;p34"/>
            <p:cNvSpPr/>
            <p:nvPr/>
          </p:nvSpPr>
          <p:spPr>
            <a:xfrm>
              <a:off x="3799255" y="3733070"/>
              <a:ext cx="27791" cy="22802"/>
            </a:xfrm>
            <a:custGeom>
              <a:avLst/>
              <a:gdLst/>
              <a:ahLst/>
              <a:cxnLst/>
              <a:rect l="l" t="t" r="r" b="b"/>
              <a:pathLst>
                <a:path w="1142" h="937" extrusionOk="0">
                  <a:moveTo>
                    <a:pt x="571" y="1"/>
                  </a:moveTo>
                  <a:cubicBezTo>
                    <a:pt x="0" y="1"/>
                    <a:pt x="0" y="937"/>
                    <a:pt x="571" y="937"/>
                  </a:cubicBezTo>
                  <a:cubicBezTo>
                    <a:pt x="1141" y="937"/>
                    <a:pt x="1141"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0" name="Google Shape;2560;p34"/>
            <p:cNvSpPr/>
            <p:nvPr/>
          </p:nvSpPr>
          <p:spPr>
            <a:xfrm>
              <a:off x="3345447" y="4188532"/>
              <a:ext cx="46699" cy="37233"/>
            </a:xfrm>
            <a:custGeom>
              <a:avLst/>
              <a:gdLst/>
              <a:ahLst/>
              <a:cxnLst/>
              <a:rect l="l" t="t" r="r" b="b"/>
              <a:pathLst>
                <a:path w="1919" h="1530" extrusionOk="0">
                  <a:moveTo>
                    <a:pt x="959" y="1"/>
                  </a:moveTo>
                  <a:cubicBezTo>
                    <a:pt x="1" y="1"/>
                    <a:pt x="1" y="1530"/>
                    <a:pt x="959" y="1530"/>
                  </a:cubicBezTo>
                  <a:cubicBezTo>
                    <a:pt x="1918" y="1530"/>
                    <a:pt x="1918"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1" name="Google Shape;2561;p34"/>
            <p:cNvSpPr/>
            <p:nvPr/>
          </p:nvSpPr>
          <p:spPr>
            <a:xfrm>
              <a:off x="3647337" y="4486163"/>
              <a:ext cx="29178" cy="26939"/>
            </a:xfrm>
            <a:custGeom>
              <a:avLst/>
              <a:gdLst/>
              <a:ahLst/>
              <a:cxnLst/>
              <a:rect l="l" t="t" r="r" b="b"/>
              <a:pathLst>
                <a:path w="1199" h="1107" extrusionOk="0">
                  <a:moveTo>
                    <a:pt x="376" y="1"/>
                  </a:moveTo>
                  <a:cubicBezTo>
                    <a:pt x="154" y="1"/>
                    <a:pt x="0" y="287"/>
                    <a:pt x="149" y="529"/>
                  </a:cubicBezTo>
                  <a:cubicBezTo>
                    <a:pt x="240" y="620"/>
                    <a:pt x="354" y="803"/>
                    <a:pt x="445" y="894"/>
                  </a:cubicBezTo>
                  <a:cubicBezTo>
                    <a:pt x="503" y="1023"/>
                    <a:pt x="631" y="1107"/>
                    <a:pt x="770" y="1107"/>
                  </a:cubicBezTo>
                  <a:cubicBezTo>
                    <a:pt x="853" y="1107"/>
                    <a:pt x="939" y="1077"/>
                    <a:pt x="1016" y="1008"/>
                  </a:cubicBezTo>
                  <a:cubicBezTo>
                    <a:pt x="1199" y="803"/>
                    <a:pt x="1199" y="529"/>
                    <a:pt x="925" y="323"/>
                  </a:cubicBezTo>
                  <a:cubicBezTo>
                    <a:pt x="811" y="232"/>
                    <a:pt x="628" y="141"/>
                    <a:pt x="537" y="50"/>
                  </a:cubicBezTo>
                  <a:cubicBezTo>
                    <a:pt x="482" y="16"/>
                    <a:pt x="427" y="1"/>
                    <a:pt x="3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2" name="Google Shape;2562;p34"/>
            <p:cNvSpPr/>
            <p:nvPr/>
          </p:nvSpPr>
          <p:spPr>
            <a:xfrm>
              <a:off x="778803" y="4330181"/>
              <a:ext cx="35018" cy="37792"/>
            </a:xfrm>
            <a:custGeom>
              <a:avLst/>
              <a:gdLst/>
              <a:ahLst/>
              <a:cxnLst/>
              <a:rect l="l" t="t" r="r" b="b"/>
              <a:pathLst>
                <a:path w="1439" h="1553" extrusionOk="0">
                  <a:moveTo>
                    <a:pt x="685" y="0"/>
                  </a:moveTo>
                  <a:cubicBezTo>
                    <a:pt x="297" y="0"/>
                    <a:pt x="0" y="274"/>
                    <a:pt x="0" y="662"/>
                  </a:cubicBezTo>
                  <a:cubicBezTo>
                    <a:pt x="0" y="936"/>
                    <a:pt x="0" y="1233"/>
                    <a:pt x="297" y="1415"/>
                  </a:cubicBezTo>
                  <a:cubicBezTo>
                    <a:pt x="434" y="1506"/>
                    <a:pt x="576" y="1552"/>
                    <a:pt x="719" y="1552"/>
                  </a:cubicBezTo>
                  <a:cubicBezTo>
                    <a:pt x="862" y="1552"/>
                    <a:pt x="1004" y="1506"/>
                    <a:pt x="1141" y="1415"/>
                  </a:cubicBezTo>
                  <a:cubicBezTo>
                    <a:pt x="1347" y="1233"/>
                    <a:pt x="1347" y="936"/>
                    <a:pt x="1438" y="662"/>
                  </a:cubicBezTo>
                  <a:cubicBezTo>
                    <a:pt x="1438" y="274"/>
                    <a:pt x="1050" y="0"/>
                    <a:pt x="6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3" name="Google Shape;2563;p34"/>
            <p:cNvSpPr/>
            <p:nvPr/>
          </p:nvSpPr>
          <p:spPr>
            <a:xfrm>
              <a:off x="619390" y="4061337"/>
              <a:ext cx="18349" cy="13920"/>
            </a:xfrm>
            <a:custGeom>
              <a:avLst/>
              <a:gdLst/>
              <a:ahLst/>
              <a:cxnLst/>
              <a:rect l="l" t="t" r="r" b="b"/>
              <a:pathLst>
                <a:path w="754" h="572" extrusionOk="0">
                  <a:moveTo>
                    <a:pt x="388" y="1"/>
                  </a:moveTo>
                  <a:cubicBezTo>
                    <a:pt x="0" y="1"/>
                    <a:pt x="0" y="571"/>
                    <a:pt x="388" y="571"/>
                  </a:cubicBezTo>
                  <a:cubicBezTo>
                    <a:pt x="753" y="571"/>
                    <a:pt x="753"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4" name="Google Shape;2564;p34"/>
            <p:cNvSpPr/>
            <p:nvPr/>
          </p:nvSpPr>
          <p:spPr>
            <a:xfrm>
              <a:off x="7083213" y="3451622"/>
              <a:ext cx="16134" cy="22096"/>
            </a:xfrm>
            <a:custGeom>
              <a:avLst/>
              <a:gdLst/>
              <a:ahLst/>
              <a:cxnLst/>
              <a:rect l="l" t="t" r="r" b="b"/>
              <a:pathLst>
                <a:path w="663" h="908" extrusionOk="0">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5" name="Google Shape;2565;p34"/>
            <p:cNvSpPr/>
            <p:nvPr/>
          </p:nvSpPr>
          <p:spPr>
            <a:xfrm>
              <a:off x="399433" y="2723861"/>
              <a:ext cx="32244" cy="23362"/>
            </a:xfrm>
            <a:custGeom>
              <a:avLst/>
              <a:gdLst/>
              <a:ahLst/>
              <a:cxnLst/>
              <a:rect l="l" t="t" r="r" b="b"/>
              <a:pathLst>
                <a:path w="1325" h="960" extrusionOk="0">
                  <a:moveTo>
                    <a:pt x="662" y="0"/>
                  </a:moveTo>
                  <a:cubicBezTo>
                    <a:pt x="0" y="0"/>
                    <a:pt x="0" y="959"/>
                    <a:pt x="662" y="959"/>
                  </a:cubicBezTo>
                  <a:cubicBezTo>
                    <a:pt x="1324" y="959"/>
                    <a:pt x="1324" y="0"/>
                    <a:pt x="6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6" name="Google Shape;2566;p34"/>
            <p:cNvSpPr/>
            <p:nvPr/>
          </p:nvSpPr>
          <p:spPr>
            <a:xfrm>
              <a:off x="776564" y="3022124"/>
              <a:ext cx="27815" cy="18908"/>
            </a:xfrm>
            <a:custGeom>
              <a:avLst/>
              <a:gdLst/>
              <a:ahLst/>
              <a:cxnLst/>
              <a:rect l="l" t="t" r="r" b="b"/>
              <a:pathLst>
                <a:path w="1143" h="777" extrusionOk="0">
                  <a:moveTo>
                    <a:pt x="663" y="1"/>
                  </a:moveTo>
                  <a:cubicBezTo>
                    <a:pt x="571" y="115"/>
                    <a:pt x="480" y="115"/>
                    <a:pt x="298" y="115"/>
                  </a:cubicBezTo>
                  <a:cubicBezTo>
                    <a:pt x="1" y="115"/>
                    <a:pt x="1" y="685"/>
                    <a:pt x="298" y="685"/>
                  </a:cubicBezTo>
                  <a:cubicBezTo>
                    <a:pt x="480" y="685"/>
                    <a:pt x="571" y="685"/>
                    <a:pt x="663" y="777"/>
                  </a:cubicBezTo>
                  <a:cubicBezTo>
                    <a:pt x="959" y="777"/>
                    <a:pt x="1142" y="685"/>
                    <a:pt x="1142" y="389"/>
                  </a:cubicBezTo>
                  <a:cubicBezTo>
                    <a:pt x="1142" y="115"/>
                    <a:pt x="959" y="1"/>
                    <a:pt x="66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7" name="Google Shape;2567;p34"/>
            <p:cNvSpPr/>
            <p:nvPr/>
          </p:nvSpPr>
          <p:spPr>
            <a:xfrm>
              <a:off x="410238" y="1729374"/>
              <a:ext cx="44752" cy="361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8" name="Google Shape;2568;p34"/>
            <p:cNvSpPr/>
            <p:nvPr/>
          </p:nvSpPr>
          <p:spPr>
            <a:xfrm>
              <a:off x="6923800" y="1551784"/>
              <a:ext cx="27791" cy="16110"/>
            </a:xfrm>
            <a:custGeom>
              <a:avLst/>
              <a:gdLst/>
              <a:ahLst/>
              <a:cxnLst/>
              <a:rect l="l" t="t" r="r" b="b"/>
              <a:pathLst>
                <a:path w="1142" h="662" extrusionOk="0">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69" name="Google Shape;2569;p34"/>
            <p:cNvSpPr/>
            <p:nvPr/>
          </p:nvSpPr>
          <p:spPr>
            <a:xfrm>
              <a:off x="549964" y="803169"/>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0" name="Google Shape;2570;p34"/>
            <p:cNvSpPr/>
            <p:nvPr/>
          </p:nvSpPr>
          <p:spPr>
            <a:xfrm>
              <a:off x="7136529" y="599322"/>
              <a:ext cx="18349" cy="13920"/>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1" name="Google Shape;2571;p34"/>
            <p:cNvSpPr/>
            <p:nvPr/>
          </p:nvSpPr>
          <p:spPr>
            <a:xfrm>
              <a:off x="6803273" y="1006456"/>
              <a:ext cx="27791" cy="13920"/>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2" name="Google Shape;2572;p34"/>
            <p:cNvSpPr/>
            <p:nvPr/>
          </p:nvSpPr>
          <p:spPr>
            <a:xfrm>
              <a:off x="3954214" y="1256538"/>
              <a:ext cx="16134" cy="23775"/>
            </a:xfrm>
            <a:custGeom>
              <a:avLst/>
              <a:gdLst/>
              <a:ahLst/>
              <a:cxnLst/>
              <a:rect l="l" t="t" r="r" b="b"/>
              <a:pathLst>
                <a:path w="663" h="977" extrusionOk="0">
                  <a:moveTo>
                    <a:pt x="297" y="1"/>
                  </a:moveTo>
                  <a:cubicBezTo>
                    <a:pt x="143" y="1"/>
                    <a:pt x="0" y="98"/>
                    <a:pt x="0" y="292"/>
                  </a:cubicBezTo>
                  <a:lnTo>
                    <a:pt x="0" y="771"/>
                  </a:lnTo>
                  <a:cubicBezTo>
                    <a:pt x="92" y="908"/>
                    <a:pt x="212" y="977"/>
                    <a:pt x="320" y="977"/>
                  </a:cubicBezTo>
                  <a:cubicBezTo>
                    <a:pt x="428" y="977"/>
                    <a:pt x="525" y="908"/>
                    <a:pt x="571" y="771"/>
                  </a:cubicBezTo>
                  <a:cubicBezTo>
                    <a:pt x="662" y="566"/>
                    <a:pt x="662" y="474"/>
                    <a:pt x="662" y="292"/>
                  </a:cubicBezTo>
                  <a:cubicBezTo>
                    <a:pt x="617" y="98"/>
                    <a:pt x="451" y="1"/>
                    <a:pt x="29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3" name="Google Shape;2573;p34"/>
            <p:cNvSpPr/>
            <p:nvPr/>
          </p:nvSpPr>
          <p:spPr>
            <a:xfrm>
              <a:off x="1260351" y="1071452"/>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4" name="Google Shape;2574;p34"/>
            <p:cNvSpPr/>
            <p:nvPr/>
          </p:nvSpPr>
          <p:spPr>
            <a:xfrm>
              <a:off x="1327562" y="1553000"/>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5" name="Google Shape;2575;p34"/>
            <p:cNvSpPr/>
            <p:nvPr/>
          </p:nvSpPr>
          <p:spPr>
            <a:xfrm>
              <a:off x="2656158" y="1543559"/>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6" name="Google Shape;2576;p34"/>
            <p:cNvSpPr/>
            <p:nvPr/>
          </p:nvSpPr>
          <p:spPr>
            <a:xfrm>
              <a:off x="1966309" y="1573563"/>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7" name="Google Shape;2577;p34"/>
            <p:cNvSpPr/>
            <p:nvPr/>
          </p:nvSpPr>
          <p:spPr>
            <a:xfrm>
              <a:off x="26050" y="4449734"/>
              <a:ext cx="30151" cy="25795"/>
            </a:xfrm>
            <a:custGeom>
              <a:avLst/>
              <a:gdLst/>
              <a:ahLst/>
              <a:cxnLst/>
              <a:rect l="l" t="t" r="r" b="b"/>
              <a:pathLst>
                <a:path w="1239" h="1060" extrusionOk="0">
                  <a:moveTo>
                    <a:pt x="774" y="0"/>
                  </a:moveTo>
                  <a:cubicBezTo>
                    <a:pt x="745" y="0"/>
                    <a:pt x="716" y="6"/>
                    <a:pt x="691" y="17"/>
                  </a:cubicBezTo>
                  <a:cubicBezTo>
                    <a:pt x="508" y="223"/>
                    <a:pt x="325" y="314"/>
                    <a:pt x="234" y="405"/>
                  </a:cubicBezTo>
                  <a:cubicBezTo>
                    <a:pt x="0" y="711"/>
                    <a:pt x="192" y="1059"/>
                    <a:pt x="462" y="1059"/>
                  </a:cubicBezTo>
                  <a:cubicBezTo>
                    <a:pt x="535" y="1059"/>
                    <a:pt x="613" y="1034"/>
                    <a:pt x="691" y="976"/>
                  </a:cubicBezTo>
                  <a:cubicBezTo>
                    <a:pt x="896" y="793"/>
                    <a:pt x="987" y="588"/>
                    <a:pt x="1079" y="497"/>
                  </a:cubicBezTo>
                  <a:cubicBezTo>
                    <a:pt x="1238" y="257"/>
                    <a:pt x="979" y="0"/>
                    <a:pt x="77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8" name="Google Shape;2578;p34"/>
            <p:cNvSpPr/>
            <p:nvPr/>
          </p:nvSpPr>
          <p:spPr>
            <a:xfrm>
              <a:off x="2081848" y="516002"/>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79" name="Google Shape;2579;p34"/>
            <p:cNvSpPr/>
            <p:nvPr/>
          </p:nvSpPr>
          <p:spPr>
            <a:xfrm>
              <a:off x="6162287" y="652102"/>
              <a:ext cx="30029" cy="19468"/>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0" name="Google Shape;2580;p34"/>
            <p:cNvSpPr/>
            <p:nvPr/>
          </p:nvSpPr>
          <p:spPr>
            <a:xfrm>
              <a:off x="5845140" y="1205850"/>
              <a:ext cx="27815" cy="22802"/>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1" name="Google Shape;2581;p34"/>
            <p:cNvSpPr/>
            <p:nvPr/>
          </p:nvSpPr>
          <p:spPr>
            <a:xfrm>
              <a:off x="6011780" y="1511340"/>
              <a:ext cx="27791" cy="22802"/>
            </a:xfrm>
            <a:custGeom>
              <a:avLst/>
              <a:gdLst/>
              <a:ahLst/>
              <a:cxnLst/>
              <a:rect l="l" t="t" r="r" b="b"/>
              <a:pathLst>
                <a:path w="1142" h="937" extrusionOk="0">
                  <a:moveTo>
                    <a:pt x="571" y="1"/>
                  </a:moveTo>
                  <a:cubicBezTo>
                    <a:pt x="0" y="1"/>
                    <a:pt x="0"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2" name="Google Shape;2582;p34"/>
            <p:cNvSpPr/>
            <p:nvPr/>
          </p:nvSpPr>
          <p:spPr>
            <a:xfrm>
              <a:off x="5815160" y="2202454"/>
              <a:ext cx="39179" cy="35748"/>
            </a:xfrm>
            <a:custGeom>
              <a:avLst/>
              <a:gdLst/>
              <a:ahLst/>
              <a:cxnLst/>
              <a:rect l="l" t="t" r="r" b="b"/>
              <a:pathLst>
                <a:path w="1610" h="1469" extrusionOk="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3" name="Google Shape;2583;p34"/>
            <p:cNvSpPr/>
            <p:nvPr/>
          </p:nvSpPr>
          <p:spPr>
            <a:xfrm>
              <a:off x="6437798" y="1994567"/>
              <a:ext cx="27791" cy="18908"/>
            </a:xfrm>
            <a:custGeom>
              <a:avLst/>
              <a:gdLst/>
              <a:ahLst/>
              <a:cxnLst/>
              <a:rect l="l" t="t" r="r" b="b"/>
              <a:pathLst>
                <a:path w="1142" h="777" extrusionOk="0">
                  <a:moveTo>
                    <a:pt x="571" y="1"/>
                  </a:moveTo>
                  <a:cubicBezTo>
                    <a:pt x="0" y="1"/>
                    <a:pt x="0" y="777"/>
                    <a:pt x="571" y="777"/>
                  </a:cubicBezTo>
                  <a:cubicBezTo>
                    <a:pt x="1142" y="77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4" name="Google Shape;2584;p34"/>
            <p:cNvSpPr/>
            <p:nvPr/>
          </p:nvSpPr>
          <p:spPr>
            <a:xfrm>
              <a:off x="6465563" y="2989492"/>
              <a:ext cx="36697" cy="28642"/>
            </a:xfrm>
            <a:custGeom>
              <a:avLst/>
              <a:gdLst/>
              <a:ahLst/>
              <a:cxnLst/>
              <a:rect l="l" t="t" r="r" b="b"/>
              <a:pathLst>
                <a:path w="1508" h="1177" extrusionOk="0">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5" name="Google Shape;2585;p34"/>
            <p:cNvSpPr/>
            <p:nvPr/>
          </p:nvSpPr>
          <p:spPr>
            <a:xfrm>
              <a:off x="5807933" y="3057117"/>
              <a:ext cx="27791" cy="23362"/>
            </a:xfrm>
            <a:custGeom>
              <a:avLst/>
              <a:gdLst/>
              <a:ahLst/>
              <a:cxnLst/>
              <a:rect l="l" t="t" r="r" b="b"/>
              <a:pathLst>
                <a:path w="1142" h="960" extrusionOk="0">
                  <a:moveTo>
                    <a:pt x="571" y="1"/>
                  </a:moveTo>
                  <a:cubicBezTo>
                    <a:pt x="0" y="1"/>
                    <a:pt x="0" y="959"/>
                    <a:pt x="571" y="959"/>
                  </a:cubicBezTo>
                  <a:cubicBezTo>
                    <a:pt x="1142" y="959"/>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6" name="Google Shape;2586;p34"/>
            <p:cNvSpPr/>
            <p:nvPr/>
          </p:nvSpPr>
          <p:spPr>
            <a:xfrm>
              <a:off x="5935128" y="4001354"/>
              <a:ext cx="32804" cy="23362"/>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7" name="Google Shape;2587;p34"/>
            <p:cNvSpPr/>
            <p:nvPr/>
          </p:nvSpPr>
          <p:spPr>
            <a:xfrm>
              <a:off x="6361146" y="4332395"/>
              <a:ext cx="32244" cy="27791"/>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8" name="Google Shape;2588;p34"/>
            <p:cNvSpPr/>
            <p:nvPr/>
          </p:nvSpPr>
          <p:spPr>
            <a:xfrm>
              <a:off x="4336358" y="1411376"/>
              <a:ext cx="27791" cy="18908"/>
            </a:xfrm>
            <a:custGeom>
              <a:avLst/>
              <a:gdLst/>
              <a:ahLst/>
              <a:cxnLst/>
              <a:rect l="l" t="t" r="r" b="b"/>
              <a:pathLst>
                <a:path w="1142" h="777" extrusionOk="0">
                  <a:moveTo>
                    <a:pt x="571" y="0"/>
                  </a:moveTo>
                  <a:cubicBezTo>
                    <a:pt x="0" y="0"/>
                    <a:pt x="0" y="776"/>
                    <a:pt x="571" y="776"/>
                  </a:cubicBezTo>
                  <a:cubicBezTo>
                    <a:pt x="1141" y="776"/>
                    <a:pt x="1141" y="0"/>
                    <a:pt x="5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89" name="Google Shape;2589;p34"/>
            <p:cNvSpPr/>
            <p:nvPr/>
          </p:nvSpPr>
          <p:spPr>
            <a:xfrm>
              <a:off x="4854578" y="881476"/>
              <a:ext cx="27791" cy="23362"/>
            </a:xfrm>
            <a:custGeom>
              <a:avLst/>
              <a:gdLst/>
              <a:ahLst/>
              <a:cxnLst/>
              <a:rect l="l" t="t" r="r" b="b"/>
              <a:pathLst>
                <a:path w="1142" h="960" extrusionOk="0">
                  <a:moveTo>
                    <a:pt x="571" y="1"/>
                  </a:moveTo>
                  <a:cubicBezTo>
                    <a:pt x="0" y="1"/>
                    <a:pt x="0" y="960"/>
                    <a:pt x="571" y="960"/>
                  </a:cubicBezTo>
                  <a:cubicBezTo>
                    <a:pt x="1141" y="960"/>
                    <a:pt x="1141"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0" name="Google Shape;2590;p34"/>
            <p:cNvSpPr/>
            <p:nvPr/>
          </p:nvSpPr>
          <p:spPr>
            <a:xfrm>
              <a:off x="4319689" y="633024"/>
              <a:ext cx="31830" cy="27718"/>
            </a:xfrm>
            <a:custGeom>
              <a:avLst/>
              <a:gdLst/>
              <a:ahLst/>
              <a:cxnLst/>
              <a:rect l="l" t="t" r="r" b="b"/>
              <a:pathLst>
                <a:path w="1308" h="1139" extrusionOk="0">
                  <a:moveTo>
                    <a:pt x="504" y="1"/>
                  </a:moveTo>
                  <a:cubicBezTo>
                    <a:pt x="395" y="1"/>
                    <a:pt x="289" y="52"/>
                    <a:pt x="206" y="145"/>
                  </a:cubicBezTo>
                  <a:cubicBezTo>
                    <a:pt x="0" y="328"/>
                    <a:pt x="0" y="602"/>
                    <a:pt x="297" y="807"/>
                  </a:cubicBezTo>
                  <a:lnTo>
                    <a:pt x="685" y="1081"/>
                  </a:lnTo>
                  <a:cubicBezTo>
                    <a:pt x="739" y="1121"/>
                    <a:pt x="796" y="1138"/>
                    <a:pt x="853" y="1138"/>
                  </a:cubicBezTo>
                  <a:cubicBezTo>
                    <a:pt x="1088" y="1138"/>
                    <a:pt x="1307" y="840"/>
                    <a:pt x="1142" y="602"/>
                  </a:cubicBezTo>
                  <a:cubicBezTo>
                    <a:pt x="1050" y="510"/>
                    <a:pt x="959" y="328"/>
                    <a:pt x="868" y="236"/>
                  </a:cubicBezTo>
                  <a:cubicBezTo>
                    <a:pt x="768" y="74"/>
                    <a:pt x="634" y="1"/>
                    <a:pt x="5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1" name="Google Shape;2591;p34"/>
            <p:cNvSpPr/>
            <p:nvPr/>
          </p:nvSpPr>
          <p:spPr>
            <a:xfrm>
              <a:off x="5054726" y="1590377"/>
              <a:ext cx="45360" cy="38255"/>
            </a:xfrm>
            <a:custGeom>
              <a:avLst/>
              <a:gdLst/>
              <a:ahLst/>
              <a:cxnLst/>
              <a:rect l="l" t="t" r="r" b="b"/>
              <a:pathLst>
                <a:path w="1864" h="1572" extrusionOk="0">
                  <a:moveTo>
                    <a:pt x="1163" y="1"/>
                  </a:moveTo>
                  <a:cubicBezTo>
                    <a:pt x="938" y="1"/>
                    <a:pt x="695" y="127"/>
                    <a:pt x="517" y="359"/>
                  </a:cubicBezTo>
                  <a:lnTo>
                    <a:pt x="243" y="747"/>
                  </a:lnTo>
                  <a:cubicBezTo>
                    <a:pt x="0" y="1121"/>
                    <a:pt x="339" y="1572"/>
                    <a:pt x="733" y="1572"/>
                  </a:cubicBezTo>
                  <a:cubicBezTo>
                    <a:pt x="820" y="1572"/>
                    <a:pt x="910" y="1550"/>
                    <a:pt x="997" y="1500"/>
                  </a:cubicBezTo>
                  <a:cubicBezTo>
                    <a:pt x="1088" y="1409"/>
                    <a:pt x="1293" y="1318"/>
                    <a:pt x="1385" y="1204"/>
                  </a:cubicBezTo>
                  <a:cubicBezTo>
                    <a:pt x="1750" y="930"/>
                    <a:pt x="1864" y="451"/>
                    <a:pt x="1567" y="177"/>
                  </a:cubicBezTo>
                  <a:cubicBezTo>
                    <a:pt x="1457" y="58"/>
                    <a:pt x="1314" y="1"/>
                    <a:pt x="116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2" name="Google Shape;2592;p34"/>
            <p:cNvSpPr/>
            <p:nvPr/>
          </p:nvSpPr>
          <p:spPr>
            <a:xfrm>
              <a:off x="4472435" y="2212309"/>
              <a:ext cx="13895" cy="9466"/>
            </a:xfrm>
            <a:custGeom>
              <a:avLst/>
              <a:gdLst/>
              <a:ahLst/>
              <a:cxnLst/>
              <a:rect l="l" t="t" r="r" b="b"/>
              <a:pathLst>
                <a:path w="571" h="389" extrusionOk="0">
                  <a:moveTo>
                    <a:pt x="297" y="0"/>
                  </a:moveTo>
                  <a:cubicBezTo>
                    <a:pt x="0" y="0"/>
                    <a:pt x="0" y="388"/>
                    <a:pt x="297" y="388"/>
                  </a:cubicBezTo>
                  <a:cubicBezTo>
                    <a:pt x="571" y="388"/>
                    <a:pt x="571" y="0"/>
                    <a:pt x="2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3" name="Google Shape;2593;p34"/>
            <p:cNvSpPr/>
            <p:nvPr/>
          </p:nvSpPr>
          <p:spPr>
            <a:xfrm>
              <a:off x="5058425" y="2538897"/>
              <a:ext cx="27791" cy="22802"/>
            </a:xfrm>
            <a:custGeom>
              <a:avLst/>
              <a:gdLst/>
              <a:ahLst/>
              <a:cxnLst/>
              <a:rect l="l" t="t" r="r" b="b"/>
              <a:pathLst>
                <a:path w="1142" h="937" extrusionOk="0">
                  <a:moveTo>
                    <a:pt x="571" y="1"/>
                  </a:moveTo>
                  <a:cubicBezTo>
                    <a:pt x="0" y="1"/>
                    <a:pt x="0" y="936"/>
                    <a:pt x="571" y="936"/>
                  </a:cubicBezTo>
                  <a:cubicBezTo>
                    <a:pt x="1141" y="936"/>
                    <a:pt x="1141"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4" name="Google Shape;2594;p34"/>
            <p:cNvSpPr/>
            <p:nvPr/>
          </p:nvSpPr>
          <p:spPr>
            <a:xfrm>
              <a:off x="4486329" y="3080453"/>
              <a:ext cx="41662" cy="32244"/>
            </a:xfrm>
            <a:custGeom>
              <a:avLst/>
              <a:gdLst/>
              <a:ahLst/>
              <a:cxnLst/>
              <a:rect l="l" t="t" r="r" b="b"/>
              <a:pathLst>
                <a:path w="1712" h="1325" extrusionOk="0">
                  <a:moveTo>
                    <a:pt x="867" y="0"/>
                  </a:moveTo>
                  <a:cubicBezTo>
                    <a:pt x="0" y="0"/>
                    <a:pt x="0" y="1324"/>
                    <a:pt x="867" y="1324"/>
                  </a:cubicBezTo>
                  <a:cubicBezTo>
                    <a:pt x="1712" y="1324"/>
                    <a:pt x="1712" y="0"/>
                    <a:pt x="86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5" name="Google Shape;2595;p34"/>
            <p:cNvSpPr/>
            <p:nvPr/>
          </p:nvSpPr>
          <p:spPr>
            <a:xfrm>
              <a:off x="4495771" y="4404035"/>
              <a:ext cx="41662" cy="32244"/>
            </a:xfrm>
            <a:custGeom>
              <a:avLst/>
              <a:gdLst/>
              <a:ahLst/>
              <a:cxnLst/>
              <a:rect l="l" t="t" r="r" b="b"/>
              <a:pathLst>
                <a:path w="1712" h="1325" extrusionOk="0">
                  <a:moveTo>
                    <a:pt x="867" y="1"/>
                  </a:moveTo>
                  <a:cubicBezTo>
                    <a:pt x="0" y="1"/>
                    <a:pt x="0" y="1325"/>
                    <a:pt x="867" y="1325"/>
                  </a:cubicBezTo>
                  <a:cubicBezTo>
                    <a:pt x="1712" y="1325"/>
                    <a:pt x="1712" y="1"/>
                    <a:pt x="8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6" name="Google Shape;2596;p34"/>
            <p:cNvSpPr/>
            <p:nvPr/>
          </p:nvSpPr>
          <p:spPr>
            <a:xfrm>
              <a:off x="8665090" y="3517567"/>
              <a:ext cx="296619" cy="296084"/>
            </a:xfrm>
            <a:custGeom>
              <a:avLst/>
              <a:gdLst/>
              <a:ahLst/>
              <a:cxnLst/>
              <a:rect l="l" t="t" r="r" b="b"/>
              <a:pathLst>
                <a:path w="12189" h="12167" extrusionOk="0">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7" name="Google Shape;2597;p34"/>
            <p:cNvSpPr/>
            <p:nvPr/>
          </p:nvSpPr>
          <p:spPr>
            <a:xfrm>
              <a:off x="7896909" y="814289"/>
              <a:ext cx="296084" cy="296619"/>
            </a:xfrm>
            <a:custGeom>
              <a:avLst/>
              <a:gdLst/>
              <a:ahLst/>
              <a:cxnLst/>
              <a:rect l="l" t="t" r="r" b="b"/>
              <a:pathLst>
                <a:path w="12167" h="12189" extrusionOk="0">
                  <a:moveTo>
                    <a:pt x="6095" y="0"/>
                  </a:moveTo>
                  <a:cubicBezTo>
                    <a:pt x="2762" y="0"/>
                    <a:pt x="1" y="2762"/>
                    <a:pt x="1" y="6094"/>
                  </a:cubicBezTo>
                  <a:cubicBezTo>
                    <a:pt x="1" y="9427"/>
                    <a:pt x="2762" y="12189"/>
                    <a:pt x="6095" y="12189"/>
                  </a:cubicBezTo>
                  <a:cubicBezTo>
                    <a:pt x="9519" y="12189"/>
                    <a:pt x="12167" y="9427"/>
                    <a:pt x="12167" y="6094"/>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8" name="Google Shape;2598;p34"/>
            <p:cNvSpPr/>
            <p:nvPr/>
          </p:nvSpPr>
          <p:spPr>
            <a:xfrm>
              <a:off x="8630632" y="2161207"/>
              <a:ext cx="296084" cy="296644"/>
            </a:xfrm>
            <a:custGeom>
              <a:avLst/>
              <a:gdLst/>
              <a:ahLst/>
              <a:cxnLst/>
              <a:rect l="l" t="t" r="r" b="b"/>
              <a:pathLst>
                <a:path w="12167" h="12190" extrusionOk="0">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99" name="Google Shape;2599;p34"/>
            <p:cNvSpPr/>
            <p:nvPr/>
          </p:nvSpPr>
          <p:spPr>
            <a:xfrm>
              <a:off x="7741949" y="4314162"/>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0" name="Google Shape;2600;p34"/>
            <p:cNvSpPr/>
            <p:nvPr/>
          </p:nvSpPr>
          <p:spPr>
            <a:xfrm>
              <a:off x="8704511" y="688336"/>
              <a:ext cx="160003" cy="151534"/>
            </a:xfrm>
            <a:custGeom>
              <a:avLst/>
              <a:gdLst/>
              <a:ahLst/>
              <a:cxnLst/>
              <a:rect l="l" t="t" r="r" b="b"/>
              <a:pathLst>
                <a:path w="6575" h="6227" extrusionOk="0">
                  <a:moveTo>
                    <a:pt x="3459" y="0"/>
                  </a:moveTo>
                  <a:cubicBezTo>
                    <a:pt x="3424" y="0"/>
                    <a:pt x="3379" y="52"/>
                    <a:pt x="3333" y="155"/>
                  </a:cubicBezTo>
                  <a:lnTo>
                    <a:pt x="3333" y="1478"/>
                  </a:lnTo>
                  <a:cubicBezTo>
                    <a:pt x="3333" y="1570"/>
                    <a:pt x="3242" y="1570"/>
                    <a:pt x="3151" y="1661"/>
                  </a:cubicBezTo>
                  <a:cubicBezTo>
                    <a:pt x="3151" y="1736"/>
                    <a:pt x="3213" y="1889"/>
                    <a:pt x="3286" y="1889"/>
                  </a:cubicBezTo>
                  <a:cubicBezTo>
                    <a:pt x="3301" y="1889"/>
                    <a:pt x="3317" y="1882"/>
                    <a:pt x="3333" y="1866"/>
                  </a:cubicBezTo>
                  <a:lnTo>
                    <a:pt x="3333" y="2802"/>
                  </a:lnTo>
                  <a:lnTo>
                    <a:pt x="3151" y="2802"/>
                  </a:lnTo>
                  <a:cubicBezTo>
                    <a:pt x="2580" y="2232"/>
                    <a:pt x="2101" y="1661"/>
                    <a:pt x="1530" y="908"/>
                  </a:cubicBezTo>
                  <a:cubicBezTo>
                    <a:pt x="1530" y="890"/>
                    <a:pt x="1523" y="883"/>
                    <a:pt x="1513" y="883"/>
                  </a:cubicBezTo>
                  <a:cubicBezTo>
                    <a:pt x="1470" y="883"/>
                    <a:pt x="1365" y="1017"/>
                    <a:pt x="1439" y="1090"/>
                  </a:cubicBezTo>
                  <a:cubicBezTo>
                    <a:pt x="1804" y="1661"/>
                    <a:pt x="2283" y="2232"/>
                    <a:pt x="2762" y="2802"/>
                  </a:cubicBezTo>
                  <a:lnTo>
                    <a:pt x="1439" y="2802"/>
                  </a:lnTo>
                  <a:cubicBezTo>
                    <a:pt x="1347" y="2620"/>
                    <a:pt x="1142" y="2437"/>
                    <a:pt x="1051" y="2232"/>
                  </a:cubicBezTo>
                  <a:cubicBezTo>
                    <a:pt x="868" y="2049"/>
                    <a:pt x="777" y="1866"/>
                    <a:pt x="571" y="1570"/>
                  </a:cubicBezTo>
                  <a:cubicBezTo>
                    <a:pt x="480" y="1570"/>
                    <a:pt x="389" y="1661"/>
                    <a:pt x="480" y="1752"/>
                  </a:cubicBezTo>
                  <a:cubicBezTo>
                    <a:pt x="571" y="1958"/>
                    <a:pt x="663" y="2140"/>
                    <a:pt x="868" y="2437"/>
                  </a:cubicBezTo>
                  <a:cubicBezTo>
                    <a:pt x="959" y="2528"/>
                    <a:pt x="959" y="2620"/>
                    <a:pt x="1051" y="2802"/>
                  </a:cubicBezTo>
                  <a:cubicBezTo>
                    <a:pt x="777" y="2711"/>
                    <a:pt x="480" y="2711"/>
                    <a:pt x="206" y="2711"/>
                  </a:cubicBezTo>
                  <a:cubicBezTo>
                    <a:pt x="1" y="2711"/>
                    <a:pt x="1" y="2894"/>
                    <a:pt x="92" y="2894"/>
                  </a:cubicBezTo>
                  <a:cubicBezTo>
                    <a:pt x="571" y="3008"/>
                    <a:pt x="959" y="3099"/>
                    <a:pt x="1347" y="3099"/>
                  </a:cubicBezTo>
                  <a:cubicBezTo>
                    <a:pt x="1051" y="3373"/>
                    <a:pt x="777" y="3761"/>
                    <a:pt x="480" y="4035"/>
                  </a:cubicBezTo>
                  <a:cubicBezTo>
                    <a:pt x="406" y="4127"/>
                    <a:pt x="452" y="4265"/>
                    <a:pt x="521" y="4265"/>
                  </a:cubicBezTo>
                  <a:cubicBezTo>
                    <a:pt x="537" y="4265"/>
                    <a:pt x="554" y="4258"/>
                    <a:pt x="571" y="4240"/>
                  </a:cubicBezTo>
                  <a:cubicBezTo>
                    <a:pt x="959" y="3944"/>
                    <a:pt x="1142" y="3578"/>
                    <a:pt x="1439" y="3282"/>
                  </a:cubicBezTo>
                  <a:cubicBezTo>
                    <a:pt x="1530" y="3190"/>
                    <a:pt x="1530" y="3190"/>
                    <a:pt x="1439" y="3099"/>
                  </a:cubicBezTo>
                  <a:lnTo>
                    <a:pt x="1439" y="3099"/>
                  </a:lnTo>
                  <a:cubicBezTo>
                    <a:pt x="1918" y="3190"/>
                    <a:pt x="2374" y="3282"/>
                    <a:pt x="2854" y="3282"/>
                  </a:cubicBezTo>
                  <a:cubicBezTo>
                    <a:pt x="2374" y="3852"/>
                    <a:pt x="1918" y="4423"/>
                    <a:pt x="1439" y="5085"/>
                  </a:cubicBezTo>
                  <a:cubicBezTo>
                    <a:pt x="1269" y="5160"/>
                    <a:pt x="1379" y="5313"/>
                    <a:pt x="1474" y="5313"/>
                  </a:cubicBezTo>
                  <a:cubicBezTo>
                    <a:pt x="1494" y="5313"/>
                    <a:pt x="1514" y="5306"/>
                    <a:pt x="1530" y="5290"/>
                  </a:cubicBezTo>
                  <a:cubicBezTo>
                    <a:pt x="2192" y="4720"/>
                    <a:pt x="2762" y="4035"/>
                    <a:pt x="3333" y="3464"/>
                  </a:cubicBezTo>
                  <a:lnTo>
                    <a:pt x="3333" y="4994"/>
                  </a:lnTo>
                  <a:cubicBezTo>
                    <a:pt x="2945" y="5176"/>
                    <a:pt x="2671" y="5473"/>
                    <a:pt x="2283" y="5655"/>
                  </a:cubicBezTo>
                  <a:cubicBezTo>
                    <a:pt x="2192" y="5747"/>
                    <a:pt x="2283" y="5861"/>
                    <a:pt x="2374" y="5861"/>
                  </a:cubicBezTo>
                  <a:lnTo>
                    <a:pt x="3242" y="5290"/>
                  </a:lnTo>
                  <a:lnTo>
                    <a:pt x="3333" y="5382"/>
                  </a:lnTo>
                  <a:lnTo>
                    <a:pt x="3333" y="5655"/>
                  </a:lnTo>
                  <a:cubicBezTo>
                    <a:pt x="3333" y="5758"/>
                    <a:pt x="3407" y="5810"/>
                    <a:pt x="3481" y="5810"/>
                  </a:cubicBezTo>
                  <a:cubicBezTo>
                    <a:pt x="3556" y="5810"/>
                    <a:pt x="3630" y="5758"/>
                    <a:pt x="3630" y="5655"/>
                  </a:cubicBezTo>
                  <a:lnTo>
                    <a:pt x="3630" y="5564"/>
                  </a:lnTo>
                  <a:cubicBezTo>
                    <a:pt x="3812" y="5861"/>
                    <a:pt x="4086" y="6043"/>
                    <a:pt x="4383" y="6226"/>
                  </a:cubicBezTo>
                  <a:cubicBezTo>
                    <a:pt x="4474" y="6226"/>
                    <a:pt x="4566" y="6135"/>
                    <a:pt x="4474" y="6043"/>
                  </a:cubicBezTo>
                  <a:cubicBezTo>
                    <a:pt x="4200" y="5747"/>
                    <a:pt x="3904" y="5564"/>
                    <a:pt x="3630" y="5290"/>
                  </a:cubicBezTo>
                  <a:lnTo>
                    <a:pt x="3630" y="3852"/>
                  </a:lnTo>
                  <a:cubicBezTo>
                    <a:pt x="4086" y="4240"/>
                    <a:pt x="4566" y="4605"/>
                    <a:pt x="5045" y="4994"/>
                  </a:cubicBezTo>
                  <a:cubicBezTo>
                    <a:pt x="5136" y="4994"/>
                    <a:pt x="5228" y="4902"/>
                    <a:pt x="5136" y="4811"/>
                  </a:cubicBezTo>
                  <a:cubicBezTo>
                    <a:pt x="4657" y="4332"/>
                    <a:pt x="4200" y="3852"/>
                    <a:pt x="3721" y="3373"/>
                  </a:cubicBezTo>
                  <a:lnTo>
                    <a:pt x="5433" y="3373"/>
                  </a:lnTo>
                  <a:lnTo>
                    <a:pt x="5433" y="3464"/>
                  </a:lnTo>
                  <a:lnTo>
                    <a:pt x="5524" y="3464"/>
                  </a:lnTo>
                  <a:cubicBezTo>
                    <a:pt x="5616" y="3670"/>
                    <a:pt x="5798" y="3852"/>
                    <a:pt x="5912" y="4035"/>
                  </a:cubicBezTo>
                  <a:cubicBezTo>
                    <a:pt x="6095" y="4240"/>
                    <a:pt x="6278" y="4423"/>
                    <a:pt x="6483" y="4514"/>
                  </a:cubicBezTo>
                  <a:cubicBezTo>
                    <a:pt x="6483" y="4541"/>
                    <a:pt x="6491" y="4552"/>
                    <a:pt x="6502" y="4552"/>
                  </a:cubicBezTo>
                  <a:cubicBezTo>
                    <a:pt x="6529" y="4552"/>
                    <a:pt x="6574" y="4487"/>
                    <a:pt x="6574" y="4423"/>
                  </a:cubicBezTo>
                  <a:cubicBezTo>
                    <a:pt x="6483" y="4240"/>
                    <a:pt x="6278" y="4035"/>
                    <a:pt x="6095" y="3944"/>
                  </a:cubicBezTo>
                  <a:cubicBezTo>
                    <a:pt x="5912" y="3761"/>
                    <a:pt x="5798" y="3578"/>
                    <a:pt x="5616" y="3373"/>
                  </a:cubicBezTo>
                  <a:cubicBezTo>
                    <a:pt x="5798" y="3282"/>
                    <a:pt x="6095" y="3282"/>
                    <a:pt x="6278" y="3282"/>
                  </a:cubicBezTo>
                  <a:cubicBezTo>
                    <a:pt x="6483" y="3190"/>
                    <a:pt x="6369" y="2894"/>
                    <a:pt x="6186" y="2894"/>
                  </a:cubicBezTo>
                  <a:lnTo>
                    <a:pt x="5912" y="2894"/>
                  </a:lnTo>
                  <a:cubicBezTo>
                    <a:pt x="5912" y="2894"/>
                    <a:pt x="5912" y="2802"/>
                    <a:pt x="6004" y="2802"/>
                  </a:cubicBezTo>
                  <a:cubicBezTo>
                    <a:pt x="6095" y="2620"/>
                    <a:pt x="6186" y="2437"/>
                    <a:pt x="6278" y="2232"/>
                  </a:cubicBezTo>
                  <a:cubicBezTo>
                    <a:pt x="6278" y="2140"/>
                    <a:pt x="6186" y="2140"/>
                    <a:pt x="6186" y="2140"/>
                  </a:cubicBezTo>
                  <a:cubicBezTo>
                    <a:pt x="6004" y="2323"/>
                    <a:pt x="5912" y="2528"/>
                    <a:pt x="5707" y="2711"/>
                  </a:cubicBezTo>
                  <a:cubicBezTo>
                    <a:pt x="5707" y="2802"/>
                    <a:pt x="5616" y="2802"/>
                    <a:pt x="5616" y="2894"/>
                  </a:cubicBezTo>
                  <a:cubicBezTo>
                    <a:pt x="5045" y="2894"/>
                    <a:pt x="4383" y="2894"/>
                    <a:pt x="3812" y="2802"/>
                  </a:cubicBezTo>
                  <a:cubicBezTo>
                    <a:pt x="4383" y="2140"/>
                    <a:pt x="4954" y="1478"/>
                    <a:pt x="5616" y="817"/>
                  </a:cubicBezTo>
                  <a:cubicBezTo>
                    <a:pt x="5683" y="665"/>
                    <a:pt x="5601" y="576"/>
                    <a:pt x="5517" y="576"/>
                  </a:cubicBezTo>
                  <a:cubicBezTo>
                    <a:pt x="5487" y="576"/>
                    <a:pt x="5457" y="587"/>
                    <a:pt x="5433" y="611"/>
                  </a:cubicBezTo>
                  <a:cubicBezTo>
                    <a:pt x="4862" y="1296"/>
                    <a:pt x="4292" y="1866"/>
                    <a:pt x="3630" y="2528"/>
                  </a:cubicBezTo>
                  <a:lnTo>
                    <a:pt x="3630" y="1570"/>
                  </a:lnTo>
                  <a:cubicBezTo>
                    <a:pt x="3812" y="1296"/>
                    <a:pt x="3995" y="999"/>
                    <a:pt x="4200" y="725"/>
                  </a:cubicBezTo>
                  <a:cubicBezTo>
                    <a:pt x="4275" y="633"/>
                    <a:pt x="4228" y="495"/>
                    <a:pt x="4148" y="495"/>
                  </a:cubicBezTo>
                  <a:cubicBezTo>
                    <a:pt x="4129" y="495"/>
                    <a:pt x="4108" y="503"/>
                    <a:pt x="4086" y="520"/>
                  </a:cubicBezTo>
                  <a:cubicBezTo>
                    <a:pt x="3904" y="725"/>
                    <a:pt x="3721" y="908"/>
                    <a:pt x="3630" y="1090"/>
                  </a:cubicBezTo>
                  <a:cubicBezTo>
                    <a:pt x="3630" y="817"/>
                    <a:pt x="3630" y="428"/>
                    <a:pt x="3516" y="155"/>
                  </a:cubicBezTo>
                  <a:cubicBezTo>
                    <a:pt x="3516" y="52"/>
                    <a:pt x="3493" y="0"/>
                    <a:pt x="345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1" name="Google Shape;2601;p34"/>
            <p:cNvSpPr/>
            <p:nvPr/>
          </p:nvSpPr>
          <p:spPr>
            <a:xfrm>
              <a:off x="8760066" y="697753"/>
              <a:ext cx="23337" cy="29786"/>
            </a:xfrm>
            <a:custGeom>
              <a:avLst/>
              <a:gdLst/>
              <a:ahLst/>
              <a:cxnLst/>
              <a:rect l="l" t="t" r="r" b="b"/>
              <a:pathLst>
                <a:path w="959" h="1224" extrusionOk="0">
                  <a:moveTo>
                    <a:pt x="27" y="1"/>
                  </a:moveTo>
                  <a:cubicBezTo>
                    <a:pt x="0" y="1"/>
                    <a:pt x="0" y="41"/>
                    <a:pt x="0" y="41"/>
                  </a:cubicBezTo>
                  <a:cubicBezTo>
                    <a:pt x="388" y="338"/>
                    <a:pt x="662" y="795"/>
                    <a:pt x="868" y="1183"/>
                  </a:cubicBezTo>
                  <a:cubicBezTo>
                    <a:pt x="868" y="1213"/>
                    <a:pt x="878" y="1223"/>
                    <a:pt x="891" y="1223"/>
                  </a:cubicBezTo>
                  <a:cubicBezTo>
                    <a:pt x="918" y="1223"/>
                    <a:pt x="959" y="1183"/>
                    <a:pt x="959" y="1183"/>
                  </a:cubicBezTo>
                  <a:cubicBezTo>
                    <a:pt x="868" y="612"/>
                    <a:pt x="479" y="224"/>
                    <a:pt x="91" y="41"/>
                  </a:cubicBezTo>
                  <a:cubicBezTo>
                    <a:pt x="61" y="11"/>
                    <a:pt x="41" y="1"/>
                    <a:pt x="2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2" name="Google Shape;2602;p34"/>
            <p:cNvSpPr/>
            <p:nvPr/>
          </p:nvSpPr>
          <p:spPr>
            <a:xfrm>
              <a:off x="8042987" y="2522934"/>
              <a:ext cx="159443" cy="150463"/>
            </a:xfrm>
            <a:custGeom>
              <a:avLst/>
              <a:gdLst/>
              <a:ahLst/>
              <a:cxnLst/>
              <a:rect l="l" t="t" r="r" b="b"/>
              <a:pathLst>
                <a:path w="6552" h="6183" extrusionOk="0">
                  <a:moveTo>
                    <a:pt x="3413" y="0"/>
                  </a:moveTo>
                  <a:cubicBezTo>
                    <a:pt x="3362" y="0"/>
                    <a:pt x="3310" y="29"/>
                    <a:pt x="3310" y="86"/>
                  </a:cubicBezTo>
                  <a:lnTo>
                    <a:pt x="3310" y="1410"/>
                  </a:lnTo>
                  <a:cubicBezTo>
                    <a:pt x="3219" y="1501"/>
                    <a:pt x="3219" y="1592"/>
                    <a:pt x="3128" y="1684"/>
                  </a:cubicBezTo>
                  <a:cubicBezTo>
                    <a:pt x="3036" y="1798"/>
                    <a:pt x="3219" y="1889"/>
                    <a:pt x="3310" y="1889"/>
                  </a:cubicBezTo>
                  <a:cubicBezTo>
                    <a:pt x="3310" y="2163"/>
                    <a:pt x="3219" y="2460"/>
                    <a:pt x="3219" y="2825"/>
                  </a:cubicBezTo>
                  <a:lnTo>
                    <a:pt x="3128" y="2825"/>
                  </a:lnTo>
                  <a:cubicBezTo>
                    <a:pt x="2557" y="2254"/>
                    <a:pt x="1986" y="1592"/>
                    <a:pt x="1507" y="930"/>
                  </a:cubicBezTo>
                  <a:cubicBezTo>
                    <a:pt x="1480" y="904"/>
                    <a:pt x="1454" y="893"/>
                    <a:pt x="1429" y="893"/>
                  </a:cubicBezTo>
                  <a:cubicBezTo>
                    <a:pt x="1370" y="893"/>
                    <a:pt x="1325" y="957"/>
                    <a:pt x="1325" y="1022"/>
                  </a:cubicBezTo>
                  <a:cubicBezTo>
                    <a:pt x="1804" y="1684"/>
                    <a:pt x="2169" y="2254"/>
                    <a:pt x="2648" y="2825"/>
                  </a:cubicBezTo>
                  <a:cubicBezTo>
                    <a:pt x="2283" y="2825"/>
                    <a:pt x="1804" y="2825"/>
                    <a:pt x="1325" y="2734"/>
                  </a:cubicBezTo>
                  <a:cubicBezTo>
                    <a:pt x="1233" y="2551"/>
                    <a:pt x="1142" y="2460"/>
                    <a:pt x="1028" y="2254"/>
                  </a:cubicBezTo>
                  <a:cubicBezTo>
                    <a:pt x="845" y="2072"/>
                    <a:pt x="663" y="1798"/>
                    <a:pt x="571" y="1592"/>
                  </a:cubicBezTo>
                  <a:cubicBezTo>
                    <a:pt x="538" y="1566"/>
                    <a:pt x="506" y="1555"/>
                    <a:pt x="479" y="1555"/>
                  </a:cubicBezTo>
                  <a:cubicBezTo>
                    <a:pt x="412" y="1555"/>
                    <a:pt x="366" y="1619"/>
                    <a:pt x="366" y="1684"/>
                  </a:cubicBezTo>
                  <a:cubicBezTo>
                    <a:pt x="457" y="1980"/>
                    <a:pt x="663" y="2163"/>
                    <a:pt x="754" y="2368"/>
                  </a:cubicBezTo>
                  <a:cubicBezTo>
                    <a:pt x="845" y="2460"/>
                    <a:pt x="937" y="2642"/>
                    <a:pt x="1028" y="2734"/>
                  </a:cubicBezTo>
                  <a:cubicBezTo>
                    <a:pt x="754" y="2734"/>
                    <a:pt x="366" y="2734"/>
                    <a:pt x="92" y="2642"/>
                  </a:cubicBezTo>
                  <a:cubicBezTo>
                    <a:pt x="1" y="2642"/>
                    <a:pt x="1" y="2825"/>
                    <a:pt x="92" y="2939"/>
                  </a:cubicBezTo>
                  <a:cubicBezTo>
                    <a:pt x="457" y="2939"/>
                    <a:pt x="845" y="3030"/>
                    <a:pt x="1325" y="3122"/>
                  </a:cubicBezTo>
                  <a:cubicBezTo>
                    <a:pt x="937" y="3396"/>
                    <a:pt x="663" y="3692"/>
                    <a:pt x="457" y="4080"/>
                  </a:cubicBezTo>
                  <a:cubicBezTo>
                    <a:pt x="393" y="4145"/>
                    <a:pt x="419" y="4209"/>
                    <a:pt x="481" y="4209"/>
                  </a:cubicBezTo>
                  <a:cubicBezTo>
                    <a:pt x="506" y="4209"/>
                    <a:pt x="538" y="4198"/>
                    <a:pt x="571" y="4172"/>
                  </a:cubicBezTo>
                  <a:cubicBezTo>
                    <a:pt x="845" y="3875"/>
                    <a:pt x="1142" y="3601"/>
                    <a:pt x="1416" y="3213"/>
                  </a:cubicBezTo>
                  <a:cubicBezTo>
                    <a:pt x="1507" y="3213"/>
                    <a:pt x="1416" y="3122"/>
                    <a:pt x="1416" y="3122"/>
                  </a:cubicBezTo>
                  <a:lnTo>
                    <a:pt x="1416" y="3122"/>
                  </a:lnTo>
                  <a:cubicBezTo>
                    <a:pt x="1895" y="3213"/>
                    <a:pt x="2375" y="3213"/>
                    <a:pt x="2854" y="3304"/>
                  </a:cubicBezTo>
                  <a:cubicBezTo>
                    <a:pt x="2283" y="3875"/>
                    <a:pt x="1804" y="4446"/>
                    <a:pt x="1325" y="5016"/>
                  </a:cubicBezTo>
                  <a:cubicBezTo>
                    <a:pt x="1249" y="5092"/>
                    <a:pt x="1360" y="5244"/>
                    <a:pt x="1453" y="5244"/>
                  </a:cubicBezTo>
                  <a:cubicBezTo>
                    <a:pt x="1472" y="5244"/>
                    <a:pt x="1491" y="5238"/>
                    <a:pt x="1507" y="5222"/>
                  </a:cubicBezTo>
                  <a:cubicBezTo>
                    <a:pt x="2078" y="4651"/>
                    <a:pt x="2648" y="4080"/>
                    <a:pt x="3219" y="3396"/>
                  </a:cubicBezTo>
                  <a:lnTo>
                    <a:pt x="3219" y="4925"/>
                  </a:lnTo>
                  <a:cubicBezTo>
                    <a:pt x="2945" y="5222"/>
                    <a:pt x="2557" y="5404"/>
                    <a:pt x="2283" y="5678"/>
                  </a:cubicBezTo>
                  <a:cubicBezTo>
                    <a:pt x="2202" y="5760"/>
                    <a:pt x="2237" y="5830"/>
                    <a:pt x="2297" y="5830"/>
                  </a:cubicBezTo>
                  <a:cubicBezTo>
                    <a:pt x="2320" y="5830"/>
                    <a:pt x="2348" y="5818"/>
                    <a:pt x="2375" y="5792"/>
                  </a:cubicBezTo>
                  <a:cubicBezTo>
                    <a:pt x="2648" y="5587"/>
                    <a:pt x="2945" y="5404"/>
                    <a:pt x="3219" y="5222"/>
                  </a:cubicBezTo>
                  <a:lnTo>
                    <a:pt x="3219" y="5313"/>
                  </a:lnTo>
                  <a:lnTo>
                    <a:pt x="3310" y="5313"/>
                  </a:lnTo>
                  <a:lnTo>
                    <a:pt x="3310" y="5678"/>
                  </a:lnTo>
                  <a:cubicBezTo>
                    <a:pt x="3310" y="5781"/>
                    <a:pt x="3362" y="5832"/>
                    <a:pt x="3424" y="5832"/>
                  </a:cubicBezTo>
                  <a:cubicBezTo>
                    <a:pt x="3487" y="5832"/>
                    <a:pt x="3561" y="5781"/>
                    <a:pt x="3607" y="5678"/>
                  </a:cubicBezTo>
                  <a:lnTo>
                    <a:pt x="3607" y="5587"/>
                  </a:lnTo>
                  <a:cubicBezTo>
                    <a:pt x="3790" y="5792"/>
                    <a:pt x="4086" y="5975"/>
                    <a:pt x="4360" y="6157"/>
                  </a:cubicBezTo>
                  <a:cubicBezTo>
                    <a:pt x="4378" y="6175"/>
                    <a:pt x="4396" y="6182"/>
                    <a:pt x="4413" y="6182"/>
                  </a:cubicBezTo>
                  <a:cubicBezTo>
                    <a:pt x="4487" y="6182"/>
                    <a:pt x="4544" y="6049"/>
                    <a:pt x="4452" y="5975"/>
                  </a:cubicBezTo>
                  <a:cubicBezTo>
                    <a:pt x="4178" y="5678"/>
                    <a:pt x="3881" y="5496"/>
                    <a:pt x="3607" y="5313"/>
                  </a:cubicBezTo>
                  <a:lnTo>
                    <a:pt x="3607" y="3784"/>
                  </a:lnTo>
                  <a:cubicBezTo>
                    <a:pt x="4086" y="4172"/>
                    <a:pt x="4452" y="4651"/>
                    <a:pt x="4931" y="4925"/>
                  </a:cubicBezTo>
                  <a:cubicBezTo>
                    <a:pt x="4970" y="4942"/>
                    <a:pt x="5005" y="4950"/>
                    <a:pt x="5036" y="4950"/>
                  </a:cubicBezTo>
                  <a:cubicBezTo>
                    <a:pt x="5165" y="4950"/>
                    <a:pt x="5210" y="4816"/>
                    <a:pt x="5136" y="4742"/>
                  </a:cubicBezTo>
                  <a:cubicBezTo>
                    <a:pt x="4566" y="4263"/>
                    <a:pt x="4086" y="3784"/>
                    <a:pt x="3607" y="3304"/>
                  </a:cubicBezTo>
                  <a:lnTo>
                    <a:pt x="3607" y="3304"/>
                  </a:lnTo>
                  <a:cubicBezTo>
                    <a:pt x="3892" y="3350"/>
                    <a:pt x="4178" y="3373"/>
                    <a:pt x="4463" y="3373"/>
                  </a:cubicBezTo>
                  <a:cubicBezTo>
                    <a:pt x="4748" y="3373"/>
                    <a:pt x="5034" y="3350"/>
                    <a:pt x="5319" y="3304"/>
                  </a:cubicBezTo>
                  <a:cubicBezTo>
                    <a:pt x="5319" y="3396"/>
                    <a:pt x="5410" y="3396"/>
                    <a:pt x="5410" y="3396"/>
                  </a:cubicBezTo>
                  <a:lnTo>
                    <a:pt x="5410" y="3510"/>
                  </a:lnTo>
                  <a:cubicBezTo>
                    <a:pt x="5593" y="3601"/>
                    <a:pt x="5798" y="3784"/>
                    <a:pt x="5890" y="3966"/>
                  </a:cubicBezTo>
                  <a:cubicBezTo>
                    <a:pt x="6072" y="4172"/>
                    <a:pt x="6164" y="4354"/>
                    <a:pt x="6369" y="4537"/>
                  </a:cubicBezTo>
                  <a:cubicBezTo>
                    <a:pt x="6460" y="4537"/>
                    <a:pt x="6552" y="4446"/>
                    <a:pt x="6552" y="4354"/>
                  </a:cubicBezTo>
                  <a:lnTo>
                    <a:pt x="6072" y="3875"/>
                  </a:lnTo>
                  <a:lnTo>
                    <a:pt x="5502" y="3304"/>
                  </a:lnTo>
                  <a:lnTo>
                    <a:pt x="5593" y="3304"/>
                  </a:lnTo>
                  <a:cubicBezTo>
                    <a:pt x="5798" y="3304"/>
                    <a:pt x="5981" y="3304"/>
                    <a:pt x="6164" y="3213"/>
                  </a:cubicBezTo>
                  <a:cubicBezTo>
                    <a:pt x="6369" y="3213"/>
                    <a:pt x="6369" y="2939"/>
                    <a:pt x="6164" y="2825"/>
                  </a:cubicBezTo>
                  <a:lnTo>
                    <a:pt x="5890" y="2825"/>
                  </a:lnTo>
                  <a:cubicBezTo>
                    <a:pt x="5981" y="2551"/>
                    <a:pt x="6164" y="2368"/>
                    <a:pt x="6278" y="2163"/>
                  </a:cubicBezTo>
                  <a:cubicBezTo>
                    <a:pt x="6278" y="2072"/>
                    <a:pt x="6164" y="2072"/>
                    <a:pt x="6164" y="2072"/>
                  </a:cubicBezTo>
                  <a:cubicBezTo>
                    <a:pt x="5981" y="2254"/>
                    <a:pt x="5798" y="2551"/>
                    <a:pt x="5707" y="2734"/>
                  </a:cubicBezTo>
                  <a:cubicBezTo>
                    <a:pt x="5593" y="2734"/>
                    <a:pt x="5593" y="2825"/>
                    <a:pt x="5593" y="2825"/>
                  </a:cubicBezTo>
                  <a:lnTo>
                    <a:pt x="3790" y="2825"/>
                  </a:lnTo>
                  <a:cubicBezTo>
                    <a:pt x="4360" y="2163"/>
                    <a:pt x="4931" y="1410"/>
                    <a:pt x="5502" y="748"/>
                  </a:cubicBezTo>
                  <a:cubicBezTo>
                    <a:pt x="5577" y="673"/>
                    <a:pt x="5528" y="520"/>
                    <a:pt x="5457" y="520"/>
                  </a:cubicBezTo>
                  <a:cubicBezTo>
                    <a:pt x="5442" y="520"/>
                    <a:pt x="5426" y="526"/>
                    <a:pt x="5410" y="542"/>
                  </a:cubicBezTo>
                  <a:cubicBezTo>
                    <a:pt x="4840" y="1227"/>
                    <a:pt x="4178" y="1889"/>
                    <a:pt x="3607" y="2460"/>
                  </a:cubicBezTo>
                  <a:lnTo>
                    <a:pt x="3607" y="1501"/>
                  </a:lnTo>
                  <a:cubicBezTo>
                    <a:pt x="3790" y="1227"/>
                    <a:pt x="3995" y="930"/>
                    <a:pt x="4178" y="657"/>
                  </a:cubicBezTo>
                  <a:cubicBezTo>
                    <a:pt x="4252" y="564"/>
                    <a:pt x="4146" y="426"/>
                    <a:pt x="4054" y="426"/>
                  </a:cubicBezTo>
                  <a:cubicBezTo>
                    <a:pt x="4033" y="426"/>
                    <a:pt x="4012" y="434"/>
                    <a:pt x="3995" y="451"/>
                  </a:cubicBezTo>
                  <a:cubicBezTo>
                    <a:pt x="3881" y="748"/>
                    <a:pt x="3698" y="930"/>
                    <a:pt x="3516" y="1113"/>
                  </a:cubicBezTo>
                  <a:lnTo>
                    <a:pt x="3516" y="86"/>
                  </a:lnTo>
                  <a:cubicBezTo>
                    <a:pt x="3516" y="29"/>
                    <a:pt x="3464" y="0"/>
                    <a:pt x="34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3" name="Google Shape;2603;p34"/>
            <p:cNvSpPr/>
            <p:nvPr/>
          </p:nvSpPr>
          <p:spPr>
            <a:xfrm>
              <a:off x="8098542" y="2531670"/>
              <a:ext cx="22802" cy="30954"/>
            </a:xfrm>
            <a:custGeom>
              <a:avLst/>
              <a:gdLst/>
              <a:ahLst/>
              <a:cxnLst/>
              <a:rect l="l" t="t" r="r" b="b"/>
              <a:pathLst>
                <a:path w="937" h="1272" extrusionOk="0">
                  <a:moveTo>
                    <a:pt x="0" y="1"/>
                  </a:moveTo>
                  <a:lnTo>
                    <a:pt x="0" y="92"/>
                  </a:lnTo>
                  <a:cubicBezTo>
                    <a:pt x="365" y="389"/>
                    <a:pt x="571" y="754"/>
                    <a:pt x="753" y="1233"/>
                  </a:cubicBezTo>
                  <a:cubicBezTo>
                    <a:pt x="780" y="1260"/>
                    <a:pt x="807" y="1271"/>
                    <a:pt x="831" y="1271"/>
                  </a:cubicBezTo>
                  <a:cubicBezTo>
                    <a:pt x="890" y="1271"/>
                    <a:pt x="936" y="1207"/>
                    <a:pt x="936" y="1142"/>
                  </a:cubicBezTo>
                  <a:cubicBezTo>
                    <a:pt x="845" y="663"/>
                    <a:pt x="457" y="298"/>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4" name="Google Shape;2604;p34"/>
            <p:cNvSpPr/>
            <p:nvPr/>
          </p:nvSpPr>
          <p:spPr>
            <a:xfrm>
              <a:off x="8795058" y="2113999"/>
              <a:ext cx="222203" cy="193926"/>
            </a:xfrm>
            <a:custGeom>
              <a:avLst/>
              <a:gdLst/>
              <a:ahLst/>
              <a:cxnLst/>
              <a:rect l="l" t="t" r="r" b="b"/>
              <a:pathLst>
                <a:path w="9131" h="7969" extrusionOk="0">
                  <a:moveTo>
                    <a:pt x="3652" y="0"/>
                  </a:moveTo>
                  <a:cubicBezTo>
                    <a:pt x="3584" y="0"/>
                    <a:pt x="3515" y="46"/>
                    <a:pt x="3515" y="137"/>
                  </a:cubicBezTo>
                  <a:cubicBezTo>
                    <a:pt x="3698" y="708"/>
                    <a:pt x="3789" y="1370"/>
                    <a:pt x="3903" y="1940"/>
                  </a:cubicBezTo>
                  <a:cubicBezTo>
                    <a:pt x="3903" y="2055"/>
                    <a:pt x="3789" y="2146"/>
                    <a:pt x="3789" y="2328"/>
                  </a:cubicBezTo>
                  <a:cubicBezTo>
                    <a:pt x="3789" y="2420"/>
                    <a:pt x="3995" y="2511"/>
                    <a:pt x="4086" y="2511"/>
                  </a:cubicBezTo>
                  <a:cubicBezTo>
                    <a:pt x="4177" y="2899"/>
                    <a:pt x="4177" y="3378"/>
                    <a:pt x="4268" y="3766"/>
                  </a:cubicBezTo>
                  <a:cubicBezTo>
                    <a:pt x="4268" y="3766"/>
                    <a:pt x="4177" y="3766"/>
                    <a:pt x="4086" y="3858"/>
                  </a:cubicBezTo>
                  <a:cubicBezTo>
                    <a:pt x="3219" y="3196"/>
                    <a:pt x="2283" y="2625"/>
                    <a:pt x="1415" y="1849"/>
                  </a:cubicBezTo>
                  <a:cubicBezTo>
                    <a:pt x="1398" y="1832"/>
                    <a:pt x="1378" y="1824"/>
                    <a:pt x="1357" y="1824"/>
                  </a:cubicBezTo>
                  <a:cubicBezTo>
                    <a:pt x="1268" y="1824"/>
                    <a:pt x="1176" y="1962"/>
                    <a:pt x="1324" y="2055"/>
                  </a:cubicBezTo>
                  <a:cubicBezTo>
                    <a:pt x="1986" y="2716"/>
                    <a:pt x="2762" y="3378"/>
                    <a:pt x="3607" y="3949"/>
                  </a:cubicBezTo>
                  <a:cubicBezTo>
                    <a:pt x="3036" y="4040"/>
                    <a:pt x="2374" y="4132"/>
                    <a:pt x="1803" y="4337"/>
                  </a:cubicBezTo>
                  <a:cubicBezTo>
                    <a:pt x="1621" y="4040"/>
                    <a:pt x="1415" y="3949"/>
                    <a:pt x="1233" y="3766"/>
                  </a:cubicBezTo>
                  <a:cubicBezTo>
                    <a:pt x="936" y="3470"/>
                    <a:pt x="662" y="3196"/>
                    <a:pt x="365" y="2990"/>
                  </a:cubicBezTo>
                  <a:cubicBezTo>
                    <a:pt x="274" y="2990"/>
                    <a:pt x="183" y="3082"/>
                    <a:pt x="274" y="3196"/>
                  </a:cubicBezTo>
                  <a:cubicBezTo>
                    <a:pt x="479" y="3470"/>
                    <a:pt x="753" y="3766"/>
                    <a:pt x="936" y="3949"/>
                  </a:cubicBezTo>
                  <a:lnTo>
                    <a:pt x="1324" y="4337"/>
                  </a:lnTo>
                  <a:cubicBezTo>
                    <a:pt x="936" y="4428"/>
                    <a:pt x="571" y="4520"/>
                    <a:pt x="183" y="4520"/>
                  </a:cubicBezTo>
                  <a:cubicBezTo>
                    <a:pt x="0" y="4520"/>
                    <a:pt x="91" y="4794"/>
                    <a:pt x="183" y="4794"/>
                  </a:cubicBezTo>
                  <a:cubicBezTo>
                    <a:pt x="753" y="4794"/>
                    <a:pt x="1324" y="4794"/>
                    <a:pt x="1803" y="4702"/>
                  </a:cubicBezTo>
                  <a:lnTo>
                    <a:pt x="1803" y="4702"/>
                  </a:lnTo>
                  <a:cubicBezTo>
                    <a:pt x="1507" y="5182"/>
                    <a:pt x="1233" y="5661"/>
                    <a:pt x="1050" y="6232"/>
                  </a:cubicBezTo>
                  <a:cubicBezTo>
                    <a:pt x="967" y="6365"/>
                    <a:pt x="1054" y="6450"/>
                    <a:pt x="1143" y="6450"/>
                  </a:cubicBezTo>
                  <a:cubicBezTo>
                    <a:pt x="1176" y="6450"/>
                    <a:pt x="1208" y="6439"/>
                    <a:pt x="1233" y="6414"/>
                  </a:cubicBezTo>
                  <a:cubicBezTo>
                    <a:pt x="1621" y="5935"/>
                    <a:pt x="1803" y="5364"/>
                    <a:pt x="2077" y="4908"/>
                  </a:cubicBezTo>
                  <a:cubicBezTo>
                    <a:pt x="2077" y="4794"/>
                    <a:pt x="2077" y="4702"/>
                    <a:pt x="1986" y="4702"/>
                  </a:cubicBezTo>
                  <a:cubicBezTo>
                    <a:pt x="2648" y="4611"/>
                    <a:pt x="3333" y="4611"/>
                    <a:pt x="3903" y="4520"/>
                  </a:cubicBezTo>
                  <a:lnTo>
                    <a:pt x="3903" y="4520"/>
                  </a:lnTo>
                  <a:cubicBezTo>
                    <a:pt x="3424" y="5364"/>
                    <a:pt x="2945" y="6323"/>
                    <a:pt x="2557" y="7281"/>
                  </a:cubicBezTo>
                  <a:cubicBezTo>
                    <a:pt x="2492" y="7411"/>
                    <a:pt x="2564" y="7540"/>
                    <a:pt x="2685" y="7540"/>
                  </a:cubicBezTo>
                  <a:cubicBezTo>
                    <a:pt x="2735" y="7540"/>
                    <a:pt x="2793" y="7518"/>
                    <a:pt x="2853" y="7464"/>
                  </a:cubicBezTo>
                  <a:cubicBezTo>
                    <a:pt x="3424" y="6505"/>
                    <a:pt x="3995" y="5570"/>
                    <a:pt x="4474" y="4520"/>
                  </a:cubicBezTo>
                  <a:cubicBezTo>
                    <a:pt x="4657" y="5182"/>
                    <a:pt x="4839" y="5844"/>
                    <a:pt x="5045" y="6505"/>
                  </a:cubicBezTo>
                  <a:cubicBezTo>
                    <a:pt x="4565" y="6893"/>
                    <a:pt x="4268" y="7373"/>
                    <a:pt x="3903" y="7761"/>
                  </a:cubicBezTo>
                  <a:cubicBezTo>
                    <a:pt x="3811" y="7835"/>
                    <a:pt x="3928" y="7968"/>
                    <a:pt x="4024" y="7968"/>
                  </a:cubicBezTo>
                  <a:cubicBezTo>
                    <a:pt x="4047" y="7968"/>
                    <a:pt x="4068" y="7961"/>
                    <a:pt x="4086" y="7943"/>
                  </a:cubicBezTo>
                  <a:cubicBezTo>
                    <a:pt x="4360" y="7555"/>
                    <a:pt x="4748" y="7281"/>
                    <a:pt x="5045" y="6893"/>
                  </a:cubicBezTo>
                  <a:cubicBezTo>
                    <a:pt x="5045" y="6985"/>
                    <a:pt x="5045" y="6985"/>
                    <a:pt x="5136" y="6985"/>
                  </a:cubicBezTo>
                  <a:cubicBezTo>
                    <a:pt x="5136" y="7190"/>
                    <a:pt x="5227" y="7281"/>
                    <a:pt x="5227" y="7464"/>
                  </a:cubicBezTo>
                  <a:cubicBezTo>
                    <a:pt x="5262" y="7534"/>
                    <a:pt x="5327" y="7564"/>
                    <a:pt x="5394" y="7564"/>
                  </a:cubicBezTo>
                  <a:cubicBezTo>
                    <a:pt x="5502" y="7564"/>
                    <a:pt x="5615" y="7486"/>
                    <a:pt x="5615" y="7373"/>
                  </a:cubicBezTo>
                  <a:lnTo>
                    <a:pt x="5615" y="7281"/>
                  </a:lnTo>
                  <a:cubicBezTo>
                    <a:pt x="5980" y="7464"/>
                    <a:pt x="6368" y="7647"/>
                    <a:pt x="6756" y="7761"/>
                  </a:cubicBezTo>
                  <a:cubicBezTo>
                    <a:pt x="6780" y="7773"/>
                    <a:pt x="6803" y="7778"/>
                    <a:pt x="6823" y="7778"/>
                  </a:cubicBezTo>
                  <a:cubicBezTo>
                    <a:pt x="6958" y="7778"/>
                    <a:pt x="7006" y="7543"/>
                    <a:pt x="6848" y="7464"/>
                  </a:cubicBezTo>
                  <a:cubicBezTo>
                    <a:pt x="6460" y="7281"/>
                    <a:pt x="5980" y="7076"/>
                    <a:pt x="5501" y="6893"/>
                  </a:cubicBezTo>
                  <a:cubicBezTo>
                    <a:pt x="5410" y="6232"/>
                    <a:pt x="5227" y="5570"/>
                    <a:pt x="5045" y="4908"/>
                  </a:cubicBezTo>
                  <a:lnTo>
                    <a:pt x="5045" y="4908"/>
                  </a:lnTo>
                  <a:cubicBezTo>
                    <a:pt x="5798" y="5273"/>
                    <a:pt x="6460" y="5661"/>
                    <a:pt x="7213" y="5935"/>
                  </a:cubicBezTo>
                  <a:cubicBezTo>
                    <a:pt x="7245" y="5953"/>
                    <a:pt x="7275" y="5961"/>
                    <a:pt x="7301" y="5961"/>
                  </a:cubicBezTo>
                  <a:cubicBezTo>
                    <a:pt x="7440" y="5961"/>
                    <a:pt x="7481" y="5738"/>
                    <a:pt x="7327" y="5661"/>
                  </a:cubicBezTo>
                  <a:cubicBezTo>
                    <a:pt x="6551" y="5273"/>
                    <a:pt x="5706" y="4794"/>
                    <a:pt x="4930" y="4337"/>
                  </a:cubicBezTo>
                  <a:cubicBezTo>
                    <a:pt x="5706" y="4132"/>
                    <a:pt x="6460" y="4040"/>
                    <a:pt x="7213" y="3766"/>
                  </a:cubicBezTo>
                  <a:cubicBezTo>
                    <a:pt x="7213" y="3858"/>
                    <a:pt x="7213" y="3858"/>
                    <a:pt x="7327" y="3858"/>
                  </a:cubicBezTo>
                  <a:cubicBezTo>
                    <a:pt x="7601" y="4040"/>
                    <a:pt x="7898" y="4223"/>
                    <a:pt x="8080" y="4428"/>
                  </a:cubicBezTo>
                  <a:cubicBezTo>
                    <a:pt x="8354" y="4611"/>
                    <a:pt x="8651" y="4908"/>
                    <a:pt x="8925" y="4999"/>
                  </a:cubicBezTo>
                  <a:cubicBezTo>
                    <a:pt x="9039" y="4999"/>
                    <a:pt x="9130" y="4908"/>
                    <a:pt x="9039" y="4794"/>
                  </a:cubicBezTo>
                  <a:cubicBezTo>
                    <a:pt x="8834" y="4611"/>
                    <a:pt x="8560" y="4428"/>
                    <a:pt x="8354" y="4337"/>
                  </a:cubicBezTo>
                  <a:cubicBezTo>
                    <a:pt x="8080" y="4132"/>
                    <a:pt x="7692" y="3949"/>
                    <a:pt x="7418" y="3766"/>
                  </a:cubicBezTo>
                  <a:lnTo>
                    <a:pt x="7510" y="3652"/>
                  </a:lnTo>
                  <a:cubicBezTo>
                    <a:pt x="7784" y="3561"/>
                    <a:pt x="7989" y="3470"/>
                    <a:pt x="8263" y="3378"/>
                  </a:cubicBezTo>
                  <a:cubicBezTo>
                    <a:pt x="8560" y="3287"/>
                    <a:pt x="8354" y="2899"/>
                    <a:pt x="8080" y="2899"/>
                  </a:cubicBezTo>
                  <a:cubicBezTo>
                    <a:pt x="7989" y="2990"/>
                    <a:pt x="7898" y="2990"/>
                    <a:pt x="7692" y="2990"/>
                  </a:cubicBezTo>
                  <a:cubicBezTo>
                    <a:pt x="7692" y="2990"/>
                    <a:pt x="7692" y="2899"/>
                    <a:pt x="7784" y="2899"/>
                  </a:cubicBezTo>
                  <a:cubicBezTo>
                    <a:pt x="7898" y="2625"/>
                    <a:pt x="7989" y="2328"/>
                    <a:pt x="7989" y="1940"/>
                  </a:cubicBezTo>
                  <a:cubicBezTo>
                    <a:pt x="7989" y="1895"/>
                    <a:pt x="7966" y="1872"/>
                    <a:pt x="7929" y="1872"/>
                  </a:cubicBezTo>
                  <a:cubicBezTo>
                    <a:pt x="7892" y="1872"/>
                    <a:pt x="7841" y="1895"/>
                    <a:pt x="7784" y="1940"/>
                  </a:cubicBezTo>
                  <a:cubicBezTo>
                    <a:pt x="7692" y="2237"/>
                    <a:pt x="7510" y="2511"/>
                    <a:pt x="7418" y="2899"/>
                  </a:cubicBezTo>
                  <a:cubicBezTo>
                    <a:pt x="7418" y="2899"/>
                    <a:pt x="7327" y="2990"/>
                    <a:pt x="7327" y="3082"/>
                  </a:cubicBezTo>
                  <a:cubicBezTo>
                    <a:pt x="6551" y="3287"/>
                    <a:pt x="5798" y="3470"/>
                    <a:pt x="4930" y="3652"/>
                  </a:cubicBezTo>
                  <a:cubicBezTo>
                    <a:pt x="5501" y="2511"/>
                    <a:pt x="6072" y="1370"/>
                    <a:pt x="6642" y="343"/>
                  </a:cubicBezTo>
                  <a:cubicBezTo>
                    <a:pt x="6726" y="191"/>
                    <a:pt x="6587" y="102"/>
                    <a:pt x="6472" y="102"/>
                  </a:cubicBezTo>
                  <a:cubicBezTo>
                    <a:pt x="6431" y="102"/>
                    <a:pt x="6392" y="113"/>
                    <a:pt x="6368" y="137"/>
                  </a:cubicBezTo>
                  <a:cubicBezTo>
                    <a:pt x="5798" y="1187"/>
                    <a:pt x="5227" y="2237"/>
                    <a:pt x="4657" y="3196"/>
                  </a:cubicBezTo>
                  <a:cubicBezTo>
                    <a:pt x="4565" y="2808"/>
                    <a:pt x="4360" y="2420"/>
                    <a:pt x="4268" y="1940"/>
                  </a:cubicBezTo>
                  <a:cubicBezTo>
                    <a:pt x="4474" y="1575"/>
                    <a:pt x="4657" y="1096"/>
                    <a:pt x="4839" y="708"/>
                  </a:cubicBezTo>
                  <a:cubicBezTo>
                    <a:pt x="4904" y="579"/>
                    <a:pt x="4786" y="450"/>
                    <a:pt x="4679" y="450"/>
                  </a:cubicBezTo>
                  <a:cubicBezTo>
                    <a:pt x="4634" y="450"/>
                    <a:pt x="4592" y="472"/>
                    <a:pt x="4565" y="525"/>
                  </a:cubicBezTo>
                  <a:cubicBezTo>
                    <a:pt x="4474" y="799"/>
                    <a:pt x="4268" y="1096"/>
                    <a:pt x="4177" y="1370"/>
                  </a:cubicBezTo>
                  <a:cubicBezTo>
                    <a:pt x="3995" y="1005"/>
                    <a:pt x="3903" y="525"/>
                    <a:pt x="3789" y="137"/>
                  </a:cubicBezTo>
                  <a:cubicBezTo>
                    <a:pt x="3789" y="46"/>
                    <a:pt x="3721" y="0"/>
                    <a:pt x="36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5" name="Google Shape;2605;p34"/>
            <p:cNvSpPr/>
            <p:nvPr/>
          </p:nvSpPr>
          <p:spPr>
            <a:xfrm>
              <a:off x="8850589" y="2136216"/>
              <a:ext cx="39471" cy="30930"/>
            </a:xfrm>
            <a:custGeom>
              <a:avLst/>
              <a:gdLst/>
              <a:ahLst/>
              <a:cxnLst/>
              <a:rect l="l" t="t" r="r" b="b"/>
              <a:pathLst>
                <a:path w="1622" h="1271" extrusionOk="0">
                  <a:moveTo>
                    <a:pt x="1" y="0"/>
                  </a:moveTo>
                  <a:cubicBezTo>
                    <a:pt x="571" y="274"/>
                    <a:pt x="937" y="753"/>
                    <a:pt x="1416" y="1233"/>
                  </a:cubicBezTo>
                  <a:cubicBezTo>
                    <a:pt x="1443" y="1260"/>
                    <a:pt x="1471" y="1271"/>
                    <a:pt x="1499" y="1271"/>
                  </a:cubicBezTo>
                  <a:cubicBezTo>
                    <a:pt x="1564" y="1271"/>
                    <a:pt x="1621" y="1206"/>
                    <a:pt x="1621" y="1142"/>
                  </a:cubicBezTo>
                  <a:cubicBezTo>
                    <a:pt x="1233" y="571"/>
                    <a:pt x="663" y="183"/>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6" name="Google Shape;2606;p34"/>
            <p:cNvSpPr/>
            <p:nvPr/>
          </p:nvSpPr>
          <p:spPr>
            <a:xfrm>
              <a:off x="8174635" y="1404513"/>
              <a:ext cx="221814" cy="193317"/>
            </a:xfrm>
            <a:custGeom>
              <a:avLst/>
              <a:gdLst/>
              <a:ahLst/>
              <a:cxnLst/>
              <a:rect l="l" t="t" r="r" b="b"/>
              <a:pathLst>
                <a:path w="9115" h="7944" extrusionOk="0">
                  <a:moveTo>
                    <a:pt x="3675" y="0"/>
                  </a:moveTo>
                  <a:cubicBezTo>
                    <a:pt x="3594" y="0"/>
                    <a:pt x="3515" y="78"/>
                    <a:pt x="3515" y="191"/>
                  </a:cubicBezTo>
                  <a:cubicBezTo>
                    <a:pt x="3721" y="762"/>
                    <a:pt x="3812" y="1332"/>
                    <a:pt x="3903" y="1903"/>
                  </a:cubicBezTo>
                  <a:cubicBezTo>
                    <a:pt x="3903" y="1994"/>
                    <a:pt x="3812" y="2200"/>
                    <a:pt x="3812" y="2291"/>
                  </a:cubicBezTo>
                  <a:cubicBezTo>
                    <a:pt x="3745" y="2425"/>
                    <a:pt x="3825" y="2509"/>
                    <a:pt x="3909" y="2509"/>
                  </a:cubicBezTo>
                  <a:cubicBezTo>
                    <a:pt x="3939" y="2509"/>
                    <a:pt x="3970" y="2498"/>
                    <a:pt x="3995" y="2474"/>
                  </a:cubicBezTo>
                  <a:cubicBezTo>
                    <a:pt x="4086" y="2862"/>
                    <a:pt x="4177" y="3341"/>
                    <a:pt x="4291" y="3706"/>
                  </a:cubicBezTo>
                  <a:cubicBezTo>
                    <a:pt x="4291" y="3820"/>
                    <a:pt x="4177" y="3820"/>
                    <a:pt x="4086" y="3820"/>
                  </a:cubicBezTo>
                  <a:cubicBezTo>
                    <a:pt x="3241" y="3250"/>
                    <a:pt x="2283" y="2565"/>
                    <a:pt x="1438" y="1812"/>
                  </a:cubicBezTo>
                  <a:cubicBezTo>
                    <a:pt x="1418" y="1795"/>
                    <a:pt x="1395" y="1787"/>
                    <a:pt x="1371" y="1787"/>
                  </a:cubicBezTo>
                  <a:cubicBezTo>
                    <a:pt x="1267" y="1787"/>
                    <a:pt x="1158" y="1940"/>
                    <a:pt x="1233" y="2108"/>
                  </a:cubicBezTo>
                  <a:cubicBezTo>
                    <a:pt x="2009" y="2679"/>
                    <a:pt x="2762" y="3341"/>
                    <a:pt x="3607" y="3912"/>
                  </a:cubicBezTo>
                  <a:cubicBezTo>
                    <a:pt x="2945" y="4003"/>
                    <a:pt x="2374" y="4185"/>
                    <a:pt x="1803" y="4277"/>
                  </a:cubicBezTo>
                  <a:cubicBezTo>
                    <a:pt x="1621" y="4094"/>
                    <a:pt x="1438" y="3912"/>
                    <a:pt x="1142" y="3706"/>
                  </a:cubicBezTo>
                  <a:cubicBezTo>
                    <a:pt x="959" y="3523"/>
                    <a:pt x="662" y="3250"/>
                    <a:pt x="388" y="3044"/>
                  </a:cubicBezTo>
                  <a:cubicBezTo>
                    <a:pt x="362" y="3017"/>
                    <a:pt x="333" y="3006"/>
                    <a:pt x="306" y="3006"/>
                  </a:cubicBezTo>
                  <a:cubicBezTo>
                    <a:pt x="240" y="3006"/>
                    <a:pt x="183" y="3071"/>
                    <a:pt x="183" y="3135"/>
                  </a:cubicBezTo>
                  <a:lnTo>
                    <a:pt x="959" y="3912"/>
                  </a:lnTo>
                  <a:cubicBezTo>
                    <a:pt x="1050" y="4094"/>
                    <a:pt x="1233" y="4185"/>
                    <a:pt x="1324" y="4391"/>
                  </a:cubicBezTo>
                  <a:cubicBezTo>
                    <a:pt x="959" y="4391"/>
                    <a:pt x="571" y="4482"/>
                    <a:pt x="183" y="4573"/>
                  </a:cubicBezTo>
                  <a:cubicBezTo>
                    <a:pt x="0" y="4573"/>
                    <a:pt x="92" y="4847"/>
                    <a:pt x="183" y="4847"/>
                  </a:cubicBezTo>
                  <a:cubicBezTo>
                    <a:pt x="754" y="4756"/>
                    <a:pt x="1233" y="4756"/>
                    <a:pt x="1803" y="4665"/>
                  </a:cubicBezTo>
                  <a:lnTo>
                    <a:pt x="1803" y="4756"/>
                  </a:lnTo>
                  <a:cubicBezTo>
                    <a:pt x="1530" y="5235"/>
                    <a:pt x="1233" y="5715"/>
                    <a:pt x="959" y="6194"/>
                  </a:cubicBezTo>
                  <a:cubicBezTo>
                    <a:pt x="959" y="6323"/>
                    <a:pt x="1050" y="6452"/>
                    <a:pt x="1136" y="6452"/>
                  </a:cubicBezTo>
                  <a:cubicBezTo>
                    <a:pt x="1172" y="6452"/>
                    <a:pt x="1206" y="6430"/>
                    <a:pt x="1233" y="6377"/>
                  </a:cubicBezTo>
                  <a:cubicBezTo>
                    <a:pt x="1530" y="5897"/>
                    <a:pt x="1803" y="5418"/>
                    <a:pt x="2100" y="4847"/>
                  </a:cubicBezTo>
                  <a:cubicBezTo>
                    <a:pt x="2100" y="4847"/>
                    <a:pt x="2100" y="4756"/>
                    <a:pt x="2009" y="4665"/>
                  </a:cubicBezTo>
                  <a:cubicBezTo>
                    <a:pt x="2671" y="4665"/>
                    <a:pt x="3241" y="4573"/>
                    <a:pt x="3903" y="4482"/>
                  </a:cubicBezTo>
                  <a:lnTo>
                    <a:pt x="3903" y="4482"/>
                  </a:lnTo>
                  <a:cubicBezTo>
                    <a:pt x="3424" y="5327"/>
                    <a:pt x="2945" y="6285"/>
                    <a:pt x="2465" y="7244"/>
                  </a:cubicBezTo>
                  <a:cubicBezTo>
                    <a:pt x="2401" y="7373"/>
                    <a:pt x="2530" y="7502"/>
                    <a:pt x="2644" y="7502"/>
                  </a:cubicBezTo>
                  <a:cubicBezTo>
                    <a:pt x="2691" y="7502"/>
                    <a:pt x="2735" y="7480"/>
                    <a:pt x="2762" y="7427"/>
                  </a:cubicBezTo>
                  <a:cubicBezTo>
                    <a:pt x="3424" y="6468"/>
                    <a:pt x="3903" y="5532"/>
                    <a:pt x="4474" y="4573"/>
                  </a:cubicBezTo>
                  <a:cubicBezTo>
                    <a:pt x="4657" y="5235"/>
                    <a:pt x="4748" y="5897"/>
                    <a:pt x="4953" y="6559"/>
                  </a:cubicBezTo>
                  <a:cubicBezTo>
                    <a:pt x="4565" y="6947"/>
                    <a:pt x="4291" y="7335"/>
                    <a:pt x="3903" y="7815"/>
                  </a:cubicBezTo>
                  <a:cubicBezTo>
                    <a:pt x="3839" y="7879"/>
                    <a:pt x="3866" y="7944"/>
                    <a:pt x="3919" y="7944"/>
                  </a:cubicBezTo>
                  <a:cubicBezTo>
                    <a:pt x="3941" y="7944"/>
                    <a:pt x="3968" y="7933"/>
                    <a:pt x="3995" y="7906"/>
                  </a:cubicBezTo>
                  <a:cubicBezTo>
                    <a:pt x="4383" y="7609"/>
                    <a:pt x="4748" y="7244"/>
                    <a:pt x="5045" y="6856"/>
                  </a:cubicBezTo>
                  <a:cubicBezTo>
                    <a:pt x="5045" y="6947"/>
                    <a:pt x="5045" y="6947"/>
                    <a:pt x="5136" y="6947"/>
                  </a:cubicBezTo>
                  <a:lnTo>
                    <a:pt x="5136" y="7039"/>
                  </a:lnTo>
                  <a:cubicBezTo>
                    <a:pt x="5136" y="7130"/>
                    <a:pt x="5227" y="7335"/>
                    <a:pt x="5227" y="7427"/>
                  </a:cubicBezTo>
                  <a:cubicBezTo>
                    <a:pt x="5266" y="7541"/>
                    <a:pt x="5340" y="7592"/>
                    <a:pt x="5413" y="7592"/>
                  </a:cubicBezTo>
                  <a:cubicBezTo>
                    <a:pt x="5515" y="7592"/>
                    <a:pt x="5615" y="7494"/>
                    <a:pt x="5615" y="7335"/>
                  </a:cubicBezTo>
                  <a:cubicBezTo>
                    <a:pt x="5615" y="7335"/>
                    <a:pt x="5615" y="7296"/>
                    <a:pt x="5590" y="7269"/>
                  </a:cubicBezTo>
                  <a:lnTo>
                    <a:pt x="5590" y="7269"/>
                  </a:lnTo>
                  <a:cubicBezTo>
                    <a:pt x="6037" y="7444"/>
                    <a:pt x="6387" y="7619"/>
                    <a:pt x="6757" y="7815"/>
                  </a:cubicBezTo>
                  <a:cubicBezTo>
                    <a:pt x="6848" y="7815"/>
                    <a:pt x="6939" y="7609"/>
                    <a:pt x="6848" y="7518"/>
                  </a:cubicBezTo>
                  <a:cubicBezTo>
                    <a:pt x="6369" y="7244"/>
                    <a:pt x="6003" y="7039"/>
                    <a:pt x="5524" y="6856"/>
                  </a:cubicBezTo>
                  <a:cubicBezTo>
                    <a:pt x="5319" y="6194"/>
                    <a:pt x="5227" y="5532"/>
                    <a:pt x="5045" y="4847"/>
                  </a:cubicBezTo>
                  <a:lnTo>
                    <a:pt x="5045" y="4847"/>
                  </a:lnTo>
                  <a:cubicBezTo>
                    <a:pt x="5707" y="5327"/>
                    <a:pt x="6460" y="5715"/>
                    <a:pt x="7236" y="5989"/>
                  </a:cubicBezTo>
                  <a:cubicBezTo>
                    <a:pt x="7327" y="5989"/>
                    <a:pt x="7510" y="5715"/>
                    <a:pt x="7327" y="5715"/>
                  </a:cubicBezTo>
                  <a:cubicBezTo>
                    <a:pt x="6460" y="5235"/>
                    <a:pt x="5707" y="4756"/>
                    <a:pt x="4953" y="4277"/>
                  </a:cubicBezTo>
                  <a:cubicBezTo>
                    <a:pt x="5707" y="4185"/>
                    <a:pt x="6460" y="4003"/>
                    <a:pt x="7145" y="3706"/>
                  </a:cubicBezTo>
                  <a:cubicBezTo>
                    <a:pt x="7236" y="3820"/>
                    <a:pt x="7236" y="3820"/>
                    <a:pt x="7327" y="3820"/>
                  </a:cubicBezTo>
                  <a:lnTo>
                    <a:pt x="7327" y="3912"/>
                  </a:lnTo>
                  <a:cubicBezTo>
                    <a:pt x="7601" y="4094"/>
                    <a:pt x="7807" y="4277"/>
                    <a:pt x="8080" y="4482"/>
                  </a:cubicBezTo>
                  <a:cubicBezTo>
                    <a:pt x="8377" y="4665"/>
                    <a:pt x="8651" y="4847"/>
                    <a:pt x="8948" y="4961"/>
                  </a:cubicBezTo>
                  <a:cubicBezTo>
                    <a:pt x="8964" y="4977"/>
                    <a:pt x="8980" y="4984"/>
                    <a:pt x="8995" y="4984"/>
                  </a:cubicBezTo>
                  <a:cubicBezTo>
                    <a:pt x="9065" y="4984"/>
                    <a:pt x="9114" y="4831"/>
                    <a:pt x="9039" y="4756"/>
                  </a:cubicBezTo>
                  <a:cubicBezTo>
                    <a:pt x="8857" y="4573"/>
                    <a:pt x="8560" y="4391"/>
                    <a:pt x="8286" y="4277"/>
                  </a:cubicBezTo>
                  <a:cubicBezTo>
                    <a:pt x="7989" y="4094"/>
                    <a:pt x="7715" y="3912"/>
                    <a:pt x="7419" y="3706"/>
                  </a:cubicBezTo>
                  <a:lnTo>
                    <a:pt x="7419" y="3615"/>
                  </a:lnTo>
                  <a:cubicBezTo>
                    <a:pt x="7715" y="3523"/>
                    <a:pt x="7989" y="3432"/>
                    <a:pt x="8286" y="3341"/>
                  </a:cubicBezTo>
                  <a:cubicBezTo>
                    <a:pt x="8449" y="3259"/>
                    <a:pt x="8393" y="2939"/>
                    <a:pt x="8166" y="2939"/>
                  </a:cubicBezTo>
                  <a:cubicBezTo>
                    <a:pt x="8140" y="2939"/>
                    <a:pt x="8111" y="2943"/>
                    <a:pt x="8080" y="2953"/>
                  </a:cubicBezTo>
                  <a:lnTo>
                    <a:pt x="7715" y="2953"/>
                  </a:lnTo>
                  <a:lnTo>
                    <a:pt x="7715" y="2862"/>
                  </a:lnTo>
                  <a:cubicBezTo>
                    <a:pt x="7807" y="2565"/>
                    <a:pt x="7989" y="2291"/>
                    <a:pt x="7989" y="1994"/>
                  </a:cubicBezTo>
                  <a:cubicBezTo>
                    <a:pt x="7989" y="1930"/>
                    <a:pt x="7943" y="1865"/>
                    <a:pt x="7884" y="1865"/>
                  </a:cubicBezTo>
                  <a:cubicBezTo>
                    <a:pt x="7860" y="1865"/>
                    <a:pt x="7833" y="1876"/>
                    <a:pt x="7807" y="1903"/>
                  </a:cubicBezTo>
                  <a:cubicBezTo>
                    <a:pt x="7601" y="2200"/>
                    <a:pt x="7510" y="2565"/>
                    <a:pt x="7419" y="2862"/>
                  </a:cubicBezTo>
                  <a:cubicBezTo>
                    <a:pt x="7419" y="2953"/>
                    <a:pt x="7327" y="2953"/>
                    <a:pt x="7327" y="3044"/>
                  </a:cubicBezTo>
                  <a:cubicBezTo>
                    <a:pt x="6574" y="3250"/>
                    <a:pt x="5707" y="3432"/>
                    <a:pt x="4953" y="3615"/>
                  </a:cubicBezTo>
                  <a:cubicBezTo>
                    <a:pt x="5524" y="2474"/>
                    <a:pt x="6095" y="1424"/>
                    <a:pt x="6665" y="282"/>
                  </a:cubicBezTo>
                  <a:cubicBezTo>
                    <a:pt x="6665" y="219"/>
                    <a:pt x="6568" y="113"/>
                    <a:pt x="6477" y="113"/>
                  </a:cubicBezTo>
                  <a:cubicBezTo>
                    <a:pt x="6436" y="113"/>
                    <a:pt x="6397" y="134"/>
                    <a:pt x="6369" y="191"/>
                  </a:cubicBezTo>
                  <a:cubicBezTo>
                    <a:pt x="5798" y="1150"/>
                    <a:pt x="5227" y="2200"/>
                    <a:pt x="4657" y="3250"/>
                  </a:cubicBezTo>
                  <a:cubicBezTo>
                    <a:pt x="4474" y="2770"/>
                    <a:pt x="4383" y="2382"/>
                    <a:pt x="4291" y="1994"/>
                  </a:cubicBezTo>
                  <a:cubicBezTo>
                    <a:pt x="4474" y="1538"/>
                    <a:pt x="4657" y="1150"/>
                    <a:pt x="4862" y="670"/>
                  </a:cubicBezTo>
                  <a:cubicBezTo>
                    <a:pt x="4862" y="542"/>
                    <a:pt x="4760" y="402"/>
                    <a:pt x="4668" y="402"/>
                  </a:cubicBezTo>
                  <a:cubicBezTo>
                    <a:pt x="4629" y="402"/>
                    <a:pt x="4592" y="427"/>
                    <a:pt x="4565" y="488"/>
                  </a:cubicBezTo>
                  <a:cubicBezTo>
                    <a:pt x="4383" y="762"/>
                    <a:pt x="4291" y="1058"/>
                    <a:pt x="4086" y="1424"/>
                  </a:cubicBezTo>
                  <a:cubicBezTo>
                    <a:pt x="3995" y="967"/>
                    <a:pt x="3903" y="488"/>
                    <a:pt x="3812" y="100"/>
                  </a:cubicBezTo>
                  <a:cubicBezTo>
                    <a:pt x="3777" y="30"/>
                    <a:pt x="3726" y="0"/>
                    <a:pt x="367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7" name="Google Shape;2607;p34"/>
            <p:cNvSpPr/>
            <p:nvPr/>
          </p:nvSpPr>
          <p:spPr>
            <a:xfrm>
              <a:off x="8227951" y="1425246"/>
              <a:ext cx="41102" cy="33655"/>
            </a:xfrm>
            <a:custGeom>
              <a:avLst/>
              <a:gdLst/>
              <a:ahLst/>
              <a:cxnLst/>
              <a:rect l="l" t="t" r="r" b="b"/>
              <a:pathLst>
                <a:path w="1689" h="1383" extrusionOk="0">
                  <a:moveTo>
                    <a:pt x="92" y="1"/>
                  </a:moveTo>
                  <a:cubicBezTo>
                    <a:pt x="92" y="1"/>
                    <a:pt x="1" y="1"/>
                    <a:pt x="92" y="115"/>
                  </a:cubicBezTo>
                  <a:cubicBezTo>
                    <a:pt x="662" y="389"/>
                    <a:pt x="1050" y="777"/>
                    <a:pt x="1530" y="1348"/>
                  </a:cubicBezTo>
                  <a:cubicBezTo>
                    <a:pt x="1530" y="1372"/>
                    <a:pt x="1542" y="1383"/>
                    <a:pt x="1559" y="1383"/>
                  </a:cubicBezTo>
                  <a:cubicBezTo>
                    <a:pt x="1607" y="1383"/>
                    <a:pt x="1688" y="1294"/>
                    <a:pt x="1621" y="1142"/>
                  </a:cubicBezTo>
                  <a:cubicBezTo>
                    <a:pt x="1324" y="572"/>
                    <a:pt x="662" y="206"/>
                    <a:pt x="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8" name="Google Shape;2608;p34"/>
            <p:cNvSpPr/>
            <p:nvPr/>
          </p:nvSpPr>
          <p:spPr>
            <a:xfrm>
              <a:off x="7621422" y="870525"/>
              <a:ext cx="132212" cy="126153"/>
            </a:xfrm>
            <a:custGeom>
              <a:avLst/>
              <a:gdLst/>
              <a:ahLst/>
              <a:cxnLst/>
              <a:rect l="l" t="t" r="r" b="b"/>
              <a:pathLst>
                <a:path w="5433" h="5184" extrusionOk="0">
                  <a:moveTo>
                    <a:pt x="2192" y="0"/>
                  </a:moveTo>
                  <a:cubicBezTo>
                    <a:pt x="2146" y="0"/>
                    <a:pt x="2100" y="29"/>
                    <a:pt x="2100" y="86"/>
                  </a:cubicBezTo>
                  <a:cubicBezTo>
                    <a:pt x="2192" y="748"/>
                    <a:pt x="2192" y="1318"/>
                    <a:pt x="2283" y="1980"/>
                  </a:cubicBezTo>
                  <a:cubicBezTo>
                    <a:pt x="2009" y="1798"/>
                    <a:pt x="1712" y="1501"/>
                    <a:pt x="1347" y="1318"/>
                  </a:cubicBezTo>
                  <a:lnTo>
                    <a:pt x="1347" y="839"/>
                  </a:lnTo>
                  <a:cubicBezTo>
                    <a:pt x="1347" y="542"/>
                    <a:pt x="1347" y="360"/>
                    <a:pt x="1233" y="86"/>
                  </a:cubicBezTo>
                  <a:cubicBezTo>
                    <a:pt x="1233" y="86"/>
                    <a:pt x="1142" y="86"/>
                    <a:pt x="1142" y="177"/>
                  </a:cubicBezTo>
                  <a:lnTo>
                    <a:pt x="1142" y="839"/>
                  </a:lnTo>
                  <a:lnTo>
                    <a:pt x="1142" y="1227"/>
                  </a:lnTo>
                  <a:cubicBezTo>
                    <a:pt x="959" y="1022"/>
                    <a:pt x="662" y="839"/>
                    <a:pt x="480" y="748"/>
                  </a:cubicBezTo>
                  <a:cubicBezTo>
                    <a:pt x="461" y="729"/>
                    <a:pt x="443" y="722"/>
                    <a:pt x="426" y="722"/>
                  </a:cubicBezTo>
                  <a:cubicBezTo>
                    <a:pt x="359" y="722"/>
                    <a:pt x="315" y="839"/>
                    <a:pt x="388" y="839"/>
                  </a:cubicBezTo>
                  <a:cubicBezTo>
                    <a:pt x="662" y="1113"/>
                    <a:pt x="868" y="1318"/>
                    <a:pt x="1142" y="1501"/>
                  </a:cubicBezTo>
                  <a:cubicBezTo>
                    <a:pt x="868" y="1592"/>
                    <a:pt x="480" y="1684"/>
                    <a:pt x="92" y="1889"/>
                  </a:cubicBezTo>
                  <a:cubicBezTo>
                    <a:pt x="0" y="1889"/>
                    <a:pt x="0" y="2072"/>
                    <a:pt x="206" y="2072"/>
                  </a:cubicBezTo>
                  <a:cubicBezTo>
                    <a:pt x="480" y="1980"/>
                    <a:pt x="868" y="1889"/>
                    <a:pt x="1233" y="1684"/>
                  </a:cubicBezTo>
                  <a:lnTo>
                    <a:pt x="1233" y="1592"/>
                  </a:lnTo>
                  <a:cubicBezTo>
                    <a:pt x="1621" y="1889"/>
                    <a:pt x="1918" y="2163"/>
                    <a:pt x="2192" y="2368"/>
                  </a:cubicBezTo>
                  <a:cubicBezTo>
                    <a:pt x="1621" y="2551"/>
                    <a:pt x="959" y="2734"/>
                    <a:pt x="388" y="3030"/>
                  </a:cubicBezTo>
                  <a:cubicBezTo>
                    <a:pt x="206" y="3030"/>
                    <a:pt x="297" y="3213"/>
                    <a:pt x="388" y="3213"/>
                  </a:cubicBezTo>
                  <a:cubicBezTo>
                    <a:pt x="1050" y="3030"/>
                    <a:pt x="1803" y="2825"/>
                    <a:pt x="2488" y="2642"/>
                  </a:cubicBezTo>
                  <a:lnTo>
                    <a:pt x="2488" y="2642"/>
                  </a:lnTo>
                  <a:cubicBezTo>
                    <a:pt x="2192" y="3030"/>
                    <a:pt x="2009" y="3395"/>
                    <a:pt x="1803" y="3783"/>
                  </a:cubicBezTo>
                  <a:cubicBezTo>
                    <a:pt x="1438" y="3783"/>
                    <a:pt x="1050" y="3875"/>
                    <a:pt x="776" y="3875"/>
                  </a:cubicBezTo>
                  <a:cubicBezTo>
                    <a:pt x="662" y="3875"/>
                    <a:pt x="662" y="3966"/>
                    <a:pt x="776" y="3966"/>
                  </a:cubicBezTo>
                  <a:lnTo>
                    <a:pt x="1621" y="3966"/>
                  </a:lnTo>
                  <a:lnTo>
                    <a:pt x="1621" y="4080"/>
                  </a:lnTo>
                  <a:cubicBezTo>
                    <a:pt x="1621" y="4172"/>
                    <a:pt x="1530" y="4263"/>
                    <a:pt x="1530" y="4354"/>
                  </a:cubicBezTo>
                  <a:cubicBezTo>
                    <a:pt x="1465" y="4419"/>
                    <a:pt x="1537" y="4483"/>
                    <a:pt x="1618" y="4483"/>
                  </a:cubicBezTo>
                  <a:cubicBezTo>
                    <a:pt x="1651" y="4483"/>
                    <a:pt x="1685" y="4472"/>
                    <a:pt x="1712" y="4445"/>
                  </a:cubicBezTo>
                  <a:lnTo>
                    <a:pt x="1712" y="4354"/>
                  </a:lnTo>
                  <a:cubicBezTo>
                    <a:pt x="1803" y="4651"/>
                    <a:pt x="1918" y="4925"/>
                    <a:pt x="2009" y="5107"/>
                  </a:cubicBezTo>
                  <a:cubicBezTo>
                    <a:pt x="2048" y="5156"/>
                    <a:pt x="2104" y="5184"/>
                    <a:pt x="2147" y="5184"/>
                  </a:cubicBezTo>
                  <a:cubicBezTo>
                    <a:pt x="2206" y="5184"/>
                    <a:pt x="2244" y="5134"/>
                    <a:pt x="2192" y="5016"/>
                  </a:cubicBezTo>
                  <a:lnTo>
                    <a:pt x="1918" y="4172"/>
                  </a:lnTo>
                  <a:cubicBezTo>
                    <a:pt x="2100" y="3783"/>
                    <a:pt x="2374" y="3395"/>
                    <a:pt x="2580" y="3122"/>
                  </a:cubicBezTo>
                  <a:cubicBezTo>
                    <a:pt x="2671" y="3601"/>
                    <a:pt x="2853" y="4080"/>
                    <a:pt x="3059" y="4537"/>
                  </a:cubicBezTo>
                  <a:cubicBezTo>
                    <a:pt x="3086" y="4571"/>
                    <a:pt x="3114" y="4585"/>
                    <a:pt x="3138" y="4585"/>
                  </a:cubicBezTo>
                  <a:cubicBezTo>
                    <a:pt x="3197" y="4585"/>
                    <a:pt x="3241" y="4509"/>
                    <a:pt x="3241" y="4445"/>
                  </a:cubicBezTo>
                  <a:cubicBezTo>
                    <a:pt x="3059" y="3875"/>
                    <a:pt x="2945" y="3304"/>
                    <a:pt x="2762" y="2734"/>
                  </a:cubicBezTo>
                  <a:lnTo>
                    <a:pt x="2762" y="2734"/>
                  </a:lnTo>
                  <a:cubicBezTo>
                    <a:pt x="3150" y="3030"/>
                    <a:pt x="3630" y="3304"/>
                    <a:pt x="3995" y="3510"/>
                  </a:cubicBezTo>
                  <a:cubicBezTo>
                    <a:pt x="3995" y="3510"/>
                    <a:pt x="3995" y="3601"/>
                    <a:pt x="4086" y="3601"/>
                  </a:cubicBezTo>
                  <a:cubicBezTo>
                    <a:pt x="4086" y="3875"/>
                    <a:pt x="4086" y="4080"/>
                    <a:pt x="4200" y="4263"/>
                  </a:cubicBezTo>
                  <a:cubicBezTo>
                    <a:pt x="4200" y="4445"/>
                    <a:pt x="4200" y="4651"/>
                    <a:pt x="4291" y="4833"/>
                  </a:cubicBezTo>
                  <a:cubicBezTo>
                    <a:pt x="4291" y="4864"/>
                    <a:pt x="4312" y="4874"/>
                    <a:pt x="4339" y="4874"/>
                  </a:cubicBezTo>
                  <a:cubicBezTo>
                    <a:pt x="4393" y="4874"/>
                    <a:pt x="4474" y="4833"/>
                    <a:pt x="4474" y="4833"/>
                  </a:cubicBezTo>
                  <a:cubicBezTo>
                    <a:pt x="4474" y="4651"/>
                    <a:pt x="4383" y="4445"/>
                    <a:pt x="4383" y="4263"/>
                  </a:cubicBezTo>
                  <a:cubicBezTo>
                    <a:pt x="4291" y="4080"/>
                    <a:pt x="4200" y="3783"/>
                    <a:pt x="4200" y="3601"/>
                  </a:cubicBezTo>
                  <a:lnTo>
                    <a:pt x="4200" y="3601"/>
                  </a:lnTo>
                  <a:cubicBezTo>
                    <a:pt x="4383" y="3692"/>
                    <a:pt x="4565" y="3783"/>
                    <a:pt x="4771" y="3783"/>
                  </a:cubicBezTo>
                  <a:cubicBezTo>
                    <a:pt x="4784" y="3796"/>
                    <a:pt x="4796" y="3802"/>
                    <a:pt x="4809" y="3802"/>
                  </a:cubicBezTo>
                  <a:cubicBezTo>
                    <a:pt x="4884" y="3802"/>
                    <a:pt x="4941" y="3588"/>
                    <a:pt x="4862" y="3510"/>
                  </a:cubicBezTo>
                  <a:cubicBezTo>
                    <a:pt x="4771" y="3510"/>
                    <a:pt x="4657" y="3395"/>
                    <a:pt x="4657" y="3395"/>
                  </a:cubicBezTo>
                  <a:cubicBezTo>
                    <a:pt x="4862" y="3304"/>
                    <a:pt x="5045" y="3213"/>
                    <a:pt x="5227" y="3030"/>
                  </a:cubicBezTo>
                  <a:cubicBezTo>
                    <a:pt x="5227" y="3030"/>
                    <a:pt x="5227" y="2939"/>
                    <a:pt x="5136" y="2939"/>
                  </a:cubicBezTo>
                  <a:cubicBezTo>
                    <a:pt x="4953" y="3030"/>
                    <a:pt x="4771" y="3122"/>
                    <a:pt x="4565" y="3213"/>
                  </a:cubicBezTo>
                  <a:lnTo>
                    <a:pt x="4383" y="3213"/>
                  </a:lnTo>
                  <a:cubicBezTo>
                    <a:pt x="3995" y="3030"/>
                    <a:pt x="3515" y="2734"/>
                    <a:pt x="3059" y="2460"/>
                  </a:cubicBezTo>
                  <a:cubicBezTo>
                    <a:pt x="3812" y="2163"/>
                    <a:pt x="4565" y="1980"/>
                    <a:pt x="5341" y="1684"/>
                  </a:cubicBezTo>
                  <a:cubicBezTo>
                    <a:pt x="5433" y="1684"/>
                    <a:pt x="5433" y="1501"/>
                    <a:pt x="5341" y="1501"/>
                  </a:cubicBezTo>
                  <a:cubicBezTo>
                    <a:pt x="4565" y="1684"/>
                    <a:pt x="3812" y="1889"/>
                    <a:pt x="3150" y="2072"/>
                  </a:cubicBezTo>
                  <a:cubicBezTo>
                    <a:pt x="3241" y="1889"/>
                    <a:pt x="3424" y="1592"/>
                    <a:pt x="3515" y="1410"/>
                  </a:cubicBezTo>
                  <a:cubicBezTo>
                    <a:pt x="3812" y="1318"/>
                    <a:pt x="4086" y="1113"/>
                    <a:pt x="4383" y="1022"/>
                  </a:cubicBezTo>
                  <a:cubicBezTo>
                    <a:pt x="4474" y="1022"/>
                    <a:pt x="4474" y="839"/>
                    <a:pt x="4291" y="839"/>
                  </a:cubicBezTo>
                  <a:cubicBezTo>
                    <a:pt x="4086" y="930"/>
                    <a:pt x="3903" y="1022"/>
                    <a:pt x="3721" y="1022"/>
                  </a:cubicBezTo>
                  <a:cubicBezTo>
                    <a:pt x="3812" y="839"/>
                    <a:pt x="3995" y="542"/>
                    <a:pt x="4086" y="360"/>
                  </a:cubicBezTo>
                  <a:cubicBezTo>
                    <a:pt x="4153" y="253"/>
                    <a:pt x="4141" y="208"/>
                    <a:pt x="4102" y="208"/>
                  </a:cubicBezTo>
                  <a:cubicBezTo>
                    <a:pt x="4074" y="208"/>
                    <a:pt x="4033" y="231"/>
                    <a:pt x="3995" y="268"/>
                  </a:cubicBezTo>
                  <a:cubicBezTo>
                    <a:pt x="3812" y="542"/>
                    <a:pt x="3630" y="930"/>
                    <a:pt x="3333" y="1227"/>
                  </a:cubicBezTo>
                  <a:cubicBezTo>
                    <a:pt x="3333" y="1227"/>
                    <a:pt x="3241" y="1318"/>
                    <a:pt x="3150" y="1318"/>
                  </a:cubicBezTo>
                  <a:cubicBezTo>
                    <a:pt x="3059" y="1410"/>
                    <a:pt x="3150" y="1501"/>
                    <a:pt x="3150" y="1501"/>
                  </a:cubicBezTo>
                  <a:cubicBezTo>
                    <a:pt x="3059" y="1798"/>
                    <a:pt x="2853" y="1980"/>
                    <a:pt x="2762" y="2254"/>
                  </a:cubicBezTo>
                  <a:lnTo>
                    <a:pt x="2671" y="2163"/>
                  </a:lnTo>
                  <a:cubicBezTo>
                    <a:pt x="2488" y="1501"/>
                    <a:pt x="2374" y="748"/>
                    <a:pt x="2283" y="86"/>
                  </a:cubicBezTo>
                  <a:cubicBezTo>
                    <a:pt x="2283" y="29"/>
                    <a:pt x="2237" y="0"/>
                    <a:pt x="219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09" name="Google Shape;2609;p34"/>
            <p:cNvSpPr/>
            <p:nvPr/>
          </p:nvSpPr>
          <p:spPr>
            <a:xfrm>
              <a:off x="7695836" y="869820"/>
              <a:ext cx="8931" cy="32244"/>
            </a:xfrm>
            <a:custGeom>
              <a:avLst/>
              <a:gdLst/>
              <a:ahLst/>
              <a:cxnLst/>
              <a:rect l="l" t="t" r="r" b="b"/>
              <a:pathLst>
                <a:path w="367" h="1325" extrusionOk="0">
                  <a:moveTo>
                    <a:pt x="1" y="1"/>
                  </a:moveTo>
                  <a:cubicBezTo>
                    <a:pt x="183" y="480"/>
                    <a:pt x="183" y="868"/>
                    <a:pt x="92" y="1256"/>
                  </a:cubicBezTo>
                  <a:cubicBezTo>
                    <a:pt x="92" y="1302"/>
                    <a:pt x="115" y="1325"/>
                    <a:pt x="138" y="1325"/>
                  </a:cubicBezTo>
                  <a:cubicBezTo>
                    <a:pt x="161" y="1325"/>
                    <a:pt x="183" y="1302"/>
                    <a:pt x="183" y="1256"/>
                  </a:cubicBezTo>
                  <a:cubicBezTo>
                    <a:pt x="366" y="868"/>
                    <a:pt x="275" y="389"/>
                    <a:pt x="9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0" name="Google Shape;2610;p34"/>
            <p:cNvSpPr/>
            <p:nvPr/>
          </p:nvSpPr>
          <p:spPr>
            <a:xfrm>
              <a:off x="8704511" y="3034340"/>
              <a:ext cx="97243" cy="92230"/>
            </a:xfrm>
            <a:custGeom>
              <a:avLst/>
              <a:gdLst/>
              <a:ahLst/>
              <a:cxnLst/>
              <a:rect l="l" t="t" r="r" b="b"/>
              <a:pathLst>
                <a:path w="3996" h="3790" extrusionOk="0">
                  <a:moveTo>
                    <a:pt x="1621" y="1"/>
                  </a:moveTo>
                  <a:cubicBezTo>
                    <a:pt x="1576" y="1"/>
                    <a:pt x="1530" y="24"/>
                    <a:pt x="1530" y="69"/>
                  </a:cubicBezTo>
                  <a:cubicBezTo>
                    <a:pt x="1621" y="549"/>
                    <a:pt x="1621" y="1028"/>
                    <a:pt x="1713" y="1416"/>
                  </a:cubicBezTo>
                  <a:cubicBezTo>
                    <a:pt x="1530" y="1325"/>
                    <a:pt x="1233" y="1119"/>
                    <a:pt x="1051" y="1028"/>
                  </a:cubicBezTo>
                  <a:cubicBezTo>
                    <a:pt x="1051" y="845"/>
                    <a:pt x="1051" y="754"/>
                    <a:pt x="959" y="640"/>
                  </a:cubicBezTo>
                  <a:lnTo>
                    <a:pt x="959" y="69"/>
                  </a:lnTo>
                  <a:lnTo>
                    <a:pt x="868" y="69"/>
                  </a:lnTo>
                  <a:lnTo>
                    <a:pt x="868" y="640"/>
                  </a:lnTo>
                  <a:lnTo>
                    <a:pt x="868" y="845"/>
                  </a:lnTo>
                  <a:cubicBezTo>
                    <a:pt x="663" y="754"/>
                    <a:pt x="571" y="640"/>
                    <a:pt x="389" y="549"/>
                  </a:cubicBezTo>
                  <a:lnTo>
                    <a:pt x="297" y="640"/>
                  </a:lnTo>
                  <a:cubicBezTo>
                    <a:pt x="480" y="845"/>
                    <a:pt x="663" y="1028"/>
                    <a:pt x="868" y="1119"/>
                  </a:cubicBezTo>
                  <a:cubicBezTo>
                    <a:pt x="663" y="1210"/>
                    <a:pt x="389" y="1325"/>
                    <a:pt x="92" y="1416"/>
                  </a:cubicBezTo>
                  <a:cubicBezTo>
                    <a:pt x="1" y="1416"/>
                    <a:pt x="92" y="1507"/>
                    <a:pt x="206" y="1507"/>
                  </a:cubicBezTo>
                  <a:cubicBezTo>
                    <a:pt x="389" y="1416"/>
                    <a:pt x="663" y="1416"/>
                    <a:pt x="868" y="1325"/>
                  </a:cubicBezTo>
                  <a:cubicBezTo>
                    <a:pt x="959" y="1325"/>
                    <a:pt x="959" y="1210"/>
                    <a:pt x="959" y="1210"/>
                  </a:cubicBezTo>
                  <a:cubicBezTo>
                    <a:pt x="1142" y="1416"/>
                    <a:pt x="1439" y="1598"/>
                    <a:pt x="1621" y="1781"/>
                  </a:cubicBezTo>
                  <a:cubicBezTo>
                    <a:pt x="1233" y="1895"/>
                    <a:pt x="777" y="2078"/>
                    <a:pt x="297" y="2169"/>
                  </a:cubicBezTo>
                  <a:cubicBezTo>
                    <a:pt x="206" y="2260"/>
                    <a:pt x="206" y="2352"/>
                    <a:pt x="297" y="2352"/>
                  </a:cubicBezTo>
                  <a:cubicBezTo>
                    <a:pt x="868" y="2260"/>
                    <a:pt x="1347" y="2078"/>
                    <a:pt x="1804" y="1986"/>
                  </a:cubicBezTo>
                  <a:lnTo>
                    <a:pt x="1804" y="1986"/>
                  </a:lnTo>
                  <a:cubicBezTo>
                    <a:pt x="1621" y="2260"/>
                    <a:pt x="1530" y="2466"/>
                    <a:pt x="1347" y="2740"/>
                  </a:cubicBezTo>
                  <a:cubicBezTo>
                    <a:pt x="1051" y="2740"/>
                    <a:pt x="868" y="2831"/>
                    <a:pt x="571" y="2831"/>
                  </a:cubicBezTo>
                  <a:cubicBezTo>
                    <a:pt x="480" y="2831"/>
                    <a:pt x="480" y="2922"/>
                    <a:pt x="571" y="2922"/>
                  </a:cubicBezTo>
                  <a:lnTo>
                    <a:pt x="1233" y="2922"/>
                  </a:lnTo>
                  <a:lnTo>
                    <a:pt x="1233" y="3036"/>
                  </a:lnTo>
                  <a:lnTo>
                    <a:pt x="1142" y="3128"/>
                  </a:lnTo>
                  <a:cubicBezTo>
                    <a:pt x="1077" y="3192"/>
                    <a:pt x="1150" y="3257"/>
                    <a:pt x="1198" y="3257"/>
                  </a:cubicBezTo>
                  <a:cubicBezTo>
                    <a:pt x="1218" y="3257"/>
                    <a:pt x="1233" y="3246"/>
                    <a:pt x="1233" y="3219"/>
                  </a:cubicBezTo>
                  <a:lnTo>
                    <a:pt x="1347" y="3219"/>
                  </a:lnTo>
                  <a:cubicBezTo>
                    <a:pt x="1347" y="3402"/>
                    <a:pt x="1439" y="3607"/>
                    <a:pt x="1530" y="3790"/>
                  </a:cubicBezTo>
                  <a:cubicBezTo>
                    <a:pt x="1530" y="3790"/>
                    <a:pt x="1621" y="3790"/>
                    <a:pt x="1621" y="3698"/>
                  </a:cubicBezTo>
                  <a:cubicBezTo>
                    <a:pt x="1621" y="3493"/>
                    <a:pt x="1530" y="3310"/>
                    <a:pt x="1439" y="3036"/>
                  </a:cubicBezTo>
                  <a:cubicBezTo>
                    <a:pt x="1621" y="2831"/>
                    <a:pt x="1713" y="2557"/>
                    <a:pt x="1918" y="2260"/>
                  </a:cubicBezTo>
                  <a:cubicBezTo>
                    <a:pt x="2009" y="2648"/>
                    <a:pt x="2101" y="2922"/>
                    <a:pt x="2283" y="3310"/>
                  </a:cubicBezTo>
                  <a:cubicBezTo>
                    <a:pt x="2283" y="3337"/>
                    <a:pt x="2291" y="3348"/>
                    <a:pt x="2302" y="3348"/>
                  </a:cubicBezTo>
                  <a:cubicBezTo>
                    <a:pt x="2329" y="3348"/>
                    <a:pt x="2374" y="3284"/>
                    <a:pt x="2374" y="3219"/>
                  </a:cubicBezTo>
                  <a:cubicBezTo>
                    <a:pt x="2283" y="2831"/>
                    <a:pt x="2192" y="2466"/>
                    <a:pt x="2101" y="2078"/>
                  </a:cubicBezTo>
                  <a:lnTo>
                    <a:pt x="2101" y="2078"/>
                  </a:lnTo>
                  <a:cubicBezTo>
                    <a:pt x="2374" y="2260"/>
                    <a:pt x="2671" y="2466"/>
                    <a:pt x="2945" y="2557"/>
                  </a:cubicBezTo>
                  <a:lnTo>
                    <a:pt x="2945" y="2648"/>
                  </a:lnTo>
                  <a:cubicBezTo>
                    <a:pt x="3059" y="2831"/>
                    <a:pt x="3059" y="2922"/>
                    <a:pt x="3059" y="3128"/>
                  </a:cubicBezTo>
                  <a:cubicBezTo>
                    <a:pt x="3059" y="3219"/>
                    <a:pt x="3059" y="3402"/>
                    <a:pt x="3151" y="3493"/>
                  </a:cubicBezTo>
                  <a:cubicBezTo>
                    <a:pt x="3151" y="3550"/>
                    <a:pt x="3173" y="3579"/>
                    <a:pt x="3196" y="3579"/>
                  </a:cubicBezTo>
                  <a:cubicBezTo>
                    <a:pt x="3219" y="3579"/>
                    <a:pt x="3242" y="3550"/>
                    <a:pt x="3242" y="3493"/>
                  </a:cubicBezTo>
                  <a:cubicBezTo>
                    <a:pt x="3242" y="3402"/>
                    <a:pt x="3242" y="3219"/>
                    <a:pt x="3151" y="3128"/>
                  </a:cubicBezTo>
                  <a:cubicBezTo>
                    <a:pt x="3151" y="2922"/>
                    <a:pt x="3151" y="2831"/>
                    <a:pt x="3059" y="2648"/>
                  </a:cubicBezTo>
                  <a:lnTo>
                    <a:pt x="3151" y="2648"/>
                  </a:lnTo>
                  <a:cubicBezTo>
                    <a:pt x="3242" y="2740"/>
                    <a:pt x="3333" y="2740"/>
                    <a:pt x="3424" y="2831"/>
                  </a:cubicBezTo>
                  <a:cubicBezTo>
                    <a:pt x="3630" y="2831"/>
                    <a:pt x="3630" y="2648"/>
                    <a:pt x="3516" y="2557"/>
                  </a:cubicBezTo>
                  <a:cubicBezTo>
                    <a:pt x="3516" y="2557"/>
                    <a:pt x="3424" y="2557"/>
                    <a:pt x="3424" y="2466"/>
                  </a:cubicBezTo>
                  <a:cubicBezTo>
                    <a:pt x="3516" y="2352"/>
                    <a:pt x="3721" y="2352"/>
                    <a:pt x="3812" y="2260"/>
                  </a:cubicBezTo>
                  <a:lnTo>
                    <a:pt x="3812" y="2169"/>
                  </a:lnTo>
                  <a:cubicBezTo>
                    <a:pt x="3630" y="2169"/>
                    <a:pt x="3516" y="2260"/>
                    <a:pt x="3333" y="2352"/>
                  </a:cubicBezTo>
                  <a:lnTo>
                    <a:pt x="3242" y="2352"/>
                  </a:lnTo>
                  <a:cubicBezTo>
                    <a:pt x="2945" y="2169"/>
                    <a:pt x="2580" y="1986"/>
                    <a:pt x="2283" y="1781"/>
                  </a:cubicBezTo>
                  <a:cubicBezTo>
                    <a:pt x="2854" y="1598"/>
                    <a:pt x="3333" y="1416"/>
                    <a:pt x="3904" y="1210"/>
                  </a:cubicBezTo>
                  <a:cubicBezTo>
                    <a:pt x="3995" y="1210"/>
                    <a:pt x="3995" y="1119"/>
                    <a:pt x="3904" y="1119"/>
                  </a:cubicBezTo>
                  <a:cubicBezTo>
                    <a:pt x="3333" y="1325"/>
                    <a:pt x="2854" y="1416"/>
                    <a:pt x="2283" y="1598"/>
                  </a:cubicBezTo>
                  <a:cubicBezTo>
                    <a:pt x="2374" y="1416"/>
                    <a:pt x="2489" y="1210"/>
                    <a:pt x="2580" y="1028"/>
                  </a:cubicBezTo>
                  <a:cubicBezTo>
                    <a:pt x="2762" y="937"/>
                    <a:pt x="2945" y="845"/>
                    <a:pt x="3242" y="845"/>
                  </a:cubicBezTo>
                  <a:cubicBezTo>
                    <a:pt x="3242" y="754"/>
                    <a:pt x="3242" y="640"/>
                    <a:pt x="3151" y="640"/>
                  </a:cubicBezTo>
                  <a:cubicBezTo>
                    <a:pt x="3059" y="640"/>
                    <a:pt x="2854" y="754"/>
                    <a:pt x="2762" y="845"/>
                  </a:cubicBezTo>
                  <a:cubicBezTo>
                    <a:pt x="2854" y="640"/>
                    <a:pt x="2945" y="457"/>
                    <a:pt x="3059" y="275"/>
                  </a:cubicBezTo>
                  <a:cubicBezTo>
                    <a:pt x="3059" y="183"/>
                    <a:pt x="2945" y="183"/>
                    <a:pt x="2945" y="183"/>
                  </a:cubicBezTo>
                  <a:cubicBezTo>
                    <a:pt x="2762" y="457"/>
                    <a:pt x="2671" y="640"/>
                    <a:pt x="2489" y="937"/>
                  </a:cubicBezTo>
                  <a:cubicBezTo>
                    <a:pt x="2489" y="937"/>
                    <a:pt x="2374" y="937"/>
                    <a:pt x="2283" y="1028"/>
                  </a:cubicBezTo>
                  <a:cubicBezTo>
                    <a:pt x="2283" y="1028"/>
                    <a:pt x="2283" y="1119"/>
                    <a:pt x="2374" y="1119"/>
                  </a:cubicBezTo>
                  <a:cubicBezTo>
                    <a:pt x="2283" y="1325"/>
                    <a:pt x="2101" y="1507"/>
                    <a:pt x="2009" y="1598"/>
                  </a:cubicBezTo>
                  <a:lnTo>
                    <a:pt x="1918" y="1598"/>
                  </a:lnTo>
                  <a:cubicBezTo>
                    <a:pt x="1804" y="1119"/>
                    <a:pt x="1713" y="549"/>
                    <a:pt x="1713" y="69"/>
                  </a:cubicBezTo>
                  <a:cubicBezTo>
                    <a:pt x="1713" y="24"/>
                    <a:pt x="1667" y="1"/>
                    <a:pt x="162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1" name="Google Shape;2611;p34"/>
            <p:cNvSpPr/>
            <p:nvPr/>
          </p:nvSpPr>
          <p:spPr>
            <a:xfrm>
              <a:off x="8760066" y="3033780"/>
              <a:ext cx="5013" cy="23362"/>
            </a:xfrm>
            <a:custGeom>
              <a:avLst/>
              <a:gdLst/>
              <a:ahLst/>
              <a:cxnLst/>
              <a:rect l="l" t="t" r="r" b="b"/>
              <a:pathLst>
                <a:path w="206" h="960" extrusionOk="0">
                  <a:moveTo>
                    <a:pt x="0" y="1"/>
                  </a:moveTo>
                  <a:lnTo>
                    <a:pt x="0" y="92"/>
                  </a:lnTo>
                  <a:cubicBezTo>
                    <a:pt x="91" y="389"/>
                    <a:pt x="91" y="663"/>
                    <a:pt x="0" y="960"/>
                  </a:cubicBezTo>
                  <a:lnTo>
                    <a:pt x="91" y="960"/>
                  </a:lnTo>
                  <a:cubicBezTo>
                    <a:pt x="206" y="663"/>
                    <a:pt x="206" y="298"/>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2" name="Google Shape;2612;p34"/>
            <p:cNvSpPr/>
            <p:nvPr/>
          </p:nvSpPr>
          <p:spPr>
            <a:xfrm>
              <a:off x="8170182" y="3950812"/>
              <a:ext cx="95004" cy="92230"/>
            </a:xfrm>
            <a:custGeom>
              <a:avLst/>
              <a:gdLst/>
              <a:ahLst/>
              <a:cxnLst/>
              <a:rect l="l" t="t" r="r" b="b"/>
              <a:pathLst>
                <a:path w="3904" h="3790" extrusionOk="0">
                  <a:moveTo>
                    <a:pt x="2945" y="2648"/>
                  </a:moveTo>
                  <a:lnTo>
                    <a:pt x="2945" y="3127"/>
                  </a:lnTo>
                  <a:cubicBezTo>
                    <a:pt x="3036" y="3219"/>
                    <a:pt x="3036" y="3401"/>
                    <a:pt x="3036" y="3493"/>
                  </a:cubicBezTo>
                  <a:cubicBezTo>
                    <a:pt x="3082" y="3550"/>
                    <a:pt x="3105" y="3578"/>
                    <a:pt x="3116" y="3578"/>
                  </a:cubicBezTo>
                  <a:cubicBezTo>
                    <a:pt x="3128" y="3578"/>
                    <a:pt x="3128" y="3550"/>
                    <a:pt x="3128" y="3493"/>
                  </a:cubicBezTo>
                  <a:lnTo>
                    <a:pt x="3128" y="3127"/>
                  </a:lnTo>
                  <a:cubicBezTo>
                    <a:pt x="3036" y="2922"/>
                    <a:pt x="3036" y="2831"/>
                    <a:pt x="2945" y="2648"/>
                  </a:cubicBezTo>
                  <a:close/>
                  <a:moveTo>
                    <a:pt x="1564" y="0"/>
                  </a:moveTo>
                  <a:cubicBezTo>
                    <a:pt x="1536" y="0"/>
                    <a:pt x="1507" y="23"/>
                    <a:pt x="1507" y="69"/>
                  </a:cubicBezTo>
                  <a:cubicBezTo>
                    <a:pt x="1507" y="548"/>
                    <a:pt x="1621" y="1028"/>
                    <a:pt x="1621" y="1416"/>
                  </a:cubicBezTo>
                  <a:cubicBezTo>
                    <a:pt x="1416" y="1324"/>
                    <a:pt x="1142" y="1119"/>
                    <a:pt x="937" y="1028"/>
                  </a:cubicBezTo>
                  <a:lnTo>
                    <a:pt x="937" y="639"/>
                  </a:lnTo>
                  <a:cubicBezTo>
                    <a:pt x="937" y="457"/>
                    <a:pt x="937" y="274"/>
                    <a:pt x="845" y="69"/>
                  </a:cubicBezTo>
                  <a:lnTo>
                    <a:pt x="754" y="69"/>
                  </a:lnTo>
                  <a:lnTo>
                    <a:pt x="754" y="639"/>
                  </a:lnTo>
                  <a:lnTo>
                    <a:pt x="754" y="845"/>
                  </a:lnTo>
                  <a:cubicBezTo>
                    <a:pt x="663" y="754"/>
                    <a:pt x="480" y="639"/>
                    <a:pt x="275" y="548"/>
                  </a:cubicBezTo>
                  <a:cubicBezTo>
                    <a:pt x="275" y="530"/>
                    <a:pt x="271" y="523"/>
                    <a:pt x="266" y="523"/>
                  </a:cubicBezTo>
                  <a:cubicBezTo>
                    <a:pt x="245" y="523"/>
                    <a:pt x="202" y="639"/>
                    <a:pt x="275" y="639"/>
                  </a:cubicBezTo>
                  <a:cubicBezTo>
                    <a:pt x="366" y="845"/>
                    <a:pt x="663" y="936"/>
                    <a:pt x="845" y="1119"/>
                  </a:cubicBezTo>
                  <a:lnTo>
                    <a:pt x="754" y="1119"/>
                  </a:lnTo>
                  <a:cubicBezTo>
                    <a:pt x="571" y="1210"/>
                    <a:pt x="275" y="1324"/>
                    <a:pt x="92" y="1416"/>
                  </a:cubicBezTo>
                  <a:cubicBezTo>
                    <a:pt x="1" y="1416"/>
                    <a:pt x="1" y="1507"/>
                    <a:pt x="92" y="1507"/>
                  </a:cubicBezTo>
                  <a:cubicBezTo>
                    <a:pt x="366" y="1416"/>
                    <a:pt x="571" y="1324"/>
                    <a:pt x="845" y="1324"/>
                  </a:cubicBezTo>
                  <a:lnTo>
                    <a:pt x="845" y="1210"/>
                  </a:lnTo>
                  <a:cubicBezTo>
                    <a:pt x="1142" y="1416"/>
                    <a:pt x="1325" y="1598"/>
                    <a:pt x="1621" y="1689"/>
                  </a:cubicBezTo>
                  <a:cubicBezTo>
                    <a:pt x="1142" y="1895"/>
                    <a:pt x="663" y="1986"/>
                    <a:pt x="183" y="2169"/>
                  </a:cubicBezTo>
                  <a:cubicBezTo>
                    <a:pt x="92" y="2260"/>
                    <a:pt x="183" y="2351"/>
                    <a:pt x="275" y="2351"/>
                  </a:cubicBezTo>
                  <a:cubicBezTo>
                    <a:pt x="754" y="2260"/>
                    <a:pt x="1233" y="2077"/>
                    <a:pt x="1713" y="1986"/>
                  </a:cubicBezTo>
                  <a:lnTo>
                    <a:pt x="1713" y="1986"/>
                  </a:lnTo>
                  <a:cubicBezTo>
                    <a:pt x="1621" y="2260"/>
                    <a:pt x="1416" y="2466"/>
                    <a:pt x="1233" y="2739"/>
                  </a:cubicBezTo>
                  <a:cubicBezTo>
                    <a:pt x="1051" y="2739"/>
                    <a:pt x="754" y="2831"/>
                    <a:pt x="480" y="2831"/>
                  </a:cubicBezTo>
                  <a:lnTo>
                    <a:pt x="480" y="2922"/>
                  </a:lnTo>
                  <a:lnTo>
                    <a:pt x="1142" y="2922"/>
                  </a:lnTo>
                  <a:cubicBezTo>
                    <a:pt x="1142" y="3036"/>
                    <a:pt x="1051" y="3127"/>
                    <a:pt x="1051" y="3127"/>
                  </a:cubicBezTo>
                  <a:cubicBezTo>
                    <a:pt x="1051" y="3192"/>
                    <a:pt x="1096" y="3257"/>
                    <a:pt x="1155" y="3257"/>
                  </a:cubicBezTo>
                  <a:cubicBezTo>
                    <a:pt x="1180" y="3257"/>
                    <a:pt x="1207" y="3245"/>
                    <a:pt x="1233" y="3219"/>
                  </a:cubicBezTo>
                  <a:cubicBezTo>
                    <a:pt x="1325" y="3401"/>
                    <a:pt x="1325" y="3607"/>
                    <a:pt x="1416" y="3789"/>
                  </a:cubicBezTo>
                  <a:cubicBezTo>
                    <a:pt x="1507" y="3789"/>
                    <a:pt x="1621" y="3789"/>
                    <a:pt x="1621" y="3698"/>
                  </a:cubicBezTo>
                  <a:cubicBezTo>
                    <a:pt x="1507" y="3493"/>
                    <a:pt x="1416" y="3219"/>
                    <a:pt x="1325" y="3036"/>
                  </a:cubicBezTo>
                  <a:cubicBezTo>
                    <a:pt x="1507" y="2739"/>
                    <a:pt x="1713" y="2557"/>
                    <a:pt x="1804" y="2260"/>
                  </a:cubicBezTo>
                  <a:cubicBezTo>
                    <a:pt x="1895" y="2648"/>
                    <a:pt x="1986" y="2922"/>
                    <a:pt x="2192" y="3310"/>
                  </a:cubicBezTo>
                  <a:cubicBezTo>
                    <a:pt x="2192" y="3337"/>
                    <a:pt x="2208" y="3348"/>
                    <a:pt x="2227" y="3348"/>
                  </a:cubicBezTo>
                  <a:cubicBezTo>
                    <a:pt x="2275" y="3348"/>
                    <a:pt x="2348" y="3283"/>
                    <a:pt x="2283" y="3219"/>
                  </a:cubicBezTo>
                  <a:cubicBezTo>
                    <a:pt x="2192" y="2831"/>
                    <a:pt x="2078" y="2466"/>
                    <a:pt x="1986" y="1986"/>
                  </a:cubicBezTo>
                  <a:lnTo>
                    <a:pt x="1986" y="1986"/>
                  </a:lnTo>
                  <a:cubicBezTo>
                    <a:pt x="2283" y="2260"/>
                    <a:pt x="2557" y="2351"/>
                    <a:pt x="2854" y="2557"/>
                  </a:cubicBezTo>
                  <a:cubicBezTo>
                    <a:pt x="2854" y="2557"/>
                    <a:pt x="2854" y="2648"/>
                    <a:pt x="2945" y="2648"/>
                  </a:cubicBezTo>
                  <a:lnTo>
                    <a:pt x="3036" y="2648"/>
                  </a:lnTo>
                  <a:cubicBezTo>
                    <a:pt x="3128" y="2648"/>
                    <a:pt x="3219" y="2739"/>
                    <a:pt x="3424" y="2831"/>
                  </a:cubicBezTo>
                  <a:cubicBezTo>
                    <a:pt x="3516" y="2831"/>
                    <a:pt x="3607" y="2648"/>
                    <a:pt x="3516" y="2557"/>
                  </a:cubicBezTo>
                  <a:cubicBezTo>
                    <a:pt x="3424" y="2557"/>
                    <a:pt x="3333" y="2557"/>
                    <a:pt x="3333" y="2466"/>
                  </a:cubicBezTo>
                  <a:cubicBezTo>
                    <a:pt x="3516" y="2351"/>
                    <a:pt x="3607" y="2351"/>
                    <a:pt x="3698" y="2260"/>
                  </a:cubicBezTo>
                  <a:cubicBezTo>
                    <a:pt x="3790" y="2169"/>
                    <a:pt x="3698" y="2169"/>
                    <a:pt x="3698" y="2169"/>
                  </a:cubicBezTo>
                  <a:cubicBezTo>
                    <a:pt x="3516" y="2169"/>
                    <a:pt x="3424" y="2260"/>
                    <a:pt x="3219" y="2351"/>
                  </a:cubicBezTo>
                  <a:lnTo>
                    <a:pt x="3128" y="2351"/>
                  </a:lnTo>
                  <a:cubicBezTo>
                    <a:pt x="2854" y="2169"/>
                    <a:pt x="2557" y="1986"/>
                    <a:pt x="2192" y="1781"/>
                  </a:cubicBezTo>
                  <a:cubicBezTo>
                    <a:pt x="2763" y="1598"/>
                    <a:pt x="3333" y="1416"/>
                    <a:pt x="3790" y="1210"/>
                  </a:cubicBezTo>
                  <a:cubicBezTo>
                    <a:pt x="3904" y="1210"/>
                    <a:pt x="3904" y="1119"/>
                    <a:pt x="3790" y="1119"/>
                  </a:cubicBezTo>
                  <a:cubicBezTo>
                    <a:pt x="3333" y="1324"/>
                    <a:pt x="2763" y="1416"/>
                    <a:pt x="2192" y="1598"/>
                  </a:cubicBezTo>
                  <a:cubicBezTo>
                    <a:pt x="2283" y="1416"/>
                    <a:pt x="2375" y="1210"/>
                    <a:pt x="2466" y="1028"/>
                  </a:cubicBezTo>
                  <a:cubicBezTo>
                    <a:pt x="2763" y="936"/>
                    <a:pt x="2945" y="845"/>
                    <a:pt x="3128" y="754"/>
                  </a:cubicBezTo>
                  <a:cubicBezTo>
                    <a:pt x="3202" y="754"/>
                    <a:pt x="3155" y="616"/>
                    <a:pt x="3085" y="616"/>
                  </a:cubicBezTo>
                  <a:cubicBezTo>
                    <a:pt x="3070" y="616"/>
                    <a:pt x="3053" y="623"/>
                    <a:pt x="3036" y="639"/>
                  </a:cubicBezTo>
                  <a:cubicBezTo>
                    <a:pt x="2945" y="639"/>
                    <a:pt x="2763" y="754"/>
                    <a:pt x="2648" y="845"/>
                  </a:cubicBezTo>
                  <a:cubicBezTo>
                    <a:pt x="2763" y="639"/>
                    <a:pt x="2854" y="457"/>
                    <a:pt x="2945" y="274"/>
                  </a:cubicBezTo>
                  <a:cubicBezTo>
                    <a:pt x="3009" y="210"/>
                    <a:pt x="2983" y="135"/>
                    <a:pt x="2931" y="135"/>
                  </a:cubicBezTo>
                  <a:cubicBezTo>
                    <a:pt x="2908" y="135"/>
                    <a:pt x="2881" y="149"/>
                    <a:pt x="2854" y="183"/>
                  </a:cubicBezTo>
                  <a:cubicBezTo>
                    <a:pt x="2763" y="457"/>
                    <a:pt x="2557" y="639"/>
                    <a:pt x="2375" y="936"/>
                  </a:cubicBezTo>
                  <a:lnTo>
                    <a:pt x="2283" y="936"/>
                  </a:lnTo>
                  <a:cubicBezTo>
                    <a:pt x="2192" y="1028"/>
                    <a:pt x="2192" y="1119"/>
                    <a:pt x="2283" y="1119"/>
                  </a:cubicBezTo>
                  <a:cubicBezTo>
                    <a:pt x="2192" y="1324"/>
                    <a:pt x="2078" y="1507"/>
                    <a:pt x="1895" y="1598"/>
                  </a:cubicBezTo>
                  <a:cubicBezTo>
                    <a:pt x="1713" y="1119"/>
                    <a:pt x="1713" y="548"/>
                    <a:pt x="1621" y="69"/>
                  </a:cubicBezTo>
                  <a:cubicBezTo>
                    <a:pt x="1621" y="23"/>
                    <a:pt x="1593" y="0"/>
                    <a:pt x="15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3" name="Google Shape;2613;p34"/>
            <p:cNvSpPr/>
            <p:nvPr/>
          </p:nvSpPr>
          <p:spPr>
            <a:xfrm>
              <a:off x="8223498" y="3950252"/>
              <a:ext cx="6692" cy="23362"/>
            </a:xfrm>
            <a:custGeom>
              <a:avLst/>
              <a:gdLst/>
              <a:ahLst/>
              <a:cxnLst/>
              <a:rect l="l" t="t" r="r" b="b"/>
              <a:pathLst>
                <a:path w="275" h="960" extrusionOk="0">
                  <a:moveTo>
                    <a:pt x="1" y="1"/>
                  </a:moveTo>
                  <a:lnTo>
                    <a:pt x="1" y="92"/>
                  </a:lnTo>
                  <a:cubicBezTo>
                    <a:pt x="92" y="389"/>
                    <a:pt x="92" y="571"/>
                    <a:pt x="92" y="959"/>
                  </a:cubicBezTo>
                  <a:lnTo>
                    <a:pt x="184" y="959"/>
                  </a:lnTo>
                  <a:cubicBezTo>
                    <a:pt x="275" y="662"/>
                    <a:pt x="184" y="297"/>
                    <a:pt x="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4" name="Google Shape;2614;p34"/>
            <p:cNvSpPr/>
            <p:nvPr/>
          </p:nvSpPr>
          <p:spPr>
            <a:xfrm>
              <a:off x="7633078" y="3254296"/>
              <a:ext cx="127223" cy="121675"/>
            </a:xfrm>
            <a:custGeom>
              <a:avLst/>
              <a:gdLst/>
              <a:ahLst/>
              <a:cxnLst/>
              <a:rect l="l" t="t" r="r" b="b"/>
              <a:pathLst>
                <a:path w="5228" h="5000" extrusionOk="0">
                  <a:moveTo>
                    <a:pt x="2101" y="1"/>
                  </a:moveTo>
                  <a:cubicBezTo>
                    <a:pt x="2055" y="1"/>
                    <a:pt x="2009" y="23"/>
                    <a:pt x="2009" y="69"/>
                  </a:cubicBezTo>
                  <a:cubicBezTo>
                    <a:pt x="2009" y="731"/>
                    <a:pt x="2101" y="1302"/>
                    <a:pt x="2192" y="1872"/>
                  </a:cubicBezTo>
                  <a:cubicBezTo>
                    <a:pt x="1895" y="1690"/>
                    <a:pt x="1621" y="1507"/>
                    <a:pt x="1233" y="1302"/>
                  </a:cubicBezTo>
                  <a:lnTo>
                    <a:pt x="1233" y="845"/>
                  </a:lnTo>
                  <a:cubicBezTo>
                    <a:pt x="1233" y="548"/>
                    <a:pt x="1233" y="366"/>
                    <a:pt x="1142" y="69"/>
                  </a:cubicBezTo>
                  <a:cubicBezTo>
                    <a:pt x="1142" y="69"/>
                    <a:pt x="1051" y="69"/>
                    <a:pt x="1051" y="160"/>
                  </a:cubicBezTo>
                  <a:lnTo>
                    <a:pt x="1051" y="845"/>
                  </a:lnTo>
                  <a:lnTo>
                    <a:pt x="1051" y="1119"/>
                  </a:lnTo>
                  <a:cubicBezTo>
                    <a:pt x="868" y="1028"/>
                    <a:pt x="663" y="845"/>
                    <a:pt x="480" y="731"/>
                  </a:cubicBezTo>
                  <a:cubicBezTo>
                    <a:pt x="463" y="714"/>
                    <a:pt x="447" y="708"/>
                    <a:pt x="431" y="708"/>
                  </a:cubicBezTo>
                  <a:cubicBezTo>
                    <a:pt x="361" y="708"/>
                    <a:pt x="314" y="845"/>
                    <a:pt x="389" y="845"/>
                  </a:cubicBezTo>
                  <a:cubicBezTo>
                    <a:pt x="571" y="1028"/>
                    <a:pt x="868" y="1302"/>
                    <a:pt x="1142" y="1507"/>
                  </a:cubicBezTo>
                  <a:lnTo>
                    <a:pt x="1051" y="1507"/>
                  </a:lnTo>
                  <a:cubicBezTo>
                    <a:pt x="754" y="1598"/>
                    <a:pt x="389" y="1690"/>
                    <a:pt x="92" y="1781"/>
                  </a:cubicBezTo>
                  <a:cubicBezTo>
                    <a:pt x="1" y="1872"/>
                    <a:pt x="1" y="1986"/>
                    <a:pt x="92" y="1986"/>
                  </a:cubicBezTo>
                  <a:cubicBezTo>
                    <a:pt x="480" y="1872"/>
                    <a:pt x="754" y="1781"/>
                    <a:pt x="1142" y="1690"/>
                  </a:cubicBezTo>
                  <a:cubicBezTo>
                    <a:pt x="1142" y="1690"/>
                    <a:pt x="1187" y="1645"/>
                    <a:pt x="1182" y="1618"/>
                  </a:cubicBezTo>
                  <a:lnTo>
                    <a:pt x="1182" y="1618"/>
                  </a:lnTo>
                  <a:cubicBezTo>
                    <a:pt x="1549" y="1801"/>
                    <a:pt x="1814" y="2084"/>
                    <a:pt x="2101" y="2260"/>
                  </a:cubicBezTo>
                  <a:cubicBezTo>
                    <a:pt x="1530" y="2443"/>
                    <a:pt x="959" y="2648"/>
                    <a:pt x="297" y="2922"/>
                  </a:cubicBezTo>
                  <a:cubicBezTo>
                    <a:pt x="183" y="2922"/>
                    <a:pt x="183" y="3128"/>
                    <a:pt x="389" y="3128"/>
                  </a:cubicBezTo>
                  <a:cubicBezTo>
                    <a:pt x="1051" y="2922"/>
                    <a:pt x="1713" y="2740"/>
                    <a:pt x="2374" y="2557"/>
                  </a:cubicBezTo>
                  <a:lnTo>
                    <a:pt x="2374" y="2557"/>
                  </a:lnTo>
                  <a:cubicBezTo>
                    <a:pt x="2101" y="2922"/>
                    <a:pt x="1895" y="3310"/>
                    <a:pt x="1713" y="3698"/>
                  </a:cubicBezTo>
                  <a:cubicBezTo>
                    <a:pt x="1324" y="3698"/>
                    <a:pt x="1051" y="3698"/>
                    <a:pt x="663" y="3789"/>
                  </a:cubicBezTo>
                  <a:cubicBezTo>
                    <a:pt x="571" y="3789"/>
                    <a:pt x="571" y="3881"/>
                    <a:pt x="663" y="3881"/>
                  </a:cubicBezTo>
                  <a:lnTo>
                    <a:pt x="1530" y="3881"/>
                  </a:lnTo>
                  <a:lnTo>
                    <a:pt x="1530" y="3972"/>
                  </a:lnTo>
                  <a:cubicBezTo>
                    <a:pt x="1530" y="3972"/>
                    <a:pt x="1439" y="4063"/>
                    <a:pt x="1439" y="4155"/>
                  </a:cubicBezTo>
                  <a:cubicBezTo>
                    <a:pt x="1359" y="4234"/>
                    <a:pt x="1434" y="4346"/>
                    <a:pt x="1518" y="4346"/>
                  </a:cubicBezTo>
                  <a:cubicBezTo>
                    <a:pt x="1555" y="4346"/>
                    <a:pt x="1593" y="4325"/>
                    <a:pt x="1621" y="4269"/>
                  </a:cubicBezTo>
                  <a:cubicBezTo>
                    <a:pt x="1713" y="4451"/>
                    <a:pt x="1804" y="4725"/>
                    <a:pt x="1895" y="4931"/>
                  </a:cubicBezTo>
                  <a:cubicBezTo>
                    <a:pt x="1952" y="4976"/>
                    <a:pt x="2004" y="4999"/>
                    <a:pt x="2041" y="4999"/>
                  </a:cubicBezTo>
                  <a:cubicBezTo>
                    <a:pt x="2078" y="4999"/>
                    <a:pt x="2101" y="4976"/>
                    <a:pt x="2101" y="4931"/>
                  </a:cubicBezTo>
                  <a:cubicBezTo>
                    <a:pt x="2009" y="4543"/>
                    <a:pt x="1895" y="4269"/>
                    <a:pt x="1804" y="4063"/>
                  </a:cubicBezTo>
                  <a:cubicBezTo>
                    <a:pt x="2009" y="3698"/>
                    <a:pt x="2192" y="3310"/>
                    <a:pt x="2466" y="2922"/>
                  </a:cubicBezTo>
                  <a:cubicBezTo>
                    <a:pt x="2580" y="3493"/>
                    <a:pt x="2762" y="3881"/>
                    <a:pt x="2945" y="4360"/>
                  </a:cubicBezTo>
                  <a:cubicBezTo>
                    <a:pt x="2945" y="4387"/>
                    <a:pt x="2963" y="4398"/>
                    <a:pt x="2988" y="4398"/>
                  </a:cubicBezTo>
                  <a:cubicBezTo>
                    <a:pt x="3048" y="4398"/>
                    <a:pt x="3151" y="4333"/>
                    <a:pt x="3151" y="4269"/>
                  </a:cubicBezTo>
                  <a:cubicBezTo>
                    <a:pt x="2945" y="3789"/>
                    <a:pt x="2762" y="3219"/>
                    <a:pt x="2671" y="2648"/>
                  </a:cubicBezTo>
                  <a:lnTo>
                    <a:pt x="2671" y="2648"/>
                  </a:lnTo>
                  <a:cubicBezTo>
                    <a:pt x="3036" y="2922"/>
                    <a:pt x="3424" y="3219"/>
                    <a:pt x="3812" y="3401"/>
                  </a:cubicBezTo>
                  <a:lnTo>
                    <a:pt x="3904" y="3493"/>
                  </a:lnTo>
                  <a:cubicBezTo>
                    <a:pt x="3904" y="3698"/>
                    <a:pt x="3904" y="3881"/>
                    <a:pt x="3995" y="4063"/>
                  </a:cubicBezTo>
                  <a:cubicBezTo>
                    <a:pt x="3995" y="4269"/>
                    <a:pt x="3995" y="4451"/>
                    <a:pt x="4086" y="4634"/>
                  </a:cubicBezTo>
                  <a:cubicBezTo>
                    <a:pt x="4086" y="4680"/>
                    <a:pt x="4138" y="4703"/>
                    <a:pt x="4175" y="4703"/>
                  </a:cubicBezTo>
                  <a:cubicBezTo>
                    <a:pt x="4212" y="4703"/>
                    <a:pt x="4235" y="4680"/>
                    <a:pt x="4178" y="4634"/>
                  </a:cubicBezTo>
                  <a:cubicBezTo>
                    <a:pt x="4178" y="4451"/>
                    <a:pt x="4178" y="4269"/>
                    <a:pt x="4086" y="4063"/>
                  </a:cubicBezTo>
                  <a:cubicBezTo>
                    <a:pt x="4086" y="3881"/>
                    <a:pt x="3995" y="3698"/>
                    <a:pt x="3995" y="3493"/>
                  </a:cubicBezTo>
                  <a:lnTo>
                    <a:pt x="3995" y="3493"/>
                  </a:lnTo>
                  <a:cubicBezTo>
                    <a:pt x="4178" y="3584"/>
                    <a:pt x="4383" y="3584"/>
                    <a:pt x="4474" y="3698"/>
                  </a:cubicBezTo>
                  <a:cubicBezTo>
                    <a:pt x="4498" y="3710"/>
                    <a:pt x="4521" y="3715"/>
                    <a:pt x="4541" y="3715"/>
                  </a:cubicBezTo>
                  <a:cubicBezTo>
                    <a:pt x="4678" y="3715"/>
                    <a:pt x="4736" y="3481"/>
                    <a:pt x="4657" y="3401"/>
                  </a:cubicBezTo>
                  <a:cubicBezTo>
                    <a:pt x="4566" y="3401"/>
                    <a:pt x="4474" y="3310"/>
                    <a:pt x="4383" y="3310"/>
                  </a:cubicBezTo>
                  <a:cubicBezTo>
                    <a:pt x="4474" y="3310"/>
                    <a:pt x="4474" y="3219"/>
                    <a:pt x="4474" y="3219"/>
                  </a:cubicBezTo>
                  <a:cubicBezTo>
                    <a:pt x="4657" y="3128"/>
                    <a:pt x="4862" y="3128"/>
                    <a:pt x="4954" y="2922"/>
                  </a:cubicBezTo>
                  <a:cubicBezTo>
                    <a:pt x="5045" y="2922"/>
                    <a:pt x="4954" y="2831"/>
                    <a:pt x="4954" y="2831"/>
                  </a:cubicBezTo>
                  <a:cubicBezTo>
                    <a:pt x="4748" y="2922"/>
                    <a:pt x="4566" y="3013"/>
                    <a:pt x="4383" y="3128"/>
                  </a:cubicBezTo>
                  <a:lnTo>
                    <a:pt x="4178" y="3128"/>
                  </a:lnTo>
                  <a:cubicBezTo>
                    <a:pt x="3812" y="2922"/>
                    <a:pt x="3333" y="2648"/>
                    <a:pt x="2945" y="2352"/>
                  </a:cubicBezTo>
                  <a:cubicBezTo>
                    <a:pt x="3721" y="2169"/>
                    <a:pt x="4383" y="1872"/>
                    <a:pt x="5136" y="1690"/>
                  </a:cubicBezTo>
                  <a:cubicBezTo>
                    <a:pt x="5228" y="1598"/>
                    <a:pt x="5136" y="1507"/>
                    <a:pt x="5045" y="1507"/>
                  </a:cubicBezTo>
                  <a:cubicBezTo>
                    <a:pt x="4383" y="1690"/>
                    <a:pt x="3721" y="1872"/>
                    <a:pt x="2945" y="2078"/>
                  </a:cubicBezTo>
                  <a:cubicBezTo>
                    <a:pt x="3151" y="1781"/>
                    <a:pt x="3242" y="1598"/>
                    <a:pt x="3333" y="1416"/>
                  </a:cubicBezTo>
                  <a:cubicBezTo>
                    <a:pt x="3607" y="1302"/>
                    <a:pt x="3904" y="1119"/>
                    <a:pt x="4178" y="1028"/>
                  </a:cubicBezTo>
                  <a:cubicBezTo>
                    <a:pt x="4268" y="955"/>
                    <a:pt x="4287" y="811"/>
                    <a:pt x="4189" y="811"/>
                  </a:cubicBezTo>
                  <a:cubicBezTo>
                    <a:pt x="4163" y="811"/>
                    <a:pt x="4129" y="821"/>
                    <a:pt x="4086" y="845"/>
                  </a:cubicBezTo>
                  <a:cubicBezTo>
                    <a:pt x="3904" y="936"/>
                    <a:pt x="3721" y="936"/>
                    <a:pt x="3516" y="1028"/>
                  </a:cubicBezTo>
                  <a:cubicBezTo>
                    <a:pt x="3721" y="845"/>
                    <a:pt x="3812" y="548"/>
                    <a:pt x="3995" y="366"/>
                  </a:cubicBezTo>
                  <a:cubicBezTo>
                    <a:pt x="3995" y="302"/>
                    <a:pt x="3950" y="227"/>
                    <a:pt x="3892" y="227"/>
                  </a:cubicBezTo>
                  <a:cubicBezTo>
                    <a:pt x="3867" y="227"/>
                    <a:pt x="3840" y="240"/>
                    <a:pt x="3812" y="274"/>
                  </a:cubicBezTo>
                  <a:cubicBezTo>
                    <a:pt x="3607" y="548"/>
                    <a:pt x="3424" y="845"/>
                    <a:pt x="3242" y="1210"/>
                  </a:cubicBezTo>
                  <a:cubicBezTo>
                    <a:pt x="3151" y="1210"/>
                    <a:pt x="3036" y="1210"/>
                    <a:pt x="3036" y="1302"/>
                  </a:cubicBezTo>
                  <a:cubicBezTo>
                    <a:pt x="2945" y="1302"/>
                    <a:pt x="2945" y="1507"/>
                    <a:pt x="3036" y="1507"/>
                  </a:cubicBezTo>
                  <a:cubicBezTo>
                    <a:pt x="2854" y="1690"/>
                    <a:pt x="2762" y="1872"/>
                    <a:pt x="2580" y="2169"/>
                  </a:cubicBezTo>
                  <a:cubicBezTo>
                    <a:pt x="2580" y="2169"/>
                    <a:pt x="2580" y="2078"/>
                    <a:pt x="2466" y="2078"/>
                  </a:cubicBezTo>
                  <a:cubicBezTo>
                    <a:pt x="2374" y="1416"/>
                    <a:pt x="2192" y="731"/>
                    <a:pt x="2192" y="69"/>
                  </a:cubicBezTo>
                  <a:cubicBezTo>
                    <a:pt x="2192" y="23"/>
                    <a:pt x="2146" y="1"/>
                    <a:pt x="21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5" name="Google Shape;2615;p34"/>
            <p:cNvSpPr/>
            <p:nvPr/>
          </p:nvSpPr>
          <p:spPr>
            <a:xfrm>
              <a:off x="7704742" y="3253737"/>
              <a:ext cx="7227" cy="31003"/>
            </a:xfrm>
            <a:custGeom>
              <a:avLst/>
              <a:gdLst/>
              <a:ahLst/>
              <a:cxnLst/>
              <a:rect l="l" t="t" r="r" b="b"/>
              <a:pathLst>
                <a:path w="297" h="1274" extrusionOk="0">
                  <a:moveTo>
                    <a:pt x="0" y="1"/>
                  </a:moveTo>
                  <a:lnTo>
                    <a:pt x="0" y="92"/>
                  </a:lnTo>
                  <a:cubicBezTo>
                    <a:pt x="91" y="480"/>
                    <a:pt x="91" y="754"/>
                    <a:pt x="91" y="1233"/>
                  </a:cubicBezTo>
                  <a:cubicBezTo>
                    <a:pt x="91" y="1233"/>
                    <a:pt x="142" y="1274"/>
                    <a:pt x="176" y="1274"/>
                  </a:cubicBezTo>
                  <a:cubicBezTo>
                    <a:pt x="193" y="1274"/>
                    <a:pt x="206" y="1264"/>
                    <a:pt x="206" y="1233"/>
                  </a:cubicBezTo>
                  <a:cubicBezTo>
                    <a:pt x="297" y="868"/>
                    <a:pt x="206" y="389"/>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6" name="Google Shape;2616;p34"/>
            <p:cNvSpPr/>
            <p:nvPr/>
          </p:nvSpPr>
          <p:spPr>
            <a:xfrm>
              <a:off x="8917800" y="4244987"/>
              <a:ext cx="150001" cy="144428"/>
            </a:xfrm>
            <a:custGeom>
              <a:avLst/>
              <a:gdLst/>
              <a:ahLst/>
              <a:cxnLst/>
              <a:rect l="l" t="t" r="r" b="b"/>
              <a:pathLst>
                <a:path w="6164" h="5935" extrusionOk="0">
                  <a:moveTo>
                    <a:pt x="2486" y="1"/>
                  </a:moveTo>
                  <a:cubicBezTo>
                    <a:pt x="2434" y="1"/>
                    <a:pt x="2374" y="51"/>
                    <a:pt x="2374" y="169"/>
                  </a:cubicBezTo>
                  <a:cubicBezTo>
                    <a:pt x="2466" y="830"/>
                    <a:pt x="2466" y="1584"/>
                    <a:pt x="2648" y="2246"/>
                  </a:cubicBezTo>
                  <a:cubicBezTo>
                    <a:pt x="2283" y="2063"/>
                    <a:pt x="1895" y="1789"/>
                    <a:pt x="1507" y="1584"/>
                  </a:cubicBezTo>
                  <a:lnTo>
                    <a:pt x="1507" y="922"/>
                  </a:lnTo>
                  <a:cubicBezTo>
                    <a:pt x="1507" y="648"/>
                    <a:pt x="1507" y="442"/>
                    <a:pt x="1416" y="169"/>
                  </a:cubicBezTo>
                  <a:cubicBezTo>
                    <a:pt x="1416" y="123"/>
                    <a:pt x="1393" y="100"/>
                    <a:pt x="1359" y="100"/>
                  </a:cubicBezTo>
                  <a:cubicBezTo>
                    <a:pt x="1324" y="100"/>
                    <a:pt x="1279" y="123"/>
                    <a:pt x="1233" y="169"/>
                  </a:cubicBezTo>
                  <a:lnTo>
                    <a:pt x="1233" y="922"/>
                  </a:lnTo>
                  <a:lnTo>
                    <a:pt x="1233" y="1401"/>
                  </a:lnTo>
                  <a:cubicBezTo>
                    <a:pt x="1028" y="1219"/>
                    <a:pt x="754" y="1013"/>
                    <a:pt x="571" y="830"/>
                  </a:cubicBezTo>
                  <a:cubicBezTo>
                    <a:pt x="549" y="813"/>
                    <a:pt x="528" y="806"/>
                    <a:pt x="509" y="806"/>
                  </a:cubicBezTo>
                  <a:cubicBezTo>
                    <a:pt x="426" y="806"/>
                    <a:pt x="366" y="939"/>
                    <a:pt x="366" y="1013"/>
                  </a:cubicBezTo>
                  <a:cubicBezTo>
                    <a:pt x="754" y="1310"/>
                    <a:pt x="1028" y="1492"/>
                    <a:pt x="1324" y="1789"/>
                  </a:cubicBezTo>
                  <a:cubicBezTo>
                    <a:pt x="936" y="1880"/>
                    <a:pt x="457" y="1972"/>
                    <a:pt x="92" y="2154"/>
                  </a:cubicBezTo>
                  <a:cubicBezTo>
                    <a:pt x="1" y="2154"/>
                    <a:pt x="1" y="2360"/>
                    <a:pt x="183" y="2360"/>
                  </a:cubicBezTo>
                  <a:cubicBezTo>
                    <a:pt x="571" y="2246"/>
                    <a:pt x="936" y="2154"/>
                    <a:pt x="1324" y="1972"/>
                  </a:cubicBezTo>
                  <a:cubicBezTo>
                    <a:pt x="1416" y="1972"/>
                    <a:pt x="1416" y="1972"/>
                    <a:pt x="1416" y="1880"/>
                  </a:cubicBezTo>
                  <a:cubicBezTo>
                    <a:pt x="1804" y="2154"/>
                    <a:pt x="2169" y="2451"/>
                    <a:pt x="2557" y="2725"/>
                  </a:cubicBezTo>
                  <a:cubicBezTo>
                    <a:pt x="1804" y="2930"/>
                    <a:pt x="1142" y="3204"/>
                    <a:pt x="366" y="3387"/>
                  </a:cubicBezTo>
                  <a:cubicBezTo>
                    <a:pt x="274" y="3501"/>
                    <a:pt x="274" y="3684"/>
                    <a:pt x="457" y="3684"/>
                  </a:cubicBezTo>
                  <a:cubicBezTo>
                    <a:pt x="1233" y="3501"/>
                    <a:pt x="1986" y="3296"/>
                    <a:pt x="2740" y="3022"/>
                  </a:cubicBezTo>
                  <a:lnTo>
                    <a:pt x="2740" y="3022"/>
                  </a:lnTo>
                  <a:cubicBezTo>
                    <a:pt x="2557" y="3501"/>
                    <a:pt x="2283" y="3866"/>
                    <a:pt x="1986" y="4346"/>
                  </a:cubicBezTo>
                  <a:cubicBezTo>
                    <a:pt x="1598" y="4346"/>
                    <a:pt x="1233" y="4437"/>
                    <a:pt x="845" y="4437"/>
                  </a:cubicBezTo>
                  <a:cubicBezTo>
                    <a:pt x="754" y="4437"/>
                    <a:pt x="754" y="4642"/>
                    <a:pt x="845" y="4642"/>
                  </a:cubicBezTo>
                  <a:cubicBezTo>
                    <a:pt x="1142" y="4642"/>
                    <a:pt x="1507" y="4642"/>
                    <a:pt x="1895" y="4528"/>
                  </a:cubicBezTo>
                  <a:lnTo>
                    <a:pt x="1895" y="4528"/>
                  </a:lnTo>
                  <a:cubicBezTo>
                    <a:pt x="1895" y="4642"/>
                    <a:pt x="1804" y="4642"/>
                    <a:pt x="1895" y="4642"/>
                  </a:cubicBezTo>
                  <a:cubicBezTo>
                    <a:pt x="1804" y="4734"/>
                    <a:pt x="1804" y="4825"/>
                    <a:pt x="1712" y="4916"/>
                  </a:cubicBezTo>
                  <a:cubicBezTo>
                    <a:pt x="1630" y="5048"/>
                    <a:pt x="1715" y="5144"/>
                    <a:pt x="1802" y="5144"/>
                  </a:cubicBezTo>
                  <a:cubicBezTo>
                    <a:pt x="1836" y="5144"/>
                    <a:pt x="1870" y="5130"/>
                    <a:pt x="1895" y="5099"/>
                  </a:cubicBezTo>
                  <a:cubicBezTo>
                    <a:pt x="1986" y="5099"/>
                    <a:pt x="1986" y="5007"/>
                    <a:pt x="1986" y="5007"/>
                  </a:cubicBezTo>
                  <a:cubicBezTo>
                    <a:pt x="2078" y="5304"/>
                    <a:pt x="2169" y="5578"/>
                    <a:pt x="2283" y="5875"/>
                  </a:cubicBezTo>
                  <a:cubicBezTo>
                    <a:pt x="2321" y="5913"/>
                    <a:pt x="2374" y="5935"/>
                    <a:pt x="2418" y="5935"/>
                  </a:cubicBezTo>
                  <a:cubicBezTo>
                    <a:pt x="2479" y="5935"/>
                    <a:pt x="2519" y="5891"/>
                    <a:pt x="2466" y="5784"/>
                  </a:cubicBezTo>
                  <a:cubicBezTo>
                    <a:pt x="2374" y="5487"/>
                    <a:pt x="2283" y="5099"/>
                    <a:pt x="2078" y="4825"/>
                  </a:cubicBezTo>
                  <a:cubicBezTo>
                    <a:pt x="2374" y="4346"/>
                    <a:pt x="2648" y="3958"/>
                    <a:pt x="2945" y="3501"/>
                  </a:cubicBezTo>
                  <a:cubicBezTo>
                    <a:pt x="3036" y="4072"/>
                    <a:pt x="3219" y="4642"/>
                    <a:pt x="3516" y="5213"/>
                  </a:cubicBezTo>
                  <a:cubicBezTo>
                    <a:pt x="3516" y="5239"/>
                    <a:pt x="3531" y="5250"/>
                    <a:pt x="3552" y="5250"/>
                  </a:cubicBezTo>
                  <a:cubicBezTo>
                    <a:pt x="3605" y="5250"/>
                    <a:pt x="3698" y="5180"/>
                    <a:pt x="3698" y="5099"/>
                  </a:cubicBezTo>
                  <a:cubicBezTo>
                    <a:pt x="3516" y="4437"/>
                    <a:pt x="3310" y="3775"/>
                    <a:pt x="3128" y="3204"/>
                  </a:cubicBezTo>
                  <a:lnTo>
                    <a:pt x="3128" y="3204"/>
                  </a:lnTo>
                  <a:cubicBezTo>
                    <a:pt x="3607" y="3501"/>
                    <a:pt x="4086" y="3775"/>
                    <a:pt x="4566" y="4072"/>
                  </a:cubicBezTo>
                  <a:lnTo>
                    <a:pt x="4657" y="4163"/>
                  </a:lnTo>
                  <a:cubicBezTo>
                    <a:pt x="4657" y="4437"/>
                    <a:pt x="4657" y="4642"/>
                    <a:pt x="4748" y="4825"/>
                  </a:cubicBezTo>
                  <a:cubicBezTo>
                    <a:pt x="4748" y="5099"/>
                    <a:pt x="4748" y="5304"/>
                    <a:pt x="4840" y="5578"/>
                  </a:cubicBezTo>
                  <a:cubicBezTo>
                    <a:pt x="4931" y="5578"/>
                    <a:pt x="5022" y="5578"/>
                    <a:pt x="5022" y="5487"/>
                  </a:cubicBezTo>
                  <a:cubicBezTo>
                    <a:pt x="5022" y="5304"/>
                    <a:pt x="4931" y="5099"/>
                    <a:pt x="4931" y="4916"/>
                  </a:cubicBezTo>
                  <a:cubicBezTo>
                    <a:pt x="4840" y="4642"/>
                    <a:pt x="4840" y="4346"/>
                    <a:pt x="4748" y="4163"/>
                  </a:cubicBezTo>
                  <a:lnTo>
                    <a:pt x="4748" y="4163"/>
                  </a:lnTo>
                  <a:cubicBezTo>
                    <a:pt x="4931" y="4254"/>
                    <a:pt x="5136" y="4346"/>
                    <a:pt x="5319" y="4346"/>
                  </a:cubicBezTo>
                  <a:cubicBezTo>
                    <a:pt x="5344" y="4358"/>
                    <a:pt x="5368" y="4364"/>
                    <a:pt x="5390" y="4364"/>
                  </a:cubicBezTo>
                  <a:cubicBezTo>
                    <a:pt x="5523" y="4364"/>
                    <a:pt x="5580" y="4150"/>
                    <a:pt x="5501" y="4072"/>
                  </a:cubicBezTo>
                  <a:cubicBezTo>
                    <a:pt x="5410" y="3958"/>
                    <a:pt x="5319" y="3958"/>
                    <a:pt x="5228" y="3866"/>
                  </a:cubicBezTo>
                  <a:lnTo>
                    <a:pt x="5319" y="3866"/>
                  </a:lnTo>
                  <a:cubicBezTo>
                    <a:pt x="5501" y="3775"/>
                    <a:pt x="5798" y="3684"/>
                    <a:pt x="5889" y="3501"/>
                  </a:cubicBezTo>
                  <a:cubicBezTo>
                    <a:pt x="5981" y="3501"/>
                    <a:pt x="5889" y="3387"/>
                    <a:pt x="5889" y="3387"/>
                  </a:cubicBezTo>
                  <a:cubicBezTo>
                    <a:pt x="5593" y="3501"/>
                    <a:pt x="5410" y="3592"/>
                    <a:pt x="5228" y="3684"/>
                  </a:cubicBezTo>
                  <a:cubicBezTo>
                    <a:pt x="5136" y="3684"/>
                    <a:pt x="5022" y="3684"/>
                    <a:pt x="5022" y="3775"/>
                  </a:cubicBezTo>
                  <a:cubicBezTo>
                    <a:pt x="4566" y="3387"/>
                    <a:pt x="3995" y="3113"/>
                    <a:pt x="3516" y="2816"/>
                  </a:cubicBezTo>
                  <a:lnTo>
                    <a:pt x="6072" y="1972"/>
                  </a:lnTo>
                  <a:cubicBezTo>
                    <a:pt x="6163" y="1880"/>
                    <a:pt x="6163" y="1789"/>
                    <a:pt x="5981" y="1789"/>
                  </a:cubicBezTo>
                  <a:cubicBezTo>
                    <a:pt x="5228" y="1972"/>
                    <a:pt x="4360" y="2246"/>
                    <a:pt x="3516" y="2451"/>
                  </a:cubicBezTo>
                  <a:cubicBezTo>
                    <a:pt x="3698" y="2154"/>
                    <a:pt x="3881" y="1880"/>
                    <a:pt x="3995" y="1584"/>
                  </a:cubicBezTo>
                  <a:cubicBezTo>
                    <a:pt x="4269" y="1492"/>
                    <a:pt x="4657" y="1401"/>
                    <a:pt x="4931" y="1219"/>
                  </a:cubicBezTo>
                  <a:cubicBezTo>
                    <a:pt x="5010" y="1219"/>
                    <a:pt x="5020" y="996"/>
                    <a:pt x="4903" y="996"/>
                  </a:cubicBezTo>
                  <a:cubicBezTo>
                    <a:pt x="4885" y="996"/>
                    <a:pt x="4864" y="1001"/>
                    <a:pt x="4840" y="1013"/>
                  </a:cubicBezTo>
                  <a:cubicBezTo>
                    <a:pt x="4657" y="1104"/>
                    <a:pt x="4451" y="1104"/>
                    <a:pt x="4178" y="1219"/>
                  </a:cubicBezTo>
                  <a:cubicBezTo>
                    <a:pt x="4360" y="922"/>
                    <a:pt x="4566" y="648"/>
                    <a:pt x="4657" y="351"/>
                  </a:cubicBezTo>
                  <a:cubicBezTo>
                    <a:pt x="4721" y="287"/>
                    <a:pt x="4695" y="222"/>
                    <a:pt x="4641" y="222"/>
                  </a:cubicBezTo>
                  <a:cubicBezTo>
                    <a:pt x="4619" y="222"/>
                    <a:pt x="4592" y="233"/>
                    <a:pt x="4566" y="260"/>
                  </a:cubicBezTo>
                  <a:cubicBezTo>
                    <a:pt x="4269" y="648"/>
                    <a:pt x="4086" y="1013"/>
                    <a:pt x="3790" y="1401"/>
                  </a:cubicBezTo>
                  <a:cubicBezTo>
                    <a:pt x="3698" y="1492"/>
                    <a:pt x="3698" y="1492"/>
                    <a:pt x="3607" y="1492"/>
                  </a:cubicBezTo>
                  <a:cubicBezTo>
                    <a:pt x="3516" y="1584"/>
                    <a:pt x="3516" y="1789"/>
                    <a:pt x="3607" y="1789"/>
                  </a:cubicBezTo>
                  <a:cubicBezTo>
                    <a:pt x="3424" y="2063"/>
                    <a:pt x="3219" y="2246"/>
                    <a:pt x="3128" y="2542"/>
                  </a:cubicBezTo>
                  <a:cubicBezTo>
                    <a:pt x="3036" y="2542"/>
                    <a:pt x="3036" y="2542"/>
                    <a:pt x="2945" y="2451"/>
                  </a:cubicBezTo>
                  <a:cubicBezTo>
                    <a:pt x="2854" y="1675"/>
                    <a:pt x="2648" y="922"/>
                    <a:pt x="2557" y="77"/>
                  </a:cubicBezTo>
                  <a:cubicBezTo>
                    <a:pt x="2557" y="29"/>
                    <a:pt x="2524" y="1"/>
                    <a:pt x="248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7" name="Google Shape;2617;p34"/>
            <p:cNvSpPr/>
            <p:nvPr/>
          </p:nvSpPr>
          <p:spPr>
            <a:xfrm>
              <a:off x="9003334" y="4246861"/>
              <a:ext cx="8907" cy="33899"/>
            </a:xfrm>
            <a:custGeom>
              <a:avLst/>
              <a:gdLst/>
              <a:ahLst/>
              <a:cxnLst/>
              <a:rect l="l" t="t" r="r" b="b"/>
              <a:pathLst>
                <a:path w="366" h="1393" extrusionOk="0">
                  <a:moveTo>
                    <a:pt x="1" y="0"/>
                  </a:moveTo>
                  <a:cubicBezTo>
                    <a:pt x="92" y="457"/>
                    <a:pt x="92" y="845"/>
                    <a:pt x="92" y="1324"/>
                  </a:cubicBezTo>
                  <a:cubicBezTo>
                    <a:pt x="92" y="1370"/>
                    <a:pt x="115" y="1393"/>
                    <a:pt x="138" y="1393"/>
                  </a:cubicBezTo>
                  <a:cubicBezTo>
                    <a:pt x="160" y="1393"/>
                    <a:pt x="183" y="1370"/>
                    <a:pt x="183" y="1324"/>
                  </a:cubicBezTo>
                  <a:cubicBezTo>
                    <a:pt x="366" y="845"/>
                    <a:pt x="275" y="365"/>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8" name="Google Shape;2618;p34"/>
            <p:cNvSpPr/>
            <p:nvPr/>
          </p:nvSpPr>
          <p:spPr>
            <a:xfrm>
              <a:off x="8776175" y="3647682"/>
              <a:ext cx="41662" cy="38766"/>
            </a:xfrm>
            <a:custGeom>
              <a:avLst/>
              <a:gdLst/>
              <a:ahLst/>
              <a:cxnLst/>
              <a:rect l="l" t="t" r="r" b="b"/>
              <a:pathLst>
                <a:path w="1712" h="1593" extrusionOk="0">
                  <a:moveTo>
                    <a:pt x="913" y="0"/>
                  </a:moveTo>
                  <a:cubicBezTo>
                    <a:pt x="696" y="0"/>
                    <a:pt x="479" y="120"/>
                    <a:pt x="388" y="360"/>
                  </a:cubicBezTo>
                  <a:cubicBezTo>
                    <a:pt x="297" y="543"/>
                    <a:pt x="297" y="657"/>
                    <a:pt x="206" y="748"/>
                  </a:cubicBezTo>
                  <a:cubicBezTo>
                    <a:pt x="0" y="1227"/>
                    <a:pt x="479" y="1593"/>
                    <a:pt x="867" y="1593"/>
                  </a:cubicBezTo>
                  <a:cubicBezTo>
                    <a:pt x="1347" y="1593"/>
                    <a:pt x="1712" y="1227"/>
                    <a:pt x="1529" y="748"/>
                  </a:cubicBezTo>
                  <a:cubicBezTo>
                    <a:pt x="1529" y="657"/>
                    <a:pt x="1438" y="543"/>
                    <a:pt x="1438" y="360"/>
                  </a:cubicBezTo>
                  <a:cubicBezTo>
                    <a:pt x="1347" y="120"/>
                    <a:pt x="1130" y="0"/>
                    <a:pt x="91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19" name="Google Shape;2619;p34"/>
            <p:cNvSpPr/>
            <p:nvPr/>
          </p:nvSpPr>
          <p:spPr>
            <a:xfrm>
              <a:off x="8966127" y="3451622"/>
              <a:ext cx="16134" cy="22096"/>
            </a:xfrm>
            <a:custGeom>
              <a:avLst/>
              <a:gdLst/>
              <a:ahLst/>
              <a:cxnLst/>
              <a:rect l="l" t="t" r="r" b="b"/>
              <a:pathLst>
                <a:path w="663" h="908" extrusionOk="0">
                  <a:moveTo>
                    <a:pt x="320" y="0"/>
                  </a:moveTo>
                  <a:cubicBezTo>
                    <a:pt x="234" y="0"/>
                    <a:pt x="137" y="52"/>
                    <a:pt x="92" y="154"/>
                  </a:cubicBezTo>
                  <a:lnTo>
                    <a:pt x="92" y="428"/>
                  </a:lnTo>
                  <a:cubicBezTo>
                    <a:pt x="0" y="725"/>
                    <a:pt x="92" y="907"/>
                    <a:pt x="297" y="907"/>
                  </a:cubicBezTo>
                  <a:cubicBezTo>
                    <a:pt x="571" y="907"/>
                    <a:pt x="662" y="725"/>
                    <a:pt x="571" y="428"/>
                  </a:cubicBezTo>
                  <a:cubicBezTo>
                    <a:pt x="571" y="428"/>
                    <a:pt x="571" y="246"/>
                    <a:pt x="480" y="154"/>
                  </a:cubicBezTo>
                  <a:cubicBezTo>
                    <a:pt x="480" y="52"/>
                    <a:pt x="405" y="0"/>
                    <a:pt x="32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0" name="Google Shape;2620;p34"/>
            <p:cNvSpPr/>
            <p:nvPr/>
          </p:nvSpPr>
          <p:spPr>
            <a:xfrm>
              <a:off x="8806714" y="1551784"/>
              <a:ext cx="27791" cy="16110"/>
            </a:xfrm>
            <a:custGeom>
              <a:avLst/>
              <a:gdLst/>
              <a:ahLst/>
              <a:cxnLst/>
              <a:rect l="l" t="t" r="r" b="b"/>
              <a:pathLst>
                <a:path w="1142" h="662" extrusionOk="0">
                  <a:moveTo>
                    <a:pt x="541" y="0"/>
                  </a:moveTo>
                  <a:cubicBezTo>
                    <a:pt x="490" y="0"/>
                    <a:pt x="434" y="13"/>
                    <a:pt x="366" y="51"/>
                  </a:cubicBezTo>
                  <a:cubicBezTo>
                    <a:pt x="0" y="51"/>
                    <a:pt x="0" y="621"/>
                    <a:pt x="366" y="621"/>
                  </a:cubicBezTo>
                  <a:cubicBezTo>
                    <a:pt x="434" y="652"/>
                    <a:pt x="490" y="662"/>
                    <a:pt x="541" y="662"/>
                  </a:cubicBezTo>
                  <a:cubicBezTo>
                    <a:pt x="642" y="662"/>
                    <a:pt x="723" y="621"/>
                    <a:pt x="845" y="621"/>
                  </a:cubicBezTo>
                  <a:cubicBezTo>
                    <a:pt x="1142" y="507"/>
                    <a:pt x="1142" y="142"/>
                    <a:pt x="845" y="51"/>
                  </a:cubicBezTo>
                  <a:cubicBezTo>
                    <a:pt x="723" y="51"/>
                    <a:pt x="642" y="0"/>
                    <a:pt x="54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1" name="Google Shape;2621;p34"/>
            <p:cNvSpPr/>
            <p:nvPr/>
          </p:nvSpPr>
          <p:spPr>
            <a:xfrm>
              <a:off x="9019443" y="599322"/>
              <a:ext cx="18349" cy="13920"/>
            </a:xfrm>
            <a:custGeom>
              <a:avLst/>
              <a:gdLst/>
              <a:ahLst/>
              <a:cxnLst/>
              <a:rect l="l" t="t" r="r" b="b"/>
              <a:pathLst>
                <a:path w="754" h="572" extrusionOk="0">
                  <a:moveTo>
                    <a:pt x="389" y="1"/>
                  </a:moveTo>
                  <a:cubicBezTo>
                    <a:pt x="1" y="1"/>
                    <a:pt x="1" y="571"/>
                    <a:pt x="389" y="571"/>
                  </a:cubicBezTo>
                  <a:cubicBezTo>
                    <a:pt x="754" y="571"/>
                    <a:pt x="754" y="1"/>
                    <a:pt x="38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2" name="Google Shape;2622;p34"/>
            <p:cNvSpPr/>
            <p:nvPr/>
          </p:nvSpPr>
          <p:spPr>
            <a:xfrm>
              <a:off x="8686187" y="1006456"/>
              <a:ext cx="27791" cy="13920"/>
            </a:xfrm>
            <a:custGeom>
              <a:avLst/>
              <a:gdLst/>
              <a:ahLst/>
              <a:cxnLst/>
              <a:rect l="l" t="t" r="r" b="b"/>
              <a:pathLst>
                <a:path w="1142" h="572" extrusionOk="0">
                  <a:moveTo>
                    <a:pt x="388" y="1"/>
                  </a:moveTo>
                  <a:cubicBezTo>
                    <a:pt x="0" y="1"/>
                    <a:pt x="0" y="571"/>
                    <a:pt x="388" y="571"/>
                  </a:cubicBezTo>
                  <a:lnTo>
                    <a:pt x="754" y="571"/>
                  </a:lnTo>
                  <a:cubicBezTo>
                    <a:pt x="1142" y="480"/>
                    <a:pt x="1142" y="92"/>
                    <a:pt x="754" y="92"/>
                  </a:cubicBezTo>
                  <a:cubicBezTo>
                    <a:pt x="662" y="1"/>
                    <a:pt x="571"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3" name="Google Shape;2623;p34"/>
            <p:cNvSpPr/>
            <p:nvPr/>
          </p:nvSpPr>
          <p:spPr>
            <a:xfrm>
              <a:off x="8045201" y="652102"/>
              <a:ext cx="30029" cy="19468"/>
            </a:xfrm>
            <a:custGeom>
              <a:avLst/>
              <a:gdLst/>
              <a:ahLst/>
              <a:cxnLst/>
              <a:rect l="l" t="t" r="r" b="b"/>
              <a:pathLst>
                <a:path w="1234" h="800" extrusionOk="0">
                  <a:moveTo>
                    <a:pt x="743" y="0"/>
                  </a:moveTo>
                  <a:cubicBezTo>
                    <a:pt x="634" y="0"/>
                    <a:pt x="515" y="23"/>
                    <a:pt x="366" y="23"/>
                  </a:cubicBezTo>
                  <a:cubicBezTo>
                    <a:pt x="1" y="114"/>
                    <a:pt x="1" y="685"/>
                    <a:pt x="366" y="776"/>
                  </a:cubicBezTo>
                  <a:cubicBezTo>
                    <a:pt x="515" y="776"/>
                    <a:pt x="634" y="799"/>
                    <a:pt x="743" y="799"/>
                  </a:cubicBezTo>
                  <a:cubicBezTo>
                    <a:pt x="851" y="799"/>
                    <a:pt x="948" y="776"/>
                    <a:pt x="1051" y="685"/>
                  </a:cubicBezTo>
                  <a:cubicBezTo>
                    <a:pt x="1234" y="502"/>
                    <a:pt x="1234" y="297"/>
                    <a:pt x="1051" y="114"/>
                  </a:cubicBezTo>
                  <a:cubicBezTo>
                    <a:pt x="948" y="23"/>
                    <a:pt x="851" y="0"/>
                    <a:pt x="74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4" name="Google Shape;2624;p34"/>
            <p:cNvSpPr/>
            <p:nvPr/>
          </p:nvSpPr>
          <p:spPr>
            <a:xfrm>
              <a:off x="7728054" y="1205850"/>
              <a:ext cx="27815" cy="22802"/>
            </a:xfrm>
            <a:custGeom>
              <a:avLst/>
              <a:gdLst/>
              <a:ahLst/>
              <a:cxnLst/>
              <a:rect l="l" t="t" r="r" b="b"/>
              <a:pathLst>
                <a:path w="1143" h="937" extrusionOk="0">
                  <a:moveTo>
                    <a:pt x="571" y="1"/>
                  </a:moveTo>
                  <a:cubicBezTo>
                    <a:pt x="1" y="1"/>
                    <a:pt x="1"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5" name="Google Shape;2625;p34"/>
            <p:cNvSpPr/>
            <p:nvPr/>
          </p:nvSpPr>
          <p:spPr>
            <a:xfrm>
              <a:off x="7894695" y="1511340"/>
              <a:ext cx="27791" cy="22802"/>
            </a:xfrm>
            <a:custGeom>
              <a:avLst/>
              <a:gdLst/>
              <a:ahLst/>
              <a:cxnLst/>
              <a:rect l="l" t="t" r="r" b="b"/>
              <a:pathLst>
                <a:path w="1142" h="937" extrusionOk="0">
                  <a:moveTo>
                    <a:pt x="571" y="1"/>
                  </a:moveTo>
                  <a:cubicBezTo>
                    <a:pt x="0" y="1"/>
                    <a:pt x="0" y="937"/>
                    <a:pt x="571" y="937"/>
                  </a:cubicBezTo>
                  <a:cubicBezTo>
                    <a:pt x="1142" y="93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6" name="Google Shape;2626;p34"/>
            <p:cNvSpPr/>
            <p:nvPr/>
          </p:nvSpPr>
          <p:spPr>
            <a:xfrm>
              <a:off x="7698075" y="2202454"/>
              <a:ext cx="39179" cy="35748"/>
            </a:xfrm>
            <a:custGeom>
              <a:avLst/>
              <a:gdLst/>
              <a:ahLst/>
              <a:cxnLst/>
              <a:rect l="l" t="t" r="r" b="b"/>
              <a:pathLst>
                <a:path w="1610" h="1469" extrusionOk="0">
                  <a:moveTo>
                    <a:pt x="662" y="0"/>
                  </a:moveTo>
                  <a:cubicBezTo>
                    <a:pt x="519" y="0"/>
                    <a:pt x="377" y="74"/>
                    <a:pt x="274" y="223"/>
                  </a:cubicBezTo>
                  <a:cubicBezTo>
                    <a:pt x="0" y="405"/>
                    <a:pt x="0" y="793"/>
                    <a:pt x="274" y="976"/>
                  </a:cubicBezTo>
                  <a:cubicBezTo>
                    <a:pt x="274" y="1067"/>
                    <a:pt x="365" y="1159"/>
                    <a:pt x="480" y="1273"/>
                  </a:cubicBezTo>
                  <a:cubicBezTo>
                    <a:pt x="662" y="1364"/>
                    <a:pt x="753" y="1364"/>
                    <a:pt x="936" y="1455"/>
                  </a:cubicBezTo>
                  <a:cubicBezTo>
                    <a:pt x="966" y="1465"/>
                    <a:pt x="997" y="1469"/>
                    <a:pt x="1029" y="1469"/>
                  </a:cubicBezTo>
                  <a:cubicBezTo>
                    <a:pt x="1306" y="1469"/>
                    <a:pt x="1609" y="1131"/>
                    <a:pt x="1507" y="885"/>
                  </a:cubicBezTo>
                  <a:cubicBezTo>
                    <a:pt x="1415" y="702"/>
                    <a:pt x="1415" y="588"/>
                    <a:pt x="1324" y="405"/>
                  </a:cubicBezTo>
                  <a:lnTo>
                    <a:pt x="1050" y="223"/>
                  </a:lnTo>
                  <a:cubicBezTo>
                    <a:pt x="947" y="74"/>
                    <a:pt x="805" y="0"/>
                    <a:pt x="6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7" name="Google Shape;2627;p34"/>
            <p:cNvSpPr/>
            <p:nvPr/>
          </p:nvSpPr>
          <p:spPr>
            <a:xfrm>
              <a:off x="8320713" y="1994567"/>
              <a:ext cx="27791" cy="18908"/>
            </a:xfrm>
            <a:custGeom>
              <a:avLst/>
              <a:gdLst/>
              <a:ahLst/>
              <a:cxnLst/>
              <a:rect l="l" t="t" r="r" b="b"/>
              <a:pathLst>
                <a:path w="1142" h="777" extrusionOk="0">
                  <a:moveTo>
                    <a:pt x="571" y="1"/>
                  </a:moveTo>
                  <a:cubicBezTo>
                    <a:pt x="0" y="1"/>
                    <a:pt x="0" y="777"/>
                    <a:pt x="571" y="777"/>
                  </a:cubicBezTo>
                  <a:cubicBezTo>
                    <a:pt x="1142" y="777"/>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8" name="Google Shape;2628;p34"/>
            <p:cNvSpPr/>
            <p:nvPr/>
          </p:nvSpPr>
          <p:spPr>
            <a:xfrm>
              <a:off x="8348478" y="2989492"/>
              <a:ext cx="36697" cy="28642"/>
            </a:xfrm>
            <a:custGeom>
              <a:avLst/>
              <a:gdLst/>
              <a:ahLst/>
              <a:cxnLst/>
              <a:rect l="l" t="t" r="r" b="b"/>
              <a:pathLst>
                <a:path w="1508" h="1177" extrusionOk="0">
                  <a:moveTo>
                    <a:pt x="904" y="0"/>
                  </a:moveTo>
                  <a:cubicBezTo>
                    <a:pt x="855" y="0"/>
                    <a:pt x="805" y="6"/>
                    <a:pt x="754" y="18"/>
                  </a:cubicBezTo>
                  <a:cubicBezTo>
                    <a:pt x="663" y="18"/>
                    <a:pt x="571" y="109"/>
                    <a:pt x="457" y="109"/>
                  </a:cubicBezTo>
                  <a:cubicBezTo>
                    <a:pt x="1" y="314"/>
                    <a:pt x="1" y="885"/>
                    <a:pt x="457" y="1068"/>
                  </a:cubicBezTo>
                  <a:cubicBezTo>
                    <a:pt x="571" y="1068"/>
                    <a:pt x="663" y="1159"/>
                    <a:pt x="754" y="1159"/>
                  </a:cubicBezTo>
                  <a:cubicBezTo>
                    <a:pt x="805" y="1171"/>
                    <a:pt x="855" y="1177"/>
                    <a:pt x="904" y="1177"/>
                  </a:cubicBezTo>
                  <a:cubicBezTo>
                    <a:pt x="1231" y="1177"/>
                    <a:pt x="1507" y="926"/>
                    <a:pt x="1507" y="588"/>
                  </a:cubicBezTo>
                  <a:cubicBezTo>
                    <a:pt x="1507" y="251"/>
                    <a:pt x="1231" y="0"/>
                    <a:pt x="90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29" name="Google Shape;2629;p34"/>
            <p:cNvSpPr/>
            <p:nvPr/>
          </p:nvSpPr>
          <p:spPr>
            <a:xfrm>
              <a:off x="7690848" y="3057117"/>
              <a:ext cx="27791" cy="23362"/>
            </a:xfrm>
            <a:custGeom>
              <a:avLst/>
              <a:gdLst/>
              <a:ahLst/>
              <a:cxnLst/>
              <a:rect l="l" t="t" r="r" b="b"/>
              <a:pathLst>
                <a:path w="1142" h="960" extrusionOk="0">
                  <a:moveTo>
                    <a:pt x="571" y="1"/>
                  </a:moveTo>
                  <a:cubicBezTo>
                    <a:pt x="0" y="1"/>
                    <a:pt x="0" y="959"/>
                    <a:pt x="571" y="959"/>
                  </a:cubicBezTo>
                  <a:cubicBezTo>
                    <a:pt x="1142" y="959"/>
                    <a:pt x="1142"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0" name="Google Shape;2630;p34"/>
            <p:cNvSpPr/>
            <p:nvPr/>
          </p:nvSpPr>
          <p:spPr>
            <a:xfrm>
              <a:off x="7818042" y="4001354"/>
              <a:ext cx="32804" cy="23362"/>
            </a:xfrm>
            <a:custGeom>
              <a:avLst/>
              <a:gdLst/>
              <a:ahLst/>
              <a:cxnLst/>
              <a:rect l="l" t="t" r="r" b="b"/>
              <a:pathLst>
                <a:path w="1348" h="960" extrusionOk="0">
                  <a:moveTo>
                    <a:pt x="685" y="0"/>
                  </a:moveTo>
                  <a:cubicBezTo>
                    <a:pt x="0" y="0"/>
                    <a:pt x="0" y="959"/>
                    <a:pt x="685" y="959"/>
                  </a:cubicBezTo>
                  <a:cubicBezTo>
                    <a:pt x="1347" y="959"/>
                    <a:pt x="1347" y="0"/>
                    <a:pt x="68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1" name="Google Shape;2631;p34"/>
            <p:cNvSpPr/>
            <p:nvPr/>
          </p:nvSpPr>
          <p:spPr>
            <a:xfrm>
              <a:off x="8244060" y="4332395"/>
              <a:ext cx="32244" cy="27791"/>
            </a:xfrm>
            <a:custGeom>
              <a:avLst/>
              <a:gdLst/>
              <a:ahLst/>
              <a:cxnLst/>
              <a:rect l="l" t="t" r="r" b="b"/>
              <a:pathLst>
                <a:path w="1325" h="1142" extrusionOk="0">
                  <a:moveTo>
                    <a:pt x="662" y="0"/>
                  </a:moveTo>
                  <a:cubicBezTo>
                    <a:pt x="0" y="0"/>
                    <a:pt x="0" y="1142"/>
                    <a:pt x="662" y="1142"/>
                  </a:cubicBezTo>
                  <a:cubicBezTo>
                    <a:pt x="1324" y="1142"/>
                    <a:pt x="1324" y="0"/>
                    <a:pt x="66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2" name="Google Shape;2632;p34"/>
            <p:cNvSpPr/>
            <p:nvPr/>
          </p:nvSpPr>
          <p:spPr>
            <a:xfrm>
              <a:off x="1945993" y="2222514"/>
              <a:ext cx="296619" cy="296084"/>
            </a:xfrm>
            <a:custGeom>
              <a:avLst/>
              <a:gdLst/>
              <a:ahLst/>
              <a:cxnLst/>
              <a:rect l="l" t="t" r="r" b="b"/>
              <a:pathLst>
                <a:path w="12189" h="12167" extrusionOk="0">
                  <a:moveTo>
                    <a:pt x="6094" y="1"/>
                  </a:moveTo>
                  <a:cubicBezTo>
                    <a:pt x="2762" y="1"/>
                    <a:pt x="0" y="2763"/>
                    <a:pt x="0" y="6095"/>
                  </a:cubicBezTo>
                  <a:cubicBezTo>
                    <a:pt x="0" y="9428"/>
                    <a:pt x="2762" y="12167"/>
                    <a:pt x="6094" y="12167"/>
                  </a:cubicBezTo>
                  <a:cubicBezTo>
                    <a:pt x="9518" y="12167"/>
                    <a:pt x="12189" y="9428"/>
                    <a:pt x="12189" y="6095"/>
                  </a:cubicBezTo>
                  <a:cubicBezTo>
                    <a:pt x="12189" y="2763"/>
                    <a:pt x="9518" y="1"/>
                    <a:pt x="60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3" name="Google Shape;2633;p34"/>
            <p:cNvSpPr/>
            <p:nvPr/>
          </p:nvSpPr>
          <p:spPr>
            <a:xfrm>
              <a:off x="196033" y="227317"/>
              <a:ext cx="296084" cy="296644"/>
            </a:xfrm>
            <a:custGeom>
              <a:avLst/>
              <a:gdLst/>
              <a:ahLst/>
              <a:cxnLst/>
              <a:rect l="l" t="t" r="r" b="b"/>
              <a:pathLst>
                <a:path w="12167" h="12190" extrusionOk="0">
                  <a:moveTo>
                    <a:pt x="6095" y="0"/>
                  </a:moveTo>
                  <a:cubicBezTo>
                    <a:pt x="2763" y="0"/>
                    <a:pt x="1" y="2762"/>
                    <a:pt x="1" y="6095"/>
                  </a:cubicBezTo>
                  <a:cubicBezTo>
                    <a:pt x="1" y="9427"/>
                    <a:pt x="2763" y="12189"/>
                    <a:pt x="6095" y="12189"/>
                  </a:cubicBezTo>
                  <a:cubicBezTo>
                    <a:pt x="9519" y="12189"/>
                    <a:pt x="12167" y="9427"/>
                    <a:pt x="12167" y="6095"/>
                  </a:cubicBezTo>
                  <a:cubicBezTo>
                    <a:pt x="12167"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4" name="Google Shape;2634;p34"/>
            <p:cNvSpPr/>
            <p:nvPr/>
          </p:nvSpPr>
          <p:spPr>
            <a:xfrm>
              <a:off x="1192682" y="4477893"/>
              <a:ext cx="296084" cy="296084"/>
            </a:xfrm>
            <a:custGeom>
              <a:avLst/>
              <a:gdLst/>
              <a:ahLst/>
              <a:cxnLst/>
              <a:rect l="l" t="t" r="r" b="b"/>
              <a:pathLst>
                <a:path w="12167" h="12167" extrusionOk="0">
                  <a:moveTo>
                    <a:pt x="6095" y="0"/>
                  </a:moveTo>
                  <a:cubicBezTo>
                    <a:pt x="2762" y="0"/>
                    <a:pt x="0" y="2762"/>
                    <a:pt x="0" y="6072"/>
                  </a:cubicBezTo>
                  <a:cubicBezTo>
                    <a:pt x="0" y="9404"/>
                    <a:pt x="2762" y="12166"/>
                    <a:pt x="6095" y="12166"/>
                  </a:cubicBezTo>
                  <a:cubicBezTo>
                    <a:pt x="9519" y="12166"/>
                    <a:pt x="12166" y="9404"/>
                    <a:pt x="12166" y="6072"/>
                  </a:cubicBezTo>
                  <a:cubicBezTo>
                    <a:pt x="12166" y="2762"/>
                    <a:pt x="9519" y="0"/>
                    <a:pt x="609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5" name="Google Shape;2635;p34"/>
            <p:cNvSpPr/>
            <p:nvPr/>
          </p:nvSpPr>
          <p:spPr>
            <a:xfrm>
              <a:off x="516291" y="3207075"/>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6" name="Google Shape;2636;p34"/>
            <p:cNvSpPr/>
            <p:nvPr/>
          </p:nvSpPr>
          <p:spPr>
            <a:xfrm>
              <a:off x="590170" y="3206515"/>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7" name="Google Shape;2637;p34"/>
            <p:cNvSpPr/>
            <p:nvPr/>
          </p:nvSpPr>
          <p:spPr>
            <a:xfrm>
              <a:off x="2640833" y="2677759"/>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8" name="Google Shape;2638;p34"/>
            <p:cNvSpPr/>
            <p:nvPr/>
          </p:nvSpPr>
          <p:spPr>
            <a:xfrm>
              <a:off x="2735250" y="2688295"/>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39" name="Google Shape;2639;p34"/>
            <p:cNvSpPr/>
            <p:nvPr/>
          </p:nvSpPr>
          <p:spPr>
            <a:xfrm>
              <a:off x="1411642" y="2387818"/>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0" name="Google Shape;2640;p34"/>
            <p:cNvSpPr/>
            <p:nvPr/>
          </p:nvSpPr>
          <p:spPr>
            <a:xfrm>
              <a:off x="1474424" y="2387258"/>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1" name="Google Shape;2641;p34"/>
            <p:cNvSpPr/>
            <p:nvPr/>
          </p:nvSpPr>
          <p:spPr>
            <a:xfrm>
              <a:off x="2018195" y="3565881"/>
              <a:ext cx="108875" cy="107025"/>
            </a:xfrm>
            <a:custGeom>
              <a:avLst/>
              <a:gdLst/>
              <a:ahLst/>
              <a:cxnLst/>
              <a:rect l="l" t="t" r="r" b="b"/>
              <a:pathLst>
                <a:path w="4474" h="4398" extrusionOk="0">
                  <a:moveTo>
                    <a:pt x="2659" y="1"/>
                  </a:moveTo>
                  <a:cubicBezTo>
                    <a:pt x="2608" y="1"/>
                    <a:pt x="2556" y="24"/>
                    <a:pt x="2556" y="69"/>
                  </a:cubicBezTo>
                  <a:cubicBezTo>
                    <a:pt x="2556" y="640"/>
                    <a:pt x="2465" y="1302"/>
                    <a:pt x="2283" y="1873"/>
                  </a:cubicBezTo>
                  <a:lnTo>
                    <a:pt x="2191" y="1873"/>
                  </a:lnTo>
                  <a:cubicBezTo>
                    <a:pt x="2077" y="1690"/>
                    <a:pt x="1986" y="1507"/>
                    <a:pt x="1803" y="1302"/>
                  </a:cubicBezTo>
                  <a:cubicBezTo>
                    <a:pt x="1895" y="1302"/>
                    <a:pt x="1895" y="1211"/>
                    <a:pt x="1895" y="1119"/>
                  </a:cubicBezTo>
                  <a:cubicBezTo>
                    <a:pt x="1803" y="1119"/>
                    <a:pt x="1712" y="1119"/>
                    <a:pt x="1712" y="1028"/>
                  </a:cubicBezTo>
                  <a:cubicBezTo>
                    <a:pt x="1507" y="731"/>
                    <a:pt x="1324" y="549"/>
                    <a:pt x="1141" y="252"/>
                  </a:cubicBezTo>
                  <a:cubicBezTo>
                    <a:pt x="1141" y="221"/>
                    <a:pt x="1131" y="211"/>
                    <a:pt x="1118" y="211"/>
                  </a:cubicBezTo>
                  <a:cubicBezTo>
                    <a:pt x="1091" y="211"/>
                    <a:pt x="1050" y="252"/>
                    <a:pt x="1050" y="252"/>
                  </a:cubicBezTo>
                  <a:cubicBezTo>
                    <a:pt x="1141" y="549"/>
                    <a:pt x="1324" y="731"/>
                    <a:pt x="1415" y="937"/>
                  </a:cubicBezTo>
                  <a:cubicBezTo>
                    <a:pt x="1233" y="823"/>
                    <a:pt x="1050" y="823"/>
                    <a:pt x="936" y="731"/>
                  </a:cubicBezTo>
                  <a:cubicBezTo>
                    <a:pt x="753" y="731"/>
                    <a:pt x="753" y="823"/>
                    <a:pt x="845" y="937"/>
                  </a:cubicBezTo>
                  <a:cubicBezTo>
                    <a:pt x="1141" y="1028"/>
                    <a:pt x="1324" y="1119"/>
                    <a:pt x="1507" y="1211"/>
                  </a:cubicBezTo>
                  <a:cubicBezTo>
                    <a:pt x="1712" y="1393"/>
                    <a:pt x="1803" y="1599"/>
                    <a:pt x="1895" y="1781"/>
                  </a:cubicBezTo>
                  <a:cubicBezTo>
                    <a:pt x="1324" y="1599"/>
                    <a:pt x="662" y="1507"/>
                    <a:pt x="91" y="1302"/>
                  </a:cubicBezTo>
                  <a:cubicBezTo>
                    <a:pt x="0" y="1302"/>
                    <a:pt x="0" y="1393"/>
                    <a:pt x="91" y="1507"/>
                  </a:cubicBezTo>
                  <a:cubicBezTo>
                    <a:pt x="662" y="1690"/>
                    <a:pt x="1324" y="1873"/>
                    <a:pt x="1895" y="2078"/>
                  </a:cubicBezTo>
                  <a:cubicBezTo>
                    <a:pt x="1507" y="2261"/>
                    <a:pt x="1141" y="2534"/>
                    <a:pt x="845" y="2740"/>
                  </a:cubicBezTo>
                  <a:lnTo>
                    <a:pt x="662" y="2740"/>
                  </a:lnTo>
                  <a:cubicBezTo>
                    <a:pt x="571" y="2649"/>
                    <a:pt x="365" y="2534"/>
                    <a:pt x="183" y="2534"/>
                  </a:cubicBezTo>
                  <a:cubicBezTo>
                    <a:pt x="274" y="2740"/>
                    <a:pt x="479" y="2740"/>
                    <a:pt x="571" y="2831"/>
                  </a:cubicBezTo>
                  <a:lnTo>
                    <a:pt x="662" y="2831"/>
                  </a:lnTo>
                  <a:cubicBezTo>
                    <a:pt x="571" y="2922"/>
                    <a:pt x="479" y="2922"/>
                    <a:pt x="479" y="3014"/>
                  </a:cubicBezTo>
                  <a:cubicBezTo>
                    <a:pt x="380" y="3014"/>
                    <a:pt x="453" y="3237"/>
                    <a:pt x="534" y="3237"/>
                  </a:cubicBezTo>
                  <a:cubicBezTo>
                    <a:pt x="546" y="3237"/>
                    <a:pt x="558" y="3231"/>
                    <a:pt x="571" y="3219"/>
                  </a:cubicBezTo>
                  <a:cubicBezTo>
                    <a:pt x="662" y="3219"/>
                    <a:pt x="845" y="3105"/>
                    <a:pt x="936" y="3014"/>
                  </a:cubicBezTo>
                  <a:lnTo>
                    <a:pt x="1050" y="3014"/>
                  </a:lnTo>
                  <a:cubicBezTo>
                    <a:pt x="936" y="3219"/>
                    <a:pt x="936" y="3402"/>
                    <a:pt x="845" y="3584"/>
                  </a:cubicBezTo>
                  <a:cubicBezTo>
                    <a:pt x="845" y="3790"/>
                    <a:pt x="753" y="3881"/>
                    <a:pt x="753" y="4064"/>
                  </a:cubicBezTo>
                  <a:cubicBezTo>
                    <a:pt x="753" y="4064"/>
                    <a:pt x="794" y="4104"/>
                    <a:pt x="848" y="4104"/>
                  </a:cubicBezTo>
                  <a:cubicBezTo>
                    <a:pt x="875" y="4104"/>
                    <a:pt x="905" y="4094"/>
                    <a:pt x="936" y="4064"/>
                  </a:cubicBezTo>
                  <a:cubicBezTo>
                    <a:pt x="936" y="3881"/>
                    <a:pt x="1050" y="3790"/>
                    <a:pt x="1050" y="3584"/>
                  </a:cubicBezTo>
                  <a:cubicBezTo>
                    <a:pt x="1050" y="3402"/>
                    <a:pt x="1050" y="3219"/>
                    <a:pt x="1141" y="3105"/>
                  </a:cubicBezTo>
                  <a:lnTo>
                    <a:pt x="1141" y="3014"/>
                  </a:lnTo>
                  <a:lnTo>
                    <a:pt x="1141" y="2922"/>
                  </a:lnTo>
                  <a:cubicBezTo>
                    <a:pt x="1507" y="2740"/>
                    <a:pt x="1803" y="2534"/>
                    <a:pt x="2191" y="2352"/>
                  </a:cubicBezTo>
                  <a:lnTo>
                    <a:pt x="2191" y="2352"/>
                  </a:lnTo>
                  <a:cubicBezTo>
                    <a:pt x="2077" y="2831"/>
                    <a:pt x="1895" y="3310"/>
                    <a:pt x="1803" y="3790"/>
                  </a:cubicBezTo>
                  <a:cubicBezTo>
                    <a:pt x="1803" y="3835"/>
                    <a:pt x="1826" y="3858"/>
                    <a:pt x="1849" y="3858"/>
                  </a:cubicBezTo>
                  <a:cubicBezTo>
                    <a:pt x="1872" y="3858"/>
                    <a:pt x="1895" y="3835"/>
                    <a:pt x="1895" y="3790"/>
                  </a:cubicBezTo>
                  <a:cubicBezTo>
                    <a:pt x="2077" y="3402"/>
                    <a:pt x="2283" y="3014"/>
                    <a:pt x="2374" y="2649"/>
                  </a:cubicBezTo>
                  <a:cubicBezTo>
                    <a:pt x="2556" y="2922"/>
                    <a:pt x="2762" y="3219"/>
                    <a:pt x="2944" y="3493"/>
                  </a:cubicBezTo>
                  <a:cubicBezTo>
                    <a:pt x="2853" y="3790"/>
                    <a:pt x="2762" y="3972"/>
                    <a:pt x="2648" y="4246"/>
                  </a:cubicBezTo>
                  <a:cubicBezTo>
                    <a:pt x="2648" y="4328"/>
                    <a:pt x="2706" y="4398"/>
                    <a:pt x="2739" y="4398"/>
                  </a:cubicBezTo>
                  <a:cubicBezTo>
                    <a:pt x="2753" y="4398"/>
                    <a:pt x="2762" y="4387"/>
                    <a:pt x="2762" y="4360"/>
                  </a:cubicBezTo>
                  <a:cubicBezTo>
                    <a:pt x="2944" y="4155"/>
                    <a:pt x="2944" y="3881"/>
                    <a:pt x="3036" y="3676"/>
                  </a:cubicBezTo>
                  <a:lnTo>
                    <a:pt x="3036" y="3790"/>
                  </a:lnTo>
                  <a:cubicBezTo>
                    <a:pt x="3062" y="3816"/>
                    <a:pt x="3097" y="3827"/>
                    <a:pt x="3132" y="3827"/>
                  </a:cubicBezTo>
                  <a:cubicBezTo>
                    <a:pt x="3218" y="3827"/>
                    <a:pt x="3300" y="3757"/>
                    <a:pt x="3218" y="3676"/>
                  </a:cubicBezTo>
                  <a:cubicBezTo>
                    <a:pt x="3218" y="3584"/>
                    <a:pt x="3127" y="3493"/>
                    <a:pt x="3127" y="3402"/>
                  </a:cubicBezTo>
                  <a:lnTo>
                    <a:pt x="3903" y="3402"/>
                  </a:lnTo>
                  <a:cubicBezTo>
                    <a:pt x="3994" y="3402"/>
                    <a:pt x="3994" y="3310"/>
                    <a:pt x="3903" y="3310"/>
                  </a:cubicBezTo>
                  <a:cubicBezTo>
                    <a:pt x="3606" y="3219"/>
                    <a:pt x="3333" y="3219"/>
                    <a:pt x="3036" y="3219"/>
                  </a:cubicBezTo>
                  <a:cubicBezTo>
                    <a:pt x="2853" y="2922"/>
                    <a:pt x="2648" y="2534"/>
                    <a:pt x="2465" y="2261"/>
                  </a:cubicBezTo>
                  <a:lnTo>
                    <a:pt x="2465" y="2261"/>
                  </a:lnTo>
                  <a:cubicBezTo>
                    <a:pt x="3036" y="2443"/>
                    <a:pt x="3606" y="2534"/>
                    <a:pt x="4177" y="2740"/>
                  </a:cubicBezTo>
                  <a:cubicBezTo>
                    <a:pt x="4268" y="2740"/>
                    <a:pt x="4268" y="2534"/>
                    <a:pt x="4177" y="2534"/>
                  </a:cubicBezTo>
                  <a:cubicBezTo>
                    <a:pt x="3698" y="2352"/>
                    <a:pt x="3127" y="2169"/>
                    <a:pt x="2648" y="1964"/>
                  </a:cubicBezTo>
                  <a:cubicBezTo>
                    <a:pt x="2944" y="1781"/>
                    <a:pt x="3218" y="1599"/>
                    <a:pt x="3424" y="1393"/>
                  </a:cubicBezTo>
                  <a:cubicBezTo>
                    <a:pt x="3424" y="1393"/>
                    <a:pt x="3424" y="1507"/>
                    <a:pt x="3515" y="1507"/>
                  </a:cubicBezTo>
                  <a:cubicBezTo>
                    <a:pt x="3789" y="1599"/>
                    <a:pt x="4086" y="1690"/>
                    <a:pt x="4360" y="1781"/>
                  </a:cubicBezTo>
                  <a:cubicBezTo>
                    <a:pt x="4474" y="1781"/>
                    <a:pt x="4474" y="1599"/>
                    <a:pt x="4360" y="1599"/>
                  </a:cubicBezTo>
                  <a:cubicBezTo>
                    <a:pt x="4086" y="1507"/>
                    <a:pt x="3789" y="1393"/>
                    <a:pt x="3515" y="1302"/>
                  </a:cubicBezTo>
                  <a:cubicBezTo>
                    <a:pt x="3698" y="1119"/>
                    <a:pt x="3994" y="937"/>
                    <a:pt x="4177" y="731"/>
                  </a:cubicBezTo>
                  <a:cubicBezTo>
                    <a:pt x="4250" y="731"/>
                    <a:pt x="4206" y="614"/>
                    <a:pt x="4139" y="614"/>
                  </a:cubicBezTo>
                  <a:cubicBezTo>
                    <a:pt x="4122" y="614"/>
                    <a:pt x="4104" y="622"/>
                    <a:pt x="4086" y="640"/>
                  </a:cubicBezTo>
                  <a:cubicBezTo>
                    <a:pt x="3903" y="731"/>
                    <a:pt x="3698" y="937"/>
                    <a:pt x="3606" y="1028"/>
                  </a:cubicBezTo>
                  <a:lnTo>
                    <a:pt x="3606" y="731"/>
                  </a:lnTo>
                  <a:cubicBezTo>
                    <a:pt x="3606" y="549"/>
                    <a:pt x="3606" y="366"/>
                    <a:pt x="3515" y="161"/>
                  </a:cubicBezTo>
                  <a:cubicBezTo>
                    <a:pt x="3515" y="115"/>
                    <a:pt x="3492" y="92"/>
                    <a:pt x="3469" y="92"/>
                  </a:cubicBezTo>
                  <a:cubicBezTo>
                    <a:pt x="3447" y="92"/>
                    <a:pt x="3424" y="115"/>
                    <a:pt x="3424" y="161"/>
                  </a:cubicBezTo>
                  <a:lnTo>
                    <a:pt x="3424" y="731"/>
                  </a:lnTo>
                  <a:cubicBezTo>
                    <a:pt x="3424" y="823"/>
                    <a:pt x="3333" y="1028"/>
                    <a:pt x="3424" y="1119"/>
                  </a:cubicBezTo>
                  <a:cubicBezTo>
                    <a:pt x="3127" y="1302"/>
                    <a:pt x="2853" y="1507"/>
                    <a:pt x="2556" y="1690"/>
                  </a:cubicBezTo>
                  <a:cubicBezTo>
                    <a:pt x="2648" y="1119"/>
                    <a:pt x="2762" y="640"/>
                    <a:pt x="2762" y="69"/>
                  </a:cubicBezTo>
                  <a:cubicBezTo>
                    <a:pt x="2762" y="24"/>
                    <a:pt x="2711" y="1"/>
                    <a:pt x="26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2" name="Google Shape;2642;p34"/>
            <p:cNvSpPr/>
            <p:nvPr/>
          </p:nvSpPr>
          <p:spPr>
            <a:xfrm>
              <a:off x="2057617" y="3567560"/>
              <a:ext cx="6692" cy="25016"/>
            </a:xfrm>
            <a:custGeom>
              <a:avLst/>
              <a:gdLst/>
              <a:ahLst/>
              <a:cxnLst/>
              <a:rect l="l" t="t" r="r" b="b"/>
              <a:pathLst>
                <a:path w="275" h="1028" extrusionOk="0">
                  <a:moveTo>
                    <a:pt x="275" y="0"/>
                  </a:moveTo>
                  <a:cubicBezTo>
                    <a:pt x="92" y="297"/>
                    <a:pt x="1" y="662"/>
                    <a:pt x="183" y="959"/>
                  </a:cubicBezTo>
                  <a:cubicBezTo>
                    <a:pt x="183" y="1005"/>
                    <a:pt x="206" y="1027"/>
                    <a:pt x="229" y="1027"/>
                  </a:cubicBezTo>
                  <a:cubicBezTo>
                    <a:pt x="252" y="1027"/>
                    <a:pt x="275" y="1005"/>
                    <a:pt x="275" y="959"/>
                  </a:cubicBezTo>
                  <a:cubicBezTo>
                    <a:pt x="183" y="662"/>
                    <a:pt x="183" y="297"/>
                    <a:pt x="27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3" name="Google Shape;2643;p34"/>
            <p:cNvSpPr/>
            <p:nvPr/>
          </p:nvSpPr>
          <p:spPr>
            <a:xfrm>
              <a:off x="1804906" y="2593319"/>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4" name="Google Shape;2644;p34"/>
            <p:cNvSpPr/>
            <p:nvPr/>
          </p:nvSpPr>
          <p:spPr>
            <a:xfrm>
              <a:off x="2608055" y="2426704"/>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5" name="Google Shape;2645;p34"/>
            <p:cNvSpPr/>
            <p:nvPr/>
          </p:nvSpPr>
          <p:spPr>
            <a:xfrm>
              <a:off x="2904664" y="3016563"/>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6" name="Google Shape;2646;p34"/>
            <p:cNvSpPr/>
            <p:nvPr/>
          </p:nvSpPr>
          <p:spPr>
            <a:xfrm>
              <a:off x="492103" y="3612286"/>
              <a:ext cx="44752" cy="36113"/>
            </a:xfrm>
            <a:custGeom>
              <a:avLst/>
              <a:gdLst/>
              <a:ahLst/>
              <a:cxnLst/>
              <a:rect l="l" t="t" r="r" b="b"/>
              <a:pathLst>
                <a:path w="1839" h="1484" extrusionOk="0">
                  <a:moveTo>
                    <a:pt x="980" y="1"/>
                  </a:moveTo>
                  <a:cubicBezTo>
                    <a:pt x="719" y="1"/>
                    <a:pt x="480" y="149"/>
                    <a:pt x="424" y="445"/>
                  </a:cubicBezTo>
                  <a:lnTo>
                    <a:pt x="424" y="536"/>
                  </a:lnTo>
                  <a:lnTo>
                    <a:pt x="310" y="536"/>
                  </a:lnTo>
                  <a:cubicBezTo>
                    <a:pt x="310" y="627"/>
                    <a:pt x="218" y="742"/>
                    <a:pt x="218" y="742"/>
                  </a:cubicBezTo>
                  <a:cubicBezTo>
                    <a:pt x="0" y="1105"/>
                    <a:pt x="318" y="1484"/>
                    <a:pt x="641" y="1484"/>
                  </a:cubicBezTo>
                  <a:cubicBezTo>
                    <a:pt x="723" y="1484"/>
                    <a:pt x="806" y="1459"/>
                    <a:pt x="880" y="1403"/>
                  </a:cubicBezTo>
                  <a:cubicBezTo>
                    <a:pt x="880" y="1403"/>
                    <a:pt x="994" y="1403"/>
                    <a:pt x="1086" y="1312"/>
                  </a:cubicBezTo>
                  <a:lnTo>
                    <a:pt x="1177" y="1312"/>
                  </a:lnTo>
                  <a:cubicBezTo>
                    <a:pt x="1656" y="1107"/>
                    <a:pt x="1839" y="536"/>
                    <a:pt x="1451" y="171"/>
                  </a:cubicBezTo>
                  <a:cubicBezTo>
                    <a:pt x="1311" y="57"/>
                    <a:pt x="1142" y="1"/>
                    <a:pt x="9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7" name="Google Shape;2647;p34"/>
            <p:cNvSpPr/>
            <p:nvPr/>
          </p:nvSpPr>
          <p:spPr>
            <a:xfrm>
              <a:off x="631830" y="2686081"/>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8" name="Google Shape;2648;p34"/>
            <p:cNvSpPr/>
            <p:nvPr/>
          </p:nvSpPr>
          <p:spPr>
            <a:xfrm>
              <a:off x="1342217" y="2954365"/>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49" name="Google Shape;2649;p34"/>
            <p:cNvSpPr/>
            <p:nvPr/>
          </p:nvSpPr>
          <p:spPr>
            <a:xfrm>
              <a:off x="1409428" y="3435913"/>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0" name="Google Shape;2650;p34"/>
            <p:cNvSpPr/>
            <p:nvPr/>
          </p:nvSpPr>
          <p:spPr>
            <a:xfrm>
              <a:off x="2738024" y="3426471"/>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1" name="Google Shape;2651;p34"/>
            <p:cNvSpPr/>
            <p:nvPr/>
          </p:nvSpPr>
          <p:spPr>
            <a:xfrm>
              <a:off x="2048175" y="3456475"/>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2" name="Google Shape;2652;p34"/>
            <p:cNvSpPr/>
            <p:nvPr/>
          </p:nvSpPr>
          <p:spPr>
            <a:xfrm>
              <a:off x="2163713" y="2398914"/>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3" name="Google Shape;2653;p34"/>
            <p:cNvSpPr/>
            <p:nvPr/>
          </p:nvSpPr>
          <p:spPr>
            <a:xfrm>
              <a:off x="680023" y="4680658"/>
              <a:ext cx="131214" cy="127588"/>
            </a:xfrm>
            <a:custGeom>
              <a:avLst/>
              <a:gdLst/>
              <a:ahLst/>
              <a:cxnLst/>
              <a:rect l="l" t="t" r="r" b="b"/>
              <a:pathLst>
                <a:path w="5392" h="5243" extrusionOk="0">
                  <a:moveTo>
                    <a:pt x="2180" y="1"/>
                  </a:moveTo>
                  <a:cubicBezTo>
                    <a:pt x="2129" y="1"/>
                    <a:pt x="2078" y="24"/>
                    <a:pt x="2078" y="69"/>
                  </a:cubicBezTo>
                  <a:cubicBezTo>
                    <a:pt x="2078" y="731"/>
                    <a:pt x="2169" y="1416"/>
                    <a:pt x="2283" y="1987"/>
                  </a:cubicBezTo>
                  <a:cubicBezTo>
                    <a:pt x="1986" y="1781"/>
                    <a:pt x="1598" y="1598"/>
                    <a:pt x="1324" y="1416"/>
                  </a:cubicBezTo>
                  <a:cubicBezTo>
                    <a:pt x="1324" y="1210"/>
                    <a:pt x="1324" y="1028"/>
                    <a:pt x="1233" y="845"/>
                  </a:cubicBezTo>
                  <a:lnTo>
                    <a:pt x="1233" y="160"/>
                  </a:lnTo>
                  <a:cubicBezTo>
                    <a:pt x="1233" y="115"/>
                    <a:pt x="1210" y="92"/>
                    <a:pt x="1173" y="92"/>
                  </a:cubicBezTo>
                  <a:cubicBezTo>
                    <a:pt x="1136" y="92"/>
                    <a:pt x="1085" y="115"/>
                    <a:pt x="1028" y="160"/>
                  </a:cubicBezTo>
                  <a:lnTo>
                    <a:pt x="1028" y="845"/>
                  </a:lnTo>
                  <a:lnTo>
                    <a:pt x="1028" y="1210"/>
                  </a:lnTo>
                  <a:cubicBezTo>
                    <a:pt x="845" y="1028"/>
                    <a:pt x="662" y="937"/>
                    <a:pt x="457" y="731"/>
                  </a:cubicBezTo>
                  <a:cubicBezTo>
                    <a:pt x="441" y="715"/>
                    <a:pt x="425" y="708"/>
                    <a:pt x="410" y="708"/>
                  </a:cubicBezTo>
                  <a:cubicBezTo>
                    <a:pt x="339" y="708"/>
                    <a:pt x="290" y="861"/>
                    <a:pt x="366" y="937"/>
                  </a:cubicBezTo>
                  <a:cubicBezTo>
                    <a:pt x="571" y="1119"/>
                    <a:pt x="845" y="1302"/>
                    <a:pt x="1142" y="1598"/>
                  </a:cubicBezTo>
                  <a:cubicBezTo>
                    <a:pt x="754" y="1690"/>
                    <a:pt x="366" y="1781"/>
                    <a:pt x="92" y="1872"/>
                  </a:cubicBezTo>
                  <a:cubicBezTo>
                    <a:pt x="0" y="1872"/>
                    <a:pt x="0" y="2078"/>
                    <a:pt x="92" y="2078"/>
                  </a:cubicBezTo>
                  <a:cubicBezTo>
                    <a:pt x="457" y="1987"/>
                    <a:pt x="845" y="1872"/>
                    <a:pt x="1142" y="1781"/>
                  </a:cubicBezTo>
                  <a:lnTo>
                    <a:pt x="1233" y="1690"/>
                  </a:lnTo>
                  <a:cubicBezTo>
                    <a:pt x="1507" y="1872"/>
                    <a:pt x="1895" y="2169"/>
                    <a:pt x="2169" y="2352"/>
                  </a:cubicBezTo>
                  <a:cubicBezTo>
                    <a:pt x="1507" y="2557"/>
                    <a:pt x="936" y="2831"/>
                    <a:pt x="274" y="3014"/>
                  </a:cubicBezTo>
                  <a:cubicBezTo>
                    <a:pt x="200" y="3106"/>
                    <a:pt x="186" y="3244"/>
                    <a:pt x="281" y="3244"/>
                  </a:cubicBezTo>
                  <a:cubicBezTo>
                    <a:pt x="303" y="3244"/>
                    <a:pt x="331" y="3236"/>
                    <a:pt x="366" y="3219"/>
                  </a:cubicBezTo>
                  <a:cubicBezTo>
                    <a:pt x="1028" y="3128"/>
                    <a:pt x="1712" y="2922"/>
                    <a:pt x="2374" y="2648"/>
                  </a:cubicBezTo>
                  <a:lnTo>
                    <a:pt x="2374" y="2648"/>
                  </a:lnTo>
                  <a:cubicBezTo>
                    <a:pt x="2169" y="3014"/>
                    <a:pt x="1986" y="3402"/>
                    <a:pt x="1712" y="3790"/>
                  </a:cubicBezTo>
                  <a:cubicBezTo>
                    <a:pt x="1416" y="3790"/>
                    <a:pt x="1028" y="3881"/>
                    <a:pt x="662" y="3881"/>
                  </a:cubicBezTo>
                  <a:cubicBezTo>
                    <a:pt x="571" y="3881"/>
                    <a:pt x="571" y="4064"/>
                    <a:pt x="662" y="4064"/>
                  </a:cubicBezTo>
                  <a:cubicBezTo>
                    <a:pt x="936" y="4064"/>
                    <a:pt x="1324" y="4064"/>
                    <a:pt x="1598" y="3972"/>
                  </a:cubicBezTo>
                  <a:lnTo>
                    <a:pt x="1598" y="4064"/>
                  </a:lnTo>
                  <a:cubicBezTo>
                    <a:pt x="1507" y="4155"/>
                    <a:pt x="1507" y="4269"/>
                    <a:pt x="1416" y="4360"/>
                  </a:cubicBezTo>
                  <a:cubicBezTo>
                    <a:pt x="1416" y="4425"/>
                    <a:pt x="1507" y="4489"/>
                    <a:pt x="1601" y="4489"/>
                  </a:cubicBezTo>
                  <a:cubicBezTo>
                    <a:pt x="1640" y="4489"/>
                    <a:pt x="1679" y="4478"/>
                    <a:pt x="1712" y="4452"/>
                  </a:cubicBezTo>
                  <a:lnTo>
                    <a:pt x="1712" y="4360"/>
                  </a:lnTo>
                  <a:cubicBezTo>
                    <a:pt x="1804" y="4634"/>
                    <a:pt x="1895" y="4931"/>
                    <a:pt x="1986" y="5205"/>
                  </a:cubicBezTo>
                  <a:cubicBezTo>
                    <a:pt x="1986" y="5232"/>
                    <a:pt x="2002" y="5243"/>
                    <a:pt x="2024" y="5243"/>
                  </a:cubicBezTo>
                  <a:cubicBezTo>
                    <a:pt x="2078" y="5243"/>
                    <a:pt x="2169" y="5178"/>
                    <a:pt x="2169" y="5114"/>
                  </a:cubicBezTo>
                  <a:cubicBezTo>
                    <a:pt x="2078" y="4726"/>
                    <a:pt x="1986" y="4452"/>
                    <a:pt x="1804" y="4155"/>
                  </a:cubicBezTo>
                  <a:cubicBezTo>
                    <a:pt x="2078" y="3881"/>
                    <a:pt x="2283" y="3493"/>
                    <a:pt x="2557" y="3128"/>
                  </a:cubicBezTo>
                  <a:cubicBezTo>
                    <a:pt x="2648" y="3584"/>
                    <a:pt x="2854" y="4064"/>
                    <a:pt x="3036" y="4543"/>
                  </a:cubicBezTo>
                  <a:cubicBezTo>
                    <a:pt x="3036" y="4570"/>
                    <a:pt x="3052" y="4581"/>
                    <a:pt x="3074" y="4581"/>
                  </a:cubicBezTo>
                  <a:cubicBezTo>
                    <a:pt x="3127" y="4581"/>
                    <a:pt x="3219" y="4516"/>
                    <a:pt x="3219" y="4452"/>
                  </a:cubicBezTo>
                  <a:cubicBezTo>
                    <a:pt x="3036" y="3881"/>
                    <a:pt x="2854" y="3310"/>
                    <a:pt x="2739" y="2831"/>
                  </a:cubicBezTo>
                  <a:lnTo>
                    <a:pt x="2739" y="2831"/>
                  </a:lnTo>
                  <a:cubicBezTo>
                    <a:pt x="3127" y="3014"/>
                    <a:pt x="3516" y="3310"/>
                    <a:pt x="3995" y="3493"/>
                  </a:cubicBezTo>
                  <a:lnTo>
                    <a:pt x="3995" y="3584"/>
                  </a:lnTo>
                  <a:lnTo>
                    <a:pt x="3995" y="3698"/>
                  </a:lnTo>
                  <a:cubicBezTo>
                    <a:pt x="4086" y="3881"/>
                    <a:pt x="4086" y="4064"/>
                    <a:pt x="4086" y="4269"/>
                  </a:cubicBezTo>
                  <a:cubicBezTo>
                    <a:pt x="4177" y="4452"/>
                    <a:pt x="4177" y="4634"/>
                    <a:pt x="4269" y="4840"/>
                  </a:cubicBezTo>
                  <a:cubicBezTo>
                    <a:pt x="4269" y="4885"/>
                    <a:pt x="4292" y="4908"/>
                    <a:pt x="4314" y="4908"/>
                  </a:cubicBezTo>
                  <a:cubicBezTo>
                    <a:pt x="4337" y="4908"/>
                    <a:pt x="4360" y="4885"/>
                    <a:pt x="4360" y="4840"/>
                  </a:cubicBezTo>
                  <a:cubicBezTo>
                    <a:pt x="4360" y="4634"/>
                    <a:pt x="4360" y="4452"/>
                    <a:pt x="4269" y="4269"/>
                  </a:cubicBezTo>
                  <a:cubicBezTo>
                    <a:pt x="4269" y="4064"/>
                    <a:pt x="4177" y="3881"/>
                    <a:pt x="4086" y="3584"/>
                  </a:cubicBezTo>
                  <a:lnTo>
                    <a:pt x="4177" y="3584"/>
                  </a:lnTo>
                  <a:cubicBezTo>
                    <a:pt x="4360" y="3698"/>
                    <a:pt x="4451" y="3790"/>
                    <a:pt x="4657" y="3881"/>
                  </a:cubicBezTo>
                  <a:cubicBezTo>
                    <a:pt x="4839" y="3881"/>
                    <a:pt x="4931" y="3698"/>
                    <a:pt x="4748" y="3584"/>
                  </a:cubicBezTo>
                  <a:cubicBezTo>
                    <a:pt x="4748" y="3493"/>
                    <a:pt x="4657" y="3493"/>
                    <a:pt x="4565" y="3402"/>
                  </a:cubicBezTo>
                  <a:lnTo>
                    <a:pt x="4657" y="3402"/>
                  </a:lnTo>
                  <a:cubicBezTo>
                    <a:pt x="4839" y="3310"/>
                    <a:pt x="5022" y="3219"/>
                    <a:pt x="5136" y="3128"/>
                  </a:cubicBezTo>
                  <a:cubicBezTo>
                    <a:pt x="5227" y="3014"/>
                    <a:pt x="5136" y="3014"/>
                    <a:pt x="5136" y="3014"/>
                  </a:cubicBezTo>
                  <a:cubicBezTo>
                    <a:pt x="4931" y="3014"/>
                    <a:pt x="4748" y="3128"/>
                    <a:pt x="4565" y="3219"/>
                  </a:cubicBezTo>
                  <a:cubicBezTo>
                    <a:pt x="4451" y="3219"/>
                    <a:pt x="4451" y="3310"/>
                    <a:pt x="4360" y="3310"/>
                  </a:cubicBezTo>
                  <a:cubicBezTo>
                    <a:pt x="3881" y="3014"/>
                    <a:pt x="3516" y="2740"/>
                    <a:pt x="3036" y="2443"/>
                  </a:cubicBezTo>
                  <a:cubicBezTo>
                    <a:pt x="3789" y="2260"/>
                    <a:pt x="4565" y="1987"/>
                    <a:pt x="5319" y="1690"/>
                  </a:cubicBezTo>
                  <a:cubicBezTo>
                    <a:pt x="5392" y="1690"/>
                    <a:pt x="5348" y="1573"/>
                    <a:pt x="5281" y="1573"/>
                  </a:cubicBezTo>
                  <a:cubicBezTo>
                    <a:pt x="5264" y="1573"/>
                    <a:pt x="5246" y="1580"/>
                    <a:pt x="5227" y="1598"/>
                  </a:cubicBezTo>
                  <a:cubicBezTo>
                    <a:pt x="4565" y="1781"/>
                    <a:pt x="3789" y="1987"/>
                    <a:pt x="3036" y="2169"/>
                  </a:cubicBezTo>
                  <a:cubicBezTo>
                    <a:pt x="3219" y="1872"/>
                    <a:pt x="3310" y="1690"/>
                    <a:pt x="3516" y="1416"/>
                  </a:cubicBezTo>
                  <a:cubicBezTo>
                    <a:pt x="3789" y="1302"/>
                    <a:pt x="3995" y="1210"/>
                    <a:pt x="4269" y="1119"/>
                  </a:cubicBezTo>
                  <a:cubicBezTo>
                    <a:pt x="4451" y="1028"/>
                    <a:pt x="4360" y="845"/>
                    <a:pt x="4269" y="845"/>
                  </a:cubicBezTo>
                  <a:cubicBezTo>
                    <a:pt x="4086" y="937"/>
                    <a:pt x="3881" y="1028"/>
                    <a:pt x="3698" y="1119"/>
                  </a:cubicBezTo>
                  <a:cubicBezTo>
                    <a:pt x="3789" y="845"/>
                    <a:pt x="3995" y="549"/>
                    <a:pt x="4086" y="366"/>
                  </a:cubicBezTo>
                  <a:cubicBezTo>
                    <a:pt x="4150" y="302"/>
                    <a:pt x="4080" y="227"/>
                    <a:pt x="4032" y="227"/>
                  </a:cubicBezTo>
                  <a:cubicBezTo>
                    <a:pt x="4011" y="227"/>
                    <a:pt x="3995" y="240"/>
                    <a:pt x="3995" y="275"/>
                  </a:cubicBezTo>
                  <a:cubicBezTo>
                    <a:pt x="3698" y="549"/>
                    <a:pt x="3516" y="937"/>
                    <a:pt x="3310" y="1210"/>
                  </a:cubicBezTo>
                  <a:cubicBezTo>
                    <a:pt x="3219" y="1302"/>
                    <a:pt x="3219" y="1302"/>
                    <a:pt x="3127" y="1302"/>
                  </a:cubicBezTo>
                  <a:cubicBezTo>
                    <a:pt x="3036" y="1416"/>
                    <a:pt x="3036" y="1507"/>
                    <a:pt x="3127" y="1507"/>
                  </a:cubicBezTo>
                  <a:cubicBezTo>
                    <a:pt x="2945" y="1781"/>
                    <a:pt x="2854" y="1987"/>
                    <a:pt x="2648" y="2260"/>
                  </a:cubicBezTo>
                  <a:cubicBezTo>
                    <a:pt x="2648" y="2260"/>
                    <a:pt x="2648" y="2169"/>
                    <a:pt x="2557" y="2169"/>
                  </a:cubicBezTo>
                  <a:cubicBezTo>
                    <a:pt x="2466" y="1507"/>
                    <a:pt x="2283" y="845"/>
                    <a:pt x="2283" y="69"/>
                  </a:cubicBezTo>
                  <a:cubicBezTo>
                    <a:pt x="2283" y="24"/>
                    <a:pt x="2232" y="1"/>
                    <a:pt x="218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4" name="Google Shape;2654;p34"/>
            <p:cNvSpPr/>
            <p:nvPr/>
          </p:nvSpPr>
          <p:spPr>
            <a:xfrm>
              <a:off x="753902" y="4680099"/>
              <a:ext cx="6692" cy="31684"/>
            </a:xfrm>
            <a:custGeom>
              <a:avLst/>
              <a:gdLst/>
              <a:ahLst/>
              <a:cxnLst/>
              <a:rect l="l" t="t" r="r" b="b"/>
              <a:pathLst>
                <a:path w="275" h="1302" extrusionOk="0">
                  <a:moveTo>
                    <a:pt x="0" y="1"/>
                  </a:moveTo>
                  <a:lnTo>
                    <a:pt x="0" y="92"/>
                  </a:lnTo>
                  <a:cubicBezTo>
                    <a:pt x="91" y="480"/>
                    <a:pt x="91" y="868"/>
                    <a:pt x="91" y="1233"/>
                  </a:cubicBezTo>
                  <a:cubicBezTo>
                    <a:pt x="91" y="1279"/>
                    <a:pt x="114" y="1302"/>
                    <a:pt x="137" y="1302"/>
                  </a:cubicBezTo>
                  <a:cubicBezTo>
                    <a:pt x="160" y="1302"/>
                    <a:pt x="183" y="1279"/>
                    <a:pt x="183" y="1233"/>
                  </a:cubicBezTo>
                  <a:cubicBezTo>
                    <a:pt x="274" y="868"/>
                    <a:pt x="183" y="389"/>
                    <a:pt x="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5" name="Google Shape;2655;p34"/>
            <p:cNvSpPr/>
            <p:nvPr/>
          </p:nvSpPr>
          <p:spPr>
            <a:xfrm>
              <a:off x="2804565" y="4151342"/>
              <a:ext cx="187209" cy="177816"/>
            </a:xfrm>
            <a:custGeom>
              <a:avLst/>
              <a:gdLst/>
              <a:ahLst/>
              <a:cxnLst/>
              <a:rect l="l" t="t" r="r" b="b"/>
              <a:pathLst>
                <a:path w="7693" h="7307" extrusionOk="0">
                  <a:moveTo>
                    <a:pt x="3607" y="0"/>
                  </a:moveTo>
                  <a:cubicBezTo>
                    <a:pt x="3561" y="0"/>
                    <a:pt x="3515" y="46"/>
                    <a:pt x="3515" y="137"/>
                  </a:cubicBezTo>
                  <a:lnTo>
                    <a:pt x="3515" y="1278"/>
                  </a:lnTo>
                  <a:cubicBezTo>
                    <a:pt x="3310" y="1096"/>
                    <a:pt x="3127" y="913"/>
                    <a:pt x="2945" y="617"/>
                  </a:cubicBezTo>
                  <a:cubicBezTo>
                    <a:pt x="2927" y="599"/>
                    <a:pt x="2906" y="592"/>
                    <a:pt x="2883" y="592"/>
                  </a:cubicBezTo>
                  <a:cubicBezTo>
                    <a:pt x="2786" y="592"/>
                    <a:pt x="2665" y="725"/>
                    <a:pt x="2739" y="799"/>
                  </a:cubicBezTo>
                  <a:cubicBezTo>
                    <a:pt x="3036" y="1187"/>
                    <a:pt x="3219" y="1575"/>
                    <a:pt x="3515" y="1849"/>
                  </a:cubicBezTo>
                  <a:cubicBezTo>
                    <a:pt x="3515" y="2237"/>
                    <a:pt x="3424" y="2625"/>
                    <a:pt x="3424" y="2990"/>
                  </a:cubicBezTo>
                  <a:cubicBezTo>
                    <a:pt x="2739" y="2237"/>
                    <a:pt x="1986" y="1484"/>
                    <a:pt x="1324" y="708"/>
                  </a:cubicBezTo>
                  <a:cubicBezTo>
                    <a:pt x="1307" y="691"/>
                    <a:pt x="1285" y="683"/>
                    <a:pt x="1263" y="683"/>
                  </a:cubicBezTo>
                  <a:cubicBezTo>
                    <a:pt x="1167" y="683"/>
                    <a:pt x="1049" y="821"/>
                    <a:pt x="1141" y="913"/>
                  </a:cubicBezTo>
                  <a:cubicBezTo>
                    <a:pt x="1803" y="1758"/>
                    <a:pt x="2557" y="2511"/>
                    <a:pt x="3219" y="3378"/>
                  </a:cubicBezTo>
                  <a:lnTo>
                    <a:pt x="1141" y="3378"/>
                  </a:lnTo>
                  <a:cubicBezTo>
                    <a:pt x="1027" y="3378"/>
                    <a:pt x="1027" y="3287"/>
                    <a:pt x="936" y="3196"/>
                  </a:cubicBezTo>
                  <a:cubicBezTo>
                    <a:pt x="845" y="2990"/>
                    <a:pt x="662" y="2716"/>
                    <a:pt x="457" y="2511"/>
                  </a:cubicBezTo>
                  <a:cubicBezTo>
                    <a:pt x="365" y="2511"/>
                    <a:pt x="274" y="2511"/>
                    <a:pt x="274" y="2625"/>
                  </a:cubicBezTo>
                  <a:cubicBezTo>
                    <a:pt x="365" y="2899"/>
                    <a:pt x="571" y="3082"/>
                    <a:pt x="753" y="3378"/>
                  </a:cubicBezTo>
                  <a:cubicBezTo>
                    <a:pt x="662" y="3470"/>
                    <a:pt x="571" y="3470"/>
                    <a:pt x="365" y="3470"/>
                  </a:cubicBezTo>
                  <a:cubicBezTo>
                    <a:pt x="183" y="3470"/>
                    <a:pt x="92" y="3858"/>
                    <a:pt x="365" y="3858"/>
                  </a:cubicBezTo>
                  <a:cubicBezTo>
                    <a:pt x="571" y="3858"/>
                    <a:pt x="845" y="3949"/>
                    <a:pt x="1141" y="3949"/>
                  </a:cubicBezTo>
                  <a:cubicBezTo>
                    <a:pt x="936" y="4223"/>
                    <a:pt x="753" y="4428"/>
                    <a:pt x="457" y="4611"/>
                  </a:cubicBezTo>
                  <a:cubicBezTo>
                    <a:pt x="365" y="4794"/>
                    <a:pt x="183" y="4999"/>
                    <a:pt x="0" y="5182"/>
                  </a:cubicBezTo>
                  <a:cubicBezTo>
                    <a:pt x="0" y="5273"/>
                    <a:pt x="92" y="5364"/>
                    <a:pt x="183" y="5364"/>
                  </a:cubicBezTo>
                  <a:cubicBezTo>
                    <a:pt x="365" y="5182"/>
                    <a:pt x="571" y="4999"/>
                    <a:pt x="753" y="4702"/>
                  </a:cubicBezTo>
                  <a:cubicBezTo>
                    <a:pt x="936" y="4520"/>
                    <a:pt x="1027" y="4337"/>
                    <a:pt x="1233" y="4132"/>
                  </a:cubicBezTo>
                  <a:cubicBezTo>
                    <a:pt x="1324" y="4132"/>
                    <a:pt x="1324" y="4040"/>
                    <a:pt x="1324" y="4040"/>
                  </a:cubicBezTo>
                  <a:cubicBezTo>
                    <a:pt x="1324" y="4040"/>
                    <a:pt x="1415" y="4040"/>
                    <a:pt x="1415" y="3949"/>
                  </a:cubicBezTo>
                  <a:cubicBezTo>
                    <a:pt x="1746" y="3995"/>
                    <a:pt x="2077" y="4017"/>
                    <a:pt x="2411" y="4017"/>
                  </a:cubicBezTo>
                  <a:cubicBezTo>
                    <a:pt x="2745" y="4017"/>
                    <a:pt x="3082" y="3995"/>
                    <a:pt x="3424" y="3949"/>
                  </a:cubicBezTo>
                  <a:lnTo>
                    <a:pt x="3424" y="3949"/>
                  </a:lnTo>
                  <a:cubicBezTo>
                    <a:pt x="2853" y="4520"/>
                    <a:pt x="2283" y="5090"/>
                    <a:pt x="1598" y="5661"/>
                  </a:cubicBezTo>
                  <a:cubicBezTo>
                    <a:pt x="1524" y="5735"/>
                    <a:pt x="1644" y="5868"/>
                    <a:pt x="1741" y="5868"/>
                  </a:cubicBezTo>
                  <a:cubicBezTo>
                    <a:pt x="1764" y="5868"/>
                    <a:pt x="1786" y="5861"/>
                    <a:pt x="1803" y="5844"/>
                  </a:cubicBezTo>
                  <a:cubicBezTo>
                    <a:pt x="2374" y="5478"/>
                    <a:pt x="2945" y="4999"/>
                    <a:pt x="3424" y="4520"/>
                  </a:cubicBezTo>
                  <a:lnTo>
                    <a:pt x="3424" y="6232"/>
                  </a:lnTo>
                  <a:cubicBezTo>
                    <a:pt x="3127" y="6505"/>
                    <a:pt x="2739" y="6802"/>
                    <a:pt x="2465" y="7076"/>
                  </a:cubicBezTo>
                  <a:cubicBezTo>
                    <a:pt x="2391" y="7169"/>
                    <a:pt x="2437" y="7306"/>
                    <a:pt x="2506" y="7306"/>
                  </a:cubicBezTo>
                  <a:cubicBezTo>
                    <a:pt x="2522" y="7306"/>
                    <a:pt x="2539" y="7299"/>
                    <a:pt x="2557" y="7282"/>
                  </a:cubicBezTo>
                  <a:cubicBezTo>
                    <a:pt x="2945" y="7076"/>
                    <a:pt x="3219" y="6893"/>
                    <a:pt x="3515" y="6620"/>
                  </a:cubicBezTo>
                  <a:lnTo>
                    <a:pt x="3515" y="6711"/>
                  </a:lnTo>
                  <a:cubicBezTo>
                    <a:pt x="3515" y="6802"/>
                    <a:pt x="3584" y="6848"/>
                    <a:pt x="3652" y="6848"/>
                  </a:cubicBezTo>
                  <a:cubicBezTo>
                    <a:pt x="3721" y="6848"/>
                    <a:pt x="3789" y="6802"/>
                    <a:pt x="3789" y="6711"/>
                  </a:cubicBezTo>
                  <a:lnTo>
                    <a:pt x="3789" y="6323"/>
                  </a:lnTo>
                  <a:cubicBezTo>
                    <a:pt x="3881" y="6323"/>
                    <a:pt x="3881" y="6232"/>
                    <a:pt x="3881" y="6232"/>
                  </a:cubicBezTo>
                  <a:cubicBezTo>
                    <a:pt x="4177" y="6414"/>
                    <a:pt x="4565" y="6711"/>
                    <a:pt x="4930" y="6893"/>
                  </a:cubicBezTo>
                  <a:cubicBezTo>
                    <a:pt x="4948" y="6911"/>
                    <a:pt x="4966" y="6918"/>
                    <a:pt x="4984" y="6918"/>
                  </a:cubicBezTo>
                  <a:cubicBezTo>
                    <a:pt x="5057" y="6918"/>
                    <a:pt x="5114" y="6785"/>
                    <a:pt x="5022" y="6711"/>
                  </a:cubicBezTo>
                  <a:cubicBezTo>
                    <a:pt x="4657" y="6414"/>
                    <a:pt x="4269" y="6140"/>
                    <a:pt x="3789" y="5844"/>
                  </a:cubicBezTo>
                  <a:cubicBezTo>
                    <a:pt x="3789" y="5273"/>
                    <a:pt x="3881" y="4702"/>
                    <a:pt x="3789" y="4040"/>
                  </a:cubicBezTo>
                  <a:lnTo>
                    <a:pt x="3881" y="4040"/>
                  </a:lnTo>
                  <a:cubicBezTo>
                    <a:pt x="4565" y="4794"/>
                    <a:pt x="5227" y="5570"/>
                    <a:pt x="5889" y="6232"/>
                  </a:cubicBezTo>
                  <a:cubicBezTo>
                    <a:pt x="5906" y="6248"/>
                    <a:pt x="5925" y="6256"/>
                    <a:pt x="5946" y="6256"/>
                  </a:cubicBezTo>
                  <a:cubicBezTo>
                    <a:pt x="6038" y="6256"/>
                    <a:pt x="6146" y="6103"/>
                    <a:pt x="6072" y="5935"/>
                  </a:cubicBezTo>
                  <a:cubicBezTo>
                    <a:pt x="5501" y="5273"/>
                    <a:pt x="4930" y="4611"/>
                    <a:pt x="4360" y="3949"/>
                  </a:cubicBezTo>
                  <a:cubicBezTo>
                    <a:pt x="4839" y="3858"/>
                    <a:pt x="5410" y="3766"/>
                    <a:pt x="5980" y="3652"/>
                  </a:cubicBezTo>
                  <a:lnTo>
                    <a:pt x="5980" y="3858"/>
                  </a:lnTo>
                  <a:cubicBezTo>
                    <a:pt x="6368" y="4223"/>
                    <a:pt x="6642" y="4611"/>
                    <a:pt x="7030" y="4999"/>
                  </a:cubicBezTo>
                  <a:cubicBezTo>
                    <a:pt x="7048" y="5016"/>
                    <a:pt x="7068" y="5024"/>
                    <a:pt x="7089" y="5024"/>
                  </a:cubicBezTo>
                  <a:cubicBezTo>
                    <a:pt x="7178" y="5024"/>
                    <a:pt x="7270" y="4886"/>
                    <a:pt x="7122" y="4794"/>
                  </a:cubicBezTo>
                  <a:cubicBezTo>
                    <a:pt x="6848" y="4428"/>
                    <a:pt x="6460" y="4040"/>
                    <a:pt x="6163" y="3652"/>
                  </a:cubicBezTo>
                  <a:cubicBezTo>
                    <a:pt x="6642" y="3561"/>
                    <a:pt x="7122" y="3561"/>
                    <a:pt x="7601" y="3470"/>
                  </a:cubicBezTo>
                  <a:cubicBezTo>
                    <a:pt x="7692" y="3378"/>
                    <a:pt x="7692" y="3196"/>
                    <a:pt x="7510" y="3196"/>
                  </a:cubicBezTo>
                  <a:cubicBezTo>
                    <a:pt x="7213" y="3196"/>
                    <a:pt x="6848" y="3287"/>
                    <a:pt x="6460" y="3287"/>
                  </a:cubicBezTo>
                  <a:cubicBezTo>
                    <a:pt x="6551" y="3082"/>
                    <a:pt x="6642" y="2990"/>
                    <a:pt x="6734" y="2808"/>
                  </a:cubicBezTo>
                  <a:cubicBezTo>
                    <a:pt x="6939" y="2625"/>
                    <a:pt x="7030" y="2328"/>
                    <a:pt x="7213" y="2055"/>
                  </a:cubicBezTo>
                  <a:cubicBezTo>
                    <a:pt x="7213" y="1973"/>
                    <a:pt x="7166" y="1903"/>
                    <a:pt x="7107" y="1903"/>
                  </a:cubicBezTo>
                  <a:cubicBezTo>
                    <a:pt x="7083" y="1903"/>
                    <a:pt x="7056" y="1914"/>
                    <a:pt x="7030" y="1940"/>
                  </a:cubicBezTo>
                  <a:cubicBezTo>
                    <a:pt x="6848" y="2146"/>
                    <a:pt x="6642" y="2420"/>
                    <a:pt x="6460" y="2716"/>
                  </a:cubicBezTo>
                  <a:cubicBezTo>
                    <a:pt x="6368" y="2899"/>
                    <a:pt x="6163" y="3082"/>
                    <a:pt x="6072" y="3287"/>
                  </a:cubicBezTo>
                  <a:cubicBezTo>
                    <a:pt x="5501" y="3378"/>
                    <a:pt x="5022" y="3378"/>
                    <a:pt x="4451" y="3378"/>
                  </a:cubicBezTo>
                  <a:cubicBezTo>
                    <a:pt x="5022" y="2716"/>
                    <a:pt x="5592" y="2055"/>
                    <a:pt x="6072" y="1278"/>
                  </a:cubicBezTo>
                  <a:cubicBezTo>
                    <a:pt x="6146" y="1205"/>
                    <a:pt x="6040" y="1071"/>
                    <a:pt x="5949" y="1071"/>
                  </a:cubicBezTo>
                  <a:cubicBezTo>
                    <a:pt x="5927" y="1071"/>
                    <a:pt x="5907" y="1078"/>
                    <a:pt x="5889" y="1096"/>
                  </a:cubicBezTo>
                  <a:cubicBezTo>
                    <a:pt x="5318" y="1940"/>
                    <a:pt x="4657" y="2716"/>
                    <a:pt x="3995" y="3378"/>
                  </a:cubicBezTo>
                  <a:lnTo>
                    <a:pt x="3789" y="3378"/>
                  </a:lnTo>
                  <a:lnTo>
                    <a:pt x="3789" y="2237"/>
                  </a:lnTo>
                  <a:cubicBezTo>
                    <a:pt x="3881" y="2237"/>
                    <a:pt x="4086" y="2146"/>
                    <a:pt x="3995" y="2055"/>
                  </a:cubicBezTo>
                  <a:cubicBezTo>
                    <a:pt x="3881" y="1940"/>
                    <a:pt x="3881" y="1849"/>
                    <a:pt x="3789" y="1758"/>
                  </a:cubicBezTo>
                  <a:cubicBezTo>
                    <a:pt x="3789" y="1187"/>
                    <a:pt x="3789" y="708"/>
                    <a:pt x="3698" y="137"/>
                  </a:cubicBezTo>
                  <a:cubicBezTo>
                    <a:pt x="3698" y="46"/>
                    <a:pt x="3652" y="0"/>
                    <a:pt x="360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6" name="Google Shape;2656;p34"/>
            <p:cNvSpPr/>
            <p:nvPr/>
          </p:nvSpPr>
          <p:spPr>
            <a:xfrm>
              <a:off x="2898981" y="4161879"/>
              <a:ext cx="27791" cy="36137"/>
            </a:xfrm>
            <a:custGeom>
              <a:avLst/>
              <a:gdLst/>
              <a:ahLst/>
              <a:cxnLst/>
              <a:rect l="l" t="t" r="r" b="b"/>
              <a:pathLst>
                <a:path w="1142" h="1485" extrusionOk="0">
                  <a:moveTo>
                    <a:pt x="1050" y="1"/>
                  </a:moveTo>
                  <a:cubicBezTo>
                    <a:pt x="571" y="275"/>
                    <a:pt x="115" y="754"/>
                    <a:pt x="1" y="1416"/>
                  </a:cubicBezTo>
                  <a:cubicBezTo>
                    <a:pt x="1" y="1462"/>
                    <a:pt x="29" y="1485"/>
                    <a:pt x="69" y="1485"/>
                  </a:cubicBezTo>
                  <a:cubicBezTo>
                    <a:pt x="109" y="1485"/>
                    <a:pt x="160" y="1462"/>
                    <a:pt x="206" y="1416"/>
                  </a:cubicBezTo>
                  <a:cubicBezTo>
                    <a:pt x="389" y="937"/>
                    <a:pt x="685" y="480"/>
                    <a:pt x="1050" y="92"/>
                  </a:cubicBezTo>
                  <a:cubicBezTo>
                    <a:pt x="1142" y="92"/>
                    <a:pt x="1142" y="1"/>
                    <a:pt x="10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7" name="Google Shape;2657;p34"/>
            <p:cNvSpPr/>
            <p:nvPr/>
          </p:nvSpPr>
          <p:spPr>
            <a:xfrm>
              <a:off x="1575374" y="3861401"/>
              <a:ext cx="168885" cy="162582"/>
            </a:xfrm>
            <a:custGeom>
              <a:avLst/>
              <a:gdLst/>
              <a:ahLst/>
              <a:cxnLst/>
              <a:rect l="l" t="t" r="r" b="b"/>
              <a:pathLst>
                <a:path w="6940" h="6681" extrusionOk="0">
                  <a:moveTo>
                    <a:pt x="4178" y="0"/>
                  </a:moveTo>
                  <a:cubicBezTo>
                    <a:pt x="4115" y="0"/>
                    <a:pt x="4041" y="23"/>
                    <a:pt x="3995" y="69"/>
                  </a:cubicBezTo>
                  <a:cubicBezTo>
                    <a:pt x="3995" y="1028"/>
                    <a:pt x="3813" y="1872"/>
                    <a:pt x="3607" y="2739"/>
                  </a:cubicBezTo>
                  <a:cubicBezTo>
                    <a:pt x="3516" y="2831"/>
                    <a:pt x="3516" y="2831"/>
                    <a:pt x="3425" y="2831"/>
                  </a:cubicBezTo>
                  <a:cubicBezTo>
                    <a:pt x="3242" y="2557"/>
                    <a:pt x="3037" y="2260"/>
                    <a:pt x="2854" y="1986"/>
                  </a:cubicBezTo>
                  <a:cubicBezTo>
                    <a:pt x="2945" y="1986"/>
                    <a:pt x="3037" y="1781"/>
                    <a:pt x="2945" y="1690"/>
                  </a:cubicBezTo>
                  <a:cubicBezTo>
                    <a:pt x="2854" y="1690"/>
                    <a:pt x="2763" y="1598"/>
                    <a:pt x="2671" y="1598"/>
                  </a:cubicBezTo>
                  <a:cubicBezTo>
                    <a:pt x="2375" y="1119"/>
                    <a:pt x="2101" y="731"/>
                    <a:pt x="1804" y="274"/>
                  </a:cubicBezTo>
                  <a:cubicBezTo>
                    <a:pt x="1779" y="243"/>
                    <a:pt x="1753" y="229"/>
                    <a:pt x="1730" y="229"/>
                  </a:cubicBezTo>
                  <a:cubicBezTo>
                    <a:pt x="1669" y="229"/>
                    <a:pt x="1621" y="325"/>
                    <a:pt x="1621" y="457"/>
                  </a:cubicBezTo>
                  <a:cubicBezTo>
                    <a:pt x="1804" y="731"/>
                    <a:pt x="2009" y="1028"/>
                    <a:pt x="2192" y="1416"/>
                  </a:cubicBezTo>
                  <a:cubicBezTo>
                    <a:pt x="1895" y="1301"/>
                    <a:pt x="1713" y="1210"/>
                    <a:pt x="1439" y="1119"/>
                  </a:cubicBezTo>
                  <a:cubicBezTo>
                    <a:pt x="1409" y="1106"/>
                    <a:pt x="1384" y="1100"/>
                    <a:pt x="1363" y="1100"/>
                  </a:cubicBezTo>
                  <a:cubicBezTo>
                    <a:pt x="1235" y="1100"/>
                    <a:pt x="1246" y="1301"/>
                    <a:pt x="1325" y="1301"/>
                  </a:cubicBezTo>
                  <a:cubicBezTo>
                    <a:pt x="1713" y="1507"/>
                    <a:pt x="2101" y="1690"/>
                    <a:pt x="2466" y="1781"/>
                  </a:cubicBezTo>
                  <a:cubicBezTo>
                    <a:pt x="2580" y="2078"/>
                    <a:pt x="2763" y="2443"/>
                    <a:pt x="2945" y="2739"/>
                  </a:cubicBezTo>
                  <a:cubicBezTo>
                    <a:pt x="2009" y="2443"/>
                    <a:pt x="1051" y="2260"/>
                    <a:pt x="183" y="1986"/>
                  </a:cubicBezTo>
                  <a:cubicBezTo>
                    <a:pt x="1" y="1986"/>
                    <a:pt x="1" y="2169"/>
                    <a:pt x="92" y="2169"/>
                  </a:cubicBezTo>
                  <a:cubicBezTo>
                    <a:pt x="1051" y="2557"/>
                    <a:pt x="2009" y="2831"/>
                    <a:pt x="3037" y="3128"/>
                  </a:cubicBezTo>
                  <a:cubicBezTo>
                    <a:pt x="2466" y="3493"/>
                    <a:pt x="1804" y="3881"/>
                    <a:pt x="1325" y="4269"/>
                  </a:cubicBezTo>
                  <a:cubicBezTo>
                    <a:pt x="1233" y="4155"/>
                    <a:pt x="1142" y="4155"/>
                    <a:pt x="1142" y="4155"/>
                  </a:cubicBezTo>
                  <a:cubicBezTo>
                    <a:pt x="868" y="4063"/>
                    <a:pt x="571" y="3881"/>
                    <a:pt x="298" y="3789"/>
                  </a:cubicBezTo>
                  <a:cubicBezTo>
                    <a:pt x="298" y="3789"/>
                    <a:pt x="183" y="3881"/>
                    <a:pt x="298" y="3972"/>
                  </a:cubicBezTo>
                  <a:cubicBezTo>
                    <a:pt x="480" y="4063"/>
                    <a:pt x="663" y="4269"/>
                    <a:pt x="959" y="4360"/>
                  </a:cubicBezTo>
                  <a:lnTo>
                    <a:pt x="1051" y="4360"/>
                  </a:lnTo>
                  <a:cubicBezTo>
                    <a:pt x="959" y="4451"/>
                    <a:pt x="868" y="4543"/>
                    <a:pt x="754" y="4543"/>
                  </a:cubicBezTo>
                  <a:cubicBezTo>
                    <a:pt x="590" y="4624"/>
                    <a:pt x="647" y="4945"/>
                    <a:pt x="808" y="4945"/>
                  </a:cubicBezTo>
                  <a:cubicBezTo>
                    <a:pt x="827" y="4945"/>
                    <a:pt x="847" y="4940"/>
                    <a:pt x="868" y="4931"/>
                  </a:cubicBezTo>
                  <a:cubicBezTo>
                    <a:pt x="1142" y="4839"/>
                    <a:pt x="1325" y="4725"/>
                    <a:pt x="1530" y="4634"/>
                  </a:cubicBezTo>
                  <a:lnTo>
                    <a:pt x="1621" y="4634"/>
                  </a:lnTo>
                  <a:cubicBezTo>
                    <a:pt x="1530" y="4931"/>
                    <a:pt x="1439" y="5205"/>
                    <a:pt x="1439" y="5501"/>
                  </a:cubicBezTo>
                  <a:cubicBezTo>
                    <a:pt x="1325" y="5684"/>
                    <a:pt x="1233" y="5981"/>
                    <a:pt x="1233" y="6163"/>
                  </a:cubicBezTo>
                  <a:cubicBezTo>
                    <a:pt x="1233" y="6228"/>
                    <a:pt x="1336" y="6292"/>
                    <a:pt x="1396" y="6292"/>
                  </a:cubicBezTo>
                  <a:cubicBezTo>
                    <a:pt x="1421" y="6292"/>
                    <a:pt x="1439" y="6281"/>
                    <a:pt x="1439" y="6255"/>
                  </a:cubicBezTo>
                  <a:cubicBezTo>
                    <a:pt x="1530" y="5981"/>
                    <a:pt x="1621" y="5775"/>
                    <a:pt x="1621" y="5501"/>
                  </a:cubicBezTo>
                  <a:cubicBezTo>
                    <a:pt x="1621" y="5205"/>
                    <a:pt x="1713" y="4931"/>
                    <a:pt x="1713" y="4725"/>
                  </a:cubicBezTo>
                  <a:lnTo>
                    <a:pt x="1713" y="4634"/>
                  </a:lnTo>
                  <a:cubicBezTo>
                    <a:pt x="1804" y="4634"/>
                    <a:pt x="1804" y="4543"/>
                    <a:pt x="1804" y="4543"/>
                  </a:cubicBezTo>
                  <a:cubicBezTo>
                    <a:pt x="2375" y="4269"/>
                    <a:pt x="2854" y="3881"/>
                    <a:pt x="3425" y="3584"/>
                  </a:cubicBezTo>
                  <a:lnTo>
                    <a:pt x="3425" y="3584"/>
                  </a:lnTo>
                  <a:cubicBezTo>
                    <a:pt x="3242" y="4269"/>
                    <a:pt x="3037" y="5022"/>
                    <a:pt x="2763" y="5775"/>
                  </a:cubicBezTo>
                  <a:cubicBezTo>
                    <a:pt x="2763" y="5839"/>
                    <a:pt x="2852" y="5914"/>
                    <a:pt x="2937" y="5914"/>
                  </a:cubicBezTo>
                  <a:cubicBezTo>
                    <a:pt x="2974" y="5914"/>
                    <a:pt x="3009" y="5901"/>
                    <a:pt x="3037" y="5867"/>
                  </a:cubicBezTo>
                  <a:cubicBezTo>
                    <a:pt x="3333" y="5205"/>
                    <a:pt x="3516" y="4634"/>
                    <a:pt x="3721" y="3972"/>
                  </a:cubicBezTo>
                  <a:lnTo>
                    <a:pt x="4566" y="5410"/>
                  </a:lnTo>
                  <a:cubicBezTo>
                    <a:pt x="4383" y="5775"/>
                    <a:pt x="4292" y="6163"/>
                    <a:pt x="4087" y="6551"/>
                  </a:cubicBezTo>
                  <a:cubicBezTo>
                    <a:pt x="4087" y="6616"/>
                    <a:pt x="4189" y="6680"/>
                    <a:pt x="4282" y="6680"/>
                  </a:cubicBezTo>
                  <a:cubicBezTo>
                    <a:pt x="4320" y="6680"/>
                    <a:pt x="4357" y="6669"/>
                    <a:pt x="4383" y="6643"/>
                  </a:cubicBezTo>
                  <a:cubicBezTo>
                    <a:pt x="4475" y="6346"/>
                    <a:pt x="4657" y="5981"/>
                    <a:pt x="4748" y="5684"/>
                  </a:cubicBezTo>
                  <a:cubicBezTo>
                    <a:pt x="4827" y="5754"/>
                    <a:pt x="4902" y="5783"/>
                    <a:pt x="4960" y="5783"/>
                  </a:cubicBezTo>
                  <a:cubicBezTo>
                    <a:pt x="5053" y="5783"/>
                    <a:pt x="5102" y="5706"/>
                    <a:pt x="5045" y="5593"/>
                  </a:cubicBezTo>
                  <a:cubicBezTo>
                    <a:pt x="4954" y="5501"/>
                    <a:pt x="4954" y="5410"/>
                    <a:pt x="4863" y="5205"/>
                  </a:cubicBezTo>
                  <a:lnTo>
                    <a:pt x="4863" y="5113"/>
                  </a:lnTo>
                  <a:cubicBezTo>
                    <a:pt x="5228" y="5205"/>
                    <a:pt x="5616" y="5205"/>
                    <a:pt x="6095" y="5205"/>
                  </a:cubicBezTo>
                  <a:cubicBezTo>
                    <a:pt x="6186" y="5205"/>
                    <a:pt x="6186" y="5022"/>
                    <a:pt x="6095" y="5022"/>
                  </a:cubicBezTo>
                  <a:cubicBezTo>
                    <a:pt x="5616" y="4931"/>
                    <a:pt x="5136" y="4931"/>
                    <a:pt x="4657" y="4931"/>
                  </a:cubicBezTo>
                  <a:cubicBezTo>
                    <a:pt x="4383" y="4451"/>
                    <a:pt x="4087" y="3881"/>
                    <a:pt x="3813" y="3401"/>
                  </a:cubicBezTo>
                  <a:lnTo>
                    <a:pt x="3813" y="3401"/>
                  </a:lnTo>
                  <a:cubicBezTo>
                    <a:pt x="4657" y="3698"/>
                    <a:pt x="5616" y="3972"/>
                    <a:pt x="6460" y="4155"/>
                  </a:cubicBezTo>
                  <a:cubicBezTo>
                    <a:pt x="6666" y="4155"/>
                    <a:pt x="6757" y="3972"/>
                    <a:pt x="6574" y="3881"/>
                  </a:cubicBezTo>
                  <a:cubicBezTo>
                    <a:pt x="5707" y="3584"/>
                    <a:pt x="4954" y="3310"/>
                    <a:pt x="4087" y="3013"/>
                  </a:cubicBezTo>
                  <a:cubicBezTo>
                    <a:pt x="4566" y="2739"/>
                    <a:pt x="4954" y="2443"/>
                    <a:pt x="5319" y="2078"/>
                  </a:cubicBezTo>
                  <a:cubicBezTo>
                    <a:pt x="5319" y="2169"/>
                    <a:pt x="5433" y="2169"/>
                    <a:pt x="5433" y="2260"/>
                  </a:cubicBezTo>
                  <a:cubicBezTo>
                    <a:pt x="5890" y="2351"/>
                    <a:pt x="6369" y="2557"/>
                    <a:pt x="6757" y="2648"/>
                  </a:cubicBezTo>
                  <a:cubicBezTo>
                    <a:pt x="6940" y="2648"/>
                    <a:pt x="6940" y="2443"/>
                    <a:pt x="6848" y="2351"/>
                  </a:cubicBezTo>
                  <a:cubicBezTo>
                    <a:pt x="6369" y="2260"/>
                    <a:pt x="6004" y="2169"/>
                    <a:pt x="5525" y="1986"/>
                  </a:cubicBezTo>
                  <a:cubicBezTo>
                    <a:pt x="5798" y="1690"/>
                    <a:pt x="6186" y="1416"/>
                    <a:pt x="6460" y="1119"/>
                  </a:cubicBezTo>
                  <a:cubicBezTo>
                    <a:pt x="6553" y="1045"/>
                    <a:pt x="6496" y="911"/>
                    <a:pt x="6422" y="911"/>
                  </a:cubicBezTo>
                  <a:cubicBezTo>
                    <a:pt x="6405" y="911"/>
                    <a:pt x="6386" y="919"/>
                    <a:pt x="6369" y="936"/>
                  </a:cubicBezTo>
                  <a:lnTo>
                    <a:pt x="5525" y="1507"/>
                  </a:lnTo>
                  <a:lnTo>
                    <a:pt x="5525" y="1028"/>
                  </a:lnTo>
                  <a:cubicBezTo>
                    <a:pt x="5525" y="731"/>
                    <a:pt x="5616" y="457"/>
                    <a:pt x="5525" y="160"/>
                  </a:cubicBezTo>
                  <a:cubicBezTo>
                    <a:pt x="5525" y="115"/>
                    <a:pt x="5502" y="92"/>
                    <a:pt x="5465" y="92"/>
                  </a:cubicBezTo>
                  <a:cubicBezTo>
                    <a:pt x="5428" y="92"/>
                    <a:pt x="5376" y="115"/>
                    <a:pt x="5319" y="160"/>
                  </a:cubicBezTo>
                  <a:lnTo>
                    <a:pt x="5319" y="1028"/>
                  </a:lnTo>
                  <a:cubicBezTo>
                    <a:pt x="5228" y="1301"/>
                    <a:pt x="5228" y="1507"/>
                    <a:pt x="5228" y="1690"/>
                  </a:cubicBezTo>
                  <a:cubicBezTo>
                    <a:pt x="4863" y="1986"/>
                    <a:pt x="4383" y="2260"/>
                    <a:pt x="3995" y="2557"/>
                  </a:cubicBezTo>
                  <a:cubicBezTo>
                    <a:pt x="4087" y="1690"/>
                    <a:pt x="4178" y="936"/>
                    <a:pt x="4292" y="69"/>
                  </a:cubicBezTo>
                  <a:cubicBezTo>
                    <a:pt x="4292" y="23"/>
                    <a:pt x="4241" y="0"/>
                    <a:pt x="41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8" name="Google Shape;2658;p34"/>
            <p:cNvSpPr/>
            <p:nvPr/>
          </p:nvSpPr>
          <p:spPr>
            <a:xfrm>
              <a:off x="1638156" y="3860842"/>
              <a:ext cx="11121" cy="41126"/>
            </a:xfrm>
            <a:custGeom>
              <a:avLst/>
              <a:gdLst/>
              <a:ahLst/>
              <a:cxnLst/>
              <a:rect l="l" t="t" r="r" b="b"/>
              <a:pathLst>
                <a:path w="457" h="1690" extrusionOk="0">
                  <a:moveTo>
                    <a:pt x="365" y="1"/>
                  </a:moveTo>
                  <a:cubicBezTo>
                    <a:pt x="183" y="480"/>
                    <a:pt x="0" y="1051"/>
                    <a:pt x="183" y="1621"/>
                  </a:cubicBezTo>
                  <a:cubicBezTo>
                    <a:pt x="183" y="1667"/>
                    <a:pt x="228" y="1690"/>
                    <a:pt x="274" y="1690"/>
                  </a:cubicBezTo>
                  <a:cubicBezTo>
                    <a:pt x="320" y="1690"/>
                    <a:pt x="365" y="1667"/>
                    <a:pt x="365" y="1621"/>
                  </a:cubicBezTo>
                  <a:cubicBezTo>
                    <a:pt x="274" y="1051"/>
                    <a:pt x="274" y="571"/>
                    <a:pt x="45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59" name="Google Shape;2659;p34"/>
            <p:cNvSpPr/>
            <p:nvPr/>
          </p:nvSpPr>
          <p:spPr>
            <a:xfrm>
              <a:off x="1968638" y="4066903"/>
              <a:ext cx="16669" cy="13920"/>
            </a:xfrm>
            <a:custGeom>
              <a:avLst/>
              <a:gdLst/>
              <a:ahLst/>
              <a:cxnLst/>
              <a:rect l="l" t="t" r="r" b="b"/>
              <a:pathLst>
                <a:path w="685" h="572" extrusionOk="0">
                  <a:moveTo>
                    <a:pt x="297" y="1"/>
                  </a:moveTo>
                  <a:cubicBezTo>
                    <a:pt x="0" y="1"/>
                    <a:pt x="0" y="571"/>
                    <a:pt x="297" y="571"/>
                  </a:cubicBezTo>
                  <a:cubicBezTo>
                    <a:pt x="685" y="571"/>
                    <a:pt x="685" y="1"/>
                    <a:pt x="29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0" name="Google Shape;2660;p34"/>
            <p:cNvSpPr/>
            <p:nvPr/>
          </p:nvSpPr>
          <p:spPr>
            <a:xfrm>
              <a:off x="2771787" y="3900287"/>
              <a:ext cx="18908" cy="13895"/>
            </a:xfrm>
            <a:custGeom>
              <a:avLst/>
              <a:gdLst/>
              <a:ahLst/>
              <a:cxnLst/>
              <a:rect l="l" t="t" r="r" b="b"/>
              <a:pathLst>
                <a:path w="777" h="571" extrusionOk="0">
                  <a:moveTo>
                    <a:pt x="389" y="0"/>
                  </a:moveTo>
                  <a:cubicBezTo>
                    <a:pt x="1" y="0"/>
                    <a:pt x="1" y="571"/>
                    <a:pt x="389" y="571"/>
                  </a:cubicBezTo>
                  <a:cubicBezTo>
                    <a:pt x="777" y="571"/>
                    <a:pt x="777" y="0"/>
                    <a:pt x="38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1" name="Google Shape;2661;p34"/>
            <p:cNvSpPr/>
            <p:nvPr/>
          </p:nvSpPr>
          <p:spPr>
            <a:xfrm>
              <a:off x="3068396" y="4490146"/>
              <a:ext cx="20563" cy="18908"/>
            </a:xfrm>
            <a:custGeom>
              <a:avLst/>
              <a:gdLst/>
              <a:ahLst/>
              <a:cxnLst/>
              <a:rect l="l" t="t" r="r" b="b"/>
              <a:pathLst>
                <a:path w="845" h="777" extrusionOk="0">
                  <a:moveTo>
                    <a:pt x="365" y="1"/>
                  </a:moveTo>
                  <a:cubicBezTo>
                    <a:pt x="0" y="1"/>
                    <a:pt x="0" y="777"/>
                    <a:pt x="365" y="777"/>
                  </a:cubicBezTo>
                  <a:cubicBezTo>
                    <a:pt x="845" y="777"/>
                    <a:pt x="845" y="1"/>
                    <a:pt x="36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2" name="Google Shape;2662;p34"/>
            <p:cNvSpPr/>
            <p:nvPr/>
          </p:nvSpPr>
          <p:spPr>
            <a:xfrm>
              <a:off x="795562" y="4159665"/>
              <a:ext cx="39447" cy="32244"/>
            </a:xfrm>
            <a:custGeom>
              <a:avLst/>
              <a:gdLst/>
              <a:ahLst/>
              <a:cxnLst/>
              <a:rect l="l" t="t" r="r" b="b"/>
              <a:pathLst>
                <a:path w="1621" h="1325" extrusionOk="0">
                  <a:moveTo>
                    <a:pt x="959" y="1"/>
                  </a:moveTo>
                  <a:cubicBezTo>
                    <a:pt x="753" y="1"/>
                    <a:pt x="571" y="92"/>
                    <a:pt x="388" y="183"/>
                  </a:cubicBezTo>
                  <a:cubicBezTo>
                    <a:pt x="0" y="457"/>
                    <a:pt x="0" y="845"/>
                    <a:pt x="388" y="1142"/>
                  </a:cubicBezTo>
                  <a:cubicBezTo>
                    <a:pt x="571" y="1233"/>
                    <a:pt x="753" y="1324"/>
                    <a:pt x="959" y="1324"/>
                  </a:cubicBezTo>
                  <a:cubicBezTo>
                    <a:pt x="1324" y="1324"/>
                    <a:pt x="1621" y="1028"/>
                    <a:pt x="1621" y="663"/>
                  </a:cubicBezTo>
                  <a:cubicBezTo>
                    <a:pt x="1621" y="275"/>
                    <a:pt x="1324" y="1"/>
                    <a:pt x="9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3" name="Google Shape;2663;p34"/>
            <p:cNvSpPr/>
            <p:nvPr/>
          </p:nvSpPr>
          <p:spPr>
            <a:xfrm>
              <a:off x="1505949" y="4427948"/>
              <a:ext cx="16134" cy="13895"/>
            </a:xfrm>
            <a:custGeom>
              <a:avLst/>
              <a:gdLst/>
              <a:ahLst/>
              <a:cxnLst/>
              <a:rect l="l" t="t" r="r" b="b"/>
              <a:pathLst>
                <a:path w="663" h="571" extrusionOk="0">
                  <a:moveTo>
                    <a:pt x="297" y="0"/>
                  </a:moveTo>
                  <a:cubicBezTo>
                    <a:pt x="1" y="0"/>
                    <a:pt x="1" y="571"/>
                    <a:pt x="297" y="571"/>
                  </a:cubicBezTo>
                  <a:cubicBezTo>
                    <a:pt x="663" y="571"/>
                    <a:pt x="663" y="0"/>
                    <a:pt x="29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4" name="Google Shape;2664;p34"/>
            <p:cNvSpPr/>
            <p:nvPr/>
          </p:nvSpPr>
          <p:spPr>
            <a:xfrm>
              <a:off x="1573160" y="4909496"/>
              <a:ext cx="23362" cy="13920"/>
            </a:xfrm>
            <a:custGeom>
              <a:avLst/>
              <a:gdLst/>
              <a:ahLst/>
              <a:cxnLst/>
              <a:rect l="l" t="t" r="r" b="b"/>
              <a:pathLst>
                <a:path w="960" h="572" extrusionOk="0">
                  <a:moveTo>
                    <a:pt x="571" y="1"/>
                  </a:moveTo>
                  <a:cubicBezTo>
                    <a:pt x="480" y="1"/>
                    <a:pt x="274" y="92"/>
                    <a:pt x="183" y="92"/>
                  </a:cubicBezTo>
                  <a:cubicBezTo>
                    <a:pt x="0" y="183"/>
                    <a:pt x="0" y="366"/>
                    <a:pt x="183" y="457"/>
                  </a:cubicBezTo>
                  <a:cubicBezTo>
                    <a:pt x="274" y="457"/>
                    <a:pt x="480" y="571"/>
                    <a:pt x="571" y="571"/>
                  </a:cubicBezTo>
                  <a:cubicBezTo>
                    <a:pt x="959" y="571"/>
                    <a:pt x="959" y="1"/>
                    <a:pt x="57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5" name="Google Shape;2665;p34"/>
            <p:cNvSpPr/>
            <p:nvPr/>
          </p:nvSpPr>
          <p:spPr>
            <a:xfrm>
              <a:off x="2901755" y="4900055"/>
              <a:ext cx="18349" cy="13920"/>
            </a:xfrm>
            <a:custGeom>
              <a:avLst/>
              <a:gdLst/>
              <a:ahLst/>
              <a:cxnLst/>
              <a:rect l="l" t="t" r="r" b="b"/>
              <a:pathLst>
                <a:path w="754" h="572" extrusionOk="0">
                  <a:moveTo>
                    <a:pt x="366" y="1"/>
                  </a:moveTo>
                  <a:cubicBezTo>
                    <a:pt x="1" y="1"/>
                    <a:pt x="1" y="571"/>
                    <a:pt x="366" y="571"/>
                  </a:cubicBezTo>
                  <a:cubicBezTo>
                    <a:pt x="754" y="571"/>
                    <a:pt x="754" y="1"/>
                    <a:pt x="36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6" name="Google Shape;2666;p34"/>
            <p:cNvSpPr/>
            <p:nvPr/>
          </p:nvSpPr>
          <p:spPr>
            <a:xfrm>
              <a:off x="2211907" y="4930059"/>
              <a:ext cx="11681" cy="9466"/>
            </a:xfrm>
            <a:custGeom>
              <a:avLst/>
              <a:gdLst/>
              <a:ahLst/>
              <a:cxnLst/>
              <a:rect l="l" t="t" r="r" b="b"/>
              <a:pathLst>
                <a:path w="480" h="389" extrusionOk="0">
                  <a:moveTo>
                    <a:pt x="183" y="0"/>
                  </a:moveTo>
                  <a:cubicBezTo>
                    <a:pt x="1" y="0"/>
                    <a:pt x="1" y="388"/>
                    <a:pt x="183" y="388"/>
                  </a:cubicBezTo>
                  <a:cubicBezTo>
                    <a:pt x="480" y="388"/>
                    <a:pt x="480" y="0"/>
                    <a:pt x="1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67" name="Google Shape;2667;p34"/>
            <p:cNvSpPr/>
            <p:nvPr/>
          </p:nvSpPr>
          <p:spPr>
            <a:xfrm>
              <a:off x="2327445" y="3872498"/>
              <a:ext cx="18908" cy="13920"/>
            </a:xfrm>
            <a:custGeom>
              <a:avLst/>
              <a:gdLst/>
              <a:ahLst/>
              <a:cxnLst/>
              <a:rect l="l" t="t" r="r" b="b"/>
              <a:pathLst>
                <a:path w="777" h="572" extrusionOk="0">
                  <a:moveTo>
                    <a:pt x="388" y="1"/>
                  </a:moveTo>
                  <a:cubicBezTo>
                    <a:pt x="0" y="1"/>
                    <a:pt x="0" y="572"/>
                    <a:pt x="388" y="572"/>
                  </a:cubicBezTo>
                  <a:cubicBezTo>
                    <a:pt x="776" y="572"/>
                    <a:pt x="776"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326165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668"/>
        <p:cNvGrpSpPr/>
        <p:nvPr/>
      </p:nvGrpSpPr>
      <p:grpSpPr>
        <a:xfrm>
          <a:off x="0" y="0"/>
          <a:ext cx="0" cy="0"/>
          <a:chOff x="0" y="0"/>
          <a:chExt cx="0" cy="0"/>
        </a:xfrm>
      </p:grpSpPr>
      <p:sp>
        <p:nvSpPr>
          <p:cNvPr id="2669" name="Google Shape;2669;p35"/>
          <p:cNvSpPr/>
          <p:nvPr/>
        </p:nvSpPr>
        <p:spPr>
          <a:xfrm>
            <a:off x="536867" y="1933362"/>
            <a:ext cx="371021" cy="346126"/>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0" name="Google Shape;2670;p35"/>
          <p:cNvSpPr/>
          <p:nvPr/>
        </p:nvSpPr>
        <p:spPr>
          <a:xfrm>
            <a:off x="8154726" y="1586763"/>
            <a:ext cx="370222" cy="346602"/>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1" name="Google Shape;2671;p35"/>
          <p:cNvSpPr/>
          <p:nvPr/>
        </p:nvSpPr>
        <p:spPr>
          <a:xfrm>
            <a:off x="7135550" y="1048293"/>
            <a:ext cx="303951" cy="284550"/>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2" name="Google Shape;2672;p35"/>
          <p:cNvSpPr/>
          <p:nvPr/>
        </p:nvSpPr>
        <p:spPr>
          <a:xfrm>
            <a:off x="2384717" y="866562"/>
            <a:ext cx="371021" cy="346126"/>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3" name="Google Shape;2673;p35"/>
          <p:cNvSpPr/>
          <p:nvPr/>
        </p:nvSpPr>
        <p:spPr>
          <a:xfrm rot="3580605">
            <a:off x="2582598" y="2527136"/>
            <a:ext cx="250906" cy="234907"/>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4" name="Google Shape;2674;p35"/>
          <p:cNvSpPr/>
          <p:nvPr/>
        </p:nvSpPr>
        <p:spPr>
          <a:xfrm>
            <a:off x="7811825" y="3924843"/>
            <a:ext cx="303951" cy="284550"/>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5" name="Google Shape;2675;p35"/>
          <p:cNvSpPr/>
          <p:nvPr/>
        </p:nvSpPr>
        <p:spPr>
          <a:xfrm rot="3144258">
            <a:off x="5278173" y="2355694"/>
            <a:ext cx="250920" cy="234908"/>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6" name="Google Shape;2676;p35"/>
          <p:cNvSpPr/>
          <p:nvPr/>
        </p:nvSpPr>
        <p:spPr>
          <a:xfrm rot="-10593052">
            <a:off x="4599844" y="4039352"/>
            <a:ext cx="617429" cy="576003"/>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7" name="Google Shape;2677;p35"/>
          <p:cNvSpPr/>
          <p:nvPr/>
        </p:nvSpPr>
        <p:spPr>
          <a:xfrm rot="-10593089">
            <a:off x="1522174" y="3935690"/>
            <a:ext cx="371010" cy="346137"/>
          </a:xfrm>
          <a:custGeom>
            <a:avLst/>
            <a:gdLst/>
            <a:ahLst/>
            <a:cxnLst/>
            <a:rect l="l" t="t" r="r" b="b"/>
            <a:pathLst>
              <a:path w="9756" h="9457" extrusionOk="0">
                <a:moveTo>
                  <a:pt x="6047" y="1"/>
                </a:moveTo>
                <a:cubicBezTo>
                  <a:pt x="5795" y="1"/>
                  <a:pt x="5540" y="88"/>
                  <a:pt x="5329" y="281"/>
                </a:cubicBezTo>
                <a:lnTo>
                  <a:pt x="4327" y="1182"/>
                </a:lnTo>
                <a:cubicBezTo>
                  <a:pt x="4071" y="1378"/>
                  <a:pt x="3814" y="1472"/>
                  <a:pt x="3566" y="1472"/>
                </a:cubicBezTo>
                <a:cubicBezTo>
                  <a:pt x="3485" y="1472"/>
                  <a:pt x="3405" y="1462"/>
                  <a:pt x="3326" y="1442"/>
                </a:cubicBezTo>
                <a:lnTo>
                  <a:pt x="1904" y="1102"/>
                </a:lnTo>
                <a:cubicBezTo>
                  <a:pt x="1839" y="1090"/>
                  <a:pt x="1774" y="1084"/>
                  <a:pt x="1710" y="1084"/>
                </a:cubicBezTo>
                <a:cubicBezTo>
                  <a:pt x="955" y="1084"/>
                  <a:pt x="354" y="1921"/>
                  <a:pt x="742" y="2604"/>
                </a:cubicBezTo>
                <a:lnTo>
                  <a:pt x="1243" y="3946"/>
                </a:lnTo>
                <a:cubicBezTo>
                  <a:pt x="1403" y="4287"/>
                  <a:pt x="1403" y="4607"/>
                  <a:pt x="1243" y="4948"/>
                </a:cubicBezTo>
                <a:lnTo>
                  <a:pt x="482" y="6109"/>
                </a:lnTo>
                <a:cubicBezTo>
                  <a:pt x="0" y="6841"/>
                  <a:pt x="594" y="7796"/>
                  <a:pt x="1388" y="7796"/>
                </a:cubicBezTo>
                <a:cubicBezTo>
                  <a:pt x="1420" y="7796"/>
                  <a:pt x="1451" y="7795"/>
                  <a:pt x="1483" y="7792"/>
                </a:cubicBezTo>
                <a:lnTo>
                  <a:pt x="2905" y="7611"/>
                </a:lnTo>
                <a:cubicBezTo>
                  <a:pt x="3246" y="7611"/>
                  <a:pt x="3646" y="7691"/>
                  <a:pt x="3827" y="8032"/>
                </a:cubicBezTo>
                <a:lnTo>
                  <a:pt x="4748" y="9033"/>
                </a:lnTo>
                <a:cubicBezTo>
                  <a:pt x="4972" y="9327"/>
                  <a:pt x="5283" y="9457"/>
                  <a:pt x="5589" y="9457"/>
                </a:cubicBezTo>
                <a:cubicBezTo>
                  <a:pt x="6077" y="9457"/>
                  <a:pt x="6552" y="9129"/>
                  <a:pt x="6651" y="8613"/>
                </a:cubicBezTo>
                <a:lnTo>
                  <a:pt x="6911" y="7191"/>
                </a:lnTo>
                <a:cubicBezTo>
                  <a:pt x="6991" y="6870"/>
                  <a:pt x="7252" y="6530"/>
                  <a:pt x="7572" y="6450"/>
                </a:cubicBezTo>
                <a:lnTo>
                  <a:pt x="8914" y="5869"/>
                </a:lnTo>
                <a:cubicBezTo>
                  <a:pt x="9755" y="5528"/>
                  <a:pt x="9755" y="4447"/>
                  <a:pt x="8994" y="3946"/>
                </a:cubicBezTo>
                <a:lnTo>
                  <a:pt x="7752" y="3285"/>
                </a:lnTo>
                <a:cubicBezTo>
                  <a:pt x="7492" y="3105"/>
                  <a:pt x="7252" y="2784"/>
                  <a:pt x="7252" y="2444"/>
                </a:cubicBezTo>
                <a:lnTo>
                  <a:pt x="7151" y="1022"/>
                </a:lnTo>
                <a:cubicBezTo>
                  <a:pt x="7097" y="396"/>
                  <a:pt x="6580" y="1"/>
                  <a:pt x="60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78" name="Google Shape;2678;p35"/>
          <p:cNvSpPr/>
          <p:nvPr/>
        </p:nvSpPr>
        <p:spPr>
          <a:xfrm rot="-10593137">
            <a:off x="5240855" y="682732"/>
            <a:ext cx="250911" cy="234903"/>
          </a:xfrm>
          <a:custGeom>
            <a:avLst/>
            <a:gdLst/>
            <a:ahLst/>
            <a:cxnLst/>
            <a:rect l="l" t="t" r="r" b="b"/>
            <a:pathLst>
              <a:path w="9735" h="9470" extrusionOk="0">
                <a:moveTo>
                  <a:pt x="4147" y="1"/>
                </a:moveTo>
                <a:cubicBezTo>
                  <a:pt x="3661" y="1"/>
                  <a:pt x="3187" y="328"/>
                  <a:pt x="3085" y="850"/>
                </a:cubicBezTo>
                <a:lnTo>
                  <a:pt x="2825" y="2272"/>
                </a:lnTo>
                <a:cubicBezTo>
                  <a:pt x="2745" y="2613"/>
                  <a:pt x="2504" y="2953"/>
                  <a:pt x="2164" y="3033"/>
                </a:cubicBezTo>
                <a:lnTo>
                  <a:pt x="922" y="3614"/>
                </a:lnTo>
                <a:cubicBezTo>
                  <a:pt x="81" y="3955"/>
                  <a:pt x="1" y="5116"/>
                  <a:pt x="822" y="5537"/>
                </a:cubicBezTo>
                <a:lnTo>
                  <a:pt x="2004" y="6278"/>
                </a:lnTo>
                <a:cubicBezTo>
                  <a:pt x="2324" y="6458"/>
                  <a:pt x="2584" y="6699"/>
                  <a:pt x="2584" y="7119"/>
                </a:cubicBezTo>
                <a:lnTo>
                  <a:pt x="2745" y="8461"/>
                </a:lnTo>
                <a:cubicBezTo>
                  <a:pt x="2800" y="9078"/>
                  <a:pt x="3285" y="9469"/>
                  <a:pt x="3805" y="9469"/>
                </a:cubicBezTo>
                <a:cubicBezTo>
                  <a:pt x="4045" y="9469"/>
                  <a:pt x="4292" y="9386"/>
                  <a:pt x="4507" y="9202"/>
                </a:cubicBezTo>
                <a:lnTo>
                  <a:pt x="5589" y="8201"/>
                </a:lnTo>
                <a:cubicBezTo>
                  <a:pt x="5767" y="8023"/>
                  <a:pt x="5999" y="7922"/>
                  <a:pt x="6246" y="7922"/>
                </a:cubicBezTo>
                <a:cubicBezTo>
                  <a:pt x="6333" y="7922"/>
                  <a:pt x="6422" y="7934"/>
                  <a:pt x="6510" y="7960"/>
                </a:cubicBezTo>
                <a:lnTo>
                  <a:pt x="7932" y="8281"/>
                </a:lnTo>
                <a:cubicBezTo>
                  <a:pt x="8003" y="8296"/>
                  <a:pt x="8073" y="8304"/>
                  <a:pt x="8141" y="8304"/>
                </a:cubicBezTo>
                <a:cubicBezTo>
                  <a:pt x="8875" y="8304"/>
                  <a:pt x="9478" y="7468"/>
                  <a:pt x="9094" y="6699"/>
                </a:cubicBezTo>
                <a:lnTo>
                  <a:pt x="8513" y="5457"/>
                </a:lnTo>
                <a:cubicBezTo>
                  <a:pt x="8333" y="5116"/>
                  <a:pt x="8433" y="4776"/>
                  <a:pt x="8593" y="4455"/>
                </a:cubicBezTo>
                <a:lnTo>
                  <a:pt x="9254" y="3274"/>
                </a:lnTo>
                <a:cubicBezTo>
                  <a:pt x="9734" y="2486"/>
                  <a:pt x="9146" y="1606"/>
                  <a:pt x="8355" y="1606"/>
                </a:cubicBezTo>
                <a:cubicBezTo>
                  <a:pt x="8321" y="1606"/>
                  <a:pt x="8287" y="1608"/>
                  <a:pt x="8253" y="1611"/>
                </a:cubicBezTo>
                <a:lnTo>
                  <a:pt x="6831" y="1771"/>
                </a:lnTo>
                <a:cubicBezTo>
                  <a:pt x="6774" y="1786"/>
                  <a:pt x="6714" y="1792"/>
                  <a:pt x="6653" y="1792"/>
                </a:cubicBezTo>
                <a:cubicBezTo>
                  <a:pt x="6369" y="1792"/>
                  <a:pt x="6061" y="1649"/>
                  <a:pt x="5929" y="1451"/>
                </a:cubicBezTo>
                <a:lnTo>
                  <a:pt x="4928" y="349"/>
                </a:lnTo>
                <a:cubicBezTo>
                  <a:pt x="4709" y="108"/>
                  <a:pt x="4426" y="1"/>
                  <a:pt x="4147"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4134951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6"/>
        </a:solidFill>
        <a:effectLst/>
      </p:bgPr>
    </p:bg>
    <p:spTree>
      <p:nvGrpSpPr>
        <p:cNvPr id="1" name="Shape 2679"/>
        <p:cNvGrpSpPr/>
        <p:nvPr/>
      </p:nvGrpSpPr>
      <p:grpSpPr>
        <a:xfrm>
          <a:off x="0" y="0"/>
          <a:ext cx="0" cy="0"/>
          <a:chOff x="0" y="0"/>
          <a:chExt cx="0" cy="0"/>
        </a:xfrm>
      </p:grpSpPr>
      <p:grpSp>
        <p:nvGrpSpPr>
          <p:cNvPr id="2680" name="Google Shape;2680;p36"/>
          <p:cNvGrpSpPr/>
          <p:nvPr/>
        </p:nvGrpSpPr>
        <p:grpSpPr>
          <a:xfrm>
            <a:off x="409900" y="593178"/>
            <a:ext cx="8043900" cy="4067225"/>
            <a:chOff x="409900" y="593175"/>
            <a:chExt cx="8043900" cy="4067225"/>
          </a:xfrm>
        </p:grpSpPr>
        <p:sp>
          <p:nvSpPr>
            <p:cNvPr id="2681" name="Google Shape;2681;p36"/>
            <p:cNvSpPr/>
            <p:nvPr/>
          </p:nvSpPr>
          <p:spPr>
            <a:xfrm>
              <a:off x="7335863" y="619175"/>
              <a:ext cx="176700" cy="220625"/>
            </a:xfrm>
            <a:custGeom>
              <a:avLst/>
              <a:gdLst/>
              <a:ahLst/>
              <a:cxnLst/>
              <a:rect l="l" t="t" r="r" b="b"/>
              <a:pathLst>
                <a:path w="7068" h="8825" extrusionOk="0">
                  <a:moveTo>
                    <a:pt x="3414" y="1"/>
                  </a:moveTo>
                  <a:cubicBezTo>
                    <a:pt x="2995" y="1"/>
                    <a:pt x="2915" y="2257"/>
                    <a:pt x="2336" y="3075"/>
                  </a:cubicBezTo>
                  <a:cubicBezTo>
                    <a:pt x="1837" y="3834"/>
                    <a:pt x="1" y="4333"/>
                    <a:pt x="1" y="4752"/>
                  </a:cubicBezTo>
                  <a:cubicBezTo>
                    <a:pt x="1" y="5171"/>
                    <a:pt x="1757" y="5251"/>
                    <a:pt x="2336" y="5990"/>
                  </a:cubicBezTo>
                  <a:cubicBezTo>
                    <a:pt x="2915" y="6669"/>
                    <a:pt x="3255" y="8825"/>
                    <a:pt x="3574" y="8825"/>
                  </a:cubicBezTo>
                  <a:cubicBezTo>
                    <a:pt x="3913" y="8825"/>
                    <a:pt x="4173" y="6748"/>
                    <a:pt x="4672" y="5990"/>
                  </a:cubicBezTo>
                  <a:cubicBezTo>
                    <a:pt x="5171" y="5331"/>
                    <a:pt x="7068" y="4912"/>
                    <a:pt x="7068" y="4493"/>
                  </a:cubicBezTo>
                  <a:cubicBezTo>
                    <a:pt x="7068" y="4173"/>
                    <a:pt x="5171" y="3754"/>
                    <a:pt x="4672" y="3075"/>
                  </a:cubicBezTo>
                  <a:cubicBezTo>
                    <a:pt x="3993" y="2257"/>
                    <a:pt x="3834" y="1"/>
                    <a:pt x="34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2" name="Google Shape;2682;p36"/>
            <p:cNvSpPr/>
            <p:nvPr/>
          </p:nvSpPr>
          <p:spPr>
            <a:xfrm>
              <a:off x="7458400" y="36365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3" name="Google Shape;2683;p36"/>
            <p:cNvSpPr/>
            <p:nvPr/>
          </p:nvSpPr>
          <p:spPr>
            <a:xfrm>
              <a:off x="634038" y="2340475"/>
              <a:ext cx="176675" cy="220625"/>
            </a:xfrm>
            <a:custGeom>
              <a:avLst/>
              <a:gdLst/>
              <a:ahLst/>
              <a:cxnLst/>
              <a:rect l="l" t="t" r="r" b="b"/>
              <a:pathLst>
                <a:path w="7067" h="8825" extrusionOk="0">
                  <a:moveTo>
                    <a:pt x="3414" y="1"/>
                  </a:moveTo>
                  <a:cubicBezTo>
                    <a:pt x="2995" y="1"/>
                    <a:pt x="2915" y="2257"/>
                    <a:pt x="2316" y="3075"/>
                  </a:cubicBezTo>
                  <a:cubicBezTo>
                    <a:pt x="1817" y="3834"/>
                    <a:pt x="0" y="4333"/>
                    <a:pt x="0" y="4752"/>
                  </a:cubicBezTo>
                  <a:cubicBezTo>
                    <a:pt x="0" y="5171"/>
                    <a:pt x="1737" y="5331"/>
                    <a:pt x="2316" y="6070"/>
                  </a:cubicBezTo>
                  <a:cubicBezTo>
                    <a:pt x="2915" y="6668"/>
                    <a:pt x="3234" y="8824"/>
                    <a:pt x="3573" y="8824"/>
                  </a:cubicBezTo>
                  <a:cubicBezTo>
                    <a:pt x="3913" y="8824"/>
                    <a:pt x="4152" y="6748"/>
                    <a:pt x="4651" y="6070"/>
                  </a:cubicBezTo>
                  <a:cubicBezTo>
                    <a:pt x="5151" y="5331"/>
                    <a:pt x="7067" y="4912"/>
                    <a:pt x="7067" y="4572"/>
                  </a:cubicBezTo>
                  <a:cubicBezTo>
                    <a:pt x="7067" y="4173"/>
                    <a:pt x="5151" y="3754"/>
                    <a:pt x="4651" y="3075"/>
                  </a:cubicBezTo>
                  <a:cubicBezTo>
                    <a:pt x="3993" y="2257"/>
                    <a:pt x="3813" y="1"/>
                    <a:pt x="341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4" name="Google Shape;2684;p36"/>
            <p:cNvSpPr/>
            <p:nvPr/>
          </p:nvSpPr>
          <p:spPr>
            <a:xfrm>
              <a:off x="1797675" y="593175"/>
              <a:ext cx="130775" cy="162225"/>
            </a:xfrm>
            <a:custGeom>
              <a:avLst/>
              <a:gdLst/>
              <a:ahLst/>
              <a:cxnLst/>
              <a:rect l="l" t="t" r="r" b="b"/>
              <a:pathLst>
                <a:path w="5231" h="6489" extrusionOk="0">
                  <a:moveTo>
                    <a:pt x="2495" y="0"/>
                  </a:moveTo>
                  <a:cubicBezTo>
                    <a:pt x="2236" y="0"/>
                    <a:pt x="2156" y="1677"/>
                    <a:pt x="1737" y="2256"/>
                  </a:cubicBezTo>
                  <a:cubicBezTo>
                    <a:pt x="1417" y="2835"/>
                    <a:pt x="0" y="3175"/>
                    <a:pt x="0" y="3494"/>
                  </a:cubicBezTo>
                  <a:cubicBezTo>
                    <a:pt x="0" y="3833"/>
                    <a:pt x="1318" y="3913"/>
                    <a:pt x="1737" y="4412"/>
                  </a:cubicBezTo>
                  <a:cubicBezTo>
                    <a:pt x="2156" y="4911"/>
                    <a:pt x="2416" y="6488"/>
                    <a:pt x="2655" y="6488"/>
                  </a:cubicBezTo>
                  <a:cubicBezTo>
                    <a:pt x="2915" y="6488"/>
                    <a:pt x="3074" y="4991"/>
                    <a:pt x="3494" y="4412"/>
                  </a:cubicBezTo>
                  <a:cubicBezTo>
                    <a:pt x="3813" y="3913"/>
                    <a:pt x="5230" y="3674"/>
                    <a:pt x="5230" y="3334"/>
                  </a:cubicBezTo>
                  <a:cubicBezTo>
                    <a:pt x="5230" y="3075"/>
                    <a:pt x="3813" y="2755"/>
                    <a:pt x="3494" y="2256"/>
                  </a:cubicBezTo>
                  <a:cubicBezTo>
                    <a:pt x="2994" y="1677"/>
                    <a:pt x="2815" y="0"/>
                    <a:pt x="249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5" name="Google Shape;2685;p36"/>
            <p:cNvSpPr/>
            <p:nvPr/>
          </p:nvSpPr>
          <p:spPr>
            <a:xfrm>
              <a:off x="8173600" y="34389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6" name="Google Shape;2686;p36"/>
            <p:cNvSpPr/>
            <p:nvPr/>
          </p:nvSpPr>
          <p:spPr>
            <a:xfrm>
              <a:off x="8079750" y="1043400"/>
              <a:ext cx="93850" cy="116300"/>
            </a:xfrm>
            <a:custGeom>
              <a:avLst/>
              <a:gdLst/>
              <a:ahLst/>
              <a:cxnLst/>
              <a:rect l="l" t="t" r="r" b="b"/>
              <a:pathLst>
                <a:path w="3754" h="4652" extrusionOk="0">
                  <a:moveTo>
                    <a:pt x="1837" y="0"/>
                  </a:moveTo>
                  <a:cubicBezTo>
                    <a:pt x="1597" y="0"/>
                    <a:pt x="1597" y="1158"/>
                    <a:pt x="1258" y="1578"/>
                  </a:cubicBezTo>
                  <a:cubicBezTo>
                    <a:pt x="998" y="1997"/>
                    <a:pt x="0" y="2236"/>
                    <a:pt x="0" y="2496"/>
                  </a:cubicBezTo>
                  <a:cubicBezTo>
                    <a:pt x="0" y="2735"/>
                    <a:pt x="919" y="2835"/>
                    <a:pt x="1258" y="3155"/>
                  </a:cubicBezTo>
                  <a:cubicBezTo>
                    <a:pt x="1498" y="3494"/>
                    <a:pt x="1757" y="4652"/>
                    <a:pt x="1917" y="4652"/>
                  </a:cubicBezTo>
                  <a:cubicBezTo>
                    <a:pt x="2096" y="4652"/>
                    <a:pt x="2256" y="3574"/>
                    <a:pt x="2496" y="3155"/>
                  </a:cubicBezTo>
                  <a:cubicBezTo>
                    <a:pt x="2755" y="2835"/>
                    <a:pt x="3753" y="2576"/>
                    <a:pt x="3753" y="2416"/>
                  </a:cubicBezTo>
                  <a:cubicBezTo>
                    <a:pt x="3753" y="2156"/>
                    <a:pt x="2755" y="1997"/>
                    <a:pt x="2496" y="1578"/>
                  </a:cubicBezTo>
                  <a:cubicBezTo>
                    <a:pt x="2096" y="1158"/>
                    <a:pt x="1997" y="0"/>
                    <a:pt x="183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7" name="Google Shape;2687;p36"/>
            <p:cNvSpPr/>
            <p:nvPr/>
          </p:nvSpPr>
          <p:spPr>
            <a:xfrm>
              <a:off x="8389400" y="43461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8" name="Google Shape;2688;p36"/>
            <p:cNvSpPr/>
            <p:nvPr/>
          </p:nvSpPr>
          <p:spPr>
            <a:xfrm>
              <a:off x="990825" y="1504000"/>
              <a:ext cx="64900" cy="81375"/>
            </a:xfrm>
            <a:custGeom>
              <a:avLst/>
              <a:gdLst/>
              <a:ahLst/>
              <a:cxnLst/>
              <a:rect l="l" t="t" r="r" b="b"/>
              <a:pathLst>
                <a:path w="2596" h="3255" extrusionOk="0">
                  <a:moveTo>
                    <a:pt x="1258" y="1"/>
                  </a:moveTo>
                  <a:cubicBezTo>
                    <a:pt x="1098" y="1"/>
                    <a:pt x="1098" y="839"/>
                    <a:pt x="839" y="1159"/>
                  </a:cubicBezTo>
                  <a:cubicBezTo>
                    <a:pt x="679" y="1418"/>
                    <a:pt x="0" y="1578"/>
                    <a:pt x="0" y="1758"/>
                  </a:cubicBezTo>
                  <a:cubicBezTo>
                    <a:pt x="0" y="1917"/>
                    <a:pt x="599" y="1917"/>
                    <a:pt x="839" y="2257"/>
                  </a:cubicBezTo>
                  <a:cubicBezTo>
                    <a:pt x="999" y="2416"/>
                    <a:pt x="1178" y="3255"/>
                    <a:pt x="1338" y="3255"/>
                  </a:cubicBezTo>
                  <a:cubicBezTo>
                    <a:pt x="1418" y="3255"/>
                    <a:pt x="1498" y="2496"/>
                    <a:pt x="1677" y="2157"/>
                  </a:cubicBezTo>
                  <a:cubicBezTo>
                    <a:pt x="1917" y="1917"/>
                    <a:pt x="2596" y="1837"/>
                    <a:pt x="2596" y="1658"/>
                  </a:cubicBezTo>
                  <a:cubicBezTo>
                    <a:pt x="2596" y="1498"/>
                    <a:pt x="1917" y="1418"/>
                    <a:pt x="1677" y="1159"/>
                  </a:cubicBezTo>
                  <a:cubicBezTo>
                    <a:pt x="1418" y="83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9" name="Google Shape;2689;p36"/>
            <p:cNvSpPr/>
            <p:nvPr/>
          </p:nvSpPr>
          <p:spPr>
            <a:xfrm>
              <a:off x="409900" y="32938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0" name="Google Shape;2690;p36"/>
            <p:cNvSpPr/>
            <p:nvPr/>
          </p:nvSpPr>
          <p:spPr>
            <a:xfrm>
              <a:off x="4630300" y="45440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1" name="Google Shape;2691;p36"/>
            <p:cNvSpPr/>
            <p:nvPr/>
          </p:nvSpPr>
          <p:spPr>
            <a:xfrm>
              <a:off x="2560100" y="43844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173765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48F28A-5113-4268-9C0A-96E4AF8DBADB}" type="datetimeFigureOut">
              <a:rPr lang="en-US" smtClean="0"/>
              <a:t>21/11/2021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4131553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3"/>
        </a:solidFill>
        <a:effectLst/>
      </p:bgPr>
    </p:bg>
    <p:spTree>
      <p:nvGrpSpPr>
        <p:cNvPr id="1" name="Shape 2692"/>
        <p:cNvGrpSpPr/>
        <p:nvPr/>
      </p:nvGrpSpPr>
      <p:grpSpPr>
        <a:xfrm>
          <a:off x="0" y="0"/>
          <a:ext cx="0" cy="0"/>
          <a:chOff x="0" y="0"/>
          <a:chExt cx="0" cy="0"/>
        </a:xfrm>
      </p:grpSpPr>
      <p:grpSp>
        <p:nvGrpSpPr>
          <p:cNvPr id="2693" name="Google Shape;2693;p37"/>
          <p:cNvGrpSpPr/>
          <p:nvPr/>
        </p:nvGrpSpPr>
        <p:grpSpPr>
          <a:xfrm>
            <a:off x="4311313" y="197652"/>
            <a:ext cx="6486488" cy="4841650"/>
            <a:chOff x="2863513" y="197650"/>
            <a:chExt cx="6486488" cy="4841650"/>
          </a:xfrm>
        </p:grpSpPr>
        <p:grpSp>
          <p:nvGrpSpPr>
            <p:cNvPr id="2694" name="Google Shape;2694;p37"/>
            <p:cNvGrpSpPr/>
            <p:nvPr/>
          </p:nvGrpSpPr>
          <p:grpSpPr>
            <a:xfrm>
              <a:off x="3281350" y="197650"/>
              <a:ext cx="1420450" cy="3177350"/>
              <a:chOff x="3281350" y="1188250"/>
              <a:chExt cx="1420450" cy="3177350"/>
            </a:xfrm>
          </p:grpSpPr>
          <p:sp>
            <p:nvSpPr>
              <p:cNvPr id="2695" name="Google Shape;2695;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6" name="Google Shape;2696;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7" name="Google Shape;2697;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8" name="Google Shape;2698;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9" name="Google Shape;2699;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0" name="Google Shape;2700;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1" name="Google Shape;2701;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2" name="Google Shape;2702;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3" name="Google Shape;2703;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4" name="Google Shape;2704;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5" name="Google Shape;2705;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6" name="Google Shape;2706;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7" name="Google Shape;2707;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8" name="Google Shape;2708;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9" name="Google Shape;2709;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0" name="Google Shape;2710;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1" name="Google Shape;2711;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2" name="Google Shape;2712;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3" name="Google Shape;2713;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4" name="Google Shape;2714;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5" name="Google Shape;2715;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6" name="Google Shape;2716;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7" name="Google Shape;2717;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8" name="Google Shape;2718;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9" name="Google Shape;2719;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0" name="Google Shape;2720;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1" name="Google Shape;2721;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2" name="Google Shape;2722;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3" name="Google Shape;2723;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4" name="Google Shape;2724;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5" name="Google Shape;2725;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6" name="Google Shape;2726;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7" name="Google Shape;2727;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8" name="Google Shape;2728;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9" name="Google Shape;2729;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0" name="Google Shape;2730;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1" name="Google Shape;2731;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2" name="Google Shape;2732;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3" name="Google Shape;2733;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4" name="Google Shape;2734;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5" name="Google Shape;2735;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6" name="Google Shape;2736;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7" name="Google Shape;2737;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8" name="Google Shape;2738;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9" name="Google Shape;2739;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0" name="Google Shape;2740;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1" name="Google Shape;2741;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2" name="Google Shape;2742;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3" name="Google Shape;2743;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4" name="Google Shape;2744;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5" name="Google Shape;2745;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6" name="Google Shape;2746;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7" name="Google Shape;2747;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8" name="Google Shape;2748;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9" name="Google Shape;2749;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0" name="Google Shape;2750;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1" name="Google Shape;2751;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2" name="Google Shape;2752;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3" name="Google Shape;2753;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4" name="Google Shape;2754;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5" name="Google Shape;2755;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6" name="Google Shape;2756;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7" name="Google Shape;2757;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8" name="Google Shape;2758;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9" name="Google Shape;2759;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0" name="Google Shape;2760;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1" name="Google Shape;2761;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2" name="Google Shape;2762;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3" name="Google Shape;2763;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4" name="Google Shape;2764;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5" name="Google Shape;2765;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6" name="Google Shape;2766;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7" name="Google Shape;2767;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8" name="Google Shape;2768;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9" name="Google Shape;2769;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0" name="Google Shape;2770;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1" name="Google Shape;2771;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2" name="Google Shape;2772;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3" name="Google Shape;2773;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4" name="Google Shape;2774;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5" name="Google Shape;2775;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6" name="Google Shape;2776;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7" name="Google Shape;2777;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8" name="Google Shape;2778;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9" name="Google Shape;2779;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0" name="Google Shape;2780;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1" name="Google Shape;2781;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2" name="Google Shape;2782;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3" name="Google Shape;2783;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4" name="Google Shape;2784;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5" name="Google Shape;2785;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6" name="Google Shape;2786;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7" name="Google Shape;2787;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8" name="Google Shape;2788;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9" name="Google Shape;2789;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0" name="Google Shape;2790;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1" name="Google Shape;2791;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2" name="Google Shape;2792;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3" name="Google Shape;2793;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4" name="Google Shape;2794;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5" name="Google Shape;2795;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6" name="Google Shape;2796;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7" name="Google Shape;2797;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8" name="Google Shape;2798;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9" name="Google Shape;2799;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0" name="Google Shape;2800;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1" name="Google Shape;2801;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2" name="Google Shape;2802;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3" name="Google Shape;2803;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4" name="Google Shape;2804;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5" name="Google Shape;2805;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6" name="Google Shape;2806;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7" name="Google Shape;2807;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8" name="Google Shape;2808;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809" name="Google Shape;2809;p37"/>
            <p:cNvGrpSpPr/>
            <p:nvPr/>
          </p:nvGrpSpPr>
          <p:grpSpPr>
            <a:xfrm flipH="1">
              <a:off x="7349975" y="197650"/>
              <a:ext cx="2000025" cy="3177350"/>
              <a:chOff x="2701775" y="1188250"/>
              <a:chExt cx="2000025" cy="3177350"/>
            </a:xfrm>
          </p:grpSpPr>
          <p:sp>
            <p:nvSpPr>
              <p:cNvPr id="2810" name="Google Shape;2810;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1" name="Google Shape;2811;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2" name="Google Shape;2812;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3" name="Google Shape;2813;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4" name="Google Shape;2814;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5" name="Google Shape;2815;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6" name="Google Shape;2816;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7" name="Google Shape;2817;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8" name="Google Shape;2818;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9" name="Google Shape;2819;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0" name="Google Shape;2820;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1" name="Google Shape;2821;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2" name="Google Shape;2822;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3" name="Google Shape;2823;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4" name="Google Shape;2824;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5" name="Google Shape;2825;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6" name="Google Shape;2826;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7" name="Google Shape;2827;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8" name="Google Shape;2828;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9" name="Google Shape;2829;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0" name="Google Shape;2830;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1" name="Google Shape;2831;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2" name="Google Shape;2832;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3" name="Google Shape;2833;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4" name="Google Shape;2834;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5" name="Google Shape;2835;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6" name="Google Shape;2836;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7" name="Google Shape;2837;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8" name="Google Shape;2838;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9" name="Google Shape;2839;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0" name="Google Shape;2840;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1" name="Google Shape;2841;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2" name="Google Shape;2842;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3" name="Google Shape;2843;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4" name="Google Shape;2844;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5" name="Google Shape;2845;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6" name="Google Shape;2846;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7" name="Google Shape;2847;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8" name="Google Shape;2848;p37"/>
              <p:cNvSpPr/>
              <p:nvPr/>
            </p:nvSpPr>
            <p:spPr>
              <a:xfrm>
                <a:off x="2783225" y="34281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9" name="Google Shape;2849;p37"/>
              <p:cNvSpPr/>
              <p:nvPr/>
            </p:nvSpPr>
            <p:spPr>
              <a:xfrm>
                <a:off x="2728100" y="34801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0" name="Google Shape;2850;p37"/>
              <p:cNvSpPr/>
              <p:nvPr/>
            </p:nvSpPr>
            <p:spPr>
              <a:xfrm>
                <a:off x="2842750" y="34200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1" name="Google Shape;2851;p37"/>
              <p:cNvSpPr/>
              <p:nvPr/>
            </p:nvSpPr>
            <p:spPr>
              <a:xfrm>
                <a:off x="2701775" y="35401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2" name="Google Shape;2852;p37"/>
              <p:cNvSpPr/>
              <p:nvPr/>
            </p:nvSpPr>
            <p:spPr>
              <a:xfrm>
                <a:off x="2960550" y="36945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3" name="Google Shape;2853;p37"/>
              <p:cNvSpPr/>
              <p:nvPr/>
            </p:nvSpPr>
            <p:spPr>
              <a:xfrm>
                <a:off x="2936750" y="36575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4" name="Google Shape;2854;p37"/>
              <p:cNvSpPr/>
              <p:nvPr/>
            </p:nvSpPr>
            <p:spPr>
              <a:xfrm>
                <a:off x="2991875" y="34568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5" name="Google Shape;2855;p37"/>
              <p:cNvSpPr/>
              <p:nvPr/>
            </p:nvSpPr>
            <p:spPr>
              <a:xfrm>
                <a:off x="2958050" y="34959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6" name="Google Shape;2856;p37"/>
              <p:cNvSpPr/>
              <p:nvPr/>
            </p:nvSpPr>
            <p:spPr>
              <a:xfrm>
                <a:off x="2889750" y="34357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7" name="Google Shape;2857;p37"/>
              <p:cNvSpPr/>
              <p:nvPr/>
            </p:nvSpPr>
            <p:spPr>
              <a:xfrm>
                <a:off x="2991875" y="35788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8" name="Google Shape;2858;p37"/>
              <p:cNvSpPr/>
              <p:nvPr/>
            </p:nvSpPr>
            <p:spPr>
              <a:xfrm>
                <a:off x="2874075" y="34800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9" name="Google Shape;2859;p37"/>
              <p:cNvSpPr/>
              <p:nvPr/>
            </p:nvSpPr>
            <p:spPr>
              <a:xfrm>
                <a:off x="2832725" y="36162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0" name="Google Shape;2860;p37"/>
              <p:cNvSpPr/>
              <p:nvPr/>
            </p:nvSpPr>
            <p:spPr>
              <a:xfrm>
                <a:off x="2921075" y="35692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1" name="Google Shape;2861;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2" name="Google Shape;2862;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3" name="Google Shape;2863;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4" name="Google Shape;2864;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5" name="Google Shape;2865;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6" name="Google Shape;2866;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7" name="Google Shape;2867;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8" name="Google Shape;2868;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9" name="Google Shape;2869;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0" name="Google Shape;2870;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1" name="Google Shape;2871;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2" name="Google Shape;2872;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3" name="Google Shape;2873;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4" name="Google Shape;2874;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5" name="Google Shape;2875;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6" name="Google Shape;2876;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7" name="Google Shape;2877;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8" name="Google Shape;2878;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9" name="Google Shape;2879;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0" name="Google Shape;2880;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1" name="Google Shape;2881;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2" name="Google Shape;2882;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3" name="Google Shape;2883;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4" name="Google Shape;2884;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5" name="Google Shape;2885;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6" name="Google Shape;2886;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7" name="Google Shape;2887;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8" name="Google Shape;2888;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9" name="Google Shape;2889;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0" name="Google Shape;2890;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1" name="Google Shape;2891;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2" name="Google Shape;2892;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3" name="Google Shape;2893;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4" name="Google Shape;2894;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5" name="Google Shape;2895;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6" name="Google Shape;2896;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7" name="Google Shape;2897;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8" name="Google Shape;2898;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9" name="Google Shape;2899;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0" name="Google Shape;2900;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1" name="Google Shape;2901;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2" name="Google Shape;2902;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3" name="Google Shape;2903;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4" name="Google Shape;2904;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5" name="Google Shape;2905;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6" name="Google Shape;2906;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7" name="Google Shape;2907;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8" name="Google Shape;2908;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9" name="Google Shape;2909;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0" name="Google Shape;2910;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1" name="Google Shape;2911;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2" name="Google Shape;2912;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3" name="Google Shape;2913;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4" name="Google Shape;2914;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5" name="Google Shape;2915;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6" name="Google Shape;2916;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7" name="Google Shape;2917;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8" name="Google Shape;2918;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9" name="Google Shape;2919;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0" name="Google Shape;2920;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1" name="Google Shape;2921;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2" name="Google Shape;2922;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3" name="Google Shape;2923;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4" name="Google Shape;2924;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5" name="Google Shape;2925;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6" name="Google Shape;2926;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7" name="Google Shape;2927;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8" name="Google Shape;2928;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9" name="Google Shape;2929;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0" name="Google Shape;2930;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1" name="Google Shape;2931;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2" name="Google Shape;2932;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3" name="Google Shape;2933;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4" name="Google Shape;2934;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5" name="Google Shape;2935;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6" name="Google Shape;2936;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937" name="Google Shape;2937;p37"/>
            <p:cNvGrpSpPr/>
            <p:nvPr/>
          </p:nvGrpSpPr>
          <p:grpSpPr>
            <a:xfrm>
              <a:off x="8058163" y="4260938"/>
              <a:ext cx="363425" cy="391625"/>
              <a:chOff x="6486688" y="4948425"/>
              <a:chExt cx="363425" cy="391625"/>
            </a:xfrm>
          </p:grpSpPr>
          <p:sp>
            <p:nvSpPr>
              <p:cNvPr id="2938" name="Google Shape;2938;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9" name="Google Shape;2939;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0" name="Google Shape;2940;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1" name="Google Shape;2941;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2" name="Google Shape;2942;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3" name="Google Shape;2943;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4" name="Google Shape;2944;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5" name="Google Shape;2945;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6" name="Google Shape;2946;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7" name="Google Shape;2947;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8" name="Google Shape;2948;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9" name="Google Shape;2949;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0" name="Google Shape;2950;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1" name="Google Shape;2951;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2" name="Google Shape;2952;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3" name="Google Shape;2953;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4" name="Google Shape;2954;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5" name="Google Shape;2955;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6" name="Google Shape;2956;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957" name="Google Shape;2957;p37"/>
            <p:cNvSpPr/>
            <p:nvPr/>
          </p:nvSpPr>
          <p:spPr>
            <a:xfrm rot="5400000" flipH="1">
              <a:off x="5210350" y="3932713"/>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8" name="Google Shape;2958;p37"/>
            <p:cNvSpPr/>
            <p:nvPr/>
          </p:nvSpPr>
          <p:spPr>
            <a:xfrm rot="5400000" flipH="1">
              <a:off x="5181538" y="4013475"/>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9" name="Google Shape;2959;p37"/>
            <p:cNvSpPr/>
            <p:nvPr/>
          </p:nvSpPr>
          <p:spPr>
            <a:xfrm rot="5400000" flipH="1">
              <a:off x="5293700" y="3948413"/>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0" name="Google Shape;2960;p37"/>
            <p:cNvSpPr/>
            <p:nvPr/>
          </p:nvSpPr>
          <p:spPr>
            <a:xfrm rot="5400000" flipH="1">
              <a:off x="5154175" y="4074788"/>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1" name="Google Shape;2961;p37"/>
            <p:cNvSpPr/>
            <p:nvPr/>
          </p:nvSpPr>
          <p:spPr>
            <a:xfrm rot="5400000" flipH="1">
              <a:off x="5446575" y="4179613"/>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2" name="Google Shape;2962;p37"/>
            <p:cNvSpPr/>
            <p:nvPr/>
          </p:nvSpPr>
          <p:spPr>
            <a:xfrm rot="5400000" flipH="1">
              <a:off x="5169963" y="39857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3" name="Google Shape;2963;p37"/>
            <p:cNvSpPr/>
            <p:nvPr/>
          </p:nvSpPr>
          <p:spPr>
            <a:xfrm rot="5400000" flipH="1">
              <a:off x="5227275" y="4027988"/>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4" name="Google Shape;2964;p37"/>
            <p:cNvSpPr/>
            <p:nvPr/>
          </p:nvSpPr>
          <p:spPr>
            <a:xfrm rot="5400000" flipH="1">
              <a:off x="5410250" y="3952163"/>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5" name="Google Shape;2965;p37"/>
            <p:cNvSpPr/>
            <p:nvPr/>
          </p:nvSpPr>
          <p:spPr>
            <a:xfrm rot="5400000" flipH="1">
              <a:off x="5389813" y="400755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6" name="Google Shape;2966;p37"/>
            <p:cNvSpPr/>
            <p:nvPr/>
          </p:nvSpPr>
          <p:spPr>
            <a:xfrm rot="5400000" flipH="1">
              <a:off x="5209638" y="4233600"/>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7" name="Google Shape;2967;p37"/>
            <p:cNvSpPr/>
            <p:nvPr/>
          </p:nvSpPr>
          <p:spPr>
            <a:xfrm rot="5400000" flipH="1">
              <a:off x="5250475" y="4197788"/>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8" name="Google Shape;2968;p37"/>
            <p:cNvSpPr/>
            <p:nvPr/>
          </p:nvSpPr>
          <p:spPr>
            <a:xfrm rot="5400000" flipH="1">
              <a:off x="5359363" y="4229875"/>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9" name="Google Shape;2969;p37"/>
            <p:cNvSpPr/>
            <p:nvPr/>
          </p:nvSpPr>
          <p:spPr>
            <a:xfrm rot="5400000" flipH="1">
              <a:off x="5447838" y="4076225"/>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0" name="Google Shape;2970;p37"/>
            <p:cNvSpPr/>
            <p:nvPr/>
          </p:nvSpPr>
          <p:spPr>
            <a:xfrm rot="5400000" flipH="1">
              <a:off x="5190938" y="4135125"/>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1" name="Google Shape;2971;p37"/>
            <p:cNvSpPr/>
            <p:nvPr/>
          </p:nvSpPr>
          <p:spPr>
            <a:xfrm rot="5400000" flipH="1">
              <a:off x="5306100" y="3975488"/>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2" name="Google Shape;2972;p37"/>
            <p:cNvSpPr/>
            <p:nvPr/>
          </p:nvSpPr>
          <p:spPr>
            <a:xfrm rot="5400000" flipH="1">
              <a:off x="5384850" y="4070913"/>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3" name="Google Shape;2973;p37"/>
            <p:cNvSpPr/>
            <p:nvPr/>
          </p:nvSpPr>
          <p:spPr>
            <a:xfrm rot="5400000" flipH="1">
              <a:off x="5342250" y="4155488"/>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4" name="Google Shape;2974;p37"/>
            <p:cNvSpPr/>
            <p:nvPr/>
          </p:nvSpPr>
          <p:spPr>
            <a:xfrm rot="5400000" flipH="1">
              <a:off x="5249725" y="4112438"/>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5" name="Google Shape;2975;p37"/>
            <p:cNvSpPr/>
            <p:nvPr/>
          </p:nvSpPr>
          <p:spPr>
            <a:xfrm rot="5400000" flipH="1">
              <a:off x="5295263" y="4022675"/>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6" name="Google Shape;2976;p37"/>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7" name="Google Shape;2977;p37"/>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8" name="Google Shape;2978;p37"/>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9" name="Google Shape;2979;p37"/>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0" name="Google Shape;2980;p37"/>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1" name="Google Shape;2981;p37"/>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2" name="Google Shape;2982;p37"/>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3" name="Google Shape;2983;p37"/>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4" name="Google Shape;2984;p37"/>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5" name="Google Shape;2985;p37"/>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6" name="Google Shape;2986;p37"/>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7" name="Google Shape;2987;p37"/>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8" name="Google Shape;2988;p37"/>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9" name="Google Shape;2989;p37"/>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0" name="Google Shape;2990;p37"/>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1" name="Google Shape;2991;p37"/>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2" name="Google Shape;2992;p37"/>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3" name="Google Shape;2993;p37"/>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4" name="Google Shape;2994;p37"/>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5" name="Google Shape;2995;p37"/>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6" name="Google Shape;2996;p37"/>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7" name="Google Shape;2997;p37"/>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8" name="Google Shape;2998;p37"/>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9" name="Google Shape;2999;p37"/>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0" name="Google Shape;3000;p37"/>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1" name="Google Shape;3001;p37"/>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2" name="Google Shape;3002;p37"/>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3" name="Google Shape;3003;p37"/>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4" name="Google Shape;3004;p37"/>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5" name="Google Shape;3005;p37"/>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6" name="Google Shape;3006;p37"/>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7" name="Google Shape;3007;p37"/>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8" name="Google Shape;3008;p37"/>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9" name="Google Shape;3009;p37"/>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0" name="Google Shape;3010;p37"/>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1" name="Google Shape;3011;p37"/>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2" name="Google Shape;3012;p37"/>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3" name="Google Shape;3013;p37"/>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4" name="Google Shape;3014;p37"/>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5" name="Google Shape;3015;p37"/>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6" name="Google Shape;3016;p37"/>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7" name="Google Shape;3017;p37"/>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8" name="Google Shape;3018;p37"/>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9" name="Google Shape;3019;p37"/>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0" name="Google Shape;3020;p37"/>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1" name="Google Shape;3021;p37"/>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2" name="Google Shape;3022;p37"/>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3" name="Google Shape;3023;p37"/>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4" name="Google Shape;3024;p37"/>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5" name="Google Shape;3025;p37"/>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6" name="Google Shape;3026;p37"/>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7" name="Google Shape;3027;p37"/>
            <p:cNvSpPr/>
            <p:nvPr/>
          </p:nvSpPr>
          <p:spPr>
            <a:xfrm rot="5400000" flipH="1">
              <a:off x="6305613" y="40223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8" name="Google Shape;3028;p37"/>
            <p:cNvSpPr/>
            <p:nvPr/>
          </p:nvSpPr>
          <p:spPr>
            <a:xfrm rot="5400000" flipH="1">
              <a:off x="6293613" y="40604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9" name="Google Shape;3029;p37"/>
            <p:cNvSpPr/>
            <p:nvPr/>
          </p:nvSpPr>
          <p:spPr>
            <a:xfrm rot="5400000" flipH="1">
              <a:off x="6344450" y="4032988"/>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0" name="Google Shape;3030;p37"/>
            <p:cNvSpPr/>
            <p:nvPr/>
          </p:nvSpPr>
          <p:spPr>
            <a:xfrm rot="5400000" flipH="1">
              <a:off x="6279275" y="4088138"/>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1" name="Google Shape;3031;p37"/>
            <p:cNvSpPr/>
            <p:nvPr/>
          </p:nvSpPr>
          <p:spPr>
            <a:xfrm rot="5400000" flipH="1">
              <a:off x="6415275" y="4137638"/>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2" name="Google Shape;3032;p37"/>
            <p:cNvSpPr/>
            <p:nvPr/>
          </p:nvSpPr>
          <p:spPr>
            <a:xfrm rot="5400000" flipH="1">
              <a:off x="6287438" y="40486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3" name="Google Shape;3033;p37"/>
            <p:cNvSpPr/>
            <p:nvPr/>
          </p:nvSpPr>
          <p:spPr>
            <a:xfrm rot="5400000" flipH="1">
              <a:off x="6313125" y="4066838"/>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4" name="Google Shape;3034;p37"/>
            <p:cNvSpPr/>
            <p:nvPr/>
          </p:nvSpPr>
          <p:spPr>
            <a:xfrm rot="5400000" flipH="1">
              <a:off x="6403663" y="403707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5" name="Google Shape;3035;p37"/>
            <p:cNvSpPr/>
            <p:nvPr/>
          </p:nvSpPr>
          <p:spPr>
            <a:xfrm rot="5400000" flipH="1">
              <a:off x="6390500" y="4057738"/>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6" name="Google Shape;3036;p37"/>
            <p:cNvSpPr/>
            <p:nvPr/>
          </p:nvSpPr>
          <p:spPr>
            <a:xfrm rot="5400000" flipH="1">
              <a:off x="6305613" y="4163325"/>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7" name="Google Shape;3037;p37"/>
            <p:cNvSpPr/>
            <p:nvPr/>
          </p:nvSpPr>
          <p:spPr>
            <a:xfrm rot="5400000" flipH="1">
              <a:off x="6324500" y="4146488"/>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8" name="Google Shape;3038;p37"/>
            <p:cNvSpPr/>
            <p:nvPr/>
          </p:nvSpPr>
          <p:spPr>
            <a:xfrm rot="5400000" flipH="1">
              <a:off x="6374538" y="4162075"/>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9" name="Google Shape;3039;p37"/>
            <p:cNvSpPr/>
            <p:nvPr/>
          </p:nvSpPr>
          <p:spPr>
            <a:xfrm rot="5400000" flipH="1">
              <a:off x="6416713" y="40892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0" name="Google Shape;3040;p37"/>
            <p:cNvSpPr/>
            <p:nvPr/>
          </p:nvSpPr>
          <p:spPr>
            <a:xfrm rot="5400000" flipH="1">
              <a:off x="6299013" y="4117900"/>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1" name="Google Shape;3041;p37"/>
            <p:cNvSpPr/>
            <p:nvPr/>
          </p:nvSpPr>
          <p:spPr>
            <a:xfrm rot="5400000" flipH="1">
              <a:off x="6351350" y="4042388"/>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2" name="Google Shape;3042;p37"/>
            <p:cNvSpPr/>
            <p:nvPr/>
          </p:nvSpPr>
          <p:spPr>
            <a:xfrm rot="5400000" flipH="1">
              <a:off x="6387688" y="40868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3" name="Google Shape;3043;p37"/>
            <p:cNvSpPr/>
            <p:nvPr/>
          </p:nvSpPr>
          <p:spPr>
            <a:xfrm rot="5400000" flipH="1">
              <a:off x="6368263" y="4126975"/>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4" name="Google Shape;3044;p37"/>
            <p:cNvSpPr/>
            <p:nvPr/>
          </p:nvSpPr>
          <p:spPr>
            <a:xfrm rot="5400000" flipH="1">
              <a:off x="6323788" y="4106300"/>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5" name="Google Shape;3045;p37"/>
            <p:cNvSpPr/>
            <p:nvPr/>
          </p:nvSpPr>
          <p:spPr>
            <a:xfrm rot="5400000" flipH="1">
              <a:off x="6344950" y="4066338"/>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046" name="Google Shape;3046;p37"/>
            <p:cNvGrpSpPr/>
            <p:nvPr/>
          </p:nvGrpSpPr>
          <p:grpSpPr>
            <a:xfrm>
              <a:off x="2863513" y="4314000"/>
              <a:ext cx="363425" cy="391625"/>
              <a:chOff x="6486688" y="4948425"/>
              <a:chExt cx="363425" cy="391625"/>
            </a:xfrm>
          </p:grpSpPr>
          <p:sp>
            <p:nvSpPr>
              <p:cNvPr id="3047" name="Google Shape;3047;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8" name="Google Shape;3048;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9" name="Google Shape;3049;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0" name="Google Shape;3050;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1" name="Google Shape;3051;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2" name="Google Shape;3052;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3" name="Google Shape;3053;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4" name="Google Shape;3054;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5" name="Google Shape;3055;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6" name="Google Shape;3056;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7" name="Google Shape;3057;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8" name="Google Shape;3058;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9" name="Google Shape;3059;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0" name="Google Shape;3060;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1" name="Google Shape;3061;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2" name="Google Shape;3062;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3" name="Google Shape;3063;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4" name="Google Shape;3064;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5" name="Google Shape;3065;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3066" name="Google Shape;3066;p37"/>
          <p:cNvGrpSpPr/>
          <p:nvPr/>
        </p:nvGrpSpPr>
        <p:grpSpPr>
          <a:xfrm>
            <a:off x="-2356187" y="197652"/>
            <a:ext cx="6486488" cy="4841650"/>
            <a:chOff x="2863513" y="197650"/>
            <a:chExt cx="6486488" cy="4841650"/>
          </a:xfrm>
        </p:grpSpPr>
        <p:grpSp>
          <p:nvGrpSpPr>
            <p:cNvPr id="3067" name="Google Shape;3067;p37"/>
            <p:cNvGrpSpPr/>
            <p:nvPr/>
          </p:nvGrpSpPr>
          <p:grpSpPr>
            <a:xfrm>
              <a:off x="3281350" y="197650"/>
              <a:ext cx="1420450" cy="3177350"/>
              <a:chOff x="3281350" y="1188250"/>
              <a:chExt cx="1420450" cy="3177350"/>
            </a:xfrm>
          </p:grpSpPr>
          <p:sp>
            <p:nvSpPr>
              <p:cNvPr id="3068" name="Google Shape;3068;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9" name="Google Shape;3069;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0" name="Google Shape;3070;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1" name="Google Shape;3071;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2" name="Google Shape;3072;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3" name="Google Shape;3073;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4" name="Google Shape;3074;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5" name="Google Shape;3075;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6" name="Google Shape;3076;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7" name="Google Shape;3077;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8" name="Google Shape;3078;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9" name="Google Shape;3079;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0" name="Google Shape;3080;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1" name="Google Shape;3081;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2" name="Google Shape;3082;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3" name="Google Shape;3083;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4" name="Google Shape;3084;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5" name="Google Shape;3085;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6" name="Google Shape;3086;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7" name="Google Shape;3087;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8" name="Google Shape;3088;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9" name="Google Shape;3089;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0" name="Google Shape;3090;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1" name="Google Shape;3091;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2" name="Google Shape;3092;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3" name="Google Shape;3093;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4" name="Google Shape;3094;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5" name="Google Shape;3095;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6" name="Google Shape;3096;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7" name="Google Shape;3097;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8" name="Google Shape;3098;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9" name="Google Shape;3099;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0" name="Google Shape;3100;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1" name="Google Shape;3101;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2" name="Google Shape;3102;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3" name="Google Shape;3103;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4" name="Google Shape;3104;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5" name="Google Shape;3105;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6" name="Google Shape;3106;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7" name="Google Shape;3107;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8" name="Google Shape;3108;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9" name="Google Shape;3109;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0" name="Google Shape;3110;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1" name="Google Shape;3111;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2" name="Google Shape;3112;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3" name="Google Shape;3113;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4" name="Google Shape;3114;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5" name="Google Shape;3115;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6" name="Google Shape;3116;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7" name="Google Shape;3117;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8" name="Google Shape;3118;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9" name="Google Shape;3119;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0" name="Google Shape;3120;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1" name="Google Shape;3121;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2" name="Google Shape;3122;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3" name="Google Shape;3123;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4" name="Google Shape;3124;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5" name="Google Shape;3125;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6" name="Google Shape;3126;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7" name="Google Shape;3127;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8" name="Google Shape;3128;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9" name="Google Shape;3129;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0" name="Google Shape;3130;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1" name="Google Shape;3131;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2" name="Google Shape;3132;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3" name="Google Shape;3133;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4" name="Google Shape;3134;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5" name="Google Shape;3135;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6" name="Google Shape;3136;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7" name="Google Shape;3137;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8" name="Google Shape;3138;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9" name="Google Shape;3139;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0" name="Google Shape;3140;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1" name="Google Shape;3141;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2" name="Google Shape;3142;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3" name="Google Shape;3143;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4" name="Google Shape;3144;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5" name="Google Shape;3145;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6" name="Google Shape;3146;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7" name="Google Shape;3147;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8" name="Google Shape;3148;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9" name="Google Shape;3149;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0" name="Google Shape;3150;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1" name="Google Shape;3151;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2" name="Google Shape;3152;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3" name="Google Shape;3153;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4" name="Google Shape;3154;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5" name="Google Shape;3155;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6" name="Google Shape;3156;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7" name="Google Shape;3157;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8" name="Google Shape;3158;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9" name="Google Shape;3159;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0" name="Google Shape;3160;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1" name="Google Shape;3161;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2" name="Google Shape;3162;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3" name="Google Shape;3163;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4" name="Google Shape;3164;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5" name="Google Shape;3165;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6" name="Google Shape;3166;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7" name="Google Shape;3167;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8" name="Google Shape;3168;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9" name="Google Shape;3169;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0" name="Google Shape;3170;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1" name="Google Shape;3171;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2" name="Google Shape;3172;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3" name="Google Shape;3173;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4" name="Google Shape;3174;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5" name="Google Shape;3175;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6" name="Google Shape;3176;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7" name="Google Shape;3177;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8" name="Google Shape;3178;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9" name="Google Shape;3179;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0" name="Google Shape;3180;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1" name="Google Shape;3181;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182" name="Google Shape;3182;p37"/>
            <p:cNvGrpSpPr/>
            <p:nvPr/>
          </p:nvGrpSpPr>
          <p:grpSpPr>
            <a:xfrm flipH="1">
              <a:off x="7349975" y="197650"/>
              <a:ext cx="2000025" cy="3177350"/>
              <a:chOff x="2701775" y="1188250"/>
              <a:chExt cx="2000025" cy="3177350"/>
            </a:xfrm>
          </p:grpSpPr>
          <p:sp>
            <p:nvSpPr>
              <p:cNvPr id="3183" name="Google Shape;3183;p37"/>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4" name="Google Shape;3184;p37"/>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5" name="Google Shape;3185;p37"/>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6" name="Google Shape;3186;p37"/>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7" name="Google Shape;3187;p37"/>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8" name="Google Shape;3188;p37"/>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9" name="Google Shape;3189;p37"/>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0" name="Google Shape;3190;p37"/>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1" name="Google Shape;3191;p37"/>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2" name="Google Shape;3192;p37"/>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3" name="Google Shape;3193;p37"/>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4" name="Google Shape;3194;p37"/>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5" name="Google Shape;3195;p37"/>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6" name="Google Shape;3196;p37"/>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7" name="Google Shape;3197;p37"/>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8" name="Google Shape;3198;p37"/>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9" name="Google Shape;3199;p37"/>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0" name="Google Shape;3200;p37"/>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1" name="Google Shape;3201;p37"/>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2" name="Google Shape;3202;p37"/>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3" name="Google Shape;3203;p37"/>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4" name="Google Shape;3204;p37"/>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5" name="Google Shape;3205;p37"/>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6" name="Google Shape;3206;p37"/>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7" name="Google Shape;3207;p37"/>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8" name="Google Shape;3208;p37"/>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9" name="Google Shape;3209;p37"/>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0" name="Google Shape;3210;p37"/>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1" name="Google Shape;3211;p37"/>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2" name="Google Shape;3212;p37"/>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3" name="Google Shape;3213;p37"/>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4" name="Google Shape;3214;p37"/>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5" name="Google Shape;3215;p37"/>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6" name="Google Shape;3216;p37"/>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7" name="Google Shape;3217;p37"/>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8" name="Google Shape;3218;p37"/>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9" name="Google Shape;3219;p37"/>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0" name="Google Shape;3220;p37"/>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1" name="Google Shape;3221;p37"/>
              <p:cNvSpPr/>
              <p:nvPr/>
            </p:nvSpPr>
            <p:spPr>
              <a:xfrm>
                <a:off x="2783225" y="34281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2" name="Google Shape;3222;p37"/>
              <p:cNvSpPr/>
              <p:nvPr/>
            </p:nvSpPr>
            <p:spPr>
              <a:xfrm>
                <a:off x="2728100" y="34801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3" name="Google Shape;3223;p37"/>
              <p:cNvSpPr/>
              <p:nvPr/>
            </p:nvSpPr>
            <p:spPr>
              <a:xfrm>
                <a:off x="2842750" y="34200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4" name="Google Shape;3224;p37"/>
              <p:cNvSpPr/>
              <p:nvPr/>
            </p:nvSpPr>
            <p:spPr>
              <a:xfrm>
                <a:off x="2701775" y="35401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5" name="Google Shape;3225;p37"/>
              <p:cNvSpPr/>
              <p:nvPr/>
            </p:nvSpPr>
            <p:spPr>
              <a:xfrm>
                <a:off x="2960550" y="36945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6" name="Google Shape;3226;p37"/>
              <p:cNvSpPr/>
              <p:nvPr/>
            </p:nvSpPr>
            <p:spPr>
              <a:xfrm>
                <a:off x="2936750" y="36575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7" name="Google Shape;3227;p37"/>
              <p:cNvSpPr/>
              <p:nvPr/>
            </p:nvSpPr>
            <p:spPr>
              <a:xfrm>
                <a:off x="2991875" y="34568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8" name="Google Shape;3228;p37"/>
              <p:cNvSpPr/>
              <p:nvPr/>
            </p:nvSpPr>
            <p:spPr>
              <a:xfrm>
                <a:off x="2958050" y="34959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9" name="Google Shape;3229;p37"/>
              <p:cNvSpPr/>
              <p:nvPr/>
            </p:nvSpPr>
            <p:spPr>
              <a:xfrm>
                <a:off x="2889750" y="34357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0" name="Google Shape;3230;p37"/>
              <p:cNvSpPr/>
              <p:nvPr/>
            </p:nvSpPr>
            <p:spPr>
              <a:xfrm>
                <a:off x="2991875" y="35788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1" name="Google Shape;3231;p37"/>
              <p:cNvSpPr/>
              <p:nvPr/>
            </p:nvSpPr>
            <p:spPr>
              <a:xfrm>
                <a:off x="2874075" y="34800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2" name="Google Shape;3232;p37"/>
              <p:cNvSpPr/>
              <p:nvPr/>
            </p:nvSpPr>
            <p:spPr>
              <a:xfrm>
                <a:off x="2832725" y="36162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3" name="Google Shape;3233;p37"/>
              <p:cNvSpPr/>
              <p:nvPr/>
            </p:nvSpPr>
            <p:spPr>
              <a:xfrm>
                <a:off x="2921075" y="35692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4" name="Google Shape;3234;p37"/>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5" name="Google Shape;3235;p37"/>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6" name="Google Shape;3236;p37"/>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7" name="Google Shape;3237;p37"/>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8" name="Google Shape;3238;p37"/>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9" name="Google Shape;3239;p37"/>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0" name="Google Shape;3240;p37"/>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1" name="Google Shape;3241;p37"/>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2" name="Google Shape;3242;p37"/>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3" name="Google Shape;3243;p37"/>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4" name="Google Shape;3244;p37"/>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5" name="Google Shape;3245;p37"/>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6" name="Google Shape;3246;p37"/>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7" name="Google Shape;3247;p37"/>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8" name="Google Shape;3248;p37"/>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9" name="Google Shape;3249;p37"/>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0" name="Google Shape;3250;p37"/>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1" name="Google Shape;3251;p37"/>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2" name="Google Shape;3252;p37"/>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3" name="Google Shape;3253;p37"/>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4" name="Google Shape;3254;p37"/>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5" name="Google Shape;3255;p37"/>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6" name="Google Shape;3256;p37"/>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7" name="Google Shape;3257;p37"/>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8" name="Google Shape;3258;p37"/>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9" name="Google Shape;3259;p37"/>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0" name="Google Shape;3260;p37"/>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1" name="Google Shape;3261;p37"/>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2" name="Google Shape;3262;p37"/>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3" name="Google Shape;3263;p37"/>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4" name="Google Shape;3264;p37"/>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5" name="Google Shape;3265;p37"/>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6" name="Google Shape;3266;p37"/>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7" name="Google Shape;3267;p37"/>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8" name="Google Shape;3268;p37"/>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9" name="Google Shape;3269;p37"/>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0" name="Google Shape;3270;p37"/>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1" name="Google Shape;3271;p37"/>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2" name="Google Shape;3272;p37"/>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3" name="Google Shape;3273;p37"/>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4" name="Google Shape;3274;p37"/>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5" name="Google Shape;3275;p37"/>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6" name="Google Shape;3276;p37"/>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7" name="Google Shape;3277;p37"/>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8" name="Google Shape;3278;p37"/>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9" name="Google Shape;3279;p37"/>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0" name="Google Shape;3280;p37"/>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1" name="Google Shape;3281;p37"/>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2" name="Google Shape;3282;p37"/>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3" name="Google Shape;3283;p37"/>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4" name="Google Shape;3284;p37"/>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5" name="Google Shape;3285;p37"/>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6" name="Google Shape;3286;p37"/>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7" name="Google Shape;3287;p37"/>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8" name="Google Shape;3288;p37"/>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9" name="Google Shape;3289;p37"/>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0" name="Google Shape;3290;p37"/>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1" name="Google Shape;3291;p37"/>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2" name="Google Shape;3292;p37"/>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3" name="Google Shape;3293;p37"/>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4" name="Google Shape;3294;p37"/>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5" name="Google Shape;3295;p37"/>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6" name="Google Shape;3296;p37"/>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7" name="Google Shape;3297;p37"/>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8" name="Google Shape;3298;p37"/>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9" name="Google Shape;3299;p37"/>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0" name="Google Shape;3300;p37"/>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1" name="Google Shape;3301;p37"/>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2" name="Google Shape;3302;p37"/>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3" name="Google Shape;3303;p37"/>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4" name="Google Shape;3304;p37"/>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5" name="Google Shape;3305;p37"/>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6" name="Google Shape;3306;p37"/>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7" name="Google Shape;3307;p37"/>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8" name="Google Shape;3308;p37"/>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9" name="Google Shape;3309;p37"/>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310" name="Google Shape;3310;p37"/>
            <p:cNvGrpSpPr/>
            <p:nvPr/>
          </p:nvGrpSpPr>
          <p:grpSpPr>
            <a:xfrm>
              <a:off x="8058163" y="4260938"/>
              <a:ext cx="363425" cy="391625"/>
              <a:chOff x="6486688" y="4948425"/>
              <a:chExt cx="363425" cy="391625"/>
            </a:xfrm>
          </p:grpSpPr>
          <p:sp>
            <p:nvSpPr>
              <p:cNvPr id="3311" name="Google Shape;3311;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2" name="Google Shape;3312;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3" name="Google Shape;3313;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4" name="Google Shape;3314;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5" name="Google Shape;3315;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6" name="Google Shape;3316;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7" name="Google Shape;3317;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8" name="Google Shape;3318;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9" name="Google Shape;3319;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0" name="Google Shape;3320;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1" name="Google Shape;3321;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2" name="Google Shape;3322;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3" name="Google Shape;3323;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4" name="Google Shape;3324;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5" name="Google Shape;3325;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6" name="Google Shape;3326;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7" name="Google Shape;3327;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8" name="Google Shape;3328;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9" name="Google Shape;3329;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330" name="Google Shape;3330;p37"/>
            <p:cNvSpPr/>
            <p:nvPr/>
          </p:nvSpPr>
          <p:spPr>
            <a:xfrm rot="5400000" flipH="1">
              <a:off x="5210350" y="3932713"/>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1" name="Google Shape;3331;p37"/>
            <p:cNvSpPr/>
            <p:nvPr/>
          </p:nvSpPr>
          <p:spPr>
            <a:xfrm rot="5400000" flipH="1">
              <a:off x="5181538" y="4013475"/>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2" name="Google Shape;3332;p37"/>
            <p:cNvSpPr/>
            <p:nvPr/>
          </p:nvSpPr>
          <p:spPr>
            <a:xfrm rot="5400000" flipH="1">
              <a:off x="5293700" y="3948413"/>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3" name="Google Shape;3333;p37"/>
            <p:cNvSpPr/>
            <p:nvPr/>
          </p:nvSpPr>
          <p:spPr>
            <a:xfrm rot="5400000" flipH="1">
              <a:off x="5154175" y="4074788"/>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4" name="Google Shape;3334;p37"/>
            <p:cNvSpPr/>
            <p:nvPr/>
          </p:nvSpPr>
          <p:spPr>
            <a:xfrm rot="5400000" flipH="1">
              <a:off x="5446575" y="4179613"/>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5" name="Google Shape;3335;p37"/>
            <p:cNvSpPr/>
            <p:nvPr/>
          </p:nvSpPr>
          <p:spPr>
            <a:xfrm rot="5400000" flipH="1">
              <a:off x="5169963" y="39857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6" name="Google Shape;3336;p37"/>
            <p:cNvSpPr/>
            <p:nvPr/>
          </p:nvSpPr>
          <p:spPr>
            <a:xfrm rot="5400000" flipH="1">
              <a:off x="5227275" y="4027988"/>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7" name="Google Shape;3337;p37"/>
            <p:cNvSpPr/>
            <p:nvPr/>
          </p:nvSpPr>
          <p:spPr>
            <a:xfrm rot="5400000" flipH="1">
              <a:off x="5410250" y="3952163"/>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8" name="Google Shape;3338;p37"/>
            <p:cNvSpPr/>
            <p:nvPr/>
          </p:nvSpPr>
          <p:spPr>
            <a:xfrm rot="5400000" flipH="1">
              <a:off x="5389813" y="400755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9" name="Google Shape;3339;p37"/>
            <p:cNvSpPr/>
            <p:nvPr/>
          </p:nvSpPr>
          <p:spPr>
            <a:xfrm rot="5400000" flipH="1">
              <a:off x="5209638" y="4233600"/>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0" name="Google Shape;3340;p37"/>
            <p:cNvSpPr/>
            <p:nvPr/>
          </p:nvSpPr>
          <p:spPr>
            <a:xfrm rot="5400000" flipH="1">
              <a:off x="5250475" y="4197788"/>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1" name="Google Shape;3341;p37"/>
            <p:cNvSpPr/>
            <p:nvPr/>
          </p:nvSpPr>
          <p:spPr>
            <a:xfrm rot="5400000" flipH="1">
              <a:off x="5359363" y="4229875"/>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2" name="Google Shape;3342;p37"/>
            <p:cNvSpPr/>
            <p:nvPr/>
          </p:nvSpPr>
          <p:spPr>
            <a:xfrm rot="5400000" flipH="1">
              <a:off x="5447838" y="4076225"/>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3" name="Google Shape;3343;p37"/>
            <p:cNvSpPr/>
            <p:nvPr/>
          </p:nvSpPr>
          <p:spPr>
            <a:xfrm rot="5400000" flipH="1">
              <a:off x="5190938" y="4135125"/>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4" name="Google Shape;3344;p37"/>
            <p:cNvSpPr/>
            <p:nvPr/>
          </p:nvSpPr>
          <p:spPr>
            <a:xfrm rot="5400000" flipH="1">
              <a:off x="5306100" y="3975488"/>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5" name="Google Shape;3345;p37"/>
            <p:cNvSpPr/>
            <p:nvPr/>
          </p:nvSpPr>
          <p:spPr>
            <a:xfrm rot="5400000" flipH="1">
              <a:off x="5384850" y="4070913"/>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6" name="Google Shape;3346;p37"/>
            <p:cNvSpPr/>
            <p:nvPr/>
          </p:nvSpPr>
          <p:spPr>
            <a:xfrm rot="5400000" flipH="1">
              <a:off x="5342250" y="4155488"/>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7" name="Google Shape;3347;p37"/>
            <p:cNvSpPr/>
            <p:nvPr/>
          </p:nvSpPr>
          <p:spPr>
            <a:xfrm rot="5400000" flipH="1">
              <a:off x="5249725" y="4112438"/>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8" name="Google Shape;3348;p37"/>
            <p:cNvSpPr/>
            <p:nvPr/>
          </p:nvSpPr>
          <p:spPr>
            <a:xfrm rot="5400000" flipH="1">
              <a:off x="5295263" y="4022675"/>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9" name="Google Shape;3349;p37"/>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0" name="Google Shape;3350;p37"/>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1" name="Google Shape;3351;p37"/>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2" name="Google Shape;3352;p37"/>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3" name="Google Shape;3353;p37"/>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4" name="Google Shape;3354;p37"/>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5" name="Google Shape;3355;p37"/>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6" name="Google Shape;3356;p37"/>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7" name="Google Shape;3357;p37"/>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8" name="Google Shape;3358;p37"/>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9" name="Google Shape;3359;p37"/>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0" name="Google Shape;3360;p37"/>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1" name="Google Shape;3361;p37"/>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2" name="Google Shape;3362;p37"/>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3" name="Google Shape;3363;p37"/>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4" name="Google Shape;3364;p37"/>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5" name="Google Shape;3365;p37"/>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6" name="Google Shape;3366;p37"/>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7" name="Google Shape;3367;p37"/>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8" name="Google Shape;3368;p37"/>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9" name="Google Shape;3369;p37"/>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0" name="Google Shape;3370;p37"/>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1" name="Google Shape;3371;p37"/>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2" name="Google Shape;3372;p37"/>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3" name="Google Shape;3373;p37"/>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4" name="Google Shape;3374;p37"/>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5" name="Google Shape;3375;p37"/>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6" name="Google Shape;3376;p37"/>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7" name="Google Shape;3377;p37"/>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8" name="Google Shape;3378;p37"/>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9" name="Google Shape;3379;p37"/>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0" name="Google Shape;3380;p37"/>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1" name="Google Shape;3381;p37"/>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2" name="Google Shape;3382;p37"/>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3" name="Google Shape;3383;p37"/>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4" name="Google Shape;3384;p37"/>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5" name="Google Shape;3385;p37"/>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6" name="Google Shape;3386;p37"/>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7" name="Google Shape;3387;p37"/>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8" name="Google Shape;3388;p37"/>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9" name="Google Shape;3389;p37"/>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0" name="Google Shape;3390;p37"/>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1" name="Google Shape;3391;p37"/>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2" name="Google Shape;3392;p37"/>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3" name="Google Shape;3393;p37"/>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4" name="Google Shape;3394;p37"/>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5" name="Google Shape;3395;p37"/>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6" name="Google Shape;3396;p37"/>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7" name="Google Shape;3397;p37"/>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8" name="Google Shape;3398;p37"/>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9" name="Google Shape;3399;p37"/>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0" name="Google Shape;3400;p37"/>
            <p:cNvSpPr/>
            <p:nvPr/>
          </p:nvSpPr>
          <p:spPr>
            <a:xfrm rot="5400000" flipH="1">
              <a:off x="6305613" y="40223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1" name="Google Shape;3401;p37"/>
            <p:cNvSpPr/>
            <p:nvPr/>
          </p:nvSpPr>
          <p:spPr>
            <a:xfrm rot="5400000" flipH="1">
              <a:off x="6293613" y="40604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2" name="Google Shape;3402;p37"/>
            <p:cNvSpPr/>
            <p:nvPr/>
          </p:nvSpPr>
          <p:spPr>
            <a:xfrm rot="5400000" flipH="1">
              <a:off x="6344450" y="4032988"/>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3" name="Google Shape;3403;p37"/>
            <p:cNvSpPr/>
            <p:nvPr/>
          </p:nvSpPr>
          <p:spPr>
            <a:xfrm rot="5400000" flipH="1">
              <a:off x="6279275" y="4088138"/>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4" name="Google Shape;3404;p37"/>
            <p:cNvSpPr/>
            <p:nvPr/>
          </p:nvSpPr>
          <p:spPr>
            <a:xfrm rot="5400000" flipH="1">
              <a:off x="6415275" y="4137638"/>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5" name="Google Shape;3405;p37"/>
            <p:cNvSpPr/>
            <p:nvPr/>
          </p:nvSpPr>
          <p:spPr>
            <a:xfrm rot="5400000" flipH="1">
              <a:off x="6287438" y="40486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6" name="Google Shape;3406;p37"/>
            <p:cNvSpPr/>
            <p:nvPr/>
          </p:nvSpPr>
          <p:spPr>
            <a:xfrm rot="5400000" flipH="1">
              <a:off x="6313125" y="4066838"/>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7" name="Google Shape;3407;p37"/>
            <p:cNvSpPr/>
            <p:nvPr/>
          </p:nvSpPr>
          <p:spPr>
            <a:xfrm rot="5400000" flipH="1">
              <a:off x="6403663" y="403707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8" name="Google Shape;3408;p37"/>
            <p:cNvSpPr/>
            <p:nvPr/>
          </p:nvSpPr>
          <p:spPr>
            <a:xfrm rot="5400000" flipH="1">
              <a:off x="6390500" y="4057738"/>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9" name="Google Shape;3409;p37"/>
            <p:cNvSpPr/>
            <p:nvPr/>
          </p:nvSpPr>
          <p:spPr>
            <a:xfrm rot="5400000" flipH="1">
              <a:off x="6305613" y="4163325"/>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0" name="Google Shape;3410;p37"/>
            <p:cNvSpPr/>
            <p:nvPr/>
          </p:nvSpPr>
          <p:spPr>
            <a:xfrm rot="5400000" flipH="1">
              <a:off x="6324500" y="4146488"/>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1" name="Google Shape;3411;p37"/>
            <p:cNvSpPr/>
            <p:nvPr/>
          </p:nvSpPr>
          <p:spPr>
            <a:xfrm rot="5400000" flipH="1">
              <a:off x="6374538" y="4162075"/>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2" name="Google Shape;3412;p37"/>
            <p:cNvSpPr/>
            <p:nvPr/>
          </p:nvSpPr>
          <p:spPr>
            <a:xfrm rot="5400000" flipH="1">
              <a:off x="6416713" y="40892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3" name="Google Shape;3413;p37"/>
            <p:cNvSpPr/>
            <p:nvPr/>
          </p:nvSpPr>
          <p:spPr>
            <a:xfrm rot="5400000" flipH="1">
              <a:off x="6299013" y="4117900"/>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4" name="Google Shape;3414;p37"/>
            <p:cNvSpPr/>
            <p:nvPr/>
          </p:nvSpPr>
          <p:spPr>
            <a:xfrm rot="5400000" flipH="1">
              <a:off x="6351350" y="4042388"/>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5" name="Google Shape;3415;p37"/>
            <p:cNvSpPr/>
            <p:nvPr/>
          </p:nvSpPr>
          <p:spPr>
            <a:xfrm rot="5400000" flipH="1">
              <a:off x="6387688" y="40868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6" name="Google Shape;3416;p37"/>
            <p:cNvSpPr/>
            <p:nvPr/>
          </p:nvSpPr>
          <p:spPr>
            <a:xfrm rot="5400000" flipH="1">
              <a:off x="6368263" y="4126975"/>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7" name="Google Shape;3417;p37"/>
            <p:cNvSpPr/>
            <p:nvPr/>
          </p:nvSpPr>
          <p:spPr>
            <a:xfrm rot="5400000" flipH="1">
              <a:off x="6323788" y="4106300"/>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8" name="Google Shape;3418;p37"/>
            <p:cNvSpPr/>
            <p:nvPr/>
          </p:nvSpPr>
          <p:spPr>
            <a:xfrm rot="5400000" flipH="1">
              <a:off x="6344950" y="4066338"/>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419" name="Google Shape;3419;p37"/>
            <p:cNvGrpSpPr/>
            <p:nvPr/>
          </p:nvGrpSpPr>
          <p:grpSpPr>
            <a:xfrm>
              <a:off x="2863513" y="4314000"/>
              <a:ext cx="363425" cy="391625"/>
              <a:chOff x="6486688" y="4948425"/>
              <a:chExt cx="363425" cy="391625"/>
            </a:xfrm>
          </p:grpSpPr>
          <p:sp>
            <p:nvSpPr>
              <p:cNvPr id="3420" name="Google Shape;3420;p37"/>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1" name="Google Shape;3421;p37"/>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2" name="Google Shape;3422;p37"/>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3" name="Google Shape;3423;p37"/>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4" name="Google Shape;3424;p37"/>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5" name="Google Shape;3425;p37"/>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6" name="Google Shape;3426;p37"/>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7" name="Google Shape;3427;p37"/>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8" name="Google Shape;3428;p37"/>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9" name="Google Shape;3429;p37"/>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0" name="Google Shape;3430;p37"/>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1" name="Google Shape;3431;p37"/>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2" name="Google Shape;3432;p37"/>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3" name="Google Shape;3433;p37"/>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4" name="Google Shape;3434;p37"/>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5" name="Google Shape;3435;p37"/>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6" name="Google Shape;3436;p37"/>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7" name="Google Shape;3437;p37"/>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8" name="Google Shape;3438;p37"/>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89095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67" tIns="34289" rIns="68567"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67" tIns="34289" rIns="68567" bIns="34289">
            <a:normAutofit/>
          </a:bodyPr>
          <a:lstStyle>
            <a:lvl1pPr marL="0" indent="0" algn="ctr">
              <a:buNone/>
              <a:defRPr sz="14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67" tIns="34289" rIns="68567" bIns="34289"/>
          <a:lstStyle/>
          <a:p>
            <a:pPr defTabSz="685647"/>
            <a:fld id="{D997B5FA-0921-464F-AAE1-844C04324D75}" type="datetimeFigureOut">
              <a:rPr lang="zh-CN" altLang="en-US" sz="1400" smtClean="0">
                <a:solidFill>
                  <a:srgbClr val="000000"/>
                </a:solidFill>
              </a:rPr>
              <a:pPr defTabSz="685647"/>
              <a:t>2021/11/21</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7" tIns="34289" rIns="68567" bIns="34289"/>
          <a:lstStyle/>
          <a:p>
            <a:pPr defTabSz="685647"/>
            <a:fld id="{565CE74E-AB26-4998-AD42-012C4C1AD076}"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178105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67" tIns="34289" rIns="68567"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67" tIns="34289" rIns="68567"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324445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67" tIns="34289" rIns="68567" bIns="34289"/>
          <a:lstStyle/>
          <a:p>
            <a:pPr defTabSz="685647"/>
            <a:fld id="{20DD7636-5BE1-44BC-BB5F-15739D9E18E1}" type="datetimeFigureOut">
              <a:rPr lang="zh-CN" altLang="en-US" sz="1400" smtClean="0">
                <a:solidFill>
                  <a:srgbClr val="000000"/>
                </a:solidFill>
              </a:rPr>
              <a:pPr defTabSz="685647"/>
              <a:t>2021/11/21</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67" tIns="34289" rIns="68567" bIns="34289"/>
          <a:lstStyle/>
          <a:p>
            <a:pPr defTabSz="685647"/>
            <a:fld id="{E87C0E1D-24C4-406F-9615-DBDA8D2D1F93}" type="slidenum">
              <a:rPr lang="zh-CN" altLang="en-US" sz="1400" smtClean="0">
                <a:solidFill>
                  <a:srgbClr val="000000"/>
                </a:solidFill>
              </a:rPr>
              <a:pPr defTabSz="685647"/>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67" tIns="34289" rIns="68567"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00633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67" tIns="34289" rIns="68567"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2944893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67" tIns="34289" rIns="68567"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67" tIns="34289" rIns="68567" bIns="34289"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16"/>
            <a:ext cx="3868340" cy="2680541"/>
          </a:xfrm>
        </p:spPr>
        <p:txBody>
          <a:bodyPr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67" tIns="34289" rIns="68567" bIns="34289"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16"/>
            <a:ext cx="3887391" cy="2680541"/>
          </a:xfrm>
        </p:spPr>
        <p:txBody>
          <a:bodyPr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2721563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67" tIns="34289" rIns="68567"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67" tIns="34289" rIns="68567" bIns="34289"/>
          <a:lstStyle/>
          <a:p>
            <a:pPr defTabSz="685647"/>
            <a:fld id="{20DD7636-5BE1-44BC-BB5F-15739D9E18E1}" type="datetimeFigureOut">
              <a:rPr lang="zh-CN" altLang="en-US" sz="1400" smtClean="0">
                <a:solidFill>
                  <a:srgbClr val="000000"/>
                </a:solidFill>
              </a:rPr>
              <a:pPr defTabSz="685647"/>
              <a:t>2021/11/21</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67" tIns="34289" rIns="68567" bIns="34289"/>
          <a:lstStyle/>
          <a:p>
            <a:pPr defTabSz="685647"/>
            <a:fld id="{E87C0E1D-24C4-406F-9615-DBDA8D2D1F93}" type="slidenum">
              <a:rPr lang="zh-CN" altLang="en-US" sz="1400" smtClean="0">
                <a:solidFill>
                  <a:srgbClr val="000000"/>
                </a:solidFill>
              </a:rPr>
              <a:pPr defTabSz="685647"/>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0"/>
            <a:ext cx="4286250" cy="889453"/>
          </a:xfrm>
        </p:spPr>
        <p:txBody>
          <a:bodyPr lIns="68567" tIns="34289" rIns="68567"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4316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301104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9" y="535264"/>
            <a:ext cx="3511241" cy="1071121"/>
          </a:xfrm>
        </p:spPr>
        <p:txBody>
          <a:bodyPr lIns="68567" tIns="34289" rIns="68567"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67" tIns="34289" rIns="68567" bIns="34289"/>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endParaRPr lang="zh-CN" altLang="en-US" dirty="0"/>
          </a:p>
        </p:txBody>
      </p:sp>
      <p:sp>
        <p:nvSpPr>
          <p:cNvPr id="4" name="文本占位符 3"/>
          <p:cNvSpPr>
            <a:spLocks noGrp="1"/>
          </p:cNvSpPr>
          <p:nvPr>
            <p:ph type="body" sz="half" idx="2"/>
          </p:nvPr>
        </p:nvSpPr>
        <p:spPr>
          <a:xfrm>
            <a:off x="628659" y="1735406"/>
            <a:ext cx="3511241" cy="2858691"/>
          </a:xfrm>
        </p:spPr>
        <p:txBody>
          <a:bodyPr lIns="68567" tIns="34289" rIns="68567" bIns="34289">
            <a:normAutofit/>
          </a:bodyPr>
          <a:lstStyle>
            <a:lvl1pPr marL="0" indent="0">
              <a:buNone/>
              <a:defRPr sz="14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67" tIns="34289" rIns="68567" bIns="34289"/>
          <a:lstStyle/>
          <a:p>
            <a:pPr defTabSz="685647"/>
            <a:fld id="{9EFD9D74-47D9-4702-A33C-335B63B48DBF}" type="datetimeFigureOut">
              <a:rPr lang="zh-CN" altLang="en-US" sz="1400" smtClean="0">
                <a:solidFill>
                  <a:srgbClr val="000000"/>
                </a:solidFill>
              </a:rPr>
              <a:pPr defTabSz="685647"/>
              <a:t>2021/11/21</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67" tIns="34289" rIns="68567" bIns="34289"/>
          <a:lstStyle/>
          <a:p>
            <a:pPr defTabSz="685647"/>
            <a:fld id="{FABC47A4-756D-490B-A52F-7D9E2C9FC05F}"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2958848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3"/>
            <a:ext cx="681676" cy="4358879"/>
          </a:xfrm>
        </p:spPr>
        <p:txBody>
          <a:bodyPr vert="eaVert" lIns="68567" tIns="34289" rIns="68567"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53"/>
            <a:ext cx="7084832" cy="4358879"/>
          </a:xfrm>
        </p:spPr>
        <p:txBody>
          <a:bodyPr vert="eaVert"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Tree>
    <p:extLst>
      <p:ext uri="{BB962C8B-B14F-4D97-AF65-F5344CB8AC3E}">
        <p14:creationId xmlns:p14="http://schemas.microsoft.com/office/powerpoint/2010/main" val="325000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48F28A-5113-4268-9C0A-96E4AF8DBADB}"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3760346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67" tIns="34289" rIns="68567" bIns="34289"/>
          <a:lstStyle/>
          <a:p>
            <a:pPr defTabSz="685647"/>
            <a:fld id="{760FBDFE-C587-4B4C-A407-44438C67B59E}" type="datetimeFigureOut">
              <a:rPr lang="zh-CN" altLang="en-US" sz="1400" smtClean="0">
                <a:solidFill>
                  <a:srgbClr val="000000"/>
                </a:solidFill>
              </a:rPr>
              <a:pPr defTabSz="685647"/>
              <a:t>2021/11/21</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67" tIns="34289" rIns="68567" bIns="34289"/>
          <a:lstStyle/>
          <a:p>
            <a:pPr defTabSz="68564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67" tIns="34289" rIns="68567" bIns="34289"/>
          <a:lstStyle/>
          <a:p>
            <a:pPr defTabSz="685647"/>
            <a:fld id="{49AE70B2-8BF9-45C0-BB95-33D1B9D3A854}" type="slidenum">
              <a:rPr lang="zh-CN" altLang="en-US" sz="1400" smtClean="0">
                <a:solidFill>
                  <a:srgbClr val="000000"/>
                </a:solidFill>
              </a:rPr>
              <a:pPr defTabSz="685647"/>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67" tIns="34289" rIns="6856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18497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62" indent="0" algn="ctr">
              <a:buNone/>
              <a:defRPr>
                <a:solidFill>
                  <a:schemeClr val="tx1">
                    <a:tint val="75000"/>
                  </a:schemeClr>
                </a:solidFill>
              </a:defRPr>
            </a:lvl2pPr>
            <a:lvl3pPr marL="913950" indent="0" algn="ctr">
              <a:buNone/>
              <a:defRPr>
                <a:solidFill>
                  <a:schemeClr val="tx1">
                    <a:tint val="75000"/>
                  </a:schemeClr>
                </a:solidFill>
              </a:defRPr>
            </a:lvl3pPr>
            <a:lvl4pPr marL="1370920" indent="0" algn="ctr">
              <a:buNone/>
              <a:defRPr>
                <a:solidFill>
                  <a:schemeClr val="tx1">
                    <a:tint val="75000"/>
                  </a:schemeClr>
                </a:solidFill>
              </a:defRPr>
            </a:lvl4pPr>
            <a:lvl5pPr marL="1827899" indent="0" algn="ctr">
              <a:buNone/>
              <a:defRPr>
                <a:solidFill>
                  <a:schemeClr val="tx1">
                    <a:tint val="75000"/>
                  </a:schemeClr>
                </a:solidFill>
              </a:defRPr>
            </a:lvl5pPr>
            <a:lvl6pPr marL="2284860" indent="0" algn="ctr">
              <a:buNone/>
              <a:defRPr>
                <a:solidFill>
                  <a:schemeClr val="tx1">
                    <a:tint val="75000"/>
                  </a:schemeClr>
                </a:solidFill>
              </a:defRPr>
            </a:lvl6pPr>
            <a:lvl7pPr marL="2741822"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662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22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62" indent="0">
              <a:buNone/>
              <a:defRPr sz="1800">
                <a:solidFill>
                  <a:schemeClr val="tx1">
                    <a:tint val="75000"/>
                  </a:schemeClr>
                </a:solidFill>
              </a:defRPr>
            </a:lvl2pPr>
            <a:lvl3pPr marL="913950" indent="0">
              <a:buNone/>
              <a:defRPr sz="1600">
                <a:solidFill>
                  <a:schemeClr val="tx1">
                    <a:tint val="75000"/>
                  </a:schemeClr>
                </a:solidFill>
              </a:defRPr>
            </a:lvl3pPr>
            <a:lvl4pPr marL="1370920" indent="0">
              <a:buNone/>
              <a:defRPr sz="1400">
                <a:solidFill>
                  <a:schemeClr val="tx1">
                    <a:tint val="75000"/>
                  </a:schemeClr>
                </a:solidFill>
              </a:defRPr>
            </a:lvl4pPr>
            <a:lvl5pPr marL="1827899" indent="0">
              <a:buNone/>
              <a:defRPr sz="1400">
                <a:solidFill>
                  <a:schemeClr val="tx1">
                    <a:tint val="75000"/>
                  </a:schemeClr>
                </a:solidFill>
              </a:defRPr>
            </a:lvl5pPr>
            <a:lvl6pPr marL="2284860" indent="0">
              <a:buNone/>
              <a:defRPr sz="1400">
                <a:solidFill>
                  <a:schemeClr val="tx1">
                    <a:tint val="75000"/>
                  </a:schemeClr>
                </a:solidFill>
              </a:defRPr>
            </a:lvl6pPr>
            <a:lvl7pPr marL="2741822"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33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370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400" b="1"/>
            </a:lvl1pPr>
            <a:lvl2pPr marL="456962" indent="0">
              <a:buNone/>
              <a:defRPr sz="2000" b="1"/>
            </a:lvl2pPr>
            <a:lvl3pPr marL="913950" indent="0">
              <a:buNone/>
              <a:defRPr sz="1800" b="1"/>
            </a:lvl3pPr>
            <a:lvl4pPr marL="1370920" indent="0">
              <a:buNone/>
              <a:defRPr sz="1600" b="1"/>
            </a:lvl4pPr>
            <a:lvl5pPr marL="1827899" indent="0">
              <a:buNone/>
              <a:defRPr sz="1600" b="1"/>
            </a:lvl5pPr>
            <a:lvl6pPr marL="2284860" indent="0">
              <a:buNone/>
              <a:defRPr sz="1600" b="1"/>
            </a:lvl6pPr>
            <a:lvl7pPr marL="2741822"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143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9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406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86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62" indent="0">
              <a:buNone/>
              <a:defRPr sz="2800"/>
            </a:lvl2pPr>
            <a:lvl3pPr marL="913950" indent="0">
              <a:buNone/>
              <a:defRPr sz="2400"/>
            </a:lvl3pPr>
            <a:lvl4pPr marL="1370920" indent="0">
              <a:buNone/>
              <a:defRPr sz="2000"/>
            </a:lvl4pPr>
            <a:lvl5pPr marL="1827899" indent="0">
              <a:buNone/>
              <a:defRPr sz="2000"/>
            </a:lvl5pPr>
            <a:lvl6pPr marL="2284860" indent="0">
              <a:buNone/>
              <a:defRPr sz="2000"/>
            </a:lvl6pPr>
            <a:lvl7pPr marL="2741822" indent="0">
              <a:buNone/>
              <a:defRPr sz="2000"/>
            </a:lvl7pPr>
            <a:lvl8pPr marL="3198800" indent="0">
              <a:buNone/>
              <a:defRPr sz="2000"/>
            </a:lvl8pPr>
            <a:lvl9pPr marL="3655771"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6962" indent="0">
              <a:buNone/>
              <a:defRPr sz="1200"/>
            </a:lvl2pPr>
            <a:lvl3pPr marL="913950" indent="0">
              <a:buNone/>
              <a:defRPr sz="1000"/>
            </a:lvl3pPr>
            <a:lvl4pPr marL="1370920" indent="0">
              <a:buNone/>
              <a:defRPr sz="900"/>
            </a:lvl4pPr>
            <a:lvl5pPr marL="1827899" indent="0">
              <a:buNone/>
              <a:defRPr sz="900"/>
            </a:lvl5pPr>
            <a:lvl6pPr marL="2284860" indent="0">
              <a:buNone/>
              <a:defRPr sz="900"/>
            </a:lvl6pPr>
            <a:lvl7pPr marL="2741822"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097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48F28A-5113-4268-9C0A-96E4AF8DBADB}" type="datetimeFigureOut">
              <a:rPr lang="en-US" smtClean="0"/>
              <a:t>21/11/2021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2050692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53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522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18" indent="0" algn="ctr">
              <a:buNone/>
              <a:defRPr>
                <a:solidFill>
                  <a:schemeClr val="tx1">
                    <a:tint val="75000"/>
                  </a:schemeClr>
                </a:solidFill>
              </a:defRPr>
            </a:lvl2pPr>
            <a:lvl3pPr marL="914243" indent="0" algn="ctr">
              <a:buNone/>
              <a:defRPr>
                <a:solidFill>
                  <a:schemeClr val="tx1">
                    <a:tint val="75000"/>
                  </a:schemeClr>
                </a:solidFill>
              </a:defRPr>
            </a:lvl3pPr>
            <a:lvl4pPr marL="1371362" indent="0" algn="ctr">
              <a:buNone/>
              <a:defRPr>
                <a:solidFill>
                  <a:schemeClr val="tx1">
                    <a:tint val="75000"/>
                  </a:schemeClr>
                </a:solidFill>
              </a:defRPr>
            </a:lvl4pPr>
            <a:lvl5pPr marL="1828484" indent="0" algn="ctr">
              <a:buNone/>
              <a:defRPr>
                <a:solidFill>
                  <a:schemeClr val="tx1">
                    <a:tint val="75000"/>
                  </a:schemeClr>
                </a:solidFill>
              </a:defRPr>
            </a:lvl5pPr>
            <a:lvl6pPr marL="2285601" indent="0" algn="ctr">
              <a:buNone/>
              <a:defRPr>
                <a:solidFill>
                  <a:schemeClr val="tx1">
                    <a:tint val="75000"/>
                  </a:schemeClr>
                </a:solidFill>
              </a:defRPr>
            </a:lvl6pPr>
            <a:lvl7pPr marL="2742719" indent="0" algn="ctr">
              <a:buNone/>
              <a:defRPr>
                <a:solidFill>
                  <a:schemeClr val="tx1">
                    <a:tint val="75000"/>
                  </a:schemeClr>
                </a:solidFill>
              </a:defRPr>
            </a:lvl7pPr>
            <a:lvl8pPr marL="3199840" indent="0" algn="ctr">
              <a:buNone/>
              <a:defRPr>
                <a:solidFill>
                  <a:schemeClr val="tx1">
                    <a:tint val="75000"/>
                  </a:schemeClr>
                </a:solidFill>
              </a:defRPr>
            </a:lvl8pPr>
            <a:lvl9pPr marL="365696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217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3333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18" indent="0">
              <a:buNone/>
              <a:defRPr sz="1800">
                <a:solidFill>
                  <a:schemeClr val="tx1">
                    <a:tint val="75000"/>
                  </a:schemeClr>
                </a:solidFill>
              </a:defRPr>
            </a:lvl2pPr>
            <a:lvl3pPr marL="914243" indent="0">
              <a:buNone/>
              <a:defRPr sz="1600">
                <a:solidFill>
                  <a:schemeClr val="tx1">
                    <a:tint val="75000"/>
                  </a:schemeClr>
                </a:solidFill>
              </a:defRPr>
            </a:lvl3pPr>
            <a:lvl4pPr marL="1371362" indent="0">
              <a:buNone/>
              <a:defRPr sz="1400">
                <a:solidFill>
                  <a:schemeClr val="tx1">
                    <a:tint val="75000"/>
                  </a:schemeClr>
                </a:solidFill>
              </a:defRPr>
            </a:lvl4pPr>
            <a:lvl5pPr marL="1828484" indent="0">
              <a:buNone/>
              <a:defRPr sz="1400">
                <a:solidFill>
                  <a:schemeClr val="tx1">
                    <a:tint val="75000"/>
                  </a:schemeClr>
                </a:solidFill>
              </a:defRPr>
            </a:lvl5pPr>
            <a:lvl6pPr marL="2285601" indent="0">
              <a:buNone/>
              <a:defRPr sz="1400">
                <a:solidFill>
                  <a:schemeClr val="tx1">
                    <a:tint val="75000"/>
                  </a:schemeClr>
                </a:solidFill>
              </a:defRPr>
            </a:lvl6pPr>
            <a:lvl7pPr marL="2742719" indent="0">
              <a:buNone/>
              <a:defRPr sz="1400">
                <a:solidFill>
                  <a:schemeClr val="tx1">
                    <a:tint val="75000"/>
                  </a:schemeClr>
                </a:solidFill>
              </a:defRPr>
            </a:lvl7pPr>
            <a:lvl8pPr marL="3199840" indent="0">
              <a:buNone/>
              <a:defRPr sz="1400">
                <a:solidFill>
                  <a:schemeClr val="tx1">
                    <a:tint val="75000"/>
                  </a:schemeClr>
                </a:solidFill>
              </a:defRPr>
            </a:lvl8pPr>
            <a:lvl9pPr marL="365696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80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0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18" indent="0">
              <a:buNone/>
              <a:defRPr sz="2000" b="1"/>
            </a:lvl2pPr>
            <a:lvl3pPr marL="914243" indent="0">
              <a:buNone/>
              <a:defRPr sz="1800" b="1"/>
            </a:lvl3pPr>
            <a:lvl4pPr marL="1371362" indent="0">
              <a:buNone/>
              <a:defRPr sz="1600" b="1"/>
            </a:lvl4pPr>
            <a:lvl5pPr marL="1828484" indent="0">
              <a:buNone/>
              <a:defRPr sz="1600" b="1"/>
            </a:lvl5pPr>
            <a:lvl6pPr marL="2285601" indent="0">
              <a:buNone/>
              <a:defRPr sz="1600" b="1"/>
            </a:lvl6pPr>
            <a:lvl7pPr marL="2742719" indent="0">
              <a:buNone/>
              <a:defRPr sz="1600" b="1"/>
            </a:lvl7pPr>
            <a:lvl8pPr marL="3199840" indent="0">
              <a:buNone/>
              <a:defRPr sz="1600" b="1"/>
            </a:lvl8pPr>
            <a:lvl9pPr marL="365696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549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436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13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48F28A-5113-4268-9C0A-96E4AF8DBADB}" type="datetimeFigureOut">
              <a:rPr lang="en-US" smtClean="0"/>
              <a:t>21/11/2021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1886333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18" indent="0">
              <a:buNone/>
              <a:defRPr sz="2800"/>
            </a:lvl2pPr>
            <a:lvl3pPr marL="914243" indent="0">
              <a:buNone/>
              <a:defRPr sz="2400"/>
            </a:lvl3pPr>
            <a:lvl4pPr marL="1371362" indent="0">
              <a:buNone/>
              <a:defRPr sz="2000"/>
            </a:lvl4pPr>
            <a:lvl5pPr marL="1828484" indent="0">
              <a:buNone/>
              <a:defRPr sz="2000"/>
            </a:lvl5pPr>
            <a:lvl6pPr marL="2285601" indent="0">
              <a:buNone/>
              <a:defRPr sz="2000"/>
            </a:lvl6pPr>
            <a:lvl7pPr marL="2742719" indent="0">
              <a:buNone/>
              <a:defRPr sz="2000"/>
            </a:lvl7pPr>
            <a:lvl8pPr marL="3199840" indent="0">
              <a:buNone/>
              <a:defRPr sz="2000"/>
            </a:lvl8pPr>
            <a:lvl9pPr marL="3656960"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18" indent="0">
              <a:buNone/>
              <a:defRPr sz="1200"/>
            </a:lvl2pPr>
            <a:lvl3pPr marL="914243" indent="0">
              <a:buNone/>
              <a:defRPr sz="1000"/>
            </a:lvl3pPr>
            <a:lvl4pPr marL="1371362" indent="0">
              <a:buNone/>
              <a:defRPr sz="900"/>
            </a:lvl4pPr>
            <a:lvl5pPr marL="1828484" indent="0">
              <a:buNone/>
              <a:defRPr sz="900"/>
            </a:lvl5pPr>
            <a:lvl6pPr marL="2285601" indent="0">
              <a:buNone/>
              <a:defRPr sz="900"/>
            </a:lvl6pPr>
            <a:lvl7pPr marL="2742719" indent="0">
              <a:buNone/>
              <a:defRPr sz="900"/>
            </a:lvl7pPr>
            <a:lvl8pPr marL="3199840" indent="0">
              <a:buNone/>
              <a:defRPr sz="900"/>
            </a:lvl8pPr>
            <a:lvl9pPr marL="365696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89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893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BCA9C2-B314-472B-A75A-4170EB334E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24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1" tIns="34289" rIns="68561"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1" tIns="34289" rIns="68561"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1" tIns="34289" rIns="68561" bIns="34289"/>
          <a:lstStyle/>
          <a:p>
            <a:pPr defTabSz="685579"/>
            <a:fld id="{A3C39D9B-1707-4BC2-A8DF-A9A95A2D1DDF}" type="datetimeFigureOut">
              <a:rPr lang="en-US" sz="1400" smtClean="0">
                <a:solidFill>
                  <a:prstClr val="black">
                    <a:tint val="75000"/>
                  </a:prstClr>
                </a:solidFill>
              </a:rPr>
              <a:pPr defTabSz="685579"/>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1" tIns="34289" rIns="68561" bIns="34289"/>
          <a:lstStyle/>
          <a:p>
            <a:pPr defTabSz="68557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1" tIns="34289" rIns="68561" bIns="34289"/>
          <a:lstStyle/>
          <a:p>
            <a:pPr defTabSz="685579"/>
            <a:fld id="{7E4F7387-1A44-43D0-A42C-0F5D255AB470}" type="slidenum">
              <a:rPr lang="en-US" sz="1400" smtClean="0">
                <a:solidFill>
                  <a:prstClr val="black">
                    <a:tint val="75000"/>
                  </a:prstClr>
                </a:solidFill>
              </a:rPr>
              <a:pPr defTabSz="68557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1" tIns="34289" rIns="68561" bIns="34289"/>
          <a:lstStyle/>
          <a:p>
            <a:endParaRPr lang="en-US"/>
          </a:p>
        </p:txBody>
      </p:sp>
    </p:spTree>
    <p:extLst>
      <p:ext uri="{BB962C8B-B14F-4D97-AF65-F5344CB8AC3E}">
        <p14:creationId xmlns:p14="http://schemas.microsoft.com/office/powerpoint/2010/main" val="3311959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1" tIns="34289" rIns="68561"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1" tIns="34289" rIns="68561"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1" tIns="34289" rIns="68561" bIns="34289"/>
          <a:lstStyle/>
          <a:p>
            <a:pPr defTabSz="685579"/>
            <a:fld id="{A3C39D9B-1707-4BC2-A8DF-A9A95A2D1DDF}" type="datetimeFigureOut">
              <a:rPr lang="en-US" sz="1400" smtClean="0">
                <a:solidFill>
                  <a:prstClr val="black">
                    <a:tint val="75000"/>
                  </a:prstClr>
                </a:solidFill>
              </a:rPr>
              <a:pPr defTabSz="685579"/>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1" tIns="34289" rIns="68561" bIns="34289"/>
          <a:lstStyle/>
          <a:p>
            <a:pPr defTabSz="68557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1" tIns="34289" rIns="68561" bIns="34289"/>
          <a:lstStyle/>
          <a:p>
            <a:pPr defTabSz="685579"/>
            <a:fld id="{7E4F7387-1A44-43D0-A42C-0F5D255AB470}" type="slidenum">
              <a:rPr lang="en-US" sz="1400" smtClean="0">
                <a:solidFill>
                  <a:prstClr val="black">
                    <a:tint val="75000"/>
                  </a:prstClr>
                </a:solidFill>
              </a:rPr>
              <a:pPr defTabSz="68557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1" tIns="34289" rIns="68561" bIns="34289"/>
          <a:lstStyle/>
          <a:p>
            <a:endParaRPr lang="en-US"/>
          </a:p>
        </p:txBody>
      </p:sp>
    </p:spTree>
    <p:extLst>
      <p:ext uri="{BB962C8B-B14F-4D97-AF65-F5344CB8AC3E}">
        <p14:creationId xmlns:p14="http://schemas.microsoft.com/office/powerpoint/2010/main" val="158708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1" tIns="34289" rIns="68561"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1" tIns="34289" rIns="68561"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1" tIns="34289" rIns="68561" bIns="34289"/>
          <a:lstStyle/>
          <a:p>
            <a:pPr defTabSz="685579"/>
            <a:fld id="{A3C39D9B-1707-4BC2-A8DF-A9A95A2D1DDF}" type="datetimeFigureOut">
              <a:rPr lang="en-US" sz="1400" smtClean="0">
                <a:solidFill>
                  <a:prstClr val="black">
                    <a:tint val="75000"/>
                  </a:prstClr>
                </a:solidFill>
              </a:rPr>
              <a:pPr defTabSz="685579"/>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1" tIns="34289" rIns="68561" bIns="34289"/>
          <a:lstStyle/>
          <a:p>
            <a:pPr defTabSz="68557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1" tIns="34289" rIns="68561" bIns="34289"/>
          <a:lstStyle/>
          <a:p>
            <a:pPr defTabSz="685579"/>
            <a:fld id="{7E4F7387-1A44-43D0-A42C-0F5D255AB470}" type="slidenum">
              <a:rPr lang="en-US" sz="1400" smtClean="0">
                <a:solidFill>
                  <a:prstClr val="black">
                    <a:tint val="75000"/>
                  </a:prstClr>
                </a:solidFill>
              </a:rPr>
              <a:pPr defTabSz="68557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1" tIns="34289" rIns="68561" bIns="34289"/>
          <a:lstStyle/>
          <a:p>
            <a:endParaRPr lang="en-US"/>
          </a:p>
        </p:txBody>
      </p:sp>
    </p:spTree>
    <p:extLst>
      <p:ext uri="{BB962C8B-B14F-4D97-AF65-F5344CB8AC3E}">
        <p14:creationId xmlns:p14="http://schemas.microsoft.com/office/powerpoint/2010/main" val="1104786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1" tIns="34289" rIns="68561"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1" tIns="34289" rIns="68561"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1" tIns="34289" rIns="68561" bIns="34289"/>
          <a:lstStyle/>
          <a:p>
            <a:pPr defTabSz="685579"/>
            <a:fld id="{A3C39D9B-1707-4BC2-A8DF-A9A95A2D1DDF}" type="datetimeFigureOut">
              <a:rPr lang="en-US" sz="1400" smtClean="0">
                <a:solidFill>
                  <a:prstClr val="black">
                    <a:tint val="75000"/>
                  </a:prstClr>
                </a:solidFill>
              </a:rPr>
              <a:pPr defTabSz="685579"/>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1" tIns="34289" rIns="68561" bIns="34289"/>
          <a:lstStyle/>
          <a:p>
            <a:pPr defTabSz="68557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1" tIns="34289" rIns="68561" bIns="34289"/>
          <a:lstStyle/>
          <a:p>
            <a:pPr defTabSz="685579"/>
            <a:fld id="{7E4F7387-1A44-43D0-A42C-0F5D255AB470}" type="slidenum">
              <a:rPr lang="en-US" sz="1400" smtClean="0">
                <a:solidFill>
                  <a:prstClr val="black">
                    <a:tint val="75000"/>
                  </a:prstClr>
                </a:solidFill>
              </a:rPr>
              <a:pPr defTabSz="68557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1" tIns="34289" rIns="68561" bIns="34289"/>
          <a:lstStyle/>
          <a:p>
            <a:endParaRPr lang="en-US"/>
          </a:p>
        </p:txBody>
      </p:sp>
    </p:spTree>
    <p:extLst>
      <p:ext uri="{BB962C8B-B14F-4D97-AF65-F5344CB8AC3E}">
        <p14:creationId xmlns:p14="http://schemas.microsoft.com/office/powerpoint/2010/main" val="819032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628650" y="273844"/>
            <a:ext cx="7886700" cy="994172"/>
          </a:xfrm>
          <a:prstGeom prst="rect">
            <a:avLst/>
          </a:prstGeom>
        </p:spPr>
        <p:txBody>
          <a:bodyPr lIns="68561" tIns="34289" rIns="68561" bIns="34289"/>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628650" y="1369219"/>
            <a:ext cx="7886700" cy="3263504"/>
          </a:xfrm>
          <a:prstGeom prst="rect">
            <a:avLst/>
          </a:prstGeom>
        </p:spPr>
        <p:txBody>
          <a:bodyPr lIns="68561" tIns="34289" rIns="68561"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628650" y="4767264"/>
            <a:ext cx="2057400" cy="273844"/>
          </a:xfrm>
          <a:prstGeom prst="rect">
            <a:avLst/>
          </a:prstGeom>
        </p:spPr>
        <p:txBody>
          <a:bodyPr lIns="68561" tIns="34289" rIns="68561" bIns="34289"/>
          <a:lstStyle/>
          <a:p>
            <a:pPr defTabSz="685579"/>
            <a:fld id="{A3C39D9B-1707-4BC2-A8DF-A9A95A2D1DDF}" type="datetimeFigureOut">
              <a:rPr lang="en-US" sz="1400" smtClean="0">
                <a:solidFill>
                  <a:prstClr val="black">
                    <a:tint val="75000"/>
                  </a:prstClr>
                </a:solidFill>
              </a:rPr>
              <a:pPr defTabSz="685579"/>
              <a:t>21/11/2021</a:t>
            </a:fld>
            <a:endParaRPr lang="en-US" sz="1400">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3028950" y="4767264"/>
            <a:ext cx="3086100" cy="273844"/>
          </a:xfrm>
          <a:prstGeom prst="rect">
            <a:avLst/>
          </a:prstGeom>
        </p:spPr>
        <p:txBody>
          <a:bodyPr lIns="68561" tIns="34289" rIns="68561" bIns="34289"/>
          <a:lstStyle/>
          <a:p>
            <a:pPr defTabSz="685579"/>
            <a:endParaRPr lang="en-US" sz="1400">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6457950" y="4767264"/>
            <a:ext cx="2057400" cy="273844"/>
          </a:xfrm>
          <a:prstGeom prst="rect">
            <a:avLst/>
          </a:prstGeom>
        </p:spPr>
        <p:txBody>
          <a:bodyPr lIns="68561" tIns="34289" rIns="68561" bIns="34289"/>
          <a:lstStyle/>
          <a:p>
            <a:pPr defTabSz="685579"/>
            <a:fld id="{7E4F7387-1A44-43D0-A42C-0F5D255AB470}" type="slidenum">
              <a:rPr lang="en-US" sz="1400" smtClean="0">
                <a:solidFill>
                  <a:prstClr val="black">
                    <a:tint val="75000"/>
                  </a:prstClr>
                </a:solidFill>
              </a:rPr>
              <a:pPr defTabSz="685579"/>
              <a:t>‹#›</a:t>
            </a:fld>
            <a:endParaRPr lang="en-US" sz="1400">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9226154" y="3189685"/>
            <a:ext cx="685800" cy="685800"/>
          </a:xfrm>
          <a:prstGeom prst="rect">
            <a:avLst/>
          </a:prstGeom>
        </p:spPr>
        <p:txBody>
          <a:bodyPr lIns="68561" tIns="34289" rIns="68561" bIns="34289"/>
          <a:lstStyle/>
          <a:p>
            <a:endParaRPr lang="en-US"/>
          </a:p>
        </p:txBody>
      </p:sp>
    </p:spTree>
    <p:extLst>
      <p:ext uri="{BB962C8B-B14F-4D97-AF65-F5344CB8AC3E}">
        <p14:creationId xmlns:p14="http://schemas.microsoft.com/office/powerpoint/2010/main" val="287086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D52372-8177-444A-8078-E300E14A9AC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01E33594-CE84-425A-86F8-C7F75CFF816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83CAE787-DCC6-4E47-AF4E-CFF63922C700}"/>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03E574A-1382-4518-A5EC-53833F05C4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5E061E5-2542-424F-8BAC-9E6791F4CD5E}"/>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812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2E95F3-2D3D-40BD-8510-D6E32CEB0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D53D898-1658-4D46-A391-B1A58D22B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1FE0E9A-FC9E-4F18-97B0-420F533A4B08}"/>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4CB41CC-F049-4443-B6B7-6DFA54C82F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89D6077-762C-400F-B9EA-AE25CEFA60D5}"/>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756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48F28A-5113-4268-9C0A-96E4AF8DBADB}" type="datetimeFigureOut">
              <a:rPr lang="en-US" smtClean="0"/>
              <a:t>21/11/2021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3398574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ECEC12-AA2B-49BE-9F52-970FE4C628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B909F3E-C932-4320-96E6-5C11336CF5C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DB1FC1F-6391-4235-ACDA-DEB59FC2695C}"/>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CF5F07-5331-462C-8CC5-6DB6859DF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6A64C5B-9906-4880-8748-0151DC0CE216}"/>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1422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F644C7-67D8-4AD6-AA2A-EFF64A03A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51A9FE2-441C-46B5-87EB-16186719005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A2892D8-766C-4526-A287-E2E0D1CA249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AD68455-5DC1-4E25-B58C-1DBE822E845B}"/>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7309168-7104-44F9-92B6-354A749C37A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8DD0D9D-F823-40D7-BA8F-2E351E0A9A2D}"/>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63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757C73-7B47-4B3D-B324-CC64F8C2CC3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E19DD74-64E7-48D8-8093-80644FA03CD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27ABD58-085C-4484-8B8B-FB37B10B4BA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0B2CE64-BFFD-4536-B1DD-6E58B5B1B9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824DD39-E641-4CF2-A13A-58BC58440CB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C57210E-9EF8-4FCB-BD10-D7F0AD9F5C34}"/>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C05B61A-8E81-44E3-A24A-D0D4F5E9911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BC327A8-11BD-4483-92AF-8416BD3C4FED}"/>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17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EE6E63-35DD-4C45-ADF6-27135F3BBE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CEE28B6-F99F-4962-83C0-FDCC236F048E}"/>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AC762D7-77A1-445C-9E6D-C90B214C418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0539EFA-D5AA-46E7-A1BC-0746E30F4D85}"/>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7123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5C3D240-4943-466C-93FA-A869E1D43A1A}"/>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325367A-DB74-4866-9727-CB28E9CA725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D9F5330-490B-4A36-B802-58901924F563}"/>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1677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189585D-F626-4FF7-B774-399DE6F91B0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7EFD4B5C-FA59-4DC9-B699-E1276364326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4B57338-C4DB-45B9-90B3-A800D6BEFD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A5A0C481-7F7C-4608-BD74-547013D0B970}"/>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9685730-0207-4C0C-A4F0-B20E8E5F76D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947F509-4030-40E1-990C-BD1AFC82CF19}"/>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141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CFFD8A-11F6-4DA1-B3DD-CCF7727399D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4EA48602-9E1F-4C67-A4C2-A902301A63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620858DE-AB04-4329-BE3D-46FE003C7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5EACA3C5-F81E-4436-9F09-3276259E00D8}"/>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1B99189-636C-4E81-BD4D-16051B6AF7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E3C3F5C-7D3C-4473-A7FE-2FB0AD86F397}"/>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839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834364-1D92-402D-95A1-BBA87E1A7C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0BFEC41-3383-42E9-A50C-2327C0DE1D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548202-3467-4C77-9DFA-FC943F503A0C}"/>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A092A71-EE74-42C5-AA2C-FB05566599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FC1A66-3F9E-452C-B875-CB222F6FFACB}"/>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11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5C5C32E-16C8-43E2-9EE9-60AA0B7D3EC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2E6971A-110E-4434-A6A5-B8631B63E76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F429D3-D68E-4E80-9B99-AFA0EAA981FD}"/>
              </a:ext>
            </a:extLst>
          </p:cNvPr>
          <p:cNvSpPr>
            <a:spLocks noGrp="1"/>
          </p:cNvSpPr>
          <p:nvPr>
            <p:ph type="dt" sz="half" idx="10"/>
          </p:nvPr>
        </p:nvSpPr>
        <p:spPr/>
        <p:txBody>
          <a:bodyPr/>
          <a:lstStyle/>
          <a:p>
            <a:fld id="{77A450A4-3668-4241-ADBD-8E143AB099AA}" type="datetimeFigureOut">
              <a:rPr lang="en-US" smtClean="0">
                <a:solidFill>
                  <a:prstClr val="black">
                    <a:tint val="75000"/>
                  </a:prstClr>
                </a:solidFill>
              </a:rPr>
              <a:pPr/>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8A87A04-1537-417A-A3F5-EAD18D8B7F7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54354C1-52B3-4247-BA34-15EA28036B35}"/>
              </a:ext>
            </a:extLst>
          </p:cNvPr>
          <p:cNvSpPr>
            <a:spLocks noGrp="1"/>
          </p:cNvSpPr>
          <p:nvPr>
            <p:ph type="sldNum" sz="quarter" idx="12"/>
          </p:nvPr>
        </p:nvSpPr>
        <p:spPr/>
        <p:txBody>
          <a:bodyPr/>
          <a:lstStyle/>
          <a:p>
            <a:fld id="{C5E2E914-97EB-4318-B4CE-3270607D028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768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1F9388"/>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41875" y="1284250"/>
            <a:ext cx="6860100" cy="1751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500">
                <a:solidFill>
                  <a:schemeClr val="lt1"/>
                </a:solidFill>
                <a:latin typeface="Henny Penny"/>
                <a:ea typeface="Henny Penny"/>
                <a:cs typeface="Henny Penny"/>
                <a:sym typeface="Henny Penn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833700" y="3066656"/>
            <a:ext cx="3333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000">
                <a:solidFill>
                  <a:srgbClr val="F8BD59"/>
                </a:solidFill>
                <a:latin typeface="Satisfy"/>
                <a:ea typeface="Satisfy"/>
                <a:cs typeface="Satisfy"/>
                <a:sym typeface="Satisfy"/>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1450" y="698725"/>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 name="Google Shape;12;p2"/>
          <p:cNvSpPr/>
          <p:nvPr/>
        </p:nvSpPr>
        <p:spPr>
          <a:xfrm>
            <a:off x="8924400" y="166650"/>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 name="Google Shape;13;p2"/>
          <p:cNvSpPr/>
          <p:nvPr/>
        </p:nvSpPr>
        <p:spPr>
          <a:xfrm>
            <a:off x="1143025" y="4818025"/>
            <a:ext cx="237425" cy="261375"/>
          </a:xfrm>
          <a:custGeom>
            <a:avLst/>
            <a:gdLst/>
            <a:ahLst/>
            <a:cxnLst/>
            <a:rect l="l" t="t" r="r" b="b"/>
            <a:pathLst>
              <a:path w="9497" h="10455" extrusionOk="0">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 name="Google Shape;14;p2"/>
          <p:cNvSpPr/>
          <p:nvPr/>
        </p:nvSpPr>
        <p:spPr>
          <a:xfrm>
            <a:off x="7792825" y="3624250"/>
            <a:ext cx="237975" cy="261950"/>
          </a:xfrm>
          <a:custGeom>
            <a:avLst/>
            <a:gdLst/>
            <a:ahLst/>
            <a:cxnLst/>
            <a:rect l="l" t="t" r="r" b="b"/>
            <a:pathLst>
              <a:path w="9519" h="10478" extrusionOk="0">
                <a:moveTo>
                  <a:pt x="4748" y="1"/>
                </a:moveTo>
                <a:lnTo>
                  <a:pt x="3493" y="4087"/>
                </a:lnTo>
                <a:lnTo>
                  <a:pt x="0" y="4087"/>
                </a:lnTo>
                <a:lnTo>
                  <a:pt x="2836" y="6227"/>
                </a:lnTo>
                <a:lnTo>
                  <a:pt x="2836" y="6227"/>
                </a:lnTo>
                <a:lnTo>
                  <a:pt x="1530" y="10478"/>
                </a:lnTo>
                <a:lnTo>
                  <a:pt x="1530" y="10478"/>
                </a:lnTo>
                <a:lnTo>
                  <a:pt x="4898" y="7783"/>
                </a:lnTo>
                <a:lnTo>
                  <a:pt x="4898" y="7783"/>
                </a:lnTo>
                <a:lnTo>
                  <a:pt x="8469" y="10478"/>
                </a:lnTo>
                <a:lnTo>
                  <a:pt x="6933" y="6155"/>
                </a:lnTo>
                <a:lnTo>
                  <a:pt x="9519" y="4087"/>
                </a:lnTo>
                <a:lnTo>
                  <a:pt x="6199" y="4087"/>
                </a:lnTo>
                <a:lnTo>
                  <a:pt x="4748"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 name="Google Shape;15;p2"/>
          <p:cNvSpPr/>
          <p:nvPr/>
        </p:nvSpPr>
        <p:spPr>
          <a:xfrm>
            <a:off x="8793725" y="2631350"/>
            <a:ext cx="237400" cy="261375"/>
          </a:xfrm>
          <a:custGeom>
            <a:avLst/>
            <a:gdLst/>
            <a:ahLst/>
            <a:cxnLst/>
            <a:rect l="l" t="t" r="r" b="b"/>
            <a:pathLst>
              <a:path w="9496" h="10455" extrusionOk="0">
                <a:moveTo>
                  <a:pt x="4657" y="0"/>
                </a:moveTo>
                <a:lnTo>
                  <a:pt x="3432" y="4028"/>
                </a:lnTo>
                <a:lnTo>
                  <a:pt x="3432" y="4028"/>
                </a:lnTo>
                <a:lnTo>
                  <a:pt x="0" y="3995"/>
                </a:lnTo>
                <a:lnTo>
                  <a:pt x="2795" y="6126"/>
                </a:lnTo>
                <a:lnTo>
                  <a:pt x="2795" y="6126"/>
                </a:lnTo>
                <a:lnTo>
                  <a:pt x="1507" y="10363"/>
                </a:lnTo>
                <a:lnTo>
                  <a:pt x="4877" y="7715"/>
                </a:lnTo>
                <a:lnTo>
                  <a:pt x="4877" y="7715"/>
                </a:lnTo>
                <a:lnTo>
                  <a:pt x="8469" y="10454"/>
                </a:lnTo>
                <a:lnTo>
                  <a:pt x="6892" y="6131"/>
                </a:lnTo>
                <a:lnTo>
                  <a:pt x="9496" y="4086"/>
                </a:lnTo>
                <a:lnTo>
                  <a:pt x="6135" y="4054"/>
                </a:lnTo>
                <a:lnTo>
                  <a:pt x="6135" y="4054"/>
                </a:lnTo>
                <a:lnTo>
                  <a:pt x="465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 name="Google Shape;16;p2"/>
          <p:cNvSpPr/>
          <p:nvPr/>
        </p:nvSpPr>
        <p:spPr>
          <a:xfrm>
            <a:off x="6451825" y="4824875"/>
            <a:ext cx="171225" cy="188325"/>
          </a:xfrm>
          <a:custGeom>
            <a:avLst/>
            <a:gdLst/>
            <a:ahLst/>
            <a:cxnLst/>
            <a:rect l="l" t="t" r="r" b="b"/>
            <a:pathLst>
              <a:path w="6849" h="7533" extrusionOk="0">
                <a:moveTo>
                  <a:pt x="3425" y="0"/>
                </a:moveTo>
                <a:lnTo>
                  <a:pt x="2351" y="2928"/>
                </a:lnTo>
                <a:lnTo>
                  <a:pt x="2351" y="2928"/>
                </a:lnTo>
                <a:lnTo>
                  <a:pt x="1" y="2968"/>
                </a:lnTo>
                <a:lnTo>
                  <a:pt x="1813" y="4395"/>
                </a:lnTo>
                <a:lnTo>
                  <a:pt x="1813" y="4395"/>
                </a:lnTo>
                <a:lnTo>
                  <a:pt x="663" y="7533"/>
                </a:lnTo>
                <a:lnTo>
                  <a:pt x="3282" y="5551"/>
                </a:lnTo>
                <a:lnTo>
                  <a:pt x="5799" y="7533"/>
                </a:lnTo>
                <a:lnTo>
                  <a:pt x="4810" y="4396"/>
                </a:lnTo>
                <a:lnTo>
                  <a:pt x="4810" y="4396"/>
                </a:lnTo>
                <a:lnTo>
                  <a:pt x="6849" y="2853"/>
                </a:lnTo>
                <a:lnTo>
                  <a:pt x="6849" y="2853"/>
                </a:lnTo>
                <a:lnTo>
                  <a:pt x="4337" y="2895"/>
                </a:lnTo>
                <a:lnTo>
                  <a:pt x="4337" y="2895"/>
                </a:lnTo>
                <a:lnTo>
                  <a:pt x="342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 name="Google Shape;17;p2"/>
          <p:cNvSpPr/>
          <p:nvPr/>
        </p:nvSpPr>
        <p:spPr>
          <a:xfrm>
            <a:off x="2041475" y="3052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 name="Google Shape;18;p2"/>
          <p:cNvSpPr/>
          <p:nvPr/>
        </p:nvSpPr>
        <p:spPr>
          <a:xfrm>
            <a:off x="759825" y="2330175"/>
            <a:ext cx="171225" cy="187750"/>
          </a:xfrm>
          <a:custGeom>
            <a:avLst/>
            <a:gdLst/>
            <a:ahLst/>
            <a:cxnLst/>
            <a:rect l="l" t="t" r="r" b="b"/>
            <a:pathLst>
              <a:path w="6849" h="7510" extrusionOk="0">
                <a:moveTo>
                  <a:pt x="3425" y="0"/>
                </a:moveTo>
                <a:lnTo>
                  <a:pt x="2494" y="2945"/>
                </a:lnTo>
                <a:lnTo>
                  <a:pt x="1" y="2945"/>
                </a:lnTo>
                <a:lnTo>
                  <a:pt x="2016" y="4455"/>
                </a:lnTo>
                <a:lnTo>
                  <a:pt x="2016" y="4455"/>
                </a:lnTo>
                <a:lnTo>
                  <a:pt x="1051" y="7510"/>
                </a:lnTo>
                <a:lnTo>
                  <a:pt x="3510" y="5573"/>
                </a:lnTo>
                <a:lnTo>
                  <a:pt x="3510" y="5573"/>
                </a:lnTo>
                <a:lnTo>
                  <a:pt x="6095" y="7510"/>
                </a:lnTo>
                <a:lnTo>
                  <a:pt x="4992" y="4407"/>
                </a:lnTo>
                <a:lnTo>
                  <a:pt x="4992" y="4407"/>
                </a:lnTo>
                <a:lnTo>
                  <a:pt x="6848" y="2945"/>
                </a:lnTo>
                <a:lnTo>
                  <a:pt x="4472" y="2945"/>
                </a:lnTo>
                <a:lnTo>
                  <a:pt x="342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 name="Google Shape;19;p2"/>
          <p:cNvSpPr/>
          <p:nvPr/>
        </p:nvSpPr>
        <p:spPr>
          <a:xfrm>
            <a:off x="2623750" y="1569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 name="Google Shape;20;p2"/>
          <p:cNvSpPr/>
          <p:nvPr/>
        </p:nvSpPr>
        <p:spPr>
          <a:xfrm>
            <a:off x="9266775" y="3265325"/>
            <a:ext cx="173500" cy="187775"/>
          </a:xfrm>
          <a:custGeom>
            <a:avLst/>
            <a:gdLst/>
            <a:ahLst/>
            <a:cxnLst/>
            <a:rect l="l" t="t" r="r" b="b"/>
            <a:pathLst>
              <a:path w="6940" h="7511" extrusionOk="0">
                <a:moveTo>
                  <a:pt x="3424" y="1"/>
                </a:moveTo>
                <a:lnTo>
                  <a:pt x="2547" y="2888"/>
                </a:lnTo>
                <a:lnTo>
                  <a:pt x="2547" y="2888"/>
                </a:lnTo>
                <a:lnTo>
                  <a:pt x="0" y="2854"/>
                </a:lnTo>
                <a:lnTo>
                  <a:pt x="2081" y="4420"/>
                </a:lnTo>
                <a:lnTo>
                  <a:pt x="2081" y="4420"/>
                </a:lnTo>
                <a:lnTo>
                  <a:pt x="1141" y="7510"/>
                </a:lnTo>
                <a:lnTo>
                  <a:pt x="3607" y="5569"/>
                </a:lnTo>
                <a:lnTo>
                  <a:pt x="3607" y="5569"/>
                </a:lnTo>
                <a:lnTo>
                  <a:pt x="6186" y="7510"/>
                </a:lnTo>
                <a:lnTo>
                  <a:pt x="5053" y="4430"/>
                </a:lnTo>
                <a:lnTo>
                  <a:pt x="6939" y="2945"/>
                </a:lnTo>
                <a:lnTo>
                  <a:pt x="4495" y="2913"/>
                </a:lnTo>
                <a:lnTo>
                  <a:pt x="4495" y="2913"/>
                </a:lnTo>
                <a:lnTo>
                  <a:pt x="3424"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 name="Google Shape;21;p2"/>
          <p:cNvSpPr/>
          <p:nvPr/>
        </p:nvSpPr>
        <p:spPr>
          <a:xfrm>
            <a:off x="-28212" y="3041875"/>
            <a:ext cx="237975" cy="261375"/>
          </a:xfrm>
          <a:custGeom>
            <a:avLst/>
            <a:gdLst/>
            <a:ahLst/>
            <a:cxnLst/>
            <a:rect l="l" t="t" r="r" b="b"/>
            <a:pathLst>
              <a:path w="9519" h="10455" extrusionOk="0">
                <a:moveTo>
                  <a:pt x="4839" y="0"/>
                </a:moveTo>
                <a:lnTo>
                  <a:pt x="3370" y="4054"/>
                </a:lnTo>
                <a:lnTo>
                  <a:pt x="3370" y="4054"/>
                </a:lnTo>
                <a:lnTo>
                  <a:pt x="0" y="4086"/>
                </a:lnTo>
                <a:lnTo>
                  <a:pt x="2612" y="6144"/>
                </a:lnTo>
                <a:lnTo>
                  <a:pt x="2612" y="6144"/>
                </a:lnTo>
                <a:lnTo>
                  <a:pt x="1050" y="10454"/>
                </a:lnTo>
                <a:lnTo>
                  <a:pt x="1050" y="10454"/>
                </a:lnTo>
                <a:lnTo>
                  <a:pt x="4623" y="7729"/>
                </a:lnTo>
                <a:lnTo>
                  <a:pt x="4623" y="7729"/>
                </a:lnTo>
                <a:lnTo>
                  <a:pt x="8080" y="10454"/>
                </a:lnTo>
                <a:lnTo>
                  <a:pt x="6736" y="6117"/>
                </a:lnTo>
                <a:lnTo>
                  <a:pt x="6736" y="6117"/>
                </a:lnTo>
                <a:lnTo>
                  <a:pt x="9518" y="3995"/>
                </a:lnTo>
                <a:lnTo>
                  <a:pt x="6088" y="4027"/>
                </a:lnTo>
                <a:lnTo>
                  <a:pt x="6088" y="4027"/>
                </a:lnTo>
                <a:lnTo>
                  <a:pt x="4839"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 name="Google Shape;22;p2"/>
          <p:cNvSpPr/>
          <p:nvPr/>
        </p:nvSpPr>
        <p:spPr>
          <a:xfrm>
            <a:off x="8729800" y="1402625"/>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 name="Google Shape;23;p2"/>
          <p:cNvSpPr/>
          <p:nvPr/>
        </p:nvSpPr>
        <p:spPr>
          <a:xfrm>
            <a:off x="-93825" y="1236275"/>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 name="Google Shape;24;p2"/>
          <p:cNvSpPr/>
          <p:nvPr/>
        </p:nvSpPr>
        <p:spPr>
          <a:xfrm>
            <a:off x="8793725" y="4546975"/>
            <a:ext cx="123850" cy="95325"/>
          </a:xfrm>
          <a:custGeom>
            <a:avLst/>
            <a:gdLst/>
            <a:ahLst/>
            <a:cxnLst/>
            <a:rect l="l" t="t" r="r" b="b"/>
            <a:pathLst>
              <a:path w="4954" h="3813" extrusionOk="0">
                <a:moveTo>
                  <a:pt x="2465" y="0"/>
                </a:moveTo>
                <a:cubicBezTo>
                  <a:pt x="0" y="0"/>
                  <a:pt x="0" y="3812"/>
                  <a:pt x="2465" y="3812"/>
                </a:cubicBezTo>
                <a:cubicBezTo>
                  <a:pt x="4953" y="3812"/>
                  <a:pt x="4953" y="0"/>
                  <a:pt x="24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 name="Google Shape;25;p2"/>
          <p:cNvSpPr/>
          <p:nvPr/>
        </p:nvSpPr>
        <p:spPr>
          <a:xfrm>
            <a:off x="7519500" y="1008325"/>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 name="Google Shape;26;p2"/>
          <p:cNvSpPr/>
          <p:nvPr/>
        </p:nvSpPr>
        <p:spPr>
          <a:xfrm>
            <a:off x="1429150" y="3965125"/>
            <a:ext cx="123300" cy="95325"/>
          </a:xfrm>
          <a:custGeom>
            <a:avLst/>
            <a:gdLst/>
            <a:ahLst/>
            <a:cxnLst/>
            <a:rect l="l" t="t" r="r" b="b"/>
            <a:pathLst>
              <a:path w="4932" h="3813" extrusionOk="0">
                <a:moveTo>
                  <a:pt x="2466" y="0"/>
                </a:moveTo>
                <a:cubicBezTo>
                  <a:pt x="1" y="0"/>
                  <a:pt x="1" y="3812"/>
                  <a:pt x="2466" y="3812"/>
                </a:cubicBezTo>
                <a:cubicBezTo>
                  <a:pt x="4931" y="3812"/>
                  <a:pt x="4931" y="0"/>
                  <a:pt x="246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 name="Google Shape;27;p2"/>
          <p:cNvSpPr/>
          <p:nvPr/>
        </p:nvSpPr>
        <p:spPr>
          <a:xfrm>
            <a:off x="1444600" y="1200325"/>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 name="Google Shape;28;p2"/>
          <p:cNvSpPr/>
          <p:nvPr/>
        </p:nvSpPr>
        <p:spPr>
          <a:xfrm>
            <a:off x="8322463" y="2645088"/>
            <a:ext cx="90175" cy="71350"/>
          </a:xfrm>
          <a:custGeom>
            <a:avLst/>
            <a:gdLst/>
            <a:ahLst/>
            <a:cxnLst/>
            <a:rect l="l" t="t" r="r" b="b"/>
            <a:pathLst>
              <a:path w="3607" h="2854" extrusionOk="0">
                <a:moveTo>
                  <a:pt x="1803" y="0"/>
                </a:moveTo>
                <a:cubicBezTo>
                  <a:pt x="0" y="0"/>
                  <a:pt x="0" y="2853"/>
                  <a:pt x="1803" y="2853"/>
                </a:cubicBezTo>
                <a:cubicBezTo>
                  <a:pt x="3606" y="2853"/>
                  <a:pt x="3606" y="0"/>
                  <a:pt x="18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 name="Google Shape;29;p2"/>
          <p:cNvSpPr/>
          <p:nvPr/>
        </p:nvSpPr>
        <p:spPr>
          <a:xfrm>
            <a:off x="617475" y="4910475"/>
            <a:ext cx="90200" cy="71350"/>
          </a:xfrm>
          <a:custGeom>
            <a:avLst/>
            <a:gdLst/>
            <a:ahLst/>
            <a:cxnLst/>
            <a:rect l="l" t="t" r="r" b="b"/>
            <a:pathLst>
              <a:path w="3608" h="2854" extrusionOk="0">
                <a:moveTo>
                  <a:pt x="1804" y="0"/>
                </a:moveTo>
                <a:cubicBezTo>
                  <a:pt x="1" y="0"/>
                  <a:pt x="1" y="2853"/>
                  <a:pt x="1804" y="2853"/>
                </a:cubicBezTo>
                <a:cubicBezTo>
                  <a:pt x="3607" y="2853"/>
                  <a:pt x="3607" y="0"/>
                  <a:pt x="180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 name="Google Shape;30;p2"/>
          <p:cNvSpPr/>
          <p:nvPr/>
        </p:nvSpPr>
        <p:spPr>
          <a:xfrm>
            <a:off x="536725" y="6190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 name="Google Shape;31;p2"/>
          <p:cNvSpPr/>
          <p:nvPr/>
        </p:nvSpPr>
        <p:spPr>
          <a:xfrm>
            <a:off x="9386025" y="4950975"/>
            <a:ext cx="61650" cy="47975"/>
          </a:xfrm>
          <a:custGeom>
            <a:avLst/>
            <a:gdLst/>
            <a:ahLst/>
            <a:cxnLst/>
            <a:rect l="l" t="t" r="r" b="b"/>
            <a:pathLst>
              <a:path w="2466" h="1919" extrusionOk="0">
                <a:moveTo>
                  <a:pt x="1233" y="1"/>
                </a:moveTo>
                <a:cubicBezTo>
                  <a:pt x="1" y="1"/>
                  <a:pt x="1" y="1918"/>
                  <a:pt x="1233" y="1918"/>
                </a:cubicBezTo>
                <a:cubicBezTo>
                  <a:pt x="2466" y="1918"/>
                  <a:pt x="2466"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 name="Google Shape;32;p2"/>
          <p:cNvSpPr/>
          <p:nvPr/>
        </p:nvSpPr>
        <p:spPr>
          <a:xfrm>
            <a:off x="8387425" y="2097075"/>
            <a:ext cx="61650" cy="47400"/>
          </a:xfrm>
          <a:custGeom>
            <a:avLst/>
            <a:gdLst/>
            <a:ahLst/>
            <a:cxnLst/>
            <a:rect l="l" t="t" r="r" b="b"/>
            <a:pathLst>
              <a:path w="2466" h="1896" extrusionOk="0">
                <a:moveTo>
                  <a:pt x="1233" y="1"/>
                </a:moveTo>
                <a:cubicBezTo>
                  <a:pt x="0" y="1"/>
                  <a:pt x="0" y="1895"/>
                  <a:pt x="1233" y="1895"/>
                </a:cubicBezTo>
                <a:cubicBezTo>
                  <a:pt x="2466" y="1895"/>
                  <a:pt x="2466"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 name="Google Shape;33;p2"/>
          <p:cNvSpPr/>
          <p:nvPr/>
        </p:nvSpPr>
        <p:spPr>
          <a:xfrm>
            <a:off x="7550300" y="4970375"/>
            <a:ext cx="61650" cy="47400"/>
          </a:xfrm>
          <a:custGeom>
            <a:avLst/>
            <a:gdLst/>
            <a:ahLst/>
            <a:cxnLst/>
            <a:rect l="l" t="t" r="r" b="b"/>
            <a:pathLst>
              <a:path w="2466" h="1896" extrusionOk="0">
                <a:moveTo>
                  <a:pt x="1233" y="1"/>
                </a:moveTo>
                <a:cubicBezTo>
                  <a:pt x="1" y="1"/>
                  <a:pt x="1" y="1895"/>
                  <a:pt x="1233" y="1895"/>
                </a:cubicBezTo>
                <a:cubicBezTo>
                  <a:pt x="2466" y="1895"/>
                  <a:pt x="2466"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 name="Google Shape;34;p2"/>
          <p:cNvSpPr/>
          <p:nvPr/>
        </p:nvSpPr>
        <p:spPr>
          <a:xfrm>
            <a:off x="8159175" y="109575"/>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 name="Google Shape;35;p2"/>
          <p:cNvSpPr/>
          <p:nvPr/>
        </p:nvSpPr>
        <p:spPr>
          <a:xfrm>
            <a:off x="1999425" y="539975"/>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 name="Google Shape;36;p2"/>
          <p:cNvSpPr/>
          <p:nvPr/>
        </p:nvSpPr>
        <p:spPr>
          <a:xfrm>
            <a:off x="-205375" y="4970375"/>
            <a:ext cx="62225" cy="47400"/>
          </a:xfrm>
          <a:custGeom>
            <a:avLst/>
            <a:gdLst/>
            <a:ahLst/>
            <a:cxnLst/>
            <a:rect l="l" t="t" r="r" b="b"/>
            <a:pathLst>
              <a:path w="2489" h="1896" extrusionOk="0">
                <a:moveTo>
                  <a:pt x="1233" y="1"/>
                </a:moveTo>
                <a:cubicBezTo>
                  <a:pt x="1" y="1"/>
                  <a:pt x="1" y="1895"/>
                  <a:pt x="1233" y="1895"/>
                </a:cubicBezTo>
                <a:cubicBezTo>
                  <a:pt x="2488" y="1895"/>
                  <a:pt x="2488"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 name="Google Shape;37;p2"/>
          <p:cNvSpPr/>
          <p:nvPr/>
        </p:nvSpPr>
        <p:spPr>
          <a:xfrm>
            <a:off x="2628950" y="4808325"/>
            <a:ext cx="61650" cy="47950"/>
          </a:xfrm>
          <a:custGeom>
            <a:avLst/>
            <a:gdLst/>
            <a:ahLst/>
            <a:cxnLst/>
            <a:rect l="l" t="t" r="r" b="b"/>
            <a:pathLst>
              <a:path w="2466" h="1918" extrusionOk="0">
                <a:moveTo>
                  <a:pt x="1233" y="0"/>
                </a:moveTo>
                <a:cubicBezTo>
                  <a:pt x="1" y="0"/>
                  <a:pt x="1" y="1918"/>
                  <a:pt x="1233" y="1918"/>
                </a:cubicBezTo>
                <a:cubicBezTo>
                  <a:pt x="2466" y="1918"/>
                  <a:pt x="2466" y="0"/>
                  <a:pt x="123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8" name="Google Shape;38;p2"/>
          <p:cNvGrpSpPr/>
          <p:nvPr/>
        </p:nvGrpSpPr>
        <p:grpSpPr>
          <a:xfrm>
            <a:off x="7293525" y="30975"/>
            <a:ext cx="708750" cy="698750"/>
            <a:chOff x="6836325" y="30975"/>
            <a:chExt cx="708750" cy="698750"/>
          </a:xfrm>
        </p:grpSpPr>
        <p:sp>
          <p:nvSpPr>
            <p:cNvPr id="39" name="Google Shape;39;p2"/>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 name="Google Shape;40;p2"/>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 name="Google Shape;41;p2"/>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 name="Google Shape;42;p2"/>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 name="Google Shape;43;p2"/>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 name="Google Shape;44;p2"/>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 name="Google Shape;45;p2"/>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 name="Google Shape;46;p2"/>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 name="Google Shape;47;p2"/>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 name="Google Shape;48;p2"/>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 name="Google Shape;49;p2"/>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 name="Google Shape;50;p2"/>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 name="Google Shape;51;p2"/>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 name="Google Shape;52;p2"/>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 name="Google Shape;53;p2"/>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 name="Google Shape;54;p2"/>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 name="Google Shape;55;p2"/>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6" name="Google Shape;56;p2"/>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 name="Google Shape;57;p2"/>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 name="Google Shape;58;p2"/>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9" name="Google Shape;59;p2"/>
          <p:cNvGrpSpPr/>
          <p:nvPr/>
        </p:nvGrpSpPr>
        <p:grpSpPr>
          <a:xfrm>
            <a:off x="6749125" y="4425575"/>
            <a:ext cx="711050" cy="699175"/>
            <a:chOff x="6291925" y="4425575"/>
            <a:chExt cx="711050" cy="699175"/>
          </a:xfrm>
        </p:grpSpPr>
        <p:sp>
          <p:nvSpPr>
            <p:cNvPr id="60" name="Google Shape;60;p2"/>
            <p:cNvSpPr/>
            <p:nvPr/>
          </p:nvSpPr>
          <p:spPr>
            <a:xfrm>
              <a:off x="6628050" y="4425575"/>
              <a:ext cx="43950" cy="699175"/>
            </a:xfrm>
            <a:custGeom>
              <a:avLst/>
              <a:gdLst/>
              <a:ahLst/>
              <a:cxnLst/>
              <a:rect l="l" t="t" r="r" b="b"/>
              <a:pathLst>
                <a:path w="1758" h="27967" extrusionOk="0">
                  <a:moveTo>
                    <a:pt x="548" y="0"/>
                  </a:moveTo>
                  <a:cubicBezTo>
                    <a:pt x="263" y="0"/>
                    <a:pt x="0" y="189"/>
                    <a:pt x="46" y="565"/>
                  </a:cubicBezTo>
                  <a:cubicBezTo>
                    <a:pt x="616" y="9513"/>
                    <a:pt x="251" y="18460"/>
                    <a:pt x="251" y="27385"/>
                  </a:cubicBezTo>
                  <a:cubicBezTo>
                    <a:pt x="251" y="27773"/>
                    <a:pt x="536" y="27967"/>
                    <a:pt x="822" y="27967"/>
                  </a:cubicBezTo>
                  <a:cubicBezTo>
                    <a:pt x="1107" y="27967"/>
                    <a:pt x="1392" y="27773"/>
                    <a:pt x="1392" y="27385"/>
                  </a:cubicBezTo>
                  <a:cubicBezTo>
                    <a:pt x="1392" y="18460"/>
                    <a:pt x="1758" y="9513"/>
                    <a:pt x="1187" y="565"/>
                  </a:cubicBezTo>
                  <a:cubicBezTo>
                    <a:pt x="1141" y="189"/>
                    <a:pt x="833" y="0"/>
                    <a:pt x="54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 name="Google Shape;61;p2"/>
            <p:cNvSpPr/>
            <p:nvPr/>
          </p:nvSpPr>
          <p:spPr>
            <a:xfrm>
              <a:off x="6291925" y="4755450"/>
              <a:ext cx="711050" cy="38625"/>
            </a:xfrm>
            <a:custGeom>
              <a:avLst/>
              <a:gdLst/>
              <a:ahLst/>
              <a:cxnLst/>
              <a:rect l="l" t="t" r="r" b="b"/>
              <a:pathLst>
                <a:path w="28442" h="1545" extrusionOk="0">
                  <a:moveTo>
                    <a:pt x="12162" y="1"/>
                  </a:moveTo>
                  <a:cubicBezTo>
                    <a:pt x="8353" y="1"/>
                    <a:pt x="4545" y="70"/>
                    <a:pt x="754" y="312"/>
                  </a:cubicBezTo>
                  <a:cubicBezTo>
                    <a:pt x="1" y="403"/>
                    <a:pt x="1" y="1545"/>
                    <a:pt x="754" y="1545"/>
                  </a:cubicBezTo>
                  <a:cubicBezTo>
                    <a:pt x="4873" y="1240"/>
                    <a:pt x="9011" y="1158"/>
                    <a:pt x="13148" y="1158"/>
                  </a:cubicBezTo>
                  <a:cubicBezTo>
                    <a:pt x="17999" y="1158"/>
                    <a:pt x="22849" y="1271"/>
                    <a:pt x="27665" y="1271"/>
                  </a:cubicBezTo>
                  <a:cubicBezTo>
                    <a:pt x="28441" y="1271"/>
                    <a:pt x="28441" y="130"/>
                    <a:pt x="27665" y="130"/>
                  </a:cubicBezTo>
                  <a:cubicBezTo>
                    <a:pt x="22522" y="130"/>
                    <a:pt x="17341" y="1"/>
                    <a:pt x="1216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 name="Google Shape;62;p2"/>
            <p:cNvSpPr/>
            <p:nvPr/>
          </p:nvSpPr>
          <p:spPr>
            <a:xfrm>
              <a:off x="6385325" y="4526575"/>
              <a:ext cx="521450" cy="499575"/>
            </a:xfrm>
            <a:custGeom>
              <a:avLst/>
              <a:gdLst/>
              <a:ahLst/>
              <a:cxnLst/>
              <a:rect l="l" t="t" r="r" b="b"/>
              <a:pathLst>
                <a:path w="20858" h="19983" extrusionOk="0">
                  <a:moveTo>
                    <a:pt x="898" y="1"/>
                  </a:moveTo>
                  <a:cubicBezTo>
                    <a:pt x="421" y="1"/>
                    <a:pt x="0" y="536"/>
                    <a:pt x="442" y="908"/>
                  </a:cubicBezTo>
                  <a:cubicBezTo>
                    <a:pt x="7198" y="6911"/>
                    <a:pt x="13293" y="13462"/>
                    <a:pt x="19570" y="19830"/>
                  </a:cubicBezTo>
                  <a:cubicBezTo>
                    <a:pt x="19697" y="19937"/>
                    <a:pt x="19838" y="19982"/>
                    <a:pt x="19973" y="19982"/>
                  </a:cubicBezTo>
                  <a:cubicBezTo>
                    <a:pt x="20446" y="19982"/>
                    <a:pt x="20857" y="19429"/>
                    <a:pt x="20414" y="18985"/>
                  </a:cubicBezTo>
                  <a:cubicBezTo>
                    <a:pt x="14137" y="12617"/>
                    <a:pt x="8043" y="6043"/>
                    <a:pt x="1309" y="154"/>
                  </a:cubicBezTo>
                  <a:cubicBezTo>
                    <a:pt x="1181" y="46"/>
                    <a:pt x="1037" y="1"/>
                    <a:pt x="898"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 name="Google Shape;63;p2"/>
            <p:cNvSpPr/>
            <p:nvPr/>
          </p:nvSpPr>
          <p:spPr>
            <a:xfrm>
              <a:off x="6392225" y="4521775"/>
              <a:ext cx="512375" cy="507625"/>
            </a:xfrm>
            <a:custGeom>
              <a:avLst/>
              <a:gdLst/>
              <a:ahLst/>
              <a:cxnLst/>
              <a:rect l="l" t="t" r="r" b="b"/>
              <a:pathLst>
                <a:path w="20495" h="20305" extrusionOk="0">
                  <a:moveTo>
                    <a:pt x="19627" y="1"/>
                  </a:moveTo>
                  <a:cubicBezTo>
                    <a:pt x="19509" y="1"/>
                    <a:pt x="19392" y="43"/>
                    <a:pt x="19294" y="141"/>
                  </a:cubicBezTo>
                  <a:cubicBezTo>
                    <a:pt x="12902" y="6532"/>
                    <a:pt x="6260" y="12604"/>
                    <a:pt x="349" y="19360"/>
                  </a:cubicBezTo>
                  <a:cubicBezTo>
                    <a:pt x="0" y="19726"/>
                    <a:pt x="409" y="20304"/>
                    <a:pt x="836" y="20304"/>
                  </a:cubicBezTo>
                  <a:cubicBezTo>
                    <a:pt x="968" y="20304"/>
                    <a:pt x="1102" y="20248"/>
                    <a:pt x="1216" y="20113"/>
                  </a:cubicBezTo>
                  <a:cubicBezTo>
                    <a:pt x="7105" y="13380"/>
                    <a:pt x="13770" y="7285"/>
                    <a:pt x="20047" y="1008"/>
                  </a:cubicBezTo>
                  <a:cubicBezTo>
                    <a:pt x="20495" y="561"/>
                    <a:pt x="20057" y="1"/>
                    <a:pt x="1962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 name="Google Shape;64;p2"/>
            <p:cNvSpPr/>
            <p:nvPr/>
          </p:nvSpPr>
          <p:spPr>
            <a:xfrm>
              <a:off x="6546100" y="4464000"/>
              <a:ext cx="122775" cy="101000"/>
            </a:xfrm>
            <a:custGeom>
              <a:avLst/>
              <a:gdLst/>
              <a:ahLst/>
              <a:cxnLst/>
              <a:rect l="l" t="t" r="r" b="b"/>
              <a:pathLst>
                <a:path w="4911" h="4040" extrusionOk="0">
                  <a:moveTo>
                    <a:pt x="958" y="1"/>
                  </a:moveTo>
                  <a:cubicBezTo>
                    <a:pt x="413" y="1"/>
                    <a:pt x="0" y="797"/>
                    <a:pt x="585" y="1128"/>
                  </a:cubicBezTo>
                  <a:cubicBezTo>
                    <a:pt x="1817" y="1699"/>
                    <a:pt x="2662" y="2931"/>
                    <a:pt x="3620" y="3890"/>
                  </a:cubicBezTo>
                  <a:cubicBezTo>
                    <a:pt x="3745" y="3995"/>
                    <a:pt x="3883" y="4040"/>
                    <a:pt x="4017" y="4040"/>
                  </a:cubicBezTo>
                  <a:cubicBezTo>
                    <a:pt x="4493" y="4040"/>
                    <a:pt x="4911" y="3468"/>
                    <a:pt x="4465" y="3023"/>
                  </a:cubicBezTo>
                  <a:cubicBezTo>
                    <a:pt x="3438" y="1996"/>
                    <a:pt x="2479" y="740"/>
                    <a:pt x="1247" y="78"/>
                  </a:cubicBezTo>
                  <a:cubicBezTo>
                    <a:pt x="1149" y="25"/>
                    <a:pt x="1052" y="1"/>
                    <a:pt x="958"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 name="Google Shape;65;p2"/>
            <p:cNvSpPr/>
            <p:nvPr/>
          </p:nvSpPr>
          <p:spPr>
            <a:xfrm>
              <a:off x="6625450" y="4464000"/>
              <a:ext cx="120575" cy="101000"/>
            </a:xfrm>
            <a:custGeom>
              <a:avLst/>
              <a:gdLst/>
              <a:ahLst/>
              <a:cxnLst/>
              <a:rect l="l" t="t" r="r" b="b"/>
              <a:pathLst>
                <a:path w="4823" h="4040" extrusionOk="0">
                  <a:moveTo>
                    <a:pt x="3970" y="1"/>
                  </a:moveTo>
                  <a:cubicBezTo>
                    <a:pt x="3880" y="1"/>
                    <a:pt x="3785" y="25"/>
                    <a:pt x="3688" y="78"/>
                  </a:cubicBezTo>
                  <a:cubicBezTo>
                    <a:pt x="2432" y="740"/>
                    <a:pt x="1496" y="1996"/>
                    <a:pt x="446" y="3023"/>
                  </a:cubicBezTo>
                  <a:cubicBezTo>
                    <a:pt x="1" y="3468"/>
                    <a:pt x="419" y="4040"/>
                    <a:pt x="851" y="4040"/>
                  </a:cubicBezTo>
                  <a:cubicBezTo>
                    <a:pt x="972" y="4040"/>
                    <a:pt x="1095" y="3995"/>
                    <a:pt x="1200" y="3890"/>
                  </a:cubicBezTo>
                  <a:cubicBezTo>
                    <a:pt x="2158" y="2931"/>
                    <a:pt x="3117" y="1699"/>
                    <a:pt x="4258" y="1128"/>
                  </a:cubicBezTo>
                  <a:cubicBezTo>
                    <a:pt x="4823" y="797"/>
                    <a:pt x="4491" y="1"/>
                    <a:pt x="397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6" name="Google Shape;66;p2"/>
            <p:cNvSpPr/>
            <p:nvPr/>
          </p:nvSpPr>
          <p:spPr>
            <a:xfrm>
              <a:off x="6545675" y="4984475"/>
              <a:ext cx="122975" cy="101275"/>
            </a:xfrm>
            <a:custGeom>
              <a:avLst/>
              <a:gdLst/>
              <a:ahLst/>
              <a:cxnLst/>
              <a:rect l="l" t="t" r="r" b="b"/>
              <a:pathLst>
                <a:path w="4919" h="4051" extrusionOk="0">
                  <a:moveTo>
                    <a:pt x="4062" y="0"/>
                  </a:moveTo>
                  <a:cubicBezTo>
                    <a:pt x="3920" y="0"/>
                    <a:pt x="3771" y="56"/>
                    <a:pt x="3637" y="190"/>
                  </a:cubicBezTo>
                  <a:cubicBezTo>
                    <a:pt x="2679" y="1149"/>
                    <a:pt x="1834" y="2290"/>
                    <a:pt x="602" y="2952"/>
                  </a:cubicBezTo>
                  <a:cubicBezTo>
                    <a:pt x="1" y="3272"/>
                    <a:pt x="455" y="4050"/>
                    <a:pt x="1023" y="4050"/>
                  </a:cubicBezTo>
                  <a:cubicBezTo>
                    <a:pt x="1102" y="4050"/>
                    <a:pt x="1183" y="4035"/>
                    <a:pt x="1264" y="4002"/>
                  </a:cubicBezTo>
                  <a:cubicBezTo>
                    <a:pt x="2496" y="3226"/>
                    <a:pt x="3455" y="2084"/>
                    <a:pt x="4482" y="1035"/>
                  </a:cubicBezTo>
                  <a:cubicBezTo>
                    <a:pt x="4919" y="598"/>
                    <a:pt x="4526" y="0"/>
                    <a:pt x="40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7" name="Google Shape;67;p2"/>
            <p:cNvSpPr/>
            <p:nvPr/>
          </p:nvSpPr>
          <p:spPr>
            <a:xfrm>
              <a:off x="6625675" y="4984475"/>
              <a:ext cx="120775" cy="101275"/>
            </a:xfrm>
            <a:custGeom>
              <a:avLst/>
              <a:gdLst/>
              <a:ahLst/>
              <a:cxnLst/>
              <a:rect l="l" t="t" r="r" b="b"/>
              <a:pathLst>
                <a:path w="4831" h="4051" extrusionOk="0">
                  <a:moveTo>
                    <a:pt x="816" y="0"/>
                  </a:moveTo>
                  <a:cubicBezTo>
                    <a:pt x="393" y="0"/>
                    <a:pt x="1" y="598"/>
                    <a:pt x="437" y="1035"/>
                  </a:cubicBezTo>
                  <a:cubicBezTo>
                    <a:pt x="1487" y="2084"/>
                    <a:pt x="2423" y="3226"/>
                    <a:pt x="3679" y="4002"/>
                  </a:cubicBezTo>
                  <a:cubicBezTo>
                    <a:pt x="3759" y="4035"/>
                    <a:pt x="3839" y="4050"/>
                    <a:pt x="3915" y="4050"/>
                  </a:cubicBezTo>
                  <a:cubicBezTo>
                    <a:pt x="4462" y="4050"/>
                    <a:pt x="4830" y="3272"/>
                    <a:pt x="4249" y="2952"/>
                  </a:cubicBezTo>
                  <a:cubicBezTo>
                    <a:pt x="3108" y="2290"/>
                    <a:pt x="2149" y="1149"/>
                    <a:pt x="1191" y="190"/>
                  </a:cubicBezTo>
                  <a:cubicBezTo>
                    <a:pt x="1078" y="56"/>
                    <a:pt x="946" y="0"/>
                    <a:pt x="81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8" name="Google Shape;68;p2"/>
            <p:cNvSpPr/>
            <p:nvPr/>
          </p:nvSpPr>
          <p:spPr>
            <a:xfrm>
              <a:off x="6332650" y="4759500"/>
              <a:ext cx="110825" cy="108700"/>
            </a:xfrm>
            <a:custGeom>
              <a:avLst/>
              <a:gdLst/>
              <a:ahLst/>
              <a:cxnLst/>
              <a:rect l="l" t="t" r="r" b="b"/>
              <a:pathLst>
                <a:path w="4433" h="4348" extrusionOk="0">
                  <a:moveTo>
                    <a:pt x="3562" y="1"/>
                  </a:moveTo>
                  <a:cubicBezTo>
                    <a:pt x="3439" y="1"/>
                    <a:pt x="3316" y="45"/>
                    <a:pt x="3211" y="150"/>
                  </a:cubicBezTo>
                  <a:cubicBezTo>
                    <a:pt x="2161" y="1200"/>
                    <a:pt x="928" y="2159"/>
                    <a:pt x="266" y="3483"/>
                  </a:cubicBezTo>
                  <a:cubicBezTo>
                    <a:pt x="0" y="3937"/>
                    <a:pt x="368" y="4348"/>
                    <a:pt x="750" y="4348"/>
                  </a:cubicBezTo>
                  <a:cubicBezTo>
                    <a:pt x="925" y="4348"/>
                    <a:pt x="1103" y="4261"/>
                    <a:pt x="1225" y="4053"/>
                  </a:cubicBezTo>
                  <a:cubicBezTo>
                    <a:pt x="1887" y="2821"/>
                    <a:pt x="3028" y="1953"/>
                    <a:pt x="3987" y="1018"/>
                  </a:cubicBezTo>
                  <a:cubicBezTo>
                    <a:pt x="4433" y="572"/>
                    <a:pt x="4001" y="1"/>
                    <a:pt x="356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9" name="Google Shape;69;p2"/>
            <p:cNvSpPr/>
            <p:nvPr/>
          </p:nvSpPr>
          <p:spPr>
            <a:xfrm>
              <a:off x="6332650" y="4682275"/>
              <a:ext cx="110625" cy="107375"/>
            </a:xfrm>
            <a:custGeom>
              <a:avLst/>
              <a:gdLst/>
              <a:ahLst/>
              <a:cxnLst/>
              <a:rect l="l" t="t" r="r" b="b"/>
              <a:pathLst>
                <a:path w="4425" h="4295" extrusionOk="0">
                  <a:moveTo>
                    <a:pt x="750" y="0"/>
                  </a:moveTo>
                  <a:cubicBezTo>
                    <a:pt x="368" y="0"/>
                    <a:pt x="0" y="411"/>
                    <a:pt x="266" y="865"/>
                  </a:cubicBezTo>
                  <a:cubicBezTo>
                    <a:pt x="928" y="2189"/>
                    <a:pt x="2161" y="3148"/>
                    <a:pt x="3211" y="4107"/>
                  </a:cubicBezTo>
                  <a:cubicBezTo>
                    <a:pt x="3323" y="4239"/>
                    <a:pt x="3455" y="4294"/>
                    <a:pt x="3586" y="4294"/>
                  </a:cubicBezTo>
                  <a:cubicBezTo>
                    <a:pt x="4016" y="4294"/>
                    <a:pt x="4425" y="3698"/>
                    <a:pt x="3987" y="3330"/>
                  </a:cubicBezTo>
                  <a:cubicBezTo>
                    <a:pt x="3028" y="2395"/>
                    <a:pt x="1887" y="1527"/>
                    <a:pt x="1225" y="295"/>
                  </a:cubicBezTo>
                  <a:cubicBezTo>
                    <a:pt x="1103" y="87"/>
                    <a:pt x="925" y="0"/>
                    <a:pt x="750"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0" name="Google Shape;70;p2"/>
            <p:cNvSpPr/>
            <p:nvPr/>
          </p:nvSpPr>
          <p:spPr>
            <a:xfrm>
              <a:off x="6851425" y="4759500"/>
              <a:ext cx="110275" cy="108700"/>
            </a:xfrm>
            <a:custGeom>
              <a:avLst/>
              <a:gdLst/>
              <a:ahLst/>
              <a:cxnLst/>
              <a:rect l="l" t="t" r="r" b="b"/>
              <a:pathLst>
                <a:path w="4411" h="4348" extrusionOk="0">
                  <a:moveTo>
                    <a:pt x="851" y="1"/>
                  </a:moveTo>
                  <a:cubicBezTo>
                    <a:pt x="418" y="1"/>
                    <a:pt x="0" y="572"/>
                    <a:pt x="446" y="1018"/>
                  </a:cubicBezTo>
                  <a:cubicBezTo>
                    <a:pt x="1382" y="1953"/>
                    <a:pt x="2523" y="2821"/>
                    <a:pt x="3208" y="4053"/>
                  </a:cubicBezTo>
                  <a:cubicBezTo>
                    <a:pt x="3294" y="4261"/>
                    <a:pt x="3457" y="4348"/>
                    <a:pt x="3627" y="4348"/>
                  </a:cubicBezTo>
                  <a:cubicBezTo>
                    <a:pt x="4000" y="4348"/>
                    <a:pt x="4410" y="3937"/>
                    <a:pt x="4144" y="3483"/>
                  </a:cubicBezTo>
                  <a:cubicBezTo>
                    <a:pt x="3482" y="2159"/>
                    <a:pt x="2249" y="1200"/>
                    <a:pt x="1199" y="150"/>
                  </a:cubicBezTo>
                  <a:cubicBezTo>
                    <a:pt x="1095" y="45"/>
                    <a:pt x="972" y="1"/>
                    <a:pt x="851"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1" name="Google Shape;71;p2"/>
            <p:cNvSpPr/>
            <p:nvPr/>
          </p:nvSpPr>
          <p:spPr>
            <a:xfrm>
              <a:off x="6851625" y="4682275"/>
              <a:ext cx="110075" cy="107375"/>
            </a:xfrm>
            <a:custGeom>
              <a:avLst/>
              <a:gdLst/>
              <a:ahLst/>
              <a:cxnLst/>
              <a:rect l="l" t="t" r="r" b="b"/>
              <a:pathLst>
                <a:path w="4403" h="4295" extrusionOk="0">
                  <a:moveTo>
                    <a:pt x="3619" y="0"/>
                  </a:moveTo>
                  <a:cubicBezTo>
                    <a:pt x="3449" y="0"/>
                    <a:pt x="3286" y="87"/>
                    <a:pt x="3200" y="295"/>
                  </a:cubicBezTo>
                  <a:cubicBezTo>
                    <a:pt x="2515" y="1527"/>
                    <a:pt x="1374" y="2395"/>
                    <a:pt x="438" y="3330"/>
                  </a:cubicBezTo>
                  <a:cubicBezTo>
                    <a:pt x="0" y="3698"/>
                    <a:pt x="396" y="4294"/>
                    <a:pt x="820" y="4294"/>
                  </a:cubicBezTo>
                  <a:cubicBezTo>
                    <a:pt x="948" y="4294"/>
                    <a:pt x="1080" y="4239"/>
                    <a:pt x="1191" y="4107"/>
                  </a:cubicBezTo>
                  <a:cubicBezTo>
                    <a:pt x="2241" y="3148"/>
                    <a:pt x="3474" y="2189"/>
                    <a:pt x="4136" y="865"/>
                  </a:cubicBezTo>
                  <a:cubicBezTo>
                    <a:pt x="4402" y="411"/>
                    <a:pt x="3992" y="0"/>
                    <a:pt x="3619"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2" name="Google Shape;72;p2"/>
            <p:cNvSpPr/>
            <p:nvPr/>
          </p:nvSpPr>
          <p:spPr>
            <a:xfrm>
              <a:off x="6362200" y="4600400"/>
              <a:ext cx="146025" cy="34975"/>
            </a:xfrm>
            <a:custGeom>
              <a:avLst/>
              <a:gdLst/>
              <a:ahLst/>
              <a:cxnLst/>
              <a:rect l="l" t="t" r="r" b="b"/>
              <a:pathLst>
                <a:path w="5841" h="1399" extrusionOk="0">
                  <a:moveTo>
                    <a:pt x="2744" y="0"/>
                  </a:moveTo>
                  <a:cubicBezTo>
                    <a:pt x="2015" y="0"/>
                    <a:pt x="1301" y="49"/>
                    <a:pt x="614" y="237"/>
                  </a:cubicBezTo>
                  <a:cubicBezTo>
                    <a:pt x="1" y="406"/>
                    <a:pt x="190" y="1398"/>
                    <a:pt x="821" y="1398"/>
                  </a:cubicBezTo>
                  <a:cubicBezTo>
                    <a:pt x="871" y="1398"/>
                    <a:pt x="923" y="1392"/>
                    <a:pt x="979" y="1379"/>
                  </a:cubicBezTo>
                  <a:cubicBezTo>
                    <a:pt x="1633" y="1190"/>
                    <a:pt x="2303" y="1142"/>
                    <a:pt x="2974" y="1142"/>
                  </a:cubicBezTo>
                  <a:cubicBezTo>
                    <a:pt x="3684" y="1142"/>
                    <a:pt x="4395" y="1196"/>
                    <a:pt x="5087" y="1196"/>
                  </a:cubicBezTo>
                  <a:cubicBezTo>
                    <a:pt x="5841" y="1196"/>
                    <a:pt x="5841" y="55"/>
                    <a:pt x="5087" y="55"/>
                  </a:cubicBezTo>
                  <a:cubicBezTo>
                    <a:pt x="4301" y="55"/>
                    <a:pt x="3514" y="0"/>
                    <a:pt x="274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3" name="Google Shape;73;p2"/>
            <p:cNvSpPr/>
            <p:nvPr/>
          </p:nvSpPr>
          <p:spPr>
            <a:xfrm>
              <a:off x="6467700" y="4495350"/>
              <a:ext cx="43225" cy="134825"/>
            </a:xfrm>
            <a:custGeom>
              <a:avLst/>
              <a:gdLst/>
              <a:ahLst/>
              <a:cxnLst/>
              <a:rect l="l" t="t" r="r" b="b"/>
              <a:pathLst>
                <a:path w="1729" h="5393" extrusionOk="0">
                  <a:moveTo>
                    <a:pt x="1029" y="0"/>
                  </a:moveTo>
                  <a:cubicBezTo>
                    <a:pt x="790" y="0"/>
                    <a:pt x="554" y="136"/>
                    <a:pt x="479" y="445"/>
                  </a:cubicBezTo>
                  <a:cubicBezTo>
                    <a:pt x="0" y="1883"/>
                    <a:pt x="183" y="3389"/>
                    <a:pt x="183" y="4827"/>
                  </a:cubicBezTo>
                  <a:cubicBezTo>
                    <a:pt x="183" y="5204"/>
                    <a:pt x="497" y="5392"/>
                    <a:pt x="810" y="5392"/>
                  </a:cubicBezTo>
                  <a:cubicBezTo>
                    <a:pt x="1124" y="5392"/>
                    <a:pt x="1438" y="5204"/>
                    <a:pt x="1438" y="4827"/>
                  </a:cubicBezTo>
                  <a:cubicBezTo>
                    <a:pt x="1324" y="3481"/>
                    <a:pt x="1233" y="2065"/>
                    <a:pt x="1621" y="742"/>
                  </a:cubicBezTo>
                  <a:cubicBezTo>
                    <a:pt x="1729" y="283"/>
                    <a:pt x="1375" y="0"/>
                    <a:pt x="1029"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4" name="Google Shape;74;p2"/>
            <p:cNvSpPr/>
            <p:nvPr/>
          </p:nvSpPr>
          <p:spPr>
            <a:xfrm>
              <a:off x="6783325" y="4918025"/>
              <a:ext cx="41025" cy="135300"/>
            </a:xfrm>
            <a:custGeom>
              <a:avLst/>
              <a:gdLst/>
              <a:ahLst/>
              <a:cxnLst/>
              <a:rect l="l" t="t" r="r" b="b"/>
              <a:pathLst>
                <a:path w="1641" h="5412" extrusionOk="0">
                  <a:moveTo>
                    <a:pt x="899" y="1"/>
                  </a:moveTo>
                  <a:cubicBezTo>
                    <a:pt x="602" y="1"/>
                    <a:pt x="317" y="189"/>
                    <a:pt x="317" y="565"/>
                  </a:cubicBezTo>
                  <a:cubicBezTo>
                    <a:pt x="317" y="1981"/>
                    <a:pt x="500" y="3419"/>
                    <a:pt x="112" y="4742"/>
                  </a:cubicBezTo>
                  <a:cubicBezTo>
                    <a:pt x="1" y="5144"/>
                    <a:pt x="378" y="5411"/>
                    <a:pt x="732" y="5411"/>
                  </a:cubicBezTo>
                  <a:cubicBezTo>
                    <a:pt x="961" y="5411"/>
                    <a:pt x="1181" y="5299"/>
                    <a:pt x="1253" y="5039"/>
                  </a:cubicBezTo>
                  <a:cubicBezTo>
                    <a:pt x="1641" y="3601"/>
                    <a:pt x="1550" y="2095"/>
                    <a:pt x="1550" y="565"/>
                  </a:cubicBezTo>
                  <a:cubicBezTo>
                    <a:pt x="1504" y="189"/>
                    <a:pt x="1196" y="1"/>
                    <a:pt x="89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5" name="Google Shape;75;p2"/>
            <p:cNvSpPr/>
            <p:nvPr/>
          </p:nvSpPr>
          <p:spPr>
            <a:xfrm>
              <a:off x="6786100" y="4914375"/>
              <a:ext cx="145625" cy="35250"/>
            </a:xfrm>
            <a:custGeom>
              <a:avLst/>
              <a:gdLst/>
              <a:ahLst/>
              <a:cxnLst/>
              <a:rect l="l" t="t" r="r" b="b"/>
              <a:pathLst>
                <a:path w="5825" h="1410" extrusionOk="0">
                  <a:moveTo>
                    <a:pt x="5101" y="1"/>
                  </a:moveTo>
                  <a:cubicBezTo>
                    <a:pt x="5028" y="1"/>
                    <a:pt x="4948" y="16"/>
                    <a:pt x="4862" y="50"/>
                  </a:cubicBezTo>
                  <a:cubicBezTo>
                    <a:pt x="4201" y="232"/>
                    <a:pt x="3510" y="278"/>
                    <a:pt x="2820" y="278"/>
                  </a:cubicBezTo>
                  <a:cubicBezTo>
                    <a:pt x="2129" y="278"/>
                    <a:pt x="1439" y="232"/>
                    <a:pt x="777" y="232"/>
                  </a:cubicBezTo>
                  <a:cubicBezTo>
                    <a:pt x="1" y="232"/>
                    <a:pt x="1" y="1373"/>
                    <a:pt x="777" y="1373"/>
                  </a:cubicBezTo>
                  <a:cubicBezTo>
                    <a:pt x="1406" y="1373"/>
                    <a:pt x="2057" y="1409"/>
                    <a:pt x="2711" y="1409"/>
                  </a:cubicBezTo>
                  <a:cubicBezTo>
                    <a:pt x="3529" y="1409"/>
                    <a:pt x="4350" y="1353"/>
                    <a:pt x="5136" y="1100"/>
                  </a:cubicBezTo>
                  <a:cubicBezTo>
                    <a:pt x="5824" y="917"/>
                    <a:pt x="5669" y="1"/>
                    <a:pt x="5101"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6" name="Google Shape;76;p2"/>
            <p:cNvSpPr/>
            <p:nvPr/>
          </p:nvSpPr>
          <p:spPr>
            <a:xfrm>
              <a:off x="6467700" y="4918025"/>
              <a:ext cx="43300" cy="135300"/>
            </a:xfrm>
            <a:custGeom>
              <a:avLst/>
              <a:gdLst/>
              <a:ahLst/>
              <a:cxnLst/>
              <a:rect l="l" t="t" r="r" b="b"/>
              <a:pathLst>
                <a:path w="1732" h="5412" extrusionOk="0">
                  <a:moveTo>
                    <a:pt x="810" y="1"/>
                  </a:moveTo>
                  <a:cubicBezTo>
                    <a:pt x="497" y="1"/>
                    <a:pt x="183" y="189"/>
                    <a:pt x="183" y="565"/>
                  </a:cubicBezTo>
                  <a:cubicBezTo>
                    <a:pt x="183" y="2095"/>
                    <a:pt x="0" y="3601"/>
                    <a:pt x="479" y="5039"/>
                  </a:cubicBezTo>
                  <a:cubicBezTo>
                    <a:pt x="551" y="5299"/>
                    <a:pt x="771" y="5411"/>
                    <a:pt x="1000" y="5411"/>
                  </a:cubicBezTo>
                  <a:cubicBezTo>
                    <a:pt x="1355" y="5411"/>
                    <a:pt x="1732" y="5144"/>
                    <a:pt x="1621" y="4742"/>
                  </a:cubicBezTo>
                  <a:cubicBezTo>
                    <a:pt x="1233" y="3419"/>
                    <a:pt x="1324" y="1981"/>
                    <a:pt x="1438" y="565"/>
                  </a:cubicBezTo>
                  <a:cubicBezTo>
                    <a:pt x="1438" y="189"/>
                    <a:pt x="1124" y="1"/>
                    <a:pt x="81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7" name="Google Shape;77;p2"/>
            <p:cNvSpPr/>
            <p:nvPr/>
          </p:nvSpPr>
          <p:spPr>
            <a:xfrm>
              <a:off x="6362875" y="4914375"/>
              <a:ext cx="145350" cy="35250"/>
            </a:xfrm>
            <a:custGeom>
              <a:avLst/>
              <a:gdLst/>
              <a:ahLst/>
              <a:cxnLst/>
              <a:rect l="l" t="t" r="r" b="b"/>
              <a:pathLst>
                <a:path w="5814" h="1410" extrusionOk="0">
                  <a:moveTo>
                    <a:pt x="714" y="1"/>
                  </a:moveTo>
                  <a:cubicBezTo>
                    <a:pt x="148" y="1"/>
                    <a:pt x="0" y="917"/>
                    <a:pt x="587" y="1100"/>
                  </a:cubicBezTo>
                  <a:cubicBezTo>
                    <a:pt x="1373" y="1353"/>
                    <a:pt x="2194" y="1409"/>
                    <a:pt x="3031" y="1409"/>
                  </a:cubicBezTo>
                  <a:cubicBezTo>
                    <a:pt x="3701" y="1409"/>
                    <a:pt x="4381" y="1373"/>
                    <a:pt x="5060" y="1373"/>
                  </a:cubicBezTo>
                  <a:cubicBezTo>
                    <a:pt x="5814" y="1373"/>
                    <a:pt x="5814" y="232"/>
                    <a:pt x="5060" y="232"/>
                  </a:cubicBezTo>
                  <a:cubicBezTo>
                    <a:pt x="4387" y="232"/>
                    <a:pt x="3697" y="278"/>
                    <a:pt x="3006" y="278"/>
                  </a:cubicBezTo>
                  <a:cubicBezTo>
                    <a:pt x="2316" y="278"/>
                    <a:pt x="1625" y="232"/>
                    <a:pt x="952" y="50"/>
                  </a:cubicBezTo>
                  <a:cubicBezTo>
                    <a:pt x="866" y="16"/>
                    <a:pt x="787" y="1"/>
                    <a:pt x="71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 name="Google Shape;78;p2"/>
            <p:cNvSpPr/>
            <p:nvPr/>
          </p:nvSpPr>
          <p:spPr>
            <a:xfrm>
              <a:off x="6786100" y="4600400"/>
              <a:ext cx="146400" cy="34975"/>
            </a:xfrm>
            <a:custGeom>
              <a:avLst/>
              <a:gdLst/>
              <a:ahLst/>
              <a:cxnLst/>
              <a:rect l="l" t="t" r="r" b="b"/>
              <a:pathLst>
                <a:path w="5856" h="1399" extrusionOk="0">
                  <a:moveTo>
                    <a:pt x="3020" y="0"/>
                  </a:moveTo>
                  <a:cubicBezTo>
                    <a:pt x="2262" y="0"/>
                    <a:pt x="1505" y="55"/>
                    <a:pt x="777" y="55"/>
                  </a:cubicBezTo>
                  <a:cubicBezTo>
                    <a:pt x="1" y="55"/>
                    <a:pt x="1" y="1196"/>
                    <a:pt x="777" y="1196"/>
                  </a:cubicBezTo>
                  <a:cubicBezTo>
                    <a:pt x="1458" y="1196"/>
                    <a:pt x="2169" y="1142"/>
                    <a:pt x="2879" y="1142"/>
                  </a:cubicBezTo>
                  <a:cubicBezTo>
                    <a:pt x="3549" y="1142"/>
                    <a:pt x="4219" y="1190"/>
                    <a:pt x="4862" y="1379"/>
                  </a:cubicBezTo>
                  <a:cubicBezTo>
                    <a:pt x="4918" y="1392"/>
                    <a:pt x="4971" y="1398"/>
                    <a:pt x="5021" y="1398"/>
                  </a:cubicBezTo>
                  <a:cubicBezTo>
                    <a:pt x="5654" y="1398"/>
                    <a:pt x="5855" y="406"/>
                    <a:pt x="5136" y="237"/>
                  </a:cubicBezTo>
                  <a:cubicBezTo>
                    <a:pt x="4449" y="49"/>
                    <a:pt x="3735" y="0"/>
                    <a:pt x="3020"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 name="Google Shape;79;p2"/>
            <p:cNvSpPr/>
            <p:nvPr/>
          </p:nvSpPr>
          <p:spPr>
            <a:xfrm>
              <a:off x="6783400" y="4495350"/>
              <a:ext cx="40950" cy="134825"/>
            </a:xfrm>
            <a:custGeom>
              <a:avLst/>
              <a:gdLst/>
              <a:ahLst/>
              <a:cxnLst/>
              <a:rect l="l" t="t" r="r" b="b"/>
              <a:pathLst>
                <a:path w="1638" h="5393" extrusionOk="0">
                  <a:moveTo>
                    <a:pt x="700" y="0"/>
                  </a:moveTo>
                  <a:cubicBezTo>
                    <a:pt x="355" y="0"/>
                    <a:pt x="1" y="283"/>
                    <a:pt x="109" y="742"/>
                  </a:cubicBezTo>
                  <a:cubicBezTo>
                    <a:pt x="497" y="2065"/>
                    <a:pt x="314" y="3481"/>
                    <a:pt x="314" y="4827"/>
                  </a:cubicBezTo>
                  <a:cubicBezTo>
                    <a:pt x="314" y="5204"/>
                    <a:pt x="599" y="5392"/>
                    <a:pt x="896" y="5392"/>
                  </a:cubicBezTo>
                  <a:cubicBezTo>
                    <a:pt x="1193" y="5392"/>
                    <a:pt x="1501" y="5204"/>
                    <a:pt x="1547" y="4827"/>
                  </a:cubicBezTo>
                  <a:cubicBezTo>
                    <a:pt x="1547" y="3389"/>
                    <a:pt x="1638" y="1883"/>
                    <a:pt x="1250" y="445"/>
                  </a:cubicBezTo>
                  <a:cubicBezTo>
                    <a:pt x="1175" y="136"/>
                    <a:pt x="940" y="0"/>
                    <a:pt x="700"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80" name="Google Shape;80;p2"/>
          <p:cNvGrpSpPr/>
          <p:nvPr/>
        </p:nvGrpSpPr>
        <p:grpSpPr>
          <a:xfrm>
            <a:off x="307063" y="1200325"/>
            <a:ext cx="711025" cy="698775"/>
            <a:chOff x="1081525" y="1186500"/>
            <a:chExt cx="711025" cy="698775"/>
          </a:xfrm>
        </p:grpSpPr>
        <p:sp>
          <p:nvSpPr>
            <p:cNvPr id="81" name="Google Shape;81;p2"/>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 name="Google Shape;82;p2"/>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 name="Google Shape;83;p2"/>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 name="Google Shape;84;p2"/>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 name="Google Shape;85;p2"/>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 name="Google Shape;86;p2"/>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 name="Google Shape;87;p2"/>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 name="Google Shape;88;p2"/>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 name="Google Shape;89;p2"/>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 name="Google Shape;90;p2"/>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 name="Google Shape;91;p2"/>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 name="Google Shape;92;p2"/>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 name="Google Shape;93;p2"/>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 name="Google Shape;94;p2"/>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 name="Google Shape;95;p2"/>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6" name="Google Shape;96;p2"/>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7" name="Google Shape;97;p2"/>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8" name="Google Shape;98;p2"/>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9" name="Google Shape;99;p2"/>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0" name="Google Shape;100;p2"/>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01" name="Google Shape;101;p2"/>
          <p:cNvGrpSpPr/>
          <p:nvPr/>
        </p:nvGrpSpPr>
        <p:grpSpPr>
          <a:xfrm>
            <a:off x="384325" y="3395525"/>
            <a:ext cx="1044825" cy="1331800"/>
            <a:chOff x="1118650" y="3368575"/>
            <a:chExt cx="1044825" cy="1331800"/>
          </a:xfrm>
        </p:grpSpPr>
        <p:sp>
          <p:nvSpPr>
            <p:cNvPr id="102" name="Google Shape;102;p2"/>
            <p:cNvSpPr/>
            <p:nvPr/>
          </p:nvSpPr>
          <p:spPr>
            <a:xfrm>
              <a:off x="1274400" y="3733825"/>
              <a:ext cx="889075" cy="965750"/>
            </a:xfrm>
            <a:custGeom>
              <a:avLst/>
              <a:gdLst/>
              <a:ahLst/>
              <a:cxnLst/>
              <a:rect l="l" t="t" r="r" b="b"/>
              <a:pathLst>
                <a:path w="35563" h="38630" extrusionOk="0">
                  <a:moveTo>
                    <a:pt x="19493" y="0"/>
                  </a:moveTo>
                  <a:lnTo>
                    <a:pt x="0" y="3812"/>
                  </a:lnTo>
                  <a:cubicBezTo>
                    <a:pt x="1233" y="12737"/>
                    <a:pt x="1895" y="21388"/>
                    <a:pt x="2854" y="30426"/>
                  </a:cubicBezTo>
                  <a:cubicBezTo>
                    <a:pt x="3607" y="35653"/>
                    <a:pt x="3333" y="38141"/>
                    <a:pt x="8743" y="38621"/>
                  </a:cubicBezTo>
                  <a:cubicBezTo>
                    <a:pt x="8982" y="38627"/>
                    <a:pt x="9226" y="38629"/>
                    <a:pt x="9474" y="38629"/>
                  </a:cubicBezTo>
                  <a:cubicBezTo>
                    <a:pt x="13171" y="38629"/>
                    <a:pt x="17734" y="38014"/>
                    <a:pt x="21114" y="37480"/>
                  </a:cubicBezTo>
                  <a:cubicBezTo>
                    <a:pt x="23967" y="37091"/>
                    <a:pt x="31385" y="36338"/>
                    <a:pt x="32915" y="34238"/>
                  </a:cubicBezTo>
                  <a:cubicBezTo>
                    <a:pt x="35562" y="30723"/>
                    <a:pt x="28806" y="27299"/>
                    <a:pt x="26250" y="25108"/>
                  </a:cubicBezTo>
                  <a:cubicBezTo>
                    <a:pt x="22643" y="21867"/>
                    <a:pt x="22438" y="20361"/>
                    <a:pt x="21685" y="15111"/>
                  </a:cubicBezTo>
                  <a:cubicBezTo>
                    <a:pt x="20931" y="9884"/>
                    <a:pt x="20247" y="4954"/>
                    <a:pt x="19493"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3" name="Google Shape;103;p2"/>
            <p:cNvSpPr/>
            <p:nvPr/>
          </p:nvSpPr>
          <p:spPr>
            <a:xfrm>
              <a:off x="1341175" y="4451675"/>
              <a:ext cx="196875" cy="248700"/>
            </a:xfrm>
            <a:custGeom>
              <a:avLst/>
              <a:gdLst/>
              <a:ahLst/>
              <a:cxnLst/>
              <a:rect l="l" t="t" r="r" b="b"/>
              <a:pathLst>
                <a:path w="7875" h="9948" extrusionOk="0">
                  <a:moveTo>
                    <a:pt x="0" y="1"/>
                  </a:moveTo>
                  <a:cubicBezTo>
                    <a:pt x="91" y="571"/>
                    <a:pt x="91" y="1142"/>
                    <a:pt x="183" y="1712"/>
                  </a:cubicBezTo>
                  <a:cubicBezTo>
                    <a:pt x="936" y="6939"/>
                    <a:pt x="662" y="9427"/>
                    <a:pt x="6072" y="9907"/>
                  </a:cubicBezTo>
                  <a:cubicBezTo>
                    <a:pt x="6262" y="9937"/>
                    <a:pt x="6452" y="9947"/>
                    <a:pt x="6646" y="9947"/>
                  </a:cubicBezTo>
                  <a:cubicBezTo>
                    <a:pt x="7033" y="9947"/>
                    <a:pt x="7433" y="9907"/>
                    <a:pt x="7875" y="9907"/>
                  </a:cubicBezTo>
                  <a:cubicBezTo>
                    <a:pt x="7213" y="5616"/>
                    <a:pt x="4451" y="92"/>
                    <a:pt x="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4" name="Google Shape;104;p2"/>
            <p:cNvSpPr/>
            <p:nvPr/>
          </p:nvSpPr>
          <p:spPr>
            <a:xfrm>
              <a:off x="1818775" y="4351825"/>
              <a:ext cx="344700" cy="313875"/>
            </a:xfrm>
            <a:custGeom>
              <a:avLst/>
              <a:gdLst/>
              <a:ahLst/>
              <a:cxnLst/>
              <a:rect l="l" t="t" r="r" b="b"/>
              <a:pathLst>
                <a:path w="13788" h="12555" extrusionOk="0">
                  <a:moveTo>
                    <a:pt x="4087" y="0"/>
                  </a:moveTo>
                  <a:cubicBezTo>
                    <a:pt x="298" y="2853"/>
                    <a:pt x="1" y="7898"/>
                    <a:pt x="1051" y="12554"/>
                  </a:cubicBezTo>
                  <a:cubicBezTo>
                    <a:pt x="4383" y="12075"/>
                    <a:pt x="9793" y="11230"/>
                    <a:pt x="11140" y="9518"/>
                  </a:cubicBezTo>
                  <a:cubicBezTo>
                    <a:pt x="13787" y="6003"/>
                    <a:pt x="7031" y="2579"/>
                    <a:pt x="4475" y="388"/>
                  </a:cubicBezTo>
                  <a:lnTo>
                    <a:pt x="408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5" name="Google Shape;105;p2"/>
            <p:cNvSpPr/>
            <p:nvPr/>
          </p:nvSpPr>
          <p:spPr>
            <a:xfrm>
              <a:off x="1282675" y="3985425"/>
              <a:ext cx="534775" cy="103275"/>
            </a:xfrm>
            <a:custGeom>
              <a:avLst/>
              <a:gdLst/>
              <a:ahLst/>
              <a:cxnLst/>
              <a:rect l="l" t="t" r="r" b="b"/>
              <a:pathLst>
                <a:path w="21391" h="4131" extrusionOk="0">
                  <a:moveTo>
                    <a:pt x="20646" y="1"/>
                  </a:moveTo>
                  <a:cubicBezTo>
                    <a:pt x="20596" y="1"/>
                    <a:pt x="20542" y="8"/>
                    <a:pt x="20486" y="25"/>
                  </a:cubicBezTo>
                  <a:cubicBezTo>
                    <a:pt x="14027" y="1828"/>
                    <a:pt x="7270" y="2102"/>
                    <a:pt x="719" y="3061"/>
                  </a:cubicBezTo>
                  <a:cubicBezTo>
                    <a:pt x="1" y="3146"/>
                    <a:pt x="202" y="4131"/>
                    <a:pt x="834" y="4131"/>
                  </a:cubicBezTo>
                  <a:cubicBezTo>
                    <a:pt x="885" y="4131"/>
                    <a:pt x="938" y="4124"/>
                    <a:pt x="993" y="4111"/>
                  </a:cubicBezTo>
                  <a:cubicBezTo>
                    <a:pt x="7567" y="3244"/>
                    <a:pt x="14323" y="2878"/>
                    <a:pt x="20783" y="1166"/>
                  </a:cubicBezTo>
                  <a:cubicBezTo>
                    <a:pt x="21391" y="978"/>
                    <a:pt x="21210" y="1"/>
                    <a:pt x="2064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6" name="Google Shape;106;p2"/>
            <p:cNvSpPr/>
            <p:nvPr/>
          </p:nvSpPr>
          <p:spPr>
            <a:xfrm>
              <a:off x="1291675" y="4165875"/>
              <a:ext cx="563925" cy="107925"/>
            </a:xfrm>
            <a:custGeom>
              <a:avLst/>
              <a:gdLst/>
              <a:ahLst/>
              <a:cxnLst/>
              <a:rect l="l" t="t" r="r" b="b"/>
              <a:pathLst>
                <a:path w="22557" h="4317" extrusionOk="0">
                  <a:moveTo>
                    <a:pt x="21723" y="0"/>
                  </a:moveTo>
                  <a:cubicBezTo>
                    <a:pt x="21673" y="0"/>
                    <a:pt x="21620" y="7"/>
                    <a:pt x="21564" y="20"/>
                  </a:cubicBezTo>
                  <a:cubicBezTo>
                    <a:pt x="14717" y="1823"/>
                    <a:pt x="7686" y="2211"/>
                    <a:pt x="725" y="3170"/>
                  </a:cubicBezTo>
                  <a:cubicBezTo>
                    <a:pt x="0" y="3258"/>
                    <a:pt x="331" y="4316"/>
                    <a:pt x="1028" y="4316"/>
                  </a:cubicBezTo>
                  <a:cubicBezTo>
                    <a:pt x="1055" y="4316"/>
                    <a:pt x="1084" y="4315"/>
                    <a:pt x="1113" y="4311"/>
                  </a:cubicBezTo>
                  <a:cubicBezTo>
                    <a:pt x="8052" y="3352"/>
                    <a:pt x="15105" y="2964"/>
                    <a:pt x="21838" y="1161"/>
                  </a:cubicBezTo>
                  <a:cubicBezTo>
                    <a:pt x="22557" y="992"/>
                    <a:pt x="22355" y="0"/>
                    <a:pt x="217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 name="Google Shape;107;p2"/>
            <p:cNvSpPr/>
            <p:nvPr/>
          </p:nvSpPr>
          <p:spPr>
            <a:xfrm>
              <a:off x="1289175" y="3954400"/>
              <a:ext cx="512550" cy="88975"/>
            </a:xfrm>
            <a:custGeom>
              <a:avLst/>
              <a:gdLst/>
              <a:ahLst/>
              <a:cxnLst/>
              <a:rect l="l" t="t" r="r" b="b"/>
              <a:pathLst>
                <a:path w="20502" h="3559" extrusionOk="0">
                  <a:moveTo>
                    <a:pt x="20124" y="1"/>
                  </a:moveTo>
                  <a:cubicBezTo>
                    <a:pt x="20099" y="1"/>
                    <a:pt x="20072" y="4"/>
                    <a:pt x="20044" y="11"/>
                  </a:cubicBezTo>
                  <a:cubicBezTo>
                    <a:pt x="13584" y="1837"/>
                    <a:pt x="6919" y="2111"/>
                    <a:pt x="254" y="3069"/>
                  </a:cubicBezTo>
                  <a:cubicBezTo>
                    <a:pt x="0" y="3069"/>
                    <a:pt x="60" y="3559"/>
                    <a:pt x="378" y="3559"/>
                  </a:cubicBezTo>
                  <a:cubicBezTo>
                    <a:pt x="404" y="3559"/>
                    <a:pt x="431" y="3555"/>
                    <a:pt x="459" y="3549"/>
                  </a:cubicBezTo>
                  <a:cubicBezTo>
                    <a:pt x="7010" y="2590"/>
                    <a:pt x="13767" y="2293"/>
                    <a:pt x="20226" y="581"/>
                  </a:cubicBezTo>
                  <a:cubicBezTo>
                    <a:pt x="20501" y="497"/>
                    <a:pt x="20443" y="1"/>
                    <a:pt x="2012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 name="Google Shape;108;p2"/>
            <p:cNvSpPr/>
            <p:nvPr/>
          </p:nvSpPr>
          <p:spPr>
            <a:xfrm>
              <a:off x="1310500" y="4213850"/>
              <a:ext cx="538400" cy="90875"/>
            </a:xfrm>
            <a:custGeom>
              <a:avLst/>
              <a:gdLst/>
              <a:ahLst/>
              <a:cxnLst/>
              <a:rect l="l" t="t" r="r" b="b"/>
              <a:pathLst>
                <a:path w="21536" h="3635" extrusionOk="0">
                  <a:moveTo>
                    <a:pt x="21198" y="1"/>
                  </a:moveTo>
                  <a:cubicBezTo>
                    <a:pt x="21164" y="1"/>
                    <a:pt x="21126" y="6"/>
                    <a:pt x="21085" y="18"/>
                  </a:cubicBezTo>
                  <a:cubicBezTo>
                    <a:pt x="14352" y="1730"/>
                    <a:pt x="7299" y="2095"/>
                    <a:pt x="360" y="3145"/>
                  </a:cubicBezTo>
                  <a:cubicBezTo>
                    <a:pt x="0" y="3145"/>
                    <a:pt x="72" y="3635"/>
                    <a:pt x="374" y="3635"/>
                  </a:cubicBezTo>
                  <a:cubicBezTo>
                    <a:pt x="398" y="3635"/>
                    <a:pt x="424" y="3631"/>
                    <a:pt x="451" y="3625"/>
                  </a:cubicBezTo>
                  <a:cubicBezTo>
                    <a:pt x="7390" y="2666"/>
                    <a:pt x="14443" y="2301"/>
                    <a:pt x="21290" y="475"/>
                  </a:cubicBezTo>
                  <a:cubicBezTo>
                    <a:pt x="21536" y="393"/>
                    <a:pt x="21488" y="1"/>
                    <a:pt x="2119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 name="Google Shape;109;p2"/>
            <p:cNvSpPr/>
            <p:nvPr/>
          </p:nvSpPr>
          <p:spPr>
            <a:xfrm>
              <a:off x="1279625" y="3921375"/>
              <a:ext cx="521950" cy="93400"/>
            </a:xfrm>
            <a:custGeom>
              <a:avLst/>
              <a:gdLst/>
              <a:ahLst/>
              <a:cxnLst/>
              <a:rect l="l" t="t" r="r" b="b"/>
              <a:pathLst>
                <a:path w="20878" h="3736" extrusionOk="0">
                  <a:moveTo>
                    <a:pt x="20322" y="0"/>
                  </a:moveTo>
                  <a:cubicBezTo>
                    <a:pt x="20297" y="0"/>
                    <a:pt x="20270" y="3"/>
                    <a:pt x="20243" y="8"/>
                  </a:cubicBezTo>
                  <a:cubicBezTo>
                    <a:pt x="13761" y="1811"/>
                    <a:pt x="7027" y="2108"/>
                    <a:pt x="453" y="2952"/>
                  </a:cubicBezTo>
                  <a:cubicBezTo>
                    <a:pt x="1" y="3039"/>
                    <a:pt x="159" y="3736"/>
                    <a:pt x="563" y="3736"/>
                  </a:cubicBezTo>
                  <a:cubicBezTo>
                    <a:pt x="586" y="3736"/>
                    <a:pt x="611" y="3734"/>
                    <a:pt x="636" y="3728"/>
                  </a:cubicBezTo>
                  <a:cubicBezTo>
                    <a:pt x="7301" y="2861"/>
                    <a:pt x="13966" y="2473"/>
                    <a:pt x="20426" y="761"/>
                  </a:cubicBezTo>
                  <a:cubicBezTo>
                    <a:pt x="20878" y="675"/>
                    <a:pt x="20741" y="0"/>
                    <a:pt x="2032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 name="Google Shape;110;p2"/>
            <p:cNvSpPr/>
            <p:nvPr/>
          </p:nvSpPr>
          <p:spPr>
            <a:xfrm>
              <a:off x="1310450" y="4241975"/>
              <a:ext cx="547475" cy="95800"/>
            </a:xfrm>
            <a:custGeom>
              <a:avLst/>
              <a:gdLst/>
              <a:ahLst/>
              <a:cxnLst/>
              <a:rect l="l" t="t" r="r" b="b"/>
              <a:pathLst>
                <a:path w="21899" h="3832" extrusionOk="0">
                  <a:moveTo>
                    <a:pt x="21447" y="0"/>
                  </a:moveTo>
                  <a:cubicBezTo>
                    <a:pt x="21400" y="0"/>
                    <a:pt x="21348" y="11"/>
                    <a:pt x="21292" y="35"/>
                  </a:cubicBezTo>
                  <a:cubicBezTo>
                    <a:pt x="14445" y="1746"/>
                    <a:pt x="7392" y="2112"/>
                    <a:pt x="453" y="3070"/>
                  </a:cubicBezTo>
                  <a:cubicBezTo>
                    <a:pt x="1" y="3156"/>
                    <a:pt x="158" y="3831"/>
                    <a:pt x="579" y="3831"/>
                  </a:cubicBezTo>
                  <a:cubicBezTo>
                    <a:pt x="605" y="3831"/>
                    <a:pt x="631" y="3829"/>
                    <a:pt x="658" y="3824"/>
                  </a:cubicBezTo>
                  <a:cubicBezTo>
                    <a:pt x="7597" y="2888"/>
                    <a:pt x="14627" y="2500"/>
                    <a:pt x="21475" y="696"/>
                  </a:cubicBezTo>
                  <a:cubicBezTo>
                    <a:pt x="21899" y="616"/>
                    <a:pt x="21805" y="0"/>
                    <a:pt x="2144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1" name="Google Shape;111;p2"/>
            <p:cNvSpPr/>
            <p:nvPr/>
          </p:nvSpPr>
          <p:spPr>
            <a:xfrm>
              <a:off x="1297575" y="4071625"/>
              <a:ext cx="540075" cy="134050"/>
            </a:xfrm>
            <a:custGeom>
              <a:avLst/>
              <a:gdLst/>
              <a:ahLst/>
              <a:cxnLst/>
              <a:rect l="l" t="t" r="r" b="b"/>
              <a:pathLst>
                <a:path w="21603" h="5362" extrusionOk="0">
                  <a:moveTo>
                    <a:pt x="17996" y="1"/>
                  </a:moveTo>
                  <a:cubicBezTo>
                    <a:pt x="17037" y="1"/>
                    <a:pt x="16466" y="1507"/>
                    <a:pt x="16010" y="2169"/>
                  </a:cubicBezTo>
                  <a:cubicBezTo>
                    <a:pt x="15975" y="2204"/>
                    <a:pt x="15928" y="2220"/>
                    <a:pt x="15871" y="2220"/>
                  </a:cubicBezTo>
                  <a:cubicBezTo>
                    <a:pt x="15333" y="2220"/>
                    <a:pt x="13885" y="819"/>
                    <a:pt x="13116" y="819"/>
                  </a:cubicBezTo>
                  <a:cubicBezTo>
                    <a:pt x="13057" y="819"/>
                    <a:pt x="13002" y="828"/>
                    <a:pt x="12951" y="846"/>
                  </a:cubicBezTo>
                  <a:cubicBezTo>
                    <a:pt x="12318" y="1129"/>
                    <a:pt x="11080" y="2957"/>
                    <a:pt x="10554" y="2957"/>
                  </a:cubicBezTo>
                  <a:cubicBezTo>
                    <a:pt x="10530" y="2957"/>
                    <a:pt x="10507" y="2953"/>
                    <a:pt x="10486" y="2945"/>
                  </a:cubicBezTo>
                  <a:cubicBezTo>
                    <a:pt x="9619" y="2466"/>
                    <a:pt x="9254" y="1599"/>
                    <a:pt x="8112" y="1416"/>
                  </a:cubicBezTo>
                  <a:cubicBezTo>
                    <a:pt x="8095" y="1414"/>
                    <a:pt x="8077" y="1414"/>
                    <a:pt x="8060" y="1414"/>
                  </a:cubicBezTo>
                  <a:cubicBezTo>
                    <a:pt x="7169" y="1414"/>
                    <a:pt x="6283" y="3537"/>
                    <a:pt x="5640" y="3537"/>
                  </a:cubicBezTo>
                  <a:cubicBezTo>
                    <a:pt x="5604" y="3537"/>
                    <a:pt x="5568" y="3531"/>
                    <a:pt x="5533" y="3516"/>
                  </a:cubicBezTo>
                  <a:cubicBezTo>
                    <a:pt x="4845" y="3162"/>
                    <a:pt x="4063" y="1952"/>
                    <a:pt x="3150" y="1952"/>
                  </a:cubicBezTo>
                  <a:cubicBezTo>
                    <a:pt x="3063" y="1952"/>
                    <a:pt x="2975" y="1963"/>
                    <a:pt x="2885" y="1987"/>
                  </a:cubicBezTo>
                  <a:cubicBezTo>
                    <a:pt x="1835" y="2375"/>
                    <a:pt x="1630" y="3790"/>
                    <a:pt x="694" y="4178"/>
                  </a:cubicBezTo>
                  <a:cubicBezTo>
                    <a:pt x="0" y="4423"/>
                    <a:pt x="164" y="5361"/>
                    <a:pt x="745" y="5361"/>
                  </a:cubicBezTo>
                  <a:cubicBezTo>
                    <a:pt x="814" y="5361"/>
                    <a:pt x="888" y="5348"/>
                    <a:pt x="968" y="5319"/>
                  </a:cubicBezTo>
                  <a:cubicBezTo>
                    <a:pt x="1927" y="4931"/>
                    <a:pt x="2315" y="4087"/>
                    <a:pt x="2977" y="3311"/>
                  </a:cubicBezTo>
                  <a:cubicBezTo>
                    <a:pt x="2991" y="3289"/>
                    <a:pt x="3016" y="3280"/>
                    <a:pt x="3051" y="3280"/>
                  </a:cubicBezTo>
                  <a:cubicBezTo>
                    <a:pt x="3463" y="3280"/>
                    <a:pt x="5219" y="4664"/>
                    <a:pt x="5830" y="4749"/>
                  </a:cubicBezTo>
                  <a:cubicBezTo>
                    <a:pt x="5859" y="4752"/>
                    <a:pt x="5887" y="4754"/>
                    <a:pt x="5916" y="4754"/>
                  </a:cubicBezTo>
                  <a:cubicBezTo>
                    <a:pt x="6633" y="4754"/>
                    <a:pt x="7256" y="3680"/>
                    <a:pt x="7542" y="3219"/>
                  </a:cubicBezTo>
                  <a:cubicBezTo>
                    <a:pt x="7728" y="2968"/>
                    <a:pt x="7938" y="2870"/>
                    <a:pt x="8165" y="2870"/>
                  </a:cubicBezTo>
                  <a:cubicBezTo>
                    <a:pt x="8969" y="2870"/>
                    <a:pt x="9984" y="4107"/>
                    <a:pt x="10874" y="4178"/>
                  </a:cubicBezTo>
                  <a:cubicBezTo>
                    <a:pt x="10903" y="4181"/>
                    <a:pt x="10931" y="4183"/>
                    <a:pt x="10960" y="4183"/>
                  </a:cubicBezTo>
                  <a:cubicBezTo>
                    <a:pt x="11671" y="4183"/>
                    <a:pt x="12213" y="3110"/>
                    <a:pt x="12586" y="2649"/>
                  </a:cubicBezTo>
                  <a:cubicBezTo>
                    <a:pt x="12814" y="2303"/>
                    <a:pt x="13039" y="2173"/>
                    <a:pt x="13265" y="2173"/>
                  </a:cubicBezTo>
                  <a:cubicBezTo>
                    <a:pt x="13967" y="2173"/>
                    <a:pt x="14690" y="3425"/>
                    <a:pt x="15622" y="3425"/>
                  </a:cubicBezTo>
                  <a:cubicBezTo>
                    <a:pt x="15669" y="3429"/>
                    <a:pt x="15714" y="3431"/>
                    <a:pt x="15759" y="3431"/>
                  </a:cubicBezTo>
                  <a:cubicBezTo>
                    <a:pt x="16625" y="3431"/>
                    <a:pt x="17060" y="2612"/>
                    <a:pt x="17516" y="1895"/>
                  </a:cubicBezTo>
                  <a:cubicBezTo>
                    <a:pt x="17741" y="1553"/>
                    <a:pt x="17996" y="1426"/>
                    <a:pt x="18272" y="1426"/>
                  </a:cubicBezTo>
                  <a:cubicBezTo>
                    <a:pt x="19063" y="1426"/>
                    <a:pt x="20027" y="2466"/>
                    <a:pt x="20940" y="2466"/>
                  </a:cubicBezTo>
                  <a:cubicBezTo>
                    <a:pt x="21602" y="2466"/>
                    <a:pt x="21602" y="1234"/>
                    <a:pt x="20940" y="1234"/>
                  </a:cubicBezTo>
                  <a:cubicBezTo>
                    <a:pt x="20899" y="1237"/>
                    <a:pt x="20859" y="1238"/>
                    <a:pt x="20820" y="1238"/>
                  </a:cubicBezTo>
                  <a:cubicBezTo>
                    <a:pt x="19751" y="1238"/>
                    <a:pt x="19096" y="89"/>
                    <a:pt x="1799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 name="Google Shape;112;p2"/>
            <p:cNvSpPr/>
            <p:nvPr/>
          </p:nvSpPr>
          <p:spPr>
            <a:xfrm>
              <a:off x="1730900" y="4128700"/>
              <a:ext cx="49675" cy="39975"/>
            </a:xfrm>
            <a:custGeom>
              <a:avLst/>
              <a:gdLst/>
              <a:ahLst/>
              <a:cxnLst/>
              <a:rect l="l" t="t" r="r" b="b"/>
              <a:pathLst>
                <a:path w="1987" h="1599" extrusionOk="0">
                  <a:moveTo>
                    <a:pt x="959" y="1"/>
                  </a:moveTo>
                  <a:cubicBezTo>
                    <a:pt x="1" y="1"/>
                    <a:pt x="1" y="1598"/>
                    <a:pt x="959" y="1598"/>
                  </a:cubicBezTo>
                  <a:cubicBezTo>
                    <a:pt x="1987" y="1598"/>
                    <a:pt x="1987"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 name="Google Shape;113;p2"/>
            <p:cNvSpPr/>
            <p:nvPr/>
          </p:nvSpPr>
          <p:spPr>
            <a:xfrm>
              <a:off x="1612225" y="4145250"/>
              <a:ext cx="49650" cy="40550"/>
            </a:xfrm>
            <a:custGeom>
              <a:avLst/>
              <a:gdLst/>
              <a:ahLst/>
              <a:cxnLst/>
              <a:rect l="l" t="t" r="r" b="b"/>
              <a:pathLst>
                <a:path w="1986" h="1622" extrusionOk="0">
                  <a:moveTo>
                    <a:pt x="936" y="0"/>
                  </a:moveTo>
                  <a:cubicBezTo>
                    <a:pt x="0" y="0"/>
                    <a:pt x="0" y="1621"/>
                    <a:pt x="936" y="1621"/>
                  </a:cubicBezTo>
                  <a:cubicBezTo>
                    <a:pt x="1986" y="1621"/>
                    <a:pt x="1986" y="0"/>
                    <a:pt x="93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 name="Google Shape;114;p2"/>
            <p:cNvSpPr/>
            <p:nvPr/>
          </p:nvSpPr>
          <p:spPr>
            <a:xfrm>
              <a:off x="1486100" y="4164075"/>
              <a:ext cx="49675" cy="38250"/>
            </a:xfrm>
            <a:custGeom>
              <a:avLst/>
              <a:gdLst/>
              <a:ahLst/>
              <a:cxnLst/>
              <a:rect l="l" t="t" r="r" b="b"/>
              <a:pathLst>
                <a:path w="1987" h="1530" extrusionOk="0">
                  <a:moveTo>
                    <a:pt x="937" y="1"/>
                  </a:moveTo>
                  <a:cubicBezTo>
                    <a:pt x="1" y="1"/>
                    <a:pt x="1" y="1530"/>
                    <a:pt x="937" y="1530"/>
                  </a:cubicBezTo>
                  <a:cubicBezTo>
                    <a:pt x="1986" y="1530"/>
                    <a:pt x="1986" y="1"/>
                    <a:pt x="93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 name="Google Shape;115;p2"/>
            <p:cNvSpPr/>
            <p:nvPr/>
          </p:nvSpPr>
          <p:spPr>
            <a:xfrm>
              <a:off x="1357700" y="4188050"/>
              <a:ext cx="49675" cy="37675"/>
            </a:xfrm>
            <a:custGeom>
              <a:avLst/>
              <a:gdLst/>
              <a:ahLst/>
              <a:cxnLst/>
              <a:rect l="l" t="t" r="r" b="b"/>
              <a:pathLst>
                <a:path w="1987" h="1507" extrusionOk="0">
                  <a:moveTo>
                    <a:pt x="1051" y="0"/>
                  </a:moveTo>
                  <a:cubicBezTo>
                    <a:pt x="1" y="0"/>
                    <a:pt x="1" y="1507"/>
                    <a:pt x="1051" y="1507"/>
                  </a:cubicBezTo>
                  <a:cubicBezTo>
                    <a:pt x="1987" y="1507"/>
                    <a:pt x="1987" y="0"/>
                    <a:pt x="10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 name="Google Shape;116;p2"/>
            <p:cNvSpPr/>
            <p:nvPr/>
          </p:nvSpPr>
          <p:spPr>
            <a:xfrm>
              <a:off x="1402800" y="4092750"/>
              <a:ext cx="49650" cy="38250"/>
            </a:xfrm>
            <a:custGeom>
              <a:avLst/>
              <a:gdLst/>
              <a:ahLst/>
              <a:cxnLst/>
              <a:rect l="l" t="t" r="r" b="b"/>
              <a:pathLst>
                <a:path w="1986" h="1530" extrusionOk="0">
                  <a:moveTo>
                    <a:pt x="959" y="1"/>
                  </a:moveTo>
                  <a:cubicBezTo>
                    <a:pt x="0" y="1"/>
                    <a:pt x="0" y="1530"/>
                    <a:pt x="959" y="1530"/>
                  </a:cubicBezTo>
                  <a:cubicBezTo>
                    <a:pt x="1986" y="1530"/>
                    <a:pt x="1986" y="1"/>
                    <a:pt x="95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 name="Google Shape;117;p2"/>
            <p:cNvSpPr/>
            <p:nvPr/>
          </p:nvSpPr>
          <p:spPr>
            <a:xfrm>
              <a:off x="1528900" y="4071625"/>
              <a:ext cx="49675" cy="37700"/>
            </a:xfrm>
            <a:custGeom>
              <a:avLst/>
              <a:gdLst/>
              <a:ahLst/>
              <a:cxnLst/>
              <a:rect l="l" t="t" r="r" b="b"/>
              <a:pathLst>
                <a:path w="1987" h="1508" extrusionOk="0">
                  <a:moveTo>
                    <a:pt x="1051" y="1"/>
                  </a:moveTo>
                  <a:cubicBezTo>
                    <a:pt x="1" y="1"/>
                    <a:pt x="1" y="1507"/>
                    <a:pt x="1051" y="1507"/>
                  </a:cubicBezTo>
                  <a:cubicBezTo>
                    <a:pt x="1986" y="1507"/>
                    <a:pt x="1986" y="1"/>
                    <a:pt x="105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 name="Google Shape;118;p2"/>
            <p:cNvSpPr/>
            <p:nvPr/>
          </p:nvSpPr>
          <p:spPr>
            <a:xfrm>
              <a:off x="1657300" y="4052225"/>
              <a:ext cx="49675" cy="40550"/>
            </a:xfrm>
            <a:custGeom>
              <a:avLst/>
              <a:gdLst/>
              <a:ahLst/>
              <a:cxnLst/>
              <a:rect l="l" t="t" r="r" b="b"/>
              <a:pathLst>
                <a:path w="1987" h="1622" extrusionOk="0">
                  <a:moveTo>
                    <a:pt x="1050" y="1"/>
                  </a:moveTo>
                  <a:cubicBezTo>
                    <a:pt x="0" y="1"/>
                    <a:pt x="0" y="1622"/>
                    <a:pt x="1050" y="1622"/>
                  </a:cubicBezTo>
                  <a:cubicBezTo>
                    <a:pt x="1986" y="1622"/>
                    <a:pt x="1986"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 name="Google Shape;119;p2"/>
            <p:cNvSpPr/>
            <p:nvPr/>
          </p:nvSpPr>
          <p:spPr>
            <a:xfrm>
              <a:off x="1179100" y="3580250"/>
              <a:ext cx="680225" cy="347275"/>
            </a:xfrm>
            <a:custGeom>
              <a:avLst/>
              <a:gdLst/>
              <a:ahLst/>
              <a:cxnLst/>
              <a:rect l="l" t="t" r="r" b="b"/>
              <a:pathLst>
                <a:path w="27209" h="13891" extrusionOk="0">
                  <a:moveTo>
                    <a:pt x="21903" y="0"/>
                  </a:moveTo>
                  <a:cubicBezTo>
                    <a:pt x="19699" y="0"/>
                    <a:pt x="16597" y="859"/>
                    <a:pt x="12281" y="1487"/>
                  </a:cubicBezTo>
                  <a:cubicBezTo>
                    <a:pt x="1713" y="2811"/>
                    <a:pt x="1" y="2240"/>
                    <a:pt x="868" y="8517"/>
                  </a:cubicBezTo>
                  <a:cubicBezTo>
                    <a:pt x="1505" y="12791"/>
                    <a:pt x="1973" y="13890"/>
                    <a:pt x="4072" y="13890"/>
                  </a:cubicBezTo>
                  <a:cubicBezTo>
                    <a:pt x="5057" y="13890"/>
                    <a:pt x="6399" y="13649"/>
                    <a:pt x="8286" y="13379"/>
                  </a:cubicBezTo>
                  <a:cubicBezTo>
                    <a:pt x="11893" y="12900"/>
                    <a:pt x="17325" y="11941"/>
                    <a:pt x="21411" y="11462"/>
                  </a:cubicBezTo>
                  <a:cubicBezTo>
                    <a:pt x="25976" y="10891"/>
                    <a:pt x="27208" y="10982"/>
                    <a:pt x="26638" y="6623"/>
                  </a:cubicBezTo>
                  <a:cubicBezTo>
                    <a:pt x="26098" y="1429"/>
                    <a:pt x="24747" y="0"/>
                    <a:pt x="219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 name="Google Shape;120;p2"/>
            <p:cNvSpPr/>
            <p:nvPr/>
          </p:nvSpPr>
          <p:spPr>
            <a:xfrm>
              <a:off x="1118650" y="3368575"/>
              <a:ext cx="182025" cy="307500"/>
            </a:xfrm>
            <a:custGeom>
              <a:avLst/>
              <a:gdLst/>
              <a:ahLst/>
              <a:cxnLst/>
              <a:rect l="l" t="t" r="r" b="b"/>
              <a:pathLst>
                <a:path w="7281" h="12300" extrusionOk="0">
                  <a:moveTo>
                    <a:pt x="2690" y="805"/>
                  </a:moveTo>
                  <a:cubicBezTo>
                    <a:pt x="2915" y="805"/>
                    <a:pt x="3148" y="867"/>
                    <a:pt x="3377" y="1007"/>
                  </a:cubicBezTo>
                  <a:cubicBezTo>
                    <a:pt x="4998" y="2057"/>
                    <a:pt x="5477" y="5184"/>
                    <a:pt x="5751" y="6895"/>
                  </a:cubicBezTo>
                  <a:cubicBezTo>
                    <a:pt x="6061" y="8190"/>
                    <a:pt x="6298" y="9542"/>
                    <a:pt x="6381" y="10906"/>
                  </a:cubicBezTo>
                  <a:lnTo>
                    <a:pt x="6381" y="10906"/>
                  </a:lnTo>
                  <a:cubicBezTo>
                    <a:pt x="5440" y="9198"/>
                    <a:pt x="3889" y="7752"/>
                    <a:pt x="2715" y="6234"/>
                  </a:cubicBezTo>
                  <a:cubicBezTo>
                    <a:pt x="2053" y="5298"/>
                    <a:pt x="1277" y="4248"/>
                    <a:pt x="1095" y="3015"/>
                  </a:cubicBezTo>
                  <a:cubicBezTo>
                    <a:pt x="853" y="1993"/>
                    <a:pt x="1701" y="805"/>
                    <a:pt x="2690" y="805"/>
                  </a:cubicBezTo>
                  <a:close/>
                  <a:moveTo>
                    <a:pt x="2422" y="0"/>
                  </a:moveTo>
                  <a:cubicBezTo>
                    <a:pt x="450" y="0"/>
                    <a:pt x="0" y="2650"/>
                    <a:pt x="615" y="4156"/>
                  </a:cubicBezTo>
                  <a:cubicBezTo>
                    <a:pt x="1757" y="7192"/>
                    <a:pt x="4701" y="9087"/>
                    <a:pt x="6048" y="11940"/>
                  </a:cubicBezTo>
                  <a:cubicBezTo>
                    <a:pt x="6107" y="12096"/>
                    <a:pt x="6217" y="12160"/>
                    <a:pt x="6332" y="12160"/>
                  </a:cubicBezTo>
                  <a:cubicBezTo>
                    <a:pt x="6377" y="12160"/>
                    <a:pt x="6422" y="12150"/>
                    <a:pt x="6466" y="12132"/>
                  </a:cubicBezTo>
                  <a:lnTo>
                    <a:pt x="6466" y="12132"/>
                  </a:lnTo>
                  <a:cubicBezTo>
                    <a:pt x="6537" y="12244"/>
                    <a:pt x="6669" y="12299"/>
                    <a:pt x="6801" y="12299"/>
                  </a:cubicBezTo>
                  <a:cubicBezTo>
                    <a:pt x="6995" y="12299"/>
                    <a:pt x="7189" y="12180"/>
                    <a:pt x="7189" y="11940"/>
                  </a:cubicBezTo>
                  <a:cubicBezTo>
                    <a:pt x="7280" y="9749"/>
                    <a:pt x="6710" y="7375"/>
                    <a:pt x="6230" y="5298"/>
                  </a:cubicBezTo>
                  <a:cubicBezTo>
                    <a:pt x="5751" y="3586"/>
                    <a:pt x="4998" y="436"/>
                    <a:pt x="2898" y="48"/>
                  </a:cubicBezTo>
                  <a:cubicBezTo>
                    <a:pt x="2730" y="16"/>
                    <a:pt x="2572" y="0"/>
                    <a:pt x="24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21" name="Google Shape;121;p2"/>
          <p:cNvGrpSpPr/>
          <p:nvPr/>
        </p:nvGrpSpPr>
        <p:grpSpPr>
          <a:xfrm>
            <a:off x="8848450" y="3994950"/>
            <a:ext cx="518150" cy="1089875"/>
            <a:chOff x="8543650" y="3994950"/>
            <a:chExt cx="518150" cy="1089875"/>
          </a:xfrm>
        </p:grpSpPr>
        <p:sp>
          <p:nvSpPr>
            <p:cNvPr id="122" name="Google Shape;122;p2"/>
            <p:cNvSpPr/>
            <p:nvPr/>
          </p:nvSpPr>
          <p:spPr>
            <a:xfrm>
              <a:off x="8543650" y="3994950"/>
              <a:ext cx="518150" cy="1089875"/>
            </a:xfrm>
            <a:custGeom>
              <a:avLst/>
              <a:gdLst/>
              <a:ahLst/>
              <a:cxnLst/>
              <a:rect l="l" t="t" r="r" b="b"/>
              <a:pathLst>
                <a:path w="20726" h="43595" extrusionOk="0">
                  <a:moveTo>
                    <a:pt x="11649" y="0"/>
                  </a:moveTo>
                  <a:cubicBezTo>
                    <a:pt x="7022" y="0"/>
                    <a:pt x="3522" y="4467"/>
                    <a:pt x="2466" y="8866"/>
                  </a:cubicBezTo>
                  <a:cubicBezTo>
                    <a:pt x="1941" y="11226"/>
                    <a:pt x="3930" y="12785"/>
                    <a:pt x="5770" y="12785"/>
                  </a:cubicBezTo>
                  <a:cubicBezTo>
                    <a:pt x="6973" y="12785"/>
                    <a:pt x="8112" y="12120"/>
                    <a:pt x="8446" y="10577"/>
                  </a:cubicBezTo>
                  <a:cubicBezTo>
                    <a:pt x="8748" y="9315"/>
                    <a:pt x="10255" y="6032"/>
                    <a:pt x="11898" y="6032"/>
                  </a:cubicBezTo>
                  <a:cubicBezTo>
                    <a:pt x="12365" y="6032"/>
                    <a:pt x="12843" y="6297"/>
                    <a:pt x="13308" y="6948"/>
                  </a:cubicBezTo>
                  <a:cubicBezTo>
                    <a:pt x="13970" y="7907"/>
                    <a:pt x="13490" y="9345"/>
                    <a:pt x="13216" y="10281"/>
                  </a:cubicBezTo>
                  <a:cubicBezTo>
                    <a:pt x="12737" y="12084"/>
                    <a:pt x="11870" y="13796"/>
                    <a:pt x="11117" y="15508"/>
                  </a:cubicBezTo>
                  <a:cubicBezTo>
                    <a:pt x="7784" y="23405"/>
                    <a:pt x="4269" y="31212"/>
                    <a:pt x="754" y="38904"/>
                  </a:cubicBezTo>
                  <a:cubicBezTo>
                    <a:pt x="1" y="40524"/>
                    <a:pt x="274" y="42236"/>
                    <a:pt x="1804" y="43195"/>
                  </a:cubicBezTo>
                  <a:cubicBezTo>
                    <a:pt x="2264" y="43457"/>
                    <a:pt x="2841" y="43595"/>
                    <a:pt x="3425" y="43595"/>
                  </a:cubicBezTo>
                  <a:cubicBezTo>
                    <a:pt x="4520" y="43595"/>
                    <a:pt x="5640" y="43110"/>
                    <a:pt x="6072" y="42054"/>
                  </a:cubicBezTo>
                  <a:cubicBezTo>
                    <a:pt x="8446" y="36827"/>
                    <a:pt x="10934" y="31485"/>
                    <a:pt x="13216" y="26258"/>
                  </a:cubicBezTo>
                  <a:cubicBezTo>
                    <a:pt x="15202" y="21693"/>
                    <a:pt x="17393" y="17128"/>
                    <a:pt x="19014" y="12472"/>
                  </a:cubicBezTo>
                  <a:cubicBezTo>
                    <a:pt x="20726" y="7519"/>
                    <a:pt x="19402" y="2109"/>
                    <a:pt x="14061" y="397"/>
                  </a:cubicBezTo>
                  <a:cubicBezTo>
                    <a:pt x="13229" y="126"/>
                    <a:pt x="12423" y="0"/>
                    <a:pt x="1164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 name="Google Shape;123;p2"/>
            <p:cNvSpPr/>
            <p:nvPr/>
          </p:nvSpPr>
          <p:spPr>
            <a:xfrm>
              <a:off x="8681175" y="4197175"/>
              <a:ext cx="12000" cy="40550"/>
            </a:xfrm>
            <a:custGeom>
              <a:avLst/>
              <a:gdLst/>
              <a:ahLst/>
              <a:cxnLst/>
              <a:rect l="l" t="t" r="r" b="b"/>
              <a:pathLst>
                <a:path w="480" h="1622" fill="none" extrusionOk="0">
                  <a:moveTo>
                    <a:pt x="0" y="1621"/>
                  </a:moveTo>
                  <a:cubicBezTo>
                    <a:pt x="92" y="1050"/>
                    <a:pt x="297" y="480"/>
                    <a:pt x="480" y="1"/>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 name="Google Shape;124;p2"/>
            <p:cNvSpPr/>
            <p:nvPr/>
          </p:nvSpPr>
          <p:spPr>
            <a:xfrm>
              <a:off x="8683450" y="4068775"/>
              <a:ext cx="292775" cy="818325"/>
            </a:xfrm>
            <a:custGeom>
              <a:avLst/>
              <a:gdLst/>
              <a:ahLst/>
              <a:cxnLst/>
              <a:rect l="l" t="t" r="r" b="b"/>
              <a:pathLst>
                <a:path w="11711" h="32733" fill="none" extrusionOk="0">
                  <a:moveTo>
                    <a:pt x="2009" y="2283"/>
                  </a:moveTo>
                  <a:lnTo>
                    <a:pt x="3425" y="571"/>
                  </a:lnTo>
                  <a:lnTo>
                    <a:pt x="4566" y="1"/>
                  </a:lnTo>
                  <a:moveTo>
                    <a:pt x="7716" y="389"/>
                  </a:moveTo>
                  <a:lnTo>
                    <a:pt x="10843" y="1621"/>
                  </a:lnTo>
                  <a:moveTo>
                    <a:pt x="11710" y="4292"/>
                  </a:moveTo>
                  <a:lnTo>
                    <a:pt x="11528" y="5913"/>
                  </a:lnTo>
                  <a:lnTo>
                    <a:pt x="10843" y="7624"/>
                  </a:lnTo>
                  <a:moveTo>
                    <a:pt x="9610" y="10752"/>
                  </a:moveTo>
                  <a:lnTo>
                    <a:pt x="8286" y="13901"/>
                  </a:lnTo>
                  <a:moveTo>
                    <a:pt x="6963" y="17028"/>
                  </a:moveTo>
                  <a:lnTo>
                    <a:pt x="6848" y="17508"/>
                  </a:lnTo>
                  <a:lnTo>
                    <a:pt x="5616" y="20178"/>
                  </a:lnTo>
                  <a:moveTo>
                    <a:pt x="4292" y="23305"/>
                  </a:moveTo>
                  <a:lnTo>
                    <a:pt x="3721" y="24538"/>
                  </a:lnTo>
                  <a:lnTo>
                    <a:pt x="2854" y="26455"/>
                  </a:lnTo>
                  <a:moveTo>
                    <a:pt x="1439" y="29582"/>
                  </a:moveTo>
                  <a:lnTo>
                    <a:pt x="1" y="32732"/>
                  </a:ln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 name="Google Shape;125;p2"/>
            <p:cNvSpPr/>
            <p:nvPr/>
          </p:nvSpPr>
          <p:spPr>
            <a:xfrm>
              <a:off x="8629250" y="4970375"/>
              <a:ext cx="16575" cy="37700"/>
            </a:xfrm>
            <a:custGeom>
              <a:avLst/>
              <a:gdLst/>
              <a:ahLst/>
              <a:cxnLst/>
              <a:rect l="l" t="t" r="r" b="b"/>
              <a:pathLst>
                <a:path w="663" h="1508" fill="none" extrusionOk="0">
                  <a:moveTo>
                    <a:pt x="662" y="1"/>
                  </a:moveTo>
                  <a:cubicBezTo>
                    <a:pt x="457" y="457"/>
                    <a:pt x="183" y="937"/>
                    <a:pt x="0" y="1507"/>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26" name="Google Shape;126;p2"/>
          <p:cNvGrpSpPr/>
          <p:nvPr/>
        </p:nvGrpSpPr>
        <p:grpSpPr>
          <a:xfrm>
            <a:off x="-515962" y="3510113"/>
            <a:ext cx="1022450" cy="1503100"/>
            <a:chOff x="90475" y="3547775"/>
            <a:chExt cx="1022450" cy="1503100"/>
          </a:xfrm>
        </p:grpSpPr>
        <p:sp>
          <p:nvSpPr>
            <p:cNvPr id="127" name="Google Shape;127;p2"/>
            <p:cNvSpPr/>
            <p:nvPr/>
          </p:nvSpPr>
          <p:spPr>
            <a:xfrm>
              <a:off x="513750" y="3949700"/>
              <a:ext cx="351150" cy="1101175"/>
            </a:xfrm>
            <a:custGeom>
              <a:avLst/>
              <a:gdLst/>
              <a:ahLst/>
              <a:cxnLst/>
              <a:rect l="l" t="t" r="r" b="b"/>
              <a:pathLst>
                <a:path w="14046" h="44047" extrusionOk="0">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 name="Google Shape;128;p2"/>
            <p:cNvSpPr/>
            <p:nvPr/>
          </p:nvSpPr>
          <p:spPr>
            <a:xfrm>
              <a:off x="585925" y="3547775"/>
              <a:ext cx="310175" cy="440575"/>
            </a:xfrm>
            <a:custGeom>
              <a:avLst/>
              <a:gdLst/>
              <a:ahLst/>
              <a:cxnLst/>
              <a:rect l="l" t="t" r="r" b="b"/>
              <a:pathLst>
                <a:path w="12407" h="17623" extrusionOk="0">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 name="Google Shape;129;p2"/>
            <p:cNvSpPr/>
            <p:nvPr/>
          </p:nvSpPr>
          <p:spPr>
            <a:xfrm>
              <a:off x="128575" y="3804550"/>
              <a:ext cx="463375" cy="371525"/>
            </a:xfrm>
            <a:custGeom>
              <a:avLst/>
              <a:gdLst/>
              <a:ahLst/>
              <a:cxnLst/>
              <a:rect l="l" t="t" r="r" b="b"/>
              <a:pathLst>
                <a:path w="18535" h="14861" extrusionOk="0">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 name="Google Shape;130;p2"/>
            <p:cNvSpPr/>
            <p:nvPr/>
          </p:nvSpPr>
          <p:spPr>
            <a:xfrm>
              <a:off x="615900" y="4101375"/>
              <a:ext cx="497025" cy="300675"/>
            </a:xfrm>
            <a:custGeom>
              <a:avLst/>
              <a:gdLst/>
              <a:ahLst/>
              <a:cxnLst/>
              <a:rect l="l" t="t" r="r" b="b"/>
              <a:pathLst>
                <a:path w="19881" h="12027" extrusionOk="0">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 name="Google Shape;131;p2"/>
            <p:cNvSpPr/>
            <p:nvPr/>
          </p:nvSpPr>
          <p:spPr>
            <a:xfrm>
              <a:off x="90475" y="4282250"/>
              <a:ext cx="537425" cy="281350"/>
            </a:xfrm>
            <a:custGeom>
              <a:avLst/>
              <a:gdLst/>
              <a:ahLst/>
              <a:cxnLst/>
              <a:rect l="l" t="t" r="r" b="b"/>
              <a:pathLst>
                <a:path w="21497" h="11254" extrusionOk="0">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 name="Google Shape;132;p2"/>
            <p:cNvSpPr/>
            <p:nvPr/>
          </p:nvSpPr>
          <p:spPr>
            <a:xfrm>
              <a:off x="699200" y="4418425"/>
              <a:ext cx="377775" cy="330575"/>
            </a:xfrm>
            <a:custGeom>
              <a:avLst/>
              <a:gdLst/>
              <a:ahLst/>
              <a:cxnLst/>
              <a:rect l="l" t="t" r="r" b="b"/>
              <a:pathLst>
                <a:path w="15111" h="13223" extrusionOk="0">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 name="Google Shape;133;p2"/>
            <p:cNvSpPr/>
            <p:nvPr/>
          </p:nvSpPr>
          <p:spPr>
            <a:xfrm>
              <a:off x="363550" y="4797050"/>
              <a:ext cx="387600" cy="140775"/>
            </a:xfrm>
            <a:custGeom>
              <a:avLst/>
              <a:gdLst/>
              <a:ahLst/>
              <a:cxnLst/>
              <a:rect l="l" t="t" r="r" b="b"/>
              <a:pathLst>
                <a:path w="15504" h="5631" extrusionOk="0">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 name="Google Shape;134;p2"/>
            <p:cNvSpPr/>
            <p:nvPr/>
          </p:nvSpPr>
          <p:spPr>
            <a:xfrm>
              <a:off x="592075" y="3938150"/>
              <a:ext cx="266600" cy="180825"/>
            </a:xfrm>
            <a:custGeom>
              <a:avLst/>
              <a:gdLst/>
              <a:ahLst/>
              <a:cxnLst/>
              <a:rect l="l" t="t" r="r" b="b"/>
              <a:pathLst>
                <a:path w="10664" h="7233" extrusionOk="0">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 name="Google Shape;135;p2"/>
            <p:cNvSpPr/>
            <p:nvPr/>
          </p:nvSpPr>
          <p:spPr>
            <a:xfrm>
              <a:off x="351350" y="4181575"/>
              <a:ext cx="254575" cy="146500"/>
            </a:xfrm>
            <a:custGeom>
              <a:avLst/>
              <a:gdLst/>
              <a:ahLst/>
              <a:cxnLst/>
              <a:rect l="l" t="t" r="r" b="b"/>
              <a:pathLst>
                <a:path w="10183" h="5860" extrusionOk="0">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 name="Google Shape;136;p2"/>
            <p:cNvSpPr/>
            <p:nvPr/>
          </p:nvSpPr>
          <p:spPr>
            <a:xfrm>
              <a:off x="385375" y="4653550"/>
              <a:ext cx="309400" cy="72200"/>
            </a:xfrm>
            <a:custGeom>
              <a:avLst/>
              <a:gdLst/>
              <a:ahLst/>
              <a:cxnLst/>
              <a:rect l="l" t="t" r="r" b="b"/>
              <a:pathLst>
                <a:path w="12376" h="2888" extrusionOk="0">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 name="Google Shape;137;p2"/>
            <p:cNvSpPr/>
            <p:nvPr/>
          </p:nvSpPr>
          <p:spPr>
            <a:xfrm>
              <a:off x="775475" y="4740250"/>
              <a:ext cx="215275" cy="207675"/>
            </a:xfrm>
            <a:custGeom>
              <a:avLst/>
              <a:gdLst/>
              <a:ahLst/>
              <a:cxnLst/>
              <a:rect l="l" t="t" r="r" b="b"/>
              <a:pathLst>
                <a:path w="8611" h="8307" extrusionOk="0">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 name="Google Shape;138;p2"/>
            <p:cNvSpPr/>
            <p:nvPr/>
          </p:nvSpPr>
          <p:spPr>
            <a:xfrm>
              <a:off x="304700" y="4616650"/>
              <a:ext cx="153350" cy="105900"/>
            </a:xfrm>
            <a:custGeom>
              <a:avLst/>
              <a:gdLst/>
              <a:ahLst/>
              <a:cxnLst/>
              <a:rect l="l" t="t" r="r" b="b"/>
              <a:pathLst>
                <a:path w="6134" h="4236" extrusionOk="0">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 name="Google Shape;139;p2"/>
            <p:cNvSpPr/>
            <p:nvPr/>
          </p:nvSpPr>
          <p:spPr>
            <a:xfrm>
              <a:off x="774125" y="3895475"/>
              <a:ext cx="152350" cy="104875"/>
            </a:xfrm>
            <a:custGeom>
              <a:avLst/>
              <a:gdLst/>
              <a:ahLst/>
              <a:cxnLst/>
              <a:rect l="l" t="t" r="r" b="b"/>
              <a:pathLst>
                <a:path w="6094" h="4195" extrusionOk="0">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 name="Google Shape;140;p2"/>
            <p:cNvSpPr/>
            <p:nvPr/>
          </p:nvSpPr>
          <p:spPr>
            <a:xfrm>
              <a:off x="277100" y="4134225"/>
              <a:ext cx="152650" cy="104075"/>
            </a:xfrm>
            <a:custGeom>
              <a:avLst/>
              <a:gdLst/>
              <a:ahLst/>
              <a:cxnLst/>
              <a:rect l="l" t="t" r="r" b="b"/>
              <a:pathLst>
                <a:path w="6106" h="4163" extrusionOk="0">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 name="Google Shape;141;p2"/>
            <p:cNvSpPr/>
            <p:nvPr/>
          </p:nvSpPr>
          <p:spPr>
            <a:xfrm>
              <a:off x="405550" y="4134500"/>
              <a:ext cx="88475" cy="61900"/>
            </a:xfrm>
            <a:custGeom>
              <a:avLst/>
              <a:gdLst/>
              <a:ahLst/>
              <a:cxnLst/>
              <a:rect l="l" t="t" r="r" b="b"/>
              <a:pathLst>
                <a:path w="3539" h="2476" extrusionOk="0">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 name="Google Shape;142;p2"/>
            <p:cNvSpPr/>
            <p:nvPr/>
          </p:nvSpPr>
          <p:spPr>
            <a:xfrm>
              <a:off x="707250" y="3910900"/>
              <a:ext cx="86625" cy="62250"/>
            </a:xfrm>
            <a:custGeom>
              <a:avLst/>
              <a:gdLst/>
              <a:ahLst/>
              <a:cxnLst/>
              <a:rect l="l" t="t" r="r" b="b"/>
              <a:pathLst>
                <a:path w="3465" h="2490" extrusionOk="0">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 name="Google Shape;143;p2"/>
            <p:cNvSpPr/>
            <p:nvPr/>
          </p:nvSpPr>
          <p:spPr>
            <a:xfrm>
              <a:off x="419825" y="4578550"/>
              <a:ext cx="88200" cy="62375"/>
            </a:xfrm>
            <a:custGeom>
              <a:avLst/>
              <a:gdLst/>
              <a:ahLst/>
              <a:cxnLst/>
              <a:rect l="l" t="t" r="r" b="b"/>
              <a:pathLst>
                <a:path w="3528" h="2495" extrusionOk="0">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 name="Google Shape;144;p2"/>
            <p:cNvSpPr/>
            <p:nvPr/>
          </p:nvSpPr>
          <p:spPr>
            <a:xfrm>
              <a:off x="924450" y="4824150"/>
              <a:ext cx="64975" cy="58825"/>
            </a:xfrm>
            <a:custGeom>
              <a:avLst/>
              <a:gdLst/>
              <a:ahLst/>
              <a:cxnLst/>
              <a:rect l="l" t="t" r="r" b="b"/>
              <a:pathLst>
                <a:path w="2599" h="2353" extrusionOk="0">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 name="Google Shape;145;p2"/>
            <p:cNvSpPr/>
            <p:nvPr/>
          </p:nvSpPr>
          <p:spPr>
            <a:xfrm>
              <a:off x="895175" y="4699900"/>
              <a:ext cx="152750" cy="104275"/>
            </a:xfrm>
            <a:custGeom>
              <a:avLst/>
              <a:gdLst/>
              <a:ahLst/>
              <a:cxnLst/>
              <a:rect l="l" t="t" r="r" b="b"/>
              <a:pathLst>
                <a:path w="6110" h="4171" extrusionOk="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 name="Google Shape;146;p2"/>
            <p:cNvSpPr/>
            <p:nvPr/>
          </p:nvSpPr>
          <p:spPr>
            <a:xfrm>
              <a:off x="415075" y="4700825"/>
              <a:ext cx="129900" cy="89700"/>
            </a:xfrm>
            <a:custGeom>
              <a:avLst/>
              <a:gdLst/>
              <a:ahLst/>
              <a:cxnLst/>
              <a:rect l="l" t="t" r="r" b="b"/>
              <a:pathLst>
                <a:path w="5196" h="3588" extrusionOk="0">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 name="Google Shape;147;p2"/>
            <p:cNvSpPr/>
            <p:nvPr/>
          </p:nvSpPr>
          <p:spPr>
            <a:xfrm>
              <a:off x="743350" y="4008975"/>
              <a:ext cx="129975" cy="89550"/>
            </a:xfrm>
            <a:custGeom>
              <a:avLst/>
              <a:gdLst/>
              <a:ahLst/>
              <a:cxnLst/>
              <a:rect l="l" t="t" r="r" b="b"/>
              <a:pathLst>
                <a:path w="5199" h="3582" extrusionOk="0">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 name="Google Shape;148;p2"/>
            <p:cNvSpPr/>
            <p:nvPr/>
          </p:nvSpPr>
          <p:spPr>
            <a:xfrm>
              <a:off x="328300" y="4242025"/>
              <a:ext cx="129150" cy="87825"/>
            </a:xfrm>
            <a:custGeom>
              <a:avLst/>
              <a:gdLst/>
              <a:ahLst/>
              <a:cxnLst/>
              <a:rect l="l" t="t" r="r" b="b"/>
              <a:pathLst>
                <a:path w="5166" h="3513" extrusionOk="0">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 name="Google Shape;149;p2"/>
            <p:cNvSpPr/>
            <p:nvPr/>
          </p:nvSpPr>
          <p:spPr>
            <a:xfrm>
              <a:off x="798650" y="4717350"/>
              <a:ext cx="129100" cy="88225"/>
            </a:xfrm>
            <a:custGeom>
              <a:avLst/>
              <a:gdLst/>
              <a:ahLst/>
              <a:cxnLst/>
              <a:rect l="l" t="t" r="r" b="b"/>
              <a:pathLst>
                <a:path w="5164" h="3529" extrusionOk="0">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 name="Google Shape;150;p2"/>
            <p:cNvSpPr/>
            <p:nvPr/>
          </p:nvSpPr>
          <p:spPr>
            <a:xfrm>
              <a:off x="591875" y="4194925"/>
              <a:ext cx="323475" cy="223825"/>
            </a:xfrm>
            <a:custGeom>
              <a:avLst/>
              <a:gdLst/>
              <a:ahLst/>
              <a:cxnLst/>
              <a:rect l="l" t="t" r="r" b="b"/>
              <a:pathLst>
                <a:path w="12939" h="8953" extrusionOk="0">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 name="Google Shape;151;p2"/>
            <p:cNvSpPr/>
            <p:nvPr/>
          </p:nvSpPr>
          <p:spPr>
            <a:xfrm>
              <a:off x="681950" y="4495775"/>
              <a:ext cx="251950" cy="266700"/>
            </a:xfrm>
            <a:custGeom>
              <a:avLst/>
              <a:gdLst/>
              <a:ahLst/>
              <a:cxnLst/>
              <a:rect l="l" t="t" r="r" b="b"/>
              <a:pathLst>
                <a:path w="10078" h="10668" extrusionOk="0">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 name="Google Shape;152;p2"/>
            <p:cNvSpPr/>
            <p:nvPr/>
          </p:nvSpPr>
          <p:spPr>
            <a:xfrm>
              <a:off x="445350" y="4844125"/>
              <a:ext cx="333575" cy="64250"/>
            </a:xfrm>
            <a:custGeom>
              <a:avLst/>
              <a:gdLst/>
              <a:ahLst/>
              <a:cxnLst/>
              <a:rect l="l" t="t" r="r" b="b"/>
              <a:pathLst>
                <a:path w="13343" h="2570" extrusionOk="0">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 name="Google Shape;153;p2"/>
            <p:cNvSpPr/>
            <p:nvPr/>
          </p:nvSpPr>
          <p:spPr>
            <a:xfrm>
              <a:off x="325100" y="4379000"/>
              <a:ext cx="322300" cy="195600"/>
            </a:xfrm>
            <a:custGeom>
              <a:avLst/>
              <a:gdLst/>
              <a:ahLst/>
              <a:cxnLst/>
              <a:rect l="l" t="t" r="r" b="b"/>
              <a:pathLst>
                <a:path w="12892" h="7824" extrusionOk="0">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 name="Google Shape;154;p2"/>
            <p:cNvSpPr/>
            <p:nvPr/>
          </p:nvSpPr>
          <p:spPr>
            <a:xfrm>
              <a:off x="337425" y="3908025"/>
              <a:ext cx="271375" cy="281300"/>
            </a:xfrm>
            <a:custGeom>
              <a:avLst/>
              <a:gdLst/>
              <a:ahLst/>
              <a:cxnLst/>
              <a:rect l="l" t="t" r="r" b="b"/>
              <a:pathLst>
                <a:path w="10855" h="11252" extrusionOk="0">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 name="Google Shape;155;p2"/>
            <p:cNvSpPr/>
            <p:nvPr/>
          </p:nvSpPr>
          <p:spPr>
            <a:xfrm>
              <a:off x="601200" y="3650050"/>
              <a:ext cx="137950" cy="394175"/>
            </a:xfrm>
            <a:custGeom>
              <a:avLst/>
              <a:gdLst/>
              <a:ahLst/>
              <a:cxnLst/>
              <a:rect l="l" t="t" r="r" b="b"/>
              <a:pathLst>
                <a:path w="5518" h="15767" extrusionOk="0">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 name="Google Shape;156;p2"/>
            <p:cNvSpPr/>
            <p:nvPr/>
          </p:nvSpPr>
          <p:spPr>
            <a:xfrm>
              <a:off x="653225" y="3673825"/>
              <a:ext cx="37725" cy="88925"/>
            </a:xfrm>
            <a:custGeom>
              <a:avLst/>
              <a:gdLst/>
              <a:ahLst/>
              <a:cxnLst/>
              <a:rect l="l" t="t" r="r" b="b"/>
              <a:pathLst>
                <a:path w="1509" h="3557" extrusionOk="0">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 name="Google Shape;157;p2"/>
            <p:cNvSpPr/>
            <p:nvPr/>
          </p:nvSpPr>
          <p:spPr>
            <a:xfrm>
              <a:off x="671900" y="3754725"/>
              <a:ext cx="80800" cy="51350"/>
            </a:xfrm>
            <a:custGeom>
              <a:avLst/>
              <a:gdLst/>
              <a:ahLst/>
              <a:cxnLst/>
              <a:rect l="l" t="t" r="r" b="b"/>
              <a:pathLst>
                <a:path w="3232" h="2054" extrusionOk="0">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 name="Google Shape;158;p2"/>
            <p:cNvSpPr/>
            <p:nvPr/>
          </p:nvSpPr>
          <p:spPr>
            <a:xfrm>
              <a:off x="621400" y="3771900"/>
              <a:ext cx="41000" cy="95575"/>
            </a:xfrm>
            <a:custGeom>
              <a:avLst/>
              <a:gdLst/>
              <a:ahLst/>
              <a:cxnLst/>
              <a:rect l="l" t="t" r="r" b="b"/>
              <a:pathLst>
                <a:path w="1640" h="3823" extrusionOk="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 name="Google Shape;159;p2"/>
            <p:cNvSpPr/>
            <p:nvPr/>
          </p:nvSpPr>
          <p:spPr>
            <a:xfrm>
              <a:off x="638550" y="3851725"/>
              <a:ext cx="73775" cy="53075"/>
            </a:xfrm>
            <a:custGeom>
              <a:avLst/>
              <a:gdLst/>
              <a:ahLst/>
              <a:cxnLst/>
              <a:rect l="l" t="t" r="r" b="b"/>
              <a:pathLst>
                <a:path w="2951" h="2123" extrusionOk="0">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 name="Google Shape;160;p2"/>
            <p:cNvSpPr/>
            <p:nvPr/>
          </p:nvSpPr>
          <p:spPr>
            <a:xfrm>
              <a:off x="408750" y="3902725"/>
              <a:ext cx="27650" cy="92450"/>
            </a:xfrm>
            <a:custGeom>
              <a:avLst/>
              <a:gdLst/>
              <a:ahLst/>
              <a:cxnLst/>
              <a:rect l="l" t="t" r="r" b="b"/>
              <a:pathLst>
                <a:path w="1106" h="3698" extrusionOk="0">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 name="Google Shape;161;p2"/>
            <p:cNvSpPr/>
            <p:nvPr/>
          </p:nvSpPr>
          <p:spPr>
            <a:xfrm>
              <a:off x="359700" y="4004650"/>
              <a:ext cx="84975" cy="24425"/>
            </a:xfrm>
            <a:custGeom>
              <a:avLst/>
              <a:gdLst/>
              <a:ahLst/>
              <a:cxnLst/>
              <a:rect l="l" t="t" r="r" b="b"/>
              <a:pathLst>
                <a:path w="3399" h="977" extrusionOk="0">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 name="Google Shape;162;p2"/>
            <p:cNvSpPr/>
            <p:nvPr/>
          </p:nvSpPr>
          <p:spPr>
            <a:xfrm>
              <a:off x="474150" y="3974075"/>
              <a:ext cx="35825" cy="97200"/>
            </a:xfrm>
            <a:custGeom>
              <a:avLst/>
              <a:gdLst/>
              <a:ahLst/>
              <a:cxnLst/>
              <a:rect l="l" t="t" r="r" b="b"/>
              <a:pathLst>
                <a:path w="1433" h="3888" extrusionOk="0">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 name="Google Shape;163;p2"/>
            <p:cNvSpPr/>
            <p:nvPr/>
          </p:nvSpPr>
          <p:spPr>
            <a:xfrm>
              <a:off x="442475" y="4073925"/>
              <a:ext cx="75850" cy="19075"/>
            </a:xfrm>
            <a:custGeom>
              <a:avLst/>
              <a:gdLst/>
              <a:ahLst/>
              <a:cxnLst/>
              <a:rect l="l" t="t" r="r" b="b"/>
              <a:pathLst>
                <a:path w="3034" h="763" extrusionOk="0">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 name="Google Shape;164;p2"/>
            <p:cNvSpPr/>
            <p:nvPr/>
          </p:nvSpPr>
          <p:spPr>
            <a:xfrm>
              <a:off x="829875" y="4175675"/>
              <a:ext cx="23425" cy="76300"/>
            </a:xfrm>
            <a:custGeom>
              <a:avLst/>
              <a:gdLst/>
              <a:ahLst/>
              <a:cxnLst/>
              <a:rect l="l" t="t" r="r" b="b"/>
              <a:pathLst>
                <a:path w="937" h="3052" extrusionOk="0">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 name="Google Shape;165;p2"/>
            <p:cNvSpPr/>
            <p:nvPr/>
          </p:nvSpPr>
          <p:spPr>
            <a:xfrm>
              <a:off x="801350" y="4261650"/>
              <a:ext cx="87900" cy="24425"/>
            </a:xfrm>
            <a:custGeom>
              <a:avLst/>
              <a:gdLst/>
              <a:ahLst/>
              <a:cxnLst/>
              <a:rect l="l" t="t" r="r" b="b"/>
              <a:pathLst>
                <a:path w="3516" h="977" extrusionOk="0">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 name="Google Shape;166;p2"/>
            <p:cNvSpPr/>
            <p:nvPr/>
          </p:nvSpPr>
          <p:spPr>
            <a:xfrm>
              <a:off x="752050" y="4223825"/>
              <a:ext cx="23075" cy="82225"/>
            </a:xfrm>
            <a:custGeom>
              <a:avLst/>
              <a:gdLst/>
              <a:ahLst/>
              <a:cxnLst/>
              <a:rect l="l" t="t" r="r" b="b"/>
              <a:pathLst>
                <a:path w="923" h="3289" extrusionOk="0">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 name="Google Shape;167;p2"/>
            <p:cNvSpPr/>
            <p:nvPr/>
          </p:nvSpPr>
          <p:spPr>
            <a:xfrm>
              <a:off x="713525" y="4313825"/>
              <a:ext cx="99075" cy="21825"/>
            </a:xfrm>
            <a:custGeom>
              <a:avLst/>
              <a:gdLst/>
              <a:ahLst/>
              <a:cxnLst/>
              <a:rect l="l" t="t" r="r" b="b"/>
              <a:pathLst>
                <a:path w="3963" h="873" extrusionOk="0">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 name="Google Shape;168;p2"/>
            <p:cNvSpPr/>
            <p:nvPr/>
          </p:nvSpPr>
          <p:spPr>
            <a:xfrm>
              <a:off x="398700" y="4361125"/>
              <a:ext cx="40025" cy="74400"/>
            </a:xfrm>
            <a:custGeom>
              <a:avLst/>
              <a:gdLst/>
              <a:ahLst/>
              <a:cxnLst/>
              <a:rect l="l" t="t" r="r" b="b"/>
              <a:pathLst>
                <a:path w="1601" h="2976" extrusionOk="0">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 name="Google Shape;169;p2"/>
            <p:cNvSpPr/>
            <p:nvPr/>
          </p:nvSpPr>
          <p:spPr>
            <a:xfrm>
              <a:off x="359875" y="4444575"/>
              <a:ext cx="105075" cy="31300"/>
            </a:xfrm>
            <a:custGeom>
              <a:avLst/>
              <a:gdLst/>
              <a:ahLst/>
              <a:cxnLst/>
              <a:rect l="l" t="t" r="r" b="b"/>
              <a:pathLst>
                <a:path w="4203" h="1252" extrusionOk="0">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 name="Google Shape;170;p2"/>
            <p:cNvSpPr/>
            <p:nvPr/>
          </p:nvSpPr>
          <p:spPr>
            <a:xfrm>
              <a:off x="470200" y="4411550"/>
              <a:ext cx="37475" cy="72450"/>
            </a:xfrm>
            <a:custGeom>
              <a:avLst/>
              <a:gdLst/>
              <a:ahLst/>
              <a:cxnLst/>
              <a:rect l="l" t="t" r="r" b="b"/>
              <a:pathLst>
                <a:path w="1499" h="2898" extrusionOk="0">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1" name="Google Shape;171;p2"/>
            <p:cNvSpPr/>
            <p:nvPr/>
          </p:nvSpPr>
          <p:spPr>
            <a:xfrm>
              <a:off x="447900" y="4491975"/>
              <a:ext cx="93625" cy="33650"/>
            </a:xfrm>
            <a:custGeom>
              <a:avLst/>
              <a:gdLst/>
              <a:ahLst/>
              <a:cxnLst/>
              <a:rect l="l" t="t" r="r" b="b"/>
              <a:pathLst>
                <a:path w="3745" h="1346" extrusionOk="0">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2" name="Google Shape;172;p2"/>
            <p:cNvSpPr/>
            <p:nvPr/>
          </p:nvSpPr>
          <p:spPr>
            <a:xfrm>
              <a:off x="847350" y="4494875"/>
              <a:ext cx="23075" cy="75950"/>
            </a:xfrm>
            <a:custGeom>
              <a:avLst/>
              <a:gdLst/>
              <a:ahLst/>
              <a:cxnLst/>
              <a:rect l="l" t="t" r="r" b="b"/>
              <a:pathLst>
                <a:path w="923" h="3038" extrusionOk="0">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3" name="Google Shape;173;p2"/>
            <p:cNvSpPr/>
            <p:nvPr/>
          </p:nvSpPr>
          <p:spPr>
            <a:xfrm>
              <a:off x="830975" y="4579850"/>
              <a:ext cx="88325" cy="27275"/>
            </a:xfrm>
            <a:custGeom>
              <a:avLst/>
              <a:gdLst/>
              <a:ahLst/>
              <a:cxnLst/>
              <a:rect l="l" t="t" r="r" b="b"/>
              <a:pathLst>
                <a:path w="3533" h="1091" extrusionOk="0">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4" name="Google Shape;174;p2"/>
            <p:cNvSpPr/>
            <p:nvPr/>
          </p:nvSpPr>
          <p:spPr>
            <a:xfrm>
              <a:off x="781950" y="4565950"/>
              <a:ext cx="23100" cy="78875"/>
            </a:xfrm>
            <a:custGeom>
              <a:avLst/>
              <a:gdLst/>
              <a:ahLst/>
              <a:cxnLst/>
              <a:rect l="l" t="t" r="r" b="b"/>
              <a:pathLst>
                <a:path w="924" h="3155" extrusionOk="0">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5" name="Google Shape;175;p2"/>
            <p:cNvSpPr/>
            <p:nvPr/>
          </p:nvSpPr>
          <p:spPr>
            <a:xfrm>
              <a:off x="766025" y="4653675"/>
              <a:ext cx="73000" cy="24225"/>
            </a:xfrm>
            <a:custGeom>
              <a:avLst/>
              <a:gdLst/>
              <a:ahLst/>
              <a:cxnLst/>
              <a:rect l="l" t="t" r="r" b="b"/>
              <a:pathLst>
                <a:path w="2920" h="969" extrusionOk="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6" name="Google Shape;176;p2"/>
            <p:cNvSpPr/>
            <p:nvPr/>
          </p:nvSpPr>
          <p:spPr>
            <a:xfrm>
              <a:off x="501475" y="4818825"/>
              <a:ext cx="55425" cy="52475"/>
            </a:xfrm>
            <a:custGeom>
              <a:avLst/>
              <a:gdLst/>
              <a:ahLst/>
              <a:cxnLst/>
              <a:rect l="l" t="t" r="r" b="b"/>
              <a:pathLst>
                <a:path w="2217" h="2099" extrusionOk="0">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7" name="Google Shape;177;p2"/>
            <p:cNvSpPr/>
            <p:nvPr/>
          </p:nvSpPr>
          <p:spPr>
            <a:xfrm>
              <a:off x="512325" y="4868650"/>
              <a:ext cx="80275" cy="54925"/>
            </a:xfrm>
            <a:custGeom>
              <a:avLst/>
              <a:gdLst/>
              <a:ahLst/>
              <a:cxnLst/>
              <a:rect l="l" t="t" r="r" b="b"/>
              <a:pathLst>
                <a:path w="3211" h="2197" extrusionOk="0">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8" name="Google Shape;178;p2"/>
            <p:cNvSpPr/>
            <p:nvPr/>
          </p:nvSpPr>
          <p:spPr>
            <a:xfrm>
              <a:off x="587350" y="4832575"/>
              <a:ext cx="45425" cy="50125"/>
            </a:xfrm>
            <a:custGeom>
              <a:avLst/>
              <a:gdLst/>
              <a:ahLst/>
              <a:cxnLst/>
              <a:rect l="l" t="t" r="r" b="b"/>
              <a:pathLst>
                <a:path w="1817" h="2005" extrusionOk="0">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9" name="Google Shape;179;p2"/>
            <p:cNvSpPr/>
            <p:nvPr/>
          </p:nvSpPr>
          <p:spPr>
            <a:xfrm>
              <a:off x="605375" y="4872750"/>
              <a:ext cx="56375" cy="47275"/>
            </a:xfrm>
            <a:custGeom>
              <a:avLst/>
              <a:gdLst/>
              <a:ahLst/>
              <a:cxnLst/>
              <a:rect l="l" t="t" r="r" b="b"/>
              <a:pathLst>
                <a:path w="2255" h="1891" extrusionOk="0">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80" name="Google Shape;180;p2"/>
          <p:cNvSpPr/>
          <p:nvPr/>
        </p:nvSpPr>
        <p:spPr>
          <a:xfrm>
            <a:off x="7803575" y="1226675"/>
            <a:ext cx="67225" cy="58950"/>
          </a:xfrm>
          <a:custGeom>
            <a:avLst/>
            <a:gdLst/>
            <a:ahLst/>
            <a:cxnLst/>
            <a:rect l="l" t="t" r="r" b="b"/>
            <a:pathLst>
              <a:path w="2689" h="2358" extrusionOk="0">
                <a:moveTo>
                  <a:pt x="1343" y="1"/>
                </a:moveTo>
                <a:cubicBezTo>
                  <a:pt x="867" y="1"/>
                  <a:pt x="394" y="249"/>
                  <a:pt x="232" y="762"/>
                </a:cubicBezTo>
                <a:cubicBezTo>
                  <a:pt x="0" y="1731"/>
                  <a:pt x="765" y="2357"/>
                  <a:pt x="1475" y="2357"/>
                </a:cubicBezTo>
                <a:cubicBezTo>
                  <a:pt x="1952" y="2357"/>
                  <a:pt x="2405" y="2075"/>
                  <a:pt x="2515" y="1424"/>
                </a:cubicBezTo>
                <a:cubicBezTo>
                  <a:pt x="2688" y="490"/>
                  <a:pt x="2013" y="1"/>
                  <a:pt x="134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81" name="Google Shape;181;p2"/>
          <p:cNvGrpSpPr/>
          <p:nvPr/>
        </p:nvGrpSpPr>
        <p:grpSpPr>
          <a:xfrm>
            <a:off x="7790450" y="135250"/>
            <a:ext cx="1154200" cy="1393900"/>
            <a:chOff x="7333250" y="135250"/>
            <a:chExt cx="1154200" cy="1393900"/>
          </a:xfrm>
        </p:grpSpPr>
        <p:sp>
          <p:nvSpPr>
            <p:cNvPr id="182" name="Google Shape;182;p2"/>
            <p:cNvSpPr/>
            <p:nvPr/>
          </p:nvSpPr>
          <p:spPr>
            <a:xfrm>
              <a:off x="7395700" y="545100"/>
              <a:ext cx="644675" cy="940000"/>
            </a:xfrm>
            <a:custGeom>
              <a:avLst/>
              <a:gdLst/>
              <a:ahLst/>
              <a:cxnLst/>
              <a:rect l="l" t="t" r="r" b="b"/>
              <a:pathLst>
                <a:path w="25787" h="37600" extrusionOk="0">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3" name="Google Shape;183;p2"/>
            <p:cNvSpPr/>
            <p:nvPr/>
          </p:nvSpPr>
          <p:spPr>
            <a:xfrm>
              <a:off x="7913100" y="135250"/>
              <a:ext cx="337850" cy="449700"/>
            </a:xfrm>
            <a:custGeom>
              <a:avLst/>
              <a:gdLst/>
              <a:ahLst/>
              <a:cxnLst/>
              <a:rect l="l" t="t" r="r" b="b"/>
              <a:pathLst>
                <a:path w="13514" h="17988" extrusionOk="0">
                  <a:moveTo>
                    <a:pt x="6004" y="1"/>
                  </a:moveTo>
                  <a:cubicBezTo>
                    <a:pt x="1" y="1"/>
                    <a:pt x="2009" y="14175"/>
                    <a:pt x="4292" y="17987"/>
                  </a:cubicBezTo>
                  <a:cubicBezTo>
                    <a:pt x="6757" y="15704"/>
                    <a:pt x="13513" y="1"/>
                    <a:pt x="6004"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4" name="Google Shape;184;p2"/>
            <p:cNvSpPr/>
            <p:nvPr/>
          </p:nvSpPr>
          <p:spPr>
            <a:xfrm>
              <a:off x="7979875" y="522900"/>
              <a:ext cx="507575" cy="248725"/>
            </a:xfrm>
            <a:custGeom>
              <a:avLst/>
              <a:gdLst/>
              <a:ahLst/>
              <a:cxnLst/>
              <a:rect l="l" t="t" r="r" b="b"/>
              <a:pathLst>
                <a:path w="20303" h="9949" extrusionOk="0">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5" name="Google Shape;185;p2"/>
            <p:cNvSpPr/>
            <p:nvPr/>
          </p:nvSpPr>
          <p:spPr>
            <a:xfrm>
              <a:off x="7454325" y="580600"/>
              <a:ext cx="416000" cy="389525"/>
            </a:xfrm>
            <a:custGeom>
              <a:avLst/>
              <a:gdLst/>
              <a:ahLst/>
              <a:cxnLst/>
              <a:rect l="l" t="t" r="r" b="b"/>
              <a:pathLst>
                <a:path w="16640" h="15581" extrusionOk="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6" name="Google Shape;186;p2"/>
            <p:cNvSpPr/>
            <p:nvPr/>
          </p:nvSpPr>
          <p:spPr>
            <a:xfrm>
              <a:off x="7796700" y="971900"/>
              <a:ext cx="486050" cy="195150"/>
            </a:xfrm>
            <a:custGeom>
              <a:avLst/>
              <a:gdLst/>
              <a:ahLst/>
              <a:cxnLst/>
              <a:rect l="l" t="t" r="r" b="b"/>
              <a:pathLst>
                <a:path w="19442" h="7806" extrusionOk="0">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7" name="Google Shape;187;p2"/>
            <p:cNvSpPr/>
            <p:nvPr/>
          </p:nvSpPr>
          <p:spPr>
            <a:xfrm>
              <a:off x="7385275" y="862300"/>
              <a:ext cx="295425" cy="395400"/>
            </a:xfrm>
            <a:custGeom>
              <a:avLst/>
              <a:gdLst/>
              <a:ahLst/>
              <a:cxnLst/>
              <a:rect l="l" t="t" r="r" b="b"/>
              <a:pathLst>
                <a:path w="11817" h="15816" extrusionOk="0">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8" name="Google Shape;188;p2"/>
            <p:cNvSpPr/>
            <p:nvPr/>
          </p:nvSpPr>
          <p:spPr>
            <a:xfrm>
              <a:off x="7556450" y="1361025"/>
              <a:ext cx="413000" cy="168125"/>
            </a:xfrm>
            <a:custGeom>
              <a:avLst/>
              <a:gdLst/>
              <a:ahLst/>
              <a:cxnLst/>
              <a:rect l="l" t="t" r="r" b="b"/>
              <a:pathLst>
                <a:path w="16520" h="6725" extrusionOk="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89" name="Google Shape;189;p2"/>
            <p:cNvSpPr/>
            <p:nvPr/>
          </p:nvSpPr>
          <p:spPr>
            <a:xfrm>
              <a:off x="7818275" y="454675"/>
              <a:ext cx="187300" cy="257150"/>
            </a:xfrm>
            <a:custGeom>
              <a:avLst/>
              <a:gdLst/>
              <a:ahLst/>
              <a:cxnLst/>
              <a:rect l="l" t="t" r="r" b="b"/>
              <a:pathLst>
                <a:path w="7492" h="10286" extrusionOk="0">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0" name="Google Shape;190;p2"/>
            <p:cNvSpPr/>
            <p:nvPr/>
          </p:nvSpPr>
          <p:spPr>
            <a:xfrm>
              <a:off x="7913125" y="858250"/>
              <a:ext cx="278475" cy="54950"/>
            </a:xfrm>
            <a:custGeom>
              <a:avLst/>
              <a:gdLst/>
              <a:ahLst/>
              <a:cxnLst/>
              <a:rect l="l" t="t" r="r" b="b"/>
              <a:pathLst>
                <a:path w="11139" h="2198" extrusionOk="0">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1" name="Google Shape;191;p2"/>
            <p:cNvSpPr/>
            <p:nvPr/>
          </p:nvSpPr>
          <p:spPr>
            <a:xfrm>
              <a:off x="7678050" y="1222100"/>
              <a:ext cx="305175" cy="86400"/>
            </a:xfrm>
            <a:custGeom>
              <a:avLst/>
              <a:gdLst/>
              <a:ahLst/>
              <a:cxnLst/>
              <a:rect l="l" t="t" r="r" b="b"/>
              <a:pathLst>
                <a:path w="12207" h="3456" extrusionOk="0">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2" name="Google Shape;192;p2"/>
            <p:cNvSpPr/>
            <p:nvPr/>
          </p:nvSpPr>
          <p:spPr>
            <a:xfrm>
              <a:off x="7390350" y="1144425"/>
              <a:ext cx="127950" cy="261350"/>
            </a:xfrm>
            <a:custGeom>
              <a:avLst/>
              <a:gdLst/>
              <a:ahLst/>
              <a:cxnLst/>
              <a:rect l="l" t="t" r="r" b="b"/>
              <a:pathLst>
                <a:path w="5118" h="10454" extrusionOk="0">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3" name="Google Shape;193;p2"/>
            <p:cNvSpPr/>
            <p:nvPr/>
          </p:nvSpPr>
          <p:spPr>
            <a:xfrm>
              <a:off x="7909175" y="1252200"/>
              <a:ext cx="144775" cy="104475"/>
            </a:xfrm>
            <a:custGeom>
              <a:avLst/>
              <a:gdLst/>
              <a:ahLst/>
              <a:cxnLst/>
              <a:rect l="l" t="t" r="r" b="b"/>
              <a:pathLst>
                <a:path w="5791" h="4179" extrusionOk="0">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4" name="Google Shape;194;p2"/>
            <p:cNvSpPr/>
            <p:nvPr/>
          </p:nvSpPr>
          <p:spPr>
            <a:xfrm>
              <a:off x="7752450" y="407875"/>
              <a:ext cx="144725" cy="103875"/>
            </a:xfrm>
            <a:custGeom>
              <a:avLst/>
              <a:gdLst/>
              <a:ahLst/>
              <a:cxnLst/>
              <a:rect l="l" t="t" r="r" b="b"/>
              <a:pathLst>
                <a:path w="5789" h="4155" extrusionOk="0">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5" name="Google Shape;195;p2"/>
            <p:cNvSpPr/>
            <p:nvPr/>
          </p:nvSpPr>
          <p:spPr>
            <a:xfrm>
              <a:off x="8120150" y="817375"/>
              <a:ext cx="143750" cy="104000"/>
            </a:xfrm>
            <a:custGeom>
              <a:avLst/>
              <a:gdLst/>
              <a:ahLst/>
              <a:cxnLst/>
              <a:rect l="l" t="t" r="r" b="b"/>
              <a:pathLst>
                <a:path w="5750" h="4160" extrusionOk="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6" name="Google Shape;196;p2"/>
            <p:cNvSpPr/>
            <p:nvPr/>
          </p:nvSpPr>
          <p:spPr>
            <a:xfrm>
              <a:off x="8068650" y="782025"/>
              <a:ext cx="91750" cy="64575"/>
            </a:xfrm>
            <a:custGeom>
              <a:avLst/>
              <a:gdLst/>
              <a:ahLst/>
              <a:cxnLst/>
              <a:rect l="l" t="t" r="r" b="b"/>
              <a:pathLst>
                <a:path w="3670" h="2583" extrusionOk="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7" name="Google Shape;197;p2"/>
            <p:cNvSpPr/>
            <p:nvPr/>
          </p:nvSpPr>
          <p:spPr>
            <a:xfrm>
              <a:off x="7875025" y="460075"/>
              <a:ext cx="92975" cy="63000"/>
            </a:xfrm>
            <a:custGeom>
              <a:avLst/>
              <a:gdLst/>
              <a:ahLst/>
              <a:cxnLst/>
              <a:rect l="l" t="t" r="r" b="b"/>
              <a:pathLst>
                <a:path w="3719" h="2520" extrusionOk="0">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8" name="Google Shape;198;p2"/>
            <p:cNvSpPr/>
            <p:nvPr/>
          </p:nvSpPr>
          <p:spPr>
            <a:xfrm>
              <a:off x="7885075" y="1186550"/>
              <a:ext cx="92150" cy="64075"/>
            </a:xfrm>
            <a:custGeom>
              <a:avLst/>
              <a:gdLst/>
              <a:ahLst/>
              <a:cxnLst/>
              <a:rect l="l" t="t" r="r" b="b"/>
              <a:pathLst>
                <a:path w="3686" h="2563" extrusionOk="0">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99" name="Google Shape;199;p2"/>
            <p:cNvSpPr/>
            <p:nvPr/>
          </p:nvSpPr>
          <p:spPr>
            <a:xfrm>
              <a:off x="7333250" y="1102675"/>
              <a:ext cx="143750" cy="104025"/>
            </a:xfrm>
            <a:custGeom>
              <a:avLst/>
              <a:gdLst/>
              <a:ahLst/>
              <a:cxnLst/>
              <a:rect l="l" t="t" r="r" b="b"/>
              <a:pathLst>
                <a:path w="5750" h="4161" extrusionOk="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0" name="Google Shape;200;p2"/>
            <p:cNvSpPr/>
            <p:nvPr/>
          </p:nvSpPr>
          <p:spPr>
            <a:xfrm>
              <a:off x="7800525" y="1293825"/>
              <a:ext cx="122200" cy="88725"/>
            </a:xfrm>
            <a:custGeom>
              <a:avLst/>
              <a:gdLst/>
              <a:ahLst/>
              <a:cxnLst/>
              <a:rect l="l" t="t" r="r" b="b"/>
              <a:pathLst>
                <a:path w="4888" h="3549" extrusionOk="0">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1" name="Google Shape;201;p2"/>
            <p:cNvSpPr/>
            <p:nvPr/>
          </p:nvSpPr>
          <p:spPr>
            <a:xfrm>
              <a:off x="7762250" y="528275"/>
              <a:ext cx="122175" cy="88825"/>
            </a:xfrm>
            <a:custGeom>
              <a:avLst/>
              <a:gdLst/>
              <a:ahLst/>
              <a:cxnLst/>
              <a:rect l="l" t="t" r="r" b="b"/>
              <a:pathLst>
                <a:path w="4887" h="3553" extrusionOk="0">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2" name="Google Shape;202;p2"/>
            <p:cNvSpPr/>
            <p:nvPr/>
          </p:nvSpPr>
          <p:spPr>
            <a:xfrm>
              <a:off x="8057350" y="904000"/>
              <a:ext cx="122400" cy="88475"/>
            </a:xfrm>
            <a:custGeom>
              <a:avLst/>
              <a:gdLst/>
              <a:ahLst/>
              <a:cxnLst/>
              <a:rect l="l" t="t" r="r" b="b"/>
              <a:pathLst>
                <a:path w="4896" h="3539" extrusionOk="0">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3" name="Google Shape;203;p2"/>
            <p:cNvSpPr/>
            <p:nvPr/>
          </p:nvSpPr>
          <p:spPr>
            <a:xfrm>
              <a:off x="7441800" y="1161675"/>
              <a:ext cx="121950" cy="87950"/>
            </a:xfrm>
            <a:custGeom>
              <a:avLst/>
              <a:gdLst/>
              <a:ahLst/>
              <a:cxnLst/>
              <a:rect l="l" t="t" r="r" b="b"/>
              <a:pathLst>
                <a:path w="4878" h="3518" extrusionOk="0">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4" name="Google Shape;204;p2"/>
            <p:cNvSpPr/>
            <p:nvPr/>
          </p:nvSpPr>
          <p:spPr>
            <a:xfrm>
              <a:off x="7666825" y="670950"/>
              <a:ext cx="222825" cy="317575"/>
            </a:xfrm>
            <a:custGeom>
              <a:avLst/>
              <a:gdLst/>
              <a:ahLst/>
              <a:cxnLst/>
              <a:rect l="l" t="t" r="r" b="b"/>
              <a:pathLst>
                <a:path w="8913" h="12703" extrusionOk="0">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5" name="Google Shape;205;p2"/>
            <p:cNvSpPr/>
            <p:nvPr/>
          </p:nvSpPr>
          <p:spPr>
            <a:xfrm>
              <a:off x="7535875" y="942725"/>
              <a:ext cx="139125" cy="328075"/>
            </a:xfrm>
            <a:custGeom>
              <a:avLst/>
              <a:gdLst/>
              <a:ahLst/>
              <a:cxnLst/>
              <a:rect l="l" t="t" r="r" b="b"/>
              <a:pathLst>
                <a:path w="5565" h="13123" extrusionOk="0">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 name="Google Shape;206;p2"/>
            <p:cNvSpPr/>
            <p:nvPr/>
          </p:nvSpPr>
          <p:spPr>
            <a:xfrm>
              <a:off x="7529300" y="1359300"/>
              <a:ext cx="325850" cy="102925"/>
            </a:xfrm>
            <a:custGeom>
              <a:avLst/>
              <a:gdLst/>
              <a:ahLst/>
              <a:cxnLst/>
              <a:rect l="l" t="t" r="r" b="b"/>
              <a:pathLst>
                <a:path w="13034" h="4117" extrusionOk="0">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 name="Google Shape;207;p2"/>
            <p:cNvSpPr/>
            <p:nvPr/>
          </p:nvSpPr>
          <p:spPr>
            <a:xfrm>
              <a:off x="7780175" y="1051125"/>
              <a:ext cx="361200" cy="73775"/>
            </a:xfrm>
            <a:custGeom>
              <a:avLst/>
              <a:gdLst/>
              <a:ahLst/>
              <a:cxnLst/>
              <a:rect l="l" t="t" r="r" b="b"/>
              <a:pathLst>
                <a:path w="14448" h="2951" extrusionOk="0">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 name="Google Shape;208;p2"/>
            <p:cNvSpPr/>
            <p:nvPr/>
          </p:nvSpPr>
          <p:spPr>
            <a:xfrm>
              <a:off x="7958175" y="614375"/>
              <a:ext cx="357275" cy="167800"/>
            </a:xfrm>
            <a:custGeom>
              <a:avLst/>
              <a:gdLst/>
              <a:ahLst/>
              <a:cxnLst/>
              <a:rect l="l" t="t" r="r" b="b"/>
              <a:pathLst>
                <a:path w="14291" h="6712" extrusionOk="0">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 name="Google Shape;209;p2"/>
            <p:cNvSpPr/>
            <p:nvPr/>
          </p:nvSpPr>
          <p:spPr>
            <a:xfrm>
              <a:off x="7997350" y="234125"/>
              <a:ext cx="70425" cy="406700"/>
            </a:xfrm>
            <a:custGeom>
              <a:avLst/>
              <a:gdLst/>
              <a:ahLst/>
              <a:cxnLst/>
              <a:rect l="l" t="t" r="r" b="b"/>
              <a:pathLst>
                <a:path w="2817" h="16268" extrusionOk="0">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0" name="Google Shape;210;p2"/>
            <p:cNvSpPr/>
            <p:nvPr/>
          </p:nvSpPr>
          <p:spPr>
            <a:xfrm>
              <a:off x="8045675" y="278425"/>
              <a:ext cx="68375" cy="77475"/>
            </a:xfrm>
            <a:custGeom>
              <a:avLst/>
              <a:gdLst/>
              <a:ahLst/>
              <a:cxnLst/>
              <a:rect l="l" t="t" r="r" b="b"/>
              <a:pathLst>
                <a:path w="2735" h="3099" extrusionOk="0">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 name="Google Shape;211;p2"/>
            <p:cNvSpPr/>
            <p:nvPr/>
          </p:nvSpPr>
          <p:spPr>
            <a:xfrm>
              <a:off x="7986575" y="325800"/>
              <a:ext cx="64650" cy="68550"/>
            </a:xfrm>
            <a:custGeom>
              <a:avLst/>
              <a:gdLst/>
              <a:ahLst/>
              <a:cxnLst/>
              <a:rect l="l" t="t" r="r" b="b"/>
              <a:pathLst>
                <a:path w="2586" h="2742" extrusionOk="0">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 name="Google Shape;212;p2"/>
            <p:cNvSpPr/>
            <p:nvPr/>
          </p:nvSpPr>
          <p:spPr>
            <a:xfrm>
              <a:off x="8033750" y="382175"/>
              <a:ext cx="72600" cy="80750"/>
            </a:xfrm>
            <a:custGeom>
              <a:avLst/>
              <a:gdLst/>
              <a:ahLst/>
              <a:cxnLst/>
              <a:rect l="l" t="t" r="r" b="b"/>
              <a:pathLst>
                <a:path w="2904" h="3230" extrusionOk="0">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 name="Google Shape;213;p2"/>
            <p:cNvSpPr/>
            <p:nvPr/>
          </p:nvSpPr>
          <p:spPr>
            <a:xfrm>
              <a:off x="7986025" y="428175"/>
              <a:ext cx="56650" cy="70900"/>
            </a:xfrm>
            <a:custGeom>
              <a:avLst/>
              <a:gdLst/>
              <a:ahLst/>
              <a:cxnLst/>
              <a:rect l="l" t="t" r="r" b="b"/>
              <a:pathLst>
                <a:path w="2266" h="2836" extrusionOk="0">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 name="Google Shape;214;p2"/>
            <p:cNvSpPr/>
            <p:nvPr/>
          </p:nvSpPr>
          <p:spPr>
            <a:xfrm>
              <a:off x="8191300" y="583175"/>
              <a:ext cx="60600" cy="83975"/>
            </a:xfrm>
            <a:custGeom>
              <a:avLst/>
              <a:gdLst/>
              <a:ahLst/>
              <a:cxnLst/>
              <a:rect l="l" t="t" r="r" b="b"/>
              <a:pathLst>
                <a:path w="2424" h="3359" extrusionOk="0">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 name="Google Shape;215;p2"/>
            <p:cNvSpPr/>
            <p:nvPr/>
          </p:nvSpPr>
          <p:spPr>
            <a:xfrm>
              <a:off x="8173975" y="671900"/>
              <a:ext cx="79900" cy="47875"/>
            </a:xfrm>
            <a:custGeom>
              <a:avLst/>
              <a:gdLst/>
              <a:ahLst/>
              <a:cxnLst/>
              <a:rect l="l" t="t" r="r" b="b"/>
              <a:pathLst>
                <a:path w="3196" h="1915" extrusionOk="0">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 name="Google Shape;216;p2"/>
            <p:cNvSpPr/>
            <p:nvPr/>
          </p:nvSpPr>
          <p:spPr>
            <a:xfrm>
              <a:off x="8093675" y="625925"/>
              <a:ext cx="70300" cy="83025"/>
            </a:xfrm>
            <a:custGeom>
              <a:avLst/>
              <a:gdLst/>
              <a:ahLst/>
              <a:cxnLst/>
              <a:rect l="l" t="t" r="r" b="b"/>
              <a:pathLst>
                <a:path w="2812" h="3321" extrusionOk="0">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 name="Google Shape;217;p2"/>
            <p:cNvSpPr/>
            <p:nvPr/>
          </p:nvSpPr>
          <p:spPr>
            <a:xfrm>
              <a:off x="8078875" y="707650"/>
              <a:ext cx="74975" cy="40850"/>
            </a:xfrm>
            <a:custGeom>
              <a:avLst/>
              <a:gdLst/>
              <a:ahLst/>
              <a:cxnLst/>
              <a:rect l="l" t="t" r="r" b="b"/>
              <a:pathLst>
                <a:path w="2999" h="1634" extrusionOk="0">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 name="Google Shape;218;p2"/>
            <p:cNvSpPr/>
            <p:nvPr/>
          </p:nvSpPr>
          <p:spPr>
            <a:xfrm>
              <a:off x="7714325" y="673600"/>
              <a:ext cx="42575" cy="72800"/>
            </a:xfrm>
            <a:custGeom>
              <a:avLst/>
              <a:gdLst/>
              <a:ahLst/>
              <a:cxnLst/>
              <a:rect l="l" t="t" r="r" b="b"/>
              <a:pathLst>
                <a:path w="1703" h="2912" extrusionOk="0">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 name="Google Shape;219;p2"/>
            <p:cNvSpPr/>
            <p:nvPr/>
          </p:nvSpPr>
          <p:spPr>
            <a:xfrm>
              <a:off x="7663150" y="746875"/>
              <a:ext cx="87725" cy="35725"/>
            </a:xfrm>
            <a:custGeom>
              <a:avLst/>
              <a:gdLst/>
              <a:ahLst/>
              <a:cxnLst/>
              <a:rect l="l" t="t" r="r" b="b"/>
              <a:pathLst>
                <a:path w="3509" h="1429" extrusionOk="0">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 name="Google Shape;220;p2"/>
            <p:cNvSpPr/>
            <p:nvPr/>
          </p:nvSpPr>
          <p:spPr>
            <a:xfrm>
              <a:off x="7760900" y="749200"/>
              <a:ext cx="50850" cy="75575"/>
            </a:xfrm>
            <a:custGeom>
              <a:avLst/>
              <a:gdLst/>
              <a:ahLst/>
              <a:cxnLst/>
              <a:rect l="l" t="t" r="r" b="b"/>
              <a:pathLst>
                <a:path w="2034" h="3023" extrusionOk="0">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 name="Google Shape;221;p2"/>
            <p:cNvSpPr/>
            <p:nvPr/>
          </p:nvSpPr>
          <p:spPr>
            <a:xfrm>
              <a:off x="7717675" y="817975"/>
              <a:ext cx="92200" cy="48500"/>
            </a:xfrm>
            <a:custGeom>
              <a:avLst/>
              <a:gdLst/>
              <a:ahLst/>
              <a:cxnLst/>
              <a:rect l="l" t="t" r="r" b="b"/>
              <a:pathLst>
                <a:path w="3688" h="1940" extrusionOk="0">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 name="Google Shape;222;p2"/>
            <p:cNvSpPr/>
            <p:nvPr/>
          </p:nvSpPr>
          <p:spPr>
            <a:xfrm>
              <a:off x="8021900" y="1010550"/>
              <a:ext cx="63625" cy="64050"/>
            </a:xfrm>
            <a:custGeom>
              <a:avLst/>
              <a:gdLst/>
              <a:ahLst/>
              <a:cxnLst/>
              <a:rect l="l" t="t" r="r" b="b"/>
              <a:pathLst>
                <a:path w="2545" h="2562" extrusionOk="0">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 name="Google Shape;223;p2"/>
            <p:cNvSpPr/>
            <p:nvPr/>
          </p:nvSpPr>
          <p:spPr>
            <a:xfrm>
              <a:off x="7988975" y="1070425"/>
              <a:ext cx="91275" cy="63250"/>
            </a:xfrm>
            <a:custGeom>
              <a:avLst/>
              <a:gdLst/>
              <a:ahLst/>
              <a:cxnLst/>
              <a:rect l="l" t="t" r="r" b="b"/>
              <a:pathLst>
                <a:path w="3651" h="2530" extrusionOk="0">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 name="Google Shape;224;p2"/>
            <p:cNvSpPr/>
            <p:nvPr/>
          </p:nvSpPr>
          <p:spPr>
            <a:xfrm>
              <a:off x="7939000" y="1030700"/>
              <a:ext cx="60675" cy="61700"/>
            </a:xfrm>
            <a:custGeom>
              <a:avLst/>
              <a:gdLst/>
              <a:ahLst/>
              <a:cxnLst/>
              <a:rect l="l" t="t" r="r" b="b"/>
              <a:pathLst>
                <a:path w="2427" h="2468" extrusionOk="0">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 name="Google Shape;225;p2"/>
            <p:cNvSpPr/>
            <p:nvPr/>
          </p:nvSpPr>
          <p:spPr>
            <a:xfrm>
              <a:off x="7900475" y="1084850"/>
              <a:ext cx="80475" cy="59625"/>
            </a:xfrm>
            <a:custGeom>
              <a:avLst/>
              <a:gdLst/>
              <a:ahLst/>
              <a:cxnLst/>
              <a:rect l="l" t="t" r="r" b="b"/>
              <a:pathLst>
                <a:path w="3219" h="2385" extrusionOk="0">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 name="Google Shape;226;p2"/>
            <p:cNvSpPr/>
            <p:nvPr/>
          </p:nvSpPr>
          <p:spPr>
            <a:xfrm>
              <a:off x="7569950" y="963725"/>
              <a:ext cx="49625" cy="69750"/>
            </a:xfrm>
            <a:custGeom>
              <a:avLst/>
              <a:gdLst/>
              <a:ahLst/>
              <a:cxnLst/>
              <a:rect l="l" t="t" r="r" b="b"/>
              <a:pathLst>
                <a:path w="1985" h="2790" extrusionOk="0">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7" name="Google Shape;227;p2"/>
            <p:cNvSpPr/>
            <p:nvPr/>
          </p:nvSpPr>
          <p:spPr>
            <a:xfrm>
              <a:off x="7518300" y="1022800"/>
              <a:ext cx="79475" cy="51800"/>
            </a:xfrm>
            <a:custGeom>
              <a:avLst/>
              <a:gdLst/>
              <a:ahLst/>
              <a:cxnLst/>
              <a:rect l="l" t="t" r="r" b="b"/>
              <a:pathLst>
                <a:path w="3179" h="2072" extrusionOk="0">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8" name="Google Shape;228;p2"/>
            <p:cNvSpPr/>
            <p:nvPr/>
          </p:nvSpPr>
          <p:spPr>
            <a:xfrm>
              <a:off x="7601475" y="1052750"/>
              <a:ext cx="48575" cy="73550"/>
            </a:xfrm>
            <a:custGeom>
              <a:avLst/>
              <a:gdLst/>
              <a:ahLst/>
              <a:cxnLst/>
              <a:rect l="l" t="t" r="r" b="b"/>
              <a:pathLst>
                <a:path w="1943" h="2942" extrusionOk="0">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9" name="Google Shape;229;p2"/>
            <p:cNvSpPr/>
            <p:nvPr/>
          </p:nvSpPr>
          <p:spPr>
            <a:xfrm>
              <a:off x="7560675" y="1121350"/>
              <a:ext cx="68075" cy="43150"/>
            </a:xfrm>
            <a:custGeom>
              <a:avLst/>
              <a:gdLst/>
              <a:ahLst/>
              <a:cxnLst/>
              <a:rect l="l" t="t" r="r" b="b"/>
              <a:pathLst>
                <a:path w="2723" h="1726" extrusionOk="0">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0" name="Google Shape;230;p2"/>
            <p:cNvSpPr/>
            <p:nvPr/>
          </p:nvSpPr>
          <p:spPr>
            <a:xfrm>
              <a:off x="7748225" y="1393900"/>
              <a:ext cx="66175" cy="38225"/>
            </a:xfrm>
            <a:custGeom>
              <a:avLst/>
              <a:gdLst/>
              <a:ahLst/>
              <a:cxnLst/>
              <a:rect l="l" t="t" r="r" b="b"/>
              <a:pathLst>
                <a:path w="2647" h="1529" extrusionOk="0">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1" name="Google Shape;231;p2"/>
            <p:cNvSpPr/>
            <p:nvPr/>
          </p:nvSpPr>
          <p:spPr>
            <a:xfrm>
              <a:off x="7708450" y="1414125"/>
              <a:ext cx="57950" cy="73150"/>
            </a:xfrm>
            <a:custGeom>
              <a:avLst/>
              <a:gdLst/>
              <a:ahLst/>
              <a:cxnLst/>
              <a:rect l="l" t="t" r="r" b="b"/>
              <a:pathLst>
                <a:path w="2318" h="2926" extrusionOk="0">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2" name="Google Shape;232;p2"/>
            <p:cNvSpPr/>
            <p:nvPr/>
          </p:nvSpPr>
          <p:spPr>
            <a:xfrm>
              <a:off x="7671900" y="1373200"/>
              <a:ext cx="57625" cy="40050"/>
            </a:xfrm>
            <a:custGeom>
              <a:avLst/>
              <a:gdLst/>
              <a:ahLst/>
              <a:cxnLst/>
              <a:rect l="l" t="t" r="r" b="b"/>
              <a:pathLst>
                <a:path w="2305" h="1602" extrusionOk="0">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3" name="Google Shape;233;p2"/>
            <p:cNvSpPr/>
            <p:nvPr/>
          </p:nvSpPr>
          <p:spPr>
            <a:xfrm>
              <a:off x="7643775" y="1391225"/>
              <a:ext cx="39575" cy="57525"/>
            </a:xfrm>
            <a:custGeom>
              <a:avLst/>
              <a:gdLst/>
              <a:ahLst/>
              <a:cxnLst/>
              <a:rect l="l" t="t" r="r" b="b"/>
              <a:pathLst>
                <a:path w="1583" h="2301" extrusionOk="0">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34" name="Google Shape;234;p2"/>
          <p:cNvGrpSpPr/>
          <p:nvPr/>
        </p:nvGrpSpPr>
        <p:grpSpPr>
          <a:xfrm>
            <a:off x="759450" y="10075"/>
            <a:ext cx="1021825" cy="935325"/>
            <a:chOff x="1292850" y="86275"/>
            <a:chExt cx="1021825" cy="935325"/>
          </a:xfrm>
        </p:grpSpPr>
        <p:sp>
          <p:nvSpPr>
            <p:cNvPr id="235" name="Google Shape;235;p2"/>
            <p:cNvSpPr/>
            <p:nvPr/>
          </p:nvSpPr>
          <p:spPr>
            <a:xfrm>
              <a:off x="1863875" y="169775"/>
              <a:ext cx="241275" cy="638000"/>
            </a:xfrm>
            <a:custGeom>
              <a:avLst/>
              <a:gdLst/>
              <a:ahLst/>
              <a:cxnLst/>
              <a:rect l="l" t="t" r="r" b="b"/>
              <a:pathLst>
                <a:path w="9651" h="25520" extrusionOk="0">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6" name="Google Shape;236;p2"/>
            <p:cNvSpPr/>
            <p:nvPr/>
          </p:nvSpPr>
          <p:spPr>
            <a:xfrm>
              <a:off x="1928350" y="138400"/>
              <a:ext cx="272850" cy="289700"/>
            </a:xfrm>
            <a:custGeom>
              <a:avLst/>
              <a:gdLst/>
              <a:ahLst/>
              <a:cxnLst/>
              <a:rect l="l" t="t" r="r" b="b"/>
              <a:pathLst>
                <a:path w="10914" h="11588" extrusionOk="0">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7" name="Google Shape;237;p2"/>
            <p:cNvSpPr/>
            <p:nvPr/>
          </p:nvSpPr>
          <p:spPr>
            <a:xfrm>
              <a:off x="1812100" y="150925"/>
              <a:ext cx="435525" cy="298350"/>
            </a:xfrm>
            <a:custGeom>
              <a:avLst/>
              <a:gdLst/>
              <a:ahLst/>
              <a:cxnLst/>
              <a:rect l="l" t="t" r="r" b="b"/>
              <a:pathLst>
                <a:path w="17421" h="11934" extrusionOk="0">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8" name="Google Shape;238;p2"/>
            <p:cNvSpPr/>
            <p:nvPr/>
          </p:nvSpPr>
          <p:spPr>
            <a:xfrm>
              <a:off x="1433025" y="305925"/>
              <a:ext cx="568500" cy="715675"/>
            </a:xfrm>
            <a:custGeom>
              <a:avLst/>
              <a:gdLst/>
              <a:ahLst/>
              <a:cxnLst/>
              <a:rect l="l" t="t" r="r" b="b"/>
              <a:pathLst>
                <a:path w="22740" h="28627" extrusionOk="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39" name="Google Shape;239;p2"/>
            <p:cNvSpPr/>
            <p:nvPr/>
          </p:nvSpPr>
          <p:spPr>
            <a:xfrm>
              <a:off x="1356650" y="200850"/>
              <a:ext cx="309800" cy="287900"/>
            </a:xfrm>
            <a:custGeom>
              <a:avLst/>
              <a:gdLst/>
              <a:ahLst/>
              <a:cxnLst/>
              <a:rect l="l" t="t" r="r" b="b"/>
              <a:pathLst>
                <a:path w="12392" h="11516" extrusionOk="0">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0" name="Google Shape;240;p2"/>
            <p:cNvSpPr/>
            <p:nvPr/>
          </p:nvSpPr>
          <p:spPr>
            <a:xfrm>
              <a:off x="1371800" y="178900"/>
              <a:ext cx="335175" cy="413975"/>
            </a:xfrm>
            <a:custGeom>
              <a:avLst/>
              <a:gdLst/>
              <a:ahLst/>
              <a:cxnLst/>
              <a:rect l="l" t="t" r="r" b="b"/>
              <a:pathLst>
                <a:path w="13407" h="16559" extrusionOk="0">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1" name="Google Shape;241;p2"/>
            <p:cNvSpPr/>
            <p:nvPr/>
          </p:nvSpPr>
          <p:spPr>
            <a:xfrm>
              <a:off x="1555150" y="626000"/>
              <a:ext cx="232850" cy="87325"/>
            </a:xfrm>
            <a:custGeom>
              <a:avLst/>
              <a:gdLst/>
              <a:ahLst/>
              <a:cxnLst/>
              <a:rect l="l" t="t" r="r" b="b"/>
              <a:pathLst>
                <a:path w="9314" h="3493" extrusionOk="0">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2" name="Google Shape;242;p2"/>
            <p:cNvSpPr/>
            <p:nvPr/>
          </p:nvSpPr>
          <p:spPr>
            <a:xfrm>
              <a:off x="1783400" y="406300"/>
              <a:ext cx="114150" cy="138125"/>
            </a:xfrm>
            <a:custGeom>
              <a:avLst/>
              <a:gdLst/>
              <a:ahLst/>
              <a:cxnLst/>
              <a:rect l="l" t="t" r="r" b="b"/>
              <a:pathLst>
                <a:path w="4566" h="5525" extrusionOk="0">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3" name="Google Shape;243;p2"/>
            <p:cNvSpPr/>
            <p:nvPr/>
          </p:nvSpPr>
          <p:spPr>
            <a:xfrm>
              <a:off x="1932900" y="663100"/>
              <a:ext cx="180925" cy="174050"/>
            </a:xfrm>
            <a:custGeom>
              <a:avLst/>
              <a:gdLst/>
              <a:ahLst/>
              <a:cxnLst/>
              <a:rect l="l" t="t" r="r" b="b"/>
              <a:pathLst>
                <a:path w="7237" h="6962" extrusionOk="0">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4" name="Google Shape;244;p2"/>
            <p:cNvSpPr/>
            <p:nvPr/>
          </p:nvSpPr>
          <p:spPr>
            <a:xfrm>
              <a:off x="1676125" y="851400"/>
              <a:ext cx="252250" cy="87900"/>
            </a:xfrm>
            <a:custGeom>
              <a:avLst/>
              <a:gdLst/>
              <a:ahLst/>
              <a:cxnLst/>
              <a:rect l="l" t="t" r="r" b="b"/>
              <a:pathLst>
                <a:path w="10090" h="3516" extrusionOk="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5" name="Google Shape;245;p2"/>
            <p:cNvSpPr/>
            <p:nvPr/>
          </p:nvSpPr>
          <p:spPr>
            <a:xfrm>
              <a:off x="1350350" y="250700"/>
              <a:ext cx="151550" cy="104700"/>
            </a:xfrm>
            <a:custGeom>
              <a:avLst/>
              <a:gdLst/>
              <a:ahLst/>
              <a:cxnLst/>
              <a:rect l="l" t="t" r="r" b="b"/>
              <a:pathLst>
                <a:path w="6062" h="4188" extrusionOk="0">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6" name="Google Shape;246;p2"/>
            <p:cNvSpPr/>
            <p:nvPr/>
          </p:nvSpPr>
          <p:spPr>
            <a:xfrm>
              <a:off x="1484225" y="157600"/>
              <a:ext cx="128400" cy="87700"/>
            </a:xfrm>
            <a:custGeom>
              <a:avLst/>
              <a:gdLst/>
              <a:ahLst/>
              <a:cxnLst/>
              <a:rect l="l" t="t" r="r" b="b"/>
              <a:pathLst>
                <a:path w="5136" h="3508" extrusionOk="0">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7" name="Google Shape;247;p2"/>
            <p:cNvSpPr/>
            <p:nvPr/>
          </p:nvSpPr>
          <p:spPr>
            <a:xfrm>
              <a:off x="1592400" y="115225"/>
              <a:ext cx="153700" cy="104175"/>
            </a:xfrm>
            <a:custGeom>
              <a:avLst/>
              <a:gdLst/>
              <a:ahLst/>
              <a:cxnLst/>
              <a:rect l="l" t="t" r="r" b="b"/>
              <a:pathLst>
                <a:path w="6148" h="4167" extrusionOk="0">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8" name="Google Shape;248;p2"/>
            <p:cNvSpPr/>
            <p:nvPr/>
          </p:nvSpPr>
          <p:spPr>
            <a:xfrm>
              <a:off x="1296500" y="400125"/>
              <a:ext cx="127875" cy="87700"/>
            </a:xfrm>
            <a:custGeom>
              <a:avLst/>
              <a:gdLst/>
              <a:ahLst/>
              <a:cxnLst/>
              <a:rect l="l" t="t" r="r" b="b"/>
              <a:pathLst>
                <a:path w="5115" h="3508" extrusionOk="0">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49" name="Google Shape;249;p2"/>
            <p:cNvSpPr/>
            <p:nvPr/>
          </p:nvSpPr>
          <p:spPr>
            <a:xfrm>
              <a:off x="1292850" y="529975"/>
              <a:ext cx="154175" cy="105450"/>
            </a:xfrm>
            <a:custGeom>
              <a:avLst/>
              <a:gdLst/>
              <a:ahLst/>
              <a:cxnLst/>
              <a:rect l="l" t="t" r="r" b="b"/>
              <a:pathLst>
                <a:path w="6167" h="4218" extrusionOk="0">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0" name="Google Shape;250;p2"/>
            <p:cNvSpPr/>
            <p:nvPr/>
          </p:nvSpPr>
          <p:spPr>
            <a:xfrm>
              <a:off x="1897925" y="86275"/>
              <a:ext cx="128000" cy="87700"/>
            </a:xfrm>
            <a:custGeom>
              <a:avLst/>
              <a:gdLst/>
              <a:ahLst/>
              <a:cxnLst/>
              <a:rect l="l" t="t" r="r" b="b"/>
              <a:pathLst>
                <a:path w="5120" h="3508" extrusionOk="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1" name="Google Shape;251;p2"/>
            <p:cNvSpPr/>
            <p:nvPr/>
          </p:nvSpPr>
          <p:spPr>
            <a:xfrm>
              <a:off x="2017600" y="113950"/>
              <a:ext cx="154650" cy="105450"/>
            </a:xfrm>
            <a:custGeom>
              <a:avLst/>
              <a:gdLst/>
              <a:ahLst/>
              <a:cxnLst/>
              <a:rect l="l" t="t" r="r" b="b"/>
              <a:pathLst>
                <a:path w="6186" h="4218" extrusionOk="0">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2" name="Google Shape;252;p2"/>
            <p:cNvSpPr/>
            <p:nvPr/>
          </p:nvSpPr>
          <p:spPr>
            <a:xfrm>
              <a:off x="2160875" y="338575"/>
              <a:ext cx="153800" cy="105375"/>
            </a:xfrm>
            <a:custGeom>
              <a:avLst/>
              <a:gdLst/>
              <a:ahLst/>
              <a:cxnLst/>
              <a:rect l="l" t="t" r="r" b="b"/>
              <a:pathLst>
                <a:path w="6152" h="4215" extrusionOk="0">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3" name="Google Shape;253;p2"/>
            <p:cNvSpPr/>
            <p:nvPr/>
          </p:nvSpPr>
          <p:spPr>
            <a:xfrm>
              <a:off x="2126000" y="223175"/>
              <a:ext cx="128000" cy="88550"/>
            </a:xfrm>
            <a:custGeom>
              <a:avLst/>
              <a:gdLst/>
              <a:ahLst/>
              <a:cxnLst/>
              <a:rect l="l" t="t" r="r" b="b"/>
              <a:pathLst>
                <a:path w="5120" h="3542" extrusionOk="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4" name="Google Shape;254;p2"/>
            <p:cNvSpPr/>
            <p:nvPr/>
          </p:nvSpPr>
          <p:spPr>
            <a:xfrm>
              <a:off x="1762100" y="107600"/>
              <a:ext cx="128575" cy="89100"/>
            </a:xfrm>
            <a:custGeom>
              <a:avLst/>
              <a:gdLst/>
              <a:ahLst/>
              <a:cxnLst/>
              <a:rect l="l" t="t" r="r" b="b"/>
              <a:pathLst>
                <a:path w="5143" h="3564" extrusionOk="0">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55" name="Google Shape;255;p2"/>
          <p:cNvSpPr/>
          <p:nvPr/>
        </p:nvSpPr>
        <p:spPr>
          <a:xfrm>
            <a:off x="5781413" y="4873925"/>
            <a:ext cx="128625" cy="90225"/>
          </a:xfrm>
          <a:custGeom>
            <a:avLst/>
            <a:gdLst/>
            <a:ahLst/>
            <a:cxnLst/>
            <a:rect l="l" t="t" r="r" b="b"/>
            <a:pathLst>
              <a:path w="5145" h="3609" extrusionOk="0">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6" name="Google Shape;256;p2"/>
          <p:cNvSpPr/>
          <p:nvPr/>
        </p:nvSpPr>
        <p:spPr>
          <a:xfrm>
            <a:off x="6408050" y="4617125"/>
            <a:ext cx="151425" cy="104875"/>
          </a:xfrm>
          <a:custGeom>
            <a:avLst/>
            <a:gdLst/>
            <a:ahLst/>
            <a:cxnLst/>
            <a:rect l="l" t="t" r="r" b="b"/>
            <a:pathLst>
              <a:path w="6057" h="4195" extrusionOk="0">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57" name="Google Shape;257;p2"/>
          <p:cNvGrpSpPr/>
          <p:nvPr/>
        </p:nvGrpSpPr>
        <p:grpSpPr>
          <a:xfrm rot="-913800">
            <a:off x="-297097" y="1888163"/>
            <a:ext cx="963871" cy="1023072"/>
            <a:chOff x="171400" y="1580200"/>
            <a:chExt cx="963850" cy="1023050"/>
          </a:xfrm>
        </p:grpSpPr>
        <p:sp>
          <p:nvSpPr>
            <p:cNvPr id="258" name="Google Shape;258;p2"/>
            <p:cNvSpPr/>
            <p:nvPr/>
          </p:nvSpPr>
          <p:spPr>
            <a:xfrm>
              <a:off x="344850" y="1580200"/>
              <a:ext cx="597325" cy="450650"/>
            </a:xfrm>
            <a:custGeom>
              <a:avLst/>
              <a:gdLst/>
              <a:ahLst/>
              <a:cxnLst/>
              <a:rect l="l" t="t" r="r" b="b"/>
              <a:pathLst>
                <a:path w="23893" h="18026" extrusionOk="0">
                  <a:moveTo>
                    <a:pt x="11667" y="1"/>
                  </a:moveTo>
                  <a:cubicBezTo>
                    <a:pt x="7673" y="1"/>
                    <a:pt x="2916" y="1459"/>
                    <a:pt x="1712" y="6319"/>
                  </a:cubicBezTo>
                  <a:cubicBezTo>
                    <a:pt x="0" y="12505"/>
                    <a:pt x="3127" y="17070"/>
                    <a:pt x="9130" y="17823"/>
                  </a:cubicBezTo>
                  <a:cubicBezTo>
                    <a:pt x="10088" y="17954"/>
                    <a:pt x="11105" y="18026"/>
                    <a:pt x="12138" y="18026"/>
                  </a:cubicBezTo>
                  <a:cubicBezTo>
                    <a:pt x="17776" y="18026"/>
                    <a:pt x="23892" y="15875"/>
                    <a:pt x="23487" y="9355"/>
                  </a:cubicBezTo>
                  <a:cubicBezTo>
                    <a:pt x="23193" y="4653"/>
                    <a:pt x="20303" y="41"/>
                    <a:pt x="13042" y="41"/>
                  </a:cubicBezTo>
                  <a:cubicBezTo>
                    <a:pt x="12971" y="41"/>
                    <a:pt x="12900" y="41"/>
                    <a:pt x="12828" y="42"/>
                  </a:cubicBezTo>
                  <a:cubicBezTo>
                    <a:pt x="12451" y="15"/>
                    <a:pt x="12063" y="1"/>
                    <a:pt x="1166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59" name="Google Shape;259;p2"/>
            <p:cNvSpPr/>
            <p:nvPr/>
          </p:nvSpPr>
          <p:spPr>
            <a:xfrm>
              <a:off x="282650" y="2022875"/>
              <a:ext cx="784625" cy="580375"/>
            </a:xfrm>
            <a:custGeom>
              <a:avLst/>
              <a:gdLst/>
              <a:ahLst/>
              <a:cxnLst/>
              <a:rect l="l" t="t" r="r" b="b"/>
              <a:pathLst>
                <a:path w="31385" h="23215" extrusionOk="0">
                  <a:moveTo>
                    <a:pt x="15065" y="0"/>
                  </a:moveTo>
                  <a:cubicBezTo>
                    <a:pt x="13684" y="0"/>
                    <a:pt x="12163" y="42"/>
                    <a:pt x="10477" y="116"/>
                  </a:cubicBezTo>
                  <a:cubicBezTo>
                    <a:pt x="10249" y="103"/>
                    <a:pt x="10024" y="96"/>
                    <a:pt x="9803" y="96"/>
                  </a:cubicBezTo>
                  <a:cubicBezTo>
                    <a:pt x="3391" y="96"/>
                    <a:pt x="0" y="5445"/>
                    <a:pt x="0" y="11049"/>
                  </a:cubicBezTo>
                  <a:cubicBezTo>
                    <a:pt x="114" y="20362"/>
                    <a:pt x="6756" y="23215"/>
                    <a:pt x="15407" y="23215"/>
                  </a:cubicBezTo>
                  <a:cubicBezTo>
                    <a:pt x="23693" y="23215"/>
                    <a:pt x="29216" y="20362"/>
                    <a:pt x="30449" y="14655"/>
                  </a:cubicBezTo>
                  <a:cubicBezTo>
                    <a:pt x="31385" y="10866"/>
                    <a:pt x="30244" y="6005"/>
                    <a:pt x="27117" y="3243"/>
                  </a:cubicBezTo>
                  <a:cubicBezTo>
                    <a:pt x="24340" y="781"/>
                    <a:pt x="20992" y="0"/>
                    <a:pt x="150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0" name="Google Shape;260;p2"/>
            <p:cNvSpPr/>
            <p:nvPr/>
          </p:nvSpPr>
          <p:spPr>
            <a:xfrm>
              <a:off x="304825" y="1930225"/>
              <a:ext cx="684275" cy="176350"/>
            </a:xfrm>
            <a:custGeom>
              <a:avLst/>
              <a:gdLst/>
              <a:ahLst/>
              <a:cxnLst/>
              <a:rect l="l" t="t" r="r" b="b"/>
              <a:pathLst>
                <a:path w="27371" h="7054" extrusionOk="0">
                  <a:moveTo>
                    <a:pt x="24577" y="1"/>
                  </a:moveTo>
                  <a:cubicBezTo>
                    <a:pt x="24125" y="1"/>
                    <a:pt x="23654" y="108"/>
                    <a:pt x="23194" y="307"/>
                  </a:cubicBezTo>
                  <a:cubicBezTo>
                    <a:pt x="20483" y="1453"/>
                    <a:pt x="17284" y="1955"/>
                    <a:pt x="14057" y="1955"/>
                  </a:cubicBezTo>
                  <a:cubicBezTo>
                    <a:pt x="10599" y="1955"/>
                    <a:pt x="7109" y="1378"/>
                    <a:pt x="4157" y="398"/>
                  </a:cubicBezTo>
                  <a:cubicBezTo>
                    <a:pt x="3843" y="283"/>
                    <a:pt x="3546" y="231"/>
                    <a:pt x="3271" y="231"/>
                  </a:cubicBezTo>
                  <a:cubicBezTo>
                    <a:pt x="805" y="231"/>
                    <a:pt x="1" y="4407"/>
                    <a:pt x="2834" y="5351"/>
                  </a:cubicBezTo>
                  <a:cubicBezTo>
                    <a:pt x="6169" y="6463"/>
                    <a:pt x="9885" y="7054"/>
                    <a:pt x="13606" y="7054"/>
                  </a:cubicBezTo>
                  <a:cubicBezTo>
                    <a:pt x="17830" y="7054"/>
                    <a:pt x="22061" y="6292"/>
                    <a:pt x="25750" y="4666"/>
                  </a:cubicBezTo>
                  <a:cubicBezTo>
                    <a:pt x="27074" y="4210"/>
                    <a:pt x="27371" y="2293"/>
                    <a:pt x="26709" y="1243"/>
                  </a:cubicBezTo>
                  <a:cubicBezTo>
                    <a:pt x="26203" y="379"/>
                    <a:pt x="25424" y="1"/>
                    <a:pt x="24577"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1" name="Google Shape;261;p2"/>
            <p:cNvSpPr/>
            <p:nvPr/>
          </p:nvSpPr>
          <p:spPr>
            <a:xfrm>
              <a:off x="425300" y="1972225"/>
              <a:ext cx="230875" cy="532600"/>
            </a:xfrm>
            <a:custGeom>
              <a:avLst/>
              <a:gdLst/>
              <a:ahLst/>
              <a:cxnLst/>
              <a:rect l="l" t="t" r="r" b="b"/>
              <a:pathLst>
                <a:path w="9235" h="21304" extrusionOk="0">
                  <a:moveTo>
                    <a:pt x="5621" y="0"/>
                  </a:moveTo>
                  <a:cubicBezTo>
                    <a:pt x="4820" y="0"/>
                    <a:pt x="4005" y="347"/>
                    <a:pt x="3424" y="1183"/>
                  </a:cubicBezTo>
                  <a:cubicBezTo>
                    <a:pt x="0" y="6228"/>
                    <a:pt x="1621" y="13166"/>
                    <a:pt x="1918" y="18873"/>
                  </a:cubicBezTo>
                  <a:cubicBezTo>
                    <a:pt x="2009" y="20493"/>
                    <a:pt x="3339" y="21304"/>
                    <a:pt x="4623" y="21304"/>
                  </a:cubicBezTo>
                  <a:cubicBezTo>
                    <a:pt x="5906" y="21304"/>
                    <a:pt x="7145" y="20493"/>
                    <a:pt x="7053" y="18873"/>
                  </a:cubicBezTo>
                  <a:cubicBezTo>
                    <a:pt x="6757" y="14216"/>
                    <a:pt x="5136" y="7848"/>
                    <a:pt x="7898" y="3762"/>
                  </a:cubicBezTo>
                  <a:cubicBezTo>
                    <a:pt x="9235" y="1837"/>
                    <a:pt x="7465" y="0"/>
                    <a:pt x="562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2" name="Google Shape;262;p2"/>
            <p:cNvSpPr/>
            <p:nvPr/>
          </p:nvSpPr>
          <p:spPr>
            <a:xfrm>
              <a:off x="939675" y="1957025"/>
              <a:ext cx="195575" cy="203800"/>
            </a:xfrm>
            <a:custGeom>
              <a:avLst/>
              <a:gdLst/>
              <a:ahLst/>
              <a:cxnLst/>
              <a:rect l="l" t="t" r="r" b="b"/>
              <a:pathLst>
                <a:path w="7823" h="8152" extrusionOk="0">
                  <a:moveTo>
                    <a:pt x="6881" y="0"/>
                  </a:moveTo>
                  <a:cubicBezTo>
                    <a:pt x="6687" y="0"/>
                    <a:pt x="6493" y="83"/>
                    <a:pt x="6359" y="285"/>
                  </a:cubicBezTo>
                  <a:cubicBezTo>
                    <a:pt x="4533" y="2750"/>
                    <a:pt x="2639" y="5032"/>
                    <a:pt x="448" y="7018"/>
                  </a:cubicBezTo>
                  <a:cubicBezTo>
                    <a:pt x="0" y="7466"/>
                    <a:pt x="437" y="8152"/>
                    <a:pt x="966" y="8152"/>
                  </a:cubicBezTo>
                  <a:cubicBezTo>
                    <a:pt x="1111" y="8152"/>
                    <a:pt x="1263" y="8100"/>
                    <a:pt x="1406" y="7977"/>
                  </a:cubicBezTo>
                  <a:cubicBezTo>
                    <a:pt x="3689" y="5877"/>
                    <a:pt x="5583" y="3412"/>
                    <a:pt x="7501" y="947"/>
                  </a:cubicBezTo>
                  <a:cubicBezTo>
                    <a:pt x="7823" y="479"/>
                    <a:pt x="7349" y="0"/>
                    <a:pt x="688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3" name="Google Shape;263;p2"/>
            <p:cNvSpPr/>
            <p:nvPr/>
          </p:nvSpPr>
          <p:spPr>
            <a:xfrm>
              <a:off x="1015250" y="1947000"/>
              <a:ext cx="46325" cy="112725"/>
            </a:xfrm>
            <a:custGeom>
              <a:avLst/>
              <a:gdLst/>
              <a:ahLst/>
              <a:cxnLst/>
              <a:rect l="l" t="t" r="r" b="b"/>
              <a:pathLst>
                <a:path w="1853" h="4509" extrusionOk="0">
                  <a:moveTo>
                    <a:pt x="656" y="0"/>
                  </a:moveTo>
                  <a:cubicBezTo>
                    <a:pt x="331" y="0"/>
                    <a:pt x="0" y="389"/>
                    <a:pt x="186" y="777"/>
                  </a:cubicBezTo>
                  <a:cubicBezTo>
                    <a:pt x="666" y="1713"/>
                    <a:pt x="666" y="2968"/>
                    <a:pt x="848" y="3995"/>
                  </a:cubicBezTo>
                  <a:cubicBezTo>
                    <a:pt x="848" y="4338"/>
                    <a:pt x="1111" y="4509"/>
                    <a:pt x="1362" y="4509"/>
                  </a:cubicBezTo>
                  <a:cubicBezTo>
                    <a:pt x="1613" y="4509"/>
                    <a:pt x="1853" y="4338"/>
                    <a:pt x="1807" y="3995"/>
                  </a:cubicBezTo>
                  <a:cubicBezTo>
                    <a:pt x="1716" y="2763"/>
                    <a:pt x="1624" y="1439"/>
                    <a:pt x="1054" y="298"/>
                  </a:cubicBezTo>
                  <a:cubicBezTo>
                    <a:pt x="959" y="86"/>
                    <a:pt x="808" y="0"/>
                    <a:pt x="65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4" name="Google Shape;264;p2"/>
            <p:cNvSpPr/>
            <p:nvPr/>
          </p:nvSpPr>
          <p:spPr>
            <a:xfrm>
              <a:off x="1015325" y="2068550"/>
              <a:ext cx="118725" cy="26275"/>
            </a:xfrm>
            <a:custGeom>
              <a:avLst/>
              <a:gdLst/>
              <a:ahLst/>
              <a:cxnLst/>
              <a:rect l="l" t="t" r="r" b="b"/>
              <a:pathLst>
                <a:path w="4749" h="1051" extrusionOk="0">
                  <a:moveTo>
                    <a:pt x="663" y="1"/>
                  </a:moveTo>
                  <a:cubicBezTo>
                    <a:pt x="1" y="92"/>
                    <a:pt x="1" y="1051"/>
                    <a:pt x="663" y="1051"/>
                  </a:cubicBezTo>
                  <a:lnTo>
                    <a:pt x="4087" y="1051"/>
                  </a:lnTo>
                  <a:cubicBezTo>
                    <a:pt x="4748" y="1051"/>
                    <a:pt x="4748" y="1"/>
                    <a:pt x="408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5" name="Google Shape;265;p2"/>
            <p:cNvSpPr/>
            <p:nvPr/>
          </p:nvSpPr>
          <p:spPr>
            <a:xfrm>
              <a:off x="176525" y="2010450"/>
              <a:ext cx="216975" cy="199475"/>
            </a:xfrm>
            <a:custGeom>
              <a:avLst/>
              <a:gdLst/>
              <a:ahLst/>
              <a:cxnLst/>
              <a:rect l="l" t="t" r="r" b="b"/>
              <a:pathLst>
                <a:path w="8679" h="7979" extrusionOk="0">
                  <a:moveTo>
                    <a:pt x="865" y="0"/>
                  </a:moveTo>
                  <a:cubicBezTo>
                    <a:pt x="401" y="0"/>
                    <a:pt x="0" y="658"/>
                    <a:pt x="365" y="1092"/>
                  </a:cubicBezTo>
                  <a:cubicBezTo>
                    <a:pt x="2442" y="3557"/>
                    <a:pt x="4724" y="5840"/>
                    <a:pt x="7212" y="7848"/>
                  </a:cubicBezTo>
                  <a:cubicBezTo>
                    <a:pt x="7344" y="7939"/>
                    <a:pt x="7487" y="7979"/>
                    <a:pt x="7626" y="7979"/>
                  </a:cubicBezTo>
                  <a:cubicBezTo>
                    <a:pt x="8184" y="7979"/>
                    <a:pt x="8678" y="7347"/>
                    <a:pt x="8148" y="6890"/>
                  </a:cubicBezTo>
                  <a:cubicBezTo>
                    <a:pt x="5683" y="4881"/>
                    <a:pt x="3401" y="2599"/>
                    <a:pt x="1301" y="225"/>
                  </a:cubicBezTo>
                  <a:cubicBezTo>
                    <a:pt x="1164" y="66"/>
                    <a:pt x="1011" y="0"/>
                    <a:pt x="86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6" name="Google Shape;266;p2"/>
            <p:cNvSpPr/>
            <p:nvPr/>
          </p:nvSpPr>
          <p:spPr>
            <a:xfrm>
              <a:off x="256950" y="2006100"/>
              <a:ext cx="34550" cy="107975"/>
            </a:xfrm>
            <a:custGeom>
              <a:avLst/>
              <a:gdLst/>
              <a:ahLst/>
              <a:cxnLst/>
              <a:rect l="l" t="t" r="r" b="b"/>
              <a:pathLst>
                <a:path w="1382" h="4319" extrusionOk="0">
                  <a:moveTo>
                    <a:pt x="738" y="0"/>
                  </a:moveTo>
                  <a:cubicBezTo>
                    <a:pt x="559" y="0"/>
                    <a:pt x="401" y="92"/>
                    <a:pt x="366" y="307"/>
                  </a:cubicBezTo>
                  <a:cubicBezTo>
                    <a:pt x="184" y="1449"/>
                    <a:pt x="184" y="2681"/>
                    <a:pt x="1" y="3823"/>
                  </a:cubicBezTo>
                  <a:cubicBezTo>
                    <a:pt x="1" y="4154"/>
                    <a:pt x="258" y="4319"/>
                    <a:pt x="515" y="4319"/>
                  </a:cubicBezTo>
                  <a:cubicBezTo>
                    <a:pt x="771" y="4319"/>
                    <a:pt x="1028" y="4154"/>
                    <a:pt x="1028" y="3823"/>
                  </a:cubicBezTo>
                  <a:cubicBezTo>
                    <a:pt x="1142" y="2773"/>
                    <a:pt x="1142" y="1631"/>
                    <a:pt x="1325" y="604"/>
                  </a:cubicBezTo>
                  <a:cubicBezTo>
                    <a:pt x="1382" y="249"/>
                    <a:pt x="1032" y="0"/>
                    <a:pt x="73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7" name="Google Shape;267;p2"/>
            <p:cNvSpPr/>
            <p:nvPr/>
          </p:nvSpPr>
          <p:spPr>
            <a:xfrm>
              <a:off x="171400" y="2108925"/>
              <a:ext cx="132950" cy="30975"/>
            </a:xfrm>
            <a:custGeom>
              <a:avLst/>
              <a:gdLst/>
              <a:ahLst/>
              <a:cxnLst/>
              <a:rect l="l" t="t" r="r" b="b"/>
              <a:pathLst>
                <a:path w="5318" h="1239" extrusionOk="0">
                  <a:moveTo>
                    <a:pt x="500" y="1"/>
                  </a:moveTo>
                  <a:cubicBezTo>
                    <a:pt x="0" y="1"/>
                    <a:pt x="23" y="947"/>
                    <a:pt x="570" y="1056"/>
                  </a:cubicBezTo>
                  <a:cubicBezTo>
                    <a:pt x="1985" y="1239"/>
                    <a:pt x="3309" y="1239"/>
                    <a:pt x="4656" y="1239"/>
                  </a:cubicBezTo>
                  <a:cubicBezTo>
                    <a:pt x="5317" y="1239"/>
                    <a:pt x="5317" y="280"/>
                    <a:pt x="4656" y="280"/>
                  </a:cubicBezTo>
                  <a:cubicBezTo>
                    <a:pt x="3309" y="280"/>
                    <a:pt x="1985" y="189"/>
                    <a:pt x="570" y="6"/>
                  </a:cubicBezTo>
                  <a:cubicBezTo>
                    <a:pt x="546" y="2"/>
                    <a:pt x="522" y="1"/>
                    <a:pt x="50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8" name="Google Shape;268;p2"/>
            <p:cNvSpPr/>
            <p:nvPr/>
          </p:nvSpPr>
          <p:spPr>
            <a:xfrm>
              <a:off x="791650" y="1783800"/>
              <a:ext cx="237975" cy="94775"/>
            </a:xfrm>
            <a:custGeom>
              <a:avLst/>
              <a:gdLst/>
              <a:ahLst/>
              <a:cxnLst/>
              <a:rect l="l" t="t" r="r" b="b"/>
              <a:pathLst>
                <a:path w="9519" h="3791" extrusionOk="0">
                  <a:moveTo>
                    <a:pt x="5179" y="1"/>
                  </a:moveTo>
                  <a:cubicBezTo>
                    <a:pt x="3738" y="1"/>
                    <a:pt x="2283" y="69"/>
                    <a:pt x="754" y="161"/>
                  </a:cubicBezTo>
                  <a:cubicBezTo>
                    <a:pt x="0" y="731"/>
                    <a:pt x="0" y="1964"/>
                    <a:pt x="388" y="2923"/>
                  </a:cubicBezTo>
                  <a:cubicBezTo>
                    <a:pt x="712" y="3569"/>
                    <a:pt x="1035" y="3791"/>
                    <a:pt x="1462" y="3791"/>
                  </a:cubicBezTo>
                  <a:cubicBezTo>
                    <a:pt x="1789" y="3791"/>
                    <a:pt x="2176" y="3661"/>
                    <a:pt x="2671" y="3493"/>
                  </a:cubicBezTo>
                  <a:cubicBezTo>
                    <a:pt x="4953" y="2649"/>
                    <a:pt x="7327" y="1599"/>
                    <a:pt x="9518" y="252"/>
                  </a:cubicBezTo>
                  <a:cubicBezTo>
                    <a:pt x="8046" y="69"/>
                    <a:pt x="6620" y="1"/>
                    <a:pt x="517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69" name="Google Shape;269;p2"/>
            <p:cNvSpPr/>
            <p:nvPr/>
          </p:nvSpPr>
          <p:spPr>
            <a:xfrm>
              <a:off x="800175" y="1707250"/>
              <a:ext cx="79375" cy="54425"/>
            </a:xfrm>
            <a:custGeom>
              <a:avLst/>
              <a:gdLst/>
              <a:ahLst/>
              <a:cxnLst/>
              <a:rect l="l" t="t" r="r" b="b"/>
              <a:pathLst>
                <a:path w="3175" h="2177" extrusionOk="0">
                  <a:moveTo>
                    <a:pt x="1445" y="0"/>
                  </a:moveTo>
                  <a:cubicBezTo>
                    <a:pt x="0" y="0"/>
                    <a:pt x="165" y="2177"/>
                    <a:pt x="1563" y="2177"/>
                  </a:cubicBezTo>
                  <a:cubicBezTo>
                    <a:pt x="1597" y="2177"/>
                    <a:pt x="1632" y="2175"/>
                    <a:pt x="1668" y="2173"/>
                  </a:cubicBezTo>
                  <a:cubicBezTo>
                    <a:pt x="2900" y="2173"/>
                    <a:pt x="3174" y="4"/>
                    <a:pt x="1554" y="4"/>
                  </a:cubicBezTo>
                  <a:cubicBezTo>
                    <a:pt x="1517" y="2"/>
                    <a:pt x="1480" y="0"/>
                    <a:pt x="14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0" name="Google Shape;270;p2"/>
            <p:cNvSpPr/>
            <p:nvPr/>
          </p:nvSpPr>
          <p:spPr>
            <a:xfrm>
              <a:off x="657175" y="1750050"/>
              <a:ext cx="77425" cy="57250"/>
            </a:xfrm>
            <a:custGeom>
              <a:avLst/>
              <a:gdLst/>
              <a:ahLst/>
              <a:cxnLst/>
              <a:rect l="l" t="t" r="r" b="b"/>
              <a:pathLst>
                <a:path w="3097" h="2290" extrusionOk="0">
                  <a:moveTo>
                    <a:pt x="1377" y="0"/>
                  </a:moveTo>
                  <a:cubicBezTo>
                    <a:pt x="0" y="0"/>
                    <a:pt x="93" y="2289"/>
                    <a:pt x="1595" y="2289"/>
                  </a:cubicBezTo>
                  <a:cubicBezTo>
                    <a:pt x="1624" y="2289"/>
                    <a:pt x="1652" y="2288"/>
                    <a:pt x="1682" y="2287"/>
                  </a:cubicBezTo>
                  <a:cubicBezTo>
                    <a:pt x="2914" y="2173"/>
                    <a:pt x="3097" y="4"/>
                    <a:pt x="1476" y="4"/>
                  </a:cubicBezTo>
                  <a:cubicBezTo>
                    <a:pt x="1442" y="2"/>
                    <a:pt x="1409" y="0"/>
                    <a:pt x="13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1" name="Google Shape;271;p2"/>
            <p:cNvSpPr/>
            <p:nvPr/>
          </p:nvSpPr>
          <p:spPr>
            <a:xfrm>
              <a:off x="653550" y="1861025"/>
              <a:ext cx="142675" cy="59575"/>
            </a:xfrm>
            <a:custGeom>
              <a:avLst/>
              <a:gdLst/>
              <a:ahLst/>
              <a:cxnLst/>
              <a:rect l="l" t="t" r="r" b="b"/>
              <a:pathLst>
                <a:path w="5707" h="2383" extrusionOk="0">
                  <a:moveTo>
                    <a:pt x="657" y="1"/>
                  </a:moveTo>
                  <a:cubicBezTo>
                    <a:pt x="318" y="1"/>
                    <a:pt x="1" y="404"/>
                    <a:pt x="297" y="701"/>
                  </a:cubicBezTo>
                  <a:cubicBezTo>
                    <a:pt x="1373" y="1851"/>
                    <a:pt x="2705" y="2383"/>
                    <a:pt x="4194" y="2383"/>
                  </a:cubicBezTo>
                  <a:cubicBezTo>
                    <a:pt x="4538" y="2383"/>
                    <a:pt x="4891" y="2354"/>
                    <a:pt x="5250" y="2299"/>
                  </a:cubicBezTo>
                  <a:cubicBezTo>
                    <a:pt x="5707" y="2207"/>
                    <a:pt x="5524" y="1454"/>
                    <a:pt x="4954" y="1454"/>
                  </a:cubicBezTo>
                  <a:cubicBezTo>
                    <a:pt x="4619" y="1511"/>
                    <a:pt x="4296" y="1540"/>
                    <a:pt x="3987" y="1540"/>
                  </a:cubicBezTo>
                  <a:cubicBezTo>
                    <a:pt x="2798" y="1540"/>
                    <a:pt x="1792" y="1108"/>
                    <a:pt x="959" y="130"/>
                  </a:cubicBezTo>
                  <a:cubicBezTo>
                    <a:pt x="868" y="39"/>
                    <a:pt x="761" y="1"/>
                    <a:pt x="65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2" name="Google Shape;272;p2"/>
            <p:cNvSpPr/>
            <p:nvPr/>
          </p:nvSpPr>
          <p:spPr>
            <a:xfrm>
              <a:off x="772275" y="2130000"/>
              <a:ext cx="112400" cy="79125"/>
            </a:xfrm>
            <a:custGeom>
              <a:avLst/>
              <a:gdLst/>
              <a:ahLst/>
              <a:cxnLst/>
              <a:rect l="l" t="t" r="r" b="b"/>
              <a:pathLst>
                <a:path w="4496" h="3165" extrusionOk="0">
                  <a:moveTo>
                    <a:pt x="2045" y="1"/>
                  </a:moveTo>
                  <a:cubicBezTo>
                    <a:pt x="0" y="1"/>
                    <a:pt x="245" y="3165"/>
                    <a:pt x="2233" y="3165"/>
                  </a:cubicBezTo>
                  <a:cubicBezTo>
                    <a:pt x="2286" y="3165"/>
                    <a:pt x="2340" y="3162"/>
                    <a:pt x="2396" y="3158"/>
                  </a:cubicBezTo>
                  <a:cubicBezTo>
                    <a:pt x="4199" y="3066"/>
                    <a:pt x="4496" y="8"/>
                    <a:pt x="2213" y="8"/>
                  </a:cubicBezTo>
                  <a:cubicBezTo>
                    <a:pt x="2155" y="3"/>
                    <a:pt x="2099" y="1"/>
                    <a:pt x="204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3" name="Google Shape;273;p2"/>
            <p:cNvSpPr/>
            <p:nvPr/>
          </p:nvSpPr>
          <p:spPr>
            <a:xfrm>
              <a:off x="811650" y="2239575"/>
              <a:ext cx="112975" cy="78450"/>
            </a:xfrm>
            <a:custGeom>
              <a:avLst/>
              <a:gdLst/>
              <a:ahLst/>
              <a:cxnLst/>
              <a:rect l="l" t="t" r="r" b="b"/>
              <a:pathLst>
                <a:path w="4519" h="3138" extrusionOk="0">
                  <a:moveTo>
                    <a:pt x="2063" y="0"/>
                  </a:moveTo>
                  <a:cubicBezTo>
                    <a:pt x="1" y="0"/>
                    <a:pt x="210" y="3137"/>
                    <a:pt x="2331" y="3137"/>
                  </a:cubicBezTo>
                  <a:cubicBezTo>
                    <a:pt x="2367" y="3137"/>
                    <a:pt x="2404" y="3136"/>
                    <a:pt x="2441" y="3134"/>
                  </a:cubicBezTo>
                  <a:cubicBezTo>
                    <a:pt x="4153" y="3043"/>
                    <a:pt x="4519" y="7"/>
                    <a:pt x="2236" y="7"/>
                  </a:cubicBezTo>
                  <a:cubicBezTo>
                    <a:pt x="2177" y="3"/>
                    <a:pt x="2119" y="0"/>
                    <a:pt x="206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4" name="Google Shape;274;p2"/>
            <p:cNvSpPr/>
            <p:nvPr/>
          </p:nvSpPr>
          <p:spPr>
            <a:xfrm>
              <a:off x="828500" y="2358400"/>
              <a:ext cx="113250" cy="81125"/>
            </a:xfrm>
            <a:custGeom>
              <a:avLst/>
              <a:gdLst/>
              <a:ahLst/>
              <a:cxnLst/>
              <a:rect l="l" t="t" r="r" b="b"/>
              <a:pathLst>
                <a:path w="4530" h="3245" extrusionOk="0">
                  <a:moveTo>
                    <a:pt x="2158" y="0"/>
                  </a:moveTo>
                  <a:cubicBezTo>
                    <a:pt x="1" y="0"/>
                    <a:pt x="260" y="3245"/>
                    <a:pt x="2344" y="3245"/>
                  </a:cubicBezTo>
                  <a:cubicBezTo>
                    <a:pt x="2372" y="3245"/>
                    <a:pt x="2401" y="3244"/>
                    <a:pt x="2429" y="3243"/>
                  </a:cubicBezTo>
                  <a:cubicBezTo>
                    <a:pt x="4233" y="3061"/>
                    <a:pt x="4529" y="2"/>
                    <a:pt x="2247" y="2"/>
                  </a:cubicBezTo>
                  <a:cubicBezTo>
                    <a:pt x="2217" y="1"/>
                    <a:pt x="2187" y="0"/>
                    <a:pt x="21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75" name="Google Shape;275;p2"/>
          <p:cNvGrpSpPr/>
          <p:nvPr/>
        </p:nvGrpSpPr>
        <p:grpSpPr>
          <a:xfrm>
            <a:off x="8108250" y="1754700"/>
            <a:ext cx="949000" cy="632300"/>
            <a:chOff x="8108250" y="1754700"/>
            <a:chExt cx="949000" cy="632300"/>
          </a:xfrm>
        </p:grpSpPr>
        <p:sp>
          <p:nvSpPr>
            <p:cNvPr id="276" name="Google Shape;276;p2"/>
            <p:cNvSpPr/>
            <p:nvPr/>
          </p:nvSpPr>
          <p:spPr>
            <a:xfrm>
              <a:off x="8108250" y="1754700"/>
              <a:ext cx="458825" cy="420600"/>
            </a:xfrm>
            <a:custGeom>
              <a:avLst/>
              <a:gdLst/>
              <a:ahLst/>
              <a:cxnLst/>
              <a:rect l="l" t="t" r="r" b="b"/>
              <a:pathLst>
                <a:path w="18353" h="16824" extrusionOk="0">
                  <a:moveTo>
                    <a:pt x="8286" y="1"/>
                  </a:moveTo>
                  <a:lnTo>
                    <a:pt x="8286" y="1"/>
                  </a:lnTo>
                  <a:cubicBezTo>
                    <a:pt x="7148" y="814"/>
                    <a:pt x="5777" y="1153"/>
                    <a:pt x="4430" y="1153"/>
                  </a:cubicBezTo>
                  <a:cubicBezTo>
                    <a:pt x="2941" y="1153"/>
                    <a:pt x="1479" y="739"/>
                    <a:pt x="389" y="92"/>
                  </a:cubicBezTo>
                  <a:lnTo>
                    <a:pt x="389" y="92"/>
                  </a:lnTo>
                  <a:cubicBezTo>
                    <a:pt x="1895" y="1621"/>
                    <a:pt x="1439" y="5525"/>
                    <a:pt x="1" y="7122"/>
                  </a:cubicBezTo>
                  <a:cubicBezTo>
                    <a:pt x="3151" y="7236"/>
                    <a:pt x="4863" y="9702"/>
                    <a:pt x="3813" y="13125"/>
                  </a:cubicBezTo>
                  <a:cubicBezTo>
                    <a:pt x="4174" y="13038"/>
                    <a:pt x="4547" y="12995"/>
                    <a:pt x="4919" y="12995"/>
                  </a:cubicBezTo>
                  <a:cubicBezTo>
                    <a:pt x="6994" y="12995"/>
                    <a:pt x="9068" y="14327"/>
                    <a:pt x="9222" y="16823"/>
                  </a:cubicBezTo>
                  <a:cubicBezTo>
                    <a:pt x="10200" y="16415"/>
                    <a:pt x="11547" y="16174"/>
                    <a:pt x="12984" y="16174"/>
                  </a:cubicBezTo>
                  <a:cubicBezTo>
                    <a:pt x="14195" y="16174"/>
                    <a:pt x="15471" y="16345"/>
                    <a:pt x="16641" y="16732"/>
                  </a:cubicBezTo>
                  <a:cubicBezTo>
                    <a:pt x="15499" y="14084"/>
                    <a:pt x="15887" y="11231"/>
                    <a:pt x="18352" y="9884"/>
                  </a:cubicBezTo>
                  <a:cubicBezTo>
                    <a:pt x="15020" y="9040"/>
                    <a:pt x="14358" y="6186"/>
                    <a:pt x="14837" y="3242"/>
                  </a:cubicBezTo>
                  <a:lnTo>
                    <a:pt x="14837" y="3242"/>
                  </a:lnTo>
                  <a:cubicBezTo>
                    <a:pt x="14215" y="3551"/>
                    <a:pt x="13529" y="3688"/>
                    <a:pt x="12843" y="3688"/>
                  </a:cubicBezTo>
                  <a:cubicBezTo>
                    <a:pt x="10383" y="3688"/>
                    <a:pt x="7912" y="1928"/>
                    <a:pt x="828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7" name="Google Shape;277;p2"/>
            <p:cNvSpPr/>
            <p:nvPr/>
          </p:nvSpPr>
          <p:spPr>
            <a:xfrm>
              <a:off x="8229325" y="1852700"/>
              <a:ext cx="320800" cy="325275"/>
            </a:xfrm>
            <a:custGeom>
              <a:avLst/>
              <a:gdLst/>
              <a:ahLst/>
              <a:cxnLst/>
              <a:rect l="l" t="t" r="r" b="b"/>
              <a:pathLst>
                <a:path w="12832" h="13011" extrusionOk="0">
                  <a:moveTo>
                    <a:pt x="650" y="0"/>
                  </a:moveTo>
                  <a:cubicBezTo>
                    <a:pt x="319" y="0"/>
                    <a:pt x="1" y="466"/>
                    <a:pt x="294" y="828"/>
                  </a:cubicBezTo>
                  <a:cubicBezTo>
                    <a:pt x="4197" y="4732"/>
                    <a:pt x="8465" y="8338"/>
                    <a:pt x="11706" y="12812"/>
                  </a:cubicBezTo>
                  <a:cubicBezTo>
                    <a:pt x="11820" y="12952"/>
                    <a:pt x="11973" y="13010"/>
                    <a:pt x="12123" y="13010"/>
                  </a:cubicBezTo>
                  <a:cubicBezTo>
                    <a:pt x="12485" y="13010"/>
                    <a:pt x="12832" y="12671"/>
                    <a:pt x="12574" y="12332"/>
                  </a:cubicBezTo>
                  <a:cubicBezTo>
                    <a:pt x="9241" y="7767"/>
                    <a:pt x="4950" y="4161"/>
                    <a:pt x="956" y="167"/>
                  </a:cubicBezTo>
                  <a:cubicBezTo>
                    <a:pt x="866" y="49"/>
                    <a:pt x="758" y="0"/>
                    <a:pt x="650"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8" name="Google Shape;278;p2"/>
            <p:cNvSpPr/>
            <p:nvPr/>
          </p:nvSpPr>
          <p:spPr>
            <a:xfrm>
              <a:off x="8321100" y="1862125"/>
              <a:ext cx="20000" cy="92175"/>
            </a:xfrm>
            <a:custGeom>
              <a:avLst/>
              <a:gdLst/>
              <a:ahLst/>
              <a:cxnLst/>
              <a:rect l="l" t="t" r="r" b="b"/>
              <a:pathLst>
                <a:path w="800" h="3687" extrusionOk="0">
                  <a:moveTo>
                    <a:pt x="469" y="1"/>
                  </a:moveTo>
                  <a:cubicBezTo>
                    <a:pt x="303" y="1"/>
                    <a:pt x="138" y="120"/>
                    <a:pt x="138" y="360"/>
                  </a:cubicBezTo>
                  <a:cubicBezTo>
                    <a:pt x="138" y="1319"/>
                    <a:pt x="138" y="2369"/>
                    <a:pt x="46" y="3396"/>
                  </a:cubicBezTo>
                  <a:cubicBezTo>
                    <a:pt x="1" y="3590"/>
                    <a:pt x="143" y="3687"/>
                    <a:pt x="297" y="3687"/>
                  </a:cubicBezTo>
                  <a:cubicBezTo>
                    <a:pt x="452" y="3687"/>
                    <a:pt x="617" y="3590"/>
                    <a:pt x="617" y="3396"/>
                  </a:cubicBezTo>
                  <a:cubicBezTo>
                    <a:pt x="800" y="2369"/>
                    <a:pt x="708" y="1319"/>
                    <a:pt x="800" y="360"/>
                  </a:cubicBezTo>
                  <a:cubicBezTo>
                    <a:pt x="800" y="120"/>
                    <a:pt x="634" y="1"/>
                    <a:pt x="469"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79" name="Google Shape;279;p2"/>
            <p:cNvSpPr/>
            <p:nvPr/>
          </p:nvSpPr>
          <p:spPr>
            <a:xfrm>
              <a:off x="8415250" y="1913525"/>
              <a:ext cx="33125" cy="131100"/>
            </a:xfrm>
            <a:custGeom>
              <a:avLst/>
              <a:gdLst/>
              <a:ahLst/>
              <a:cxnLst/>
              <a:rect l="l" t="t" r="r" b="b"/>
              <a:pathLst>
                <a:path w="1325" h="5244" extrusionOk="0">
                  <a:moveTo>
                    <a:pt x="915" y="1"/>
                  </a:moveTo>
                  <a:cubicBezTo>
                    <a:pt x="800" y="1"/>
                    <a:pt x="697" y="61"/>
                    <a:pt x="663" y="199"/>
                  </a:cubicBezTo>
                  <a:cubicBezTo>
                    <a:pt x="366" y="1819"/>
                    <a:pt x="184" y="3349"/>
                    <a:pt x="1" y="4969"/>
                  </a:cubicBezTo>
                  <a:cubicBezTo>
                    <a:pt x="1" y="5152"/>
                    <a:pt x="166" y="5243"/>
                    <a:pt x="332" y="5243"/>
                  </a:cubicBezTo>
                  <a:cubicBezTo>
                    <a:pt x="497" y="5243"/>
                    <a:pt x="663" y="5152"/>
                    <a:pt x="663" y="4969"/>
                  </a:cubicBezTo>
                  <a:cubicBezTo>
                    <a:pt x="845" y="3440"/>
                    <a:pt x="1028" y="1911"/>
                    <a:pt x="1325" y="404"/>
                  </a:cubicBezTo>
                  <a:cubicBezTo>
                    <a:pt x="1325" y="163"/>
                    <a:pt x="1104" y="1"/>
                    <a:pt x="915"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0" name="Google Shape;280;p2"/>
            <p:cNvSpPr/>
            <p:nvPr/>
          </p:nvSpPr>
          <p:spPr>
            <a:xfrm>
              <a:off x="8230650" y="1944475"/>
              <a:ext cx="136675" cy="41000"/>
            </a:xfrm>
            <a:custGeom>
              <a:avLst/>
              <a:gdLst/>
              <a:ahLst/>
              <a:cxnLst/>
              <a:rect l="l" t="t" r="r" b="b"/>
              <a:pathLst>
                <a:path w="5467" h="1640" extrusionOk="0">
                  <a:moveTo>
                    <a:pt x="455" y="1"/>
                  </a:moveTo>
                  <a:cubicBezTo>
                    <a:pt x="126" y="1"/>
                    <a:pt x="0" y="497"/>
                    <a:pt x="423" y="581"/>
                  </a:cubicBezTo>
                  <a:cubicBezTo>
                    <a:pt x="1952" y="969"/>
                    <a:pt x="3482" y="1449"/>
                    <a:pt x="5102" y="1631"/>
                  </a:cubicBezTo>
                  <a:cubicBezTo>
                    <a:pt x="5126" y="1637"/>
                    <a:pt x="5148" y="1640"/>
                    <a:pt x="5168" y="1640"/>
                  </a:cubicBezTo>
                  <a:cubicBezTo>
                    <a:pt x="5466" y="1640"/>
                    <a:pt x="5444" y="1061"/>
                    <a:pt x="5102" y="1061"/>
                  </a:cubicBezTo>
                  <a:cubicBezTo>
                    <a:pt x="3573" y="878"/>
                    <a:pt x="2044" y="399"/>
                    <a:pt x="537" y="11"/>
                  </a:cubicBezTo>
                  <a:cubicBezTo>
                    <a:pt x="509" y="4"/>
                    <a:pt x="481" y="1"/>
                    <a:pt x="455"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1" name="Google Shape;281;p2"/>
            <p:cNvSpPr/>
            <p:nvPr/>
          </p:nvSpPr>
          <p:spPr>
            <a:xfrm>
              <a:off x="8315400" y="2044600"/>
              <a:ext cx="151150" cy="40775"/>
            </a:xfrm>
            <a:custGeom>
              <a:avLst/>
              <a:gdLst/>
              <a:ahLst/>
              <a:cxnLst/>
              <a:rect l="l" t="t" r="r" b="b"/>
              <a:pathLst>
                <a:path w="6046" h="1631" extrusionOk="0">
                  <a:moveTo>
                    <a:pt x="571" y="0"/>
                  </a:moveTo>
                  <a:cubicBezTo>
                    <a:pt x="183" y="0"/>
                    <a:pt x="0" y="571"/>
                    <a:pt x="366" y="662"/>
                  </a:cubicBezTo>
                  <a:cubicBezTo>
                    <a:pt x="2078" y="867"/>
                    <a:pt x="3881" y="1233"/>
                    <a:pt x="5593" y="1621"/>
                  </a:cubicBezTo>
                  <a:cubicBezTo>
                    <a:pt x="5621" y="1627"/>
                    <a:pt x="5648" y="1630"/>
                    <a:pt x="5674" y="1630"/>
                  </a:cubicBezTo>
                  <a:cubicBezTo>
                    <a:pt x="5992" y="1630"/>
                    <a:pt x="6045" y="1135"/>
                    <a:pt x="5707" y="1050"/>
                  </a:cubicBezTo>
                  <a:cubicBezTo>
                    <a:pt x="3995" y="571"/>
                    <a:pt x="2283" y="297"/>
                    <a:pt x="57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2" name="Google Shape;282;p2"/>
            <p:cNvSpPr/>
            <p:nvPr/>
          </p:nvSpPr>
          <p:spPr>
            <a:xfrm>
              <a:off x="8550500" y="1864275"/>
              <a:ext cx="506750" cy="399450"/>
            </a:xfrm>
            <a:custGeom>
              <a:avLst/>
              <a:gdLst/>
              <a:ahLst/>
              <a:cxnLst/>
              <a:rect l="l" t="t" r="r" b="b"/>
              <a:pathLst>
                <a:path w="20270" h="15978" extrusionOk="0">
                  <a:moveTo>
                    <a:pt x="12646" y="0"/>
                  </a:moveTo>
                  <a:cubicBezTo>
                    <a:pt x="12475" y="1596"/>
                    <a:pt x="10632" y="2605"/>
                    <a:pt x="8666" y="2605"/>
                  </a:cubicBezTo>
                  <a:cubicBezTo>
                    <a:pt x="7482" y="2605"/>
                    <a:pt x="6254" y="2239"/>
                    <a:pt x="5319" y="1415"/>
                  </a:cubicBezTo>
                  <a:cubicBezTo>
                    <a:pt x="5050" y="4309"/>
                    <a:pt x="3656" y="6850"/>
                    <a:pt x="358" y="6850"/>
                  </a:cubicBezTo>
                  <a:cubicBezTo>
                    <a:pt x="300" y="6850"/>
                    <a:pt x="242" y="6849"/>
                    <a:pt x="183" y="6848"/>
                  </a:cubicBezTo>
                  <a:lnTo>
                    <a:pt x="183" y="6848"/>
                  </a:lnTo>
                  <a:cubicBezTo>
                    <a:pt x="2283" y="8834"/>
                    <a:pt x="1804" y="11687"/>
                    <a:pt x="0" y="13878"/>
                  </a:cubicBezTo>
                  <a:cubicBezTo>
                    <a:pt x="125" y="13874"/>
                    <a:pt x="250" y="13872"/>
                    <a:pt x="375" y="13872"/>
                  </a:cubicBezTo>
                  <a:cubicBezTo>
                    <a:pt x="3017" y="13872"/>
                    <a:pt x="5685" y="14779"/>
                    <a:pt x="7145" y="15978"/>
                  </a:cubicBezTo>
                  <a:cubicBezTo>
                    <a:pt x="7833" y="14127"/>
                    <a:pt x="9434" y="13301"/>
                    <a:pt x="11040" y="13301"/>
                  </a:cubicBezTo>
                  <a:cubicBezTo>
                    <a:pt x="11830" y="13301"/>
                    <a:pt x="12622" y="13502"/>
                    <a:pt x="13308" y="13878"/>
                  </a:cubicBezTo>
                  <a:cubicBezTo>
                    <a:pt x="13308" y="10869"/>
                    <a:pt x="14980" y="8965"/>
                    <a:pt x="17379" y="8965"/>
                  </a:cubicBezTo>
                  <a:cubicBezTo>
                    <a:pt x="17783" y="8965"/>
                    <a:pt x="18208" y="9019"/>
                    <a:pt x="18649" y="9130"/>
                  </a:cubicBezTo>
                  <a:cubicBezTo>
                    <a:pt x="17690" y="7213"/>
                    <a:pt x="18261" y="3310"/>
                    <a:pt x="20269" y="2283"/>
                  </a:cubicBezTo>
                  <a:lnTo>
                    <a:pt x="20269" y="2283"/>
                  </a:lnTo>
                  <a:cubicBezTo>
                    <a:pt x="19662" y="2451"/>
                    <a:pt x="18988" y="2539"/>
                    <a:pt x="18291" y="2539"/>
                  </a:cubicBezTo>
                  <a:cubicBezTo>
                    <a:pt x="16240" y="2539"/>
                    <a:pt x="13992" y="1772"/>
                    <a:pt x="1264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3" name="Google Shape;283;p2"/>
            <p:cNvSpPr/>
            <p:nvPr/>
          </p:nvSpPr>
          <p:spPr>
            <a:xfrm>
              <a:off x="8546100" y="1982800"/>
              <a:ext cx="393450" cy="233675"/>
            </a:xfrm>
            <a:custGeom>
              <a:avLst/>
              <a:gdLst/>
              <a:ahLst/>
              <a:cxnLst/>
              <a:rect l="l" t="t" r="r" b="b"/>
              <a:pathLst>
                <a:path w="15738" h="9347" extrusionOk="0">
                  <a:moveTo>
                    <a:pt x="15019" y="0"/>
                  </a:moveTo>
                  <a:cubicBezTo>
                    <a:pt x="14988" y="0"/>
                    <a:pt x="14955" y="2"/>
                    <a:pt x="14922" y="7"/>
                  </a:cubicBezTo>
                  <a:cubicBezTo>
                    <a:pt x="9603" y="1719"/>
                    <a:pt x="4742" y="5143"/>
                    <a:pt x="359" y="8566"/>
                  </a:cubicBezTo>
                  <a:cubicBezTo>
                    <a:pt x="0" y="8872"/>
                    <a:pt x="333" y="9346"/>
                    <a:pt x="725" y="9346"/>
                  </a:cubicBezTo>
                  <a:cubicBezTo>
                    <a:pt x="831" y="9346"/>
                    <a:pt x="942" y="9311"/>
                    <a:pt x="1044" y="9228"/>
                  </a:cubicBezTo>
                  <a:cubicBezTo>
                    <a:pt x="5312" y="5896"/>
                    <a:pt x="9969" y="2563"/>
                    <a:pt x="15196" y="966"/>
                  </a:cubicBezTo>
                  <a:cubicBezTo>
                    <a:pt x="15737" y="771"/>
                    <a:pt x="15600" y="0"/>
                    <a:pt x="15019"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4" name="Google Shape;284;p2"/>
            <p:cNvSpPr/>
            <p:nvPr/>
          </p:nvSpPr>
          <p:spPr>
            <a:xfrm>
              <a:off x="8804225" y="1954425"/>
              <a:ext cx="36175" cy="87625"/>
            </a:xfrm>
            <a:custGeom>
              <a:avLst/>
              <a:gdLst/>
              <a:ahLst/>
              <a:cxnLst/>
              <a:rect l="l" t="t" r="r" b="b"/>
              <a:pathLst>
                <a:path w="1447" h="3505" extrusionOk="0">
                  <a:moveTo>
                    <a:pt x="1161" y="1"/>
                  </a:moveTo>
                  <a:cubicBezTo>
                    <a:pt x="1019" y="1"/>
                    <a:pt x="876" y="92"/>
                    <a:pt x="876" y="275"/>
                  </a:cubicBezTo>
                  <a:cubicBezTo>
                    <a:pt x="785" y="1233"/>
                    <a:pt x="511" y="2192"/>
                    <a:pt x="123" y="3036"/>
                  </a:cubicBezTo>
                  <a:cubicBezTo>
                    <a:pt x="1" y="3296"/>
                    <a:pt x="216" y="3505"/>
                    <a:pt x="426" y="3505"/>
                  </a:cubicBezTo>
                  <a:cubicBezTo>
                    <a:pt x="530" y="3505"/>
                    <a:pt x="633" y="3454"/>
                    <a:pt x="694" y="3333"/>
                  </a:cubicBezTo>
                  <a:cubicBezTo>
                    <a:pt x="1173" y="2374"/>
                    <a:pt x="1447" y="1325"/>
                    <a:pt x="1447" y="275"/>
                  </a:cubicBezTo>
                  <a:cubicBezTo>
                    <a:pt x="1447" y="92"/>
                    <a:pt x="1304" y="1"/>
                    <a:pt x="1161"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5" name="Google Shape;285;p2"/>
            <p:cNvSpPr/>
            <p:nvPr/>
          </p:nvSpPr>
          <p:spPr>
            <a:xfrm>
              <a:off x="8689475" y="1980025"/>
              <a:ext cx="47925" cy="129325"/>
            </a:xfrm>
            <a:custGeom>
              <a:avLst/>
              <a:gdLst/>
              <a:ahLst/>
              <a:cxnLst/>
              <a:rect l="l" t="t" r="r" b="b"/>
              <a:pathLst>
                <a:path w="1917" h="5173" extrusionOk="0">
                  <a:moveTo>
                    <a:pt x="1476" y="0"/>
                  </a:moveTo>
                  <a:cubicBezTo>
                    <a:pt x="1349" y="0"/>
                    <a:pt x="1232" y="62"/>
                    <a:pt x="1198" y="209"/>
                  </a:cubicBezTo>
                  <a:cubicBezTo>
                    <a:pt x="810" y="1738"/>
                    <a:pt x="445" y="3245"/>
                    <a:pt x="57" y="4774"/>
                  </a:cubicBezTo>
                  <a:cubicBezTo>
                    <a:pt x="1" y="5012"/>
                    <a:pt x="227" y="5172"/>
                    <a:pt x="432" y="5172"/>
                  </a:cubicBezTo>
                  <a:cubicBezTo>
                    <a:pt x="562" y="5172"/>
                    <a:pt x="683" y="5108"/>
                    <a:pt x="718" y="4957"/>
                  </a:cubicBezTo>
                  <a:cubicBezTo>
                    <a:pt x="1106" y="3450"/>
                    <a:pt x="1472" y="1921"/>
                    <a:pt x="1860" y="392"/>
                  </a:cubicBezTo>
                  <a:cubicBezTo>
                    <a:pt x="1916" y="165"/>
                    <a:pt x="1683" y="0"/>
                    <a:pt x="1476"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6" name="Google Shape;286;p2"/>
            <p:cNvSpPr/>
            <p:nvPr/>
          </p:nvSpPr>
          <p:spPr>
            <a:xfrm>
              <a:off x="8752500" y="2058850"/>
              <a:ext cx="135125" cy="36225"/>
            </a:xfrm>
            <a:custGeom>
              <a:avLst/>
              <a:gdLst/>
              <a:ahLst/>
              <a:cxnLst/>
              <a:rect l="l" t="t" r="r" b="b"/>
              <a:pathLst>
                <a:path w="5405" h="1449" extrusionOk="0">
                  <a:moveTo>
                    <a:pt x="480" y="1"/>
                  </a:moveTo>
                  <a:cubicBezTo>
                    <a:pt x="1" y="1"/>
                    <a:pt x="1" y="663"/>
                    <a:pt x="480" y="663"/>
                  </a:cubicBezTo>
                  <a:cubicBezTo>
                    <a:pt x="2009" y="663"/>
                    <a:pt x="3424" y="1142"/>
                    <a:pt x="4862" y="1439"/>
                  </a:cubicBezTo>
                  <a:cubicBezTo>
                    <a:pt x="4889" y="1445"/>
                    <a:pt x="4915" y="1449"/>
                    <a:pt x="4940" y="1449"/>
                  </a:cubicBezTo>
                  <a:cubicBezTo>
                    <a:pt x="5255" y="1449"/>
                    <a:pt x="5405" y="953"/>
                    <a:pt x="5045" y="868"/>
                  </a:cubicBezTo>
                  <a:cubicBezTo>
                    <a:pt x="3516" y="571"/>
                    <a:pt x="2009" y="1"/>
                    <a:pt x="480"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7" name="Google Shape;287;p2"/>
            <p:cNvSpPr/>
            <p:nvPr/>
          </p:nvSpPr>
          <p:spPr>
            <a:xfrm>
              <a:off x="8660750" y="2120725"/>
              <a:ext cx="141275" cy="43400"/>
            </a:xfrm>
            <a:custGeom>
              <a:avLst/>
              <a:gdLst/>
              <a:ahLst/>
              <a:cxnLst/>
              <a:rect l="l" t="t" r="r" b="b"/>
              <a:pathLst>
                <a:path w="5651" h="1736" extrusionOk="0">
                  <a:moveTo>
                    <a:pt x="368" y="1"/>
                  </a:moveTo>
                  <a:cubicBezTo>
                    <a:pt x="53" y="1"/>
                    <a:pt x="1" y="591"/>
                    <a:pt x="338" y="676"/>
                  </a:cubicBezTo>
                  <a:cubicBezTo>
                    <a:pt x="1959" y="1041"/>
                    <a:pt x="3579" y="1337"/>
                    <a:pt x="5200" y="1726"/>
                  </a:cubicBezTo>
                  <a:cubicBezTo>
                    <a:pt x="5229" y="1732"/>
                    <a:pt x="5255" y="1735"/>
                    <a:pt x="5281" y="1735"/>
                  </a:cubicBezTo>
                  <a:cubicBezTo>
                    <a:pt x="5599" y="1735"/>
                    <a:pt x="5651" y="1239"/>
                    <a:pt x="5291" y="1155"/>
                  </a:cubicBezTo>
                  <a:cubicBezTo>
                    <a:pt x="3671" y="767"/>
                    <a:pt x="2050" y="470"/>
                    <a:pt x="452" y="14"/>
                  </a:cubicBezTo>
                  <a:cubicBezTo>
                    <a:pt x="423" y="5"/>
                    <a:pt x="395" y="1"/>
                    <a:pt x="368"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8" name="Google Shape;288;p2"/>
            <p:cNvSpPr/>
            <p:nvPr/>
          </p:nvSpPr>
          <p:spPr>
            <a:xfrm>
              <a:off x="8415250" y="2103400"/>
              <a:ext cx="222025" cy="157525"/>
            </a:xfrm>
            <a:custGeom>
              <a:avLst/>
              <a:gdLst/>
              <a:ahLst/>
              <a:cxnLst/>
              <a:rect l="l" t="t" r="r" b="b"/>
              <a:pathLst>
                <a:path w="8881" h="6301" extrusionOk="0">
                  <a:moveTo>
                    <a:pt x="4871" y="0"/>
                  </a:moveTo>
                  <a:cubicBezTo>
                    <a:pt x="4736" y="0"/>
                    <a:pt x="4596" y="7"/>
                    <a:pt x="4452" y="22"/>
                  </a:cubicBezTo>
                  <a:cubicBezTo>
                    <a:pt x="1" y="227"/>
                    <a:pt x="845" y="6299"/>
                    <a:pt x="4452" y="6299"/>
                  </a:cubicBezTo>
                  <a:cubicBezTo>
                    <a:pt x="4488" y="6300"/>
                    <a:pt x="4524" y="6300"/>
                    <a:pt x="4560" y="6300"/>
                  </a:cubicBezTo>
                  <a:cubicBezTo>
                    <a:pt x="8696" y="6300"/>
                    <a:pt x="8881" y="0"/>
                    <a:pt x="487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89" name="Google Shape;289;p2"/>
            <p:cNvSpPr/>
            <p:nvPr/>
          </p:nvSpPr>
          <p:spPr>
            <a:xfrm>
              <a:off x="8334225" y="2234650"/>
              <a:ext cx="166325" cy="116975"/>
            </a:xfrm>
            <a:custGeom>
              <a:avLst/>
              <a:gdLst/>
              <a:ahLst/>
              <a:cxnLst/>
              <a:rect l="l" t="t" r="r" b="b"/>
              <a:pathLst>
                <a:path w="6653" h="4679" extrusionOk="0">
                  <a:moveTo>
                    <a:pt x="3689" y="0"/>
                  </a:moveTo>
                  <a:cubicBezTo>
                    <a:pt x="3575" y="0"/>
                    <a:pt x="3457" y="7"/>
                    <a:pt x="3333" y="22"/>
                  </a:cubicBezTo>
                  <a:cubicBezTo>
                    <a:pt x="1" y="113"/>
                    <a:pt x="663" y="4678"/>
                    <a:pt x="3333" y="4678"/>
                  </a:cubicBezTo>
                  <a:cubicBezTo>
                    <a:pt x="6432" y="4678"/>
                    <a:pt x="6653" y="0"/>
                    <a:pt x="368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0" name="Google Shape;290;p2"/>
            <p:cNvSpPr/>
            <p:nvPr/>
          </p:nvSpPr>
          <p:spPr>
            <a:xfrm>
              <a:off x="8500850" y="2267750"/>
              <a:ext cx="168100" cy="119250"/>
            </a:xfrm>
            <a:custGeom>
              <a:avLst/>
              <a:gdLst/>
              <a:ahLst/>
              <a:cxnLst/>
              <a:rect l="l" t="t" r="r" b="b"/>
              <a:pathLst>
                <a:path w="6724" h="4770" extrusionOk="0">
                  <a:moveTo>
                    <a:pt x="3772" y="1"/>
                  </a:moveTo>
                  <a:cubicBezTo>
                    <a:pt x="3661" y="1"/>
                    <a:pt x="3545" y="7"/>
                    <a:pt x="3424" y="22"/>
                  </a:cubicBezTo>
                  <a:cubicBezTo>
                    <a:pt x="1" y="204"/>
                    <a:pt x="663" y="4678"/>
                    <a:pt x="3310" y="4769"/>
                  </a:cubicBezTo>
                  <a:cubicBezTo>
                    <a:pt x="6522" y="4769"/>
                    <a:pt x="6723" y="1"/>
                    <a:pt x="377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91" name="Google Shape;291;p2"/>
          <p:cNvGrpSpPr/>
          <p:nvPr/>
        </p:nvGrpSpPr>
        <p:grpSpPr>
          <a:xfrm>
            <a:off x="6064088" y="-32350"/>
            <a:ext cx="946700" cy="659375"/>
            <a:chOff x="3021675" y="49650"/>
            <a:chExt cx="946700" cy="659375"/>
          </a:xfrm>
        </p:grpSpPr>
        <p:sp>
          <p:nvSpPr>
            <p:cNvPr id="292" name="Google Shape;292;p2"/>
            <p:cNvSpPr/>
            <p:nvPr/>
          </p:nvSpPr>
          <p:spPr>
            <a:xfrm>
              <a:off x="3516425" y="49650"/>
              <a:ext cx="451950" cy="442275"/>
            </a:xfrm>
            <a:custGeom>
              <a:avLst/>
              <a:gdLst/>
              <a:ahLst/>
              <a:cxnLst/>
              <a:rect l="l" t="t" r="r" b="b"/>
              <a:pathLst>
                <a:path w="18078" h="17691" extrusionOk="0">
                  <a:moveTo>
                    <a:pt x="17302" y="1"/>
                  </a:moveTo>
                  <a:lnTo>
                    <a:pt x="17302" y="1"/>
                  </a:lnTo>
                  <a:cubicBezTo>
                    <a:pt x="16131" y="848"/>
                    <a:pt x="14462" y="1426"/>
                    <a:pt x="12783" y="1426"/>
                  </a:cubicBezTo>
                  <a:cubicBezTo>
                    <a:pt x="11613" y="1426"/>
                    <a:pt x="10439" y="1146"/>
                    <a:pt x="9427" y="480"/>
                  </a:cubicBezTo>
                  <a:lnTo>
                    <a:pt x="9427" y="480"/>
                  </a:lnTo>
                  <a:cubicBezTo>
                    <a:pt x="9893" y="2512"/>
                    <a:pt x="7315" y="4528"/>
                    <a:pt x="4737" y="4528"/>
                  </a:cubicBezTo>
                  <a:cubicBezTo>
                    <a:pt x="4159" y="4528"/>
                    <a:pt x="3580" y="4427"/>
                    <a:pt x="3036" y="4201"/>
                  </a:cubicBezTo>
                  <a:lnTo>
                    <a:pt x="3036" y="4201"/>
                  </a:lnTo>
                  <a:cubicBezTo>
                    <a:pt x="3721" y="7054"/>
                    <a:pt x="3241" y="9998"/>
                    <a:pt x="0" y="10957"/>
                  </a:cubicBezTo>
                  <a:cubicBezTo>
                    <a:pt x="2579" y="12190"/>
                    <a:pt x="3036" y="15043"/>
                    <a:pt x="2100" y="17690"/>
                  </a:cubicBezTo>
                  <a:cubicBezTo>
                    <a:pt x="3518" y="17121"/>
                    <a:pt x="5091" y="16867"/>
                    <a:pt x="6518" y="16867"/>
                  </a:cubicBezTo>
                  <a:cubicBezTo>
                    <a:pt x="7663" y="16867"/>
                    <a:pt x="8715" y="17031"/>
                    <a:pt x="9518" y="17325"/>
                  </a:cubicBezTo>
                  <a:cubicBezTo>
                    <a:pt x="9598" y="14739"/>
                    <a:pt x="11669" y="13244"/>
                    <a:pt x="13781" y="13244"/>
                  </a:cubicBezTo>
                  <a:cubicBezTo>
                    <a:pt x="14073" y="13244"/>
                    <a:pt x="14366" y="13273"/>
                    <a:pt x="14654" y="13331"/>
                  </a:cubicBezTo>
                  <a:cubicBezTo>
                    <a:pt x="13513" y="9998"/>
                    <a:pt x="15019" y="7328"/>
                    <a:pt x="18078" y="7054"/>
                  </a:cubicBezTo>
                  <a:cubicBezTo>
                    <a:pt x="16640" y="5616"/>
                    <a:pt x="15887" y="1713"/>
                    <a:pt x="1730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3" name="Google Shape;293;p2"/>
            <p:cNvSpPr/>
            <p:nvPr/>
          </p:nvSpPr>
          <p:spPr>
            <a:xfrm>
              <a:off x="3544875" y="155075"/>
              <a:ext cx="299025" cy="343400"/>
            </a:xfrm>
            <a:custGeom>
              <a:avLst/>
              <a:gdLst/>
              <a:ahLst/>
              <a:cxnLst/>
              <a:rect l="l" t="t" r="r" b="b"/>
              <a:pathLst>
                <a:path w="11961" h="13736" extrusionOk="0">
                  <a:moveTo>
                    <a:pt x="11341" y="0"/>
                  </a:moveTo>
                  <a:cubicBezTo>
                    <a:pt x="11234" y="0"/>
                    <a:pt x="11123" y="49"/>
                    <a:pt x="11028" y="166"/>
                  </a:cubicBezTo>
                  <a:cubicBezTo>
                    <a:pt x="7330" y="4343"/>
                    <a:pt x="3245" y="8247"/>
                    <a:pt x="186" y="13017"/>
                  </a:cubicBezTo>
                  <a:cubicBezTo>
                    <a:pt x="1" y="13402"/>
                    <a:pt x="285" y="13736"/>
                    <a:pt x="608" y="13736"/>
                  </a:cubicBezTo>
                  <a:cubicBezTo>
                    <a:pt x="763" y="13736"/>
                    <a:pt x="927" y="13659"/>
                    <a:pt x="1053" y="13473"/>
                  </a:cubicBezTo>
                  <a:cubicBezTo>
                    <a:pt x="3998" y="8817"/>
                    <a:pt x="7992" y="4914"/>
                    <a:pt x="11599" y="828"/>
                  </a:cubicBezTo>
                  <a:cubicBezTo>
                    <a:pt x="11961" y="466"/>
                    <a:pt x="11672" y="0"/>
                    <a:pt x="1134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4" name="Google Shape;294;p2"/>
            <p:cNvSpPr/>
            <p:nvPr/>
          </p:nvSpPr>
          <p:spPr>
            <a:xfrm>
              <a:off x="3733825" y="171200"/>
              <a:ext cx="24275" cy="90850"/>
            </a:xfrm>
            <a:custGeom>
              <a:avLst/>
              <a:gdLst/>
              <a:ahLst/>
              <a:cxnLst/>
              <a:rect l="l" t="t" r="r" b="b"/>
              <a:pathLst>
                <a:path w="971" h="3634" extrusionOk="0">
                  <a:moveTo>
                    <a:pt x="297" y="1"/>
                  </a:moveTo>
                  <a:cubicBezTo>
                    <a:pt x="143" y="1"/>
                    <a:pt x="1" y="92"/>
                    <a:pt x="46" y="275"/>
                  </a:cubicBezTo>
                  <a:cubicBezTo>
                    <a:pt x="160" y="1325"/>
                    <a:pt x="160" y="2375"/>
                    <a:pt x="343" y="3424"/>
                  </a:cubicBezTo>
                  <a:cubicBezTo>
                    <a:pt x="378" y="3572"/>
                    <a:pt x="481" y="3634"/>
                    <a:pt x="592" y="3634"/>
                  </a:cubicBezTo>
                  <a:cubicBezTo>
                    <a:pt x="772" y="3634"/>
                    <a:pt x="970" y="3468"/>
                    <a:pt x="914" y="3242"/>
                  </a:cubicBezTo>
                  <a:cubicBezTo>
                    <a:pt x="731" y="2283"/>
                    <a:pt x="731" y="1233"/>
                    <a:pt x="617" y="275"/>
                  </a:cubicBezTo>
                  <a:cubicBezTo>
                    <a:pt x="617" y="92"/>
                    <a:pt x="451" y="1"/>
                    <a:pt x="297"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5" name="Google Shape;295;p2"/>
            <p:cNvSpPr/>
            <p:nvPr/>
          </p:nvSpPr>
          <p:spPr>
            <a:xfrm>
              <a:off x="3629200" y="228375"/>
              <a:ext cx="41025" cy="130975"/>
            </a:xfrm>
            <a:custGeom>
              <a:avLst/>
              <a:gdLst/>
              <a:ahLst/>
              <a:cxnLst/>
              <a:rect l="l" t="t" r="r" b="b"/>
              <a:pathLst>
                <a:path w="1641" h="5239" extrusionOk="0">
                  <a:moveTo>
                    <a:pt x="344" y="1"/>
                  </a:moveTo>
                  <a:cubicBezTo>
                    <a:pt x="173" y="1"/>
                    <a:pt x="1" y="158"/>
                    <a:pt x="54" y="384"/>
                  </a:cubicBezTo>
                  <a:cubicBezTo>
                    <a:pt x="442" y="1891"/>
                    <a:pt x="716" y="3420"/>
                    <a:pt x="1013" y="5041"/>
                  </a:cubicBezTo>
                  <a:cubicBezTo>
                    <a:pt x="1013" y="5179"/>
                    <a:pt x="1107" y="5238"/>
                    <a:pt x="1220" y="5238"/>
                  </a:cubicBezTo>
                  <a:cubicBezTo>
                    <a:pt x="1406" y="5238"/>
                    <a:pt x="1640" y="5077"/>
                    <a:pt x="1583" y="4835"/>
                  </a:cubicBezTo>
                  <a:cubicBezTo>
                    <a:pt x="1287" y="3329"/>
                    <a:pt x="1013" y="1708"/>
                    <a:pt x="625" y="270"/>
                  </a:cubicBezTo>
                  <a:cubicBezTo>
                    <a:pt x="587" y="80"/>
                    <a:pt x="466" y="1"/>
                    <a:pt x="344"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6" name="Google Shape;296;p2"/>
            <p:cNvSpPr/>
            <p:nvPr/>
          </p:nvSpPr>
          <p:spPr>
            <a:xfrm>
              <a:off x="3712250" y="246300"/>
              <a:ext cx="135775" cy="49000"/>
            </a:xfrm>
            <a:custGeom>
              <a:avLst/>
              <a:gdLst/>
              <a:ahLst/>
              <a:cxnLst/>
              <a:rect l="l" t="t" r="r" b="b"/>
              <a:pathLst>
                <a:path w="5431" h="1960" extrusionOk="0">
                  <a:moveTo>
                    <a:pt x="5034" y="1"/>
                  </a:moveTo>
                  <a:cubicBezTo>
                    <a:pt x="4994" y="1"/>
                    <a:pt x="4950" y="11"/>
                    <a:pt x="4904" y="32"/>
                  </a:cubicBezTo>
                  <a:cubicBezTo>
                    <a:pt x="3397" y="512"/>
                    <a:pt x="1868" y="1082"/>
                    <a:pt x="339" y="1379"/>
                  </a:cubicBezTo>
                  <a:cubicBezTo>
                    <a:pt x="0" y="1464"/>
                    <a:pt x="54" y="1960"/>
                    <a:pt x="444" y="1960"/>
                  </a:cubicBezTo>
                  <a:cubicBezTo>
                    <a:pt x="476" y="1960"/>
                    <a:pt x="509" y="1957"/>
                    <a:pt x="544" y="1950"/>
                  </a:cubicBezTo>
                  <a:cubicBezTo>
                    <a:pt x="2050" y="1653"/>
                    <a:pt x="3580" y="1082"/>
                    <a:pt x="5109" y="603"/>
                  </a:cubicBezTo>
                  <a:cubicBezTo>
                    <a:pt x="5430" y="523"/>
                    <a:pt x="5328" y="1"/>
                    <a:pt x="5034"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7" name="Google Shape;297;p2"/>
            <p:cNvSpPr/>
            <p:nvPr/>
          </p:nvSpPr>
          <p:spPr>
            <a:xfrm>
              <a:off x="3619275" y="354125"/>
              <a:ext cx="150950" cy="47875"/>
            </a:xfrm>
            <a:custGeom>
              <a:avLst/>
              <a:gdLst/>
              <a:ahLst/>
              <a:cxnLst/>
              <a:rect l="l" t="t" r="r" b="b"/>
              <a:pathLst>
                <a:path w="6038" h="1915" extrusionOk="0">
                  <a:moveTo>
                    <a:pt x="5578" y="1"/>
                  </a:moveTo>
                  <a:cubicBezTo>
                    <a:pt x="5552" y="1"/>
                    <a:pt x="5524" y="4"/>
                    <a:pt x="5496" y="11"/>
                  </a:cubicBezTo>
                  <a:cubicBezTo>
                    <a:pt x="3784" y="285"/>
                    <a:pt x="2072" y="764"/>
                    <a:pt x="360" y="1243"/>
                  </a:cubicBezTo>
                  <a:cubicBezTo>
                    <a:pt x="0" y="1412"/>
                    <a:pt x="150" y="1915"/>
                    <a:pt x="465" y="1915"/>
                  </a:cubicBezTo>
                  <a:cubicBezTo>
                    <a:pt x="490" y="1915"/>
                    <a:pt x="516" y="1912"/>
                    <a:pt x="542" y="1905"/>
                  </a:cubicBezTo>
                  <a:cubicBezTo>
                    <a:pt x="2254" y="1334"/>
                    <a:pt x="3966" y="855"/>
                    <a:pt x="5678" y="581"/>
                  </a:cubicBezTo>
                  <a:cubicBezTo>
                    <a:pt x="6038" y="497"/>
                    <a:pt x="5907" y="1"/>
                    <a:pt x="5578"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8" name="Google Shape;298;p2"/>
            <p:cNvSpPr/>
            <p:nvPr/>
          </p:nvSpPr>
          <p:spPr>
            <a:xfrm>
              <a:off x="3021675" y="206575"/>
              <a:ext cx="523300" cy="390350"/>
            </a:xfrm>
            <a:custGeom>
              <a:avLst/>
              <a:gdLst/>
              <a:ahLst/>
              <a:cxnLst/>
              <a:rect l="l" t="t" r="r" b="b"/>
              <a:pathLst>
                <a:path w="20932" h="15614" extrusionOk="0">
                  <a:moveTo>
                    <a:pt x="7533" y="1"/>
                  </a:moveTo>
                  <a:cubicBezTo>
                    <a:pt x="6142" y="2023"/>
                    <a:pt x="3620" y="2899"/>
                    <a:pt x="1437" y="2899"/>
                  </a:cubicBezTo>
                  <a:cubicBezTo>
                    <a:pt x="934" y="2899"/>
                    <a:pt x="449" y="2852"/>
                    <a:pt x="1" y="2763"/>
                  </a:cubicBezTo>
                  <a:lnTo>
                    <a:pt x="1" y="2763"/>
                  </a:lnTo>
                  <a:cubicBezTo>
                    <a:pt x="2009" y="3721"/>
                    <a:pt x="2854" y="7533"/>
                    <a:pt x="2100" y="9519"/>
                  </a:cubicBezTo>
                  <a:cubicBezTo>
                    <a:pt x="2626" y="9348"/>
                    <a:pt x="3133" y="9266"/>
                    <a:pt x="3613" y="9266"/>
                  </a:cubicBezTo>
                  <a:cubicBezTo>
                    <a:pt x="5823" y="9266"/>
                    <a:pt x="7455" y="11013"/>
                    <a:pt x="7624" y="13901"/>
                  </a:cubicBezTo>
                  <a:cubicBezTo>
                    <a:pt x="8386" y="13407"/>
                    <a:pt x="9281" y="13147"/>
                    <a:pt x="10168" y="13147"/>
                  </a:cubicBezTo>
                  <a:cubicBezTo>
                    <a:pt x="11700" y="13147"/>
                    <a:pt x="13212" y="13923"/>
                    <a:pt x="13992" y="15613"/>
                  </a:cubicBezTo>
                  <a:cubicBezTo>
                    <a:pt x="15408" y="14267"/>
                    <a:pt x="18170" y="13034"/>
                    <a:pt x="20931" y="13034"/>
                  </a:cubicBezTo>
                  <a:cubicBezTo>
                    <a:pt x="19037" y="10957"/>
                    <a:pt x="18375" y="8104"/>
                    <a:pt x="20269" y="6004"/>
                  </a:cubicBezTo>
                  <a:lnTo>
                    <a:pt x="20269" y="6004"/>
                  </a:lnTo>
                  <a:cubicBezTo>
                    <a:pt x="20038" y="6031"/>
                    <a:pt x="19815" y="6044"/>
                    <a:pt x="19599" y="6044"/>
                  </a:cubicBezTo>
                  <a:cubicBezTo>
                    <a:pt x="16717" y="6044"/>
                    <a:pt x="15283" y="3699"/>
                    <a:pt x="14837" y="960"/>
                  </a:cubicBezTo>
                  <a:cubicBezTo>
                    <a:pt x="13883" y="1914"/>
                    <a:pt x="12514" y="2353"/>
                    <a:pt x="11216" y="2353"/>
                  </a:cubicBezTo>
                  <a:cubicBezTo>
                    <a:pt x="9411" y="2353"/>
                    <a:pt x="7745" y="1502"/>
                    <a:pt x="753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99" name="Google Shape;299;p2"/>
            <p:cNvSpPr/>
            <p:nvPr/>
          </p:nvSpPr>
          <p:spPr>
            <a:xfrm>
              <a:off x="3143950" y="327950"/>
              <a:ext cx="405775" cy="212050"/>
            </a:xfrm>
            <a:custGeom>
              <a:avLst/>
              <a:gdLst/>
              <a:ahLst/>
              <a:cxnLst/>
              <a:rect l="l" t="t" r="r" b="b"/>
              <a:pathLst>
                <a:path w="16231" h="8482" extrusionOk="0">
                  <a:moveTo>
                    <a:pt x="640" y="1"/>
                  </a:moveTo>
                  <a:cubicBezTo>
                    <a:pt x="137" y="1"/>
                    <a:pt x="0" y="771"/>
                    <a:pt x="542" y="966"/>
                  </a:cubicBezTo>
                  <a:cubicBezTo>
                    <a:pt x="5860" y="2290"/>
                    <a:pt x="10813" y="5326"/>
                    <a:pt x="15287" y="8385"/>
                  </a:cubicBezTo>
                  <a:cubicBezTo>
                    <a:pt x="15393" y="8453"/>
                    <a:pt x="15497" y="8482"/>
                    <a:pt x="15590" y="8482"/>
                  </a:cubicBezTo>
                  <a:cubicBezTo>
                    <a:pt x="16000" y="8482"/>
                    <a:pt x="16231" y="7924"/>
                    <a:pt x="15766" y="7608"/>
                  </a:cubicBezTo>
                  <a:cubicBezTo>
                    <a:pt x="11201" y="4481"/>
                    <a:pt x="6248" y="1423"/>
                    <a:pt x="725" y="8"/>
                  </a:cubicBezTo>
                  <a:cubicBezTo>
                    <a:pt x="696" y="3"/>
                    <a:pt x="667" y="1"/>
                    <a:pt x="640"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0" name="Google Shape;300;p2"/>
            <p:cNvSpPr/>
            <p:nvPr/>
          </p:nvSpPr>
          <p:spPr>
            <a:xfrm>
              <a:off x="3239650" y="294600"/>
              <a:ext cx="42250" cy="85475"/>
            </a:xfrm>
            <a:custGeom>
              <a:avLst/>
              <a:gdLst/>
              <a:ahLst/>
              <a:cxnLst/>
              <a:rect l="l" t="t" r="r" b="b"/>
              <a:pathLst>
                <a:path w="1690" h="3419" extrusionOk="0">
                  <a:moveTo>
                    <a:pt x="298" y="1"/>
                  </a:moveTo>
                  <a:cubicBezTo>
                    <a:pt x="143" y="1"/>
                    <a:pt x="1" y="98"/>
                    <a:pt x="46" y="292"/>
                  </a:cubicBezTo>
                  <a:cubicBezTo>
                    <a:pt x="138" y="1342"/>
                    <a:pt x="526" y="2300"/>
                    <a:pt x="982" y="3236"/>
                  </a:cubicBezTo>
                  <a:cubicBezTo>
                    <a:pt x="1051" y="3365"/>
                    <a:pt x="1160" y="3419"/>
                    <a:pt x="1267" y="3419"/>
                  </a:cubicBezTo>
                  <a:cubicBezTo>
                    <a:pt x="1482" y="3419"/>
                    <a:pt x="1690" y="3206"/>
                    <a:pt x="1553" y="2962"/>
                  </a:cubicBezTo>
                  <a:cubicBezTo>
                    <a:pt x="1096" y="2095"/>
                    <a:pt x="708" y="1250"/>
                    <a:pt x="617" y="292"/>
                  </a:cubicBezTo>
                  <a:cubicBezTo>
                    <a:pt x="617" y="98"/>
                    <a:pt x="452" y="1"/>
                    <a:pt x="298"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1" name="Google Shape;301;p2"/>
            <p:cNvSpPr/>
            <p:nvPr/>
          </p:nvSpPr>
          <p:spPr>
            <a:xfrm>
              <a:off x="3346100" y="313475"/>
              <a:ext cx="54450" cy="126775"/>
            </a:xfrm>
            <a:custGeom>
              <a:avLst/>
              <a:gdLst/>
              <a:ahLst/>
              <a:cxnLst/>
              <a:rect l="l" t="t" r="r" b="b"/>
              <a:pathLst>
                <a:path w="2178" h="5071" extrusionOk="0">
                  <a:moveTo>
                    <a:pt x="380" y="1"/>
                  </a:moveTo>
                  <a:cubicBezTo>
                    <a:pt x="199" y="1"/>
                    <a:pt x="0" y="163"/>
                    <a:pt x="57" y="404"/>
                  </a:cubicBezTo>
                  <a:cubicBezTo>
                    <a:pt x="536" y="1911"/>
                    <a:pt x="1015" y="3349"/>
                    <a:pt x="1495" y="4855"/>
                  </a:cubicBezTo>
                  <a:cubicBezTo>
                    <a:pt x="1530" y="5006"/>
                    <a:pt x="1652" y="5070"/>
                    <a:pt x="1776" y="5070"/>
                  </a:cubicBezTo>
                  <a:cubicBezTo>
                    <a:pt x="1973" y="5070"/>
                    <a:pt x="2177" y="4910"/>
                    <a:pt x="2065" y="4672"/>
                  </a:cubicBezTo>
                  <a:cubicBezTo>
                    <a:pt x="1586" y="3143"/>
                    <a:pt x="1107" y="1728"/>
                    <a:pt x="627" y="199"/>
                  </a:cubicBezTo>
                  <a:cubicBezTo>
                    <a:pt x="593" y="61"/>
                    <a:pt x="490" y="1"/>
                    <a:pt x="380"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2" name="Google Shape;302;p2"/>
            <p:cNvSpPr/>
            <p:nvPr/>
          </p:nvSpPr>
          <p:spPr>
            <a:xfrm>
              <a:off x="3201150" y="394900"/>
              <a:ext cx="132125" cy="43050"/>
            </a:xfrm>
            <a:custGeom>
              <a:avLst/>
              <a:gdLst/>
              <a:ahLst/>
              <a:cxnLst/>
              <a:rect l="l" t="t" r="r" b="b"/>
              <a:pathLst>
                <a:path w="5285" h="1722" extrusionOk="0">
                  <a:moveTo>
                    <a:pt x="4919" y="0"/>
                  </a:moveTo>
                  <a:cubicBezTo>
                    <a:pt x="3298" y="92"/>
                    <a:pt x="1860" y="662"/>
                    <a:pt x="445" y="1027"/>
                  </a:cubicBezTo>
                  <a:cubicBezTo>
                    <a:pt x="1" y="1218"/>
                    <a:pt x="125" y="1722"/>
                    <a:pt x="455" y="1722"/>
                  </a:cubicBezTo>
                  <a:cubicBezTo>
                    <a:pt x="481" y="1722"/>
                    <a:pt x="508" y="1719"/>
                    <a:pt x="537" y="1712"/>
                  </a:cubicBezTo>
                  <a:cubicBezTo>
                    <a:pt x="2066" y="1324"/>
                    <a:pt x="3390" y="662"/>
                    <a:pt x="4919" y="571"/>
                  </a:cubicBezTo>
                  <a:cubicBezTo>
                    <a:pt x="5284" y="571"/>
                    <a:pt x="5284" y="0"/>
                    <a:pt x="4919"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3" name="Google Shape;303;p2"/>
            <p:cNvSpPr/>
            <p:nvPr/>
          </p:nvSpPr>
          <p:spPr>
            <a:xfrm>
              <a:off x="3291150" y="450975"/>
              <a:ext cx="140775" cy="50900"/>
            </a:xfrm>
            <a:custGeom>
              <a:avLst/>
              <a:gdLst/>
              <a:ahLst/>
              <a:cxnLst/>
              <a:rect l="l" t="t" r="r" b="b"/>
              <a:pathLst>
                <a:path w="5631" h="2036" extrusionOk="0">
                  <a:moveTo>
                    <a:pt x="5251" y="0"/>
                  </a:moveTo>
                  <a:cubicBezTo>
                    <a:pt x="5207" y="0"/>
                    <a:pt x="5160" y="12"/>
                    <a:pt x="5108" y="40"/>
                  </a:cubicBezTo>
                  <a:cubicBezTo>
                    <a:pt x="3487" y="496"/>
                    <a:pt x="1890" y="884"/>
                    <a:pt x="360" y="1364"/>
                  </a:cubicBezTo>
                  <a:cubicBezTo>
                    <a:pt x="1" y="1533"/>
                    <a:pt x="53" y="2035"/>
                    <a:pt x="371" y="2035"/>
                  </a:cubicBezTo>
                  <a:cubicBezTo>
                    <a:pt x="396" y="2035"/>
                    <a:pt x="423" y="2032"/>
                    <a:pt x="452" y="2026"/>
                  </a:cubicBezTo>
                  <a:lnTo>
                    <a:pt x="5313" y="610"/>
                  </a:lnTo>
                  <a:cubicBezTo>
                    <a:pt x="5630" y="511"/>
                    <a:pt x="5535" y="0"/>
                    <a:pt x="525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4" name="Google Shape;304;p2"/>
            <p:cNvSpPr/>
            <p:nvPr/>
          </p:nvSpPr>
          <p:spPr>
            <a:xfrm>
              <a:off x="3452225" y="423300"/>
              <a:ext cx="223425" cy="159550"/>
            </a:xfrm>
            <a:custGeom>
              <a:avLst/>
              <a:gdLst/>
              <a:ahLst/>
              <a:cxnLst/>
              <a:rect l="l" t="t" r="r" b="b"/>
              <a:pathLst>
                <a:path w="8937" h="6382" extrusionOk="0">
                  <a:moveTo>
                    <a:pt x="4176" y="1"/>
                  </a:moveTo>
                  <a:cubicBezTo>
                    <a:pt x="0" y="1"/>
                    <a:pt x="510" y="6382"/>
                    <a:pt x="4597" y="6382"/>
                  </a:cubicBezTo>
                  <a:cubicBezTo>
                    <a:pt x="4680" y="6382"/>
                    <a:pt x="4765" y="6379"/>
                    <a:pt x="4851" y="6374"/>
                  </a:cubicBezTo>
                  <a:cubicBezTo>
                    <a:pt x="8366" y="6077"/>
                    <a:pt x="8936" y="5"/>
                    <a:pt x="4371" y="5"/>
                  </a:cubicBezTo>
                  <a:cubicBezTo>
                    <a:pt x="4305" y="2"/>
                    <a:pt x="4240" y="1"/>
                    <a:pt x="41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5" name="Google Shape;305;p2"/>
            <p:cNvSpPr/>
            <p:nvPr/>
          </p:nvSpPr>
          <p:spPr>
            <a:xfrm>
              <a:off x="3596875" y="546650"/>
              <a:ext cx="166650" cy="119450"/>
            </a:xfrm>
            <a:custGeom>
              <a:avLst/>
              <a:gdLst/>
              <a:ahLst/>
              <a:cxnLst/>
              <a:rect l="l" t="t" r="r" b="b"/>
              <a:pathLst>
                <a:path w="6666" h="4778" extrusionOk="0">
                  <a:moveTo>
                    <a:pt x="3265" y="0"/>
                  </a:moveTo>
                  <a:cubicBezTo>
                    <a:pt x="0" y="0"/>
                    <a:pt x="402" y="4777"/>
                    <a:pt x="3459" y="4777"/>
                  </a:cubicBezTo>
                  <a:cubicBezTo>
                    <a:pt x="3515" y="4777"/>
                    <a:pt x="3572" y="4775"/>
                    <a:pt x="3630" y="4772"/>
                  </a:cubicBezTo>
                  <a:cubicBezTo>
                    <a:pt x="6300" y="4475"/>
                    <a:pt x="6665" y="2"/>
                    <a:pt x="3356" y="2"/>
                  </a:cubicBezTo>
                  <a:cubicBezTo>
                    <a:pt x="3325" y="1"/>
                    <a:pt x="3295" y="0"/>
                    <a:pt x="326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6" name="Google Shape;306;p2"/>
            <p:cNvSpPr/>
            <p:nvPr/>
          </p:nvSpPr>
          <p:spPr>
            <a:xfrm>
              <a:off x="3433250" y="591650"/>
              <a:ext cx="166250" cy="117375"/>
            </a:xfrm>
            <a:custGeom>
              <a:avLst/>
              <a:gdLst/>
              <a:ahLst/>
              <a:cxnLst/>
              <a:rect l="l" t="t" r="r" b="b"/>
              <a:pathLst>
                <a:path w="6650" h="4695" extrusionOk="0">
                  <a:moveTo>
                    <a:pt x="3064" y="0"/>
                  </a:moveTo>
                  <a:cubicBezTo>
                    <a:pt x="1" y="0"/>
                    <a:pt x="329" y="4695"/>
                    <a:pt x="3370" y="4695"/>
                  </a:cubicBezTo>
                  <a:cubicBezTo>
                    <a:pt x="3453" y="4695"/>
                    <a:pt x="3537" y="4691"/>
                    <a:pt x="3624" y="4684"/>
                  </a:cubicBezTo>
                  <a:cubicBezTo>
                    <a:pt x="6155" y="4481"/>
                    <a:pt x="6650" y="4"/>
                    <a:pt x="3336" y="4"/>
                  </a:cubicBezTo>
                  <a:cubicBezTo>
                    <a:pt x="3303" y="4"/>
                    <a:pt x="3270" y="4"/>
                    <a:pt x="3236" y="5"/>
                  </a:cubicBezTo>
                  <a:cubicBezTo>
                    <a:pt x="3178" y="2"/>
                    <a:pt x="3120" y="0"/>
                    <a:pt x="306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07" name="Google Shape;307;p2"/>
          <p:cNvGrpSpPr/>
          <p:nvPr/>
        </p:nvGrpSpPr>
        <p:grpSpPr>
          <a:xfrm>
            <a:off x="-359750" y="52975"/>
            <a:ext cx="901050" cy="1021975"/>
            <a:chOff x="173650" y="129175"/>
            <a:chExt cx="901050" cy="1021975"/>
          </a:xfrm>
        </p:grpSpPr>
        <p:sp>
          <p:nvSpPr>
            <p:cNvPr id="308" name="Google Shape;308;p2"/>
            <p:cNvSpPr/>
            <p:nvPr/>
          </p:nvSpPr>
          <p:spPr>
            <a:xfrm>
              <a:off x="173650" y="539825"/>
              <a:ext cx="801200" cy="611325"/>
            </a:xfrm>
            <a:custGeom>
              <a:avLst/>
              <a:gdLst/>
              <a:ahLst/>
              <a:cxnLst/>
              <a:rect l="l" t="t" r="r" b="b"/>
              <a:pathLst>
                <a:path w="32048" h="24453" extrusionOk="0">
                  <a:moveTo>
                    <a:pt x="3904" y="1"/>
                  </a:moveTo>
                  <a:cubicBezTo>
                    <a:pt x="2374" y="5137"/>
                    <a:pt x="1324" y="12555"/>
                    <a:pt x="274" y="17873"/>
                  </a:cubicBezTo>
                  <a:cubicBezTo>
                    <a:pt x="0" y="19676"/>
                    <a:pt x="2648" y="20156"/>
                    <a:pt x="11984" y="21867"/>
                  </a:cubicBezTo>
                  <a:cubicBezTo>
                    <a:pt x="16640" y="22735"/>
                    <a:pt x="22050" y="23762"/>
                    <a:pt x="27482" y="24447"/>
                  </a:cubicBezTo>
                  <a:cubicBezTo>
                    <a:pt x="27527" y="24451"/>
                    <a:pt x="27570" y="24453"/>
                    <a:pt x="27612" y="24453"/>
                  </a:cubicBezTo>
                  <a:cubicBezTo>
                    <a:pt x="29469" y="24453"/>
                    <a:pt x="29526" y="20469"/>
                    <a:pt x="32047" y="5228"/>
                  </a:cubicBezTo>
                  <a:lnTo>
                    <a:pt x="3904" y="1"/>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09" name="Google Shape;309;p2"/>
            <p:cNvSpPr/>
            <p:nvPr/>
          </p:nvSpPr>
          <p:spPr>
            <a:xfrm>
              <a:off x="209025" y="366050"/>
              <a:ext cx="865675" cy="358500"/>
            </a:xfrm>
            <a:custGeom>
              <a:avLst/>
              <a:gdLst/>
              <a:ahLst/>
              <a:cxnLst/>
              <a:rect l="l" t="t" r="r" b="b"/>
              <a:pathLst>
                <a:path w="34627" h="14340" extrusionOk="0">
                  <a:moveTo>
                    <a:pt x="4555" y="1"/>
                  </a:moveTo>
                  <a:cubicBezTo>
                    <a:pt x="2868" y="1"/>
                    <a:pt x="1676" y="426"/>
                    <a:pt x="1530" y="1611"/>
                  </a:cubicBezTo>
                  <a:cubicBezTo>
                    <a:pt x="1347" y="2661"/>
                    <a:pt x="868" y="4373"/>
                    <a:pt x="663" y="5902"/>
                  </a:cubicBezTo>
                  <a:cubicBezTo>
                    <a:pt x="389" y="8938"/>
                    <a:pt x="1" y="8938"/>
                    <a:pt x="3151" y="9508"/>
                  </a:cubicBezTo>
                  <a:cubicBezTo>
                    <a:pt x="10375" y="11076"/>
                    <a:pt x="25189" y="14339"/>
                    <a:pt x="30494" y="14339"/>
                  </a:cubicBezTo>
                  <a:cubicBezTo>
                    <a:pt x="31676" y="14339"/>
                    <a:pt x="32386" y="14178"/>
                    <a:pt x="32435" y="13799"/>
                  </a:cubicBezTo>
                  <a:cubicBezTo>
                    <a:pt x="34627" y="2569"/>
                    <a:pt x="33965" y="5902"/>
                    <a:pt x="17325" y="2661"/>
                  </a:cubicBezTo>
                  <a:cubicBezTo>
                    <a:pt x="14804" y="2201"/>
                    <a:pt x="8395" y="1"/>
                    <a:pt x="4555"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0" name="Google Shape;310;p2"/>
            <p:cNvSpPr/>
            <p:nvPr/>
          </p:nvSpPr>
          <p:spPr>
            <a:xfrm>
              <a:off x="514675" y="417500"/>
              <a:ext cx="157400" cy="699250"/>
            </a:xfrm>
            <a:custGeom>
              <a:avLst/>
              <a:gdLst/>
              <a:ahLst/>
              <a:cxnLst/>
              <a:rect l="l" t="t" r="r" b="b"/>
              <a:pathLst>
                <a:path w="6296" h="27970" extrusionOk="0">
                  <a:moveTo>
                    <a:pt x="5595" y="0"/>
                  </a:moveTo>
                  <a:cubicBezTo>
                    <a:pt x="5377" y="0"/>
                    <a:pt x="5171" y="124"/>
                    <a:pt x="5099" y="420"/>
                  </a:cubicBezTo>
                  <a:cubicBezTo>
                    <a:pt x="3387" y="9368"/>
                    <a:pt x="1767" y="18292"/>
                    <a:pt x="55" y="27240"/>
                  </a:cubicBezTo>
                  <a:cubicBezTo>
                    <a:pt x="1" y="27684"/>
                    <a:pt x="336" y="27970"/>
                    <a:pt x="663" y="27970"/>
                  </a:cubicBezTo>
                  <a:cubicBezTo>
                    <a:pt x="889" y="27970"/>
                    <a:pt x="1112" y="27832"/>
                    <a:pt x="1196" y="27514"/>
                  </a:cubicBezTo>
                  <a:cubicBezTo>
                    <a:pt x="2908" y="18589"/>
                    <a:pt x="4528" y="9641"/>
                    <a:pt x="6240" y="694"/>
                  </a:cubicBezTo>
                  <a:cubicBezTo>
                    <a:pt x="6296" y="293"/>
                    <a:pt x="5931" y="0"/>
                    <a:pt x="559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1" name="Google Shape;311;p2"/>
            <p:cNvSpPr/>
            <p:nvPr/>
          </p:nvSpPr>
          <p:spPr>
            <a:xfrm>
              <a:off x="413875" y="202250"/>
              <a:ext cx="254950" cy="243350"/>
            </a:xfrm>
            <a:custGeom>
              <a:avLst/>
              <a:gdLst/>
              <a:ahLst/>
              <a:cxnLst/>
              <a:rect l="l" t="t" r="r" b="b"/>
              <a:pathLst>
                <a:path w="10198" h="9734" extrusionOk="0">
                  <a:moveTo>
                    <a:pt x="3282" y="1165"/>
                  </a:moveTo>
                  <a:cubicBezTo>
                    <a:pt x="4845" y="1165"/>
                    <a:pt x="6341" y="3427"/>
                    <a:pt x="7031" y="4556"/>
                  </a:cubicBezTo>
                  <a:cubicBezTo>
                    <a:pt x="7811" y="5726"/>
                    <a:pt x="8455" y="7001"/>
                    <a:pt x="8815" y="8358"/>
                  </a:cubicBezTo>
                  <a:lnTo>
                    <a:pt x="8815" y="8358"/>
                  </a:lnTo>
                  <a:cubicBezTo>
                    <a:pt x="6672" y="7834"/>
                    <a:pt x="4704" y="6916"/>
                    <a:pt x="3037" y="5310"/>
                  </a:cubicBezTo>
                  <a:cubicBezTo>
                    <a:pt x="1895" y="4282"/>
                    <a:pt x="457" y="1886"/>
                    <a:pt x="2854" y="1224"/>
                  </a:cubicBezTo>
                  <a:cubicBezTo>
                    <a:pt x="2997" y="1184"/>
                    <a:pt x="3139" y="1165"/>
                    <a:pt x="3282" y="1165"/>
                  </a:cubicBezTo>
                  <a:close/>
                  <a:moveTo>
                    <a:pt x="3336" y="0"/>
                  </a:moveTo>
                  <a:cubicBezTo>
                    <a:pt x="2864" y="0"/>
                    <a:pt x="2382" y="118"/>
                    <a:pt x="1895" y="379"/>
                  </a:cubicBezTo>
                  <a:cubicBezTo>
                    <a:pt x="1" y="1315"/>
                    <a:pt x="92" y="3324"/>
                    <a:pt x="1233" y="4944"/>
                  </a:cubicBezTo>
                  <a:cubicBezTo>
                    <a:pt x="2910" y="7537"/>
                    <a:pt x="6227" y="9057"/>
                    <a:pt x="9215" y="9655"/>
                  </a:cubicBezTo>
                  <a:lnTo>
                    <a:pt x="9215" y="9655"/>
                  </a:lnTo>
                  <a:cubicBezTo>
                    <a:pt x="9294" y="9709"/>
                    <a:pt x="9389" y="9734"/>
                    <a:pt x="9487" y="9734"/>
                  </a:cubicBezTo>
                  <a:cubicBezTo>
                    <a:pt x="9569" y="9734"/>
                    <a:pt x="9653" y="9717"/>
                    <a:pt x="9733" y="9686"/>
                  </a:cubicBezTo>
                  <a:lnTo>
                    <a:pt x="9733" y="9686"/>
                  </a:lnTo>
                  <a:cubicBezTo>
                    <a:pt x="9802" y="9664"/>
                    <a:pt x="9863" y="9629"/>
                    <a:pt x="9916" y="9585"/>
                  </a:cubicBezTo>
                  <a:lnTo>
                    <a:pt x="9916" y="9585"/>
                  </a:lnTo>
                  <a:cubicBezTo>
                    <a:pt x="10085" y="9459"/>
                    <a:pt x="10198" y="9261"/>
                    <a:pt x="10158" y="9030"/>
                  </a:cubicBezTo>
                  <a:cubicBezTo>
                    <a:pt x="9756" y="6437"/>
                    <a:pt x="6822" y="0"/>
                    <a:pt x="333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2" name="Google Shape;312;p2"/>
            <p:cNvSpPr/>
            <p:nvPr/>
          </p:nvSpPr>
          <p:spPr>
            <a:xfrm>
              <a:off x="618475" y="129175"/>
              <a:ext cx="244525" cy="316600"/>
            </a:xfrm>
            <a:custGeom>
              <a:avLst/>
              <a:gdLst/>
              <a:ahLst/>
              <a:cxnLst/>
              <a:rect l="l" t="t" r="r" b="b"/>
              <a:pathLst>
                <a:path w="9781" h="12664" extrusionOk="0">
                  <a:moveTo>
                    <a:pt x="3866" y="1202"/>
                  </a:moveTo>
                  <a:cubicBezTo>
                    <a:pt x="7650" y="1202"/>
                    <a:pt x="3956" y="7900"/>
                    <a:pt x="1852" y="10641"/>
                  </a:cubicBezTo>
                  <a:lnTo>
                    <a:pt x="1852" y="10641"/>
                  </a:lnTo>
                  <a:cubicBezTo>
                    <a:pt x="1438" y="7371"/>
                    <a:pt x="300" y="1280"/>
                    <a:pt x="3800" y="1202"/>
                  </a:cubicBezTo>
                  <a:cubicBezTo>
                    <a:pt x="3822" y="1202"/>
                    <a:pt x="3844" y="1202"/>
                    <a:pt x="3866" y="1202"/>
                  </a:cubicBezTo>
                  <a:close/>
                  <a:moveTo>
                    <a:pt x="3652" y="1"/>
                  </a:moveTo>
                  <a:cubicBezTo>
                    <a:pt x="1714" y="1"/>
                    <a:pt x="613" y="1877"/>
                    <a:pt x="376" y="3667"/>
                  </a:cubicBezTo>
                  <a:cubicBezTo>
                    <a:pt x="0" y="6432"/>
                    <a:pt x="782" y="9111"/>
                    <a:pt x="831" y="11787"/>
                  </a:cubicBezTo>
                  <a:lnTo>
                    <a:pt x="831" y="11787"/>
                  </a:lnTo>
                  <a:cubicBezTo>
                    <a:pt x="589" y="12165"/>
                    <a:pt x="986" y="12664"/>
                    <a:pt x="1421" y="12664"/>
                  </a:cubicBezTo>
                  <a:cubicBezTo>
                    <a:pt x="1546" y="12664"/>
                    <a:pt x="1675" y="12622"/>
                    <a:pt x="1792" y="12524"/>
                  </a:cubicBezTo>
                  <a:cubicBezTo>
                    <a:pt x="4165" y="10629"/>
                    <a:pt x="9780" y="1773"/>
                    <a:pt x="4645" y="152"/>
                  </a:cubicBezTo>
                  <a:cubicBezTo>
                    <a:pt x="4293" y="49"/>
                    <a:pt x="3962" y="1"/>
                    <a:pt x="365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3" name="Google Shape;313;p2"/>
            <p:cNvSpPr/>
            <p:nvPr/>
          </p:nvSpPr>
          <p:spPr>
            <a:xfrm>
              <a:off x="637900" y="286675"/>
              <a:ext cx="323925" cy="175650"/>
            </a:xfrm>
            <a:custGeom>
              <a:avLst/>
              <a:gdLst/>
              <a:ahLst/>
              <a:cxnLst/>
              <a:rect l="l" t="t" r="r" b="b"/>
              <a:pathLst>
                <a:path w="12957" h="7026" extrusionOk="0">
                  <a:moveTo>
                    <a:pt x="9483" y="1088"/>
                  </a:moveTo>
                  <a:cubicBezTo>
                    <a:pt x="10807" y="1179"/>
                    <a:pt x="11765" y="2891"/>
                    <a:pt x="11583" y="4124"/>
                  </a:cubicBezTo>
                  <a:cubicBezTo>
                    <a:pt x="11260" y="5623"/>
                    <a:pt x="8570" y="5750"/>
                    <a:pt x="6911" y="5750"/>
                  </a:cubicBezTo>
                  <a:cubicBezTo>
                    <a:pt x="6575" y="5750"/>
                    <a:pt x="6282" y="5744"/>
                    <a:pt x="6059" y="5744"/>
                  </a:cubicBezTo>
                  <a:cubicBezTo>
                    <a:pt x="4698" y="5744"/>
                    <a:pt x="3278" y="5629"/>
                    <a:pt x="1847" y="5386"/>
                  </a:cubicBezTo>
                  <a:lnTo>
                    <a:pt x="1847" y="5386"/>
                  </a:lnTo>
                  <a:cubicBezTo>
                    <a:pt x="3156" y="4138"/>
                    <a:pt x="4577" y="3076"/>
                    <a:pt x="6059" y="2138"/>
                  </a:cubicBezTo>
                  <a:cubicBezTo>
                    <a:pt x="7109" y="1567"/>
                    <a:pt x="8341" y="1088"/>
                    <a:pt x="9483" y="1088"/>
                  </a:cubicBezTo>
                  <a:close/>
                  <a:moveTo>
                    <a:pt x="8864" y="1"/>
                  </a:moveTo>
                  <a:cubicBezTo>
                    <a:pt x="8497" y="1"/>
                    <a:pt x="8129" y="43"/>
                    <a:pt x="7771" y="129"/>
                  </a:cubicBezTo>
                  <a:cubicBezTo>
                    <a:pt x="4918" y="905"/>
                    <a:pt x="2156" y="3279"/>
                    <a:pt x="170" y="5356"/>
                  </a:cubicBezTo>
                  <a:cubicBezTo>
                    <a:pt x="54" y="5494"/>
                    <a:pt x="16" y="5643"/>
                    <a:pt x="31" y="5784"/>
                  </a:cubicBezTo>
                  <a:lnTo>
                    <a:pt x="31" y="5784"/>
                  </a:lnTo>
                  <a:cubicBezTo>
                    <a:pt x="0" y="6026"/>
                    <a:pt x="107" y="6258"/>
                    <a:pt x="410" y="6310"/>
                  </a:cubicBezTo>
                  <a:lnTo>
                    <a:pt x="410" y="6310"/>
                  </a:lnTo>
                  <a:cubicBezTo>
                    <a:pt x="490" y="6350"/>
                    <a:pt x="578" y="6373"/>
                    <a:pt x="665" y="6373"/>
                  </a:cubicBezTo>
                  <a:cubicBezTo>
                    <a:pt x="686" y="6373"/>
                    <a:pt x="707" y="6372"/>
                    <a:pt x="728" y="6369"/>
                  </a:cubicBezTo>
                  <a:lnTo>
                    <a:pt x="728" y="6369"/>
                  </a:lnTo>
                  <a:cubicBezTo>
                    <a:pt x="2115" y="6631"/>
                    <a:pt x="4486" y="7025"/>
                    <a:pt x="6758" y="7025"/>
                  </a:cubicBezTo>
                  <a:cubicBezTo>
                    <a:pt x="9720" y="7025"/>
                    <a:pt x="12511" y="6355"/>
                    <a:pt x="12724" y="3850"/>
                  </a:cubicBezTo>
                  <a:cubicBezTo>
                    <a:pt x="12957" y="1349"/>
                    <a:pt x="10934" y="1"/>
                    <a:pt x="886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4" name="Google Shape;314;p2"/>
            <p:cNvSpPr/>
            <p:nvPr/>
          </p:nvSpPr>
          <p:spPr>
            <a:xfrm>
              <a:off x="480625" y="418500"/>
              <a:ext cx="184975" cy="204300"/>
            </a:xfrm>
            <a:custGeom>
              <a:avLst/>
              <a:gdLst/>
              <a:ahLst/>
              <a:cxnLst/>
              <a:rect l="l" t="t" r="r" b="b"/>
              <a:pathLst>
                <a:path w="7399" h="8172" extrusionOk="0">
                  <a:moveTo>
                    <a:pt x="6611" y="1"/>
                  </a:moveTo>
                  <a:cubicBezTo>
                    <a:pt x="6526" y="1"/>
                    <a:pt x="6436" y="26"/>
                    <a:pt x="6347" y="83"/>
                  </a:cubicBezTo>
                  <a:cubicBezTo>
                    <a:pt x="5206" y="951"/>
                    <a:pt x="4544" y="2001"/>
                    <a:pt x="3790" y="3142"/>
                  </a:cubicBezTo>
                  <a:cubicBezTo>
                    <a:pt x="2832" y="4557"/>
                    <a:pt x="1599" y="5904"/>
                    <a:pt x="367" y="7228"/>
                  </a:cubicBezTo>
                  <a:cubicBezTo>
                    <a:pt x="1" y="7593"/>
                    <a:pt x="353" y="8172"/>
                    <a:pt x="794" y="8172"/>
                  </a:cubicBezTo>
                  <a:cubicBezTo>
                    <a:pt x="931" y="8172"/>
                    <a:pt x="1076" y="8116"/>
                    <a:pt x="1211" y="7981"/>
                  </a:cubicBezTo>
                  <a:cubicBezTo>
                    <a:pt x="2261" y="6931"/>
                    <a:pt x="3220" y="5790"/>
                    <a:pt x="4179" y="4648"/>
                  </a:cubicBezTo>
                  <a:cubicBezTo>
                    <a:pt x="5023" y="3416"/>
                    <a:pt x="5685" y="2001"/>
                    <a:pt x="6918" y="1133"/>
                  </a:cubicBezTo>
                  <a:cubicBezTo>
                    <a:pt x="7399" y="729"/>
                    <a:pt x="7069" y="1"/>
                    <a:pt x="66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5" name="Google Shape;315;p2"/>
            <p:cNvSpPr/>
            <p:nvPr/>
          </p:nvSpPr>
          <p:spPr>
            <a:xfrm>
              <a:off x="645000" y="427475"/>
              <a:ext cx="177125" cy="359575"/>
            </a:xfrm>
            <a:custGeom>
              <a:avLst/>
              <a:gdLst/>
              <a:ahLst/>
              <a:cxnLst/>
              <a:rect l="l" t="t" r="r" b="b"/>
              <a:pathLst>
                <a:path w="7085" h="14383" extrusionOk="0">
                  <a:moveTo>
                    <a:pt x="809" y="1"/>
                  </a:moveTo>
                  <a:cubicBezTo>
                    <a:pt x="405" y="1"/>
                    <a:pt x="1" y="412"/>
                    <a:pt x="251" y="866"/>
                  </a:cubicBezTo>
                  <a:cubicBezTo>
                    <a:pt x="2739" y="5157"/>
                    <a:pt x="2351" y="10475"/>
                    <a:pt x="5866" y="14196"/>
                  </a:cubicBezTo>
                  <a:cubicBezTo>
                    <a:pt x="5977" y="14327"/>
                    <a:pt x="6107" y="14382"/>
                    <a:pt x="6235" y="14382"/>
                  </a:cubicBezTo>
                  <a:cubicBezTo>
                    <a:pt x="6666" y="14382"/>
                    <a:pt x="7085" y="13767"/>
                    <a:pt x="6734" y="13328"/>
                  </a:cubicBezTo>
                  <a:cubicBezTo>
                    <a:pt x="3310" y="9813"/>
                    <a:pt x="3584" y="4404"/>
                    <a:pt x="1301" y="295"/>
                  </a:cubicBezTo>
                  <a:cubicBezTo>
                    <a:pt x="1179" y="87"/>
                    <a:pt x="994" y="1"/>
                    <a:pt x="80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6" name="Google Shape;316;p2"/>
            <p:cNvSpPr/>
            <p:nvPr/>
          </p:nvSpPr>
          <p:spPr>
            <a:xfrm>
              <a:off x="709000" y="883550"/>
              <a:ext cx="93800" cy="67800"/>
            </a:xfrm>
            <a:custGeom>
              <a:avLst/>
              <a:gdLst/>
              <a:ahLst/>
              <a:cxnLst/>
              <a:rect l="l" t="t" r="r" b="b"/>
              <a:pathLst>
                <a:path w="3752" h="2712" extrusionOk="0">
                  <a:moveTo>
                    <a:pt x="1648" y="1"/>
                  </a:moveTo>
                  <a:cubicBezTo>
                    <a:pt x="149" y="1"/>
                    <a:pt x="0" y="2432"/>
                    <a:pt x="1686" y="2709"/>
                  </a:cubicBezTo>
                  <a:cubicBezTo>
                    <a:pt x="1713" y="2711"/>
                    <a:pt x="1740" y="2711"/>
                    <a:pt x="1766" y="2711"/>
                  </a:cubicBezTo>
                  <a:cubicBezTo>
                    <a:pt x="3148" y="2711"/>
                    <a:pt x="3752" y="419"/>
                    <a:pt x="1982" y="38"/>
                  </a:cubicBezTo>
                  <a:cubicBezTo>
                    <a:pt x="1864" y="13"/>
                    <a:pt x="1753" y="1"/>
                    <a:pt x="164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7" name="Google Shape;317;p2"/>
            <p:cNvSpPr/>
            <p:nvPr/>
          </p:nvSpPr>
          <p:spPr>
            <a:xfrm>
              <a:off x="231925" y="907100"/>
              <a:ext cx="94775" cy="65550"/>
            </a:xfrm>
            <a:custGeom>
              <a:avLst/>
              <a:gdLst/>
              <a:ahLst/>
              <a:cxnLst/>
              <a:rect l="l" t="t" r="r" b="b"/>
              <a:pathLst>
                <a:path w="3791" h="2622" extrusionOk="0">
                  <a:moveTo>
                    <a:pt x="1637" y="1"/>
                  </a:moveTo>
                  <a:cubicBezTo>
                    <a:pt x="182" y="1"/>
                    <a:pt x="0" y="2443"/>
                    <a:pt x="1664" y="2611"/>
                  </a:cubicBezTo>
                  <a:cubicBezTo>
                    <a:pt x="1714" y="2618"/>
                    <a:pt x="1764" y="2621"/>
                    <a:pt x="1813" y="2621"/>
                  </a:cubicBezTo>
                  <a:cubicBezTo>
                    <a:pt x="3131" y="2621"/>
                    <a:pt x="3790" y="319"/>
                    <a:pt x="2029" y="55"/>
                  </a:cubicBezTo>
                  <a:cubicBezTo>
                    <a:pt x="1890" y="18"/>
                    <a:pt x="1759" y="1"/>
                    <a:pt x="163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8" name="Google Shape;318;p2"/>
            <p:cNvSpPr/>
            <p:nvPr/>
          </p:nvSpPr>
          <p:spPr>
            <a:xfrm>
              <a:off x="456625" y="752875"/>
              <a:ext cx="93025" cy="67475"/>
            </a:xfrm>
            <a:custGeom>
              <a:avLst/>
              <a:gdLst/>
              <a:ahLst/>
              <a:cxnLst/>
              <a:rect l="l" t="t" r="r" b="b"/>
              <a:pathLst>
                <a:path w="3721" h="2699" extrusionOk="0">
                  <a:moveTo>
                    <a:pt x="1654" y="1"/>
                  </a:moveTo>
                  <a:cubicBezTo>
                    <a:pt x="155" y="1"/>
                    <a:pt x="1" y="2430"/>
                    <a:pt x="1601" y="2686"/>
                  </a:cubicBezTo>
                  <a:cubicBezTo>
                    <a:pt x="1661" y="2694"/>
                    <a:pt x="1720" y="2698"/>
                    <a:pt x="1778" y="2698"/>
                  </a:cubicBezTo>
                  <a:cubicBezTo>
                    <a:pt x="3178" y="2698"/>
                    <a:pt x="3721" y="389"/>
                    <a:pt x="1989" y="38"/>
                  </a:cubicBezTo>
                  <a:cubicBezTo>
                    <a:pt x="1871" y="13"/>
                    <a:pt x="1759" y="1"/>
                    <a:pt x="165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19" name="Google Shape;319;p2"/>
            <p:cNvSpPr/>
            <p:nvPr/>
          </p:nvSpPr>
          <p:spPr>
            <a:xfrm>
              <a:off x="645550" y="752425"/>
              <a:ext cx="91825" cy="65625"/>
            </a:xfrm>
            <a:custGeom>
              <a:avLst/>
              <a:gdLst/>
              <a:ahLst/>
              <a:cxnLst/>
              <a:rect l="l" t="t" r="r" b="b"/>
              <a:pathLst>
                <a:path w="3673" h="2625" extrusionOk="0">
                  <a:moveTo>
                    <a:pt x="1540" y="1"/>
                  </a:moveTo>
                  <a:cubicBezTo>
                    <a:pt x="107" y="1"/>
                    <a:pt x="0" y="2361"/>
                    <a:pt x="1576" y="2613"/>
                  </a:cubicBezTo>
                  <a:cubicBezTo>
                    <a:pt x="1636" y="2621"/>
                    <a:pt x="1694" y="2625"/>
                    <a:pt x="1751" y="2625"/>
                  </a:cubicBezTo>
                  <a:cubicBezTo>
                    <a:pt x="3131" y="2625"/>
                    <a:pt x="3673" y="319"/>
                    <a:pt x="1941" y="56"/>
                  </a:cubicBezTo>
                  <a:cubicBezTo>
                    <a:pt x="1798" y="18"/>
                    <a:pt x="1664" y="1"/>
                    <a:pt x="154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0" name="Google Shape;320;p2"/>
            <p:cNvSpPr/>
            <p:nvPr/>
          </p:nvSpPr>
          <p:spPr>
            <a:xfrm>
              <a:off x="602675" y="975700"/>
              <a:ext cx="92025" cy="66000"/>
            </a:xfrm>
            <a:custGeom>
              <a:avLst/>
              <a:gdLst/>
              <a:ahLst/>
              <a:cxnLst/>
              <a:rect l="l" t="t" r="r" b="b"/>
              <a:pathLst>
                <a:path w="3681" h="2640" extrusionOk="0">
                  <a:moveTo>
                    <a:pt x="1570" y="1"/>
                  </a:moveTo>
                  <a:cubicBezTo>
                    <a:pt x="112" y="1"/>
                    <a:pt x="0" y="2460"/>
                    <a:pt x="1670" y="2629"/>
                  </a:cubicBezTo>
                  <a:cubicBezTo>
                    <a:pt x="1723" y="2636"/>
                    <a:pt x="1774" y="2639"/>
                    <a:pt x="1824" y="2639"/>
                  </a:cubicBezTo>
                  <a:cubicBezTo>
                    <a:pt x="3131" y="2639"/>
                    <a:pt x="3681" y="424"/>
                    <a:pt x="1944" y="50"/>
                  </a:cubicBezTo>
                  <a:cubicBezTo>
                    <a:pt x="1811" y="16"/>
                    <a:pt x="1686" y="1"/>
                    <a:pt x="157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1" name="Google Shape;321;p2"/>
            <p:cNvSpPr/>
            <p:nvPr/>
          </p:nvSpPr>
          <p:spPr>
            <a:xfrm>
              <a:off x="768350" y="1040475"/>
              <a:ext cx="93800" cy="67800"/>
            </a:xfrm>
            <a:custGeom>
              <a:avLst/>
              <a:gdLst/>
              <a:ahLst/>
              <a:cxnLst/>
              <a:rect l="l" t="t" r="r" b="b"/>
              <a:pathLst>
                <a:path w="3752" h="2712" extrusionOk="0">
                  <a:moveTo>
                    <a:pt x="1648" y="1"/>
                  </a:moveTo>
                  <a:cubicBezTo>
                    <a:pt x="149" y="1"/>
                    <a:pt x="0" y="2431"/>
                    <a:pt x="1686" y="2709"/>
                  </a:cubicBezTo>
                  <a:cubicBezTo>
                    <a:pt x="1713" y="2710"/>
                    <a:pt x="1739" y="2711"/>
                    <a:pt x="1766" y="2711"/>
                  </a:cubicBezTo>
                  <a:cubicBezTo>
                    <a:pt x="3148" y="2711"/>
                    <a:pt x="3751" y="419"/>
                    <a:pt x="1982" y="38"/>
                  </a:cubicBezTo>
                  <a:cubicBezTo>
                    <a:pt x="1864" y="13"/>
                    <a:pt x="1753" y="1"/>
                    <a:pt x="1648"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2" name="Google Shape;322;p2"/>
            <p:cNvSpPr/>
            <p:nvPr/>
          </p:nvSpPr>
          <p:spPr>
            <a:xfrm>
              <a:off x="280850" y="648000"/>
              <a:ext cx="93225" cy="67850"/>
            </a:xfrm>
            <a:custGeom>
              <a:avLst/>
              <a:gdLst/>
              <a:ahLst/>
              <a:cxnLst/>
              <a:rect l="l" t="t" r="r" b="b"/>
              <a:pathLst>
                <a:path w="3729" h="2714" extrusionOk="0">
                  <a:moveTo>
                    <a:pt x="1672" y="0"/>
                  </a:moveTo>
                  <a:cubicBezTo>
                    <a:pt x="158" y="0"/>
                    <a:pt x="1" y="2447"/>
                    <a:pt x="1693" y="2704"/>
                  </a:cubicBezTo>
                  <a:cubicBezTo>
                    <a:pt x="1744" y="2711"/>
                    <a:pt x="1794" y="2714"/>
                    <a:pt x="1843" y="2714"/>
                  </a:cubicBezTo>
                  <a:cubicBezTo>
                    <a:pt x="3175" y="2714"/>
                    <a:pt x="3728" y="408"/>
                    <a:pt x="1989" y="33"/>
                  </a:cubicBezTo>
                  <a:cubicBezTo>
                    <a:pt x="1878" y="11"/>
                    <a:pt x="1772" y="0"/>
                    <a:pt x="167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3" name="Google Shape;323;p2"/>
            <p:cNvSpPr/>
            <p:nvPr/>
          </p:nvSpPr>
          <p:spPr>
            <a:xfrm>
              <a:off x="835100" y="828775"/>
              <a:ext cx="96100" cy="67800"/>
            </a:xfrm>
            <a:custGeom>
              <a:avLst/>
              <a:gdLst/>
              <a:ahLst/>
              <a:cxnLst/>
              <a:rect l="l" t="t" r="r" b="b"/>
              <a:pathLst>
                <a:path w="3844" h="2712" extrusionOk="0">
                  <a:moveTo>
                    <a:pt x="1739" y="1"/>
                  </a:moveTo>
                  <a:cubicBezTo>
                    <a:pt x="230" y="1"/>
                    <a:pt x="1" y="2431"/>
                    <a:pt x="1686" y="2709"/>
                  </a:cubicBezTo>
                  <a:cubicBezTo>
                    <a:pt x="1715" y="2710"/>
                    <a:pt x="1743" y="2711"/>
                    <a:pt x="1772" y="2711"/>
                  </a:cubicBezTo>
                  <a:cubicBezTo>
                    <a:pt x="3239" y="2711"/>
                    <a:pt x="3843" y="419"/>
                    <a:pt x="2074" y="38"/>
                  </a:cubicBezTo>
                  <a:cubicBezTo>
                    <a:pt x="1956" y="13"/>
                    <a:pt x="1844" y="1"/>
                    <a:pt x="1739"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4" name="Google Shape;324;p2"/>
            <p:cNvSpPr/>
            <p:nvPr/>
          </p:nvSpPr>
          <p:spPr>
            <a:xfrm>
              <a:off x="402575" y="971450"/>
              <a:ext cx="95300" cy="67950"/>
            </a:xfrm>
            <a:custGeom>
              <a:avLst/>
              <a:gdLst/>
              <a:ahLst/>
              <a:cxnLst/>
              <a:rect l="l" t="t" r="r" b="b"/>
              <a:pathLst>
                <a:path w="3812" h="2718" extrusionOk="0">
                  <a:moveTo>
                    <a:pt x="1716" y="0"/>
                  </a:moveTo>
                  <a:cubicBezTo>
                    <a:pt x="209" y="0"/>
                    <a:pt x="0" y="2431"/>
                    <a:pt x="1685" y="2708"/>
                  </a:cubicBezTo>
                  <a:cubicBezTo>
                    <a:pt x="1736" y="2714"/>
                    <a:pt x="1785" y="2718"/>
                    <a:pt x="1834" y="2718"/>
                  </a:cubicBezTo>
                  <a:cubicBezTo>
                    <a:pt x="3153" y="2718"/>
                    <a:pt x="3812" y="412"/>
                    <a:pt x="2051" y="37"/>
                  </a:cubicBezTo>
                  <a:cubicBezTo>
                    <a:pt x="1933" y="12"/>
                    <a:pt x="1821" y="0"/>
                    <a:pt x="171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5" name="Google Shape;325;p2"/>
            <p:cNvSpPr/>
            <p:nvPr/>
          </p:nvSpPr>
          <p:spPr>
            <a:xfrm>
              <a:off x="328750" y="811800"/>
              <a:ext cx="92425" cy="65625"/>
            </a:xfrm>
            <a:custGeom>
              <a:avLst/>
              <a:gdLst/>
              <a:ahLst/>
              <a:cxnLst/>
              <a:rect l="l" t="t" r="r" b="b"/>
              <a:pathLst>
                <a:path w="3697" h="2625" extrusionOk="0">
                  <a:moveTo>
                    <a:pt x="1577" y="1"/>
                  </a:moveTo>
                  <a:cubicBezTo>
                    <a:pt x="131" y="1"/>
                    <a:pt x="0" y="2443"/>
                    <a:pt x="1580" y="2612"/>
                  </a:cubicBezTo>
                  <a:cubicBezTo>
                    <a:pt x="1643" y="2620"/>
                    <a:pt x="1705" y="2624"/>
                    <a:pt x="1765" y="2624"/>
                  </a:cubicBezTo>
                  <a:cubicBezTo>
                    <a:pt x="3160" y="2624"/>
                    <a:pt x="3697" y="427"/>
                    <a:pt x="1968" y="55"/>
                  </a:cubicBezTo>
                  <a:cubicBezTo>
                    <a:pt x="1829" y="18"/>
                    <a:pt x="1698" y="1"/>
                    <a:pt x="1577"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26" name="Google Shape;326;p2"/>
          <p:cNvGrpSpPr/>
          <p:nvPr/>
        </p:nvGrpSpPr>
        <p:grpSpPr>
          <a:xfrm>
            <a:off x="8831950" y="486075"/>
            <a:ext cx="717875" cy="906750"/>
            <a:chOff x="8831950" y="486075"/>
            <a:chExt cx="717875" cy="906750"/>
          </a:xfrm>
        </p:grpSpPr>
        <p:sp>
          <p:nvSpPr>
            <p:cNvPr id="327" name="Google Shape;327;p2"/>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8" name="Google Shape;328;p2"/>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29" name="Google Shape;329;p2"/>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0" name="Google Shape;330;p2"/>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1" name="Google Shape;331;p2"/>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2" name="Google Shape;332;p2"/>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3" name="Google Shape;333;p2"/>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4" name="Google Shape;334;p2"/>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5" name="Google Shape;335;p2"/>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6" name="Google Shape;336;p2"/>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7" name="Google Shape;337;p2"/>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8" name="Google Shape;338;p2"/>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39" name="Google Shape;339;p2"/>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0" name="Google Shape;340;p2"/>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1" name="Google Shape;341;p2"/>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2" name="Google Shape;342;p2"/>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3" name="Google Shape;343;p2"/>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44" name="Google Shape;344;p2"/>
          <p:cNvGrpSpPr/>
          <p:nvPr/>
        </p:nvGrpSpPr>
        <p:grpSpPr>
          <a:xfrm>
            <a:off x="8313250" y="2974521"/>
            <a:ext cx="716150" cy="944404"/>
            <a:chOff x="8313250" y="2974521"/>
            <a:chExt cx="716150" cy="944404"/>
          </a:xfrm>
        </p:grpSpPr>
        <p:sp>
          <p:nvSpPr>
            <p:cNvPr id="345" name="Google Shape;345;p2"/>
            <p:cNvSpPr/>
            <p:nvPr/>
          </p:nvSpPr>
          <p:spPr>
            <a:xfrm rot="-1686311">
              <a:off x="8463411" y="2997642"/>
              <a:ext cx="158778" cy="242179"/>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6" name="Google Shape;346;p2"/>
            <p:cNvSpPr/>
            <p:nvPr/>
          </p:nvSpPr>
          <p:spPr>
            <a:xfrm>
              <a:off x="8487275" y="3229775"/>
              <a:ext cx="180350" cy="175950"/>
            </a:xfrm>
            <a:custGeom>
              <a:avLst/>
              <a:gdLst/>
              <a:ahLst/>
              <a:cxnLst/>
              <a:rect l="l" t="t" r="r" b="b"/>
              <a:pathLst>
                <a:path w="7214" h="7038" extrusionOk="0">
                  <a:moveTo>
                    <a:pt x="5120" y="1"/>
                  </a:moveTo>
                  <a:cubicBezTo>
                    <a:pt x="4307" y="1"/>
                    <a:pt x="1934" y="137"/>
                    <a:pt x="1" y="1605"/>
                  </a:cubicBezTo>
                  <a:cubicBezTo>
                    <a:pt x="366" y="2952"/>
                    <a:pt x="1325" y="6285"/>
                    <a:pt x="1599" y="7038"/>
                  </a:cubicBezTo>
                  <a:lnTo>
                    <a:pt x="7214" y="5417"/>
                  </a:lnTo>
                  <a:cubicBezTo>
                    <a:pt x="6552" y="3317"/>
                    <a:pt x="6278" y="1605"/>
                    <a:pt x="5410" y="8"/>
                  </a:cubicBezTo>
                  <a:cubicBezTo>
                    <a:pt x="5410" y="8"/>
                    <a:pt x="5306" y="1"/>
                    <a:pt x="512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7" name="Google Shape;347;p2"/>
            <p:cNvSpPr/>
            <p:nvPr/>
          </p:nvSpPr>
          <p:spPr>
            <a:xfrm>
              <a:off x="8313250" y="3333625"/>
              <a:ext cx="716150" cy="585300"/>
            </a:xfrm>
            <a:custGeom>
              <a:avLst/>
              <a:gdLst/>
              <a:ahLst/>
              <a:cxnLst/>
              <a:rect l="l" t="t" r="r" b="b"/>
              <a:pathLst>
                <a:path w="28646" h="23412" extrusionOk="0">
                  <a:moveTo>
                    <a:pt x="15640" y="1"/>
                  </a:moveTo>
                  <a:cubicBezTo>
                    <a:pt x="14036" y="1"/>
                    <a:pt x="12377" y="297"/>
                    <a:pt x="10751" y="875"/>
                  </a:cubicBezTo>
                  <a:cubicBezTo>
                    <a:pt x="2967" y="2405"/>
                    <a:pt x="0" y="8020"/>
                    <a:pt x="1529" y="14776"/>
                  </a:cubicBezTo>
                  <a:cubicBezTo>
                    <a:pt x="2891" y="20602"/>
                    <a:pt x="7499" y="23412"/>
                    <a:pt x="12773" y="23412"/>
                  </a:cubicBezTo>
                  <a:cubicBezTo>
                    <a:pt x="14131" y="23412"/>
                    <a:pt x="15534" y="23225"/>
                    <a:pt x="16936" y="22856"/>
                  </a:cubicBezTo>
                  <a:cubicBezTo>
                    <a:pt x="25222" y="20756"/>
                    <a:pt x="28646" y="15050"/>
                    <a:pt x="25793" y="6970"/>
                  </a:cubicBezTo>
                  <a:cubicBezTo>
                    <a:pt x="24036" y="2234"/>
                    <a:pt x="20046" y="1"/>
                    <a:pt x="1564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8" name="Google Shape;348;p2"/>
            <p:cNvSpPr/>
            <p:nvPr/>
          </p:nvSpPr>
          <p:spPr>
            <a:xfrm>
              <a:off x="8343175" y="3515574"/>
              <a:ext cx="626983" cy="175959"/>
            </a:xfrm>
            <a:custGeom>
              <a:avLst/>
              <a:gdLst/>
              <a:ahLst/>
              <a:cxnLst/>
              <a:rect l="l" t="t" r="r" b="b"/>
              <a:pathLst>
                <a:path w="29118" h="8924" extrusionOk="0">
                  <a:moveTo>
                    <a:pt x="27863" y="1"/>
                  </a:moveTo>
                  <a:cubicBezTo>
                    <a:pt x="27752" y="1"/>
                    <a:pt x="27635" y="23"/>
                    <a:pt x="27515" y="71"/>
                  </a:cubicBezTo>
                  <a:cubicBezTo>
                    <a:pt x="19229" y="4157"/>
                    <a:pt x="10008" y="5960"/>
                    <a:pt x="878" y="7398"/>
                  </a:cubicBezTo>
                  <a:cubicBezTo>
                    <a:pt x="1" y="7569"/>
                    <a:pt x="347" y="8924"/>
                    <a:pt x="1183" y="8924"/>
                  </a:cubicBezTo>
                  <a:cubicBezTo>
                    <a:pt x="1239" y="8924"/>
                    <a:pt x="1297" y="8918"/>
                    <a:pt x="1357" y="8905"/>
                  </a:cubicBezTo>
                  <a:cubicBezTo>
                    <a:pt x="10579" y="7398"/>
                    <a:pt x="19914" y="5572"/>
                    <a:pt x="28359" y="1395"/>
                  </a:cubicBezTo>
                  <a:cubicBezTo>
                    <a:pt x="29118" y="1056"/>
                    <a:pt x="28637" y="1"/>
                    <a:pt x="2786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49" name="Google Shape;349;p2"/>
            <p:cNvSpPr/>
            <p:nvPr/>
          </p:nvSpPr>
          <p:spPr>
            <a:xfrm>
              <a:off x="8343175" y="3421425"/>
              <a:ext cx="581205" cy="190045"/>
            </a:xfrm>
            <a:custGeom>
              <a:avLst/>
              <a:gdLst/>
              <a:ahLst/>
              <a:cxnLst/>
              <a:rect l="l" t="t" r="r" b="b"/>
              <a:pathLst>
                <a:path w="28064" h="9824" extrusionOk="0">
                  <a:moveTo>
                    <a:pt x="27276" y="0"/>
                  </a:moveTo>
                  <a:cubicBezTo>
                    <a:pt x="27169" y="0"/>
                    <a:pt x="27053" y="37"/>
                    <a:pt x="26934" y="123"/>
                  </a:cubicBezTo>
                  <a:cubicBezTo>
                    <a:pt x="26067" y="785"/>
                    <a:pt x="25679" y="1744"/>
                    <a:pt x="25108" y="2680"/>
                  </a:cubicBezTo>
                  <a:cubicBezTo>
                    <a:pt x="24904" y="3031"/>
                    <a:pt x="24521" y="3149"/>
                    <a:pt x="24055" y="3149"/>
                  </a:cubicBezTo>
                  <a:cubicBezTo>
                    <a:pt x="23107" y="3149"/>
                    <a:pt x="21816" y="2662"/>
                    <a:pt x="20994" y="2662"/>
                  </a:cubicBezTo>
                  <a:cubicBezTo>
                    <a:pt x="20906" y="2662"/>
                    <a:pt x="20824" y="2668"/>
                    <a:pt x="20748" y="2680"/>
                  </a:cubicBezTo>
                  <a:cubicBezTo>
                    <a:pt x="19881" y="2885"/>
                    <a:pt x="19219" y="4118"/>
                    <a:pt x="18831" y="4780"/>
                  </a:cubicBezTo>
                  <a:cubicBezTo>
                    <a:pt x="18482" y="5303"/>
                    <a:pt x="18072" y="5481"/>
                    <a:pt x="17627" y="5481"/>
                  </a:cubicBezTo>
                  <a:cubicBezTo>
                    <a:pt x="16681" y="5481"/>
                    <a:pt x="15579" y="4676"/>
                    <a:pt x="14584" y="4676"/>
                  </a:cubicBezTo>
                  <a:cubicBezTo>
                    <a:pt x="14516" y="4676"/>
                    <a:pt x="14448" y="4680"/>
                    <a:pt x="14380" y="4688"/>
                  </a:cubicBezTo>
                  <a:cubicBezTo>
                    <a:pt x="13330" y="4780"/>
                    <a:pt x="12668" y="5830"/>
                    <a:pt x="12189" y="6492"/>
                  </a:cubicBezTo>
                  <a:cubicBezTo>
                    <a:pt x="11802" y="6957"/>
                    <a:pt x="11385" y="7123"/>
                    <a:pt x="10948" y="7123"/>
                  </a:cubicBezTo>
                  <a:cubicBezTo>
                    <a:pt x="9867" y="7123"/>
                    <a:pt x="8671" y="6103"/>
                    <a:pt x="7533" y="6103"/>
                  </a:cubicBezTo>
                  <a:cubicBezTo>
                    <a:pt x="6574" y="6218"/>
                    <a:pt x="5912" y="7245"/>
                    <a:pt x="5341" y="7930"/>
                  </a:cubicBezTo>
                  <a:cubicBezTo>
                    <a:pt x="4988" y="8301"/>
                    <a:pt x="4602" y="8438"/>
                    <a:pt x="4199" y="8438"/>
                  </a:cubicBezTo>
                  <a:cubicBezTo>
                    <a:pt x="3068" y="8438"/>
                    <a:pt x="1796" y="7359"/>
                    <a:pt x="685" y="7359"/>
                  </a:cubicBezTo>
                  <a:cubicBezTo>
                    <a:pt x="0" y="7359"/>
                    <a:pt x="0" y="8500"/>
                    <a:pt x="685" y="8500"/>
                  </a:cubicBezTo>
                  <a:cubicBezTo>
                    <a:pt x="2100" y="8500"/>
                    <a:pt x="3059" y="9824"/>
                    <a:pt x="4474" y="9824"/>
                  </a:cubicBezTo>
                  <a:cubicBezTo>
                    <a:pt x="5524" y="9824"/>
                    <a:pt x="6391" y="8386"/>
                    <a:pt x="7053" y="7724"/>
                  </a:cubicBezTo>
                  <a:cubicBezTo>
                    <a:pt x="7332" y="7445"/>
                    <a:pt x="7624" y="7339"/>
                    <a:pt x="7926" y="7339"/>
                  </a:cubicBezTo>
                  <a:cubicBezTo>
                    <a:pt x="8908" y="7339"/>
                    <a:pt x="9992" y="8470"/>
                    <a:pt x="11051" y="8470"/>
                  </a:cubicBezTo>
                  <a:cubicBezTo>
                    <a:pt x="11210" y="8470"/>
                    <a:pt x="11369" y="8445"/>
                    <a:pt x="11527" y="8386"/>
                  </a:cubicBezTo>
                  <a:cubicBezTo>
                    <a:pt x="12626" y="8034"/>
                    <a:pt x="13619" y="5820"/>
                    <a:pt x="14813" y="5820"/>
                  </a:cubicBezTo>
                  <a:cubicBezTo>
                    <a:pt x="14858" y="5820"/>
                    <a:pt x="14904" y="5823"/>
                    <a:pt x="14951" y="5830"/>
                  </a:cubicBezTo>
                  <a:cubicBezTo>
                    <a:pt x="15916" y="5984"/>
                    <a:pt x="16800" y="6759"/>
                    <a:pt x="17810" y="6759"/>
                  </a:cubicBezTo>
                  <a:cubicBezTo>
                    <a:pt x="17994" y="6759"/>
                    <a:pt x="18181" y="6734"/>
                    <a:pt x="18375" y="6674"/>
                  </a:cubicBezTo>
                  <a:cubicBezTo>
                    <a:pt x="19516" y="6400"/>
                    <a:pt x="20086" y="4871"/>
                    <a:pt x="20748" y="4118"/>
                  </a:cubicBezTo>
                  <a:cubicBezTo>
                    <a:pt x="20966" y="3853"/>
                    <a:pt x="21251" y="3756"/>
                    <a:pt x="21576" y="3756"/>
                  </a:cubicBezTo>
                  <a:cubicBezTo>
                    <a:pt x="22442" y="3756"/>
                    <a:pt x="23590" y="4439"/>
                    <a:pt x="24499" y="4439"/>
                  </a:cubicBezTo>
                  <a:cubicBezTo>
                    <a:pt x="24719" y="4439"/>
                    <a:pt x="24924" y="4399"/>
                    <a:pt x="25108" y="4300"/>
                  </a:cubicBezTo>
                  <a:cubicBezTo>
                    <a:pt x="26363" y="3547"/>
                    <a:pt x="26455" y="1926"/>
                    <a:pt x="27596" y="1082"/>
                  </a:cubicBezTo>
                  <a:cubicBezTo>
                    <a:pt x="28064" y="764"/>
                    <a:pt x="27764" y="0"/>
                    <a:pt x="2727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0" name="Google Shape;350;p2"/>
            <p:cNvSpPr/>
            <p:nvPr/>
          </p:nvSpPr>
          <p:spPr>
            <a:xfrm>
              <a:off x="8361825" y="3588999"/>
              <a:ext cx="626994" cy="190051"/>
            </a:xfrm>
            <a:custGeom>
              <a:avLst/>
              <a:gdLst/>
              <a:ahLst/>
              <a:cxnLst/>
              <a:rect l="l" t="t" r="r" b="b"/>
              <a:pathLst>
                <a:path w="28044" h="9725" extrusionOk="0">
                  <a:moveTo>
                    <a:pt x="27298" y="0"/>
                  </a:moveTo>
                  <a:cubicBezTo>
                    <a:pt x="27204" y="0"/>
                    <a:pt x="27104" y="35"/>
                    <a:pt x="27003" y="115"/>
                  </a:cubicBezTo>
                  <a:cubicBezTo>
                    <a:pt x="26067" y="686"/>
                    <a:pt x="25679" y="1736"/>
                    <a:pt x="25200" y="2694"/>
                  </a:cubicBezTo>
                  <a:cubicBezTo>
                    <a:pt x="24996" y="3046"/>
                    <a:pt x="24602" y="3163"/>
                    <a:pt x="24124" y="3163"/>
                  </a:cubicBezTo>
                  <a:cubicBezTo>
                    <a:pt x="23151" y="3163"/>
                    <a:pt x="21829" y="2677"/>
                    <a:pt x="21047" y="2677"/>
                  </a:cubicBezTo>
                  <a:cubicBezTo>
                    <a:pt x="20964" y="2677"/>
                    <a:pt x="20887" y="2682"/>
                    <a:pt x="20818" y="2694"/>
                  </a:cubicBezTo>
                  <a:cubicBezTo>
                    <a:pt x="19882" y="2877"/>
                    <a:pt x="19311" y="4110"/>
                    <a:pt x="18832" y="4794"/>
                  </a:cubicBezTo>
                  <a:cubicBezTo>
                    <a:pt x="18491" y="5272"/>
                    <a:pt x="18091" y="5437"/>
                    <a:pt x="17656" y="5437"/>
                  </a:cubicBezTo>
                  <a:cubicBezTo>
                    <a:pt x="16672" y="5437"/>
                    <a:pt x="15512" y="4586"/>
                    <a:pt x="14467" y="4586"/>
                  </a:cubicBezTo>
                  <a:cubicBezTo>
                    <a:pt x="14431" y="4586"/>
                    <a:pt x="14394" y="4587"/>
                    <a:pt x="14358" y="4589"/>
                  </a:cubicBezTo>
                  <a:cubicBezTo>
                    <a:pt x="13399" y="4680"/>
                    <a:pt x="12737" y="5821"/>
                    <a:pt x="12167" y="6506"/>
                  </a:cubicBezTo>
                  <a:cubicBezTo>
                    <a:pt x="11787" y="6965"/>
                    <a:pt x="11375" y="7128"/>
                    <a:pt x="10945" y="7128"/>
                  </a:cubicBezTo>
                  <a:cubicBezTo>
                    <a:pt x="9876" y="7128"/>
                    <a:pt x="8692" y="6118"/>
                    <a:pt x="7602" y="6118"/>
                  </a:cubicBezTo>
                  <a:cubicBezTo>
                    <a:pt x="6666" y="6118"/>
                    <a:pt x="5890" y="7259"/>
                    <a:pt x="5319" y="7830"/>
                  </a:cubicBezTo>
                  <a:cubicBezTo>
                    <a:pt x="4954" y="8252"/>
                    <a:pt x="4560" y="8404"/>
                    <a:pt x="4148" y="8404"/>
                  </a:cubicBezTo>
                  <a:cubicBezTo>
                    <a:pt x="3065" y="8404"/>
                    <a:pt x="1862" y="7351"/>
                    <a:pt x="754" y="7351"/>
                  </a:cubicBezTo>
                  <a:cubicBezTo>
                    <a:pt x="1" y="7351"/>
                    <a:pt x="1" y="8492"/>
                    <a:pt x="754" y="8492"/>
                  </a:cubicBezTo>
                  <a:cubicBezTo>
                    <a:pt x="2101" y="8492"/>
                    <a:pt x="3037" y="9725"/>
                    <a:pt x="4475" y="9725"/>
                  </a:cubicBezTo>
                  <a:cubicBezTo>
                    <a:pt x="5616" y="9725"/>
                    <a:pt x="6369" y="8401"/>
                    <a:pt x="7031" y="7739"/>
                  </a:cubicBezTo>
                  <a:cubicBezTo>
                    <a:pt x="7324" y="7426"/>
                    <a:pt x="7633" y="7308"/>
                    <a:pt x="7953" y="7308"/>
                  </a:cubicBezTo>
                  <a:cubicBezTo>
                    <a:pt x="8961" y="7308"/>
                    <a:pt x="10072" y="8482"/>
                    <a:pt x="11076" y="8482"/>
                  </a:cubicBezTo>
                  <a:cubicBezTo>
                    <a:pt x="11221" y="8482"/>
                    <a:pt x="11364" y="8457"/>
                    <a:pt x="11505" y="8401"/>
                  </a:cubicBezTo>
                  <a:cubicBezTo>
                    <a:pt x="12690" y="7940"/>
                    <a:pt x="13622" y="5811"/>
                    <a:pt x="14869" y="5811"/>
                  </a:cubicBezTo>
                  <a:cubicBezTo>
                    <a:pt x="14919" y="5811"/>
                    <a:pt x="14969" y="5814"/>
                    <a:pt x="15020" y="5821"/>
                  </a:cubicBezTo>
                  <a:cubicBezTo>
                    <a:pt x="16017" y="6001"/>
                    <a:pt x="16875" y="6739"/>
                    <a:pt x="17899" y="6739"/>
                  </a:cubicBezTo>
                  <a:cubicBezTo>
                    <a:pt x="18046" y="6739"/>
                    <a:pt x="18197" y="6723"/>
                    <a:pt x="18352" y="6689"/>
                  </a:cubicBezTo>
                  <a:cubicBezTo>
                    <a:pt x="19494" y="6301"/>
                    <a:pt x="20064" y="4886"/>
                    <a:pt x="20726" y="4018"/>
                  </a:cubicBezTo>
                  <a:cubicBezTo>
                    <a:pt x="20933" y="3791"/>
                    <a:pt x="21202" y="3707"/>
                    <a:pt x="21509" y="3707"/>
                  </a:cubicBezTo>
                  <a:cubicBezTo>
                    <a:pt x="22388" y="3707"/>
                    <a:pt x="23577" y="4397"/>
                    <a:pt x="24514" y="4397"/>
                  </a:cubicBezTo>
                  <a:cubicBezTo>
                    <a:pt x="24764" y="4397"/>
                    <a:pt x="24996" y="4348"/>
                    <a:pt x="25200" y="4224"/>
                  </a:cubicBezTo>
                  <a:cubicBezTo>
                    <a:pt x="26341" y="3448"/>
                    <a:pt x="26433" y="1827"/>
                    <a:pt x="27574" y="1074"/>
                  </a:cubicBezTo>
                  <a:cubicBezTo>
                    <a:pt x="28044" y="754"/>
                    <a:pt x="27739" y="0"/>
                    <a:pt x="2729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1" name="Google Shape;351;p2"/>
            <p:cNvSpPr/>
            <p:nvPr/>
          </p:nvSpPr>
          <p:spPr>
            <a:xfrm>
              <a:off x="8343175" y="3388376"/>
              <a:ext cx="541244" cy="160160"/>
            </a:xfrm>
            <a:custGeom>
              <a:avLst/>
              <a:gdLst/>
              <a:ahLst/>
              <a:cxnLst/>
              <a:rect l="l" t="t" r="r" b="b"/>
              <a:pathLst>
                <a:path w="28494" h="8559" extrusionOk="0">
                  <a:moveTo>
                    <a:pt x="27655" y="0"/>
                  </a:moveTo>
                  <a:cubicBezTo>
                    <a:pt x="27562" y="0"/>
                    <a:pt x="27463" y="26"/>
                    <a:pt x="27362" y="85"/>
                  </a:cubicBezTo>
                  <a:cubicBezTo>
                    <a:pt x="18985" y="4171"/>
                    <a:pt x="9855" y="5883"/>
                    <a:pt x="725" y="7412"/>
                  </a:cubicBezTo>
                  <a:cubicBezTo>
                    <a:pt x="1" y="7500"/>
                    <a:pt x="226" y="8558"/>
                    <a:pt x="934" y="8558"/>
                  </a:cubicBezTo>
                  <a:cubicBezTo>
                    <a:pt x="963" y="8558"/>
                    <a:pt x="992" y="8557"/>
                    <a:pt x="1022" y="8553"/>
                  </a:cubicBezTo>
                  <a:cubicBezTo>
                    <a:pt x="10243" y="7024"/>
                    <a:pt x="19464" y="5221"/>
                    <a:pt x="27933" y="1021"/>
                  </a:cubicBezTo>
                  <a:cubicBezTo>
                    <a:pt x="28493" y="789"/>
                    <a:pt x="28170" y="0"/>
                    <a:pt x="2765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2" name="Google Shape;352;p2"/>
            <p:cNvSpPr/>
            <p:nvPr/>
          </p:nvSpPr>
          <p:spPr>
            <a:xfrm>
              <a:off x="8403425" y="3669576"/>
              <a:ext cx="581166" cy="160149"/>
            </a:xfrm>
            <a:custGeom>
              <a:avLst/>
              <a:gdLst/>
              <a:ahLst/>
              <a:cxnLst/>
              <a:rect l="l" t="t" r="r" b="b"/>
              <a:pathLst>
                <a:path w="28513" h="8539" extrusionOk="0">
                  <a:moveTo>
                    <a:pt x="27562" y="1"/>
                  </a:moveTo>
                  <a:cubicBezTo>
                    <a:pt x="27489" y="1"/>
                    <a:pt x="27413" y="15"/>
                    <a:pt x="27335" y="46"/>
                  </a:cubicBezTo>
                  <a:cubicBezTo>
                    <a:pt x="18981" y="4154"/>
                    <a:pt x="9759" y="5958"/>
                    <a:pt x="629" y="7464"/>
                  </a:cubicBezTo>
                  <a:cubicBezTo>
                    <a:pt x="1" y="7569"/>
                    <a:pt x="199" y="8539"/>
                    <a:pt x="818" y="8539"/>
                  </a:cubicBezTo>
                  <a:cubicBezTo>
                    <a:pt x="874" y="8539"/>
                    <a:pt x="932" y="8531"/>
                    <a:pt x="994" y="8514"/>
                  </a:cubicBezTo>
                  <a:cubicBezTo>
                    <a:pt x="10216" y="7099"/>
                    <a:pt x="19460" y="5296"/>
                    <a:pt x="27905" y="1096"/>
                  </a:cubicBezTo>
                  <a:cubicBezTo>
                    <a:pt x="28512" y="853"/>
                    <a:pt x="28133" y="1"/>
                    <a:pt x="2756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3" name="Google Shape;353;p2"/>
            <p:cNvSpPr/>
            <p:nvPr/>
          </p:nvSpPr>
          <p:spPr>
            <a:xfrm>
              <a:off x="8377250" y="3352899"/>
              <a:ext cx="459272" cy="134127"/>
            </a:xfrm>
            <a:custGeom>
              <a:avLst/>
              <a:gdLst/>
              <a:ahLst/>
              <a:cxnLst/>
              <a:rect l="l" t="t" r="r" b="b"/>
              <a:pathLst>
                <a:path w="27949" h="8176" extrusionOk="0">
                  <a:moveTo>
                    <a:pt x="27387" y="0"/>
                  </a:moveTo>
                  <a:cubicBezTo>
                    <a:pt x="27316" y="0"/>
                    <a:pt x="27239" y="20"/>
                    <a:pt x="27160" y="65"/>
                  </a:cubicBezTo>
                  <a:cubicBezTo>
                    <a:pt x="18806" y="4174"/>
                    <a:pt x="9562" y="5977"/>
                    <a:pt x="432" y="7392"/>
                  </a:cubicBezTo>
                  <a:cubicBezTo>
                    <a:pt x="0" y="7479"/>
                    <a:pt x="139" y="8176"/>
                    <a:pt x="637" y="8176"/>
                  </a:cubicBezTo>
                  <a:cubicBezTo>
                    <a:pt x="666" y="8176"/>
                    <a:pt x="697" y="8173"/>
                    <a:pt x="728" y="8168"/>
                  </a:cubicBezTo>
                  <a:cubicBezTo>
                    <a:pt x="9858" y="6639"/>
                    <a:pt x="19171" y="4836"/>
                    <a:pt x="27548" y="750"/>
                  </a:cubicBezTo>
                  <a:cubicBezTo>
                    <a:pt x="27948" y="502"/>
                    <a:pt x="27744" y="0"/>
                    <a:pt x="27387"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4" name="Google Shape;354;p2"/>
            <p:cNvSpPr/>
            <p:nvPr/>
          </p:nvSpPr>
          <p:spPr>
            <a:xfrm>
              <a:off x="8449075" y="3735750"/>
              <a:ext cx="518164" cy="134127"/>
            </a:xfrm>
            <a:custGeom>
              <a:avLst/>
              <a:gdLst/>
              <a:ahLst/>
              <a:cxnLst/>
              <a:rect l="l" t="t" r="r" b="b"/>
              <a:pathLst>
                <a:path w="27877" h="8171" extrusionOk="0">
                  <a:moveTo>
                    <a:pt x="27332" y="1"/>
                  </a:moveTo>
                  <a:cubicBezTo>
                    <a:pt x="27276" y="1"/>
                    <a:pt x="27218" y="19"/>
                    <a:pt x="27159" y="60"/>
                  </a:cubicBezTo>
                  <a:cubicBezTo>
                    <a:pt x="18805" y="4168"/>
                    <a:pt x="9584" y="5972"/>
                    <a:pt x="454" y="7387"/>
                  </a:cubicBezTo>
                  <a:cubicBezTo>
                    <a:pt x="1" y="7473"/>
                    <a:pt x="139" y="8170"/>
                    <a:pt x="560" y="8170"/>
                  </a:cubicBezTo>
                  <a:cubicBezTo>
                    <a:pt x="584" y="8170"/>
                    <a:pt x="610" y="8168"/>
                    <a:pt x="636" y="8163"/>
                  </a:cubicBezTo>
                  <a:cubicBezTo>
                    <a:pt x="9858" y="6725"/>
                    <a:pt x="19079" y="4830"/>
                    <a:pt x="27547" y="745"/>
                  </a:cubicBezTo>
                  <a:cubicBezTo>
                    <a:pt x="27877" y="570"/>
                    <a:pt x="27647" y="1"/>
                    <a:pt x="2733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5" name="Google Shape;355;p2"/>
            <p:cNvSpPr/>
            <p:nvPr/>
          </p:nvSpPr>
          <p:spPr>
            <a:xfrm>
              <a:off x="8484769" y="3586306"/>
              <a:ext cx="49675" cy="40525"/>
            </a:xfrm>
            <a:custGeom>
              <a:avLst/>
              <a:gdLst/>
              <a:ahLst/>
              <a:cxnLst/>
              <a:rect l="l" t="t" r="r" b="b"/>
              <a:pathLst>
                <a:path w="1987" h="1621" extrusionOk="0">
                  <a:moveTo>
                    <a:pt x="1050" y="0"/>
                  </a:moveTo>
                  <a:cubicBezTo>
                    <a:pt x="1" y="0"/>
                    <a:pt x="1" y="1621"/>
                    <a:pt x="1050" y="1621"/>
                  </a:cubicBezTo>
                  <a:cubicBezTo>
                    <a:pt x="1986" y="1621"/>
                    <a:pt x="1986" y="0"/>
                    <a:pt x="1050"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6" name="Google Shape;356;p2"/>
            <p:cNvSpPr/>
            <p:nvPr/>
          </p:nvSpPr>
          <p:spPr>
            <a:xfrm>
              <a:off x="8615675" y="3555225"/>
              <a:ext cx="49675" cy="38250"/>
            </a:xfrm>
            <a:custGeom>
              <a:avLst/>
              <a:gdLst/>
              <a:ahLst/>
              <a:cxnLst/>
              <a:rect l="l" t="t" r="r" b="b"/>
              <a:pathLst>
                <a:path w="1987" h="1530" extrusionOk="0">
                  <a:moveTo>
                    <a:pt x="1028" y="0"/>
                  </a:moveTo>
                  <a:cubicBezTo>
                    <a:pt x="1" y="0"/>
                    <a:pt x="1" y="1529"/>
                    <a:pt x="1028" y="1529"/>
                  </a:cubicBezTo>
                  <a:cubicBezTo>
                    <a:pt x="1986" y="1529"/>
                    <a:pt x="1986" y="0"/>
                    <a:pt x="1028"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7" name="Google Shape;357;p2"/>
            <p:cNvSpPr/>
            <p:nvPr/>
          </p:nvSpPr>
          <p:spPr>
            <a:xfrm>
              <a:off x="8772588" y="3505681"/>
              <a:ext cx="49650" cy="37675"/>
            </a:xfrm>
            <a:custGeom>
              <a:avLst/>
              <a:gdLst/>
              <a:ahLst/>
              <a:cxnLst/>
              <a:rect l="l" t="t" r="r" b="b"/>
              <a:pathLst>
                <a:path w="1986" h="1507" extrusionOk="0">
                  <a:moveTo>
                    <a:pt x="936" y="0"/>
                  </a:moveTo>
                  <a:cubicBezTo>
                    <a:pt x="0" y="0"/>
                    <a:pt x="0" y="1506"/>
                    <a:pt x="936" y="1506"/>
                  </a:cubicBezTo>
                  <a:cubicBezTo>
                    <a:pt x="1986" y="1506"/>
                    <a:pt x="1986" y="0"/>
                    <a:pt x="936"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8" name="Google Shape;358;p2"/>
            <p:cNvSpPr/>
            <p:nvPr/>
          </p:nvSpPr>
          <p:spPr>
            <a:xfrm>
              <a:off x="8422869" y="3696288"/>
              <a:ext cx="50250" cy="40525"/>
            </a:xfrm>
            <a:custGeom>
              <a:avLst/>
              <a:gdLst/>
              <a:ahLst/>
              <a:cxnLst/>
              <a:rect l="l" t="t" r="r" b="b"/>
              <a:pathLst>
                <a:path w="2010" h="1621" extrusionOk="0">
                  <a:moveTo>
                    <a:pt x="1051" y="0"/>
                  </a:moveTo>
                  <a:cubicBezTo>
                    <a:pt x="1" y="0"/>
                    <a:pt x="1" y="1621"/>
                    <a:pt x="1051" y="1621"/>
                  </a:cubicBezTo>
                  <a:cubicBezTo>
                    <a:pt x="2009" y="1621"/>
                    <a:pt x="2009" y="0"/>
                    <a:pt x="105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59" name="Google Shape;359;p2"/>
            <p:cNvSpPr/>
            <p:nvPr/>
          </p:nvSpPr>
          <p:spPr>
            <a:xfrm>
              <a:off x="8570025" y="3672200"/>
              <a:ext cx="50250" cy="37675"/>
            </a:xfrm>
            <a:custGeom>
              <a:avLst/>
              <a:gdLst/>
              <a:ahLst/>
              <a:cxnLst/>
              <a:rect l="l" t="t" r="r" b="b"/>
              <a:pathLst>
                <a:path w="2010" h="1507" extrusionOk="0">
                  <a:moveTo>
                    <a:pt x="1050" y="0"/>
                  </a:moveTo>
                  <a:cubicBezTo>
                    <a:pt x="0" y="0"/>
                    <a:pt x="0" y="1507"/>
                    <a:pt x="1050" y="1507"/>
                  </a:cubicBezTo>
                  <a:cubicBezTo>
                    <a:pt x="2009" y="1507"/>
                    <a:pt x="2009" y="0"/>
                    <a:pt x="1050"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0" name="Google Shape;360;p2"/>
            <p:cNvSpPr/>
            <p:nvPr/>
          </p:nvSpPr>
          <p:spPr>
            <a:xfrm>
              <a:off x="8738925" y="3626550"/>
              <a:ext cx="50250" cy="40525"/>
            </a:xfrm>
            <a:custGeom>
              <a:avLst/>
              <a:gdLst/>
              <a:ahLst/>
              <a:cxnLst/>
              <a:rect l="l" t="t" r="r" b="b"/>
              <a:pathLst>
                <a:path w="2010" h="1621" extrusionOk="0">
                  <a:moveTo>
                    <a:pt x="1051" y="0"/>
                  </a:moveTo>
                  <a:cubicBezTo>
                    <a:pt x="1" y="0"/>
                    <a:pt x="1" y="1621"/>
                    <a:pt x="1051" y="1621"/>
                  </a:cubicBezTo>
                  <a:cubicBezTo>
                    <a:pt x="2009" y="1621"/>
                    <a:pt x="2009" y="0"/>
                    <a:pt x="1051" y="0"/>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1" name="Google Shape;361;p2"/>
            <p:cNvSpPr/>
            <p:nvPr/>
          </p:nvSpPr>
          <p:spPr>
            <a:xfrm>
              <a:off x="8895850" y="3572325"/>
              <a:ext cx="50250" cy="37700"/>
            </a:xfrm>
            <a:custGeom>
              <a:avLst/>
              <a:gdLst/>
              <a:ahLst/>
              <a:cxnLst/>
              <a:rect l="l" t="t" r="r" b="b"/>
              <a:pathLst>
                <a:path w="2010" h="1508" extrusionOk="0">
                  <a:moveTo>
                    <a:pt x="1051" y="1"/>
                  </a:moveTo>
                  <a:cubicBezTo>
                    <a:pt x="1" y="1"/>
                    <a:pt x="1" y="1507"/>
                    <a:pt x="1051" y="1507"/>
                  </a:cubicBezTo>
                  <a:cubicBezTo>
                    <a:pt x="2009" y="1507"/>
                    <a:pt x="2009" y="1"/>
                    <a:pt x="1051" y="1"/>
                  </a:cubicBezTo>
                  <a:close/>
                </a:path>
              </a:pathLst>
            </a:custGeom>
            <a:solidFill>
              <a:srgbClr val="1F938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362" name="Google Shape;362;p2"/>
          <p:cNvGrpSpPr/>
          <p:nvPr/>
        </p:nvGrpSpPr>
        <p:grpSpPr>
          <a:xfrm>
            <a:off x="1606225" y="4149350"/>
            <a:ext cx="865125" cy="776487"/>
            <a:chOff x="1606225" y="4149350"/>
            <a:chExt cx="865125" cy="776487"/>
          </a:xfrm>
        </p:grpSpPr>
        <p:sp>
          <p:nvSpPr>
            <p:cNvPr id="363" name="Google Shape;363;p2"/>
            <p:cNvSpPr/>
            <p:nvPr/>
          </p:nvSpPr>
          <p:spPr>
            <a:xfrm>
              <a:off x="2226225" y="4149350"/>
              <a:ext cx="245125" cy="188875"/>
            </a:xfrm>
            <a:custGeom>
              <a:avLst/>
              <a:gdLst/>
              <a:ahLst/>
              <a:cxnLst/>
              <a:rect l="l" t="t" r="r" b="b"/>
              <a:pathLst>
                <a:path w="9805" h="7555" extrusionOk="0">
                  <a:moveTo>
                    <a:pt x="6628" y="833"/>
                  </a:moveTo>
                  <a:cubicBezTo>
                    <a:pt x="6706" y="833"/>
                    <a:pt x="6783" y="841"/>
                    <a:pt x="6860" y="858"/>
                  </a:cubicBezTo>
                  <a:cubicBezTo>
                    <a:pt x="8571" y="1246"/>
                    <a:pt x="4668" y="4465"/>
                    <a:pt x="4394" y="4670"/>
                  </a:cubicBezTo>
                  <a:cubicBezTo>
                    <a:pt x="3380" y="5421"/>
                    <a:pt x="2293" y="6027"/>
                    <a:pt x="1182" y="6618"/>
                  </a:cubicBezTo>
                  <a:lnTo>
                    <a:pt x="1182" y="6618"/>
                  </a:lnTo>
                  <a:cubicBezTo>
                    <a:pt x="1836" y="5690"/>
                    <a:pt x="2502" y="4712"/>
                    <a:pt x="3253" y="3803"/>
                  </a:cubicBezTo>
                  <a:cubicBezTo>
                    <a:pt x="3877" y="3007"/>
                    <a:pt x="5352" y="833"/>
                    <a:pt x="6628" y="833"/>
                  </a:cubicBezTo>
                  <a:close/>
                  <a:moveTo>
                    <a:pt x="6603" y="0"/>
                  </a:moveTo>
                  <a:cubicBezTo>
                    <a:pt x="4439" y="0"/>
                    <a:pt x="942" y="5593"/>
                    <a:pt x="195" y="6656"/>
                  </a:cubicBezTo>
                  <a:cubicBezTo>
                    <a:pt x="0" y="6931"/>
                    <a:pt x="277" y="7195"/>
                    <a:pt x="560" y="7195"/>
                  </a:cubicBezTo>
                  <a:cubicBezTo>
                    <a:pt x="560" y="7195"/>
                    <a:pt x="561" y="7195"/>
                    <a:pt x="561" y="7195"/>
                  </a:cubicBezTo>
                  <a:lnTo>
                    <a:pt x="561" y="7195"/>
                  </a:lnTo>
                  <a:cubicBezTo>
                    <a:pt x="592" y="7379"/>
                    <a:pt x="765" y="7555"/>
                    <a:pt x="988" y="7555"/>
                  </a:cubicBezTo>
                  <a:cubicBezTo>
                    <a:pt x="1041" y="7555"/>
                    <a:pt x="1096" y="7545"/>
                    <a:pt x="1153" y="7523"/>
                  </a:cubicBezTo>
                  <a:cubicBezTo>
                    <a:pt x="2865" y="6656"/>
                    <a:pt x="9804" y="3141"/>
                    <a:pt x="7522" y="470"/>
                  </a:cubicBezTo>
                  <a:cubicBezTo>
                    <a:pt x="7260" y="143"/>
                    <a:pt x="6949" y="0"/>
                    <a:pt x="66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4" name="Google Shape;364;p2"/>
            <p:cNvSpPr/>
            <p:nvPr/>
          </p:nvSpPr>
          <p:spPr>
            <a:xfrm>
              <a:off x="2086125" y="4277500"/>
              <a:ext cx="207175" cy="199750"/>
            </a:xfrm>
            <a:custGeom>
              <a:avLst/>
              <a:gdLst/>
              <a:ahLst/>
              <a:cxnLst/>
              <a:rect l="l" t="t" r="r" b="b"/>
              <a:pathLst>
                <a:path w="8287" h="7990" extrusionOk="0">
                  <a:moveTo>
                    <a:pt x="4201" y="1"/>
                  </a:moveTo>
                  <a:cubicBezTo>
                    <a:pt x="2672" y="1051"/>
                    <a:pt x="1622" y="2397"/>
                    <a:pt x="1" y="3995"/>
                  </a:cubicBezTo>
                  <a:lnTo>
                    <a:pt x="4201" y="7989"/>
                  </a:lnTo>
                  <a:cubicBezTo>
                    <a:pt x="4863" y="7419"/>
                    <a:pt x="7328" y="4954"/>
                    <a:pt x="8287" y="3995"/>
                  </a:cubicBezTo>
                  <a:cubicBezTo>
                    <a:pt x="6940" y="1256"/>
                    <a:pt x="4201" y="1"/>
                    <a:pt x="420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5" name="Google Shape;365;p2"/>
            <p:cNvSpPr/>
            <p:nvPr/>
          </p:nvSpPr>
          <p:spPr>
            <a:xfrm>
              <a:off x="1606225" y="4296575"/>
              <a:ext cx="713325" cy="624450"/>
            </a:xfrm>
            <a:custGeom>
              <a:avLst/>
              <a:gdLst/>
              <a:ahLst/>
              <a:cxnLst/>
              <a:rect l="l" t="t" r="r" b="b"/>
              <a:pathLst>
                <a:path w="28533" h="24978" extrusionOk="0">
                  <a:moveTo>
                    <a:pt x="13304" y="1"/>
                  </a:moveTo>
                  <a:cubicBezTo>
                    <a:pt x="10919" y="1"/>
                    <a:pt x="8520" y="863"/>
                    <a:pt x="6369" y="2776"/>
                  </a:cubicBezTo>
                  <a:cubicBezTo>
                    <a:pt x="1" y="8573"/>
                    <a:pt x="366" y="15124"/>
                    <a:pt x="6643" y="21036"/>
                  </a:cubicBezTo>
                  <a:cubicBezTo>
                    <a:pt x="9388" y="23529"/>
                    <a:pt x="12687" y="24977"/>
                    <a:pt x="15918" y="24977"/>
                  </a:cubicBezTo>
                  <a:cubicBezTo>
                    <a:pt x="18840" y="24977"/>
                    <a:pt x="21707" y="23793"/>
                    <a:pt x="24059" y="21127"/>
                  </a:cubicBezTo>
                  <a:cubicBezTo>
                    <a:pt x="28533" y="15786"/>
                    <a:pt x="28533" y="9509"/>
                    <a:pt x="22438" y="4487"/>
                  </a:cubicBezTo>
                  <a:cubicBezTo>
                    <a:pt x="19891" y="1662"/>
                    <a:pt x="16612" y="1"/>
                    <a:pt x="13304"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6" name="Google Shape;366;p2"/>
            <p:cNvSpPr/>
            <p:nvPr/>
          </p:nvSpPr>
          <p:spPr>
            <a:xfrm>
              <a:off x="1750250" y="4366826"/>
              <a:ext cx="475996" cy="443285"/>
            </a:xfrm>
            <a:custGeom>
              <a:avLst/>
              <a:gdLst/>
              <a:ahLst/>
              <a:cxnLst/>
              <a:rect l="l" t="t" r="r" b="b"/>
              <a:pathLst>
                <a:path w="22235" h="20707" extrusionOk="0">
                  <a:moveTo>
                    <a:pt x="1107" y="1"/>
                  </a:moveTo>
                  <a:cubicBezTo>
                    <a:pt x="550" y="1"/>
                    <a:pt x="0" y="566"/>
                    <a:pt x="405" y="1165"/>
                  </a:cubicBezTo>
                  <a:cubicBezTo>
                    <a:pt x="5906" y="8880"/>
                    <a:pt x="13324" y="14860"/>
                    <a:pt x="20857" y="20567"/>
                  </a:cubicBezTo>
                  <a:cubicBezTo>
                    <a:pt x="20986" y="20664"/>
                    <a:pt x="21114" y="20706"/>
                    <a:pt x="21236" y="20706"/>
                  </a:cubicBezTo>
                  <a:cubicBezTo>
                    <a:pt x="21824" y="20706"/>
                    <a:pt x="22234" y="19716"/>
                    <a:pt x="21610" y="19243"/>
                  </a:cubicBezTo>
                  <a:cubicBezTo>
                    <a:pt x="14283" y="13719"/>
                    <a:pt x="7162" y="7830"/>
                    <a:pt x="1729" y="321"/>
                  </a:cubicBezTo>
                  <a:cubicBezTo>
                    <a:pt x="1563" y="95"/>
                    <a:pt x="1334" y="1"/>
                    <a:pt x="110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7" name="Google Shape;367;p2"/>
            <p:cNvSpPr/>
            <p:nvPr/>
          </p:nvSpPr>
          <p:spPr>
            <a:xfrm>
              <a:off x="1798551" y="4325060"/>
              <a:ext cx="458891" cy="428571"/>
            </a:xfrm>
            <a:custGeom>
              <a:avLst/>
              <a:gdLst/>
              <a:ahLst/>
              <a:cxnLst/>
              <a:rect l="l" t="t" r="r" b="b"/>
              <a:pathLst>
                <a:path w="21946" h="20496" extrusionOk="0">
                  <a:moveTo>
                    <a:pt x="813" y="0"/>
                  </a:moveTo>
                  <a:cubicBezTo>
                    <a:pt x="366" y="0"/>
                    <a:pt x="1" y="579"/>
                    <a:pt x="367" y="945"/>
                  </a:cubicBezTo>
                  <a:cubicBezTo>
                    <a:pt x="1120" y="1789"/>
                    <a:pt x="2261" y="1903"/>
                    <a:pt x="3220" y="2177"/>
                  </a:cubicBezTo>
                  <a:cubicBezTo>
                    <a:pt x="5114" y="2748"/>
                    <a:pt x="3608" y="5418"/>
                    <a:pt x="4841" y="6468"/>
                  </a:cubicBezTo>
                  <a:cubicBezTo>
                    <a:pt x="5890" y="7313"/>
                    <a:pt x="7214" y="7039"/>
                    <a:pt x="8447" y="7610"/>
                  </a:cubicBezTo>
                  <a:cubicBezTo>
                    <a:pt x="9406" y="7975"/>
                    <a:pt x="8926" y="10349"/>
                    <a:pt x="9588" y="11216"/>
                  </a:cubicBezTo>
                  <a:cubicBezTo>
                    <a:pt x="10364" y="12060"/>
                    <a:pt x="11391" y="12060"/>
                    <a:pt x="12441" y="12060"/>
                  </a:cubicBezTo>
                  <a:cubicBezTo>
                    <a:pt x="14815" y="12175"/>
                    <a:pt x="13788" y="14457"/>
                    <a:pt x="15021" y="15781"/>
                  </a:cubicBezTo>
                  <a:cubicBezTo>
                    <a:pt x="15612" y="16452"/>
                    <a:pt x="16393" y="16553"/>
                    <a:pt x="17239" y="16553"/>
                  </a:cubicBezTo>
                  <a:cubicBezTo>
                    <a:pt x="17602" y="16553"/>
                    <a:pt x="17976" y="16534"/>
                    <a:pt x="18353" y="16534"/>
                  </a:cubicBezTo>
                  <a:cubicBezTo>
                    <a:pt x="19860" y="16534"/>
                    <a:pt x="19860" y="19387"/>
                    <a:pt x="20727" y="20346"/>
                  </a:cubicBezTo>
                  <a:cubicBezTo>
                    <a:pt x="20852" y="20451"/>
                    <a:pt x="20985" y="20496"/>
                    <a:pt x="21113" y="20496"/>
                  </a:cubicBezTo>
                  <a:cubicBezTo>
                    <a:pt x="21568" y="20496"/>
                    <a:pt x="21946" y="19925"/>
                    <a:pt x="21571" y="19479"/>
                  </a:cubicBezTo>
                  <a:cubicBezTo>
                    <a:pt x="20727" y="18634"/>
                    <a:pt x="21001" y="17014"/>
                    <a:pt x="20156" y="16169"/>
                  </a:cubicBezTo>
                  <a:cubicBezTo>
                    <a:pt x="19528" y="15475"/>
                    <a:pt x="18709" y="15379"/>
                    <a:pt x="17836" y="15379"/>
                  </a:cubicBezTo>
                  <a:cubicBezTo>
                    <a:pt x="17504" y="15379"/>
                    <a:pt x="17164" y="15393"/>
                    <a:pt x="16824" y="15393"/>
                  </a:cubicBezTo>
                  <a:cubicBezTo>
                    <a:pt x="15112" y="15302"/>
                    <a:pt x="15591" y="12745"/>
                    <a:pt x="14724" y="11787"/>
                  </a:cubicBezTo>
                  <a:cubicBezTo>
                    <a:pt x="13879" y="10737"/>
                    <a:pt x="12441" y="11033"/>
                    <a:pt x="11117" y="10828"/>
                  </a:cubicBezTo>
                  <a:cubicBezTo>
                    <a:pt x="9976" y="10645"/>
                    <a:pt x="10159" y="7792"/>
                    <a:pt x="9497" y="7039"/>
                  </a:cubicBezTo>
                  <a:cubicBezTo>
                    <a:pt x="8835" y="6080"/>
                    <a:pt x="7397" y="6172"/>
                    <a:pt x="6461" y="5989"/>
                  </a:cubicBezTo>
                  <a:cubicBezTo>
                    <a:pt x="4544" y="5692"/>
                    <a:pt x="5890" y="2839"/>
                    <a:pt x="4841" y="1789"/>
                  </a:cubicBezTo>
                  <a:cubicBezTo>
                    <a:pt x="3791" y="853"/>
                    <a:pt x="2170" y="1127"/>
                    <a:pt x="1234" y="191"/>
                  </a:cubicBezTo>
                  <a:cubicBezTo>
                    <a:pt x="1099" y="56"/>
                    <a:pt x="952" y="0"/>
                    <a:pt x="81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8" name="Google Shape;368;p2"/>
            <p:cNvSpPr/>
            <p:nvPr/>
          </p:nvSpPr>
          <p:spPr>
            <a:xfrm>
              <a:off x="1677651" y="4446475"/>
              <a:ext cx="476019" cy="443240"/>
            </a:xfrm>
            <a:custGeom>
              <a:avLst/>
              <a:gdLst/>
              <a:ahLst/>
              <a:cxnLst/>
              <a:rect l="l" t="t" r="r" b="b"/>
              <a:pathLst>
                <a:path w="22015" h="20499" extrusionOk="0">
                  <a:moveTo>
                    <a:pt x="884" y="1"/>
                  </a:moveTo>
                  <a:cubicBezTo>
                    <a:pt x="411" y="1"/>
                    <a:pt x="0" y="554"/>
                    <a:pt x="444" y="998"/>
                  </a:cubicBezTo>
                  <a:cubicBezTo>
                    <a:pt x="1197" y="1774"/>
                    <a:pt x="2247" y="1956"/>
                    <a:pt x="3297" y="2253"/>
                  </a:cubicBezTo>
                  <a:cubicBezTo>
                    <a:pt x="5191" y="2709"/>
                    <a:pt x="3662" y="5471"/>
                    <a:pt x="4895" y="6521"/>
                  </a:cubicBezTo>
                  <a:cubicBezTo>
                    <a:pt x="5945" y="7389"/>
                    <a:pt x="7291" y="7092"/>
                    <a:pt x="8524" y="7571"/>
                  </a:cubicBezTo>
                  <a:cubicBezTo>
                    <a:pt x="9460" y="8051"/>
                    <a:pt x="9003" y="10333"/>
                    <a:pt x="9665" y="11178"/>
                  </a:cubicBezTo>
                  <a:cubicBezTo>
                    <a:pt x="10418" y="12045"/>
                    <a:pt x="11468" y="12045"/>
                    <a:pt x="12518" y="12136"/>
                  </a:cubicBezTo>
                  <a:cubicBezTo>
                    <a:pt x="14892" y="12228"/>
                    <a:pt x="13842" y="14510"/>
                    <a:pt x="14984" y="15743"/>
                  </a:cubicBezTo>
                  <a:cubicBezTo>
                    <a:pt x="15942" y="16701"/>
                    <a:pt x="17175" y="16519"/>
                    <a:pt x="18316" y="16610"/>
                  </a:cubicBezTo>
                  <a:cubicBezTo>
                    <a:pt x="19937" y="16610"/>
                    <a:pt x="19937" y="19463"/>
                    <a:pt x="20781" y="20308"/>
                  </a:cubicBezTo>
                  <a:cubicBezTo>
                    <a:pt x="20916" y="20443"/>
                    <a:pt x="21063" y="20499"/>
                    <a:pt x="21202" y="20499"/>
                  </a:cubicBezTo>
                  <a:cubicBezTo>
                    <a:pt x="21649" y="20499"/>
                    <a:pt x="22014" y="19920"/>
                    <a:pt x="21649" y="19554"/>
                  </a:cubicBezTo>
                  <a:cubicBezTo>
                    <a:pt x="20781" y="18596"/>
                    <a:pt x="21078" y="17089"/>
                    <a:pt x="20211" y="16131"/>
                  </a:cubicBezTo>
                  <a:cubicBezTo>
                    <a:pt x="19366" y="15263"/>
                    <a:pt x="18133" y="15469"/>
                    <a:pt x="16878" y="15377"/>
                  </a:cubicBezTo>
                  <a:cubicBezTo>
                    <a:pt x="15166" y="15377"/>
                    <a:pt x="15645" y="12707"/>
                    <a:pt x="14801" y="11840"/>
                  </a:cubicBezTo>
                  <a:cubicBezTo>
                    <a:pt x="13934" y="10812"/>
                    <a:pt x="12518" y="10995"/>
                    <a:pt x="11172" y="10812"/>
                  </a:cubicBezTo>
                  <a:cubicBezTo>
                    <a:pt x="10030" y="10607"/>
                    <a:pt x="10236" y="7845"/>
                    <a:pt x="9574" y="7001"/>
                  </a:cubicBezTo>
                  <a:cubicBezTo>
                    <a:pt x="8889" y="6133"/>
                    <a:pt x="7474" y="6133"/>
                    <a:pt x="6515" y="6042"/>
                  </a:cubicBezTo>
                  <a:cubicBezTo>
                    <a:pt x="4621" y="5677"/>
                    <a:pt x="5945" y="2824"/>
                    <a:pt x="4803" y="1865"/>
                  </a:cubicBezTo>
                  <a:cubicBezTo>
                    <a:pt x="3868" y="906"/>
                    <a:pt x="2247" y="1112"/>
                    <a:pt x="1288" y="153"/>
                  </a:cubicBezTo>
                  <a:cubicBezTo>
                    <a:pt x="1161" y="46"/>
                    <a:pt x="1020" y="1"/>
                    <a:pt x="88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69" name="Google Shape;369;p2"/>
            <p:cNvSpPr/>
            <p:nvPr/>
          </p:nvSpPr>
          <p:spPr>
            <a:xfrm>
              <a:off x="1902898" y="4296575"/>
              <a:ext cx="390366" cy="363504"/>
            </a:xfrm>
            <a:custGeom>
              <a:avLst/>
              <a:gdLst/>
              <a:ahLst/>
              <a:cxnLst/>
              <a:rect l="l" t="t" r="r" b="b"/>
              <a:pathLst>
                <a:path w="21799" h="20299" extrusionOk="0">
                  <a:moveTo>
                    <a:pt x="824" y="0"/>
                  </a:moveTo>
                  <a:cubicBezTo>
                    <a:pt x="391" y="0"/>
                    <a:pt x="1" y="411"/>
                    <a:pt x="329" y="865"/>
                  </a:cubicBezTo>
                  <a:cubicBezTo>
                    <a:pt x="5830" y="8489"/>
                    <a:pt x="13248" y="14469"/>
                    <a:pt x="20667" y="20176"/>
                  </a:cubicBezTo>
                  <a:cubicBezTo>
                    <a:pt x="20790" y="20262"/>
                    <a:pt x="20910" y="20299"/>
                    <a:pt x="21019" y="20299"/>
                  </a:cubicBezTo>
                  <a:cubicBezTo>
                    <a:pt x="21516" y="20299"/>
                    <a:pt x="21799" y="19539"/>
                    <a:pt x="21237" y="19240"/>
                  </a:cubicBezTo>
                  <a:cubicBezTo>
                    <a:pt x="14025" y="13625"/>
                    <a:pt x="6698" y="7713"/>
                    <a:pt x="1379" y="295"/>
                  </a:cubicBezTo>
                  <a:cubicBezTo>
                    <a:pt x="1229" y="87"/>
                    <a:pt x="1022" y="0"/>
                    <a:pt x="82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0" name="Google Shape;370;p2"/>
            <p:cNvSpPr/>
            <p:nvPr/>
          </p:nvSpPr>
          <p:spPr>
            <a:xfrm>
              <a:off x="1657350" y="4496625"/>
              <a:ext cx="428748" cy="413835"/>
            </a:xfrm>
            <a:custGeom>
              <a:avLst/>
              <a:gdLst/>
              <a:ahLst/>
              <a:cxnLst/>
              <a:rect l="l" t="t" r="r" b="b"/>
              <a:pathLst>
                <a:path w="21822" h="20291" extrusionOk="0">
                  <a:moveTo>
                    <a:pt x="823" y="0"/>
                  </a:moveTo>
                  <a:cubicBezTo>
                    <a:pt x="391" y="0"/>
                    <a:pt x="0" y="411"/>
                    <a:pt x="329" y="865"/>
                  </a:cubicBezTo>
                  <a:cubicBezTo>
                    <a:pt x="5853" y="8466"/>
                    <a:pt x="13271" y="14469"/>
                    <a:pt x="20689" y="20175"/>
                  </a:cubicBezTo>
                  <a:cubicBezTo>
                    <a:pt x="20806" y="20256"/>
                    <a:pt x="20919" y="20290"/>
                    <a:pt x="21025" y="20290"/>
                  </a:cubicBezTo>
                  <a:cubicBezTo>
                    <a:pt x="21517" y="20290"/>
                    <a:pt x="21821" y="19536"/>
                    <a:pt x="21351" y="19217"/>
                  </a:cubicBezTo>
                  <a:cubicBezTo>
                    <a:pt x="14024" y="13602"/>
                    <a:pt x="6811" y="7713"/>
                    <a:pt x="1379" y="295"/>
                  </a:cubicBezTo>
                  <a:cubicBezTo>
                    <a:pt x="1228" y="87"/>
                    <a:pt x="1021" y="0"/>
                    <a:pt x="8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1" name="Google Shape;371;p2"/>
            <p:cNvSpPr/>
            <p:nvPr/>
          </p:nvSpPr>
          <p:spPr>
            <a:xfrm>
              <a:off x="1952935" y="4289849"/>
              <a:ext cx="340325" cy="318825"/>
            </a:xfrm>
            <a:custGeom>
              <a:avLst/>
              <a:gdLst/>
              <a:ahLst/>
              <a:cxnLst/>
              <a:rect l="l" t="t" r="r" b="b"/>
              <a:pathLst>
                <a:path w="21257" h="19911" extrusionOk="0">
                  <a:moveTo>
                    <a:pt x="558" y="0"/>
                  </a:moveTo>
                  <a:cubicBezTo>
                    <a:pt x="280" y="0"/>
                    <a:pt x="1" y="269"/>
                    <a:pt x="210" y="527"/>
                  </a:cubicBezTo>
                  <a:cubicBezTo>
                    <a:pt x="5734" y="8242"/>
                    <a:pt x="13038" y="14131"/>
                    <a:pt x="20570" y="19837"/>
                  </a:cubicBezTo>
                  <a:cubicBezTo>
                    <a:pt x="20633" y="19888"/>
                    <a:pt x="20697" y="19910"/>
                    <a:pt x="20757" y="19910"/>
                  </a:cubicBezTo>
                  <a:cubicBezTo>
                    <a:pt x="21046" y="19910"/>
                    <a:pt x="21256" y="19402"/>
                    <a:pt x="20935" y="19175"/>
                  </a:cubicBezTo>
                  <a:cubicBezTo>
                    <a:pt x="13608" y="13560"/>
                    <a:pt x="6396" y="7671"/>
                    <a:pt x="872" y="162"/>
                  </a:cubicBezTo>
                  <a:cubicBezTo>
                    <a:pt x="791" y="47"/>
                    <a:pt x="675" y="0"/>
                    <a:pt x="558"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2" name="Google Shape;372;p2"/>
            <p:cNvSpPr/>
            <p:nvPr/>
          </p:nvSpPr>
          <p:spPr>
            <a:xfrm>
              <a:off x="1659225" y="4562325"/>
              <a:ext cx="382236" cy="363512"/>
            </a:xfrm>
            <a:custGeom>
              <a:avLst/>
              <a:gdLst/>
              <a:ahLst/>
              <a:cxnLst/>
              <a:rect l="l" t="t" r="r" b="b"/>
              <a:pathLst>
                <a:path w="21256" h="19913" extrusionOk="0">
                  <a:moveTo>
                    <a:pt x="549" y="1"/>
                  </a:moveTo>
                  <a:cubicBezTo>
                    <a:pt x="269" y="1"/>
                    <a:pt x="1" y="269"/>
                    <a:pt x="210" y="527"/>
                  </a:cubicBezTo>
                  <a:cubicBezTo>
                    <a:pt x="5711" y="8242"/>
                    <a:pt x="13038" y="14131"/>
                    <a:pt x="20548" y="19837"/>
                  </a:cubicBezTo>
                  <a:cubicBezTo>
                    <a:pt x="20616" y="19890"/>
                    <a:pt x="20684" y="19912"/>
                    <a:pt x="20748" y="19912"/>
                  </a:cubicBezTo>
                  <a:cubicBezTo>
                    <a:pt x="21048" y="19912"/>
                    <a:pt x="21255" y="19420"/>
                    <a:pt x="20936" y="19175"/>
                  </a:cubicBezTo>
                  <a:cubicBezTo>
                    <a:pt x="13609" y="13560"/>
                    <a:pt x="6282" y="7671"/>
                    <a:pt x="872" y="162"/>
                  </a:cubicBezTo>
                  <a:cubicBezTo>
                    <a:pt x="785" y="48"/>
                    <a:pt x="666" y="1"/>
                    <a:pt x="54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3" name="Google Shape;373;p2"/>
            <p:cNvSpPr/>
            <p:nvPr/>
          </p:nvSpPr>
          <p:spPr>
            <a:xfrm>
              <a:off x="2033725" y="4727325"/>
              <a:ext cx="50225" cy="39975"/>
            </a:xfrm>
            <a:custGeom>
              <a:avLst/>
              <a:gdLst/>
              <a:ahLst/>
              <a:cxnLst/>
              <a:rect l="l" t="t" r="r" b="b"/>
              <a:pathLst>
                <a:path w="2009" h="1599" extrusionOk="0">
                  <a:moveTo>
                    <a:pt x="1050" y="1"/>
                  </a:moveTo>
                  <a:cubicBezTo>
                    <a:pt x="0" y="1"/>
                    <a:pt x="0" y="1599"/>
                    <a:pt x="1050" y="1599"/>
                  </a:cubicBezTo>
                  <a:cubicBezTo>
                    <a:pt x="2009" y="1599"/>
                    <a:pt x="2009" y="1"/>
                    <a:pt x="105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4" name="Google Shape;374;p2"/>
            <p:cNvSpPr/>
            <p:nvPr/>
          </p:nvSpPr>
          <p:spPr>
            <a:xfrm>
              <a:off x="1912675" y="4627300"/>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5" name="Google Shape;375;p2"/>
            <p:cNvSpPr/>
            <p:nvPr/>
          </p:nvSpPr>
          <p:spPr>
            <a:xfrm>
              <a:off x="1798550" y="4520213"/>
              <a:ext cx="52525" cy="38250"/>
            </a:xfrm>
            <a:custGeom>
              <a:avLst/>
              <a:gdLst/>
              <a:ahLst/>
              <a:cxnLst/>
              <a:rect l="l" t="t" r="r" b="b"/>
              <a:pathLst>
                <a:path w="2101" h="1530" extrusionOk="0">
                  <a:moveTo>
                    <a:pt x="1051" y="0"/>
                  </a:moveTo>
                  <a:cubicBezTo>
                    <a:pt x="1" y="0"/>
                    <a:pt x="1" y="1529"/>
                    <a:pt x="1051" y="1529"/>
                  </a:cubicBezTo>
                  <a:cubicBezTo>
                    <a:pt x="2101" y="1529"/>
                    <a:pt x="2101" y="0"/>
                    <a:pt x="105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6" name="Google Shape;376;p2"/>
            <p:cNvSpPr/>
            <p:nvPr/>
          </p:nvSpPr>
          <p:spPr>
            <a:xfrm>
              <a:off x="2150175" y="4689156"/>
              <a:ext cx="50250" cy="40550"/>
            </a:xfrm>
            <a:custGeom>
              <a:avLst/>
              <a:gdLst/>
              <a:ahLst/>
              <a:cxnLst/>
              <a:rect l="l" t="t" r="r" b="b"/>
              <a:pathLst>
                <a:path w="2010" h="1622" extrusionOk="0">
                  <a:moveTo>
                    <a:pt x="1051" y="1"/>
                  </a:moveTo>
                  <a:cubicBezTo>
                    <a:pt x="1" y="1"/>
                    <a:pt x="1" y="1621"/>
                    <a:pt x="1051" y="1621"/>
                  </a:cubicBezTo>
                  <a:cubicBezTo>
                    <a:pt x="2009" y="1621"/>
                    <a:pt x="2009" y="1"/>
                    <a:pt x="1051"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7" name="Google Shape;377;p2"/>
            <p:cNvSpPr/>
            <p:nvPr/>
          </p:nvSpPr>
          <p:spPr>
            <a:xfrm>
              <a:off x="2033994" y="4596356"/>
              <a:ext cx="49675" cy="38250"/>
            </a:xfrm>
            <a:custGeom>
              <a:avLst/>
              <a:gdLst/>
              <a:ahLst/>
              <a:cxnLst/>
              <a:rect l="l" t="t" r="r" b="b"/>
              <a:pathLst>
                <a:path w="1987" h="1530" extrusionOk="0">
                  <a:moveTo>
                    <a:pt x="1051" y="0"/>
                  </a:moveTo>
                  <a:cubicBezTo>
                    <a:pt x="1" y="0"/>
                    <a:pt x="1" y="1529"/>
                    <a:pt x="1051" y="1529"/>
                  </a:cubicBezTo>
                  <a:cubicBezTo>
                    <a:pt x="1987" y="1529"/>
                    <a:pt x="1987" y="0"/>
                    <a:pt x="105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8" name="Google Shape;378;p2"/>
            <p:cNvSpPr/>
            <p:nvPr/>
          </p:nvSpPr>
          <p:spPr>
            <a:xfrm>
              <a:off x="1920075" y="4496625"/>
              <a:ext cx="49675" cy="40550"/>
            </a:xfrm>
            <a:custGeom>
              <a:avLst/>
              <a:gdLst/>
              <a:ahLst/>
              <a:cxnLst/>
              <a:rect l="l" t="t" r="r" b="b"/>
              <a:pathLst>
                <a:path w="1987" h="1622" extrusionOk="0">
                  <a:moveTo>
                    <a:pt x="1028" y="1"/>
                  </a:moveTo>
                  <a:cubicBezTo>
                    <a:pt x="1" y="1"/>
                    <a:pt x="1" y="1621"/>
                    <a:pt x="1028" y="1621"/>
                  </a:cubicBezTo>
                  <a:cubicBezTo>
                    <a:pt x="1987" y="1621"/>
                    <a:pt x="1987" y="1"/>
                    <a:pt x="1028"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79" name="Google Shape;379;p2"/>
            <p:cNvSpPr/>
            <p:nvPr/>
          </p:nvSpPr>
          <p:spPr>
            <a:xfrm>
              <a:off x="1827313" y="4385025"/>
              <a:ext cx="50225" cy="40550"/>
            </a:xfrm>
            <a:custGeom>
              <a:avLst/>
              <a:gdLst/>
              <a:ahLst/>
              <a:cxnLst/>
              <a:rect l="l" t="t" r="r" b="b"/>
              <a:pathLst>
                <a:path w="2009" h="1622" extrusionOk="0">
                  <a:moveTo>
                    <a:pt x="1050" y="0"/>
                  </a:moveTo>
                  <a:cubicBezTo>
                    <a:pt x="0" y="0"/>
                    <a:pt x="0" y="1621"/>
                    <a:pt x="1050" y="1621"/>
                  </a:cubicBezTo>
                  <a:cubicBezTo>
                    <a:pt x="2009" y="1621"/>
                    <a:pt x="2009" y="0"/>
                    <a:pt x="1050"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380" name="Google Shape;380;p2"/>
          <p:cNvSpPr/>
          <p:nvPr/>
        </p:nvSpPr>
        <p:spPr>
          <a:xfrm>
            <a:off x="5482925" y="61900"/>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1" name="Google Shape;381;p2"/>
          <p:cNvSpPr/>
          <p:nvPr/>
        </p:nvSpPr>
        <p:spPr>
          <a:xfrm>
            <a:off x="3447225" y="235175"/>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382" name="Google Shape;382;p2"/>
          <p:cNvGrpSpPr/>
          <p:nvPr/>
        </p:nvGrpSpPr>
        <p:grpSpPr>
          <a:xfrm rot="1240283">
            <a:off x="2672202" y="4782355"/>
            <a:ext cx="964279" cy="936505"/>
            <a:chOff x="3103700" y="4167050"/>
            <a:chExt cx="964300" cy="936525"/>
          </a:xfrm>
        </p:grpSpPr>
        <p:sp>
          <p:nvSpPr>
            <p:cNvPr id="383" name="Google Shape;383;p2"/>
            <p:cNvSpPr/>
            <p:nvPr/>
          </p:nvSpPr>
          <p:spPr>
            <a:xfrm>
              <a:off x="3313400" y="4250825"/>
              <a:ext cx="239000" cy="637850"/>
            </a:xfrm>
            <a:custGeom>
              <a:avLst/>
              <a:gdLst/>
              <a:ahLst/>
              <a:cxnLst/>
              <a:rect l="l" t="t" r="r" b="b"/>
              <a:pathLst>
                <a:path w="9560" h="25514" extrusionOk="0">
                  <a:moveTo>
                    <a:pt x="898" y="0"/>
                  </a:moveTo>
                  <a:cubicBezTo>
                    <a:pt x="443" y="0"/>
                    <a:pt x="1" y="486"/>
                    <a:pt x="315" y="1004"/>
                  </a:cubicBezTo>
                  <a:cubicBezTo>
                    <a:pt x="4789" y="8035"/>
                    <a:pt x="8212" y="16411"/>
                    <a:pt x="7939" y="24880"/>
                  </a:cubicBezTo>
                  <a:cubicBezTo>
                    <a:pt x="7939" y="25302"/>
                    <a:pt x="8269" y="25513"/>
                    <a:pt x="8600" y="25513"/>
                  </a:cubicBezTo>
                  <a:cubicBezTo>
                    <a:pt x="8931" y="25513"/>
                    <a:pt x="9262" y="25302"/>
                    <a:pt x="9262" y="24880"/>
                  </a:cubicBezTo>
                  <a:cubicBezTo>
                    <a:pt x="9559" y="16229"/>
                    <a:pt x="6021" y="7555"/>
                    <a:pt x="1456" y="342"/>
                  </a:cubicBezTo>
                  <a:cubicBezTo>
                    <a:pt x="1314" y="100"/>
                    <a:pt x="1105" y="0"/>
                    <a:pt x="89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4" name="Google Shape;384;p2"/>
            <p:cNvSpPr/>
            <p:nvPr/>
          </p:nvSpPr>
          <p:spPr>
            <a:xfrm>
              <a:off x="3215425" y="4221850"/>
              <a:ext cx="272475" cy="289375"/>
            </a:xfrm>
            <a:custGeom>
              <a:avLst/>
              <a:gdLst/>
              <a:ahLst/>
              <a:cxnLst/>
              <a:rect l="l" t="t" r="r" b="b"/>
              <a:pathLst>
                <a:path w="10899" h="11575" extrusionOk="0">
                  <a:moveTo>
                    <a:pt x="9849" y="1"/>
                  </a:moveTo>
                  <a:cubicBezTo>
                    <a:pt x="9518" y="1"/>
                    <a:pt x="9187" y="212"/>
                    <a:pt x="9187" y="634"/>
                  </a:cubicBezTo>
                  <a:cubicBezTo>
                    <a:pt x="8913" y="3487"/>
                    <a:pt x="10328" y="6911"/>
                    <a:pt x="9096" y="9582"/>
                  </a:cubicBezTo>
                  <a:cubicBezTo>
                    <a:pt x="8951" y="9925"/>
                    <a:pt x="8695" y="10073"/>
                    <a:pt x="8361" y="10073"/>
                  </a:cubicBezTo>
                  <a:cubicBezTo>
                    <a:pt x="6475" y="10073"/>
                    <a:pt x="2104" y="5379"/>
                    <a:pt x="1289" y="4720"/>
                  </a:cubicBezTo>
                  <a:cubicBezTo>
                    <a:pt x="1146" y="4611"/>
                    <a:pt x="1005" y="4564"/>
                    <a:pt x="876" y="4564"/>
                  </a:cubicBezTo>
                  <a:cubicBezTo>
                    <a:pt x="332" y="4564"/>
                    <a:pt x="1" y="5399"/>
                    <a:pt x="536" y="5861"/>
                  </a:cubicBezTo>
                  <a:cubicBezTo>
                    <a:pt x="2123" y="6989"/>
                    <a:pt x="5518" y="11574"/>
                    <a:pt x="8256" y="11574"/>
                  </a:cubicBezTo>
                  <a:cubicBezTo>
                    <a:pt x="8787" y="11574"/>
                    <a:pt x="9294" y="11401"/>
                    <a:pt x="9758" y="10997"/>
                  </a:cubicBezTo>
                  <a:cubicBezTo>
                    <a:pt x="10899" y="9856"/>
                    <a:pt x="10808" y="7870"/>
                    <a:pt x="10808" y="6432"/>
                  </a:cubicBezTo>
                  <a:cubicBezTo>
                    <a:pt x="10808" y="4537"/>
                    <a:pt x="10328" y="2551"/>
                    <a:pt x="10511" y="634"/>
                  </a:cubicBezTo>
                  <a:cubicBezTo>
                    <a:pt x="10511" y="212"/>
                    <a:pt x="10180" y="1"/>
                    <a:pt x="984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5" name="Google Shape;385;p2"/>
            <p:cNvSpPr/>
            <p:nvPr/>
          </p:nvSpPr>
          <p:spPr>
            <a:xfrm>
              <a:off x="3169150" y="4234150"/>
              <a:ext cx="437250" cy="295875"/>
            </a:xfrm>
            <a:custGeom>
              <a:avLst/>
              <a:gdLst/>
              <a:ahLst/>
              <a:cxnLst/>
              <a:rect l="l" t="t" r="r" b="b"/>
              <a:pathLst>
                <a:path w="17490" h="11835" extrusionOk="0">
                  <a:moveTo>
                    <a:pt x="16603" y="1"/>
                  </a:moveTo>
                  <a:cubicBezTo>
                    <a:pt x="16402" y="1"/>
                    <a:pt x="16205" y="103"/>
                    <a:pt x="16082" y="348"/>
                  </a:cubicBezTo>
                  <a:cubicBezTo>
                    <a:pt x="14758" y="3201"/>
                    <a:pt x="13982" y="6510"/>
                    <a:pt x="11997" y="9090"/>
                  </a:cubicBezTo>
                  <a:cubicBezTo>
                    <a:pt x="11172" y="10144"/>
                    <a:pt x="9969" y="10512"/>
                    <a:pt x="8625" y="10512"/>
                  </a:cubicBezTo>
                  <a:cubicBezTo>
                    <a:pt x="6098" y="10512"/>
                    <a:pt x="3077" y="9208"/>
                    <a:pt x="1155" y="8702"/>
                  </a:cubicBezTo>
                  <a:cubicBezTo>
                    <a:pt x="1074" y="8676"/>
                    <a:pt x="997" y="8664"/>
                    <a:pt x="926" y="8664"/>
                  </a:cubicBezTo>
                  <a:cubicBezTo>
                    <a:pt x="230" y="8664"/>
                    <a:pt x="1" y="9769"/>
                    <a:pt x="767" y="9934"/>
                  </a:cubicBezTo>
                  <a:cubicBezTo>
                    <a:pt x="2995" y="10593"/>
                    <a:pt x="5978" y="11835"/>
                    <a:pt x="8648" y="11835"/>
                  </a:cubicBezTo>
                  <a:cubicBezTo>
                    <a:pt x="9862" y="11835"/>
                    <a:pt x="11012" y="11578"/>
                    <a:pt x="11997" y="10893"/>
                  </a:cubicBezTo>
                  <a:cubicBezTo>
                    <a:pt x="15032" y="8793"/>
                    <a:pt x="15786" y="4137"/>
                    <a:pt x="17224" y="1009"/>
                  </a:cubicBezTo>
                  <a:cubicBezTo>
                    <a:pt x="17489" y="478"/>
                    <a:pt x="17039" y="1"/>
                    <a:pt x="1660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6" name="Google Shape;386;p2"/>
            <p:cNvSpPr/>
            <p:nvPr/>
          </p:nvSpPr>
          <p:spPr>
            <a:xfrm>
              <a:off x="3411500" y="4391325"/>
              <a:ext cx="574050" cy="712250"/>
            </a:xfrm>
            <a:custGeom>
              <a:avLst/>
              <a:gdLst/>
              <a:ahLst/>
              <a:cxnLst/>
              <a:rect l="l" t="t" r="r" b="b"/>
              <a:pathLst>
                <a:path w="22962" h="28490" extrusionOk="0">
                  <a:moveTo>
                    <a:pt x="22005" y="0"/>
                  </a:moveTo>
                  <a:cubicBezTo>
                    <a:pt x="21838" y="0"/>
                    <a:pt x="21661" y="66"/>
                    <a:pt x="21499" y="223"/>
                  </a:cubicBezTo>
                  <a:cubicBezTo>
                    <a:pt x="19422" y="2232"/>
                    <a:pt x="16842" y="3647"/>
                    <a:pt x="14651" y="5656"/>
                  </a:cubicBezTo>
                  <a:cubicBezTo>
                    <a:pt x="12574" y="7459"/>
                    <a:pt x="10657" y="9742"/>
                    <a:pt x="8945" y="12024"/>
                  </a:cubicBezTo>
                  <a:cubicBezTo>
                    <a:pt x="5430" y="16680"/>
                    <a:pt x="1915" y="22022"/>
                    <a:pt x="111" y="27614"/>
                  </a:cubicBezTo>
                  <a:cubicBezTo>
                    <a:pt x="1" y="28140"/>
                    <a:pt x="411" y="28490"/>
                    <a:pt x="812" y="28490"/>
                  </a:cubicBezTo>
                  <a:cubicBezTo>
                    <a:pt x="1072" y="28490"/>
                    <a:pt x="1328" y="28343"/>
                    <a:pt x="1435" y="28002"/>
                  </a:cubicBezTo>
                  <a:cubicBezTo>
                    <a:pt x="3147" y="22478"/>
                    <a:pt x="6662" y="17251"/>
                    <a:pt x="10086" y="12686"/>
                  </a:cubicBezTo>
                  <a:cubicBezTo>
                    <a:pt x="11912" y="10312"/>
                    <a:pt x="13898" y="8030"/>
                    <a:pt x="16089" y="6135"/>
                  </a:cubicBezTo>
                  <a:cubicBezTo>
                    <a:pt x="18189" y="4332"/>
                    <a:pt x="20472" y="2985"/>
                    <a:pt x="22457" y="1182"/>
                  </a:cubicBezTo>
                  <a:cubicBezTo>
                    <a:pt x="22962" y="677"/>
                    <a:pt x="22538" y="0"/>
                    <a:pt x="2200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7" name="Google Shape;387;p2"/>
            <p:cNvSpPr/>
            <p:nvPr/>
          </p:nvSpPr>
          <p:spPr>
            <a:xfrm>
              <a:off x="3749225" y="4286450"/>
              <a:ext cx="313125" cy="286700"/>
            </a:xfrm>
            <a:custGeom>
              <a:avLst/>
              <a:gdLst/>
              <a:ahLst/>
              <a:cxnLst/>
              <a:rect l="l" t="t" r="r" b="b"/>
              <a:pathLst>
                <a:path w="12525" h="11468" extrusionOk="0">
                  <a:moveTo>
                    <a:pt x="4234" y="1"/>
                  </a:moveTo>
                  <a:cubicBezTo>
                    <a:pt x="4036" y="1"/>
                    <a:pt x="3842" y="98"/>
                    <a:pt x="3721" y="333"/>
                  </a:cubicBezTo>
                  <a:cubicBezTo>
                    <a:pt x="2580" y="2706"/>
                    <a:pt x="1" y="6815"/>
                    <a:pt x="1348" y="9463"/>
                  </a:cubicBezTo>
                  <a:cubicBezTo>
                    <a:pt x="2159" y="11004"/>
                    <a:pt x="3781" y="11468"/>
                    <a:pt x="5570" y="11468"/>
                  </a:cubicBezTo>
                  <a:cubicBezTo>
                    <a:pt x="7756" y="11468"/>
                    <a:pt x="10192" y="10776"/>
                    <a:pt x="11710" y="10513"/>
                  </a:cubicBezTo>
                  <a:cubicBezTo>
                    <a:pt x="12525" y="10337"/>
                    <a:pt x="12214" y="9184"/>
                    <a:pt x="11413" y="9184"/>
                  </a:cubicBezTo>
                  <a:cubicBezTo>
                    <a:pt x="11383" y="9184"/>
                    <a:pt x="11353" y="9186"/>
                    <a:pt x="11322" y="9189"/>
                  </a:cubicBezTo>
                  <a:cubicBezTo>
                    <a:pt x="10203" y="9395"/>
                    <a:pt x="7628" y="10122"/>
                    <a:pt x="5544" y="10122"/>
                  </a:cubicBezTo>
                  <a:cubicBezTo>
                    <a:pt x="3929" y="10122"/>
                    <a:pt x="2608" y="9685"/>
                    <a:pt x="2489" y="8230"/>
                  </a:cubicBezTo>
                  <a:cubicBezTo>
                    <a:pt x="2192" y="5856"/>
                    <a:pt x="3904" y="3095"/>
                    <a:pt x="4863" y="995"/>
                  </a:cubicBezTo>
                  <a:cubicBezTo>
                    <a:pt x="5130" y="476"/>
                    <a:pt x="4672" y="1"/>
                    <a:pt x="423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8" name="Google Shape;388;p2"/>
            <p:cNvSpPr/>
            <p:nvPr/>
          </p:nvSpPr>
          <p:spPr>
            <a:xfrm>
              <a:off x="3709300" y="4262375"/>
              <a:ext cx="333000" cy="416425"/>
            </a:xfrm>
            <a:custGeom>
              <a:avLst/>
              <a:gdLst/>
              <a:ahLst/>
              <a:cxnLst/>
              <a:rect l="l" t="t" r="r" b="b"/>
              <a:pathLst>
                <a:path w="13320" h="16657" extrusionOk="0">
                  <a:moveTo>
                    <a:pt x="1207" y="0"/>
                  </a:moveTo>
                  <a:cubicBezTo>
                    <a:pt x="873" y="0"/>
                    <a:pt x="514" y="211"/>
                    <a:pt x="457" y="634"/>
                  </a:cubicBezTo>
                  <a:cubicBezTo>
                    <a:pt x="91" y="3966"/>
                    <a:pt x="0" y="8349"/>
                    <a:pt x="2374" y="10996"/>
                  </a:cubicBezTo>
                  <a:cubicBezTo>
                    <a:pt x="4839" y="13941"/>
                    <a:pt x="8651" y="15561"/>
                    <a:pt x="12257" y="16611"/>
                  </a:cubicBezTo>
                  <a:cubicBezTo>
                    <a:pt x="12348" y="16642"/>
                    <a:pt x="12432" y="16656"/>
                    <a:pt x="12509" y="16656"/>
                  </a:cubicBezTo>
                  <a:cubicBezTo>
                    <a:pt x="13171" y="16656"/>
                    <a:pt x="13320" y="15624"/>
                    <a:pt x="12645" y="15379"/>
                  </a:cubicBezTo>
                  <a:cubicBezTo>
                    <a:pt x="9404" y="14420"/>
                    <a:pt x="5980" y="12914"/>
                    <a:pt x="3606" y="10426"/>
                  </a:cubicBezTo>
                  <a:cubicBezTo>
                    <a:pt x="1324" y="7961"/>
                    <a:pt x="1415" y="3784"/>
                    <a:pt x="1803" y="634"/>
                  </a:cubicBezTo>
                  <a:cubicBezTo>
                    <a:pt x="1849" y="211"/>
                    <a:pt x="1541" y="0"/>
                    <a:pt x="120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89" name="Google Shape;389;p2"/>
            <p:cNvSpPr/>
            <p:nvPr/>
          </p:nvSpPr>
          <p:spPr>
            <a:xfrm>
              <a:off x="3628250" y="4710750"/>
              <a:ext cx="232850" cy="86875"/>
            </a:xfrm>
            <a:custGeom>
              <a:avLst/>
              <a:gdLst/>
              <a:ahLst/>
              <a:cxnLst/>
              <a:rect l="l" t="t" r="r" b="b"/>
              <a:pathLst>
                <a:path w="9314" h="3475" extrusionOk="0">
                  <a:moveTo>
                    <a:pt x="4566" y="0"/>
                  </a:moveTo>
                  <a:cubicBezTo>
                    <a:pt x="3904" y="0"/>
                    <a:pt x="3333" y="114"/>
                    <a:pt x="2763" y="297"/>
                  </a:cubicBezTo>
                  <a:cubicBezTo>
                    <a:pt x="2192" y="480"/>
                    <a:pt x="1713" y="776"/>
                    <a:pt x="1325" y="959"/>
                  </a:cubicBezTo>
                  <a:cubicBezTo>
                    <a:pt x="1142" y="1142"/>
                    <a:pt x="960" y="1256"/>
                    <a:pt x="754" y="1438"/>
                  </a:cubicBezTo>
                  <a:cubicBezTo>
                    <a:pt x="571" y="1530"/>
                    <a:pt x="480" y="1621"/>
                    <a:pt x="275" y="1826"/>
                  </a:cubicBezTo>
                  <a:cubicBezTo>
                    <a:pt x="183" y="1918"/>
                    <a:pt x="92" y="2009"/>
                    <a:pt x="92" y="2009"/>
                  </a:cubicBezTo>
                  <a:cubicBezTo>
                    <a:pt x="1" y="2100"/>
                    <a:pt x="1" y="2191"/>
                    <a:pt x="1" y="2191"/>
                  </a:cubicBezTo>
                  <a:lnTo>
                    <a:pt x="92" y="2283"/>
                  </a:lnTo>
                  <a:cubicBezTo>
                    <a:pt x="183" y="2283"/>
                    <a:pt x="275" y="2397"/>
                    <a:pt x="389" y="2488"/>
                  </a:cubicBezTo>
                  <a:cubicBezTo>
                    <a:pt x="571" y="2580"/>
                    <a:pt x="663" y="2671"/>
                    <a:pt x="845" y="2762"/>
                  </a:cubicBezTo>
                  <a:cubicBezTo>
                    <a:pt x="1051" y="2853"/>
                    <a:pt x="1325" y="2968"/>
                    <a:pt x="1530" y="2968"/>
                  </a:cubicBezTo>
                  <a:cubicBezTo>
                    <a:pt x="1987" y="3150"/>
                    <a:pt x="2466" y="3333"/>
                    <a:pt x="3037" y="3424"/>
                  </a:cubicBezTo>
                  <a:cubicBezTo>
                    <a:pt x="3417" y="3424"/>
                    <a:pt x="3797" y="3475"/>
                    <a:pt x="4178" y="3475"/>
                  </a:cubicBezTo>
                  <a:cubicBezTo>
                    <a:pt x="4368" y="3475"/>
                    <a:pt x="4558" y="3462"/>
                    <a:pt x="4749" y="3424"/>
                  </a:cubicBezTo>
                  <a:cubicBezTo>
                    <a:pt x="5228" y="3424"/>
                    <a:pt x="5798" y="3333"/>
                    <a:pt x="6369" y="3241"/>
                  </a:cubicBezTo>
                  <a:cubicBezTo>
                    <a:pt x="6552" y="3150"/>
                    <a:pt x="6848" y="3059"/>
                    <a:pt x="7122" y="3059"/>
                  </a:cubicBezTo>
                  <a:cubicBezTo>
                    <a:pt x="7328" y="2968"/>
                    <a:pt x="7602" y="2853"/>
                    <a:pt x="7807" y="2762"/>
                  </a:cubicBezTo>
                  <a:cubicBezTo>
                    <a:pt x="7990" y="2671"/>
                    <a:pt x="8172" y="2580"/>
                    <a:pt x="8378" y="2488"/>
                  </a:cubicBezTo>
                  <a:cubicBezTo>
                    <a:pt x="8560" y="2397"/>
                    <a:pt x="8743" y="2283"/>
                    <a:pt x="8834" y="2191"/>
                  </a:cubicBezTo>
                  <a:cubicBezTo>
                    <a:pt x="9040" y="2100"/>
                    <a:pt x="9131" y="2009"/>
                    <a:pt x="9222" y="2009"/>
                  </a:cubicBezTo>
                  <a:cubicBezTo>
                    <a:pt x="9222" y="1918"/>
                    <a:pt x="9314" y="1918"/>
                    <a:pt x="9314" y="1918"/>
                  </a:cubicBezTo>
                  <a:lnTo>
                    <a:pt x="9222" y="1826"/>
                  </a:lnTo>
                  <a:lnTo>
                    <a:pt x="8948" y="1530"/>
                  </a:lnTo>
                  <a:cubicBezTo>
                    <a:pt x="8834" y="1347"/>
                    <a:pt x="8652" y="1256"/>
                    <a:pt x="8469" y="1142"/>
                  </a:cubicBezTo>
                  <a:cubicBezTo>
                    <a:pt x="8378" y="959"/>
                    <a:pt x="8081" y="868"/>
                    <a:pt x="7898" y="776"/>
                  </a:cubicBezTo>
                  <a:cubicBezTo>
                    <a:pt x="7693" y="571"/>
                    <a:pt x="7419" y="480"/>
                    <a:pt x="7122" y="388"/>
                  </a:cubicBezTo>
                  <a:cubicBezTo>
                    <a:pt x="6940" y="297"/>
                    <a:pt x="6666" y="206"/>
                    <a:pt x="6369" y="206"/>
                  </a:cubicBezTo>
                  <a:cubicBezTo>
                    <a:pt x="6095" y="114"/>
                    <a:pt x="5798" y="0"/>
                    <a:pt x="5410"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0" name="Google Shape;390;p2"/>
            <p:cNvSpPr/>
            <p:nvPr/>
          </p:nvSpPr>
          <p:spPr>
            <a:xfrm>
              <a:off x="3518700" y="4489900"/>
              <a:ext cx="114150" cy="138125"/>
            </a:xfrm>
            <a:custGeom>
              <a:avLst/>
              <a:gdLst/>
              <a:ahLst/>
              <a:cxnLst/>
              <a:rect l="l" t="t" r="r" b="b"/>
              <a:pathLst>
                <a:path w="4566" h="5525" extrusionOk="0">
                  <a:moveTo>
                    <a:pt x="4200" y="1"/>
                  </a:moveTo>
                  <a:cubicBezTo>
                    <a:pt x="4086" y="92"/>
                    <a:pt x="3995" y="92"/>
                    <a:pt x="3812" y="92"/>
                  </a:cubicBezTo>
                  <a:cubicBezTo>
                    <a:pt x="3721" y="92"/>
                    <a:pt x="3516" y="183"/>
                    <a:pt x="3424" y="183"/>
                  </a:cubicBezTo>
                  <a:cubicBezTo>
                    <a:pt x="3242" y="275"/>
                    <a:pt x="3059" y="275"/>
                    <a:pt x="2854" y="389"/>
                  </a:cubicBezTo>
                  <a:cubicBezTo>
                    <a:pt x="2580" y="572"/>
                    <a:pt x="2192" y="754"/>
                    <a:pt x="1804" y="960"/>
                  </a:cubicBezTo>
                  <a:cubicBezTo>
                    <a:pt x="1621" y="1051"/>
                    <a:pt x="1530" y="1233"/>
                    <a:pt x="1347" y="1325"/>
                  </a:cubicBezTo>
                  <a:cubicBezTo>
                    <a:pt x="1233" y="1530"/>
                    <a:pt x="1050" y="1713"/>
                    <a:pt x="959" y="1804"/>
                  </a:cubicBezTo>
                  <a:cubicBezTo>
                    <a:pt x="776" y="2101"/>
                    <a:pt x="571" y="2466"/>
                    <a:pt x="388" y="2854"/>
                  </a:cubicBezTo>
                  <a:cubicBezTo>
                    <a:pt x="388" y="2945"/>
                    <a:pt x="388" y="3037"/>
                    <a:pt x="297" y="3128"/>
                  </a:cubicBezTo>
                  <a:cubicBezTo>
                    <a:pt x="297" y="3242"/>
                    <a:pt x="206" y="3333"/>
                    <a:pt x="206" y="3425"/>
                  </a:cubicBezTo>
                  <a:cubicBezTo>
                    <a:pt x="206" y="3607"/>
                    <a:pt x="92" y="3813"/>
                    <a:pt x="92" y="3995"/>
                  </a:cubicBezTo>
                  <a:cubicBezTo>
                    <a:pt x="0" y="4178"/>
                    <a:pt x="0" y="4383"/>
                    <a:pt x="0" y="4566"/>
                  </a:cubicBezTo>
                  <a:lnTo>
                    <a:pt x="0" y="5045"/>
                  </a:lnTo>
                  <a:lnTo>
                    <a:pt x="0" y="5319"/>
                  </a:lnTo>
                  <a:lnTo>
                    <a:pt x="0" y="5410"/>
                  </a:lnTo>
                  <a:cubicBezTo>
                    <a:pt x="0" y="5410"/>
                    <a:pt x="92" y="5525"/>
                    <a:pt x="206" y="5525"/>
                  </a:cubicBezTo>
                  <a:lnTo>
                    <a:pt x="480" y="5525"/>
                  </a:lnTo>
                  <a:cubicBezTo>
                    <a:pt x="662" y="5525"/>
                    <a:pt x="776" y="5525"/>
                    <a:pt x="959" y="5410"/>
                  </a:cubicBezTo>
                  <a:lnTo>
                    <a:pt x="1530" y="5410"/>
                  </a:lnTo>
                  <a:cubicBezTo>
                    <a:pt x="1712" y="5319"/>
                    <a:pt x="1918" y="5228"/>
                    <a:pt x="2100" y="5228"/>
                  </a:cubicBezTo>
                  <a:cubicBezTo>
                    <a:pt x="2192" y="5137"/>
                    <a:pt x="2283" y="5137"/>
                    <a:pt x="2374" y="5045"/>
                  </a:cubicBezTo>
                  <a:cubicBezTo>
                    <a:pt x="2488" y="5045"/>
                    <a:pt x="2580" y="4954"/>
                    <a:pt x="2671" y="4954"/>
                  </a:cubicBezTo>
                  <a:cubicBezTo>
                    <a:pt x="3059" y="4657"/>
                    <a:pt x="3424" y="4269"/>
                    <a:pt x="3721" y="3904"/>
                  </a:cubicBezTo>
                  <a:cubicBezTo>
                    <a:pt x="3904" y="3699"/>
                    <a:pt x="3995" y="3516"/>
                    <a:pt x="4086" y="3333"/>
                  </a:cubicBezTo>
                  <a:cubicBezTo>
                    <a:pt x="4200" y="3128"/>
                    <a:pt x="4292" y="2945"/>
                    <a:pt x="4383" y="2763"/>
                  </a:cubicBezTo>
                  <a:cubicBezTo>
                    <a:pt x="4383" y="2557"/>
                    <a:pt x="4474" y="2283"/>
                    <a:pt x="4474" y="2101"/>
                  </a:cubicBezTo>
                  <a:cubicBezTo>
                    <a:pt x="4565" y="1895"/>
                    <a:pt x="4565" y="1713"/>
                    <a:pt x="4565" y="1530"/>
                  </a:cubicBezTo>
                  <a:lnTo>
                    <a:pt x="4565" y="960"/>
                  </a:lnTo>
                  <a:cubicBezTo>
                    <a:pt x="4474" y="754"/>
                    <a:pt x="4474" y="572"/>
                    <a:pt x="4474" y="480"/>
                  </a:cubicBezTo>
                  <a:cubicBezTo>
                    <a:pt x="4383" y="275"/>
                    <a:pt x="4383" y="183"/>
                    <a:pt x="4383" y="183"/>
                  </a:cubicBezTo>
                  <a:cubicBezTo>
                    <a:pt x="4292" y="92"/>
                    <a:pt x="4292" y="1"/>
                    <a:pt x="429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1" name="Google Shape;391;p2"/>
            <p:cNvSpPr/>
            <p:nvPr/>
          </p:nvSpPr>
          <p:spPr>
            <a:xfrm>
              <a:off x="3300150" y="4744400"/>
              <a:ext cx="180900" cy="175800"/>
            </a:xfrm>
            <a:custGeom>
              <a:avLst/>
              <a:gdLst/>
              <a:ahLst/>
              <a:cxnLst/>
              <a:rect l="l" t="t" r="r" b="b"/>
              <a:pathLst>
                <a:path w="7236" h="7032" extrusionOk="0">
                  <a:moveTo>
                    <a:pt x="571" y="1"/>
                  </a:moveTo>
                  <a:cubicBezTo>
                    <a:pt x="388" y="1"/>
                    <a:pt x="274" y="92"/>
                    <a:pt x="183" y="92"/>
                  </a:cubicBezTo>
                  <a:lnTo>
                    <a:pt x="0" y="92"/>
                  </a:lnTo>
                  <a:lnTo>
                    <a:pt x="92" y="184"/>
                  </a:lnTo>
                  <a:cubicBezTo>
                    <a:pt x="92" y="275"/>
                    <a:pt x="92" y="480"/>
                    <a:pt x="183" y="572"/>
                  </a:cubicBezTo>
                  <a:cubicBezTo>
                    <a:pt x="183" y="754"/>
                    <a:pt x="274" y="937"/>
                    <a:pt x="388" y="1142"/>
                  </a:cubicBezTo>
                  <a:cubicBezTo>
                    <a:pt x="480" y="1325"/>
                    <a:pt x="571" y="1507"/>
                    <a:pt x="662" y="1804"/>
                  </a:cubicBezTo>
                  <a:cubicBezTo>
                    <a:pt x="754" y="1987"/>
                    <a:pt x="959" y="2283"/>
                    <a:pt x="1050" y="2466"/>
                  </a:cubicBezTo>
                  <a:cubicBezTo>
                    <a:pt x="1142" y="2557"/>
                    <a:pt x="1142" y="2649"/>
                    <a:pt x="1233" y="2854"/>
                  </a:cubicBezTo>
                  <a:cubicBezTo>
                    <a:pt x="1324" y="2945"/>
                    <a:pt x="1415" y="3037"/>
                    <a:pt x="1530" y="3128"/>
                  </a:cubicBezTo>
                  <a:cubicBezTo>
                    <a:pt x="1621" y="3425"/>
                    <a:pt x="1804" y="3607"/>
                    <a:pt x="1986" y="3790"/>
                  </a:cubicBezTo>
                  <a:cubicBezTo>
                    <a:pt x="2192" y="4087"/>
                    <a:pt x="2374" y="4269"/>
                    <a:pt x="2557" y="4475"/>
                  </a:cubicBezTo>
                  <a:cubicBezTo>
                    <a:pt x="2762" y="4749"/>
                    <a:pt x="3036" y="4931"/>
                    <a:pt x="3242" y="5137"/>
                  </a:cubicBezTo>
                  <a:cubicBezTo>
                    <a:pt x="3424" y="5319"/>
                    <a:pt x="3698" y="5502"/>
                    <a:pt x="3903" y="5707"/>
                  </a:cubicBezTo>
                  <a:cubicBezTo>
                    <a:pt x="4177" y="5890"/>
                    <a:pt x="4474" y="5981"/>
                    <a:pt x="4657" y="6187"/>
                  </a:cubicBezTo>
                  <a:cubicBezTo>
                    <a:pt x="4953" y="6278"/>
                    <a:pt x="5136" y="6461"/>
                    <a:pt x="5410" y="6552"/>
                  </a:cubicBezTo>
                  <a:cubicBezTo>
                    <a:pt x="5889" y="6757"/>
                    <a:pt x="6369" y="6849"/>
                    <a:pt x="6665" y="6940"/>
                  </a:cubicBezTo>
                  <a:lnTo>
                    <a:pt x="7031" y="6940"/>
                  </a:lnTo>
                  <a:cubicBezTo>
                    <a:pt x="7122" y="7031"/>
                    <a:pt x="7236" y="7031"/>
                    <a:pt x="7236" y="7031"/>
                  </a:cubicBezTo>
                  <a:lnTo>
                    <a:pt x="7236" y="6849"/>
                  </a:lnTo>
                  <a:cubicBezTo>
                    <a:pt x="7236" y="6757"/>
                    <a:pt x="7236" y="6643"/>
                    <a:pt x="7122" y="6461"/>
                  </a:cubicBezTo>
                  <a:cubicBezTo>
                    <a:pt x="7122" y="6072"/>
                    <a:pt x="7031" y="5707"/>
                    <a:pt x="6848" y="5137"/>
                  </a:cubicBezTo>
                  <a:cubicBezTo>
                    <a:pt x="6848" y="4931"/>
                    <a:pt x="6757" y="4657"/>
                    <a:pt x="6665" y="4361"/>
                  </a:cubicBezTo>
                  <a:cubicBezTo>
                    <a:pt x="6460" y="4178"/>
                    <a:pt x="6369" y="3904"/>
                    <a:pt x="6277" y="3607"/>
                  </a:cubicBezTo>
                  <a:cubicBezTo>
                    <a:pt x="6095" y="3333"/>
                    <a:pt x="5889" y="3128"/>
                    <a:pt x="5707" y="2854"/>
                  </a:cubicBezTo>
                  <a:cubicBezTo>
                    <a:pt x="5524" y="2557"/>
                    <a:pt x="5319" y="2375"/>
                    <a:pt x="5136" y="2078"/>
                  </a:cubicBezTo>
                  <a:cubicBezTo>
                    <a:pt x="4839" y="1895"/>
                    <a:pt x="4657" y="1622"/>
                    <a:pt x="4383" y="1416"/>
                  </a:cubicBezTo>
                  <a:cubicBezTo>
                    <a:pt x="4086" y="1234"/>
                    <a:pt x="3812" y="1051"/>
                    <a:pt x="3515" y="845"/>
                  </a:cubicBezTo>
                  <a:cubicBezTo>
                    <a:pt x="3333" y="663"/>
                    <a:pt x="3036" y="572"/>
                    <a:pt x="2762" y="480"/>
                  </a:cubicBezTo>
                  <a:cubicBezTo>
                    <a:pt x="2465" y="366"/>
                    <a:pt x="2192" y="275"/>
                    <a:pt x="1895" y="184"/>
                  </a:cubicBezTo>
                  <a:cubicBezTo>
                    <a:pt x="1621" y="92"/>
                    <a:pt x="1415" y="92"/>
                    <a:pt x="1142" y="92"/>
                  </a:cubicBezTo>
                  <a:cubicBezTo>
                    <a:pt x="959" y="1"/>
                    <a:pt x="754" y="1"/>
                    <a:pt x="571"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2" name="Google Shape;392;p2"/>
            <p:cNvSpPr/>
            <p:nvPr/>
          </p:nvSpPr>
          <p:spPr>
            <a:xfrm>
              <a:off x="3483325" y="4934425"/>
              <a:ext cx="251675" cy="87900"/>
            </a:xfrm>
            <a:custGeom>
              <a:avLst/>
              <a:gdLst/>
              <a:ahLst/>
              <a:cxnLst/>
              <a:rect l="l" t="t" r="r" b="b"/>
              <a:pathLst>
                <a:path w="10067" h="3516" extrusionOk="0">
                  <a:moveTo>
                    <a:pt x="4839" y="1"/>
                  </a:moveTo>
                  <a:cubicBezTo>
                    <a:pt x="4565" y="92"/>
                    <a:pt x="4177" y="92"/>
                    <a:pt x="3903" y="183"/>
                  </a:cubicBezTo>
                  <a:cubicBezTo>
                    <a:pt x="3515" y="298"/>
                    <a:pt x="3219" y="389"/>
                    <a:pt x="2945" y="480"/>
                  </a:cubicBezTo>
                  <a:cubicBezTo>
                    <a:pt x="2557" y="571"/>
                    <a:pt x="2283" y="663"/>
                    <a:pt x="1986" y="868"/>
                  </a:cubicBezTo>
                  <a:cubicBezTo>
                    <a:pt x="1712" y="1051"/>
                    <a:pt x="1507" y="1233"/>
                    <a:pt x="1233" y="1439"/>
                  </a:cubicBezTo>
                  <a:cubicBezTo>
                    <a:pt x="1142" y="1439"/>
                    <a:pt x="1050" y="1530"/>
                    <a:pt x="936" y="1621"/>
                  </a:cubicBezTo>
                  <a:cubicBezTo>
                    <a:pt x="845" y="1713"/>
                    <a:pt x="753" y="1804"/>
                    <a:pt x="662" y="1895"/>
                  </a:cubicBezTo>
                  <a:cubicBezTo>
                    <a:pt x="571" y="2101"/>
                    <a:pt x="480" y="2192"/>
                    <a:pt x="365" y="2375"/>
                  </a:cubicBezTo>
                  <a:cubicBezTo>
                    <a:pt x="274" y="2466"/>
                    <a:pt x="183" y="2671"/>
                    <a:pt x="92" y="2671"/>
                  </a:cubicBezTo>
                  <a:cubicBezTo>
                    <a:pt x="92" y="2763"/>
                    <a:pt x="0" y="2854"/>
                    <a:pt x="0" y="2854"/>
                  </a:cubicBezTo>
                  <a:lnTo>
                    <a:pt x="183" y="2854"/>
                  </a:lnTo>
                  <a:cubicBezTo>
                    <a:pt x="274" y="2945"/>
                    <a:pt x="365" y="2945"/>
                    <a:pt x="571" y="3037"/>
                  </a:cubicBezTo>
                  <a:cubicBezTo>
                    <a:pt x="753" y="3037"/>
                    <a:pt x="936" y="3151"/>
                    <a:pt x="1142" y="3151"/>
                  </a:cubicBezTo>
                  <a:cubicBezTo>
                    <a:pt x="1233" y="3151"/>
                    <a:pt x="1415" y="3242"/>
                    <a:pt x="1507" y="3242"/>
                  </a:cubicBezTo>
                  <a:cubicBezTo>
                    <a:pt x="1621" y="3242"/>
                    <a:pt x="1712" y="3242"/>
                    <a:pt x="1895" y="3333"/>
                  </a:cubicBezTo>
                  <a:cubicBezTo>
                    <a:pt x="2077" y="3333"/>
                    <a:pt x="2374" y="3425"/>
                    <a:pt x="2557" y="3425"/>
                  </a:cubicBezTo>
                  <a:cubicBezTo>
                    <a:pt x="2853" y="3425"/>
                    <a:pt x="3127" y="3516"/>
                    <a:pt x="3424" y="3516"/>
                  </a:cubicBezTo>
                  <a:lnTo>
                    <a:pt x="5136" y="3516"/>
                  </a:lnTo>
                  <a:cubicBezTo>
                    <a:pt x="5798" y="3425"/>
                    <a:pt x="6368" y="3333"/>
                    <a:pt x="7030" y="3151"/>
                  </a:cubicBezTo>
                  <a:cubicBezTo>
                    <a:pt x="7601" y="3037"/>
                    <a:pt x="8172" y="2763"/>
                    <a:pt x="8560" y="2580"/>
                  </a:cubicBezTo>
                  <a:cubicBezTo>
                    <a:pt x="9039" y="2283"/>
                    <a:pt x="9496" y="2009"/>
                    <a:pt x="9701" y="1804"/>
                  </a:cubicBezTo>
                  <a:cubicBezTo>
                    <a:pt x="9884" y="1713"/>
                    <a:pt x="9975" y="1530"/>
                    <a:pt x="9975" y="1530"/>
                  </a:cubicBezTo>
                  <a:lnTo>
                    <a:pt x="10066" y="1439"/>
                  </a:lnTo>
                  <a:cubicBezTo>
                    <a:pt x="10066" y="1439"/>
                    <a:pt x="10066" y="1325"/>
                    <a:pt x="9975" y="1325"/>
                  </a:cubicBezTo>
                  <a:cubicBezTo>
                    <a:pt x="9884" y="1233"/>
                    <a:pt x="9792" y="1142"/>
                    <a:pt x="9610" y="1051"/>
                  </a:cubicBezTo>
                  <a:cubicBezTo>
                    <a:pt x="9313" y="959"/>
                    <a:pt x="8925" y="754"/>
                    <a:pt x="8468" y="571"/>
                  </a:cubicBezTo>
                  <a:cubicBezTo>
                    <a:pt x="7989" y="389"/>
                    <a:pt x="7418" y="183"/>
                    <a:pt x="6848" y="92"/>
                  </a:cubicBezTo>
                  <a:cubicBezTo>
                    <a:pt x="6186" y="1"/>
                    <a:pt x="5501" y="1"/>
                    <a:pt x="483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3" name="Google Shape;393;p2"/>
            <p:cNvSpPr/>
            <p:nvPr/>
          </p:nvSpPr>
          <p:spPr>
            <a:xfrm>
              <a:off x="3914750" y="4336575"/>
              <a:ext cx="153250" cy="104850"/>
            </a:xfrm>
            <a:custGeom>
              <a:avLst/>
              <a:gdLst/>
              <a:ahLst/>
              <a:cxnLst/>
              <a:rect l="l" t="t" r="r" b="b"/>
              <a:pathLst>
                <a:path w="6130" h="4194" extrusionOk="0">
                  <a:moveTo>
                    <a:pt x="2876" y="1"/>
                  </a:moveTo>
                  <a:cubicBezTo>
                    <a:pt x="1134" y="1"/>
                    <a:pt x="0" y="2850"/>
                    <a:pt x="2053" y="3943"/>
                  </a:cubicBezTo>
                  <a:cubicBezTo>
                    <a:pt x="2355" y="4116"/>
                    <a:pt x="2669" y="4193"/>
                    <a:pt x="2974" y="4193"/>
                  </a:cubicBezTo>
                  <a:cubicBezTo>
                    <a:pt x="4675" y="4193"/>
                    <a:pt x="6129" y="1802"/>
                    <a:pt x="4039" y="428"/>
                  </a:cubicBezTo>
                  <a:cubicBezTo>
                    <a:pt x="3640" y="128"/>
                    <a:pt x="3244" y="1"/>
                    <a:pt x="28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4" name="Google Shape;394;p2"/>
            <p:cNvSpPr/>
            <p:nvPr/>
          </p:nvSpPr>
          <p:spPr>
            <a:xfrm>
              <a:off x="3805825" y="4240850"/>
              <a:ext cx="128350" cy="89975"/>
            </a:xfrm>
            <a:custGeom>
              <a:avLst/>
              <a:gdLst/>
              <a:ahLst/>
              <a:cxnLst/>
              <a:rect l="l" t="t" r="r" b="b"/>
              <a:pathLst>
                <a:path w="5134" h="3599" extrusionOk="0">
                  <a:moveTo>
                    <a:pt x="2388" y="1"/>
                  </a:moveTo>
                  <a:cubicBezTo>
                    <a:pt x="944" y="1"/>
                    <a:pt x="1" y="2372"/>
                    <a:pt x="1640" y="3389"/>
                  </a:cubicBezTo>
                  <a:cubicBezTo>
                    <a:pt x="1899" y="3534"/>
                    <a:pt x="2168" y="3599"/>
                    <a:pt x="2429" y="3599"/>
                  </a:cubicBezTo>
                  <a:cubicBezTo>
                    <a:pt x="3892" y="3599"/>
                    <a:pt x="5134" y="1574"/>
                    <a:pt x="3352" y="353"/>
                  </a:cubicBezTo>
                  <a:cubicBezTo>
                    <a:pt x="3021" y="107"/>
                    <a:pt x="2694" y="1"/>
                    <a:pt x="23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5" name="Google Shape;395;p2"/>
            <p:cNvSpPr/>
            <p:nvPr/>
          </p:nvSpPr>
          <p:spPr>
            <a:xfrm>
              <a:off x="3672400" y="4198325"/>
              <a:ext cx="153075" cy="105000"/>
            </a:xfrm>
            <a:custGeom>
              <a:avLst/>
              <a:gdLst/>
              <a:ahLst/>
              <a:cxnLst/>
              <a:rect l="l" t="t" r="r" b="b"/>
              <a:pathLst>
                <a:path w="6123" h="4200" extrusionOk="0">
                  <a:moveTo>
                    <a:pt x="2851" y="0"/>
                  </a:moveTo>
                  <a:cubicBezTo>
                    <a:pt x="1119" y="0"/>
                    <a:pt x="1" y="2785"/>
                    <a:pt x="2047" y="3949"/>
                  </a:cubicBezTo>
                  <a:cubicBezTo>
                    <a:pt x="2349" y="4123"/>
                    <a:pt x="2662" y="4199"/>
                    <a:pt x="2967" y="4199"/>
                  </a:cubicBezTo>
                  <a:cubicBezTo>
                    <a:pt x="4668" y="4199"/>
                    <a:pt x="6123" y="1808"/>
                    <a:pt x="4032" y="434"/>
                  </a:cubicBezTo>
                  <a:cubicBezTo>
                    <a:pt x="3627" y="130"/>
                    <a:pt x="3225" y="0"/>
                    <a:pt x="285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6" name="Google Shape;396;p2"/>
            <p:cNvSpPr/>
            <p:nvPr/>
          </p:nvSpPr>
          <p:spPr>
            <a:xfrm>
              <a:off x="3392575" y="4167050"/>
              <a:ext cx="128300" cy="90150"/>
            </a:xfrm>
            <a:custGeom>
              <a:avLst/>
              <a:gdLst/>
              <a:ahLst/>
              <a:cxnLst/>
              <a:rect l="l" t="t" r="r" b="b"/>
              <a:pathLst>
                <a:path w="5132" h="3606" extrusionOk="0">
                  <a:moveTo>
                    <a:pt x="2415" y="0"/>
                  </a:moveTo>
                  <a:cubicBezTo>
                    <a:pt x="925" y="0"/>
                    <a:pt x="1" y="2381"/>
                    <a:pt x="1713" y="3397"/>
                  </a:cubicBezTo>
                  <a:cubicBezTo>
                    <a:pt x="1957" y="3541"/>
                    <a:pt x="2212" y="3605"/>
                    <a:pt x="2462" y="3605"/>
                  </a:cubicBezTo>
                  <a:cubicBezTo>
                    <a:pt x="3873" y="3605"/>
                    <a:pt x="5131" y="1563"/>
                    <a:pt x="3425" y="361"/>
                  </a:cubicBezTo>
                  <a:cubicBezTo>
                    <a:pt x="3076" y="108"/>
                    <a:pt x="2733" y="0"/>
                    <a:pt x="241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7" name="Google Shape;397;p2"/>
            <p:cNvSpPr/>
            <p:nvPr/>
          </p:nvSpPr>
          <p:spPr>
            <a:xfrm>
              <a:off x="3248875" y="4193925"/>
              <a:ext cx="152025" cy="106250"/>
            </a:xfrm>
            <a:custGeom>
              <a:avLst/>
              <a:gdLst/>
              <a:ahLst/>
              <a:cxnLst/>
              <a:rect l="l" t="t" r="r" b="b"/>
              <a:pathLst>
                <a:path w="6081" h="4250" extrusionOk="0">
                  <a:moveTo>
                    <a:pt x="2793" y="1"/>
                  </a:moveTo>
                  <a:cubicBezTo>
                    <a:pt x="1074" y="1"/>
                    <a:pt x="0" y="2865"/>
                    <a:pt x="1960" y="4034"/>
                  </a:cubicBezTo>
                  <a:cubicBezTo>
                    <a:pt x="2242" y="4183"/>
                    <a:pt x="2534" y="4250"/>
                    <a:pt x="2821" y="4250"/>
                  </a:cubicBezTo>
                  <a:cubicBezTo>
                    <a:pt x="4552" y="4250"/>
                    <a:pt x="6080" y="1818"/>
                    <a:pt x="3946" y="427"/>
                  </a:cubicBezTo>
                  <a:cubicBezTo>
                    <a:pt x="3548" y="129"/>
                    <a:pt x="3156" y="1"/>
                    <a:pt x="279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8" name="Google Shape;398;p2"/>
            <p:cNvSpPr/>
            <p:nvPr/>
          </p:nvSpPr>
          <p:spPr>
            <a:xfrm>
              <a:off x="3103700" y="4419675"/>
              <a:ext cx="151725" cy="104900"/>
            </a:xfrm>
            <a:custGeom>
              <a:avLst/>
              <a:gdLst/>
              <a:ahLst/>
              <a:cxnLst/>
              <a:rect l="l" t="t" r="r" b="b"/>
              <a:pathLst>
                <a:path w="6069" h="4196" extrusionOk="0">
                  <a:moveTo>
                    <a:pt x="2827" y="1"/>
                  </a:moveTo>
                  <a:cubicBezTo>
                    <a:pt x="1067" y="1"/>
                    <a:pt x="0" y="2770"/>
                    <a:pt x="1969" y="3951"/>
                  </a:cubicBezTo>
                  <a:cubicBezTo>
                    <a:pt x="2264" y="4120"/>
                    <a:pt x="2568" y="4195"/>
                    <a:pt x="2866" y="4195"/>
                  </a:cubicBezTo>
                  <a:cubicBezTo>
                    <a:pt x="4579" y="4195"/>
                    <a:pt x="6069" y="1719"/>
                    <a:pt x="4046" y="436"/>
                  </a:cubicBezTo>
                  <a:cubicBezTo>
                    <a:pt x="3623" y="131"/>
                    <a:pt x="3209" y="1"/>
                    <a:pt x="282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399" name="Google Shape;399;p2"/>
            <p:cNvSpPr/>
            <p:nvPr/>
          </p:nvSpPr>
          <p:spPr>
            <a:xfrm>
              <a:off x="3164225" y="4302525"/>
              <a:ext cx="128475" cy="90300"/>
            </a:xfrm>
            <a:custGeom>
              <a:avLst/>
              <a:gdLst/>
              <a:ahLst/>
              <a:cxnLst/>
              <a:rect l="l" t="t" r="r" b="b"/>
              <a:pathLst>
                <a:path w="5139" h="3612" extrusionOk="0">
                  <a:moveTo>
                    <a:pt x="2431" y="1"/>
                  </a:moveTo>
                  <a:cubicBezTo>
                    <a:pt x="934" y="1"/>
                    <a:pt x="0" y="2391"/>
                    <a:pt x="1717" y="3410"/>
                  </a:cubicBezTo>
                  <a:cubicBezTo>
                    <a:pt x="1958" y="3549"/>
                    <a:pt x="2209" y="3611"/>
                    <a:pt x="2456" y="3611"/>
                  </a:cubicBezTo>
                  <a:cubicBezTo>
                    <a:pt x="3871" y="3611"/>
                    <a:pt x="5139" y="1576"/>
                    <a:pt x="3429" y="352"/>
                  </a:cubicBezTo>
                  <a:cubicBezTo>
                    <a:pt x="3084" y="106"/>
                    <a:pt x="2745" y="1"/>
                    <a:pt x="243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0" name="Google Shape;400;p2"/>
            <p:cNvSpPr/>
            <p:nvPr/>
          </p:nvSpPr>
          <p:spPr>
            <a:xfrm>
              <a:off x="3527925" y="4191000"/>
              <a:ext cx="128950" cy="89125"/>
            </a:xfrm>
            <a:custGeom>
              <a:avLst/>
              <a:gdLst/>
              <a:ahLst/>
              <a:cxnLst/>
              <a:rect l="l" t="t" r="r" b="b"/>
              <a:pathLst>
                <a:path w="5158" h="3565" extrusionOk="0">
                  <a:moveTo>
                    <a:pt x="2423" y="1"/>
                  </a:moveTo>
                  <a:cubicBezTo>
                    <a:pt x="921" y="1"/>
                    <a:pt x="0" y="2381"/>
                    <a:pt x="1731" y="3397"/>
                  </a:cubicBezTo>
                  <a:cubicBezTo>
                    <a:pt x="1953" y="3513"/>
                    <a:pt x="2184" y="3565"/>
                    <a:pt x="2411" y="3565"/>
                  </a:cubicBezTo>
                  <a:cubicBezTo>
                    <a:pt x="3845" y="3565"/>
                    <a:pt x="5157" y="1504"/>
                    <a:pt x="3443" y="362"/>
                  </a:cubicBezTo>
                  <a:cubicBezTo>
                    <a:pt x="3090" y="109"/>
                    <a:pt x="2744" y="1"/>
                    <a:pt x="242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401" name="Google Shape;401;p2"/>
          <p:cNvSpPr/>
          <p:nvPr/>
        </p:nvSpPr>
        <p:spPr>
          <a:xfrm>
            <a:off x="2690600" y="435692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402" name="Google Shape;402;p2"/>
          <p:cNvGrpSpPr/>
          <p:nvPr/>
        </p:nvGrpSpPr>
        <p:grpSpPr>
          <a:xfrm>
            <a:off x="7704300" y="4106125"/>
            <a:ext cx="965575" cy="1023475"/>
            <a:chOff x="7247100" y="4106125"/>
            <a:chExt cx="965575" cy="1023475"/>
          </a:xfrm>
        </p:grpSpPr>
        <p:sp>
          <p:nvSpPr>
            <p:cNvPr id="403" name="Google Shape;403;p2"/>
            <p:cNvSpPr/>
            <p:nvPr/>
          </p:nvSpPr>
          <p:spPr>
            <a:xfrm>
              <a:off x="7439500" y="4106125"/>
              <a:ext cx="597450" cy="452100"/>
            </a:xfrm>
            <a:custGeom>
              <a:avLst/>
              <a:gdLst/>
              <a:ahLst/>
              <a:cxnLst/>
              <a:rect l="l" t="t" r="r" b="b"/>
              <a:pathLst>
                <a:path w="23898" h="18084" extrusionOk="0">
                  <a:moveTo>
                    <a:pt x="12230" y="1"/>
                  </a:moveTo>
                  <a:cubicBezTo>
                    <a:pt x="11865" y="1"/>
                    <a:pt x="11507" y="13"/>
                    <a:pt x="11161" y="36"/>
                  </a:cubicBezTo>
                  <a:cubicBezTo>
                    <a:pt x="11089" y="35"/>
                    <a:pt x="11017" y="35"/>
                    <a:pt x="10945" y="35"/>
                  </a:cubicBezTo>
                  <a:cubicBezTo>
                    <a:pt x="3597" y="35"/>
                    <a:pt x="795" y="4647"/>
                    <a:pt x="410" y="9349"/>
                  </a:cubicBezTo>
                  <a:cubicBezTo>
                    <a:pt x="1" y="15941"/>
                    <a:pt x="6257" y="18083"/>
                    <a:pt x="11946" y="18083"/>
                  </a:cubicBezTo>
                  <a:cubicBezTo>
                    <a:pt x="12915" y="18083"/>
                    <a:pt x="13867" y="18021"/>
                    <a:pt x="14768" y="17908"/>
                  </a:cubicBezTo>
                  <a:cubicBezTo>
                    <a:pt x="20771" y="17064"/>
                    <a:pt x="23898" y="12499"/>
                    <a:pt x="22277" y="6313"/>
                  </a:cubicBezTo>
                  <a:cubicBezTo>
                    <a:pt x="20982" y="1446"/>
                    <a:pt x="16169" y="1"/>
                    <a:pt x="1223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4" name="Google Shape;404;p2"/>
            <p:cNvSpPr/>
            <p:nvPr/>
          </p:nvSpPr>
          <p:spPr>
            <a:xfrm>
              <a:off x="7316800" y="4548850"/>
              <a:ext cx="781775" cy="580750"/>
            </a:xfrm>
            <a:custGeom>
              <a:avLst/>
              <a:gdLst/>
              <a:ahLst/>
              <a:cxnLst/>
              <a:rect l="l" t="t" r="r" b="b"/>
              <a:pathLst>
                <a:path w="31271" h="23230" extrusionOk="0">
                  <a:moveTo>
                    <a:pt x="16313" y="1"/>
                  </a:moveTo>
                  <a:cubicBezTo>
                    <a:pt x="10346" y="1"/>
                    <a:pt x="7042" y="765"/>
                    <a:pt x="4177" y="3258"/>
                  </a:cubicBezTo>
                  <a:cubicBezTo>
                    <a:pt x="1027" y="6020"/>
                    <a:pt x="0" y="10859"/>
                    <a:pt x="845" y="14671"/>
                  </a:cubicBezTo>
                  <a:cubicBezTo>
                    <a:pt x="2169" y="20377"/>
                    <a:pt x="7692" y="23230"/>
                    <a:pt x="15864" y="23230"/>
                  </a:cubicBezTo>
                  <a:cubicBezTo>
                    <a:pt x="24537" y="23230"/>
                    <a:pt x="31180" y="20377"/>
                    <a:pt x="31271" y="11155"/>
                  </a:cubicBezTo>
                  <a:cubicBezTo>
                    <a:pt x="31271" y="5388"/>
                    <a:pt x="27838" y="98"/>
                    <a:pt x="21312" y="98"/>
                  </a:cubicBezTo>
                  <a:cubicBezTo>
                    <a:pt x="21149" y="98"/>
                    <a:pt x="20984" y="101"/>
                    <a:pt x="20817" y="108"/>
                  </a:cubicBezTo>
                  <a:cubicBezTo>
                    <a:pt x="19161" y="40"/>
                    <a:pt x="17668" y="1"/>
                    <a:pt x="1631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5" name="Google Shape;405;p2"/>
            <p:cNvSpPr/>
            <p:nvPr/>
          </p:nvSpPr>
          <p:spPr>
            <a:xfrm>
              <a:off x="7392675" y="4456050"/>
              <a:ext cx="684450" cy="177525"/>
            </a:xfrm>
            <a:custGeom>
              <a:avLst/>
              <a:gdLst/>
              <a:ahLst/>
              <a:cxnLst/>
              <a:rect l="l" t="t" r="r" b="b"/>
              <a:pathLst>
                <a:path w="27378" h="7101" extrusionOk="0">
                  <a:moveTo>
                    <a:pt x="2836" y="0"/>
                  </a:moveTo>
                  <a:cubicBezTo>
                    <a:pt x="1980" y="0"/>
                    <a:pt x="1155" y="383"/>
                    <a:pt x="663" y="1264"/>
                  </a:cubicBezTo>
                  <a:cubicBezTo>
                    <a:pt x="1" y="2314"/>
                    <a:pt x="275" y="4208"/>
                    <a:pt x="1622" y="4779"/>
                  </a:cubicBezTo>
                  <a:cubicBezTo>
                    <a:pt x="5304" y="6341"/>
                    <a:pt x="9551" y="7100"/>
                    <a:pt x="13792" y="7100"/>
                  </a:cubicBezTo>
                  <a:cubicBezTo>
                    <a:pt x="17542" y="7100"/>
                    <a:pt x="21287" y="6506"/>
                    <a:pt x="24629" y="5349"/>
                  </a:cubicBezTo>
                  <a:cubicBezTo>
                    <a:pt x="27377" y="4399"/>
                    <a:pt x="26553" y="251"/>
                    <a:pt x="24053" y="251"/>
                  </a:cubicBezTo>
                  <a:cubicBezTo>
                    <a:pt x="23791" y="251"/>
                    <a:pt x="23511" y="297"/>
                    <a:pt x="23214" y="396"/>
                  </a:cubicBezTo>
                  <a:cubicBezTo>
                    <a:pt x="20274" y="1431"/>
                    <a:pt x="16801" y="2030"/>
                    <a:pt x="13356" y="2030"/>
                  </a:cubicBezTo>
                  <a:cubicBezTo>
                    <a:pt x="10115" y="2030"/>
                    <a:pt x="6900" y="1500"/>
                    <a:pt x="4178" y="305"/>
                  </a:cubicBezTo>
                  <a:cubicBezTo>
                    <a:pt x="3751" y="107"/>
                    <a:pt x="3289" y="0"/>
                    <a:pt x="2836"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6" name="Google Shape;406;p2"/>
            <p:cNvSpPr/>
            <p:nvPr/>
          </p:nvSpPr>
          <p:spPr>
            <a:xfrm>
              <a:off x="7727050" y="4499875"/>
              <a:ext cx="228875" cy="531725"/>
            </a:xfrm>
            <a:custGeom>
              <a:avLst/>
              <a:gdLst/>
              <a:ahLst/>
              <a:cxnLst/>
              <a:rect l="l" t="t" r="r" b="b"/>
              <a:pathLst>
                <a:path w="9155" h="21269" extrusionOk="0">
                  <a:moveTo>
                    <a:pt x="3595" y="1"/>
                  </a:moveTo>
                  <a:cubicBezTo>
                    <a:pt x="1769" y="1"/>
                    <a:pt x="0" y="1816"/>
                    <a:pt x="1280" y="3688"/>
                  </a:cubicBezTo>
                  <a:cubicBezTo>
                    <a:pt x="4133" y="7773"/>
                    <a:pt x="2421" y="14142"/>
                    <a:pt x="2124" y="18821"/>
                  </a:cubicBezTo>
                  <a:cubicBezTo>
                    <a:pt x="2079" y="20464"/>
                    <a:pt x="3322" y="21269"/>
                    <a:pt x="4597" y="21269"/>
                  </a:cubicBezTo>
                  <a:cubicBezTo>
                    <a:pt x="5889" y="21269"/>
                    <a:pt x="7214" y="20441"/>
                    <a:pt x="7260" y="18821"/>
                  </a:cubicBezTo>
                  <a:cubicBezTo>
                    <a:pt x="7557" y="13114"/>
                    <a:pt x="9155" y="6153"/>
                    <a:pt x="5731" y="1131"/>
                  </a:cubicBezTo>
                  <a:cubicBezTo>
                    <a:pt x="5164" y="332"/>
                    <a:pt x="4374" y="1"/>
                    <a:pt x="3595"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7" name="Google Shape;407;p2"/>
            <p:cNvSpPr/>
            <p:nvPr/>
          </p:nvSpPr>
          <p:spPr>
            <a:xfrm>
              <a:off x="7247100" y="4484825"/>
              <a:ext cx="194775" cy="202150"/>
            </a:xfrm>
            <a:custGeom>
              <a:avLst/>
              <a:gdLst/>
              <a:ahLst/>
              <a:cxnLst/>
              <a:rect l="l" t="t" r="r" b="b"/>
              <a:pathLst>
                <a:path w="7791" h="8086" extrusionOk="0">
                  <a:moveTo>
                    <a:pt x="867" y="1"/>
                  </a:moveTo>
                  <a:cubicBezTo>
                    <a:pt x="414" y="1"/>
                    <a:pt x="0" y="412"/>
                    <a:pt x="392" y="866"/>
                  </a:cubicBezTo>
                  <a:cubicBezTo>
                    <a:pt x="2218" y="3445"/>
                    <a:pt x="4203" y="5819"/>
                    <a:pt x="6486" y="7896"/>
                  </a:cubicBezTo>
                  <a:cubicBezTo>
                    <a:pt x="6620" y="8030"/>
                    <a:pt x="6770" y="8086"/>
                    <a:pt x="6914" y="8086"/>
                  </a:cubicBezTo>
                  <a:cubicBezTo>
                    <a:pt x="7384" y="8086"/>
                    <a:pt x="7790" y="7488"/>
                    <a:pt x="7353" y="7051"/>
                  </a:cubicBezTo>
                  <a:cubicBezTo>
                    <a:pt x="5162" y="4952"/>
                    <a:pt x="3245" y="2669"/>
                    <a:pt x="1441" y="295"/>
                  </a:cubicBezTo>
                  <a:cubicBezTo>
                    <a:pt x="1291" y="87"/>
                    <a:pt x="1075" y="1"/>
                    <a:pt x="86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8" name="Google Shape;408;p2"/>
            <p:cNvSpPr/>
            <p:nvPr/>
          </p:nvSpPr>
          <p:spPr>
            <a:xfrm>
              <a:off x="7320225" y="4473800"/>
              <a:ext cx="46350" cy="111850"/>
            </a:xfrm>
            <a:custGeom>
              <a:avLst/>
              <a:gdLst/>
              <a:ahLst/>
              <a:cxnLst/>
              <a:rect l="l" t="t" r="r" b="b"/>
              <a:pathLst>
                <a:path w="1854" h="4474" extrusionOk="0">
                  <a:moveTo>
                    <a:pt x="1195" y="0"/>
                  </a:moveTo>
                  <a:cubicBezTo>
                    <a:pt x="1043" y="0"/>
                    <a:pt x="893" y="75"/>
                    <a:pt x="799" y="257"/>
                  </a:cubicBezTo>
                  <a:cubicBezTo>
                    <a:pt x="228" y="1398"/>
                    <a:pt x="137" y="2745"/>
                    <a:pt x="46" y="3977"/>
                  </a:cubicBezTo>
                  <a:cubicBezTo>
                    <a:pt x="0" y="4308"/>
                    <a:pt x="240" y="4474"/>
                    <a:pt x="502" y="4474"/>
                  </a:cubicBezTo>
                  <a:cubicBezTo>
                    <a:pt x="765" y="4474"/>
                    <a:pt x="1050" y="4308"/>
                    <a:pt x="1096" y="3977"/>
                  </a:cubicBezTo>
                  <a:cubicBezTo>
                    <a:pt x="1187" y="2927"/>
                    <a:pt x="1187" y="1786"/>
                    <a:pt x="1666" y="736"/>
                  </a:cubicBezTo>
                  <a:cubicBezTo>
                    <a:pt x="1853" y="347"/>
                    <a:pt x="1520" y="0"/>
                    <a:pt x="119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09" name="Google Shape;409;p2"/>
            <p:cNvSpPr/>
            <p:nvPr/>
          </p:nvSpPr>
          <p:spPr>
            <a:xfrm>
              <a:off x="7247750" y="4594325"/>
              <a:ext cx="118700" cy="28575"/>
            </a:xfrm>
            <a:custGeom>
              <a:avLst/>
              <a:gdLst/>
              <a:ahLst/>
              <a:cxnLst/>
              <a:rect l="l" t="t" r="r" b="b"/>
              <a:pathLst>
                <a:path w="4748" h="1143" extrusionOk="0">
                  <a:moveTo>
                    <a:pt x="662" y="1"/>
                  </a:moveTo>
                  <a:cubicBezTo>
                    <a:pt x="0" y="1"/>
                    <a:pt x="0" y="1051"/>
                    <a:pt x="662" y="1051"/>
                  </a:cubicBezTo>
                  <a:cubicBezTo>
                    <a:pt x="1804" y="1051"/>
                    <a:pt x="2945" y="1051"/>
                    <a:pt x="4177" y="1142"/>
                  </a:cubicBezTo>
                  <a:cubicBezTo>
                    <a:pt x="4748" y="1142"/>
                    <a:pt x="4748" y="92"/>
                    <a:pt x="4177" y="92"/>
                  </a:cubicBezTo>
                  <a:cubicBezTo>
                    <a:pt x="2945" y="92"/>
                    <a:pt x="1804" y="1"/>
                    <a:pt x="66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0" name="Google Shape;410;p2"/>
            <p:cNvSpPr/>
            <p:nvPr/>
          </p:nvSpPr>
          <p:spPr>
            <a:xfrm>
              <a:off x="7990400" y="4536500"/>
              <a:ext cx="214825" cy="200350"/>
            </a:xfrm>
            <a:custGeom>
              <a:avLst/>
              <a:gdLst/>
              <a:ahLst/>
              <a:cxnLst/>
              <a:rect l="l" t="t" r="r" b="b"/>
              <a:pathLst>
                <a:path w="8593" h="8014" extrusionOk="0">
                  <a:moveTo>
                    <a:pt x="7736" y="1"/>
                  </a:moveTo>
                  <a:cubicBezTo>
                    <a:pt x="7588" y="1"/>
                    <a:pt x="7433" y="70"/>
                    <a:pt x="7294" y="237"/>
                  </a:cubicBezTo>
                  <a:cubicBezTo>
                    <a:pt x="5194" y="2702"/>
                    <a:pt x="3003" y="4984"/>
                    <a:pt x="447" y="6970"/>
                  </a:cubicBezTo>
                  <a:cubicBezTo>
                    <a:pt x="0" y="7345"/>
                    <a:pt x="420" y="8014"/>
                    <a:pt x="941" y="8014"/>
                  </a:cubicBezTo>
                  <a:cubicBezTo>
                    <a:pt x="1086" y="8014"/>
                    <a:pt x="1238" y="7962"/>
                    <a:pt x="1382" y="7838"/>
                  </a:cubicBezTo>
                  <a:cubicBezTo>
                    <a:pt x="3870" y="5829"/>
                    <a:pt x="6153" y="3546"/>
                    <a:pt x="8230" y="1173"/>
                  </a:cubicBezTo>
                  <a:cubicBezTo>
                    <a:pt x="8593" y="672"/>
                    <a:pt x="8197" y="1"/>
                    <a:pt x="773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1" name="Google Shape;411;p2"/>
            <p:cNvSpPr/>
            <p:nvPr/>
          </p:nvSpPr>
          <p:spPr>
            <a:xfrm>
              <a:off x="8090350" y="4532650"/>
              <a:ext cx="35625" cy="107800"/>
            </a:xfrm>
            <a:custGeom>
              <a:avLst/>
              <a:gdLst/>
              <a:ahLst/>
              <a:cxnLst/>
              <a:rect l="l" t="t" r="r" b="b"/>
              <a:pathLst>
                <a:path w="1425" h="4312" extrusionOk="0">
                  <a:moveTo>
                    <a:pt x="672" y="1"/>
                  </a:moveTo>
                  <a:cubicBezTo>
                    <a:pt x="358" y="1"/>
                    <a:pt x="0" y="267"/>
                    <a:pt x="55" y="665"/>
                  </a:cubicBezTo>
                  <a:cubicBezTo>
                    <a:pt x="238" y="1715"/>
                    <a:pt x="238" y="2765"/>
                    <a:pt x="329" y="3815"/>
                  </a:cubicBezTo>
                  <a:cubicBezTo>
                    <a:pt x="386" y="4146"/>
                    <a:pt x="671" y="4311"/>
                    <a:pt x="931" y="4311"/>
                  </a:cubicBezTo>
                  <a:cubicBezTo>
                    <a:pt x="1191" y="4311"/>
                    <a:pt x="1424" y="4146"/>
                    <a:pt x="1379" y="3815"/>
                  </a:cubicBezTo>
                  <a:cubicBezTo>
                    <a:pt x="1288" y="2673"/>
                    <a:pt x="1196" y="1532"/>
                    <a:pt x="1105" y="391"/>
                  </a:cubicBezTo>
                  <a:cubicBezTo>
                    <a:pt x="1069" y="118"/>
                    <a:pt x="880" y="1"/>
                    <a:pt x="67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2" name="Google Shape;412;p2"/>
            <p:cNvSpPr/>
            <p:nvPr/>
          </p:nvSpPr>
          <p:spPr>
            <a:xfrm>
              <a:off x="8077450" y="4636975"/>
              <a:ext cx="135225" cy="31000"/>
            </a:xfrm>
            <a:custGeom>
              <a:avLst/>
              <a:gdLst/>
              <a:ahLst/>
              <a:cxnLst/>
              <a:rect l="l" t="t" r="r" b="b"/>
              <a:pathLst>
                <a:path w="5409" h="1240" extrusionOk="0">
                  <a:moveTo>
                    <a:pt x="4834" y="1"/>
                  </a:moveTo>
                  <a:cubicBezTo>
                    <a:pt x="4807" y="1"/>
                    <a:pt x="4778" y="3"/>
                    <a:pt x="4748" y="7"/>
                  </a:cubicBezTo>
                  <a:cubicBezTo>
                    <a:pt x="3424" y="98"/>
                    <a:pt x="1986" y="212"/>
                    <a:pt x="662" y="212"/>
                  </a:cubicBezTo>
                  <a:cubicBezTo>
                    <a:pt x="0" y="212"/>
                    <a:pt x="0" y="1239"/>
                    <a:pt x="662" y="1239"/>
                  </a:cubicBezTo>
                  <a:cubicBezTo>
                    <a:pt x="1986" y="1239"/>
                    <a:pt x="3424" y="1148"/>
                    <a:pt x="4748" y="965"/>
                  </a:cubicBezTo>
                  <a:cubicBezTo>
                    <a:pt x="5380" y="878"/>
                    <a:pt x="5409" y="1"/>
                    <a:pt x="483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3" name="Google Shape;413;p2"/>
            <p:cNvSpPr/>
            <p:nvPr/>
          </p:nvSpPr>
          <p:spPr>
            <a:xfrm>
              <a:off x="7352175" y="4311450"/>
              <a:ext cx="237975" cy="92925"/>
            </a:xfrm>
            <a:custGeom>
              <a:avLst/>
              <a:gdLst/>
              <a:ahLst/>
              <a:cxnLst/>
              <a:rect l="l" t="t" r="r" b="b"/>
              <a:pathLst>
                <a:path w="9519" h="3717" extrusionOk="0">
                  <a:moveTo>
                    <a:pt x="4337" y="0"/>
                  </a:moveTo>
                  <a:cubicBezTo>
                    <a:pt x="2899" y="0"/>
                    <a:pt x="1473" y="52"/>
                    <a:pt x="0" y="200"/>
                  </a:cubicBezTo>
                  <a:cubicBezTo>
                    <a:pt x="2192" y="1524"/>
                    <a:pt x="4565" y="2574"/>
                    <a:pt x="6939" y="3418"/>
                  </a:cubicBezTo>
                  <a:cubicBezTo>
                    <a:pt x="7394" y="3587"/>
                    <a:pt x="7776" y="3716"/>
                    <a:pt x="8102" y="3716"/>
                  </a:cubicBezTo>
                  <a:cubicBezTo>
                    <a:pt x="8529" y="3716"/>
                    <a:pt x="8859" y="3494"/>
                    <a:pt x="9130" y="2848"/>
                  </a:cubicBezTo>
                  <a:cubicBezTo>
                    <a:pt x="9519" y="1912"/>
                    <a:pt x="9519" y="771"/>
                    <a:pt x="8742" y="109"/>
                  </a:cubicBezTo>
                  <a:cubicBezTo>
                    <a:pt x="7225" y="52"/>
                    <a:pt x="5775" y="0"/>
                    <a:pt x="433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4" name="Google Shape;414;p2"/>
            <p:cNvSpPr/>
            <p:nvPr/>
          </p:nvSpPr>
          <p:spPr>
            <a:xfrm>
              <a:off x="7504525" y="4233075"/>
              <a:ext cx="77325" cy="57200"/>
            </a:xfrm>
            <a:custGeom>
              <a:avLst/>
              <a:gdLst/>
              <a:ahLst/>
              <a:cxnLst/>
              <a:rect l="l" t="t" r="r" b="b"/>
              <a:pathLst>
                <a:path w="3093" h="2288" extrusionOk="0">
                  <a:moveTo>
                    <a:pt x="1594" y="0"/>
                  </a:moveTo>
                  <a:cubicBezTo>
                    <a:pt x="1566" y="0"/>
                    <a:pt x="1537" y="1"/>
                    <a:pt x="1507" y="3"/>
                  </a:cubicBezTo>
                  <a:cubicBezTo>
                    <a:pt x="1" y="3"/>
                    <a:pt x="183" y="2194"/>
                    <a:pt x="1416" y="2285"/>
                  </a:cubicBezTo>
                  <a:cubicBezTo>
                    <a:pt x="1444" y="2287"/>
                    <a:pt x="1471" y="2288"/>
                    <a:pt x="1498" y="2288"/>
                  </a:cubicBezTo>
                  <a:cubicBezTo>
                    <a:pt x="2924" y="2288"/>
                    <a:pt x="3092" y="0"/>
                    <a:pt x="159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5" name="Google Shape;415;p2"/>
            <p:cNvSpPr/>
            <p:nvPr/>
          </p:nvSpPr>
          <p:spPr>
            <a:xfrm>
              <a:off x="7647200" y="4275850"/>
              <a:ext cx="79600" cy="57225"/>
            </a:xfrm>
            <a:custGeom>
              <a:avLst/>
              <a:gdLst/>
              <a:ahLst/>
              <a:cxnLst/>
              <a:rect l="l" t="t" r="r" b="b"/>
              <a:pathLst>
                <a:path w="3184" h="2289" extrusionOk="0">
                  <a:moveTo>
                    <a:pt x="1706" y="1"/>
                  </a:moveTo>
                  <a:cubicBezTo>
                    <a:pt x="1678" y="1"/>
                    <a:pt x="1650" y="2"/>
                    <a:pt x="1621" y="3"/>
                  </a:cubicBezTo>
                  <a:cubicBezTo>
                    <a:pt x="0" y="3"/>
                    <a:pt x="183" y="2195"/>
                    <a:pt x="1415" y="2286"/>
                  </a:cubicBezTo>
                  <a:cubicBezTo>
                    <a:pt x="1445" y="2288"/>
                    <a:pt x="1474" y="2288"/>
                    <a:pt x="1502" y="2288"/>
                  </a:cubicBezTo>
                  <a:cubicBezTo>
                    <a:pt x="3013" y="2288"/>
                    <a:pt x="3183" y="1"/>
                    <a:pt x="170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6" name="Google Shape;416;p2"/>
            <p:cNvSpPr/>
            <p:nvPr/>
          </p:nvSpPr>
          <p:spPr>
            <a:xfrm>
              <a:off x="7585700" y="4386850"/>
              <a:ext cx="142575" cy="60100"/>
            </a:xfrm>
            <a:custGeom>
              <a:avLst/>
              <a:gdLst/>
              <a:ahLst/>
              <a:cxnLst/>
              <a:rect l="l" t="t" r="r" b="b"/>
              <a:pathLst>
                <a:path w="5703" h="2404" extrusionOk="0">
                  <a:moveTo>
                    <a:pt x="5072" y="0"/>
                  </a:moveTo>
                  <a:cubicBezTo>
                    <a:pt x="4983" y="0"/>
                    <a:pt x="4897" y="39"/>
                    <a:pt x="4834" y="128"/>
                  </a:cubicBezTo>
                  <a:cubicBezTo>
                    <a:pt x="3883" y="1155"/>
                    <a:pt x="2806" y="1596"/>
                    <a:pt x="1537" y="1596"/>
                  </a:cubicBezTo>
                  <a:cubicBezTo>
                    <a:pt x="1282" y="1596"/>
                    <a:pt x="1019" y="1578"/>
                    <a:pt x="748" y="1544"/>
                  </a:cubicBezTo>
                  <a:cubicBezTo>
                    <a:pt x="720" y="1539"/>
                    <a:pt x="692" y="1537"/>
                    <a:pt x="665" y="1537"/>
                  </a:cubicBezTo>
                  <a:cubicBezTo>
                    <a:pt x="159" y="1537"/>
                    <a:pt x="1" y="2320"/>
                    <a:pt x="543" y="2320"/>
                  </a:cubicBezTo>
                  <a:cubicBezTo>
                    <a:pt x="927" y="2375"/>
                    <a:pt x="1300" y="2404"/>
                    <a:pt x="1661" y="2404"/>
                  </a:cubicBezTo>
                  <a:cubicBezTo>
                    <a:pt x="3098" y="2404"/>
                    <a:pt x="4346" y="1940"/>
                    <a:pt x="5404" y="790"/>
                  </a:cubicBezTo>
                  <a:cubicBezTo>
                    <a:pt x="5703" y="422"/>
                    <a:pt x="5368" y="0"/>
                    <a:pt x="507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7" name="Google Shape;417;p2"/>
            <p:cNvSpPr/>
            <p:nvPr/>
          </p:nvSpPr>
          <p:spPr>
            <a:xfrm>
              <a:off x="7497100" y="4656475"/>
              <a:ext cx="113275" cy="80600"/>
            </a:xfrm>
            <a:custGeom>
              <a:avLst/>
              <a:gdLst/>
              <a:ahLst/>
              <a:cxnLst/>
              <a:rect l="l" t="t" r="r" b="b"/>
              <a:pathLst>
                <a:path w="4531" h="3224" extrusionOk="0">
                  <a:moveTo>
                    <a:pt x="2394" y="0"/>
                  </a:moveTo>
                  <a:cubicBezTo>
                    <a:pt x="2358" y="0"/>
                    <a:pt x="2321" y="1"/>
                    <a:pt x="2284" y="3"/>
                  </a:cubicBezTo>
                  <a:cubicBezTo>
                    <a:pt x="1" y="3"/>
                    <a:pt x="389" y="3039"/>
                    <a:pt x="2101" y="3221"/>
                  </a:cubicBezTo>
                  <a:cubicBezTo>
                    <a:pt x="2131" y="3222"/>
                    <a:pt x="2161" y="3223"/>
                    <a:pt x="2190" y="3223"/>
                  </a:cubicBezTo>
                  <a:cubicBezTo>
                    <a:pt x="4351" y="3223"/>
                    <a:pt x="4531" y="0"/>
                    <a:pt x="23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8" name="Google Shape;418;p2"/>
            <p:cNvSpPr/>
            <p:nvPr/>
          </p:nvSpPr>
          <p:spPr>
            <a:xfrm>
              <a:off x="7459450" y="4765475"/>
              <a:ext cx="109725" cy="79000"/>
            </a:xfrm>
            <a:custGeom>
              <a:avLst/>
              <a:gdLst/>
              <a:ahLst/>
              <a:cxnLst/>
              <a:rect l="l" t="t" r="r" b="b"/>
              <a:pathLst>
                <a:path w="4389" h="3160" extrusionOk="0">
                  <a:moveTo>
                    <a:pt x="2258" y="1"/>
                  </a:moveTo>
                  <a:cubicBezTo>
                    <a:pt x="2229" y="1"/>
                    <a:pt x="2199" y="1"/>
                    <a:pt x="2169" y="2"/>
                  </a:cubicBezTo>
                  <a:cubicBezTo>
                    <a:pt x="1" y="2"/>
                    <a:pt x="274" y="3061"/>
                    <a:pt x="2078" y="3152"/>
                  </a:cubicBezTo>
                  <a:cubicBezTo>
                    <a:pt x="2135" y="3157"/>
                    <a:pt x="2190" y="3159"/>
                    <a:pt x="2244" y="3159"/>
                  </a:cubicBezTo>
                  <a:cubicBezTo>
                    <a:pt x="4249" y="3159"/>
                    <a:pt x="4389" y="1"/>
                    <a:pt x="22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19" name="Google Shape;419;p2"/>
            <p:cNvSpPr/>
            <p:nvPr/>
          </p:nvSpPr>
          <p:spPr>
            <a:xfrm>
              <a:off x="7440050" y="4884725"/>
              <a:ext cx="113250" cy="80600"/>
            </a:xfrm>
            <a:custGeom>
              <a:avLst/>
              <a:gdLst/>
              <a:ahLst/>
              <a:cxnLst/>
              <a:rect l="l" t="t" r="r" b="b"/>
              <a:pathLst>
                <a:path w="4530" h="3224" extrusionOk="0">
                  <a:moveTo>
                    <a:pt x="2393" y="0"/>
                  </a:moveTo>
                  <a:cubicBezTo>
                    <a:pt x="2357" y="0"/>
                    <a:pt x="2320" y="1"/>
                    <a:pt x="2283" y="3"/>
                  </a:cubicBezTo>
                  <a:cubicBezTo>
                    <a:pt x="0" y="3"/>
                    <a:pt x="388" y="3130"/>
                    <a:pt x="2100" y="3221"/>
                  </a:cubicBezTo>
                  <a:cubicBezTo>
                    <a:pt x="2130" y="3223"/>
                    <a:pt x="2160" y="3223"/>
                    <a:pt x="2189" y="3223"/>
                  </a:cubicBezTo>
                  <a:cubicBezTo>
                    <a:pt x="4351" y="3223"/>
                    <a:pt x="4530" y="0"/>
                    <a:pt x="239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322137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48F28A-5113-4268-9C0A-96E4AF8DBADB}"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24838158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FFF"/>
        </a:solidFill>
        <a:effectLst/>
      </p:bgPr>
    </p:bg>
    <p:spTree>
      <p:nvGrpSpPr>
        <p:cNvPr id="1" name="Shape 420"/>
        <p:cNvGrpSpPr/>
        <p:nvPr/>
      </p:nvGrpSpPr>
      <p:grpSpPr>
        <a:xfrm>
          <a:off x="0" y="0"/>
          <a:ext cx="0" cy="0"/>
          <a:chOff x="0" y="0"/>
          <a:chExt cx="0" cy="0"/>
        </a:xfrm>
      </p:grpSpPr>
      <p:sp>
        <p:nvSpPr>
          <p:cNvPr id="421" name="Google Shape;421;p3"/>
          <p:cNvSpPr/>
          <p:nvPr/>
        </p:nvSpPr>
        <p:spPr>
          <a:xfrm>
            <a:off x="273900" y="267000"/>
            <a:ext cx="8596200" cy="4609500"/>
          </a:xfrm>
          <a:prstGeom prst="rect">
            <a:avLst/>
          </a:pr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2" name="Google Shape;422;p3"/>
          <p:cNvSpPr/>
          <p:nvPr/>
        </p:nvSpPr>
        <p:spPr>
          <a:xfrm flipH="1">
            <a:off x="8520888" y="774925"/>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3" name="Google Shape;423;p3"/>
          <p:cNvSpPr/>
          <p:nvPr/>
        </p:nvSpPr>
        <p:spPr>
          <a:xfrm flipH="1">
            <a:off x="8933400" y="1333600"/>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4" name="Google Shape;424;p3"/>
          <p:cNvSpPr/>
          <p:nvPr/>
        </p:nvSpPr>
        <p:spPr>
          <a:xfrm flipH="1">
            <a:off x="6872838" y="25912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5" name="Google Shape;425;p3"/>
          <p:cNvSpPr/>
          <p:nvPr/>
        </p:nvSpPr>
        <p:spPr>
          <a:xfrm flipH="1">
            <a:off x="5605738" y="593400"/>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6" name="Google Shape;426;p3"/>
          <p:cNvSpPr/>
          <p:nvPr/>
        </p:nvSpPr>
        <p:spPr>
          <a:xfrm flipH="1">
            <a:off x="2242038" y="103687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7" name="Google Shape;427;p3"/>
          <p:cNvSpPr/>
          <p:nvPr/>
        </p:nvSpPr>
        <p:spPr>
          <a:xfrm flipH="1">
            <a:off x="573738" y="961150"/>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8" name="Google Shape;428;p3"/>
          <p:cNvSpPr/>
          <p:nvPr/>
        </p:nvSpPr>
        <p:spPr>
          <a:xfrm flipH="1">
            <a:off x="175463" y="59340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29" name="Google Shape;429;p3"/>
          <p:cNvSpPr/>
          <p:nvPr/>
        </p:nvSpPr>
        <p:spPr>
          <a:xfrm rot="10800000">
            <a:off x="3472413" y="4606200"/>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0" name="Google Shape;430;p3"/>
          <p:cNvSpPr/>
          <p:nvPr/>
        </p:nvSpPr>
        <p:spPr>
          <a:xfrm rot="10800000">
            <a:off x="1714488" y="39392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1" name="Google Shape;431;p3"/>
          <p:cNvSpPr txBox="1">
            <a:spLocks noGrp="1"/>
          </p:cNvSpPr>
          <p:nvPr>
            <p:ph type="title"/>
          </p:nvPr>
        </p:nvSpPr>
        <p:spPr>
          <a:xfrm>
            <a:off x="1562100" y="2125025"/>
            <a:ext cx="4543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32" name="Google Shape;432;p3"/>
          <p:cNvSpPr txBox="1">
            <a:spLocks noGrp="1"/>
          </p:cNvSpPr>
          <p:nvPr>
            <p:ph type="subTitle" idx="1"/>
          </p:nvPr>
        </p:nvSpPr>
        <p:spPr>
          <a:xfrm>
            <a:off x="1562100" y="3063050"/>
            <a:ext cx="3543300" cy="600000"/>
          </a:xfrm>
          <a:prstGeom prst="rect">
            <a:avLst/>
          </a:prstGeom>
        </p:spPr>
        <p:txBody>
          <a:bodyPr spcFirstLastPara="1" wrap="square" lIns="91425" tIns="91425" rIns="91425" bIns="91425" anchor="t" anchorCtr="0">
            <a:noAutofit/>
          </a:bodyPr>
          <a:lstStyle>
            <a:lvl1pPr lvl="0">
              <a:spcBef>
                <a:spcPts val="0"/>
              </a:spcBef>
              <a:spcAft>
                <a:spcPts val="0"/>
              </a:spcAft>
              <a:buSzPts val="1800"/>
              <a:buFont typeface="Ubuntu"/>
              <a:buNone/>
              <a:defRPr sz="2400">
                <a:solidFill>
                  <a:schemeClr val="accent4"/>
                </a:solidFill>
                <a:latin typeface="Satisfy"/>
                <a:ea typeface="Satisfy"/>
                <a:cs typeface="Satisfy"/>
                <a:sym typeface="Satisfy"/>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3782342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3"/>
        <p:cNvGrpSpPr/>
        <p:nvPr/>
      </p:nvGrpSpPr>
      <p:grpSpPr>
        <a:xfrm>
          <a:off x="0" y="0"/>
          <a:ext cx="0" cy="0"/>
          <a:chOff x="0" y="0"/>
          <a:chExt cx="0" cy="0"/>
        </a:xfrm>
      </p:grpSpPr>
      <p:sp>
        <p:nvSpPr>
          <p:cNvPr id="434" name="Google Shape;434;p4"/>
          <p:cNvSpPr txBox="1">
            <a:spLocks noGrp="1"/>
          </p:cNvSpPr>
          <p:nvPr>
            <p:ph type="title"/>
          </p:nvPr>
        </p:nvSpPr>
        <p:spPr>
          <a:xfrm>
            <a:off x="722375" y="445025"/>
            <a:ext cx="769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35" name="Google Shape;435;p4"/>
          <p:cNvSpPr txBox="1">
            <a:spLocks noGrp="1"/>
          </p:cNvSpPr>
          <p:nvPr>
            <p:ph type="body" idx="1"/>
          </p:nvPr>
        </p:nvSpPr>
        <p:spPr>
          <a:xfrm>
            <a:off x="722375" y="1152475"/>
            <a:ext cx="7699200" cy="3416400"/>
          </a:xfrm>
          <a:prstGeom prst="rect">
            <a:avLst/>
          </a:prstGeom>
        </p:spPr>
        <p:txBody>
          <a:bodyPr spcFirstLastPara="1" wrap="square" lIns="91425" tIns="91425" rIns="91425" bIns="91425" anchor="t" anchorCtr="0">
            <a:noAutofit/>
          </a:bodyPr>
          <a:lstStyle>
            <a:lvl1pPr marL="457200" lvl="0" indent="-387350">
              <a:spcBef>
                <a:spcPts val="0"/>
              </a:spcBef>
              <a:spcAft>
                <a:spcPts val="0"/>
              </a:spcAft>
              <a:buSzPts val="2500"/>
              <a:buAutoNum type="arabicPeriod"/>
              <a:defRPr sz="1200"/>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
        <p:nvSpPr>
          <p:cNvPr id="436" name="Google Shape;436;p4"/>
          <p:cNvSpPr/>
          <p:nvPr/>
        </p:nvSpPr>
        <p:spPr>
          <a:xfrm flipH="1">
            <a:off x="8907088" y="613000"/>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7" name="Google Shape;437;p4"/>
          <p:cNvSpPr/>
          <p:nvPr/>
        </p:nvSpPr>
        <p:spPr>
          <a:xfrm flipH="1">
            <a:off x="9319600" y="1171675"/>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8" name="Google Shape;438;p4"/>
          <p:cNvSpPr/>
          <p:nvPr/>
        </p:nvSpPr>
        <p:spPr>
          <a:xfrm flipH="1">
            <a:off x="7936363" y="1267000"/>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39" name="Google Shape;439;p4"/>
          <p:cNvSpPr/>
          <p:nvPr/>
        </p:nvSpPr>
        <p:spPr>
          <a:xfrm flipH="1">
            <a:off x="8873338" y="128575"/>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440" name="Google Shape;440;p4"/>
          <p:cNvGrpSpPr/>
          <p:nvPr/>
        </p:nvGrpSpPr>
        <p:grpSpPr>
          <a:xfrm flipH="1">
            <a:off x="8548663" y="1355075"/>
            <a:ext cx="711025" cy="698775"/>
            <a:chOff x="1081525" y="1186500"/>
            <a:chExt cx="711025" cy="698775"/>
          </a:xfrm>
        </p:grpSpPr>
        <p:sp>
          <p:nvSpPr>
            <p:cNvPr id="441" name="Google Shape;441;p4"/>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2" name="Google Shape;442;p4"/>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3" name="Google Shape;443;p4"/>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4" name="Google Shape;444;p4"/>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5" name="Google Shape;445;p4"/>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6" name="Google Shape;446;p4"/>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7" name="Google Shape;447;p4"/>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8" name="Google Shape;448;p4"/>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49" name="Google Shape;449;p4"/>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0" name="Google Shape;450;p4"/>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1" name="Google Shape;451;p4"/>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2" name="Google Shape;452;p4"/>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3" name="Google Shape;453;p4"/>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4" name="Google Shape;454;p4"/>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5" name="Google Shape;455;p4"/>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6" name="Google Shape;456;p4"/>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7" name="Google Shape;457;p4"/>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8" name="Google Shape;458;p4"/>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59" name="Google Shape;459;p4"/>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0" name="Google Shape;460;p4"/>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461" name="Google Shape;461;p4"/>
          <p:cNvGrpSpPr/>
          <p:nvPr/>
        </p:nvGrpSpPr>
        <p:grpSpPr>
          <a:xfrm flipH="1">
            <a:off x="7690438" y="76750"/>
            <a:ext cx="1021825" cy="935325"/>
            <a:chOff x="1292850" y="86275"/>
            <a:chExt cx="1021825" cy="935325"/>
          </a:xfrm>
        </p:grpSpPr>
        <p:sp>
          <p:nvSpPr>
            <p:cNvPr id="462" name="Google Shape;462;p4"/>
            <p:cNvSpPr/>
            <p:nvPr/>
          </p:nvSpPr>
          <p:spPr>
            <a:xfrm>
              <a:off x="1863875" y="169775"/>
              <a:ext cx="241275" cy="638000"/>
            </a:xfrm>
            <a:custGeom>
              <a:avLst/>
              <a:gdLst/>
              <a:ahLst/>
              <a:cxnLst/>
              <a:rect l="l" t="t" r="r" b="b"/>
              <a:pathLst>
                <a:path w="9651" h="25520" extrusionOk="0">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3" name="Google Shape;463;p4"/>
            <p:cNvSpPr/>
            <p:nvPr/>
          </p:nvSpPr>
          <p:spPr>
            <a:xfrm>
              <a:off x="1928350" y="138400"/>
              <a:ext cx="272850" cy="289700"/>
            </a:xfrm>
            <a:custGeom>
              <a:avLst/>
              <a:gdLst/>
              <a:ahLst/>
              <a:cxnLst/>
              <a:rect l="l" t="t" r="r" b="b"/>
              <a:pathLst>
                <a:path w="10914" h="11588" extrusionOk="0">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4" name="Google Shape;464;p4"/>
            <p:cNvSpPr/>
            <p:nvPr/>
          </p:nvSpPr>
          <p:spPr>
            <a:xfrm>
              <a:off x="1812100" y="150925"/>
              <a:ext cx="435525" cy="298350"/>
            </a:xfrm>
            <a:custGeom>
              <a:avLst/>
              <a:gdLst/>
              <a:ahLst/>
              <a:cxnLst/>
              <a:rect l="l" t="t" r="r" b="b"/>
              <a:pathLst>
                <a:path w="17421" h="11934" extrusionOk="0">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5" name="Google Shape;465;p4"/>
            <p:cNvSpPr/>
            <p:nvPr/>
          </p:nvSpPr>
          <p:spPr>
            <a:xfrm>
              <a:off x="1433025" y="305925"/>
              <a:ext cx="568500" cy="715675"/>
            </a:xfrm>
            <a:custGeom>
              <a:avLst/>
              <a:gdLst/>
              <a:ahLst/>
              <a:cxnLst/>
              <a:rect l="l" t="t" r="r" b="b"/>
              <a:pathLst>
                <a:path w="22740" h="28627" extrusionOk="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6" name="Google Shape;466;p4"/>
            <p:cNvSpPr/>
            <p:nvPr/>
          </p:nvSpPr>
          <p:spPr>
            <a:xfrm>
              <a:off x="1356650" y="200850"/>
              <a:ext cx="309800" cy="287900"/>
            </a:xfrm>
            <a:custGeom>
              <a:avLst/>
              <a:gdLst/>
              <a:ahLst/>
              <a:cxnLst/>
              <a:rect l="l" t="t" r="r" b="b"/>
              <a:pathLst>
                <a:path w="12392" h="11516" extrusionOk="0">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7" name="Google Shape;467;p4"/>
            <p:cNvSpPr/>
            <p:nvPr/>
          </p:nvSpPr>
          <p:spPr>
            <a:xfrm>
              <a:off x="1371800" y="178900"/>
              <a:ext cx="335175" cy="413975"/>
            </a:xfrm>
            <a:custGeom>
              <a:avLst/>
              <a:gdLst/>
              <a:ahLst/>
              <a:cxnLst/>
              <a:rect l="l" t="t" r="r" b="b"/>
              <a:pathLst>
                <a:path w="13407" h="16559" extrusionOk="0">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8" name="Google Shape;468;p4"/>
            <p:cNvSpPr/>
            <p:nvPr/>
          </p:nvSpPr>
          <p:spPr>
            <a:xfrm>
              <a:off x="1555150" y="626000"/>
              <a:ext cx="232850" cy="87325"/>
            </a:xfrm>
            <a:custGeom>
              <a:avLst/>
              <a:gdLst/>
              <a:ahLst/>
              <a:cxnLst/>
              <a:rect l="l" t="t" r="r" b="b"/>
              <a:pathLst>
                <a:path w="9314" h="3493" extrusionOk="0">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69" name="Google Shape;469;p4"/>
            <p:cNvSpPr/>
            <p:nvPr/>
          </p:nvSpPr>
          <p:spPr>
            <a:xfrm>
              <a:off x="1783400" y="406300"/>
              <a:ext cx="114150" cy="138125"/>
            </a:xfrm>
            <a:custGeom>
              <a:avLst/>
              <a:gdLst/>
              <a:ahLst/>
              <a:cxnLst/>
              <a:rect l="l" t="t" r="r" b="b"/>
              <a:pathLst>
                <a:path w="4566" h="5525" extrusionOk="0">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0" name="Google Shape;470;p4"/>
            <p:cNvSpPr/>
            <p:nvPr/>
          </p:nvSpPr>
          <p:spPr>
            <a:xfrm>
              <a:off x="1932900" y="663100"/>
              <a:ext cx="180925" cy="174050"/>
            </a:xfrm>
            <a:custGeom>
              <a:avLst/>
              <a:gdLst/>
              <a:ahLst/>
              <a:cxnLst/>
              <a:rect l="l" t="t" r="r" b="b"/>
              <a:pathLst>
                <a:path w="7237" h="6962" extrusionOk="0">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1" name="Google Shape;471;p4"/>
            <p:cNvSpPr/>
            <p:nvPr/>
          </p:nvSpPr>
          <p:spPr>
            <a:xfrm>
              <a:off x="1676125" y="851400"/>
              <a:ext cx="252250" cy="87900"/>
            </a:xfrm>
            <a:custGeom>
              <a:avLst/>
              <a:gdLst/>
              <a:ahLst/>
              <a:cxnLst/>
              <a:rect l="l" t="t" r="r" b="b"/>
              <a:pathLst>
                <a:path w="10090" h="3516" extrusionOk="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2" name="Google Shape;472;p4"/>
            <p:cNvSpPr/>
            <p:nvPr/>
          </p:nvSpPr>
          <p:spPr>
            <a:xfrm>
              <a:off x="1350350" y="250700"/>
              <a:ext cx="151550" cy="104700"/>
            </a:xfrm>
            <a:custGeom>
              <a:avLst/>
              <a:gdLst/>
              <a:ahLst/>
              <a:cxnLst/>
              <a:rect l="l" t="t" r="r" b="b"/>
              <a:pathLst>
                <a:path w="6062" h="4188" extrusionOk="0">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3" name="Google Shape;473;p4"/>
            <p:cNvSpPr/>
            <p:nvPr/>
          </p:nvSpPr>
          <p:spPr>
            <a:xfrm>
              <a:off x="1484225" y="157600"/>
              <a:ext cx="128400" cy="87700"/>
            </a:xfrm>
            <a:custGeom>
              <a:avLst/>
              <a:gdLst/>
              <a:ahLst/>
              <a:cxnLst/>
              <a:rect l="l" t="t" r="r" b="b"/>
              <a:pathLst>
                <a:path w="5136" h="3508" extrusionOk="0">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4" name="Google Shape;474;p4"/>
            <p:cNvSpPr/>
            <p:nvPr/>
          </p:nvSpPr>
          <p:spPr>
            <a:xfrm>
              <a:off x="1592400" y="115225"/>
              <a:ext cx="153700" cy="104175"/>
            </a:xfrm>
            <a:custGeom>
              <a:avLst/>
              <a:gdLst/>
              <a:ahLst/>
              <a:cxnLst/>
              <a:rect l="l" t="t" r="r" b="b"/>
              <a:pathLst>
                <a:path w="6148" h="4167" extrusionOk="0">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5" name="Google Shape;475;p4"/>
            <p:cNvSpPr/>
            <p:nvPr/>
          </p:nvSpPr>
          <p:spPr>
            <a:xfrm>
              <a:off x="1296500" y="400125"/>
              <a:ext cx="127875" cy="87700"/>
            </a:xfrm>
            <a:custGeom>
              <a:avLst/>
              <a:gdLst/>
              <a:ahLst/>
              <a:cxnLst/>
              <a:rect l="l" t="t" r="r" b="b"/>
              <a:pathLst>
                <a:path w="5115" h="3508" extrusionOk="0">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6" name="Google Shape;476;p4"/>
            <p:cNvSpPr/>
            <p:nvPr/>
          </p:nvSpPr>
          <p:spPr>
            <a:xfrm>
              <a:off x="1292850" y="529975"/>
              <a:ext cx="154175" cy="105450"/>
            </a:xfrm>
            <a:custGeom>
              <a:avLst/>
              <a:gdLst/>
              <a:ahLst/>
              <a:cxnLst/>
              <a:rect l="l" t="t" r="r" b="b"/>
              <a:pathLst>
                <a:path w="6167" h="4218" extrusionOk="0">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7" name="Google Shape;477;p4"/>
            <p:cNvSpPr/>
            <p:nvPr/>
          </p:nvSpPr>
          <p:spPr>
            <a:xfrm>
              <a:off x="1897925" y="86275"/>
              <a:ext cx="128000" cy="87700"/>
            </a:xfrm>
            <a:custGeom>
              <a:avLst/>
              <a:gdLst/>
              <a:ahLst/>
              <a:cxnLst/>
              <a:rect l="l" t="t" r="r" b="b"/>
              <a:pathLst>
                <a:path w="5120" h="3508" extrusionOk="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8" name="Google Shape;478;p4"/>
            <p:cNvSpPr/>
            <p:nvPr/>
          </p:nvSpPr>
          <p:spPr>
            <a:xfrm>
              <a:off x="2017600" y="113950"/>
              <a:ext cx="154650" cy="105450"/>
            </a:xfrm>
            <a:custGeom>
              <a:avLst/>
              <a:gdLst/>
              <a:ahLst/>
              <a:cxnLst/>
              <a:rect l="l" t="t" r="r" b="b"/>
              <a:pathLst>
                <a:path w="6186" h="4218" extrusionOk="0">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79" name="Google Shape;479;p4"/>
            <p:cNvSpPr/>
            <p:nvPr/>
          </p:nvSpPr>
          <p:spPr>
            <a:xfrm>
              <a:off x="2160875" y="338575"/>
              <a:ext cx="153800" cy="105375"/>
            </a:xfrm>
            <a:custGeom>
              <a:avLst/>
              <a:gdLst/>
              <a:ahLst/>
              <a:cxnLst/>
              <a:rect l="l" t="t" r="r" b="b"/>
              <a:pathLst>
                <a:path w="6152" h="4215" extrusionOk="0">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0" name="Google Shape;480;p4"/>
            <p:cNvSpPr/>
            <p:nvPr/>
          </p:nvSpPr>
          <p:spPr>
            <a:xfrm>
              <a:off x="2126000" y="223175"/>
              <a:ext cx="128000" cy="88550"/>
            </a:xfrm>
            <a:custGeom>
              <a:avLst/>
              <a:gdLst/>
              <a:ahLst/>
              <a:cxnLst/>
              <a:rect l="l" t="t" r="r" b="b"/>
              <a:pathLst>
                <a:path w="5120" h="3542" extrusionOk="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1" name="Google Shape;481;p4"/>
            <p:cNvSpPr/>
            <p:nvPr/>
          </p:nvSpPr>
          <p:spPr>
            <a:xfrm>
              <a:off x="1762100" y="107600"/>
              <a:ext cx="128575" cy="89100"/>
            </a:xfrm>
            <a:custGeom>
              <a:avLst/>
              <a:gdLst/>
              <a:ahLst/>
              <a:cxnLst/>
              <a:rect l="l" t="t" r="r" b="b"/>
              <a:pathLst>
                <a:path w="5143" h="3564" extrusionOk="0">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482" name="Google Shape;482;p4"/>
          <p:cNvSpPr/>
          <p:nvPr/>
        </p:nvSpPr>
        <p:spPr>
          <a:xfrm flipH="1">
            <a:off x="7259038" y="97200"/>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3" name="Google Shape;483;p4"/>
          <p:cNvSpPr/>
          <p:nvPr/>
        </p:nvSpPr>
        <p:spPr>
          <a:xfrm flipH="1">
            <a:off x="6676738" y="223650"/>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4" name="Google Shape;484;p4"/>
          <p:cNvSpPr/>
          <p:nvPr/>
        </p:nvSpPr>
        <p:spPr>
          <a:xfrm flipH="1">
            <a:off x="7410638" y="60665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5" name="Google Shape;485;p4"/>
          <p:cNvSpPr/>
          <p:nvPr/>
        </p:nvSpPr>
        <p:spPr>
          <a:xfrm flipH="1">
            <a:off x="5962838" y="30185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6" name="Google Shape;486;p4"/>
          <p:cNvSpPr/>
          <p:nvPr/>
        </p:nvSpPr>
        <p:spPr>
          <a:xfrm flipH="1">
            <a:off x="1163038" y="10672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7" name="Google Shape;487;p4"/>
          <p:cNvSpPr/>
          <p:nvPr/>
        </p:nvSpPr>
        <p:spPr>
          <a:xfrm flipH="1">
            <a:off x="89913" y="105762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8" name="Google Shape;488;p4"/>
          <p:cNvSpPr/>
          <p:nvPr/>
        </p:nvSpPr>
        <p:spPr>
          <a:xfrm flipH="1">
            <a:off x="600263" y="10070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89" name="Google Shape;489;p4"/>
          <p:cNvSpPr/>
          <p:nvPr/>
        </p:nvSpPr>
        <p:spPr>
          <a:xfrm flipH="1">
            <a:off x="28263" y="36480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0" name="Google Shape;490;p4"/>
          <p:cNvSpPr/>
          <p:nvPr/>
        </p:nvSpPr>
        <p:spPr>
          <a:xfrm flipH="1">
            <a:off x="1238688" y="4970375"/>
            <a:ext cx="61650" cy="47400"/>
          </a:xfrm>
          <a:custGeom>
            <a:avLst/>
            <a:gdLst/>
            <a:ahLst/>
            <a:cxnLst/>
            <a:rect l="l" t="t" r="r" b="b"/>
            <a:pathLst>
              <a:path w="2466" h="1896" extrusionOk="0">
                <a:moveTo>
                  <a:pt x="1233" y="1"/>
                </a:moveTo>
                <a:cubicBezTo>
                  <a:pt x="1" y="1"/>
                  <a:pt x="1" y="1895"/>
                  <a:pt x="1233" y="1895"/>
                </a:cubicBezTo>
                <a:cubicBezTo>
                  <a:pt x="2466" y="1895"/>
                  <a:pt x="2466"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1" name="Google Shape;491;p4"/>
          <p:cNvSpPr/>
          <p:nvPr/>
        </p:nvSpPr>
        <p:spPr>
          <a:xfrm flipH="1">
            <a:off x="307963" y="3510125"/>
            <a:ext cx="151425" cy="104875"/>
          </a:xfrm>
          <a:custGeom>
            <a:avLst/>
            <a:gdLst/>
            <a:ahLst/>
            <a:cxnLst/>
            <a:rect l="l" t="t" r="r" b="b"/>
            <a:pathLst>
              <a:path w="6057" h="4195" extrusionOk="0">
                <a:moveTo>
                  <a:pt x="2848" y="0"/>
                </a:moveTo>
                <a:cubicBezTo>
                  <a:pt x="1119" y="0"/>
                  <a:pt x="0" y="2769"/>
                  <a:pt x="2026" y="3951"/>
                </a:cubicBezTo>
                <a:cubicBezTo>
                  <a:pt x="2310" y="4120"/>
                  <a:pt x="2606" y="4195"/>
                  <a:pt x="2897" y="4195"/>
                </a:cubicBezTo>
                <a:cubicBezTo>
                  <a:pt x="4567" y="4195"/>
                  <a:pt x="6057" y="1719"/>
                  <a:pt x="4034" y="436"/>
                </a:cubicBezTo>
                <a:cubicBezTo>
                  <a:pt x="3628" y="130"/>
                  <a:pt x="3223" y="0"/>
                  <a:pt x="2848"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2" name="Google Shape;492;p4"/>
          <p:cNvSpPr/>
          <p:nvPr/>
        </p:nvSpPr>
        <p:spPr>
          <a:xfrm flipH="1">
            <a:off x="7470188" y="4818025"/>
            <a:ext cx="237425" cy="261375"/>
          </a:xfrm>
          <a:custGeom>
            <a:avLst/>
            <a:gdLst/>
            <a:ahLst/>
            <a:cxnLst/>
            <a:rect l="l" t="t" r="r" b="b"/>
            <a:pathLst>
              <a:path w="9497" h="10455" extrusionOk="0">
                <a:moveTo>
                  <a:pt x="4657" y="0"/>
                </a:moveTo>
                <a:lnTo>
                  <a:pt x="3390" y="4086"/>
                </a:lnTo>
                <a:lnTo>
                  <a:pt x="1" y="4086"/>
                </a:lnTo>
                <a:lnTo>
                  <a:pt x="2749" y="6153"/>
                </a:lnTo>
                <a:lnTo>
                  <a:pt x="2749" y="6153"/>
                </a:lnTo>
                <a:lnTo>
                  <a:pt x="1416" y="10454"/>
                </a:lnTo>
                <a:lnTo>
                  <a:pt x="4860" y="7740"/>
                </a:lnTo>
                <a:lnTo>
                  <a:pt x="4860" y="7740"/>
                </a:lnTo>
                <a:lnTo>
                  <a:pt x="8469" y="10454"/>
                </a:lnTo>
                <a:lnTo>
                  <a:pt x="6894" y="6137"/>
                </a:lnTo>
                <a:lnTo>
                  <a:pt x="9496" y="4086"/>
                </a:lnTo>
                <a:lnTo>
                  <a:pt x="6147" y="4086"/>
                </a:lnTo>
                <a:lnTo>
                  <a:pt x="4657"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 name="Google Shape;493;p4"/>
          <p:cNvSpPr/>
          <p:nvPr/>
        </p:nvSpPr>
        <p:spPr>
          <a:xfrm flipH="1">
            <a:off x="2227588" y="4824875"/>
            <a:ext cx="171225" cy="188325"/>
          </a:xfrm>
          <a:custGeom>
            <a:avLst/>
            <a:gdLst/>
            <a:ahLst/>
            <a:cxnLst/>
            <a:rect l="l" t="t" r="r" b="b"/>
            <a:pathLst>
              <a:path w="6849" h="7533" extrusionOk="0">
                <a:moveTo>
                  <a:pt x="3425" y="0"/>
                </a:moveTo>
                <a:lnTo>
                  <a:pt x="2351" y="2928"/>
                </a:lnTo>
                <a:lnTo>
                  <a:pt x="2351" y="2928"/>
                </a:lnTo>
                <a:lnTo>
                  <a:pt x="1" y="2968"/>
                </a:lnTo>
                <a:lnTo>
                  <a:pt x="1813" y="4395"/>
                </a:lnTo>
                <a:lnTo>
                  <a:pt x="1813" y="4395"/>
                </a:lnTo>
                <a:lnTo>
                  <a:pt x="663" y="7533"/>
                </a:lnTo>
                <a:lnTo>
                  <a:pt x="3282" y="5551"/>
                </a:lnTo>
                <a:lnTo>
                  <a:pt x="5799" y="7533"/>
                </a:lnTo>
                <a:lnTo>
                  <a:pt x="4810" y="4396"/>
                </a:lnTo>
                <a:lnTo>
                  <a:pt x="4810" y="4396"/>
                </a:lnTo>
                <a:lnTo>
                  <a:pt x="6849" y="2853"/>
                </a:lnTo>
                <a:lnTo>
                  <a:pt x="6849" y="2853"/>
                </a:lnTo>
                <a:lnTo>
                  <a:pt x="4337" y="2895"/>
                </a:lnTo>
                <a:lnTo>
                  <a:pt x="4337" y="2895"/>
                </a:lnTo>
                <a:lnTo>
                  <a:pt x="3425"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 name="Google Shape;494;p4"/>
          <p:cNvSpPr/>
          <p:nvPr/>
        </p:nvSpPr>
        <p:spPr>
          <a:xfrm flipH="1">
            <a:off x="-66937" y="4546975"/>
            <a:ext cx="123850" cy="95325"/>
          </a:xfrm>
          <a:custGeom>
            <a:avLst/>
            <a:gdLst/>
            <a:ahLst/>
            <a:cxnLst/>
            <a:rect l="l" t="t" r="r" b="b"/>
            <a:pathLst>
              <a:path w="4954" h="3813" extrusionOk="0">
                <a:moveTo>
                  <a:pt x="2465" y="0"/>
                </a:moveTo>
                <a:cubicBezTo>
                  <a:pt x="0" y="0"/>
                  <a:pt x="0" y="3812"/>
                  <a:pt x="2465" y="3812"/>
                </a:cubicBezTo>
                <a:cubicBezTo>
                  <a:pt x="4953" y="3812"/>
                  <a:pt x="4953" y="0"/>
                  <a:pt x="24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 name="Google Shape;495;p4"/>
          <p:cNvSpPr/>
          <p:nvPr/>
        </p:nvSpPr>
        <p:spPr>
          <a:xfrm flipH="1">
            <a:off x="8142963" y="4910475"/>
            <a:ext cx="90200" cy="71350"/>
          </a:xfrm>
          <a:custGeom>
            <a:avLst/>
            <a:gdLst/>
            <a:ahLst/>
            <a:cxnLst/>
            <a:rect l="l" t="t" r="r" b="b"/>
            <a:pathLst>
              <a:path w="3608" h="2854" extrusionOk="0">
                <a:moveTo>
                  <a:pt x="1804" y="0"/>
                </a:moveTo>
                <a:cubicBezTo>
                  <a:pt x="1" y="0"/>
                  <a:pt x="1" y="2853"/>
                  <a:pt x="1804" y="2853"/>
                </a:cubicBezTo>
                <a:cubicBezTo>
                  <a:pt x="3607" y="2853"/>
                  <a:pt x="3607" y="0"/>
                  <a:pt x="1804"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496" name="Google Shape;496;p4"/>
          <p:cNvGrpSpPr/>
          <p:nvPr/>
        </p:nvGrpSpPr>
        <p:grpSpPr>
          <a:xfrm>
            <a:off x="8467450" y="3994950"/>
            <a:ext cx="518150" cy="1089875"/>
            <a:chOff x="8543650" y="3994950"/>
            <a:chExt cx="518150" cy="1089875"/>
          </a:xfrm>
        </p:grpSpPr>
        <p:sp>
          <p:nvSpPr>
            <p:cNvPr id="497" name="Google Shape;497;p4"/>
            <p:cNvSpPr/>
            <p:nvPr/>
          </p:nvSpPr>
          <p:spPr>
            <a:xfrm>
              <a:off x="8543650" y="3994950"/>
              <a:ext cx="518150" cy="1089875"/>
            </a:xfrm>
            <a:custGeom>
              <a:avLst/>
              <a:gdLst/>
              <a:ahLst/>
              <a:cxnLst/>
              <a:rect l="l" t="t" r="r" b="b"/>
              <a:pathLst>
                <a:path w="20726" h="43595" extrusionOk="0">
                  <a:moveTo>
                    <a:pt x="11649" y="0"/>
                  </a:moveTo>
                  <a:cubicBezTo>
                    <a:pt x="7022" y="0"/>
                    <a:pt x="3522" y="4467"/>
                    <a:pt x="2466" y="8866"/>
                  </a:cubicBezTo>
                  <a:cubicBezTo>
                    <a:pt x="1941" y="11226"/>
                    <a:pt x="3930" y="12785"/>
                    <a:pt x="5770" y="12785"/>
                  </a:cubicBezTo>
                  <a:cubicBezTo>
                    <a:pt x="6973" y="12785"/>
                    <a:pt x="8112" y="12120"/>
                    <a:pt x="8446" y="10577"/>
                  </a:cubicBezTo>
                  <a:cubicBezTo>
                    <a:pt x="8748" y="9315"/>
                    <a:pt x="10255" y="6032"/>
                    <a:pt x="11898" y="6032"/>
                  </a:cubicBezTo>
                  <a:cubicBezTo>
                    <a:pt x="12365" y="6032"/>
                    <a:pt x="12843" y="6297"/>
                    <a:pt x="13308" y="6948"/>
                  </a:cubicBezTo>
                  <a:cubicBezTo>
                    <a:pt x="13970" y="7907"/>
                    <a:pt x="13490" y="9345"/>
                    <a:pt x="13216" y="10281"/>
                  </a:cubicBezTo>
                  <a:cubicBezTo>
                    <a:pt x="12737" y="12084"/>
                    <a:pt x="11870" y="13796"/>
                    <a:pt x="11117" y="15508"/>
                  </a:cubicBezTo>
                  <a:cubicBezTo>
                    <a:pt x="7784" y="23405"/>
                    <a:pt x="4269" y="31212"/>
                    <a:pt x="754" y="38904"/>
                  </a:cubicBezTo>
                  <a:cubicBezTo>
                    <a:pt x="1" y="40524"/>
                    <a:pt x="274" y="42236"/>
                    <a:pt x="1804" y="43195"/>
                  </a:cubicBezTo>
                  <a:cubicBezTo>
                    <a:pt x="2264" y="43457"/>
                    <a:pt x="2841" y="43595"/>
                    <a:pt x="3425" y="43595"/>
                  </a:cubicBezTo>
                  <a:cubicBezTo>
                    <a:pt x="4520" y="43595"/>
                    <a:pt x="5640" y="43110"/>
                    <a:pt x="6072" y="42054"/>
                  </a:cubicBezTo>
                  <a:cubicBezTo>
                    <a:pt x="8446" y="36827"/>
                    <a:pt x="10934" y="31485"/>
                    <a:pt x="13216" y="26258"/>
                  </a:cubicBezTo>
                  <a:cubicBezTo>
                    <a:pt x="15202" y="21693"/>
                    <a:pt x="17393" y="17128"/>
                    <a:pt x="19014" y="12472"/>
                  </a:cubicBezTo>
                  <a:cubicBezTo>
                    <a:pt x="20726" y="7519"/>
                    <a:pt x="19402" y="2109"/>
                    <a:pt x="14061" y="397"/>
                  </a:cubicBezTo>
                  <a:cubicBezTo>
                    <a:pt x="13229" y="126"/>
                    <a:pt x="12423" y="0"/>
                    <a:pt x="1164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 name="Google Shape;498;p4"/>
            <p:cNvSpPr/>
            <p:nvPr/>
          </p:nvSpPr>
          <p:spPr>
            <a:xfrm>
              <a:off x="8681175" y="4197175"/>
              <a:ext cx="12000" cy="40550"/>
            </a:xfrm>
            <a:custGeom>
              <a:avLst/>
              <a:gdLst/>
              <a:ahLst/>
              <a:cxnLst/>
              <a:rect l="l" t="t" r="r" b="b"/>
              <a:pathLst>
                <a:path w="480" h="1622" fill="none" extrusionOk="0">
                  <a:moveTo>
                    <a:pt x="0" y="1621"/>
                  </a:moveTo>
                  <a:cubicBezTo>
                    <a:pt x="92" y="1050"/>
                    <a:pt x="297" y="480"/>
                    <a:pt x="480" y="1"/>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 name="Google Shape;499;p4"/>
            <p:cNvSpPr/>
            <p:nvPr/>
          </p:nvSpPr>
          <p:spPr>
            <a:xfrm>
              <a:off x="8683450" y="4068775"/>
              <a:ext cx="292775" cy="818325"/>
            </a:xfrm>
            <a:custGeom>
              <a:avLst/>
              <a:gdLst/>
              <a:ahLst/>
              <a:cxnLst/>
              <a:rect l="l" t="t" r="r" b="b"/>
              <a:pathLst>
                <a:path w="11711" h="32733" fill="none" extrusionOk="0">
                  <a:moveTo>
                    <a:pt x="2009" y="2283"/>
                  </a:moveTo>
                  <a:lnTo>
                    <a:pt x="3425" y="571"/>
                  </a:lnTo>
                  <a:lnTo>
                    <a:pt x="4566" y="1"/>
                  </a:lnTo>
                  <a:moveTo>
                    <a:pt x="7716" y="389"/>
                  </a:moveTo>
                  <a:lnTo>
                    <a:pt x="10843" y="1621"/>
                  </a:lnTo>
                  <a:moveTo>
                    <a:pt x="11710" y="4292"/>
                  </a:moveTo>
                  <a:lnTo>
                    <a:pt x="11528" y="5913"/>
                  </a:lnTo>
                  <a:lnTo>
                    <a:pt x="10843" y="7624"/>
                  </a:lnTo>
                  <a:moveTo>
                    <a:pt x="9610" y="10752"/>
                  </a:moveTo>
                  <a:lnTo>
                    <a:pt x="8286" y="13901"/>
                  </a:lnTo>
                  <a:moveTo>
                    <a:pt x="6963" y="17028"/>
                  </a:moveTo>
                  <a:lnTo>
                    <a:pt x="6848" y="17508"/>
                  </a:lnTo>
                  <a:lnTo>
                    <a:pt x="5616" y="20178"/>
                  </a:lnTo>
                  <a:moveTo>
                    <a:pt x="4292" y="23305"/>
                  </a:moveTo>
                  <a:lnTo>
                    <a:pt x="3721" y="24538"/>
                  </a:lnTo>
                  <a:lnTo>
                    <a:pt x="2854" y="26455"/>
                  </a:lnTo>
                  <a:moveTo>
                    <a:pt x="1439" y="29582"/>
                  </a:moveTo>
                  <a:lnTo>
                    <a:pt x="1" y="32732"/>
                  </a:ln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 name="Google Shape;500;p4"/>
            <p:cNvSpPr/>
            <p:nvPr/>
          </p:nvSpPr>
          <p:spPr>
            <a:xfrm>
              <a:off x="8629250" y="4970375"/>
              <a:ext cx="16575" cy="37700"/>
            </a:xfrm>
            <a:custGeom>
              <a:avLst/>
              <a:gdLst/>
              <a:ahLst/>
              <a:cxnLst/>
              <a:rect l="l" t="t" r="r" b="b"/>
              <a:pathLst>
                <a:path w="663" h="1508" fill="none" extrusionOk="0">
                  <a:moveTo>
                    <a:pt x="662" y="1"/>
                  </a:moveTo>
                  <a:cubicBezTo>
                    <a:pt x="457" y="457"/>
                    <a:pt x="183" y="937"/>
                    <a:pt x="0" y="1507"/>
                  </a:cubicBezTo>
                </a:path>
              </a:pathLst>
            </a:custGeom>
            <a:noFill/>
            <a:ln w="164350" cap="flat" cmpd="sng">
              <a:solidFill>
                <a:srgbClr val="FE323D"/>
              </a:solidFill>
              <a:prstDash val="solid"/>
              <a:miter lim="22825"/>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01" name="Google Shape;501;p4"/>
          <p:cNvGrpSpPr/>
          <p:nvPr/>
        </p:nvGrpSpPr>
        <p:grpSpPr>
          <a:xfrm>
            <a:off x="-439762" y="3510113"/>
            <a:ext cx="1022450" cy="1503100"/>
            <a:chOff x="90475" y="3547775"/>
            <a:chExt cx="1022450" cy="1503100"/>
          </a:xfrm>
        </p:grpSpPr>
        <p:sp>
          <p:nvSpPr>
            <p:cNvPr id="502" name="Google Shape;502;p4"/>
            <p:cNvSpPr/>
            <p:nvPr/>
          </p:nvSpPr>
          <p:spPr>
            <a:xfrm>
              <a:off x="513750" y="3949700"/>
              <a:ext cx="351150" cy="1101175"/>
            </a:xfrm>
            <a:custGeom>
              <a:avLst/>
              <a:gdLst/>
              <a:ahLst/>
              <a:cxnLst/>
              <a:rect l="l" t="t" r="r" b="b"/>
              <a:pathLst>
                <a:path w="14046" h="44047" extrusionOk="0">
                  <a:moveTo>
                    <a:pt x="4684" y="0"/>
                  </a:moveTo>
                  <a:cubicBezTo>
                    <a:pt x="4419" y="0"/>
                    <a:pt x="4160" y="146"/>
                    <a:pt x="4086" y="496"/>
                  </a:cubicBezTo>
                  <a:cubicBezTo>
                    <a:pt x="0" y="15241"/>
                    <a:pt x="4657" y="31013"/>
                    <a:pt x="12554" y="43772"/>
                  </a:cubicBezTo>
                  <a:cubicBezTo>
                    <a:pt x="12688" y="43966"/>
                    <a:pt x="12880" y="44046"/>
                    <a:pt x="13077" y="44046"/>
                  </a:cubicBezTo>
                  <a:cubicBezTo>
                    <a:pt x="13550" y="44046"/>
                    <a:pt x="14045" y="43578"/>
                    <a:pt x="13787" y="43110"/>
                  </a:cubicBezTo>
                  <a:cubicBezTo>
                    <a:pt x="5981" y="30739"/>
                    <a:pt x="1416" y="15332"/>
                    <a:pt x="5319" y="769"/>
                  </a:cubicBezTo>
                  <a:cubicBezTo>
                    <a:pt x="5482" y="320"/>
                    <a:pt x="5076" y="0"/>
                    <a:pt x="468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 name="Google Shape;503;p4"/>
            <p:cNvSpPr/>
            <p:nvPr/>
          </p:nvSpPr>
          <p:spPr>
            <a:xfrm>
              <a:off x="585925" y="3547775"/>
              <a:ext cx="310175" cy="440575"/>
            </a:xfrm>
            <a:custGeom>
              <a:avLst/>
              <a:gdLst/>
              <a:ahLst/>
              <a:cxnLst/>
              <a:rect l="l" t="t" r="r" b="b"/>
              <a:pathLst>
                <a:path w="12407" h="17623" extrusionOk="0">
                  <a:moveTo>
                    <a:pt x="5406" y="1"/>
                  </a:moveTo>
                  <a:cubicBezTo>
                    <a:pt x="0" y="1"/>
                    <a:pt x="254" y="14790"/>
                    <a:pt x="1564" y="17622"/>
                  </a:cubicBezTo>
                  <a:cubicBezTo>
                    <a:pt x="5102" y="14952"/>
                    <a:pt x="12406" y="2581"/>
                    <a:pt x="6814" y="298"/>
                  </a:cubicBezTo>
                  <a:cubicBezTo>
                    <a:pt x="6307" y="95"/>
                    <a:pt x="5839" y="1"/>
                    <a:pt x="540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 name="Google Shape;504;p4"/>
            <p:cNvSpPr/>
            <p:nvPr/>
          </p:nvSpPr>
          <p:spPr>
            <a:xfrm>
              <a:off x="128575" y="3804550"/>
              <a:ext cx="463375" cy="371525"/>
            </a:xfrm>
            <a:custGeom>
              <a:avLst/>
              <a:gdLst/>
              <a:ahLst/>
              <a:cxnLst/>
              <a:rect l="l" t="t" r="r" b="b"/>
              <a:pathLst>
                <a:path w="18535" h="14861" extrusionOk="0">
                  <a:moveTo>
                    <a:pt x="8032" y="1"/>
                  </a:moveTo>
                  <a:cubicBezTo>
                    <a:pt x="7460" y="1"/>
                    <a:pt x="6901" y="185"/>
                    <a:pt x="6369" y="595"/>
                  </a:cubicBezTo>
                  <a:cubicBezTo>
                    <a:pt x="0" y="5548"/>
                    <a:pt x="14837" y="13720"/>
                    <a:pt x="18534" y="14861"/>
                  </a:cubicBezTo>
                  <a:cubicBezTo>
                    <a:pt x="18189" y="12058"/>
                    <a:pt x="12656" y="1"/>
                    <a:pt x="803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 name="Google Shape;505;p4"/>
            <p:cNvSpPr/>
            <p:nvPr/>
          </p:nvSpPr>
          <p:spPr>
            <a:xfrm>
              <a:off x="615900" y="4101375"/>
              <a:ext cx="497025" cy="300675"/>
            </a:xfrm>
            <a:custGeom>
              <a:avLst/>
              <a:gdLst/>
              <a:ahLst/>
              <a:cxnLst/>
              <a:rect l="l" t="t" r="r" b="b"/>
              <a:pathLst>
                <a:path w="19881" h="12027" extrusionOk="0">
                  <a:moveTo>
                    <a:pt x="11271" y="0"/>
                  </a:moveTo>
                  <a:cubicBezTo>
                    <a:pt x="6962" y="0"/>
                    <a:pt x="1210" y="9411"/>
                    <a:pt x="0" y="12027"/>
                  </a:cubicBezTo>
                  <a:cubicBezTo>
                    <a:pt x="2465" y="11456"/>
                    <a:pt x="19881" y="7553"/>
                    <a:pt x="13307" y="888"/>
                  </a:cubicBezTo>
                  <a:cubicBezTo>
                    <a:pt x="12689" y="270"/>
                    <a:pt x="12001" y="0"/>
                    <a:pt x="11271"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 name="Google Shape;506;p4"/>
            <p:cNvSpPr/>
            <p:nvPr/>
          </p:nvSpPr>
          <p:spPr>
            <a:xfrm>
              <a:off x="90475" y="4282250"/>
              <a:ext cx="537425" cy="281350"/>
            </a:xfrm>
            <a:custGeom>
              <a:avLst/>
              <a:gdLst/>
              <a:ahLst/>
              <a:cxnLst/>
              <a:rect l="l" t="t" r="r" b="b"/>
              <a:pathLst>
                <a:path w="21497" h="11254" extrusionOk="0">
                  <a:moveTo>
                    <a:pt x="8336" y="0"/>
                  </a:moveTo>
                  <a:cubicBezTo>
                    <a:pt x="7494" y="0"/>
                    <a:pt x="6756" y="297"/>
                    <a:pt x="6181" y="980"/>
                  </a:cubicBezTo>
                  <a:cubicBezTo>
                    <a:pt x="1" y="8374"/>
                    <a:pt x="18513" y="11253"/>
                    <a:pt x="21374" y="11253"/>
                  </a:cubicBezTo>
                  <a:cubicBezTo>
                    <a:pt x="21418" y="11253"/>
                    <a:pt x="21459" y="11253"/>
                    <a:pt x="21496" y="11251"/>
                  </a:cubicBezTo>
                  <a:cubicBezTo>
                    <a:pt x="19664" y="7758"/>
                    <a:pt x="12641" y="0"/>
                    <a:pt x="8336"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 name="Google Shape;507;p4"/>
            <p:cNvSpPr/>
            <p:nvPr/>
          </p:nvSpPr>
          <p:spPr>
            <a:xfrm>
              <a:off x="699200" y="4418425"/>
              <a:ext cx="377775" cy="330575"/>
            </a:xfrm>
            <a:custGeom>
              <a:avLst/>
              <a:gdLst/>
              <a:ahLst/>
              <a:cxnLst/>
              <a:rect l="l" t="t" r="r" b="b"/>
              <a:pathLst>
                <a:path w="15111" h="13223" extrusionOk="0">
                  <a:moveTo>
                    <a:pt x="8944" y="0"/>
                  </a:moveTo>
                  <a:cubicBezTo>
                    <a:pt x="4640" y="0"/>
                    <a:pt x="155" y="10740"/>
                    <a:pt x="1" y="13223"/>
                  </a:cubicBezTo>
                  <a:cubicBezTo>
                    <a:pt x="2740" y="12264"/>
                    <a:pt x="15111" y="5416"/>
                    <a:pt x="11299" y="1239"/>
                  </a:cubicBezTo>
                  <a:cubicBezTo>
                    <a:pt x="10540" y="372"/>
                    <a:pt x="9745" y="0"/>
                    <a:pt x="8944"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 name="Google Shape;508;p4"/>
            <p:cNvSpPr/>
            <p:nvPr/>
          </p:nvSpPr>
          <p:spPr>
            <a:xfrm>
              <a:off x="363550" y="4797050"/>
              <a:ext cx="387600" cy="140775"/>
            </a:xfrm>
            <a:custGeom>
              <a:avLst/>
              <a:gdLst/>
              <a:ahLst/>
              <a:cxnLst/>
              <a:rect l="l" t="t" r="r" b="b"/>
              <a:pathLst>
                <a:path w="15504" h="5631" extrusionOk="0">
                  <a:moveTo>
                    <a:pt x="3809" y="1"/>
                  </a:moveTo>
                  <a:cubicBezTo>
                    <a:pt x="1598" y="1"/>
                    <a:pt x="0" y="725"/>
                    <a:pt x="97" y="2734"/>
                  </a:cubicBezTo>
                  <a:cubicBezTo>
                    <a:pt x="237" y="4898"/>
                    <a:pt x="2788" y="5631"/>
                    <a:pt x="5867" y="5631"/>
                  </a:cubicBezTo>
                  <a:cubicBezTo>
                    <a:pt x="9285" y="5631"/>
                    <a:pt x="13354" y="4728"/>
                    <a:pt x="15504" y="3875"/>
                  </a:cubicBezTo>
                  <a:cubicBezTo>
                    <a:pt x="14025" y="2455"/>
                    <a:pt x="7879" y="1"/>
                    <a:pt x="380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 name="Google Shape;509;p4"/>
            <p:cNvSpPr/>
            <p:nvPr/>
          </p:nvSpPr>
          <p:spPr>
            <a:xfrm>
              <a:off x="592075" y="3938150"/>
              <a:ext cx="266600" cy="180825"/>
            </a:xfrm>
            <a:custGeom>
              <a:avLst/>
              <a:gdLst/>
              <a:ahLst/>
              <a:cxnLst/>
              <a:rect l="l" t="t" r="r" b="b"/>
              <a:pathLst>
                <a:path w="10664" h="7233" extrusionOk="0">
                  <a:moveTo>
                    <a:pt x="9976" y="1"/>
                  </a:moveTo>
                  <a:cubicBezTo>
                    <a:pt x="9888" y="1"/>
                    <a:pt x="9793" y="28"/>
                    <a:pt x="9695" y="90"/>
                  </a:cubicBezTo>
                  <a:cubicBezTo>
                    <a:pt x="6751" y="2281"/>
                    <a:pt x="3418" y="3993"/>
                    <a:pt x="474" y="6276"/>
                  </a:cubicBezTo>
                  <a:cubicBezTo>
                    <a:pt x="1" y="6597"/>
                    <a:pt x="312" y="7233"/>
                    <a:pt x="705" y="7233"/>
                  </a:cubicBezTo>
                  <a:cubicBezTo>
                    <a:pt x="786" y="7233"/>
                    <a:pt x="871" y="7206"/>
                    <a:pt x="953" y="7143"/>
                  </a:cubicBezTo>
                  <a:cubicBezTo>
                    <a:pt x="3898" y="4861"/>
                    <a:pt x="7230" y="3149"/>
                    <a:pt x="10266" y="958"/>
                  </a:cubicBezTo>
                  <a:cubicBezTo>
                    <a:pt x="10663" y="636"/>
                    <a:pt x="10402" y="1"/>
                    <a:pt x="997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 name="Google Shape;510;p4"/>
            <p:cNvSpPr/>
            <p:nvPr/>
          </p:nvSpPr>
          <p:spPr>
            <a:xfrm>
              <a:off x="351350" y="4181575"/>
              <a:ext cx="254575" cy="146500"/>
            </a:xfrm>
            <a:custGeom>
              <a:avLst/>
              <a:gdLst/>
              <a:ahLst/>
              <a:cxnLst/>
              <a:rect l="l" t="t" r="r" b="b"/>
              <a:pathLst>
                <a:path w="10183" h="5860" extrusionOk="0">
                  <a:moveTo>
                    <a:pt x="834" y="0"/>
                  </a:moveTo>
                  <a:cubicBezTo>
                    <a:pt x="359" y="0"/>
                    <a:pt x="0" y="665"/>
                    <a:pt x="493" y="921"/>
                  </a:cubicBezTo>
                  <a:cubicBezTo>
                    <a:pt x="3529" y="2245"/>
                    <a:pt x="6291" y="4254"/>
                    <a:pt x="9235" y="5760"/>
                  </a:cubicBezTo>
                  <a:cubicBezTo>
                    <a:pt x="9338" y="5830"/>
                    <a:pt x="9437" y="5860"/>
                    <a:pt x="9528" y="5860"/>
                  </a:cubicBezTo>
                  <a:cubicBezTo>
                    <a:pt x="9944" y="5860"/>
                    <a:pt x="10183" y="5234"/>
                    <a:pt x="9715" y="4916"/>
                  </a:cubicBezTo>
                  <a:cubicBezTo>
                    <a:pt x="6770" y="3295"/>
                    <a:pt x="4100" y="1401"/>
                    <a:pt x="1064" y="54"/>
                  </a:cubicBezTo>
                  <a:cubicBezTo>
                    <a:pt x="986" y="17"/>
                    <a:pt x="908" y="0"/>
                    <a:pt x="83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 name="Google Shape;511;p4"/>
            <p:cNvSpPr/>
            <p:nvPr/>
          </p:nvSpPr>
          <p:spPr>
            <a:xfrm>
              <a:off x="385375" y="4653550"/>
              <a:ext cx="309400" cy="72200"/>
            </a:xfrm>
            <a:custGeom>
              <a:avLst/>
              <a:gdLst/>
              <a:ahLst/>
              <a:cxnLst/>
              <a:rect l="l" t="t" r="r" b="b"/>
              <a:pathLst>
                <a:path w="12376" h="2888" extrusionOk="0">
                  <a:moveTo>
                    <a:pt x="582" y="0"/>
                  </a:moveTo>
                  <a:cubicBezTo>
                    <a:pt x="1" y="0"/>
                    <a:pt x="27" y="964"/>
                    <a:pt x="662" y="964"/>
                  </a:cubicBezTo>
                  <a:cubicBezTo>
                    <a:pt x="4359" y="1261"/>
                    <a:pt x="7989" y="1923"/>
                    <a:pt x="11504" y="2859"/>
                  </a:cubicBezTo>
                  <a:cubicBezTo>
                    <a:pt x="11567" y="2879"/>
                    <a:pt x="11627" y="2888"/>
                    <a:pt x="11683" y="2888"/>
                  </a:cubicBezTo>
                  <a:cubicBezTo>
                    <a:pt x="12209" y="2888"/>
                    <a:pt x="12376" y="2088"/>
                    <a:pt x="11778" y="1923"/>
                  </a:cubicBezTo>
                  <a:cubicBezTo>
                    <a:pt x="8171" y="873"/>
                    <a:pt x="4359" y="211"/>
                    <a:pt x="662" y="6"/>
                  </a:cubicBezTo>
                  <a:cubicBezTo>
                    <a:pt x="634" y="2"/>
                    <a:pt x="608" y="0"/>
                    <a:pt x="5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 name="Google Shape;512;p4"/>
            <p:cNvSpPr/>
            <p:nvPr/>
          </p:nvSpPr>
          <p:spPr>
            <a:xfrm>
              <a:off x="775475" y="4740250"/>
              <a:ext cx="215275" cy="207675"/>
            </a:xfrm>
            <a:custGeom>
              <a:avLst/>
              <a:gdLst/>
              <a:ahLst/>
              <a:cxnLst/>
              <a:rect l="l" t="t" r="r" b="b"/>
              <a:pathLst>
                <a:path w="8611" h="8307" extrusionOk="0">
                  <a:moveTo>
                    <a:pt x="7913" y="1"/>
                  </a:moveTo>
                  <a:cubicBezTo>
                    <a:pt x="7798" y="1"/>
                    <a:pt x="7681" y="50"/>
                    <a:pt x="7586" y="167"/>
                  </a:cubicBezTo>
                  <a:cubicBezTo>
                    <a:pt x="5121" y="2541"/>
                    <a:pt x="2747" y="5006"/>
                    <a:pt x="373" y="7380"/>
                  </a:cubicBezTo>
                  <a:cubicBezTo>
                    <a:pt x="0" y="7753"/>
                    <a:pt x="319" y="8306"/>
                    <a:pt x="705" y="8306"/>
                  </a:cubicBezTo>
                  <a:cubicBezTo>
                    <a:pt x="814" y="8306"/>
                    <a:pt x="929" y="8262"/>
                    <a:pt x="1035" y="8156"/>
                  </a:cubicBezTo>
                  <a:cubicBezTo>
                    <a:pt x="3409" y="5668"/>
                    <a:pt x="5783" y="3203"/>
                    <a:pt x="8248" y="829"/>
                  </a:cubicBezTo>
                  <a:cubicBezTo>
                    <a:pt x="8610" y="467"/>
                    <a:pt x="8269" y="1"/>
                    <a:pt x="791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 name="Google Shape;513;p4"/>
            <p:cNvSpPr/>
            <p:nvPr/>
          </p:nvSpPr>
          <p:spPr>
            <a:xfrm>
              <a:off x="304700" y="4616650"/>
              <a:ext cx="153350" cy="105900"/>
            </a:xfrm>
            <a:custGeom>
              <a:avLst/>
              <a:gdLst/>
              <a:ahLst/>
              <a:cxnLst/>
              <a:rect l="l" t="t" r="r" b="b"/>
              <a:pathLst>
                <a:path w="6134" h="4236" extrusionOk="0">
                  <a:moveTo>
                    <a:pt x="3284" y="0"/>
                  </a:moveTo>
                  <a:cubicBezTo>
                    <a:pt x="2939" y="0"/>
                    <a:pt x="2565" y="103"/>
                    <a:pt x="2177" y="340"/>
                  </a:cubicBezTo>
                  <a:cubicBezTo>
                    <a:pt x="1" y="1598"/>
                    <a:pt x="1474" y="4235"/>
                    <a:pt x="3221" y="4235"/>
                  </a:cubicBezTo>
                  <a:cubicBezTo>
                    <a:pt x="3472" y="4235"/>
                    <a:pt x="3728" y="4181"/>
                    <a:pt x="3980" y="4061"/>
                  </a:cubicBezTo>
                  <a:cubicBezTo>
                    <a:pt x="6133" y="2946"/>
                    <a:pt x="5128" y="0"/>
                    <a:pt x="328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 name="Google Shape;514;p4"/>
            <p:cNvSpPr/>
            <p:nvPr/>
          </p:nvSpPr>
          <p:spPr>
            <a:xfrm>
              <a:off x="774125" y="3895475"/>
              <a:ext cx="152350" cy="104875"/>
            </a:xfrm>
            <a:custGeom>
              <a:avLst/>
              <a:gdLst/>
              <a:ahLst/>
              <a:cxnLst/>
              <a:rect l="l" t="t" r="r" b="b"/>
              <a:pathLst>
                <a:path w="6094" h="4195" extrusionOk="0">
                  <a:moveTo>
                    <a:pt x="3346" y="1"/>
                  </a:moveTo>
                  <a:cubicBezTo>
                    <a:pt x="2999" y="1"/>
                    <a:pt x="2621" y="115"/>
                    <a:pt x="2231" y="382"/>
                  </a:cubicBezTo>
                  <a:cubicBezTo>
                    <a:pt x="1" y="1606"/>
                    <a:pt x="1405" y="4194"/>
                    <a:pt x="3183" y="4194"/>
                  </a:cubicBezTo>
                  <a:cubicBezTo>
                    <a:pt x="3462" y="4194"/>
                    <a:pt x="3749" y="4131"/>
                    <a:pt x="4034" y="3988"/>
                  </a:cubicBezTo>
                  <a:cubicBezTo>
                    <a:pt x="6093" y="2959"/>
                    <a:pt x="5110" y="1"/>
                    <a:pt x="334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 name="Google Shape;515;p4"/>
            <p:cNvSpPr/>
            <p:nvPr/>
          </p:nvSpPr>
          <p:spPr>
            <a:xfrm>
              <a:off x="277100" y="4134225"/>
              <a:ext cx="152650" cy="104075"/>
            </a:xfrm>
            <a:custGeom>
              <a:avLst/>
              <a:gdLst/>
              <a:ahLst/>
              <a:cxnLst/>
              <a:rect l="l" t="t" r="r" b="b"/>
              <a:pathLst>
                <a:path w="6106" h="4163" extrusionOk="0">
                  <a:moveTo>
                    <a:pt x="3316" y="0"/>
                  </a:moveTo>
                  <a:cubicBezTo>
                    <a:pt x="2977" y="0"/>
                    <a:pt x="2610" y="106"/>
                    <a:pt x="2231" y="350"/>
                  </a:cubicBezTo>
                  <a:cubicBezTo>
                    <a:pt x="1" y="1574"/>
                    <a:pt x="1405" y="4162"/>
                    <a:pt x="3183" y="4162"/>
                  </a:cubicBezTo>
                  <a:cubicBezTo>
                    <a:pt x="3462" y="4162"/>
                    <a:pt x="3750" y="4099"/>
                    <a:pt x="4034" y="3957"/>
                  </a:cubicBezTo>
                  <a:cubicBezTo>
                    <a:pt x="6105" y="2921"/>
                    <a:pt x="5099" y="0"/>
                    <a:pt x="33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 name="Google Shape;516;p4"/>
            <p:cNvSpPr/>
            <p:nvPr/>
          </p:nvSpPr>
          <p:spPr>
            <a:xfrm>
              <a:off x="405550" y="4134500"/>
              <a:ext cx="88475" cy="61900"/>
            </a:xfrm>
            <a:custGeom>
              <a:avLst/>
              <a:gdLst/>
              <a:ahLst/>
              <a:cxnLst/>
              <a:rect l="l" t="t" r="r" b="b"/>
              <a:pathLst>
                <a:path w="3539" h="2476" extrusionOk="0">
                  <a:moveTo>
                    <a:pt x="1926" y="0"/>
                  </a:moveTo>
                  <a:cubicBezTo>
                    <a:pt x="1814" y="0"/>
                    <a:pt x="1694" y="14"/>
                    <a:pt x="1566" y="42"/>
                  </a:cubicBezTo>
                  <a:cubicBezTo>
                    <a:pt x="1" y="314"/>
                    <a:pt x="497" y="2476"/>
                    <a:pt x="1834" y="2476"/>
                  </a:cubicBezTo>
                  <a:cubicBezTo>
                    <a:pt x="1958" y="2476"/>
                    <a:pt x="2090" y="2457"/>
                    <a:pt x="2228" y="2416"/>
                  </a:cubicBezTo>
                  <a:cubicBezTo>
                    <a:pt x="3538" y="2078"/>
                    <a:pt x="3323" y="0"/>
                    <a:pt x="1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 name="Google Shape;517;p4"/>
            <p:cNvSpPr/>
            <p:nvPr/>
          </p:nvSpPr>
          <p:spPr>
            <a:xfrm>
              <a:off x="707250" y="3910900"/>
              <a:ext cx="86625" cy="62250"/>
            </a:xfrm>
            <a:custGeom>
              <a:avLst/>
              <a:gdLst/>
              <a:ahLst/>
              <a:cxnLst/>
              <a:rect l="l" t="t" r="r" b="b"/>
              <a:pathLst>
                <a:path w="3465" h="2490" extrusionOk="0">
                  <a:moveTo>
                    <a:pt x="1916" y="1"/>
                  </a:moveTo>
                  <a:cubicBezTo>
                    <a:pt x="1809" y="1"/>
                    <a:pt x="1695" y="13"/>
                    <a:pt x="1573" y="39"/>
                  </a:cubicBezTo>
                  <a:cubicBezTo>
                    <a:pt x="1" y="311"/>
                    <a:pt x="508" y="2490"/>
                    <a:pt x="1857" y="2490"/>
                  </a:cubicBezTo>
                  <a:cubicBezTo>
                    <a:pt x="1976" y="2490"/>
                    <a:pt x="2103" y="2473"/>
                    <a:pt x="2235" y="2436"/>
                  </a:cubicBezTo>
                  <a:cubicBezTo>
                    <a:pt x="3465" y="2075"/>
                    <a:pt x="3316" y="1"/>
                    <a:pt x="191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 name="Google Shape;518;p4"/>
            <p:cNvSpPr/>
            <p:nvPr/>
          </p:nvSpPr>
          <p:spPr>
            <a:xfrm>
              <a:off x="419825" y="4578550"/>
              <a:ext cx="88200" cy="62375"/>
            </a:xfrm>
            <a:custGeom>
              <a:avLst/>
              <a:gdLst/>
              <a:ahLst/>
              <a:cxnLst/>
              <a:rect l="l" t="t" r="r" b="b"/>
              <a:pathLst>
                <a:path w="3528" h="2495" extrusionOk="0">
                  <a:moveTo>
                    <a:pt x="2003" y="0"/>
                  </a:moveTo>
                  <a:cubicBezTo>
                    <a:pt x="1869" y="0"/>
                    <a:pt x="1724" y="19"/>
                    <a:pt x="1566" y="61"/>
                  </a:cubicBezTo>
                  <a:cubicBezTo>
                    <a:pt x="0" y="333"/>
                    <a:pt x="497" y="2495"/>
                    <a:pt x="1903" y="2495"/>
                  </a:cubicBezTo>
                  <a:cubicBezTo>
                    <a:pt x="2034" y="2495"/>
                    <a:pt x="2173" y="2476"/>
                    <a:pt x="2319" y="2435"/>
                  </a:cubicBezTo>
                  <a:cubicBezTo>
                    <a:pt x="3528" y="2102"/>
                    <a:pt x="3405" y="0"/>
                    <a:pt x="2003"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 name="Google Shape;519;p4"/>
            <p:cNvSpPr/>
            <p:nvPr/>
          </p:nvSpPr>
          <p:spPr>
            <a:xfrm>
              <a:off x="924450" y="4824150"/>
              <a:ext cx="64975" cy="58825"/>
            </a:xfrm>
            <a:custGeom>
              <a:avLst/>
              <a:gdLst/>
              <a:ahLst/>
              <a:cxnLst/>
              <a:rect l="l" t="t" r="r" b="b"/>
              <a:pathLst>
                <a:path w="2599" h="2353" extrusionOk="0">
                  <a:moveTo>
                    <a:pt x="1285" y="0"/>
                  </a:moveTo>
                  <a:cubicBezTo>
                    <a:pt x="801" y="0"/>
                    <a:pt x="330" y="292"/>
                    <a:pt x="212" y="988"/>
                  </a:cubicBezTo>
                  <a:cubicBezTo>
                    <a:pt x="1" y="1870"/>
                    <a:pt x="634" y="2353"/>
                    <a:pt x="1289" y="2353"/>
                  </a:cubicBezTo>
                  <a:cubicBezTo>
                    <a:pt x="1837" y="2353"/>
                    <a:pt x="2401" y="2013"/>
                    <a:pt x="2495" y="1285"/>
                  </a:cubicBezTo>
                  <a:cubicBezTo>
                    <a:pt x="2599" y="516"/>
                    <a:pt x="1930" y="0"/>
                    <a:pt x="128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 name="Google Shape;520;p4"/>
            <p:cNvSpPr/>
            <p:nvPr/>
          </p:nvSpPr>
          <p:spPr>
            <a:xfrm>
              <a:off x="895175" y="4699900"/>
              <a:ext cx="152750" cy="104275"/>
            </a:xfrm>
            <a:custGeom>
              <a:avLst/>
              <a:gdLst/>
              <a:ahLst/>
              <a:cxnLst/>
              <a:rect l="l" t="t" r="r" b="b"/>
              <a:pathLst>
                <a:path w="6110" h="4171" extrusionOk="0">
                  <a:moveTo>
                    <a:pt x="3251" y="1"/>
                  </a:moveTo>
                  <a:cubicBezTo>
                    <a:pt x="2904" y="1"/>
                    <a:pt x="2527" y="104"/>
                    <a:pt x="2136" y="343"/>
                  </a:cubicBezTo>
                  <a:cubicBezTo>
                    <a:pt x="1" y="1589"/>
                    <a:pt x="1428" y="4171"/>
                    <a:pt x="3139" y="4171"/>
                  </a:cubicBezTo>
                  <a:cubicBezTo>
                    <a:pt x="3403" y="4171"/>
                    <a:pt x="3674" y="4109"/>
                    <a:pt x="3939" y="3972"/>
                  </a:cubicBezTo>
                  <a:cubicBezTo>
                    <a:pt x="6110" y="2916"/>
                    <a:pt x="5096" y="1"/>
                    <a:pt x="325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 name="Google Shape;521;p4"/>
            <p:cNvSpPr/>
            <p:nvPr/>
          </p:nvSpPr>
          <p:spPr>
            <a:xfrm>
              <a:off x="415075" y="4700825"/>
              <a:ext cx="129900" cy="89700"/>
            </a:xfrm>
            <a:custGeom>
              <a:avLst/>
              <a:gdLst/>
              <a:ahLst/>
              <a:cxnLst/>
              <a:rect l="l" t="t" r="r" b="b"/>
              <a:pathLst>
                <a:path w="5196" h="3588" extrusionOk="0">
                  <a:moveTo>
                    <a:pt x="2811" y="0"/>
                  </a:moveTo>
                  <a:cubicBezTo>
                    <a:pt x="2512" y="0"/>
                    <a:pt x="2186" y="92"/>
                    <a:pt x="1847" y="306"/>
                  </a:cubicBezTo>
                  <a:cubicBezTo>
                    <a:pt x="0" y="1390"/>
                    <a:pt x="1262" y="3588"/>
                    <a:pt x="2757" y="3588"/>
                  </a:cubicBezTo>
                  <a:cubicBezTo>
                    <a:pt x="2962" y="3588"/>
                    <a:pt x="3171" y="3546"/>
                    <a:pt x="3377" y="3456"/>
                  </a:cubicBezTo>
                  <a:cubicBezTo>
                    <a:pt x="5195" y="2499"/>
                    <a:pt x="4365" y="0"/>
                    <a:pt x="2811"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 name="Google Shape;522;p4"/>
            <p:cNvSpPr/>
            <p:nvPr/>
          </p:nvSpPr>
          <p:spPr>
            <a:xfrm>
              <a:off x="743350" y="4008975"/>
              <a:ext cx="129975" cy="89550"/>
            </a:xfrm>
            <a:custGeom>
              <a:avLst/>
              <a:gdLst/>
              <a:ahLst/>
              <a:cxnLst/>
              <a:rect l="l" t="t" r="r" b="b"/>
              <a:pathLst>
                <a:path w="5199" h="3582" extrusionOk="0">
                  <a:moveTo>
                    <a:pt x="2817" y="0"/>
                  </a:moveTo>
                  <a:cubicBezTo>
                    <a:pt x="2514" y="0"/>
                    <a:pt x="2184" y="96"/>
                    <a:pt x="1841" y="316"/>
                  </a:cubicBezTo>
                  <a:cubicBezTo>
                    <a:pt x="0" y="1396"/>
                    <a:pt x="1246" y="3582"/>
                    <a:pt x="2797" y="3582"/>
                  </a:cubicBezTo>
                  <a:cubicBezTo>
                    <a:pt x="3015" y="3582"/>
                    <a:pt x="3239" y="3539"/>
                    <a:pt x="3462" y="3443"/>
                  </a:cubicBezTo>
                  <a:cubicBezTo>
                    <a:pt x="5199" y="2488"/>
                    <a:pt x="4365" y="0"/>
                    <a:pt x="281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 name="Google Shape;523;p4"/>
            <p:cNvSpPr/>
            <p:nvPr/>
          </p:nvSpPr>
          <p:spPr>
            <a:xfrm>
              <a:off x="328300" y="4242025"/>
              <a:ext cx="129150" cy="87825"/>
            </a:xfrm>
            <a:custGeom>
              <a:avLst/>
              <a:gdLst/>
              <a:ahLst/>
              <a:cxnLst/>
              <a:rect l="l" t="t" r="r" b="b"/>
              <a:pathLst>
                <a:path w="5166" h="3513" extrusionOk="0">
                  <a:moveTo>
                    <a:pt x="2815" y="0"/>
                  </a:moveTo>
                  <a:cubicBezTo>
                    <a:pt x="2527" y="0"/>
                    <a:pt x="2216" y="92"/>
                    <a:pt x="1895" y="306"/>
                  </a:cubicBezTo>
                  <a:cubicBezTo>
                    <a:pt x="0" y="1372"/>
                    <a:pt x="1160" y="3512"/>
                    <a:pt x="2688" y="3512"/>
                  </a:cubicBezTo>
                  <a:cubicBezTo>
                    <a:pt x="2928" y="3512"/>
                    <a:pt x="3177" y="3460"/>
                    <a:pt x="3424" y="3342"/>
                  </a:cubicBezTo>
                  <a:cubicBezTo>
                    <a:pt x="5165" y="2481"/>
                    <a:pt x="4308" y="0"/>
                    <a:pt x="281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 name="Google Shape;524;p4"/>
            <p:cNvSpPr/>
            <p:nvPr/>
          </p:nvSpPr>
          <p:spPr>
            <a:xfrm>
              <a:off x="798650" y="4717350"/>
              <a:ext cx="129100" cy="88225"/>
            </a:xfrm>
            <a:custGeom>
              <a:avLst/>
              <a:gdLst/>
              <a:ahLst/>
              <a:cxnLst/>
              <a:rect l="l" t="t" r="r" b="b"/>
              <a:pathLst>
                <a:path w="5164" h="3529" extrusionOk="0">
                  <a:moveTo>
                    <a:pt x="2777" y="1"/>
                  </a:moveTo>
                  <a:cubicBezTo>
                    <a:pt x="2480" y="1"/>
                    <a:pt x="2156" y="93"/>
                    <a:pt x="1820" y="307"/>
                  </a:cubicBezTo>
                  <a:cubicBezTo>
                    <a:pt x="0" y="1395"/>
                    <a:pt x="1181" y="3529"/>
                    <a:pt x="2642" y="3529"/>
                  </a:cubicBezTo>
                  <a:cubicBezTo>
                    <a:pt x="2867" y="3529"/>
                    <a:pt x="3098" y="3478"/>
                    <a:pt x="3327" y="3365"/>
                  </a:cubicBezTo>
                  <a:cubicBezTo>
                    <a:pt x="5164" y="2485"/>
                    <a:pt x="4322" y="1"/>
                    <a:pt x="277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5" name="Google Shape;525;p4"/>
            <p:cNvSpPr/>
            <p:nvPr/>
          </p:nvSpPr>
          <p:spPr>
            <a:xfrm>
              <a:off x="591875" y="4194925"/>
              <a:ext cx="323475" cy="223825"/>
            </a:xfrm>
            <a:custGeom>
              <a:avLst/>
              <a:gdLst/>
              <a:ahLst/>
              <a:cxnLst/>
              <a:rect l="l" t="t" r="r" b="b"/>
              <a:pathLst>
                <a:path w="12939" h="8953" extrusionOk="0">
                  <a:moveTo>
                    <a:pt x="12266" y="1"/>
                  </a:moveTo>
                  <a:cubicBezTo>
                    <a:pt x="12178" y="1"/>
                    <a:pt x="12083" y="28"/>
                    <a:pt x="11986" y="91"/>
                  </a:cubicBezTo>
                  <a:cubicBezTo>
                    <a:pt x="8083" y="2761"/>
                    <a:pt x="4088" y="5135"/>
                    <a:pt x="390" y="8079"/>
                  </a:cubicBezTo>
                  <a:cubicBezTo>
                    <a:pt x="0" y="8395"/>
                    <a:pt x="366" y="8953"/>
                    <a:pt x="774" y="8953"/>
                  </a:cubicBezTo>
                  <a:cubicBezTo>
                    <a:pt x="867" y="8953"/>
                    <a:pt x="963" y="8923"/>
                    <a:pt x="1052" y="8855"/>
                  </a:cubicBezTo>
                  <a:cubicBezTo>
                    <a:pt x="4659" y="5911"/>
                    <a:pt x="8653" y="3628"/>
                    <a:pt x="12465" y="958"/>
                  </a:cubicBezTo>
                  <a:cubicBezTo>
                    <a:pt x="12938" y="636"/>
                    <a:pt x="12690" y="1"/>
                    <a:pt x="12266"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6" name="Google Shape;526;p4"/>
            <p:cNvSpPr/>
            <p:nvPr/>
          </p:nvSpPr>
          <p:spPr>
            <a:xfrm>
              <a:off x="681950" y="4495775"/>
              <a:ext cx="251950" cy="266700"/>
            </a:xfrm>
            <a:custGeom>
              <a:avLst/>
              <a:gdLst/>
              <a:ahLst/>
              <a:cxnLst/>
              <a:rect l="l" t="t" r="r" b="b"/>
              <a:pathLst>
                <a:path w="10078" h="10668" extrusionOk="0">
                  <a:moveTo>
                    <a:pt x="9345" y="0"/>
                  </a:moveTo>
                  <a:cubicBezTo>
                    <a:pt x="9238" y="0"/>
                    <a:pt x="9132" y="46"/>
                    <a:pt x="9045" y="154"/>
                  </a:cubicBezTo>
                  <a:cubicBezTo>
                    <a:pt x="6100" y="3372"/>
                    <a:pt x="3247" y="6613"/>
                    <a:pt x="303" y="9741"/>
                  </a:cubicBezTo>
                  <a:cubicBezTo>
                    <a:pt x="0" y="10114"/>
                    <a:pt x="335" y="10667"/>
                    <a:pt x="724" y="10667"/>
                  </a:cubicBezTo>
                  <a:cubicBezTo>
                    <a:pt x="835" y="10667"/>
                    <a:pt x="950" y="10623"/>
                    <a:pt x="1056" y="10517"/>
                  </a:cubicBezTo>
                  <a:cubicBezTo>
                    <a:pt x="3909" y="7275"/>
                    <a:pt x="6762" y="4034"/>
                    <a:pt x="9707" y="907"/>
                  </a:cubicBezTo>
                  <a:cubicBezTo>
                    <a:pt x="10078" y="536"/>
                    <a:pt x="9710" y="0"/>
                    <a:pt x="93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7" name="Google Shape;527;p4"/>
            <p:cNvSpPr/>
            <p:nvPr/>
          </p:nvSpPr>
          <p:spPr>
            <a:xfrm>
              <a:off x="445350" y="4844125"/>
              <a:ext cx="333575" cy="64250"/>
            </a:xfrm>
            <a:custGeom>
              <a:avLst/>
              <a:gdLst/>
              <a:ahLst/>
              <a:cxnLst/>
              <a:rect l="l" t="t" r="r" b="b"/>
              <a:pathLst>
                <a:path w="13343" h="2570" extrusionOk="0">
                  <a:moveTo>
                    <a:pt x="742" y="0"/>
                  </a:moveTo>
                  <a:cubicBezTo>
                    <a:pt x="225" y="0"/>
                    <a:pt x="1" y="860"/>
                    <a:pt x="545" y="1056"/>
                  </a:cubicBezTo>
                  <a:cubicBezTo>
                    <a:pt x="4540" y="1718"/>
                    <a:pt x="8534" y="1901"/>
                    <a:pt x="12437" y="2563"/>
                  </a:cubicBezTo>
                  <a:cubicBezTo>
                    <a:pt x="12468" y="2567"/>
                    <a:pt x="12498" y="2569"/>
                    <a:pt x="12527" y="2569"/>
                  </a:cubicBezTo>
                  <a:cubicBezTo>
                    <a:pt x="13122" y="2569"/>
                    <a:pt x="13342" y="1714"/>
                    <a:pt x="12711" y="1627"/>
                  </a:cubicBezTo>
                  <a:cubicBezTo>
                    <a:pt x="8808" y="942"/>
                    <a:pt x="4722" y="760"/>
                    <a:pt x="819" y="6"/>
                  </a:cubicBezTo>
                  <a:cubicBezTo>
                    <a:pt x="793" y="2"/>
                    <a:pt x="767" y="0"/>
                    <a:pt x="7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8" name="Google Shape;528;p4"/>
            <p:cNvSpPr/>
            <p:nvPr/>
          </p:nvSpPr>
          <p:spPr>
            <a:xfrm>
              <a:off x="325100" y="4379000"/>
              <a:ext cx="322300" cy="195600"/>
            </a:xfrm>
            <a:custGeom>
              <a:avLst/>
              <a:gdLst/>
              <a:ahLst/>
              <a:cxnLst/>
              <a:rect l="l" t="t" r="r" b="b"/>
              <a:pathLst>
                <a:path w="12892" h="7824" extrusionOk="0">
                  <a:moveTo>
                    <a:pt x="747" y="1"/>
                  </a:moveTo>
                  <a:cubicBezTo>
                    <a:pt x="291" y="1"/>
                    <a:pt x="0" y="666"/>
                    <a:pt x="493" y="922"/>
                  </a:cubicBezTo>
                  <a:cubicBezTo>
                    <a:pt x="4488" y="2725"/>
                    <a:pt x="8003" y="5578"/>
                    <a:pt x="11906" y="7769"/>
                  </a:cubicBezTo>
                  <a:cubicBezTo>
                    <a:pt x="11983" y="7806"/>
                    <a:pt x="12059" y="7823"/>
                    <a:pt x="12131" y="7823"/>
                  </a:cubicBezTo>
                  <a:cubicBezTo>
                    <a:pt x="12589" y="7823"/>
                    <a:pt x="12891" y="7146"/>
                    <a:pt x="12477" y="6811"/>
                  </a:cubicBezTo>
                  <a:cubicBezTo>
                    <a:pt x="8573" y="4711"/>
                    <a:pt x="5058" y="1858"/>
                    <a:pt x="973" y="54"/>
                  </a:cubicBezTo>
                  <a:cubicBezTo>
                    <a:pt x="895" y="17"/>
                    <a:pt x="819" y="1"/>
                    <a:pt x="74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9" name="Google Shape;529;p4"/>
            <p:cNvSpPr/>
            <p:nvPr/>
          </p:nvSpPr>
          <p:spPr>
            <a:xfrm>
              <a:off x="337425" y="3908025"/>
              <a:ext cx="271375" cy="281300"/>
            </a:xfrm>
            <a:custGeom>
              <a:avLst/>
              <a:gdLst/>
              <a:ahLst/>
              <a:cxnLst/>
              <a:rect l="l" t="t" r="r" b="b"/>
              <a:pathLst>
                <a:path w="10855" h="11252" extrusionOk="0">
                  <a:moveTo>
                    <a:pt x="696" y="0"/>
                  </a:moveTo>
                  <a:cubicBezTo>
                    <a:pt x="316" y="0"/>
                    <a:pt x="1" y="473"/>
                    <a:pt x="297" y="839"/>
                  </a:cubicBezTo>
                  <a:cubicBezTo>
                    <a:pt x="3424" y="4354"/>
                    <a:pt x="6939" y="7481"/>
                    <a:pt x="9907" y="11110"/>
                  </a:cubicBezTo>
                  <a:cubicBezTo>
                    <a:pt x="9986" y="11209"/>
                    <a:pt x="10080" y="11251"/>
                    <a:pt x="10174" y="11251"/>
                  </a:cubicBezTo>
                  <a:cubicBezTo>
                    <a:pt x="10511" y="11251"/>
                    <a:pt x="10854" y="10709"/>
                    <a:pt x="10568" y="10334"/>
                  </a:cubicBezTo>
                  <a:cubicBezTo>
                    <a:pt x="7624" y="6728"/>
                    <a:pt x="4086" y="3692"/>
                    <a:pt x="1050" y="154"/>
                  </a:cubicBezTo>
                  <a:cubicBezTo>
                    <a:pt x="937" y="46"/>
                    <a:pt x="813" y="0"/>
                    <a:pt x="6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0" name="Google Shape;530;p4"/>
            <p:cNvSpPr/>
            <p:nvPr/>
          </p:nvSpPr>
          <p:spPr>
            <a:xfrm>
              <a:off x="601200" y="3650050"/>
              <a:ext cx="137950" cy="394175"/>
            </a:xfrm>
            <a:custGeom>
              <a:avLst/>
              <a:gdLst/>
              <a:ahLst/>
              <a:cxnLst/>
              <a:rect l="l" t="t" r="r" b="b"/>
              <a:pathLst>
                <a:path w="5518" h="15767" extrusionOk="0">
                  <a:moveTo>
                    <a:pt x="4907" y="1"/>
                  </a:moveTo>
                  <a:cubicBezTo>
                    <a:pt x="4705" y="1"/>
                    <a:pt x="4492" y="95"/>
                    <a:pt x="4377" y="316"/>
                  </a:cubicBezTo>
                  <a:cubicBezTo>
                    <a:pt x="2391" y="5155"/>
                    <a:pt x="1159" y="10108"/>
                    <a:pt x="109" y="15152"/>
                  </a:cubicBezTo>
                  <a:cubicBezTo>
                    <a:pt x="1" y="15543"/>
                    <a:pt x="315" y="15767"/>
                    <a:pt x="614" y="15767"/>
                  </a:cubicBezTo>
                  <a:cubicBezTo>
                    <a:pt x="821" y="15767"/>
                    <a:pt x="1021" y="15660"/>
                    <a:pt x="1067" y="15426"/>
                  </a:cubicBezTo>
                  <a:cubicBezTo>
                    <a:pt x="2209" y="10382"/>
                    <a:pt x="3350" y="5337"/>
                    <a:pt x="5336" y="590"/>
                  </a:cubicBezTo>
                  <a:cubicBezTo>
                    <a:pt x="5518" y="239"/>
                    <a:pt x="5227" y="1"/>
                    <a:pt x="4907"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1" name="Google Shape;531;p4"/>
            <p:cNvSpPr/>
            <p:nvPr/>
          </p:nvSpPr>
          <p:spPr>
            <a:xfrm>
              <a:off x="653225" y="3673825"/>
              <a:ext cx="37725" cy="88925"/>
            </a:xfrm>
            <a:custGeom>
              <a:avLst/>
              <a:gdLst/>
              <a:ahLst/>
              <a:cxnLst/>
              <a:rect l="l" t="t" r="r" b="b"/>
              <a:pathLst>
                <a:path w="1509" h="3557" extrusionOk="0">
                  <a:moveTo>
                    <a:pt x="431" y="0"/>
                  </a:moveTo>
                  <a:cubicBezTo>
                    <a:pt x="207" y="0"/>
                    <a:pt x="0" y="165"/>
                    <a:pt x="128" y="392"/>
                  </a:cubicBezTo>
                  <a:cubicBezTo>
                    <a:pt x="402" y="1350"/>
                    <a:pt x="584" y="2400"/>
                    <a:pt x="881" y="3359"/>
                  </a:cubicBezTo>
                  <a:cubicBezTo>
                    <a:pt x="881" y="3497"/>
                    <a:pt x="975" y="3557"/>
                    <a:pt x="1088" y="3557"/>
                  </a:cubicBezTo>
                  <a:cubicBezTo>
                    <a:pt x="1274" y="3557"/>
                    <a:pt x="1508" y="3395"/>
                    <a:pt x="1452" y="3154"/>
                  </a:cubicBezTo>
                  <a:cubicBezTo>
                    <a:pt x="1269" y="2218"/>
                    <a:pt x="1064" y="1168"/>
                    <a:pt x="790" y="209"/>
                  </a:cubicBezTo>
                  <a:cubicBezTo>
                    <a:pt x="712" y="62"/>
                    <a:pt x="568" y="0"/>
                    <a:pt x="43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2" name="Google Shape;532;p4"/>
            <p:cNvSpPr/>
            <p:nvPr/>
          </p:nvSpPr>
          <p:spPr>
            <a:xfrm>
              <a:off x="671900" y="3754725"/>
              <a:ext cx="80800" cy="51350"/>
            </a:xfrm>
            <a:custGeom>
              <a:avLst/>
              <a:gdLst/>
              <a:ahLst/>
              <a:cxnLst/>
              <a:rect l="l" t="t" r="r" b="b"/>
              <a:pathLst>
                <a:path w="3232" h="2054" extrusionOk="0">
                  <a:moveTo>
                    <a:pt x="2762" y="0"/>
                  </a:moveTo>
                  <a:cubicBezTo>
                    <a:pt x="2739" y="0"/>
                    <a:pt x="2715" y="3"/>
                    <a:pt x="2690" y="9"/>
                  </a:cubicBezTo>
                  <a:cubicBezTo>
                    <a:pt x="1755" y="397"/>
                    <a:pt x="1093" y="876"/>
                    <a:pt x="317" y="1447"/>
                  </a:cubicBezTo>
                  <a:cubicBezTo>
                    <a:pt x="1" y="1605"/>
                    <a:pt x="163" y="2053"/>
                    <a:pt x="464" y="2053"/>
                  </a:cubicBezTo>
                  <a:cubicBezTo>
                    <a:pt x="511" y="2053"/>
                    <a:pt x="561" y="2042"/>
                    <a:pt x="613" y="2018"/>
                  </a:cubicBezTo>
                  <a:cubicBezTo>
                    <a:pt x="1366" y="1538"/>
                    <a:pt x="2028" y="1059"/>
                    <a:pt x="2804" y="694"/>
                  </a:cubicBezTo>
                  <a:cubicBezTo>
                    <a:pt x="3232" y="587"/>
                    <a:pt x="3099" y="0"/>
                    <a:pt x="27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3" name="Google Shape;533;p4"/>
            <p:cNvSpPr/>
            <p:nvPr/>
          </p:nvSpPr>
          <p:spPr>
            <a:xfrm>
              <a:off x="621400" y="3771900"/>
              <a:ext cx="41000" cy="95575"/>
            </a:xfrm>
            <a:custGeom>
              <a:avLst/>
              <a:gdLst/>
              <a:ahLst/>
              <a:cxnLst/>
              <a:rect l="l" t="t" r="r" b="b"/>
              <a:pathLst>
                <a:path w="1640" h="3823" extrusionOk="0">
                  <a:moveTo>
                    <a:pt x="401" y="0"/>
                  </a:moveTo>
                  <a:cubicBezTo>
                    <a:pt x="204" y="0"/>
                    <a:pt x="1" y="159"/>
                    <a:pt x="54" y="372"/>
                  </a:cubicBezTo>
                  <a:cubicBezTo>
                    <a:pt x="351" y="1513"/>
                    <a:pt x="716" y="2472"/>
                    <a:pt x="921" y="3613"/>
                  </a:cubicBezTo>
                  <a:cubicBezTo>
                    <a:pt x="956" y="3760"/>
                    <a:pt x="1073" y="3822"/>
                    <a:pt x="1200" y="3822"/>
                  </a:cubicBezTo>
                  <a:cubicBezTo>
                    <a:pt x="1407" y="3822"/>
                    <a:pt x="1640" y="3657"/>
                    <a:pt x="1583" y="3431"/>
                  </a:cubicBezTo>
                  <a:cubicBezTo>
                    <a:pt x="1401" y="2381"/>
                    <a:pt x="1013" y="1331"/>
                    <a:pt x="716" y="281"/>
                  </a:cubicBezTo>
                  <a:cubicBezTo>
                    <a:pt x="678" y="81"/>
                    <a:pt x="541" y="0"/>
                    <a:pt x="40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4" name="Google Shape;534;p4"/>
            <p:cNvSpPr/>
            <p:nvPr/>
          </p:nvSpPr>
          <p:spPr>
            <a:xfrm>
              <a:off x="638550" y="3851725"/>
              <a:ext cx="73775" cy="53075"/>
            </a:xfrm>
            <a:custGeom>
              <a:avLst/>
              <a:gdLst/>
              <a:ahLst/>
              <a:cxnLst/>
              <a:rect l="l" t="t" r="r" b="b"/>
              <a:pathLst>
                <a:path w="2951" h="2123" extrusionOk="0">
                  <a:moveTo>
                    <a:pt x="2575" y="1"/>
                  </a:moveTo>
                  <a:cubicBezTo>
                    <a:pt x="2531" y="1"/>
                    <a:pt x="2481" y="10"/>
                    <a:pt x="2427" y="32"/>
                  </a:cubicBezTo>
                  <a:cubicBezTo>
                    <a:pt x="1559" y="420"/>
                    <a:pt x="897" y="991"/>
                    <a:pt x="235" y="1561"/>
                  </a:cubicBezTo>
                  <a:cubicBezTo>
                    <a:pt x="1" y="1778"/>
                    <a:pt x="251" y="2122"/>
                    <a:pt x="513" y="2122"/>
                  </a:cubicBezTo>
                  <a:cubicBezTo>
                    <a:pt x="582" y="2122"/>
                    <a:pt x="652" y="2098"/>
                    <a:pt x="715" y="2041"/>
                  </a:cubicBezTo>
                  <a:cubicBezTo>
                    <a:pt x="1285" y="1561"/>
                    <a:pt x="1856" y="991"/>
                    <a:pt x="2609" y="694"/>
                  </a:cubicBezTo>
                  <a:cubicBezTo>
                    <a:pt x="2951" y="533"/>
                    <a:pt x="2903" y="1"/>
                    <a:pt x="257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5" name="Google Shape;535;p4"/>
            <p:cNvSpPr/>
            <p:nvPr/>
          </p:nvSpPr>
          <p:spPr>
            <a:xfrm>
              <a:off x="408750" y="3902725"/>
              <a:ext cx="27650" cy="92450"/>
            </a:xfrm>
            <a:custGeom>
              <a:avLst/>
              <a:gdLst/>
              <a:ahLst/>
              <a:cxnLst/>
              <a:rect l="l" t="t" r="r" b="b"/>
              <a:pathLst>
                <a:path w="1106" h="3698" extrusionOk="0">
                  <a:moveTo>
                    <a:pt x="331" y="1"/>
                  </a:moveTo>
                  <a:cubicBezTo>
                    <a:pt x="166" y="1"/>
                    <a:pt x="0" y="92"/>
                    <a:pt x="0" y="275"/>
                  </a:cubicBezTo>
                  <a:cubicBezTo>
                    <a:pt x="92" y="1325"/>
                    <a:pt x="206" y="2375"/>
                    <a:pt x="389" y="3424"/>
                  </a:cubicBezTo>
                  <a:cubicBezTo>
                    <a:pt x="425" y="3615"/>
                    <a:pt x="551" y="3697"/>
                    <a:pt x="685" y="3697"/>
                  </a:cubicBezTo>
                  <a:cubicBezTo>
                    <a:pt x="887" y="3697"/>
                    <a:pt x="1105" y="3508"/>
                    <a:pt x="1050" y="3219"/>
                  </a:cubicBezTo>
                  <a:cubicBezTo>
                    <a:pt x="868" y="2283"/>
                    <a:pt x="777" y="1325"/>
                    <a:pt x="662" y="275"/>
                  </a:cubicBezTo>
                  <a:cubicBezTo>
                    <a:pt x="662" y="92"/>
                    <a:pt x="497" y="1"/>
                    <a:pt x="33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6" name="Google Shape;536;p4"/>
            <p:cNvSpPr/>
            <p:nvPr/>
          </p:nvSpPr>
          <p:spPr>
            <a:xfrm>
              <a:off x="359700" y="4004650"/>
              <a:ext cx="84975" cy="24425"/>
            </a:xfrm>
            <a:custGeom>
              <a:avLst/>
              <a:gdLst/>
              <a:ahLst/>
              <a:cxnLst/>
              <a:rect l="l" t="t" r="r" b="b"/>
              <a:pathLst>
                <a:path w="3399" h="977" extrusionOk="0">
                  <a:moveTo>
                    <a:pt x="3082" y="1"/>
                  </a:moveTo>
                  <a:cubicBezTo>
                    <a:pt x="3061" y="1"/>
                    <a:pt x="3037" y="4"/>
                    <a:pt x="3012" y="9"/>
                  </a:cubicBezTo>
                  <a:cubicBezTo>
                    <a:pt x="2168" y="101"/>
                    <a:pt x="1209" y="101"/>
                    <a:pt x="342" y="283"/>
                  </a:cubicBezTo>
                  <a:cubicBezTo>
                    <a:pt x="0" y="390"/>
                    <a:pt x="138" y="977"/>
                    <a:pt x="475" y="977"/>
                  </a:cubicBezTo>
                  <a:cubicBezTo>
                    <a:pt x="498" y="977"/>
                    <a:pt x="522" y="974"/>
                    <a:pt x="547" y="968"/>
                  </a:cubicBezTo>
                  <a:cubicBezTo>
                    <a:pt x="1392" y="763"/>
                    <a:pt x="2168" y="763"/>
                    <a:pt x="3012" y="671"/>
                  </a:cubicBezTo>
                  <a:cubicBezTo>
                    <a:pt x="3376" y="586"/>
                    <a:pt x="3399" y="1"/>
                    <a:pt x="308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7" name="Google Shape;537;p4"/>
            <p:cNvSpPr/>
            <p:nvPr/>
          </p:nvSpPr>
          <p:spPr>
            <a:xfrm>
              <a:off x="474150" y="3974075"/>
              <a:ext cx="35825" cy="97200"/>
            </a:xfrm>
            <a:custGeom>
              <a:avLst/>
              <a:gdLst/>
              <a:ahLst/>
              <a:cxnLst/>
              <a:rect l="l" t="t" r="r" b="b"/>
              <a:pathLst>
                <a:path w="1433" h="3888" extrusionOk="0">
                  <a:moveTo>
                    <a:pt x="421" y="1"/>
                  </a:moveTo>
                  <a:cubicBezTo>
                    <a:pt x="219" y="1"/>
                    <a:pt x="0" y="190"/>
                    <a:pt x="55" y="479"/>
                  </a:cubicBezTo>
                  <a:cubicBezTo>
                    <a:pt x="238" y="1506"/>
                    <a:pt x="534" y="2556"/>
                    <a:pt x="717" y="3606"/>
                  </a:cubicBezTo>
                  <a:cubicBezTo>
                    <a:pt x="754" y="3802"/>
                    <a:pt x="886" y="3887"/>
                    <a:pt x="1024" y="3887"/>
                  </a:cubicBezTo>
                  <a:cubicBezTo>
                    <a:pt x="1223" y="3887"/>
                    <a:pt x="1433" y="3707"/>
                    <a:pt x="1379" y="3424"/>
                  </a:cubicBezTo>
                  <a:cubicBezTo>
                    <a:pt x="1196" y="2374"/>
                    <a:pt x="900" y="1324"/>
                    <a:pt x="717" y="274"/>
                  </a:cubicBezTo>
                  <a:cubicBezTo>
                    <a:pt x="681" y="83"/>
                    <a:pt x="554"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8" name="Google Shape;538;p4"/>
            <p:cNvSpPr/>
            <p:nvPr/>
          </p:nvSpPr>
          <p:spPr>
            <a:xfrm>
              <a:off x="442475" y="4073925"/>
              <a:ext cx="75850" cy="19075"/>
            </a:xfrm>
            <a:custGeom>
              <a:avLst/>
              <a:gdLst/>
              <a:ahLst/>
              <a:cxnLst/>
              <a:rect l="l" t="t" r="r" b="b"/>
              <a:pathLst>
                <a:path w="3034" h="763" extrusionOk="0">
                  <a:moveTo>
                    <a:pt x="2646" y="0"/>
                  </a:moveTo>
                  <a:cubicBezTo>
                    <a:pt x="1893" y="0"/>
                    <a:pt x="1139" y="0"/>
                    <a:pt x="455" y="92"/>
                  </a:cubicBezTo>
                  <a:cubicBezTo>
                    <a:pt x="28" y="177"/>
                    <a:pt x="0" y="762"/>
                    <a:pt x="372" y="762"/>
                  </a:cubicBezTo>
                  <a:cubicBezTo>
                    <a:pt x="398" y="762"/>
                    <a:pt x="425" y="759"/>
                    <a:pt x="455" y="754"/>
                  </a:cubicBezTo>
                  <a:cubicBezTo>
                    <a:pt x="1139" y="662"/>
                    <a:pt x="1893" y="662"/>
                    <a:pt x="2646" y="662"/>
                  </a:cubicBezTo>
                  <a:cubicBezTo>
                    <a:pt x="3034" y="662"/>
                    <a:pt x="3034" y="0"/>
                    <a:pt x="264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39" name="Google Shape;539;p4"/>
            <p:cNvSpPr/>
            <p:nvPr/>
          </p:nvSpPr>
          <p:spPr>
            <a:xfrm>
              <a:off x="829875" y="4175675"/>
              <a:ext cx="23425" cy="76300"/>
            </a:xfrm>
            <a:custGeom>
              <a:avLst/>
              <a:gdLst/>
              <a:ahLst/>
              <a:cxnLst/>
              <a:rect l="l" t="t" r="r" b="b"/>
              <a:pathLst>
                <a:path w="937" h="3052" extrusionOk="0">
                  <a:moveTo>
                    <a:pt x="502" y="1"/>
                  </a:moveTo>
                  <a:cubicBezTo>
                    <a:pt x="313" y="1"/>
                    <a:pt x="92" y="163"/>
                    <a:pt x="92" y="404"/>
                  </a:cubicBezTo>
                  <a:cubicBezTo>
                    <a:pt x="274" y="1157"/>
                    <a:pt x="1" y="1910"/>
                    <a:pt x="92" y="2778"/>
                  </a:cubicBezTo>
                  <a:cubicBezTo>
                    <a:pt x="92" y="2960"/>
                    <a:pt x="257" y="3052"/>
                    <a:pt x="423" y="3052"/>
                  </a:cubicBezTo>
                  <a:cubicBezTo>
                    <a:pt x="588" y="3052"/>
                    <a:pt x="754" y="2960"/>
                    <a:pt x="754" y="2778"/>
                  </a:cubicBezTo>
                  <a:cubicBezTo>
                    <a:pt x="662" y="1910"/>
                    <a:pt x="936" y="1066"/>
                    <a:pt x="754" y="199"/>
                  </a:cubicBezTo>
                  <a:cubicBezTo>
                    <a:pt x="719" y="61"/>
                    <a:pt x="616" y="1"/>
                    <a:pt x="50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0" name="Google Shape;540;p4"/>
            <p:cNvSpPr/>
            <p:nvPr/>
          </p:nvSpPr>
          <p:spPr>
            <a:xfrm>
              <a:off x="801350" y="4261650"/>
              <a:ext cx="87900" cy="24425"/>
            </a:xfrm>
            <a:custGeom>
              <a:avLst/>
              <a:gdLst/>
              <a:ahLst/>
              <a:cxnLst/>
              <a:rect l="l" t="t" r="r" b="b"/>
              <a:pathLst>
                <a:path w="3516" h="977" extrusionOk="0">
                  <a:moveTo>
                    <a:pt x="480" y="1"/>
                  </a:moveTo>
                  <a:cubicBezTo>
                    <a:pt x="0" y="1"/>
                    <a:pt x="0" y="663"/>
                    <a:pt x="480" y="663"/>
                  </a:cubicBezTo>
                  <a:cubicBezTo>
                    <a:pt x="1214" y="742"/>
                    <a:pt x="1965" y="977"/>
                    <a:pt x="2704" y="977"/>
                  </a:cubicBezTo>
                  <a:cubicBezTo>
                    <a:pt x="2815" y="977"/>
                    <a:pt x="2926" y="971"/>
                    <a:pt x="3036" y="959"/>
                  </a:cubicBezTo>
                  <a:cubicBezTo>
                    <a:pt x="3515" y="959"/>
                    <a:pt x="3515" y="275"/>
                    <a:pt x="3036" y="275"/>
                  </a:cubicBezTo>
                  <a:cubicBezTo>
                    <a:pt x="2903" y="293"/>
                    <a:pt x="2769" y="300"/>
                    <a:pt x="2636" y="300"/>
                  </a:cubicBezTo>
                  <a:cubicBezTo>
                    <a:pt x="1919" y="300"/>
                    <a:pt x="1191" y="78"/>
                    <a:pt x="4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1" name="Google Shape;541;p4"/>
            <p:cNvSpPr/>
            <p:nvPr/>
          </p:nvSpPr>
          <p:spPr>
            <a:xfrm>
              <a:off x="752050" y="4223825"/>
              <a:ext cx="23075" cy="82225"/>
            </a:xfrm>
            <a:custGeom>
              <a:avLst/>
              <a:gdLst/>
              <a:ahLst/>
              <a:cxnLst/>
              <a:rect l="l" t="t" r="r" b="b"/>
              <a:pathLst>
                <a:path w="923" h="3289" extrusionOk="0">
                  <a:moveTo>
                    <a:pt x="376" y="0"/>
                  </a:moveTo>
                  <a:cubicBezTo>
                    <a:pt x="179" y="0"/>
                    <a:pt x="1" y="180"/>
                    <a:pt x="55" y="464"/>
                  </a:cubicBezTo>
                  <a:cubicBezTo>
                    <a:pt x="352" y="1331"/>
                    <a:pt x="260" y="2084"/>
                    <a:pt x="260" y="2929"/>
                  </a:cubicBezTo>
                  <a:cubicBezTo>
                    <a:pt x="215" y="3169"/>
                    <a:pt x="357" y="3288"/>
                    <a:pt x="523" y="3288"/>
                  </a:cubicBezTo>
                  <a:cubicBezTo>
                    <a:pt x="688" y="3288"/>
                    <a:pt x="877" y="3169"/>
                    <a:pt x="922" y="2929"/>
                  </a:cubicBezTo>
                  <a:cubicBezTo>
                    <a:pt x="922" y="1993"/>
                    <a:pt x="922" y="1126"/>
                    <a:pt x="740" y="281"/>
                  </a:cubicBezTo>
                  <a:cubicBezTo>
                    <a:pt x="656" y="86"/>
                    <a:pt x="511" y="0"/>
                    <a:pt x="3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2" name="Google Shape;542;p4"/>
            <p:cNvSpPr/>
            <p:nvPr/>
          </p:nvSpPr>
          <p:spPr>
            <a:xfrm>
              <a:off x="713525" y="4313825"/>
              <a:ext cx="99075" cy="21825"/>
            </a:xfrm>
            <a:custGeom>
              <a:avLst/>
              <a:gdLst/>
              <a:ahLst/>
              <a:cxnLst/>
              <a:rect l="l" t="t" r="r" b="b"/>
              <a:pathLst>
                <a:path w="3963" h="873" extrusionOk="0">
                  <a:moveTo>
                    <a:pt x="3503" y="1"/>
                  </a:moveTo>
                  <a:cubicBezTo>
                    <a:pt x="3477" y="1"/>
                    <a:pt x="3450" y="5"/>
                    <a:pt x="3422" y="14"/>
                  </a:cubicBezTo>
                  <a:cubicBezTo>
                    <a:pt x="2847" y="178"/>
                    <a:pt x="2239" y="211"/>
                    <a:pt x="1637" y="211"/>
                  </a:cubicBezTo>
                  <a:cubicBezTo>
                    <a:pt x="1236" y="211"/>
                    <a:pt x="838" y="196"/>
                    <a:pt x="455" y="196"/>
                  </a:cubicBezTo>
                  <a:cubicBezTo>
                    <a:pt x="425" y="190"/>
                    <a:pt x="398" y="188"/>
                    <a:pt x="372" y="188"/>
                  </a:cubicBezTo>
                  <a:cubicBezTo>
                    <a:pt x="0" y="188"/>
                    <a:pt x="28" y="773"/>
                    <a:pt x="455" y="858"/>
                  </a:cubicBezTo>
                  <a:cubicBezTo>
                    <a:pt x="875" y="858"/>
                    <a:pt x="1295" y="873"/>
                    <a:pt x="1715" y="873"/>
                  </a:cubicBezTo>
                  <a:cubicBezTo>
                    <a:pt x="2345" y="873"/>
                    <a:pt x="2975" y="840"/>
                    <a:pt x="3605" y="676"/>
                  </a:cubicBezTo>
                  <a:cubicBezTo>
                    <a:pt x="3963" y="591"/>
                    <a:pt x="3815" y="1"/>
                    <a:pt x="3503"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3" name="Google Shape;543;p4"/>
            <p:cNvSpPr/>
            <p:nvPr/>
          </p:nvSpPr>
          <p:spPr>
            <a:xfrm>
              <a:off x="398700" y="4361125"/>
              <a:ext cx="40025" cy="74400"/>
            </a:xfrm>
            <a:custGeom>
              <a:avLst/>
              <a:gdLst/>
              <a:ahLst/>
              <a:cxnLst/>
              <a:rect l="l" t="t" r="r" b="b"/>
              <a:pathLst>
                <a:path w="1601" h="2976" extrusionOk="0">
                  <a:moveTo>
                    <a:pt x="421" y="1"/>
                  </a:moveTo>
                  <a:cubicBezTo>
                    <a:pt x="217" y="1"/>
                    <a:pt x="1" y="163"/>
                    <a:pt x="129" y="404"/>
                  </a:cubicBezTo>
                  <a:cubicBezTo>
                    <a:pt x="311" y="1249"/>
                    <a:pt x="608" y="2002"/>
                    <a:pt x="882" y="2778"/>
                  </a:cubicBezTo>
                  <a:cubicBezTo>
                    <a:pt x="916" y="2916"/>
                    <a:pt x="1032" y="2976"/>
                    <a:pt x="1158" y="2976"/>
                  </a:cubicBezTo>
                  <a:cubicBezTo>
                    <a:pt x="1366" y="2976"/>
                    <a:pt x="1601" y="2814"/>
                    <a:pt x="1544" y="2573"/>
                  </a:cubicBezTo>
                  <a:cubicBezTo>
                    <a:pt x="1270" y="1819"/>
                    <a:pt x="973" y="1066"/>
                    <a:pt x="699" y="199"/>
                  </a:cubicBezTo>
                  <a:cubicBezTo>
                    <a:pt x="665" y="61"/>
                    <a:pt x="545" y="1"/>
                    <a:pt x="42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4" name="Google Shape;544;p4"/>
            <p:cNvSpPr/>
            <p:nvPr/>
          </p:nvSpPr>
          <p:spPr>
            <a:xfrm>
              <a:off x="359875" y="4444575"/>
              <a:ext cx="105075" cy="31300"/>
            </a:xfrm>
            <a:custGeom>
              <a:avLst/>
              <a:gdLst/>
              <a:ahLst/>
              <a:cxnLst/>
              <a:rect l="l" t="t" r="r" b="b"/>
              <a:pathLst>
                <a:path w="4203" h="1252" extrusionOk="0">
                  <a:moveTo>
                    <a:pt x="3750" y="1"/>
                  </a:moveTo>
                  <a:cubicBezTo>
                    <a:pt x="3723" y="1"/>
                    <a:pt x="3696" y="4"/>
                    <a:pt x="3667" y="11"/>
                  </a:cubicBezTo>
                  <a:cubicBezTo>
                    <a:pt x="2526" y="193"/>
                    <a:pt x="1476" y="376"/>
                    <a:pt x="449" y="581"/>
                  </a:cubicBezTo>
                  <a:cubicBezTo>
                    <a:pt x="0" y="667"/>
                    <a:pt x="132" y="1252"/>
                    <a:pt x="543" y="1252"/>
                  </a:cubicBezTo>
                  <a:cubicBezTo>
                    <a:pt x="571" y="1252"/>
                    <a:pt x="601" y="1249"/>
                    <a:pt x="632" y="1243"/>
                  </a:cubicBezTo>
                  <a:cubicBezTo>
                    <a:pt x="1682" y="1061"/>
                    <a:pt x="2732" y="855"/>
                    <a:pt x="3759" y="581"/>
                  </a:cubicBezTo>
                  <a:cubicBezTo>
                    <a:pt x="4203" y="497"/>
                    <a:pt x="4079" y="1"/>
                    <a:pt x="37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5" name="Google Shape;545;p4"/>
            <p:cNvSpPr/>
            <p:nvPr/>
          </p:nvSpPr>
          <p:spPr>
            <a:xfrm>
              <a:off x="470200" y="4411550"/>
              <a:ext cx="37475" cy="72450"/>
            </a:xfrm>
            <a:custGeom>
              <a:avLst/>
              <a:gdLst/>
              <a:ahLst/>
              <a:cxnLst/>
              <a:rect l="l" t="t" r="r" b="b"/>
              <a:pathLst>
                <a:path w="1499" h="2898" extrusionOk="0">
                  <a:moveTo>
                    <a:pt x="385" y="1"/>
                  </a:moveTo>
                  <a:cubicBezTo>
                    <a:pt x="191" y="1"/>
                    <a:pt x="0" y="181"/>
                    <a:pt x="122" y="464"/>
                  </a:cubicBezTo>
                  <a:cubicBezTo>
                    <a:pt x="304" y="1126"/>
                    <a:pt x="487" y="1902"/>
                    <a:pt x="784" y="2656"/>
                  </a:cubicBezTo>
                  <a:cubicBezTo>
                    <a:pt x="822" y="2819"/>
                    <a:pt x="962" y="2898"/>
                    <a:pt x="1104" y="2898"/>
                  </a:cubicBezTo>
                  <a:cubicBezTo>
                    <a:pt x="1299" y="2898"/>
                    <a:pt x="1498" y="2750"/>
                    <a:pt x="1446" y="2473"/>
                  </a:cubicBezTo>
                  <a:cubicBezTo>
                    <a:pt x="1172" y="1697"/>
                    <a:pt x="966" y="1035"/>
                    <a:pt x="692" y="282"/>
                  </a:cubicBezTo>
                  <a:cubicBezTo>
                    <a:pt x="655" y="86"/>
                    <a:pt x="519" y="1"/>
                    <a:pt x="38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6" name="Google Shape;546;p4"/>
            <p:cNvSpPr/>
            <p:nvPr/>
          </p:nvSpPr>
          <p:spPr>
            <a:xfrm>
              <a:off x="447900" y="4491975"/>
              <a:ext cx="93625" cy="33650"/>
            </a:xfrm>
            <a:custGeom>
              <a:avLst/>
              <a:gdLst/>
              <a:ahLst/>
              <a:cxnLst/>
              <a:rect l="l" t="t" r="r" b="b"/>
              <a:pathLst>
                <a:path w="3745" h="1346" extrusionOk="0">
                  <a:moveTo>
                    <a:pt x="3180" y="1"/>
                  </a:moveTo>
                  <a:cubicBezTo>
                    <a:pt x="3151" y="1"/>
                    <a:pt x="3122" y="3"/>
                    <a:pt x="3091" y="9"/>
                  </a:cubicBezTo>
                  <a:cubicBezTo>
                    <a:pt x="2246" y="192"/>
                    <a:pt x="1288" y="489"/>
                    <a:pt x="443" y="671"/>
                  </a:cubicBezTo>
                  <a:cubicBezTo>
                    <a:pt x="0" y="755"/>
                    <a:pt x="122" y="1346"/>
                    <a:pt x="521" y="1346"/>
                  </a:cubicBezTo>
                  <a:cubicBezTo>
                    <a:pt x="554" y="1346"/>
                    <a:pt x="589" y="1342"/>
                    <a:pt x="626" y="1333"/>
                  </a:cubicBezTo>
                  <a:cubicBezTo>
                    <a:pt x="1493" y="1150"/>
                    <a:pt x="2429" y="877"/>
                    <a:pt x="3296" y="671"/>
                  </a:cubicBezTo>
                  <a:cubicBezTo>
                    <a:pt x="3745" y="586"/>
                    <a:pt x="3594" y="1"/>
                    <a:pt x="318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7" name="Google Shape;547;p4"/>
            <p:cNvSpPr/>
            <p:nvPr/>
          </p:nvSpPr>
          <p:spPr>
            <a:xfrm>
              <a:off x="847350" y="4494875"/>
              <a:ext cx="23075" cy="75950"/>
            </a:xfrm>
            <a:custGeom>
              <a:avLst/>
              <a:gdLst/>
              <a:ahLst/>
              <a:cxnLst/>
              <a:rect l="l" t="t" r="r" b="b"/>
              <a:pathLst>
                <a:path w="923" h="3038" extrusionOk="0">
                  <a:moveTo>
                    <a:pt x="410" y="0"/>
                  </a:moveTo>
                  <a:cubicBezTo>
                    <a:pt x="211" y="0"/>
                    <a:pt x="1" y="180"/>
                    <a:pt x="55" y="464"/>
                  </a:cubicBezTo>
                  <a:cubicBezTo>
                    <a:pt x="146" y="1217"/>
                    <a:pt x="146" y="1993"/>
                    <a:pt x="237" y="2746"/>
                  </a:cubicBezTo>
                  <a:cubicBezTo>
                    <a:pt x="237" y="2940"/>
                    <a:pt x="409" y="3037"/>
                    <a:pt x="580" y="3037"/>
                  </a:cubicBezTo>
                  <a:cubicBezTo>
                    <a:pt x="751" y="3037"/>
                    <a:pt x="922" y="2940"/>
                    <a:pt x="922" y="2746"/>
                  </a:cubicBezTo>
                  <a:cubicBezTo>
                    <a:pt x="808" y="1902"/>
                    <a:pt x="808" y="1034"/>
                    <a:pt x="717" y="281"/>
                  </a:cubicBezTo>
                  <a:cubicBezTo>
                    <a:pt x="679" y="86"/>
                    <a:pt x="547" y="0"/>
                    <a:pt x="4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8" name="Google Shape;548;p4"/>
            <p:cNvSpPr/>
            <p:nvPr/>
          </p:nvSpPr>
          <p:spPr>
            <a:xfrm>
              <a:off x="830975" y="4579850"/>
              <a:ext cx="88325" cy="27275"/>
            </a:xfrm>
            <a:custGeom>
              <a:avLst/>
              <a:gdLst/>
              <a:ahLst/>
              <a:cxnLst/>
              <a:rect l="l" t="t" r="r" b="b"/>
              <a:pathLst>
                <a:path w="3533" h="1091" extrusionOk="0">
                  <a:moveTo>
                    <a:pt x="2990" y="1"/>
                  </a:moveTo>
                  <a:cubicBezTo>
                    <a:pt x="2961" y="1"/>
                    <a:pt x="2932" y="3"/>
                    <a:pt x="2901" y="9"/>
                  </a:cubicBezTo>
                  <a:cubicBezTo>
                    <a:pt x="2034" y="215"/>
                    <a:pt x="1189" y="215"/>
                    <a:pt x="322" y="489"/>
                  </a:cubicBezTo>
                  <a:cubicBezTo>
                    <a:pt x="0" y="569"/>
                    <a:pt x="103" y="1091"/>
                    <a:pt x="397" y="1091"/>
                  </a:cubicBezTo>
                  <a:cubicBezTo>
                    <a:pt x="437" y="1091"/>
                    <a:pt x="481" y="1081"/>
                    <a:pt x="527" y="1059"/>
                  </a:cubicBezTo>
                  <a:cubicBezTo>
                    <a:pt x="1372" y="877"/>
                    <a:pt x="2239" y="877"/>
                    <a:pt x="3084" y="671"/>
                  </a:cubicBezTo>
                  <a:cubicBezTo>
                    <a:pt x="3532" y="586"/>
                    <a:pt x="3401" y="1"/>
                    <a:pt x="29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49" name="Google Shape;549;p4"/>
            <p:cNvSpPr/>
            <p:nvPr/>
          </p:nvSpPr>
          <p:spPr>
            <a:xfrm>
              <a:off x="781950" y="4565950"/>
              <a:ext cx="23100" cy="78875"/>
            </a:xfrm>
            <a:custGeom>
              <a:avLst/>
              <a:gdLst/>
              <a:ahLst/>
              <a:cxnLst/>
              <a:rect l="l" t="t" r="r" b="b"/>
              <a:pathLst>
                <a:path w="924" h="3155" extrusionOk="0">
                  <a:moveTo>
                    <a:pt x="445" y="0"/>
                  </a:moveTo>
                  <a:cubicBezTo>
                    <a:pt x="280" y="0"/>
                    <a:pt x="114" y="97"/>
                    <a:pt x="114" y="291"/>
                  </a:cubicBezTo>
                  <a:cubicBezTo>
                    <a:pt x="114" y="1227"/>
                    <a:pt x="0" y="2095"/>
                    <a:pt x="206" y="2939"/>
                  </a:cubicBezTo>
                  <a:cubicBezTo>
                    <a:pt x="241" y="3090"/>
                    <a:pt x="363" y="3154"/>
                    <a:pt x="493" y="3154"/>
                  </a:cubicBezTo>
                  <a:cubicBezTo>
                    <a:pt x="697" y="3154"/>
                    <a:pt x="923" y="2994"/>
                    <a:pt x="868" y="2757"/>
                  </a:cubicBezTo>
                  <a:cubicBezTo>
                    <a:pt x="685" y="2003"/>
                    <a:pt x="776" y="1136"/>
                    <a:pt x="776" y="291"/>
                  </a:cubicBezTo>
                  <a:cubicBezTo>
                    <a:pt x="776" y="97"/>
                    <a:pt x="611" y="0"/>
                    <a:pt x="44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0" name="Google Shape;550;p4"/>
            <p:cNvSpPr/>
            <p:nvPr/>
          </p:nvSpPr>
          <p:spPr>
            <a:xfrm>
              <a:off x="766025" y="4653675"/>
              <a:ext cx="73000" cy="24225"/>
            </a:xfrm>
            <a:custGeom>
              <a:avLst/>
              <a:gdLst/>
              <a:ahLst/>
              <a:cxnLst/>
              <a:rect l="l" t="t" r="r" b="b"/>
              <a:pathLst>
                <a:path w="2920" h="969" extrusionOk="0">
                  <a:moveTo>
                    <a:pt x="2555" y="1"/>
                  </a:moveTo>
                  <a:cubicBezTo>
                    <a:pt x="1779" y="1"/>
                    <a:pt x="1025" y="206"/>
                    <a:pt x="363" y="297"/>
                  </a:cubicBezTo>
                  <a:cubicBezTo>
                    <a:pt x="0" y="383"/>
                    <a:pt x="57" y="968"/>
                    <a:pt x="458" y="968"/>
                  </a:cubicBezTo>
                  <a:cubicBezTo>
                    <a:pt x="486" y="968"/>
                    <a:pt x="515" y="965"/>
                    <a:pt x="546" y="959"/>
                  </a:cubicBezTo>
                  <a:cubicBezTo>
                    <a:pt x="1208" y="868"/>
                    <a:pt x="1893" y="686"/>
                    <a:pt x="2555" y="686"/>
                  </a:cubicBezTo>
                  <a:cubicBezTo>
                    <a:pt x="2920" y="686"/>
                    <a:pt x="2920" y="1"/>
                    <a:pt x="25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1" name="Google Shape;551;p4"/>
            <p:cNvSpPr/>
            <p:nvPr/>
          </p:nvSpPr>
          <p:spPr>
            <a:xfrm>
              <a:off x="501475" y="4818825"/>
              <a:ext cx="55425" cy="52475"/>
            </a:xfrm>
            <a:custGeom>
              <a:avLst/>
              <a:gdLst/>
              <a:ahLst/>
              <a:cxnLst/>
              <a:rect l="l" t="t" r="r" b="b"/>
              <a:pathLst>
                <a:path w="2217" h="2099" extrusionOk="0">
                  <a:moveTo>
                    <a:pt x="479" y="0"/>
                  </a:moveTo>
                  <a:cubicBezTo>
                    <a:pt x="231" y="0"/>
                    <a:pt x="0" y="264"/>
                    <a:pt x="195" y="539"/>
                  </a:cubicBezTo>
                  <a:cubicBezTo>
                    <a:pt x="583" y="1018"/>
                    <a:pt x="1062" y="1498"/>
                    <a:pt x="1518" y="1954"/>
                  </a:cubicBezTo>
                  <a:cubicBezTo>
                    <a:pt x="1596" y="2056"/>
                    <a:pt x="1687" y="2098"/>
                    <a:pt x="1773" y="2098"/>
                  </a:cubicBezTo>
                  <a:cubicBezTo>
                    <a:pt x="2014" y="2098"/>
                    <a:pt x="2217" y="1767"/>
                    <a:pt x="1998" y="1498"/>
                  </a:cubicBezTo>
                  <a:cubicBezTo>
                    <a:pt x="1518" y="1110"/>
                    <a:pt x="1153" y="630"/>
                    <a:pt x="765" y="151"/>
                  </a:cubicBezTo>
                  <a:cubicBezTo>
                    <a:pt x="686" y="45"/>
                    <a:pt x="581" y="0"/>
                    <a:pt x="47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2" name="Google Shape;552;p4"/>
            <p:cNvSpPr/>
            <p:nvPr/>
          </p:nvSpPr>
          <p:spPr>
            <a:xfrm>
              <a:off x="512325" y="4868650"/>
              <a:ext cx="80275" cy="54925"/>
            </a:xfrm>
            <a:custGeom>
              <a:avLst/>
              <a:gdLst/>
              <a:ahLst/>
              <a:cxnLst/>
              <a:rect l="l" t="t" r="r" b="b"/>
              <a:pathLst>
                <a:path w="3211" h="2197" extrusionOk="0">
                  <a:moveTo>
                    <a:pt x="2724" y="0"/>
                  </a:moveTo>
                  <a:cubicBezTo>
                    <a:pt x="2660" y="0"/>
                    <a:pt x="2592" y="22"/>
                    <a:pt x="2522" y="75"/>
                  </a:cubicBezTo>
                  <a:cubicBezTo>
                    <a:pt x="1769" y="532"/>
                    <a:pt x="1199" y="1102"/>
                    <a:pt x="331" y="1582"/>
                  </a:cubicBezTo>
                  <a:cubicBezTo>
                    <a:pt x="1" y="1757"/>
                    <a:pt x="233" y="2196"/>
                    <a:pt x="549" y="2196"/>
                  </a:cubicBezTo>
                  <a:cubicBezTo>
                    <a:pt x="604" y="2196"/>
                    <a:pt x="662" y="2183"/>
                    <a:pt x="719" y="2152"/>
                  </a:cubicBezTo>
                  <a:cubicBezTo>
                    <a:pt x="1473" y="1787"/>
                    <a:pt x="2134" y="1102"/>
                    <a:pt x="2911" y="646"/>
                  </a:cubicBezTo>
                  <a:cubicBezTo>
                    <a:pt x="3211" y="477"/>
                    <a:pt x="3017" y="0"/>
                    <a:pt x="272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3" name="Google Shape;553;p4"/>
            <p:cNvSpPr/>
            <p:nvPr/>
          </p:nvSpPr>
          <p:spPr>
            <a:xfrm>
              <a:off x="587350" y="4832575"/>
              <a:ext cx="45425" cy="50125"/>
            </a:xfrm>
            <a:custGeom>
              <a:avLst/>
              <a:gdLst/>
              <a:ahLst/>
              <a:cxnLst/>
              <a:rect l="l" t="t" r="r" b="b"/>
              <a:pathLst>
                <a:path w="1817" h="2005" extrusionOk="0">
                  <a:moveTo>
                    <a:pt x="426" y="0"/>
                  </a:moveTo>
                  <a:cubicBezTo>
                    <a:pt x="195" y="0"/>
                    <a:pt x="0" y="209"/>
                    <a:pt x="183" y="468"/>
                  </a:cubicBezTo>
                  <a:cubicBezTo>
                    <a:pt x="480" y="948"/>
                    <a:pt x="754" y="1404"/>
                    <a:pt x="1051" y="1884"/>
                  </a:cubicBezTo>
                  <a:cubicBezTo>
                    <a:pt x="1129" y="1968"/>
                    <a:pt x="1232" y="2005"/>
                    <a:pt x="1332" y="2005"/>
                  </a:cubicBezTo>
                  <a:cubicBezTo>
                    <a:pt x="1582" y="2005"/>
                    <a:pt x="1817" y="1779"/>
                    <a:pt x="1621" y="1518"/>
                  </a:cubicBezTo>
                  <a:cubicBezTo>
                    <a:pt x="1325" y="1039"/>
                    <a:pt x="1051" y="651"/>
                    <a:pt x="754" y="172"/>
                  </a:cubicBezTo>
                  <a:cubicBezTo>
                    <a:pt x="663" y="51"/>
                    <a:pt x="541" y="0"/>
                    <a:pt x="42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4" name="Google Shape;554;p4"/>
            <p:cNvSpPr/>
            <p:nvPr/>
          </p:nvSpPr>
          <p:spPr>
            <a:xfrm>
              <a:off x="605375" y="4872750"/>
              <a:ext cx="56375" cy="47275"/>
            </a:xfrm>
            <a:custGeom>
              <a:avLst/>
              <a:gdLst/>
              <a:ahLst/>
              <a:cxnLst/>
              <a:rect l="l" t="t" r="r" b="b"/>
              <a:pathLst>
                <a:path w="2255" h="1891" extrusionOk="0">
                  <a:moveTo>
                    <a:pt x="1764" y="1"/>
                  </a:moveTo>
                  <a:cubicBezTo>
                    <a:pt x="1694" y="1"/>
                    <a:pt x="1623" y="28"/>
                    <a:pt x="1562" y="94"/>
                  </a:cubicBezTo>
                  <a:cubicBezTo>
                    <a:pt x="1083" y="482"/>
                    <a:pt x="695" y="938"/>
                    <a:pt x="216" y="1327"/>
                  </a:cubicBezTo>
                  <a:cubicBezTo>
                    <a:pt x="1" y="1559"/>
                    <a:pt x="249" y="1890"/>
                    <a:pt x="498" y="1890"/>
                  </a:cubicBezTo>
                  <a:cubicBezTo>
                    <a:pt x="567" y="1890"/>
                    <a:pt x="636" y="1865"/>
                    <a:pt x="695" y="1806"/>
                  </a:cubicBezTo>
                  <a:cubicBezTo>
                    <a:pt x="1174" y="1418"/>
                    <a:pt x="1562" y="938"/>
                    <a:pt x="2042" y="573"/>
                  </a:cubicBezTo>
                  <a:cubicBezTo>
                    <a:pt x="2255" y="342"/>
                    <a:pt x="2012" y="1"/>
                    <a:pt x="1764"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555" name="Google Shape;555;p4"/>
          <p:cNvSpPr/>
          <p:nvPr/>
        </p:nvSpPr>
        <p:spPr>
          <a:xfrm flipH="1">
            <a:off x="2940600" y="4873925"/>
            <a:ext cx="128625" cy="90225"/>
          </a:xfrm>
          <a:custGeom>
            <a:avLst/>
            <a:gdLst/>
            <a:ahLst/>
            <a:cxnLst/>
            <a:rect l="l" t="t" r="r" b="b"/>
            <a:pathLst>
              <a:path w="5145" h="3609" extrusionOk="0">
                <a:moveTo>
                  <a:pt x="2425" y="1"/>
                </a:moveTo>
                <a:cubicBezTo>
                  <a:pt x="931" y="1"/>
                  <a:pt x="1" y="2376"/>
                  <a:pt x="1715" y="3412"/>
                </a:cubicBezTo>
                <a:cubicBezTo>
                  <a:pt x="1950" y="3548"/>
                  <a:pt x="2195" y="3608"/>
                  <a:pt x="2436" y="3608"/>
                </a:cubicBezTo>
                <a:cubicBezTo>
                  <a:pt x="3858" y="3608"/>
                  <a:pt x="5145" y="1505"/>
                  <a:pt x="3427" y="353"/>
                </a:cubicBezTo>
                <a:cubicBezTo>
                  <a:pt x="3081" y="107"/>
                  <a:pt x="2740" y="1"/>
                  <a:pt x="242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56" name="Google Shape;556;p4"/>
          <p:cNvSpPr/>
          <p:nvPr/>
        </p:nvSpPr>
        <p:spPr>
          <a:xfrm flipH="1">
            <a:off x="6798438" y="45688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28836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57"/>
        <p:cNvGrpSpPr/>
        <p:nvPr/>
      </p:nvGrpSpPr>
      <p:grpSpPr>
        <a:xfrm>
          <a:off x="0" y="0"/>
          <a:ext cx="0" cy="0"/>
          <a:chOff x="0" y="0"/>
          <a:chExt cx="0" cy="0"/>
        </a:xfrm>
      </p:grpSpPr>
      <p:sp>
        <p:nvSpPr>
          <p:cNvPr id="558" name="Google Shape;558;p5"/>
          <p:cNvSpPr txBox="1">
            <a:spLocks noGrp="1"/>
          </p:cNvSpPr>
          <p:nvPr>
            <p:ph type="body" idx="1"/>
          </p:nvPr>
        </p:nvSpPr>
        <p:spPr>
          <a:xfrm>
            <a:off x="722375" y="1600200"/>
            <a:ext cx="3589200" cy="3006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59" name="Google Shape;559;p5"/>
          <p:cNvSpPr txBox="1">
            <a:spLocks noGrp="1"/>
          </p:cNvSpPr>
          <p:nvPr>
            <p:ph type="body" idx="2"/>
          </p:nvPr>
        </p:nvSpPr>
        <p:spPr>
          <a:xfrm>
            <a:off x="4832400" y="1600200"/>
            <a:ext cx="3589200" cy="3006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60" name="Google Shape;560;p5"/>
          <p:cNvSpPr txBox="1">
            <a:spLocks noGrp="1"/>
          </p:cNvSpPr>
          <p:nvPr>
            <p:ph type="title"/>
          </p:nvPr>
        </p:nvSpPr>
        <p:spPr>
          <a:xfrm>
            <a:off x="722375" y="445025"/>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1" name="Google Shape;561;p5"/>
          <p:cNvSpPr txBox="1">
            <a:spLocks noGrp="1"/>
          </p:cNvSpPr>
          <p:nvPr>
            <p:ph type="subTitle" idx="3"/>
          </p:nvPr>
        </p:nvSpPr>
        <p:spPr>
          <a:xfrm>
            <a:off x="723900" y="1028700"/>
            <a:ext cx="7699200" cy="3999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562" name="Google Shape;562;p5"/>
          <p:cNvGrpSpPr/>
          <p:nvPr/>
        </p:nvGrpSpPr>
        <p:grpSpPr>
          <a:xfrm>
            <a:off x="6903000" y="-245750"/>
            <a:ext cx="2646825" cy="5112750"/>
            <a:chOff x="6903000" y="-245750"/>
            <a:chExt cx="2646825" cy="5112750"/>
          </a:xfrm>
        </p:grpSpPr>
        <p:sp>
          <p:nvSpPr>
            <p:cNvPr id="563" name="Google Shape;563;p5"/>
            <p:cNvSpPr/>
            <p:nvPr/>
          </p:nvSpPr>
          <p:spPr>
            <a:xfrm>
              <a:off x="7781500" y="377038"/>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64" name="Google Shape;564;p5"/>
            <p:cNvSpPr/>
            <p:nvPr/>
          </p:nvSpPr>
          <p:spPr>
            <a:xfrm>
              <a:off x="8729800" y="1402625"/>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65" name="Google Shape;565;p5"/>
            <p:cNvSpPr/>
            <p:nvPr/>
          </p:nvSpPr>
          <p:spPr>
            <a:xfrm>
              <a:off x="7870800" y="16665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566" name="Google Shape;566;p5"/>
            <p:cNvGrpSpPr/>
            <p:nvPr/>
          </p:nvGrpSpPr>
          <p:grpSpPr>
            <a:xfrm>
              <a:off x="6903000" y="158350"/>
              <a:ext cx="708750" cy="698750"/>
              <a:chOff x="6836325" y="30975"/>
              <a:chExt cx="708750" cy="698750"/>
            </a:xfrm>
          </p:grpSpPr>
          <p:sp>
            <p:nvSpPr>
              <p:cNvPr id="567" name="Google Shape;567;p5"/>
              <p:cNvSpPr/>
              <p:nvPr/>
            </p:nvSpPr>
            <p:spPr>
              <a:xfrm>
                <a:off x="7171275" y="30975"/>
                <a:ext cx="45675" cy="698750"/>
              </a:xfrm>
              <a:custGeom>
                <a:avLst/>
                <a:gdLst/>
                <a:ahLst/>
                <a:cxnLst/>
                <a:rect l="l" t="t" r="r" b="b"/>
                <a:pathLst>
                  <a:path w="1827" h="27950" extrusionOk="0">
                    <a:moveTo>
                      <a:pt x="571" y="0"/>
                    </a:moveTo>
                    <a:cubicBezTo>
                      <a:pt x="286" y="0"/>
                      <a:pt x="1" y="189"/>
                      <a:pt x="1" y="565"/>
                    </a:cubicBezTo>
                    <a:cubicBezTo>
                      <a:pt x="571" y="9513"/>
                      <a:pt x="206" y="18437"/>
                      <a:pt x="206" y="27385"/>
                    </a:cubicBezTo>
                    <a:cubicBezTo>
                      <a:pt x="206" y="27762"/>
                      <a:pt x="514" y="27950"/>
                      <a:pt x="822" y="27950"/>
                    </a:cubicBezTo>
                    <a:cubicBezTo>
                      <a:pt x="1131" y="27950"/>
                      <a:pt x="1439" y="27762"/>
                      <a:pt x="1439" y="27385"/>
                    </a:cubicBezTo>
                    <a:cubicBezTo>
                      <a:pt x="1439" y="18437"/>
                      <a:pt x="1827" y="9513"/>
                      <a:pt x="1142" y="565"/>
                    </a:cubicBezTo>
                    <a:cubicBezTo>
                      <a:pt x="1142" y="189"/>
                      <a:pt x="857" y="0"/>
                      <a:pt x="571"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68" name="Google Shape;568;p5"/>
              <p:cNvSpPr/>
              <p:nvPr/>
            </p:nvSpPr>
            <p:spPr>
              <a:xfrm>
                <a:off x="6836325" y="360625"/>
                <a:ext cx="708750" cy="38850"/>
              </a:xfrm>
              <a:custGeom>
                <a:avLst/>
                <a:gdLst/>
                <a:ahLst/>
                <a:cxnLst/>
                <a:rect l="l" t="t" r="r" b="b"/>
                <a:pathLst>
                  <a:path w="28350" h="1554" extrusionOk="0">
                    <a:moveTo>
                      <a:pt x="12525" y="1"/>
                    </a:moveTo>
                    <a:cubicBezTo>
                      <a:pt x="8602" y="1"/>
                      <a:pt x="4678" y="71"/>
                      <a:pt x="754" y="321"/>
                    </a:cubicBezTo>
                    <a:cubicBezTo>
                      <a:pt x="0" y="413"/>
                      <a:pt x="0" y="1554"/>
                      <a:pt x="754" y="1554"/>
                    </a:cubicBezTo>
                    <a:cubicBezTo>
                      <a:pt x="5319" y="1263"/>
                      <a:pt x="9884" y="1191"/>
                      <a:pt x="14446" y="1191"/>
                    </a:cubicBezTo>
                    <a:cubicBezTo>
                      <a:pt x="18825" y="1191"/>
                      <a:pt x="23202" y="1257"/>
                      <a:pt x="27573" y="1257"/>
                    </a:cubicBezTo>
                    <a:cubicBezTo>
                      <a:pt x="28349" y="1257"/>
                      <a:pt x="28349" y="116"/>
                      <a:pt x="27573" y="116"/>
                    </a:cubicBezTo>
                    <a:cubicBezTo>
                      <a:pt x="22563" y="116"/>
                      <a:pt x="17545" y="1"/>
                      <a:pt x="1252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69" name="Google Shape;569;p5"/>
              <p:cNvSpPr/>
              <p:nvPr/>
            </p:nvSpPr>
            <p:spPr>
              <a:xfrm>
                <a:off x="6929050" y="131750"/>
                <a:ext cx="520375" cy="499725"/>
              </a:xfrm>
              <a:custGeom>
                <a:avLst/>
                <a:gdLst/>
                <a:ahLst/>
                <a:cxnLst/>
                <a:rect l="l" t="t" r="r" b="b"/>
                <a:pathLst>
                  <a:path w="20815" h="19989" extrusionOk="0">
                    <a:moveTo>
                      <a:pt x="862" y="0"/>
                    </a:moveTo>
                    <a:cubicBezTo>
                      <a:pt x="398" y="0"/>
                      <a:pt x="1" y="560"/>
                      <a:pt x="377" y="1008"/>
                    </a:cubicBezTo>
                    <a:cubicBezTo>
                      <a:pt x="7133" y="6897"/>
                      <a:pt x="13228" y="13471"/>
                      <a:pt x="19596" y="19839"/>
                    </a:cubicBezTo>
                    <a:cubicBezTo>
                      <a:pt x="19701" y="19944"/>
                      <a:pt x="19823" y="19989"/>
                      <a:pt x="19945" y="19989"/>
                    </a:cubicBezTo>
                    <a:cubicBezTo>
                      <a:pt x="20381" y="19989"/>
                      <a:pt x="20815" y="19417"/>
                      <a:pt x="20440" y="18972"/>
                    </a:cubicBezTo>
                    <a:cubicBezTo>
                      <a:pt x="14072" y="12603"/>
                      <a:pt x="7978" y="6052"/>
                      <a:pt x="1244" y="141"/>
                    </a:cubicBezTo>
                    <a:cubicBezTo>
                      <a:pt x="1121" y="42"/>
                      <a:pt x="989" y="0"/>
                      <a:pt x="8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0" name="Google Shape;570;p5"/>
              <p:cNvSpPr/>
              <p:nvPr/>
            </p:nvSpPr>
            <p:spPr>
              <a:xfrm>
                <a:off x="6936900" y="126950"/>
                <a:ext cx="510250" cy="508150"/>
              </a:xfrm>
              <a:custGeom>
                <a:avLst/>
                <a:gdLst/>
                <a:ahLst/>
                <a:cxnLst/>
                <a:rect l="l" t="t" r="r" b="b"/>
                <a:pathLst>
                  <a:path w="20410" h="20326" extrusionOk="0">
                    <a:moveTo>
                      <a:pt x="19576" y="0"/>
                    </a:moveTo>
                    <a:cubicBezTo>
                      <a:pt x="19449" y="0"/>
                      <a:pt x="19315" y="45"/>
                      <a:pt x="19191" y="150"/>
                    </a:cubicBezTo>
                    <a:cubicBezTo>
                      <a:pt x="12800" y="6518"/>
                      <a:pt x="6249" y="12613"/>
                      <a:pt x="360" y="19369"/>
                    </a:cubicBezTo>
                    <a:cubicBezTo>
                      <a:pt x="1" y="19796"/>
                      <a:pt x="333" y="20326"/>
                      <a:pt x="723" y="20326"/>
                    </a:cubicBezTo>
                    <a:cubicBezTo>
                      <a:pt x="855" y="20326"/>
                      <a:pt x="992" y="20266"/>
                      <a:pt x="1113" y="20122"/>
                    </a:cubicBezTo>
                    <a:cubicBezTo>
                      <a:pt x="7093" y="13366"/>
                      <a:pt x="13667" y="7294"/>
                      <a:pt x="20035" y="1017"/>
                    </a:cubicBezTo>
                    <a:cubicBezTo>
                      <a:pt x="20410" y="572"/>
                      <a:pt x="20032" y="0"/>
                      <a:pt x="1957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1" name="Google Shape;571;p5"/>
              <p:cNvSpPr/>
              <p:nvPr/>
            </p:nvSpPr>
            <p:spPr>
              <a:xfrm>
                <a:off x="7091050" y="69225"/>
                <a:ext cx="119975" cy="100950"/>
              </a:xfrm>
              <a:custGeom>
                <a:avLst/>
                <a:gdLst/>
                <a:ahLst/>
                <a:cxnLst/>
                <a:rect l="l" t="t" r="r" b="b"/>
                <a:pathLst>
                  <a:path w="4799" h="4038" extrusionOk="0">
                    <a:moveTo>
                      <a:pt x="842" y="1"/>
                    </a:moveTo>
                    <a:cubicBezTo>
                      <a:pt x="326" y="1"/>
                      <a:pt x="0" y="806"/>
                      <a:pt x="562" y="1135"/>
                    </a:cubicBezTo>
                    <a:cubicBezTo>
                      <a:pt x="1795" y="1797"/>
                      <a:pt x="2639" y="2938"/>
                      <a:pt x="3598" y="3897"/>
                    </a:cubicBezTo>
                    <a:cubicBezTo>
                      <a:pt x="3701" y="3995"/>
                      <a:pt x="3821" y="4038"/>
                      <a:pt x="3940" y="4038"/>
                    </a:cubicBezTo>
                    <a:cubicBezTo>
                      <a:pt x="4375" y="4038"/>
                      <a:pt x="4799" y="3477"/>
                      <a:pt x="4351" y="3030"/>
                    </a:cubicBezTo>
                    <a:cubicBezTo>
                      <a:pt x="3415" y="1980"/>
                      <a:pt x="2456" y="747"/>
                      <a:pt x="1133" y="85"/>
                    </a:cubicBezTo>
                    <a:cubicBezTo>
                      <a:pt x="1032" y="26"/>
                      <a:pt x="934" y="1"/>
                      <a:pt x="84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2" name="Google Shape;572;p5"/>
              <p:cNvSpPr/>
              <p:nvPr/>
            </p:nvSpPr>
            <p:spPr>
              <a:xfrm>
                <a:off x="7169300" y="69225"/>
                <a:ext cx="121050" cy="100950"/>
              </a:xfrm>
              <a:custGeom>
                <a:avLst/>
                <a:gdLst/>
                <a:ahLst/>
                <a:cxnLst/>
                <a:rect l="l" t="t" r="r" b="b"/>
                <a:pathLst>
                  <a:path w="4842" h="4038" extrusionOk="0">
                    <a:moveTo>
                      <a:pt x="4000" y="1"/>
                    </a:moveTo>
                    <a:cubicBezTo>
                      <a:pt x="3908" y="1"/>
                      <a:pt x="3809" y="26"/>
                      <a:pt x="3709" y="85"/>
                    </a:cubicBezTo>
                    <a:cubicBezTo>
                      <a:pt x="2362" y="747"/>
                      <a:pt x="1426" y="1980"/>
                      <a:pt x="376" y="3030"/>
                    </a:cubicBezTo>
                    <a:cubicBezTo>
                      <a:pt x="0" y="3477"/>
                      <a:pt x="383" y="4038"/>
                      <a:pt x="841" y="4038"/>
                    </a:cubicBezTo>
                    <a:cubicBezTo>
                      <a:pt x="967" y="4038"/>
                      <a:pt x="1098" y="3995"/>
                      <a:pt x="1221" y="3897"/>
                    </a:cubicBezTo>
                    <a:cubicBezTo>
                      <a:pt x="2180" y="2938"/>
                      <a:pt x="3047" y="1797"/>
                      <a:pt x="4280" y="1135"/>
                    </a:cubicBezTo>
                    <a:cubicBezTo>
                      <a:pt x="4841" y="806"/>
                      <a:pt x="4516" y="1"/>
                      <a:pt x="400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3" name="Google Shape;573;p5"/>
              <p:cNvSpPr/>
              <p:nvPr/>
            </p:nvSpPr>
            <p:spPr>
              <a:xfrm>
                <a:off x="7090700" y="589875"/>
                <a:ext cx="120050" cy="100900"/>
              </a:xfrm>
              <a:custGeom>
                <a:avLst/>
                <a:gdLst/>
                <a:ahLst/>
                <a:cxnLst/>
                <a:rect l="l" t="t" r="r" b="b"/>
                <a:pathLst>
                  <a:path w="4802" h="4036" extrusionOk="0">
                    <a:moveTo>
                      <a:pt x="3986" y="0"/>
                    </a:moveTo>
                    <a:cubicBezTo>
                      <a:pt x="3857" y="0"/>
                      <a:pt x="3724" y="56"/>
                      <a:pt x="3612" y="190"/>
                    </a:cubicBezTo>
                    <a:cubicBezTo>
                      <a:pt x="2653" y="1126"/>
                      <a:pt x="1809" y="2267"/>
                      <a:pt x="576" y="2929"/>
                    </a:cubicBezTo>
                    <a:cubicBezTo>
                      <a:pt x="0" y="3266"/>
                      <a:pt x="357" y="4035"/>
                      <a:pt x="895" y="4035"/>
                    </a:cubicBezTo>
                    <a:cubicBezTo>
                      <a:pt x="975" y="4035"/>
                      <a:pt x="1060" y="4018"/>
                      <a:pt x="1147" y="3979"/>
                    </a:cubicBezTo>
                    <a:cubicBezTo>
                      <a:pt x="2470" y="3226"/>
                      <a:pt x="3429" y="2085"/>
                      <a:pt x="4365" y="1035"/>
                    </a:cubicBezTo>
                    <a:cubicBezTo>
                      <a:pt x="4802" y="598"/>
                      <a:pt x="4409" y="0"/>
                      <a:pt x="3986"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4" name="Google Shape;574;p5"/>
              <p:cNvSpPr/>
              <p:nvPr/>
            </p:nvSpPr>
            <p:spPr>
              <a:xfrm>
                <a:off x="7169525" y="589875"/>
                <a:ext cx="121175" cy="100900"/>
              </a:xfrm>
              <a:custGeom>
                <a:avLst/>
                <a:gdLst/>
                <a:ahLst/>
                <a:cxnLst/>
                <a:rect l="l" t="t" r="r" b="b"/>
                <a:pathLst>
                  <a:path w="4847" h="4036" extrusionOk="0">
                    <a:moveTo>
                      <a:pt x="799" y="0"/>
                    </a:moveTo>
                    <a:cubicBezTo>
                      <a:pt x="356" y="0"/>
                      <a:pt x="0" y="598"/>
                      <a:pt x="367" y="1035"/>
                    </a:cubicBezTo>
                    <a:cubicBezTo>
                      <a:pt x="1417" y="2085"/>
                      <a:pt x="2353" y="3226"/>
                      <a:pt x="3700" y="3979"/>
                    </a:cubicBezTo>
                    <a:cubicBezTo>
                      <a:pt x="3786" y="4018"/>
                      <a:pt x="3871" y="4035"/>
                      <a:pt x="3952" y="4035"/>
                    </a:cubicBezTo>
                    <a:cubicBezTo>
                      <a:pt x="4490" y="4035"/>
                      <a:pt x="4846" y="3266"/>
                      <a:pt x="4271" y="2929"/>
                    </a:cubicBezTo>
                    <a:cubicBezTo>
                      <a:pt x="3038" y="2267"/>
                      <a:pt x="2171" y="1126"/>
                      <a:pt x="1212" y="190"/>
                    </a:cubicBezTo>
                    <a:cubicBezTo>
                      <a:pt x="1078" y="56"/>
                      <a:pt x="934" y="0"/>
                      <a:pt x="799"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5" name="Google Shape;575;p5"/>
              <p:cNvSpPr/>
              <p:nvPr/>
            </p:nvSpPr>
            <p:spPr>
              <a:xfrm>
                <a:off x="6874750" y="364825"/>
                <a:ext cx="111275" cy="108775"/>
              </a:xfrm>
              <a:custGeom>
                <a:avLst/>
                <a:gdLst/>
                <a:ahLst/>
                <a:cxnLst/>
                <a:rect l="l" t="t" r="r" b="b"/>
                <a:pathLst>
                  <a:path w="4451" h="4351" extrusionOk="0">
                    <a:moveTo>
                      <a:pt x="3607" y="1"/>
                    </a:moveTo>
                    <a:cubicBezTo>
                      <a:pt x="3476" y="1"/>
                      <a:pt x="3338" y="46"/>
                      <a:pt x="3211" y="153"/>
                    </a:cubicBezTo>
                    <a:cubicBezTo>
                      <a:pt x="2161" y="1203"/>
                      <a:pt x="928" y="2139"/>
                      <a:pt x="266" y="3486"/>
                    </a:cubicBezTo>
                    <a:cubicBezTo>
                      <a:pt x="0" y="3940"/>
                      <a:pt x="411" y="4351"/>
                      <a:pt x="820" y="4351"/>
                    </a:cubicBezTo>
                    <a:cubicBezTo>
                      <a:pt x="1007" y="4351"/>
                      <a:pt x="1195" y="4264"/>
                      <a:pt x="1316" y="4056"/>
                    </a:cubicBezTo>
                    <a:cubicBezTo>
                      <a:pt x="1887" y="2801"/>
                      <a:pt x="3120" y="1956"/>
                      <a:pt x="4078" y="998"/>
                    </a:cubicBezTo>
                    <a:cubicBezTo>
                      <a:pt x="4451" y="554"/>
                      <a:pt x="4065" y="1"/>
                      <a:pt x="360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6" name="Google Shape;576;p5"/>
              <p:cNvSpPr/>
              <p:nvPr/>
            </p:nvSpPr>
            <p:spPr>
              <a:xfrm>
                <a:off x="6874800" y="287300"/>
                <a:ext cx="111400" cy="108325"/>
              </a:xfrm>
              <a:custGeom>
                <a:avLst/>
                <a:gdLst/>
                <a:ahLst/>
                <a:cxnLst/>
                <a:rect l="l" t="t" r="r" b="b"/>
                <a:pathLst>
                  <a:path w="4456" h="4333" extrusionOk="0">
                    <a:moveTo>
                      <a:pt x="809" y="1"/>
                    </a:moveTo>
                    <a:cubicBezTo>
                      <a:pt x="403" y="1"/>
                      <a:pt x="0" y="414"/>
                      <a:pt x="264" y="880"/>
                    </a:cubicBezTo>
                    <a:cubicBezTo>
                      <a:pt x="926" y="2204"/>
                      <a:pt x="2159" y="3163"/>
                      <a:pt x="3209" y="4190"/>
                    </a:cubicBezTo>
                    <a:cubicBezTo>
                      <a:pt x="3328" y="4290"/>
                      <a:pt x="3456" y="4333"/>
                      <a:pt x="3580" y="4333"/>
                    </a:cubicBezTo>
                    <a:cubicBezTo>
                      <a:pt x="4049" y="4333"/>
                      <a:pt x="4456" y="3725"/>
                      <a:pt x="4076" y="3346"/>
                    </a:cubicBezTo>
                    <a:cubicBezTo>
                      <a:pt x="3118" y="2387"/>
                      <a:pt x="1885" y="1542"/>
                      <a:pt x="1314" y="310"/>
                    </a:cubicBezTo>
                    <a:cubicBezTo>
                      <a:pt x="1191" y="91"/>
                      <a:pt x="1000" y="1"/>
                      <a:pt x="80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7" name="Google Shape;577;p5"/>
              <p:cNvSpPr/>
              <p:nvPr/>
            </p:nvSpPr>
            <p:spPr>
              <a:xfrm>
                <a:off x="7393575" y="364825"/>
                <a:ext cx="110925" cy="108775"/>
              </a:xfrm>
              <a:custGeom>
                <a:avLst/>
                <a:gdLst/>
                <a:ahLst/>
                <a:cxnLst/>
                <a:rect l="l" t="t" r="r" b="b"/>
                <a:pathLst>
                  <a:path w="4437" h="4351" extrusionOk="0">
                    <a:moveTo>
                      <a:pt x="885" y="1"/>
                    </a:moveTo>
                    <a:cubicBezTo>
                      <a:pt x="412" y="1"/>
                      <a:pt x="1" y="554"/>
                      <a:pt x="444" y="998"/>
                    </a:cubicBezTo>
                    <a:cubicBezTo>
                      <a:pt x="1380" y="1956"/>
                      <a:pt x="2521" y="2801"/>
                      <a:pt x="3206" y="4056"/>
                    </a:cubicBezTo>
                    <a:cubicBezTo>
                      <a:pt x="3321" y="4264"/>
                      <a:pt x="3494" y="4351"/>
                      <a:pt x="3669" y="4351"/>
                    </a:cubicBezTo>
                    <a:cubicBezTo>
                      <a:pt x="4050" y="4351"/>
                      <a:pt x="4437" y="3940"/>
                      <a:pt x="4233" y="3486"/>
                    </a:cubicBezTo>
                    <a:cubicBezTo>
                      <a:pt x="3480" y="2139"/>
                      <a:pt x="2339" y="1203"/>
                      <a:pt x="1289" y="153"/>
                    </a:cubicBezTo>
                    <a:cubicBezTo>
                      <a:pt x="1162" y="46"/>
                      <a:pt x="1021"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8" name="Google Shape;578;p5"/>
              <p:cNvSpPr/>
              <p:nvPr/>
            </p:nvSpPr>
            <p:spPr>
              <a:xfrm>
                <a:off x="7393375" y="287300"/>
                <a:ext cx="111100" cy="108325"/>
              </a:xfrm>
              <a:custGeom>
                <a:avLst/>
                <a:gdLst/>
                <a:ahLst/>
                <a:cxnLst/>
                <a:rect l="l" t="t" r="r" b="b"/>
                <a:pathLst>
                  <a:path w="4444" h="4333" extrusionOk="0">
                    <a:moveTo>
                      <a:pt x="3685" y="1"/>
                    </a:moveTo>
                    <a:cubicBezTo>
                      <a:pt x="3508" y="1"/>
                      <a:pt x="3331" y="91"/>
                      <a:pt x="3214" y="310"/>
                    </a:cubicBezTo>
                    <a:cubicBezTo>
                      <a:pt x="2529" y="1542"/>
                      <a:pt x="1388" y="2387"/>
                      <a:pt x="452" y="3346"/>
                    </a:cubicBezTo>
                    <a:cubicBezTo>
                      <a:pt x="1" y="3725"/>
                      <a:pt x="435" y="4333"/>
                      <a:pt x="919" y="4333"/>
                    </a:cubicBezTo>
                    <a:cubicBezTo>
                      <a:pt x="1046" y="4333"/>
                      <a:pt x="1178" y="4290"/>
                      <a:pt x="1297" y="4190"/>
                    </a:cubicBezTo>
                    <a:cubicBezTo>
                      <a:pt x="2347" y="3163"/>
                      <a:pt x="3488" y="2204"/>
                      <a:pt x="4241" y="880"/>
                    </a:cubicBezTo>
                    <a:cubicBezTo>
                      <a:pt x="4443" y="414"/>
                      <a:pt x="4063" y="1"/>
                      <a:pt x="36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79" name="Google Shape;579;p5"/>
              <p:cNvSpPr/>
              <p:nvPr/>
            </p:nvSpPr>
            <p:spPr>
              <a:xfrm>
                <a:off x="6904575" y="205500"/>
                <a:ext cx="145750" cy="35300"/>
              </a:xfrm>
              <a:custGeom>
                <a:avLst/>
                <a:gdLst/>
                <a:ahLst/>
                <a:cxnLst/>
                <a:rect l="l" t="t" r="r" b="b"/>
                <a:pathLst>
                  <a:path w="5830" h="1412" extrusionOk="0">
                    <a:moveTo>
                      <a:pt x="2944" y="1"/>
                    </a:moveTo>
                    <a:cubicBezTo>
                      <a:pt x="2182" y="1"/>
                      <a:pt x="1423" y="49"/>
                      <a:pt x="694" y="249"/>
                    </a:cubicBezTo>
                    <a:cubicBezTo>
                      <a:pt x="0" y="502"/>
                      <a:pt x="255" y="1412"/>
                      <a:pt x="817" y="1412"/>
                    </a:cubicBezTo>
                    <a:cubicBezTo>
                      <a:pt x="865" y="1412"/>
                      <a:pt x="916" y="1405"/>
                      <a:pt x="968" y="1391"/>
                    </a:cubicBezTo>
                    <a:cubicBezTo>
                      <a:pt x="1662" y="1191"/>
                      <a:pt x="2374" y="1142"/>
                      <a:pt x="3085" y="1142"/>
                    </a:cubicBezTo>
                    <a:cubicBezTo>
                      <a:pt x="3755" y="1142"/>
                      <a:pt x="4424" y="1185"/>
                      <a:pt x="5077" y="1185"/>
                    </a:cubicBezTo>
                    <a:cubicBezTo>
                      <a:pt x="5830" y="1185"/>
                      <a:pt x="5830" y="44"/>
                      <a:pt x="5077" y="44"/>
                    </a:cubicBezTo>
                    <a:cubicBezTo>
                      <a:pt x="4379" y="44"/>
                      <a:pt x="3661" y="1"/>
                      <a:pt x="294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0" name="Google Shape;580;p5"/>
              <p:cNvSpPr/>
              <p:nvPr/>
            </p:nvSpPr>
            <p:spPr>
              <a:xfrm>
                <a:off x="7012075" y="101125"/>
                <a:ext cx="41025" cy="134300"/>
              </a:xfrm>
              <a:custGeom>
                <a:avLst/>
                <a:gdLst/>
                <a:ahLst/>
                <a:cxnLst/>
                <a:rect l="l" t="t" r="r" b="b"/>
                <a:pathLst>
                  <a:path w="1641" h="5372" extrusionOk="0">
                    <a:moveTo>
                      <a:pt x="908" y="0"/>
                    </a:moveTo>
                    <a:cubicBezTo>
                      <a:pt x="679" y="0"/>
                      <a:pt x="460" y="126"/>
                      <a:pt x="388" y="430"/>
                    </a:cubicBezTo>
                    <a:cubicBezTo>
                      <a:pt x="0" y="1845"/>
                      <a:pt x="206" y="3374"/>
                      <a:pt x="206" y="4789"/>
                    </a:cubicBezTo>
                    <a:cubicBezTo>
                      <a:pt x="206" y="5178"/>
                      <a:pt x="491" y="5372"/>
                      <a:pt x="777" y="5372"/>
                    </a:cubicBezTo>
                    <a:cubicBezTo>
                      <a:pt x="1062" y="5372"/>
                      <a:pt x="1347" y="5178"/>
                      <a:pt x="1347" y="4789"/>
                    </a:cubicBezTo>
                    <a:cubicBezTo>
                      <a:pt x="1347" y="3466"/>
                      <a:pt x="1142" y="2050"/>
                      <a:pt x="1530" y="704"/>
                    </a:cubicBezTo>
                    <a:cubicBezTo>
                      <a:pt x="1641" y="301"/>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1" name="Google Shape;581;p5"/>
              <p:cNvSpPr/>
              <p:nvPr/>
            </p:nvSpPr>
            <p:spPr>
              <a:xfrm>
                <a:off x="7326600" y="525275"/>
                <a:ext cx="42150" cy="133325"/>
              </a:xfrm>
              <a:custGeom>
                <a:avLst/>
                <a:gdLst/>
                <a:ahLst/>
                <a:cxnLst/>
                <a:rect l="l" t="t" r="r" b="b"/>
                <a:pathLst>
                  <a:path w="1686" h="5333" extrusionOk="0">
                    <a:moveTo>
                      <a:pt x="932" y="1"/>
                    </a:moveTo>
                    <a:cubicBezTo>
                      <a:pt x="647" y="1"/>
                      <a:pt x="361" y="195"/>
                      <a:pt x="361" y="583"/>
                    </a:cubicBezTo>
                    <a:cubicBezTo>
                      <a:pt x="361" y="1907"/>
                      <a:pt x="544" y="3345"/>
                      <a:pt x="179" y="4669"/>
                    </a:cubicBezTo>
                    <a:cubicBezTo>
                      <a:pt x="0" y="5067"/>
                      <a:pt x="342" y="5332"/>
                      <a:pt x="682" y="5332"/>
                    </a:cubicBezTo>
                    <a:cubicBezTo>
                      <a:pt x="908" y="5332"/>
                      <a:pt x="1133" y="5215"/>
                      <a:pt x="1206" y="4942"/>
                    </a:cubicBezTo>
                    <a:cubicBezTo>
                      <a:pt x="1685" y="3527"/>
                      <a:pt x="1503" y="1998"/>
                      <a:pt x="1503" y="583"/>
                    </a:cubicBezTo>
                    <a:cubicBezTo>
                      <a:pt x="1503" y="195"/>
                      <a:pt x="1217" y="1"/>
                      <a:pt x="9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2" name="Google Shape;582;p5"/>
              <p:cNvSpPr/>
              <p:nvPr/>
            </p:nvSpPr>
            <p:spPr>
              <a:xfrm>
                <a:off x="7331050" y="519375"/>
                <a:ext cx="143225" cy="35825"/>
              </a:xfrm>
              <a:custGeom>
                <a:avLst/>
                <a:gdLst/>
                <a:ahLst/>
                <a:cxnLst/>
                <a:rect l="l" t="t" r="r" b="b"/>
                <a:pathLst>
                  <a:path w="5729" h="1433" extrusionOk="0">
                    <a:moveTo>
                      <a:pt x="5037" y="1"/>
                    </a:moveTo>
                    <a:cubicBezTo>
                      <a:pt x="4976" y="1"/>
                      <a:pt x="4910" y="14"/>
                      <a:pt x="4840" y="43"/>
                    </a:cubicBezTo>
                    <a:cubicBezTo>
                      <a:pt x="4158" y="243"/>
                      <a:pt x="3446" y="291"/>
                      <a:pt x="2722" y="291"/>
                    </a:cubicBezTo>
                    <a:cubicBezTo>
                      <a:pt x="2040" y="291"/>
                      <a:pt x="1349" y="248"/>
                      <a:pt x="663" y="248"/>
                    </a:cubicBezTo>
                    <a:cubicBezTo>
                      <a:pt x="1" y="248"/>
                      <a:pt x="1" y="1389"/>
                      <a:pt x="663" y="1389"/>
                    </a:cubicBezTo>
                    <a:cubicBezTo>
                      <a:pt x="1393" y="1389"/>
                      <a:pt x="2129" y="1432"/>
                      <a:pt x="2857" y="1432"/>
                    </a:cubicBezTo>
                    <a:cubicBezTo>
                      <a:pt x="3631" y="1432"/>
                      <a:pt x="4396" y="1384"/>
                      <a:pt x="5137" y="1184"/>
                    </a:cubicBezTo>
                    <a:cubicBezTo>
                      <a:pt x="5728" y="939"/>
                      <a:pt x="5554" y="1"/>
                      <a:pt x="503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3" name="Google Shape;583;p5"/>
              <p:cNvSpPr/>
              <p:nvPr/>
            </p:nvSpPr>
            <p:spPr>
              <a:xfrm>
                <a:off x="7012075" y="525275"/>
                <a:ext cx="41000" cy="133325"/>
              </a:xfrm>
              <a:custGeom>
                <a:avLst/>
                <a:gdLst/>
                <a:ahLst/>
                <a:cxnLst/>
                <a:rect l="l" t="t" r="r" b="b"/>
                <a:pathLst>
                  <a:path w="1640" h="5333" extrusionOk="0">
                    <a:moveTo>
                      <a:pt x="777" y="1"/>
                    </a:moveTo>
                    <a:cubicBezTo>
                      <a:pt x="491" y="1"/>
                      <a:pt x="206" y="195"/>
                      <a:pt x="206" y="583"/>
                    </a:cubicBezTo>
                    <a:cubicBezTo>
                      <a:pt x="206" y="1998"/>
                      <a:pt x="0" y="3527"/>
                      <a:pt x="388" y="4942"/>
                    </a:cubicBezTo>
                    <a:cubicBezTo>
                      <a:pt x="461" y="5215"/>
                      <a:pt x="687" y="5332"/>
                      <a:pt x="920" y="5332"/>
                    </a:cubicBezTo>
                    <a:cubicBezTo>
                      <a:pt x="1271" y="5332"/>
                      <a:pt x="1640" y="5067"/>
                      <a:pt x="1530" y="4669"/>
                    </a:cubicBezTo>
                    <a:cubicBezTo>
                      <a:pt x="1142" y="3345"/>
                      <a:pt x="1347" y="1907"/>
                      <a:pt x="1347" y="583"/>
                    </a:cubicBezTo>
                    <a:cubicBezTo>
                      <a:pt x="1347" y="195"/>
                      <a:pt x="1062" y="1"/>
                      <a:pt x="77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4" name="Google Shape;584;p5"/>
              <p:cNvSpPr/>
              <p:nvPr/>
            </p:nvSpPr>
            <p:spPr>
              <a:xfrm>
                <a:off x="6905075" y="519375"/>
                <a:ext cx="145250" cy="35825"/>
              </a:xfrm>
              <a:custGeom>
                <a:avLst/>
                <a:gdLst/>
                <a:ahLst/>
                <a:cxnLst/>
                <a:rect l="l" t="t" r="r" b="b"/>
                <a:pathLst>
                  <a:path w="5810" h="1433" extrusionOk="0">
                    <a:moveTo>
                      <a:pt x="749" y="1"/>
                    </a:moveTo>
                    <a:cubicBezTo>
                      <a:pt x="221" y="1"/>
                      <a:pt x="1" y="939"/>
                      <a:pt x="674" y="1184"/>
                    </a:cubicBezTo>
                    <a:cubicBezTo>
                      <a:pt x="1403" y="1384"/>
                      <a:pt x="2162" y="1432"/>
                      <a:pt x="2924" y="1432"/>
                    </a:cubicBezTo>
                    <a:cubicBezTo>
                      <a:pt x="3641" y="1432"/>
                      <a:pt x="4359" y="1389"/>
                      <a:pt x="5057" y="1389"/>
                    </a:cubicBezTo>
                    <a:cubicBezTo>
                      <a:pt x="5810" y="1389"/>
                      <a:pt x="5810" y="248"/>
                      <a:pt x="5057" y="248"/>
                    </a:cubicBezTo>
                    <a:cubicBezTo>
                      <a:pt x="4404" y="248"/>
                      <a:pt x="3735" y="291"/>
                      <a:pt x="3065" y="291"/>
                    </a:cubicBezTo>
                    <a:cubicBezTo>
                      <a:pt x="2354" y="291"/>
                      <a:pt x="1642" y="243"/>
                      <a:pt x="948" y="43"/>
                    </a:cubicBezTo>
                    <a:cubicBezTo>
                      <a:pt x="878" y="14"/>
                      <a:pt x="811" y="1"/>
                      <a:pt x="74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5" name="Google Shape;585;p5"/>
              <p:cNvSpPr/>
              <p:nvPr/>
            </p:nvSpPr>
            <p:spPr>
              <a:xfrm>
                <a:off x="7331050" y="205500"/>
                <a:ext cx="143675" cy="35300"/>
              </a:xfrm>
              <a:custGeom>
                <a:avLst/>
                <a:gdLst/>
                <a:ahLst/>
                <a:cxnLst/>
                <a:rect l="l" t="t" r="r" b="b"/>
                <a:pathLst>
                  <a:path w="5747" h="1412" extrusionOk="0">
                    <a:moveTo>
                      <a:pt x="2857" y="1"/>
                    </a:moveTo>
                    <a:cubicBezTo>
                      <a:pt x="2129" y="1"/>
                      <a:pt x="1393" y="44"/>
                      <a:pt x="663" y="44"/>
                    </a:cubicBezTo>
                    <a:cubicBezTo>
                      <a:pt x="1" y="44"/>
                      <a:pt x="1" y="1185"/>
                      <a:pt x="663" y="1185"/>
                    </a:cubicBezTo>
                    <a:cubicBezTo>
                      <a:pt x="1349" y="1185"/>
                      <a:pt x="2040" y="1142"/>
                      <a:pt x="2722" y="1142"/>
                    </a:cubicBezTo>
                    <a:cubicBezTo>
                      <a:pt x="3446" y="1142"/>
                      <a:pt x="4158" y="1191"/>
                      <a:pt x="4840" y="1391"/>
                    </a:cubicBezTo>
                    <a:cubicBezTo>
                      <a:pt x="4892" y="1405"/>
                      <a:pt x="4942" y="1412"/>
                      <a:pt x="4990" y="1412"/>
                    </a:cubicBezTo>
                    <a:cubicBezTo>
                      <a:pt x="5543" y="1412"/>
                      <a:pt x="5746" y="502"/>
                      <a:pt x="5137" y="249"/>
                    </a:cubicBezTo>
                    <a:cubicBezTo>
                      <a:pt x="4396" y="49"/>
                      <a:pt x="3631" y="1"/>
                      <a:pt x="285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6" name="Google Shape;586;p5"/>
              <p:cNvSpPr/>
              <p:nvPr/>
            </p:nvSpPr>
            <p:spPr>
              <a:xfrm>
                <a:off x="7326550" y="101125"/>
                <a:ext cx="42200" cy="134300"/>
              </a:xfrm>
              <a:custGeom>
                <a:avLst/>
                <a:gdLst/>
                <a:ahLst/>
                <a:cxnLst/>
                <a:rect l="l" t="t" r="r" b="b"/>
                <a:pathLst>
                  <a:path w="1688" h="5372" extrusionOk="0">
                    <a:moveTo>
                      <a:pt x="695" y="0"/>
                    </a:moveTo>
                    <a:cubicBezTo>
                      <a:pt x="351" y="0"/>
                      <a:pt x="0" y="301"/>
                      <a:pt x="181" y="704"/>
                    </a:cubicBezTo>
                    <a:cubicBezTo>
                      <a:pt x="546" y="2050"/>
                      <a:pt x="363" y="3466"/>
                      <a:pt x="363" y="4789"/>
                    </a:cubicBezTo>
                    <a:cubicBezTo>
                      <a:pt x="363" y="5178"/>
                      <a:pt x="649" y="5372"/>
                      <a:pt x="934" y="5372"/>
                    </a:cubicBezTo>
                    <a:cubicBezTo>
                      <a:pt x="1219" y="5372"/>
                      <a:pt x="1505" y="5178"/>
                      <a:pt x="1505" y="4789"/>
                    </a:cubicBezTo>
                    <a:cubicBezTo>
                      <a:pt x="1505" y="3374"/>
                      <a:pt x="1687" y="1845"/>
                      <a:pt x="1208" y="430"/>
                    </a:cubicBezTo>
                    <a:cubicBezTo>
                      <a:pt x="1136" y="126"/>
                      <a:pt x="917" y="0"/>
                      <a:pt x="69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87" name="Google Shape;587;p5"/>
            <p:cNvGrpSpPr/>
            <p:nvPr/>
          </p:nvGrpSpPr>
          <p:grpSpPr>
            <a:xfrm>
              <a:off x="8019050" y="-245750"/>
              <a:ext cx="1154200" cy="1393900"/>
              <a:chOff x="7333250" y="135250"/>
              <a:chExt cx="1154200" cy="1393900"/>
            </a:xfrm>
          </p:grpSpPr>
          <p:sp>
            <p:nvSpPr>
              <p:cNvPr id="588" name="Google Shape;588;p5"/>
              <p:cNvSpPr/>
              <p:nvPr/>
            </p:nvSpPr>
            <p:spPr>
              <a:xfrm>
                <a:off x="7395700" y="545100"/>
                <a:ext cx="644675" cy="940000"/>
              </a:xfrm>
              <a:custGeom>
                <a:avLst/>
                <a:gdLst/>
                <a:ahLst/>
                <a:cxnLst/>
                <a:rect l="l" t="t" r="r" b="b"/>
                <a:pathLst>
                  <a:path w="25787" h="37600" extrusionOk="0">
                    <a:moveTo>
                      <a:pt x="25148" y="1"/>
                    </a:moveTo>
                    <a:cubicBezTo>
                      <a:pt x="24817" y="1"/>
                      <a:pt x="24463" y="212"/>
                      <a:pt x="24417" y="634"/>
                    </a:cubicBezTo>
                    <a:cubicBezTo>
                      <a:pt x="22523" y="15471"/>
                      <a:pt x="12434" y="27933"/>
                      <a:pt x="542" y="36310"/>
                    </a:cubicBezTo>
                    <a:cubicBezTo>
                      <a:pt x="0" y="36703"/>
                      <a:pt x="345" y="37599"/>
                      <a:pt x="851" y="37599"/>
                    </a:cubicBezTo>
                    <a:cubicBezTo>
                      <a:pt x="963" y="37599"/>
                      <a:pt x="1084" y="37555"/>
                      <a:pt x="1204" y="37451"/>
                    </a:cubicBezTo>
                    <a:cubicBezTo>
                      <a:pt x="13484" y="28801"/>
                      <a:pt x="23847" y="15950"/>
                      <a:pt x="25741" y="634"/>
                    </a:cubicBezTo>
                    <a:cubicBezTo>
                      <a:pt x="25787" y="212"/>
                      <a:pt x="25479" y="1"/>
                      <a:pt x="251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89" name="Google Shape;589;p5"/>
              <p:cNvSpPr/>
              <p:nvPr/>
            </p:nvSpPr>
            <p:spPr>
              <a:xfrm>
                <a:off x="7913100" y="135250"/>
                <a:ext cx="337850" cy="449700"/>
              </a:xfrm>
              <a:custGeom>
                <a:avLst/>
                <a:gdLst/>
                <a:ahLst/>
                <a:cxnLst/>
                <a:rect l="l" t="t" r="r" b="b"/>
                <a:pathLst>
                  <a:path w="13514" h="17988" extrusionOk="0">
                    <a:moveTo>
                      <a:pt x="6004" y="1"/>
                    </a:moveTo>
                    <a:cubicBezTo>
                      <a:pt x="1" y="1"/>
                      <a:pt x="2009" y="14175"/>
                      <a:pt x="4292" y="17987"/>
                    </a:cubicBezTo>
                    <a:cubicBezTo>
                      <a:pt x="6757" y="15704"/>
                      <a:pt x="13513" y="1"/>
                      <a:pt x="6004"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0" name="Google Shape;590;p5"/>
              <p:cNvSpPr/>
              <p:nvPr/>
            </p:nvSpPr>
            <p:spPr>
              <a:xfrm>
                <a:off x="7979875" y="522900"/>
                <a:ext cx="507575" cy="248725"/>
              </a:xfrm>
              <a:custGeom>
                <a:avLst/>
                <a:gdLst/>
                <a:ahLst/>
                <a:cxnLst/>
                <a:rect l="l" t="t" r="r" b="b"/>
                <a:pathLst>
                  <a:path w="20303" h="9949" extrusionOk="0">
                    <a:moveTo>
                      <a:pt x="14060" y="1"/>
                    </a:moveTo>
                    <a:cubicBezTo>
                      <a:pt x="9372" y="1"/>
                      <a:pt x="1165" y="7662"/>
                      <a:pt x="0" y="9899"/>
                    </a:cubicBezTo>
                    <a:cubicBezTo>
                      <a:pt x="316" y="9931"/>
                      <a:pt x="722" y="9948"/>
                      <a:pt x="1199" y="9948"/>
                    </a:cubicBezTo>
                    <a:cubicBezTo>
                      <a:pt x="6460" y="9948"/>
                      <a:pt x="20303" y="7878"/>
                      <a:pt x="16640" y="1431"/>
                    </a:cubicBezTo>
                    <a:cubicBezTo>
                      <a:pt x="16064" y="421"/>
                      <a:pt x="15158" y="1"/>
                      <a:pt x="140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1" name="Google Shape;591;p5"/>
              <p:cNvSpPr/>
              <p:nvPr/>
            </p:nvSpPr>
            <p:spPr>
              <a:xfrm>
                <a:off x="7454325" y="580600"/>
                <a:ext cx="416000" cy="389525"/>
              </a:xfrm>
              <a:custGeom>
                <a:avLst/>
                <a:gdLst/>
                <a:ahLst/>
                <a:cxnLst/>
                <a:rect l="l" t="t" r="r" b="b"/>
                <a:pathLst>
                  <a:path w="16640" h="15581" extrusionOk="0">
                    <a:moveTo>
                      <a:pt x="9779" y="1"/>
                    </a:moveTo>
                    <a:cubicBezTo>
                      <a:pt x="9391" y="1"/>
                      <a:pt x="8985" y="85"/>
                      <a:pt x="8560" y="264"/>
                    </a:cubicBezTo>
                    <a:cubicBezTo>
                      <a:pt x="0" y="3871"/>
                      <a:pt x="14563" y="14051"/>
                      <a:pt x="16640" y="15580"/>
                    </a:cubicBezTo>
                    <a:cubicBezTo>
                      <a:pt x="16555" y="12500"/>
                      <a:pt x="14521" y="1"/>
                      <a:pt x="9779"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2" name="Google Shape;592;p5"/>
              <p:cNvSpPr/>
              <p:nvPr/>
            </p:nvSpPr>
            <p:spPr>
              <a:xfrm>
                <a:off x="7796700" y="971900"/>
                <a:ext cx="486050" cy="195150"/>
              </a:xfrm>
              <a:custGeom>
                <a:avLst/>
                <a:gdLst/>
                <a:ahLst/>
                <a:cxnLst/>
                <a:rect l="l" t="t" r="r" b="b"/>
                <a:pathLst>
                  <a:path w="19442" h="7806" extrusionOk="0">
                    <a:moveTo>
                      <a:pt x="14452" y="0"/>
                    </a:moveTo>
                    <a:cubicBezTo>
                      <a:pt x="9912" y="0"/>
                      <a:pt x="2599" y="3618"/>
                      <a:pt x="0" y="5726"/>
                    </a:cubicBezTo>
                    <a:cubicBezTo>
                      <a:pt x="1144" y="6274"/>
                      <a:pt x="6799" y="7805"/>
                      <a:pt x="11537" y="7805"/>
                    </a:cubicBezTo>
                    <a:cubicBezTo>
                      <a:pt x="15873" y="7805"/>
                      <a:pt x="19441" y="6522"/>
                      <a:pt x="18078" y="2028"/>
                    </a:cubicBezTo>
                    <a:cubicBezTo>
                      <a:pt x="17618" y="569"/>
                      <a:pt x="16253" y="0"/>
                      <a:pt x="14452"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3" name="Google Shape;593;p5"/>
              <p:cNvSpPr/>
              <p:nvPr/>
            </p:nvSpPr>
            <p:spPr>
              <a:xfrm>
                <a:off x="7385275" y="862300"/>
                <a:ext cx="295425" cy="395400"/>
              </a:xfrm>
              <a:custGeom>
                <a:avLst/>
                <a:gdLst/>
                <a:ahLst/>
                <a:cxnLst/>
                <a:rect l="l" t="t" r="r" b="b"/>
                <a:pathLst>
                  <a:path w="11817" h="15816" extrusionOk="0">
                    <a:moveTo>
                      <a:pt x="6682" y="1"/>
                    </a:moveTo>
                    <a:cubicBezTo>
                      <a:pt x="6186" y="1"/>
                      <a:pt x="5641" y="129"/>
                      <a:pt x="5045" y="409"/>
                    </a:cubicBezTo>
                    <a:cubicBezTo>
                      <a:pt x="0" y="2874"/>
                      <a:pt x="8765" y="13922"/>
                      <a:pt x="11048" y="15816"/>
                    </a:cubicBezTo>
                    <a:cubicBezTo>
                      <a:pt x="11817" y="13301"/>
                      <a:pt x="11734" y="1"/>
                      <a:pt x="6682"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4" name="Google Shape;594;p5"/>
              <p:cNvSpPr/>
              <p:nvPr/>
            </p:nvSpPr>
            <p:spPr>
              <a:xfrm>
                <a:off x="7556450" y="1361025"/>
                <a:ext cx="413000" cy="168125"/>
              </a:xfrm>
              <a:custGeom>
                <a:avLst/>
                <a:gdLst/>
                <a:ahLst/>
                <a:cxnLst/>
                <a:rect l="l" t="t" r="r" b="b"/>
                <a:pathLst>
                  <a:path w="16520" h="6725" extrusionOk="0">
                    <a:moveTo>
                      <a:pt x="3760" y="1"/>
                    </a:moveTo>
                    <a:cubicBezTo>
                      <a:pt x="2111" y="1"/>
                      <a:pt x="724" y="154"/>
                      <a:pt x="1" y="432"/>
                    </a:cubicBezTo>
                    <a:cubicBezTo>
                      <a:pt x="2384" y="2729"/>
                      <a:pt x="8347" y="6724"/>
                      <a:pt x="12018" y="6724"/>
                    </a:cubicBezTo>
                    <a:cubicBezTo>
                      <a:pt x="13200" y="6724"/>
                      <a:pt x="14143" y="6311"/>
                      <a:pt x="14655" y="5294"/>
                    </a:cubicBezTo>
                    <a:cubicBezTo>
                      <a:pt x="16519" y="1479"/>
                      <a:pt x="8878" y="1"/>
                      <a:pt x="3760"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5" name="Google Shape;595;p5"/>
              <p:cNvSpPr/>
              <p:nvPr/>
            </p:nvSpPr>
            <p:spPr>
              <a:xfrm>
                <a:off x="7818275" y="454675"/>
                <a:ext cx="187300" cy="257150"/>
              </a:xfrm>
              <a:custGeom>
                <a:avLst/>
                <a:gdLst/>
                <a:ahLst/>
                <a:cxnLst/>
                <a:rect l="l" t="t" r="r" b="b"/>
                <a:pathLst>
                  <a:path w="7492" h="10286" extrusionOk="0">
                    <a:moveTo>
                      <a:pt x="659" y="0"/>
                    </a:moveTo>
                    <a:cubicBezTo>
                      <a:pt x="334" y="0"/>
                      <a:pt x="0" y="347"/>
                      <a:pt x="187" y="736"/>
                    </a:cubicBezTo>
                    <a:cubicBezTo>
                      <a:pt x="2082" y="3977"/>
                      <a:pt x="4570" y="6831"/>
                      <a:pt x="6373" y="10049"/>
                    </a:cubicBezTo>
                    <a:cubicBezTo>
                      <a:pt x="6487" y="10216"/>
                      <a:pt x="6639" y="10285"/>
                      <a:pt x="6789" y="10285"/>
                    </a:cubicBezTo>
                    <a:cubicBezTo>
                      <a:pt x="7150" y="10285"/>
                      <a:pt x="7492" y="9882"/>
                      <a:pt x="7217" y="9478"/>
                    </a:cubicBezTo>
                    <a:cubicBezTo>
                      <a:pt x="5414" y="6260"/>
                      <a:pt x="3040" y="3407"/>
                      <a:pt x="1055" y="257"/>
                    </a:cubicBezTo>
                    <a:cubicBezTo>
                      <a:pt x="960" y="76"/>
                      <a:pt x="811" y="0"/>
                      <a:pt x="65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6" name="Google Shape;596;p5"/>
              <p:cNvSpPr/>
              <p:nvPr/>
            </p:nvSpPr>
            <p:spPr>
              <a:xfrm>
                <a:off x="7913125" y="858250"/>
                <a:ext cx="278475" cy="54950"/>
              </a:xfrm>
              <a:custGeom>
                <a:avLst/>
                <a:gdLst/>
                <a:ahLst/>
                <a:cxnLst/>
                <a:rect l="l" t="t" r="r" b="b"/>
                <a:pathLst>
                  <a:path w="11139" h="2198" extrusionOk="0">
                    <a:moveTo>
                      <a:pt x="10476" y="0"/>
                    </a:moveTo>
                    <a:cubicBezTo>
                      <a:pt x="7144" y="92"/>
                      <a:pt x="3903" y="868"/>
                      <a:pt x="570" y="1233"/>
                    </a:cubicBezTo>
                    <a:cubicBezTo>
                      <a:pt x="26" y="1320"/>
                      <a:pt x="1" y="2198"/>
                      <a:pt x="496" y="2198"/>
                    </a:cubicBezTo>
                    <a:cubicBezTo>
                      <a:pt x="520" y="2198"/>
                      <a:pt x="544" y="2196"/>
                      <a:pt x="570" y="2192"/>
                    </a:cubicBezTo>
                    <a:cubicBezTo>
                      <a:pt x="3903" y="1895"/>
                      <a:pt x="7144" y="1142"/>
                      <a:pt x="10476" y="1050"/>
                    </a:cubicBezTo>
                    <a:cubicBezTo>
                      <a:pt x="11138" y="1050"/>
                      <a:pt x="11138" y="0"/>
                      <a:pt x="104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7" name="Google Shape;597;p5"/>
              <p:cNvSpPr/>
              <p:nvPr/>
            </p:nvSpPr>
            <p:spPr>
              <a:xfrm>
                <a:off x="7678050" y="1222100"/>
                <a:ext cx="305175" cy="86400"/>
              </a:xfrm>
              <a:custGeom>
                <a:avLst/>
                <a:gdLst/>
                <a:ahLst/>
                <a:cxnLst/>
                <a:rect l="l" t="t" r="r" b="b"/>
                <a:pathLst>
                  <a:path w="12207" h="3456" extrusionOk="0">
                    <a:moveTo>
                      <a:pt x="564" y="0"/>
                    </a:moveTo>
                    <a:cubicBezTo>
                      <a:pt x="0" y="0"/>
                      <a:pt x="33" y="949"/>
                      <a:pt x="661" y="1036"/>
                    </a:cubicBezTo>
                    <a:cubicBezTo>
                      <a:pt x="4267" y="1424"/>
                      <a:pt x="7896" y="2291"/>
                      <a:pt x="11411" y="3433"/>
                    </a:cubicBezTo>
                    <a:cubicBezTo>
                      <a:pt x="11460" y="3448"/>
                      <a:pt x="11507" y="3456"/>
                      <a:pt x="11552" y="3456"/>
                    </a:cubicBezTo>
                    <a:cubicBezTo>
                      <a:pt x="12023" y="3456"/>
                      <a:pt x="12207" y="2641"/>
                      <a:pt x="11685" y="2474"/>
                    </a:cubicBezTo>
                    <a:cubicBezTo>
                      <a:pt x="8079" y="1241"/>
                      <a:pt x="4381" y="465"/>
                      <a:pt x="661" y="9"/>
                    </a:cubicBezTo>
                    <a:cubicBezTo>
                      <a:pt x="626" y="3"/>
                      <a:pt x="594" y="0"/>
                      <a:pt x="5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8" name="Google Shape;598;p5"/>
              <p:cNvSpPr/>
              <p:nvPr/>
            </p:nvSpPr>
            <p:spPr>
              <a:xfrm>
                <a:off x="7390350" y="1144425"/>
                <a:ext cx="127950" cy="261350"/>
              </a:xfrm>
              <a:custGeom>
                <a:avLst/>
                <a:gdLst/>
                <a:ahLst/>
                <a:cxnLst/>
                <a:rect l="l" t="t" r="r" b="b"/>
                <a:pathLst>
                  <a:path w="5118" h="10454" extrusionOk="0">
                    <a:moveTo>
                      <a:pt x="647" y="0"/>
                    </a:moveTo>
                    <a:cubicBezTo>
                      <a:pt x="325" y="0"/>
                      <a:pt x="0" y="334"/>
                      <a:pt x="185" y="719"/>
                    </a:cubicBezTo>
                    <a:cubicBezTo>
                      <a:pt x="1509" y="3869"/>
                      <a:pt x="2765" y="6996"/>
                      <a:pt x="3997" y="10146"/>
                    </a:cubicBezTo>
                    <a:cubicBezTo>
                      <a:pt x="4101" y="10362"/>
                      <a:pt x="4302" y="10453"/>
                      <a:pt x="4496" y="10453"/>
                    </a:cubicBezTo>
                    <a:cubicBezTo>
                      <a:pt x="4816" y="10453"/>
                      <a:pt x="5118" y="10204"/>
                      <a:pt x="4933" y="9849"/>
                    </a:cubicBezTo>
                    <a:cubicBezTo>
                      <a:pt x="3700" y="6631"/>
                      <a:pt x="2376" y="3390"/>
                      <a:pt x="1053" y="263"/>
                    </a:cubicBezTo>
                    <a:cubicBezTo>
                      <a:pt x="956" y="77"/>
                      <a:pt x="802" y="0"/>
                      <a:pt x="64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99" name="Google Shape;599;p5"/>
              <p:cNvSpPr/>
              <p:nvPr/>
            </p:nvSpPr>
            <p:spPr>
              <a:xfrm>
                <a:off x="7909175" y="1252200"/>
                <a:ext cx="144775" cy="104475"/>
              </a:xfrm>
              <a:custGeom>
                <a:avLst/>
                <a:gdLst/>
                <a:ahLst/>
                <a:cxnLst/>
                <a:rect l="l" t="t" r="r" b="b"/>
                <a:pathLst>
                  <a:path w="5791" h="4179" extrusionOk="0">
                    <a:moveTo>
                      <a:pt x="2939" y="0"/>
                    </a:moveTo>
                    <a:cubicBezTo>
                      <a:pt x="1437" y="0"/>
                      <a:pt x="1" y="2006"/>
                      <a:pt x="1413" y="3552"/>
                    </a:cubicBezTo>
                    <a:cubicBezTo>
                      <a:pt x="1798" y="3990"/>
                      <a:pt x="2303" y="4179"/>
                      <a:pt x="2810" y="4179"/>
                    </a:cubicBezTo>
                    <a:cubicBezTo>
                      <a:pt x="4288" y="4179"/>
                      <a:pt x="5791" y="2581"/>
                      <a:pt x="4449" y="882"/>
                    </a:cubicBezTo>
                    <a:cubicBezTo>
                      <a:pt x="4022" y="257"/>
                      <a:pt x="3476" y="0"/>
                      <a:pt x="293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0" name="Google Shape;600;p5"/>
              <p:cNvSpPr/>
              <p:nvPr/>
            </p:nvSpPr>
            <p:spPr>
              <a:xfrm>
                <a:off x="7752450" y="407875"/>
                <a:ext cx="144725" cy="103875"/>
              </a:xfrm>
              <a:custGeom>
                <a:avLst/>
                <a:gdLst/>
                <a:ahLst/>
                <a:cxnLst/>
                <a:rect l="l" t="t" r="r" b="b"/>
                <a:pathLst>
                  <a:path w="5789" h="4155" extrusionOk="0">
                    <a:moveTo>
                      <a:pt x="2907" y="1"/>
                    </a:moveTo>
                    <a:cubicBezTo>
                      <a:pt x="1414" y="1"/>
                      <a:pt x="0" y="1961"/>
                      <a:pt x="1405" y="3567"/>
                    </a:cubicBezTo>
                    <a:cubicBezTo>
                      <a:pt x="1786" y="3977"/>
                      <a:pt x="2283" y="4154"/>
                      <a:pt x="2785" y="4154"/>
                    </a:cubicBezTo>
                    <a:cubicBezTo>
                      <a:pt x="4268" y="4154"/>
                      <a:pt x="5788" y="2602"/>
                      <a:pt x="4441" y="896"/>
                    </a:cubicBezTo>
                    <a:cubicBezTo>
                      <a:pt x="4008" y="262"/>
                      <a:pt x="3452" y="1"/>
                      <a:pt x="2907"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1" name="Google Shape;601;p5"/>
              <p:cNvSpPr/>
              <p:nvPr/>
            </p:nvSpPr>
            <p:spPr>
              <a:xfrm>
                <a:off x="8120150" y="817375"/>
                <a:ext cx="143750" cy="104000"/>
              </a:xfrm>
              <a:custGeom>
                <a:avLst/>
                <a:gdLst/>
                <a:ahLst/>
                <a:cxnLst/>
                <a:rect l="l" t="t" r="r" b="b"/>
                <a:pathLst>
                  <a:path w="5750" h="4160" extrusionOk="0">
                    <a:moveTo>
                      <a:pt x="2926" y="0"/>
                    </a:moveTo>
                    <a:cubicBezTo>
                      <a:pt x="1408" y="0"/>
                      <a:pt x="0" y="2000"/>
                      <a:pt x="1328" y="3530"/>
                    </a:cubicBezTo>
                    <a:cubicBezTo>
                      <a:pt x="1721" y="3970"/>
                      <a:pt x="2234" y="4160"/>
                      <a:pt x="2749" y="4160"/>
                    </a:cubicBezTo>
                    <a:cubicBezTo>
                      <a:pt x="4238" y="4160"/>
                      <a:pt x="5750" y="2578"/>
                      <a:pt x="4478" y="882"/>
                    </a:cubicBezTo>
                    <a:cubicBezTo>
                      <a:pt x="4027" y="256"/>
                      <a:pt x="3469" y="0"/>
                      <a:pt x="292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2" name="Google Shape;602;p5"/>
              <p:cNvSpPr/>
              <p:nvPr/>
            </p:nvSpPr>
            <p:spPr>
              <a:xfrm>
                <a:off x="8068650" y="782025"/>
                <a:ext cx="91750" cy="64575"/>
              </a:xfrm>
              <a:custGeom>
                <a:avLst/>
                <a:gdLst/>
                <a:ahLst/>
                <a:cxnLst/>
                <a:rect l="l" t="t" r="r" b="b"/>
                <a:pathLst>
                  <a:path w="3670" h="2583" extrusionOk="0">
                    <a:moveTo>
                      <a:pt x="1663" y="1"/>
                    </a:moveTo>
                    <a:cubicBezTo>
                      <a:pt x="629" y="1"/>
                      <a:pt x="0" y="1521"/>
                      <a:pt x="923" y="2296"/>
                    </a:cubicBezTo>
                    <a:cubicBezTo>
                      <a:pt x="1177" y="2497"/>
                      <a:pt x="1445" y="2583"/>
                      <a:pt x="1702" y="2583"/>
                    </a:cubicBezTo>
                    <a:cubicBezTo>
                      <a:pt x="2785" y="2583"/>
                      <a:pt x="3670" y="1062"/>
                      <a:pt x="2452" y="287"/>
                    </a:cubicBezTo>
                    <a:cubicBezTo>
                      <a:pt x="2177" y="86"/>
                      <a:pt x="1908" y="1"/>
                      <a:pt x="166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3" name="Google Shape;603;p5"/>
              <p:cNvSpPr/>
              <p:nvPr/>
            </p:nvSpPr>
            <p:spPr>
              <a:xfrm>
                <a:off x="7875025" y="460075"/>
                <a:ext cx="92975" cy="63000"/>
              </a:xfrm>
              <a:custGeom>
                <a:avLst/>
                <a:gdLst/>
                <a:ahLst/>
                <a:cxnLst/>
                <a:rect l="l" t="t" r="r" b="b"/>
                <a:pathLst>
                  <a:path w="3719" h="2520" extrusionOk="0">
                    <a:moveTo>
                      <a:pt x="1748" y="1"/>
                    </a:moveTo>
                    <a:cubicBezTo>
                      <a:pt x="691" y="1"/>
                      <a:pt x="0" y="1539"/>
                      <a:pt x="862" y="2232"/>
                    </a:cubicBezTo>
                    <a:cubicBezTo>
                      <a:pt x="1138" y="2434"/>
                      <a:pt x="1424" y="2519"/>
                      <a:pt x="1695" y="2519"/>
                    </a:cubicBezTo>
                    <a:cubicBezTo>
                      <a:pt x="2837" y="2519"/>
                      <a:pt x="3718" y="1003"/>
                      <a:pt x="2482" y="246"/>
                    </a:cubicBezTo>
                    <a:cubicBezTo>
                      <a:pt x="2228" y="74"/>
                      <a:pt x="1980" y="1"/>
                      <a:pt x="174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4" name="Google Shape;604;p5"/>
              <p:cNvSpPr/>
              <p:nvPr/>
            </p:nvSpPr>
            <p:spPr>
              <a:xfrm>
                <a:off x="7885075" y="1186550"/>
                <a:ext cx="92150" cy="64075"/>
              </a:xfrm>
              <a:custGeom>
                <a:avLst/>
                <a:gdLst/>
                <a:ahLst/>
                <a:cxnLst/>
                <a:rect l="l" t="t" r="r" b="b"/>
                <a:pathLst>
                  <a:path w="3686" h="2563" extrusionOk="0">
                    <a:moveTo>
                      <a:pt x="1638" y="1"/>
                    </a:moveTo>
                    <a:cubicBezTo>
                      <a:pt x="580" y="1"/>
                      <a:pt x="1" y="1502"/>
                      <a:pt x="848" y="2275"/>
                    </a:cubicBezTo>
                    <a:cubicBezTo>
                      <a:pt x="1119" y="2477"/>
                      <a:pt x="1402" y="2562"/>
                      <a:pt x="1670" y="2562"/>
                    </a:cubicBezTo>
                    <a:cubicBezTo>
                      <a:pt x="2801" y="2562"/>
                      <a:pt x="3686" y="1046"/>
                      <a:pt x="2468" y="290"/>
                    </a:cubicBezTo>
                    <a:cubicBezTo>
                      <a:pt x="2173" y="87"/>
                      <a:pt x="1892" y="1"/>
                      <a:pt x="163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5" name="Google Shape;605;p5"/>
              <p:cNvSpPr/>
              <p:nvPr/>
            </p:nvSpPr>
            <p:spPr>
              <a:xfrm>
                <a:off x="7333250" y="1102675"/>
                <a:ext cx="143750" cy="104025"/>
              </a:xfrm>
              <a:custGeom>
                <a:avLst/>
                <a:gdLst/>
                <a:ahLst/>
                <a:cxnLst/>
                <a:rect l="l" t="t" r="r" b="b"/>
                <a:pathLst>
                  <a:path w="5750" h="4161" extrusionOk="0">
                    <a:moveTo>
                      <a:pt x="2926" y="1"/>
                    </a:moveTo>
                    <a:cubicBezTo>
                      <a:pt x="1408" y="1"/>
                      <a:pt x="0" y="2001"/>
                      <a:pt x="1328" y="3530"/>
                    </a:cubicBezTo>
                    <a:cubicBezTo>
                      <a:pt x="1721" y="3971"/>
                      <a:pt x="2234" y="4160"/>
                      <a:pt x="2749" y="4160"/>
                    </a:cubicBezTo>
                    <a:cubicBezTo>
                      <a:pt x="4238" y="4160"/>
                      <a:pt x="5750" y="2578"/>
                      <a:pt x="4478" y="883"/>
                    </a:cubicBezTo>
                    <a:cubicBezTo>
                      <a:pt x="4027" y="257"/>
                      <a:pt x="3469" y="1"/>
                      <a:pt x="292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6" name="Google Shape;606;p5"/>
              <p:cNvSpPr/>
              <p:nvPr/>
            </p:nvSpPr>
            <p:spPr>
              <a:xfrm>
                <a:off x="7800525" y="1293825"/>
                <a:ext cx="122200" cy="88725"/>
              </a:xfrm>
              <a:custGeom>
                <a:avLst/>
                <a:gdLst/>
                <a:ahLst/>
                <a:cxnLst/>
                <a:rect l="l" t="t" r="r" b="b"/>
                <a:pathLst>
                  <a:path w="4888" h="3549" extrusionOk="0">
                    <a:moveTo>
                      <a:pt x="2496" y="0"/>
                    </a:moveTo>
                    <a:cubicBezTo>
                      <a:pt x="1234" y="0"/>
                      <a:pt x="0" y="1700"/>
                      <a:pt x="1194" y="3029"/>
                    </a:cubicBezTo>
                    <a:cubicBezTo>
                      <a:pt x="1510" y="3391"/>
                      <a:pt x="1932" y="3549"/>
                      <a:pt x="2360" y="3549"/>
                    </a:cubicBezTo>
                    <a:cubicBezTo>
                      <a:pt x="3601" y="3549"/>
                      <a:pt x="4888" y="2223"/>
                      <a:pt x="3750" y="746"/>
                    </a:cubicBezTo>
                    <a:cubicBezTo>
                      <a:pt x="3402" y="217"/>
                      <a:pt x="2947" y="0"/>
                      <a:pt x="249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7" name="Google Shape;607;p5"/>
              <p:cNvSpPr/>
              <p:nvPr/>
            </p:nvSpPr>
            <p:spPr>
              <a:xfrm>
                <a:off x="7762250" y="528275"/>
                <a:ext cx="122175" cy="88825"/>
              </a:xfrm>
              <a:custGeom>
                <a:avLst/>
                <a:gdLst/>
                <a:ahLst/>
                <a:cxnLst/>
                <a:rect l="l" t="t" r="r" b="b"/>
                <a:pathLst>
                  <a:path w="4887" h="3553" extrusionOk="0">
                    <a:moveTo>
                      <a:pt x="2462" y="1"/>
                    </a:moveTo>
                    <a:cubicBezTo>
                      <a:pt x="1188" y="1"/>
                      <a:pt x="1" y="1690"/>
                      <a:pt x="1196" y="3019"/>
                    </a:cubicBezTo>
                    <a:cubicBezTo>
                      <a:pt x="1514" y="3391"/>
                      <a:pt x="1941" y="3552"/>
                      <a:pt x="2373" y="3552"/>
                    </a:cubicBezTo>
                    <a:cubicBezTo>
                      <a:pt x="3611" y="3552"/>
                      <a:pt x="4886" y="2226"/>
                      <a:pt x="3752" y="737"/>
                    </a:cubicBezTo>
                    <a:cubicBezTo>
                      <a:pt x="3380" y="215"/>
                      <a:pt x="2916" y="1"/>
                      <a:pt x="246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8" name="Google Shape;608;p5"/>
              <p:cNvSpPr/>
              <p:nvPr/>
            </p:nvSpPr>
            <p:spPr>
              <a:xfrm>
                <a:off x="8057350" y="904000"/>
                <a:ext cx="122400" cy="88475"/>
              </a:xfrm>
              <a:custGeom>
                <a:avLst/>
                <a:gdLst/>
                <a:ahLst/>
                <a:cxnLst/>
                <a:rect l="l" t="t" r="r" b="b"/>
                <a:pathLst>
                  <a:path w="4896" h="3539" extrusionOk="0">
                    <a:moveTo>
                      <a:pt x="2449" y="0"/>
                    </a:moveTo>
                    <a:cubicBezTo>
                      <a:pt x="1179" y="0"/>
                      <a:pt x="0" y="1689"/>
                      <a:pt x="1192" y="3032"/>
                    </a:cubicBezTo>
                    <a:cubicBezTo>
                      <a:pt x="1501" y="3386"/>
                      <a:pt x="1911" y="3539"/>
                      <a:pt x="2328" y="3539"/>
                    </a:cubicBezTo>
                    <a:cubicBezTo>
                      <a:pt x="3579" y="3539"/>
                      <a:pt x="4895" y="2170"/>
                      <a:pt x="3749" y="750"/>
                    </a:cubicBezTo>
                    <a:cubicBezTo>
                      <a:pt x="3375" y="218"/>
                      <a:pt x="2906" y="0"/>
                      <a:pt x="244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09" name="Google Shape;609;p5"/>
              <p:cNvSpPr/>
              <p:nvPr/>
            </p:nvSpPr>
            <p:spPr>
              <a:xfrm>
                <a:off x="7441800" y="1161675"/>
                <a:ext cx="121950" cy="87950"/>
              </a:xfrm>
              <a:custGeom>
                <a:avLst/>
                <a:gdLst/>
                <a:ahLst/>
                <a:cxnLst/>
                <a:rect l="l" t="t" r="r" b="b"/>
                <a:pathLst>
                  <a:path w="4878" h="3518" extrusionOk="0">
                    <a:moveTo>
                      <a:pt x="2392" y="0"/>
                    </a:moveTo>
                    <a:cubicBezTo>
                      <a:pt x="1134" y="0"/>
                      <a:pt x="0" y="1668"/>
                      <a:pt x="1163" y="2996"/>
                    </a:cubicBezTo>
                    <a:cubicBezTo>
                      <a:pt x="1486" y="3361"/>
                      <a:pt x="1915" y="3518"/>
                      <a:pt x="2348" y="3518"/>
                    </a:cubicBezTo>
                    <a:cubicBezTo>
                      <a:pt x="3597" y="3518"/>
                      <a:pt x="4878" y="2212"/>
                      <a:pt x="3742" y="805"/>
                    </a:cubicBezTo>
                    <a:cubicBezTo>
                      <a:pt x="3351" y="234"/>
                      <a:pt x="2863" y="0"/>
                      <a:pt x="239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0" name="Google Shape;610;p5"/>
              <p:cNvSpPr/>
              <p:nvPr/>
            </p:nvSpPr>
            <p:spPr>
              <a:xfrm>
                <a:off x="7666825" y="670950"/>
                <a:ext cx="222825" cy="317575"/>
              </a:xfrm>
              <a:custGeom>
                <a:avLst/>
                <a:gdLst/>
                <a:ahLst/>
                <a:cxnLst/>
                <a:rect l="l" t="t" r="r" b="b"/>
                <a:pathLst>
                  <a:path w="8913" h="12703" extrusionOk="0">
                    <a:moveTo>
                      <a:pt x="655" y="0"/>
                    </a:moveTo>
                    <a:cubicBezTo>
                      <a:pt x="309" y="0"/>
                      <a:pt x="0" y="347"/>
                      <a:pt x="265" y="736"/>
                    </a:cubicBezTo>
                    <a:cubicBezTo>
                      <a:pt x="2730" y="4639"/>
                      <a:pt x="5583" y="8360"/>
                      <a:pt x="7866" y="12445"/>
                    </a:cubicBezTo>
                    <a:cubicBezTo>
                      <a:pt x="7953" y="12627"/>
                      <a:pt x="8100" y="12702"/>
                      <a:pt x="8250" y="12702"/>
                    </a:cubicBezTo>
                    <a:cubicBezTo>
                      <a:pt x="8574" y="12702"/>
                      <a:pt x="8913" y="12355"/>
                      <a:pt x="8710" y="11966"/>
                    </a:cubicBezTo>
                    <a:cubicBezTo>
                      <a:pt x="6428" y="7880"/>
                      <a:pt x="3575" y="4160"/>
                      <a:pt x="1110" y="257"/>
                    </a:cubicBezTo>
                    <a:cubicBezTo>
                      <a:pt x="986" y="75"/>
                      <a:pt x="817" y="0"/>
                      <a:pt x="65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1" name="Google Shape;611;p5"/>
              <p:cNvSpPr/>
              <p:nvPr/>
            </p:nvSpPr>
            <p:spPr>
              <a:xfrm>
                <a:off x="7535875" y="942725"/>
                <a:ext cx="139125" cy="328075"/>
              </a:xfrm>
              <a:custGeom>
                <a:avLst/>
                <a:gdLst/>
                <a:ahLst/>
                <a:cxnLst/>
                <a:rect l="l" t="t" r="r" b="b"/>
                <a:pathLst>
                  <a:path w="5565" h="13123" extrusionOk="0">
                    <a:moveTo>
                      <a:pt x="611" y="1"/>
                    </a:moveTo>
                    <a:cubicBezTo>
                      <a:pt x="300" y="1"/>
                      <a:pt x="0" y="225"/>
                      <a:pt x="162" y="616"/>
                    </a:cubicBezTo>
                    <a:cubicBezTo>
                      <a:pt x="1600" y="4610"/>
                      <a:pt x="3015" y="8696"/>
                      <a:pt x="4453" y="12782"/>
                    </a:cubicBezTo>
                    <a:cubicBezTo>
                      <a:pt x="4528" y="13015"/>
                      <a:pt x="4748" y="13122"/>
                      <a:pt x="4961" y="13122"/>
                    </a:cubicBezTo>
                    <a:cubicBezTo>
                      <a:pt x="5269" y="13122"/>
                      <a:pt x="5564" y="12899"/>
                      <a:pt x="5389" y="12508"/>
                    </a:cubicBezTo>
                    <a:cubicBezTo>
                      <a:pt x="3974" y="8422"/>
                      <a:pt x="2650" y="4336"/>
                      <a:pt x="1121" y="342"/>
                    </a:cubicBezTo>
                    <a:cubicBezTo>
                      <a:pt x="1046" y="108"/>
                      <a:pt x="826" y="1"/>
                      <a:pt x="6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2" name="Google Shape;612;p5"/>
              <p:cNvSpPr/>
              <p:nvPr/>
            </p:nvSpPr>
            <p:spPr>
              <a:xfrm>
                <a:off x="7529300" y="1359300"/>
                <a:ext cx="325850" cy="102925"/>
              </a:xfrm>
              <a:custGeom>
                <a:avLst/>
                <a:gdLst/>
                <a:ahLst/>
                <a:cxnLst/>
                <a:rect l="l" t="t" r="r" b="b"/>
                <a:pathLst>
                  <a:path w="13034" h="4117" extrusionOk="0">
                    <a:moveTo>
                      <a:pt x="682" y="0"/>
                    </a:moveTo>
                    <a:cubicBezTo>
                      <a:pt x="201" y="0"/>
                      <a:pt x="0" y="896"/>
                      <a:pt x="630" y="980"/>
                    </a:cubicBezTo>
                    <a:cubicBezTo>
                      <a:pt x="4511" y="1939"/>
                      <a:pt x="8231" y="3263"/>
                      <a:pt x="12134" y="4107"/>
                    </a:cubicBezTo>
                    <a:cubicBezTo>
                      <a:pt x="12171" y="4114"/>
                      <a:pt x="12207" y="4117"/>
                      <a:pt x="12241" y="4117"/>
                    </a:cubicBezTo>
                    <a:cubicBezTo>
                      <a:pt x="12824" y="4117"/>
                      <a:pt x="13033" y="3253"/>
                      <a:pt x="12408" y="3080"/>
                    </a:cubicBezTo>
                    <a:cubicBezTo>
                      <a:pt x="8505" y="2304"/>
                      <a:pt x="4716" y="889"/>
                      <a:pt x="813" y="22"/>
                    </a:cubicBezTo>
                    <a:cubicBezTo>
                      <a:pt x="767" y="7"/>
                      <a:pt x="724" y="0"/>
                      <a:pt x="68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3" name="Google Shape;613;p5"/>
              <p:cNvSpPr/>
              <p:nvPr/>
            </p:nvSpPr>
            <p:spPr>
              <a:xfrm>
                <a:off x="7780175" y="1051125"/>
                <a:ext cx="361200" cy="73775"/>
              </a:xfrm>
              <a:custGeom>
                <a:avLst/>
                <a:gdLst/>
                <a:ahLst/>
                <a:cxnLst/>
                <a:rect l="l" t="t" r="r" b="b"/>
                <a:pathLst>
                  <a:path w="14448" h="2951" extrusionOk="0">
                    <a:moveTo>
                      <a:pt x="13786" y="0"/>
                    </a:moveTo>
                    <a:cubicBezTo>
                      <a:pt x="9312" y="183"/>
                      <a:pt x="5044" y="1415"/>
                      <a:pt x="661" y="1895"/>
                    </a:cubicBezTo>
                    <a:cubicBezTo>
                      <a:pt x="27" y="1982"/>
                      <a:pt x="0" y="2950"/>
                      <a:pt x="582" y="2950"/>
                    </a:cubicBezTo>
                    <a:cubicBezTo>
                      <a:pt x="607" y="2950"/>
                      <a:pt x="634" y="2949"/>
                      <a:pt x="661" y="2945"/>
                    </a:cubicBezTo>
                    <a:cubicBezTo>
                      <a:pt x="5044" y="2465"/>
                      <a:pt x="9312" y="1233"/>
                      <a:pt x="13786" y="1027"/>
                    </a:cubicBezTo>
                    <a:cubicBezTo>
                      <a:pt x="14448" y="1027"/>
                      <a:pt x="14448" y="0"/>
                      <a:pt x="1378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4" name="Google Shape;614;p5"/>
              <p:cNvSpPr/>
              <p:nvPr/>
            </p:nvSpPr>
            <p:spPr>
              <a:xfrm>
                <a:off x="7958175" y="614375"/>
                <a:ext cx="357275" cy="167800"/>
              </a:xfrm>
              <a:custGeom>
                <a:avLst/>
                <a:gdLst/>
                <a:ahLst/>
                <a:cxnLst/>
                <a:rect l="l" t="t" r="r" b="b"/>
                <a:pathLst>
                  <a:path w="14291" h="6712" extrusionOk="0">
                    <a:moveTo>
                      <a:pt x="13470" y="1"/>
                    </a:moveTo>
                    <a:cubicBezTo>
                      <a:pt x="13395" y="1"/>
                      <a:pt x="13317" y="17"/>
                      <a:pt x="13240" y="55"/>
                    </a:cubicBezTo>
                    <a:cubicBezTo>
                      <a:pt x="9040" y="2063"/>
                      <a:pt x="4680" y="3570"/>
                      <a:pt x="480" y="5761"/>
                    </a:cubicBezTo>
                    <a:cubicBezTo>
                      <a:pt x="0" y="6010"/>
                      <a:pt x="327" y="6712"/>
                      <a:pt x="783" y="6712"/>
                    </a:cubicBezTo>
                    <a:cubicBezTo>
                      <a:pt x="869" y="6712"/>
                      <a:pt x="960" y="6686"/>
                      <a:pt x="1051" y="6628"/>
                    </a:cubicBezTo>
                    <a:cubicBezTo>
                      <a:pt x="5159" y="4437"/>
                      <a:pt x="9519" y="2908"/>
                      <a:pt x="13719" y="922"/>
                    </a:cubicBezTo>
                    <a:cubicBezTo>
                      <a:pt x="14291" y="666"/>
                      <a:pt x="13943" y="1"/>
                      <a:pt x="134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5" name="Google Shape;615;p5"/>
              <p:cNvSpPr/>
              <p:nvPr/>
            </p:nvSpPr>
            <p:spPr>
              <a:xfrm>
                <a:off x="7997350" y="234125"/>
                <a:ext cx="70425" cy="406700"/>
              </a:xfrm>
              <a:custGeom>
                <a:avLst/>
                <a:gdLst/>
                <a:ahLst/>
                <a:cxnLst/>
                <a:rect l="l" t="t" r="r" b="b"/>
                <a:pathLst>
                  <a:path w="2817" h="16268" extrusionOk="0">
                    <a:moveTo>
                      <a:pt x="2291" y="0"/>
                    </a:moveTo>
                    <a:cubicBezTo>
                      <a:pt x="2029" y="0"/>
                      <a:pt x="1766" y="143"/>
                      <a:pt x="1766" y="428"/>
                    </a:cubicBezTo>
                    <a:cubicBezTo>
                      <a:pt x="1766" y="5564"/>
                      <a:pt x="1013" y="10608"/>
                      <a:pt x="54" y="15653"/>
                    </a:cubicBezTo>
                    <a:cubicBezTo>
                      <a:pt x="0" y="16044"/>
                      <a:pt x="313" y="16267"/>
                      <a:pt x="597" y="16267"/>
                    </a:cubicBezTo>
                    <a:cubicBezTo>
                      <a:pt x="793" y="16267"/>
                      <a:pt x="976" y="16160"/>
                      <a:pt x="1013" y="15927"/>
                    </a:cubicBezTo>
                    <a:cubicBezTo>
                      <a:pt x="1972" y="10791"/>
                      <a:pt x="2816" y="5655"/>
                      <a:pt x="2816" y="428"/>
                    </a:cubicBezTo>
                    <a:cubicBezTo>
                      <a:pt x="2816" y="143"/>
                      <a:pt x="2554" y="0"/>
                      <a:pt x="229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6" name="Google Shape;616;p5"/>
              <p:cNvSpPr/>
              <p:nvPr/>
            </p:nvSpPr>
            <p:spPr>
              <a:xfrm>
                <a:off x="8045675" y="278425"/>
                <a:ext cx="68375" cy="77475"/>
              </a:xfrm>
              <a:custGeom>
                <a:avLst/>
                <a:gdLst/>
                <a:ahLst/>
                <a:cxnLst/>
                <a:rect l="l" t="t" r="r" b="b"/>
                <a:pathLst>
                  <a:path w="2735" h="3099" extrusionOk="0">
                    <a:moveTo>
                      <a:pt x="2239" y="1"/>
                    </a:moveTo>
                    <a:cubicBezTo>
                      <a:pt x="2166" y="1"/>
                      <a:pt x="2091" y="28"/>
                      <a:pt x="2025" y="94"/>
                    </a:cubicBezTo>
                    <a:cubicBezTo>
                      <a:pt x="1271" y="847"/>
                      <a:pt x="701" y="1692"/>
                      <a:pt x="130" y="2559"/>
                    </a:cubicBezTo>
                    <a:cubicBezTo>
                      <a:pt x="1" y="2834"/>
                      <a:pt x="250" y="3098"/>
                      <a:pt x="471" y="3098"/>
                    </a:cubicBezTo>
                    <a:cubicBezTo>
                      <a:pt x="562" y="3098"/>
                      <a:pt x="648" y="3054"/>
                      <a:pt x="701" y="2947"/>
                    </a:cubicBezTo>
                    <a:cubicBezTo>
                      <a:pt x="1271" y="2080"/>
                      <a:pt x="1842" y="1327"/>
                      <a:pt x="2504" y="551"/>
                    </a:cubicBezTo>
                    <a:cubicBezTo>
                      <a:pt x="2735" y="338"/>
                      <a:pt x="2496" y="1"/>
                      <a:pt x="2239"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7" name="Google Shape;617;p5"/>
              <p:cNvSpPr/>
              <p:nvPr/>
            </p:nvSpPr>
            <p:spPr>
              <a:xfrm>
                <a:off x="7986575" y="325800"/>
                <a:ext cx="64650" cy="68550"/>
              </a:xfrm>
              <a:custGeom>
                <a:avLst/>
                <a:gdLst/>
                <a:ahLst/>
                <a:cxnLst/>
                <a:rect l="l" t="t" r="r" b="b"/>
                <a:pathLst>
                  <a:path w="2586" h="2742" extrusionOk="0">
                    <a:moveTo>
                      <a:pt x="521" y="0"/>
                    </a:moveTo>
                    <a:cubicBezTo>
                      <a:pt x="224" y="0"/>
                      <a:pt x="1" y="342"/>
                      <a:pt x="303" y="573"/>
                    </a:cubicBezTo>
                    <a:cubicBezTo>
                      <a:pt x="873" y="1144"/>
                      <a:pt x="1353" y="1897"/>
                      <a:pt x="1832" y="2559"/>
                    </a:cubicBezTo>
                    <a:cubicBezTo>
                      <a:pt x="1893" y="2688"/>
                      <a:pt x="2007" y="2741"/>
                      <a:pt x="2122" y="2741"/>
                    </a:cubicBezTo>
                    <a:cubicBezTo>
                      <a:pt x="2352" y="2741"/>
                      <a:pt x="2585" y="2528"/>
                      <a:pt x="2403" y="2285"/>
                    </a:cubicBezTo>
                    <a:cubicBezTo>
                      <a:pt x="1923" y="1509"/>
                      <a:pt x="1444" y="664"/>
                      <a:pt x="782" y="94"/>
                    </a:cubicBezTo>
                    <a:cubicBezTo>
                      <a:pt x="696" y="28"/>
                      <a:pt x="606" y="0"/>
                      <a:pt x="5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8" name="Google Shape;618;p5"/>
              <p:cNvSpPr/>
              <p:nvPr/>
            </p:nvSpPr>
            <p:spPr>
              <a:xfrm>
                <a:off x="8033750" y="382175"/>
                <a:ext cx="72600" cy="80750"/>
              </a:xfrm>
              <a:custGeom>
                <a:avLst/>
                <a:gdLst/>
                <a:ahLst/>
                <a:cxnLst/>
                <a:rect l="l" t="t" r="r" b="b"/>
                <a:pathLst>
                  <a:path w="2904" h="3230" extrusionOk="0">
                    <a:moveTo>
                      <a:pt x="2416" y="0"/>
                    </a:moveTo>
                    <a:cubicBezTo>
                      <a:pt x="2316" y="0"/>
                      <a:pt x="2214" y="37"/>
                      <a:pt x="2136" y="121"/>
                    </a:cubicBezTo>
                    <a:cubicBezTo>
                      <a:pt x="1452" y="1080"/>
                      <a:pt x="698" y="1833"/>
                      <a:pt x="128" y="2792"/>
                    </a:cubicBezTo>
                    <a:cubicBezTo>
                      <a:pt x="0" y="2983"/>
                      <a:pt x="239" y="3229"/>
                      <a:pt x="458" y="3229"/>
                    </a:cubicBezTo>
                    <a:cubicBezTo>
                      <a:pt x="552" y="3229"/>
                      <a:pt x="643" y="3183"/>
                      <a:pt x="698" y="3066"/>
                    </a:cubicBezTo>
                    <a:cubicBezTo>
                      <a:pt x="1269" y="2107"/>
                      <a:pt x="2022" y="1354"/>
                      <a:pt x="2707" y="509"/>
                    </a:cubicBezTo>
                    <a:cubicBezTo>
                      <a:pt x="2903" y="231"/>
                      <a:pt x="2666" y="0"/>
                      <a:pt x="241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19" name="Google Shape;619;p5"/>
              <p:cNvSpPr/>
              <p:nvPr/>
            </p:nvSpPr>
            <p:spPr>
              <a:xfrm>
                <a:off x="7986025" y="428175"/>
                <a:ext cx="56650" cy="70900"/>
              </a:xfrm>
              <a:custGeom>
                <a:avLst/>
                <a:gdLst/>
                <a:ahLst/>
                <a:cxnLst/>
                <a:rect l="l" t="t" r="r" b="b"/>
                <a:pathLst>
                  <a:path w="2266" h="2836" extrusionOk="0">
                    <a:moveTo>
                      <a:pt x="505" y="0"/>
                    </a:moveTo>
                    <a:cubicBezTo>
                      <a:pt x="245" y="0"/>
                      <a:pt x="1" y="331"/>
                      <a:pt x="234" y="564"/>
                    </a:cubicBezTo>
                    <a:cubicBezTo>
                      <a:pt x="804" y="1134"/>
                      <a:pt x="1192" y="1888"/>
                      <a:pt x="1466" y="2664"/>
                    </a:cubicBezTo>
                    <a:cubicBezTo>
                      <a:pt x="1526" y="2784"/>
                      <a:pt x="1642" y="2835"/>
                      <a:pt x="1762" y="2835"/>
                    </a:cubicBezTo>
                    <a:cubicBezTo>
                      <a:pt x="2004" y="2835"/>
                      <a:pt x="2266" y="2627"/>
                      <a:pt x="2128" y="2367"/>
                    </a:cubicBezTo>
                    <a:cubicBezTo>
                      <a:pt x="1649" y="1522"/>
                      <a:pt x="1375" y="746"/>
                      <a:pt x="713" y="84"/>
                    </a:cubicBezTo>
                    <a:cubicBezTo>
                      <a:pt x="649" y="25"/>
                      <a:pt x="576" y="0"/>
                      <a:pt x="50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0" name="Google Shape;620;p5"/>
              <p:cNvSpPr/>
              <p:nvPr/>
            </p:nvSpPr>
            <p:spPr>
              <a:xfrm>
                <a:off x="8191300" y="583175"/>
                <a:ext cx="60600" cy="83975"/>
              </a:xfrm>
              <a:custGeom>
                <a:avLst/>
                <a:gdLst/>
                <a:ahLst/>
                <a:cxnLst/>
                <a:rect l="l" t="t" r="r" b="b"/>
                <a:pathLst>
                  <a:path w="2424" h="3359" extrusionOk="0">
                    <a:moveTo>
                      <a:pt x="1955" y="1"/>
                    </a:moveTo>
                    <a:cubicBezTo>
                      <a:pt x="1864" y="1"/>
                      <a:pt x="1777" y="48"/>
                      <a:pt x="1723" y="161"/>
                    </a:cubicBezTo>
                    <a:cubicBezTo>
                      <a:pt x="1244" y="1120"/>
                      <a:pt x="765" y="1965"/>
                      <a:pt x="194" y="2832"/>
                    </a:cubicBezTo>
                    <a:cubicBezTo>
                      <a:pt x="1" y="3089"/>
                      <a:pt x="228" y="3358"/>
                      <a:pt x="474" y="3358"/>
                    </a:cubicBezTo>
                    <a:cubicBezTo>
                      <a:pt x="577" y="3358"/>
                      <a:pt x="684" y="3311"/>
                      <a:pt x="765" y="3197"/>
                    </a:cubicBezTo>
                    <a:cubicBezTo>
                      <a:pt x="1335" y="2353"/>
                      <a:pt x="1815" y="1394"/>
                      <a:pt x="2294" y="549"/>
                    </a:cubicBezTo>
                    <a:cubicBezTo>
                      <a:pt x="2423" y="275"/>
                      <a:pt x="2176" y="1"/>
                      <a:pt x="1955"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1" name="Google Shape;621;p5"/>
              <p:cNvSpPr/>
              <p:nvPr/>
            </p:nvSpPr>
            <p:spPr>
              <a:xfrm>
                <a:off x="8173975" y="671900"/>
                <a:ext cx="79900" cy="47875"/>
              </a:xfrm>
              <a:custGeom>
                <a:avLst/>
                <a:gdLst/>
                <a:ahLst/>
                <a:cxnLst/>
                <a:rect l="l" t="t" r="r" b="b"/>
                <a:pathLst>
                  <a:path w="3196" h="1915" extrusionOk="0">
                    <a:moveTo>
                      <a:pt x="550" y="1"/>
                    </a:moveTo>
                    <a:cubicBezTo>
                      <a:pt x="231" y="1"/>
                      <a:pt x="0" y="449"/>
                      <a:pt x="316" y="607"/>
                    </a:cubicBezTo>
                    <a:cubicBezTo>
                      <a:pt x="1092" y="995"/>
                      <a:pt x="1846" y="1360"/>
                      <a:pt x="2508" y="1839"/>
                    </a:cubicBezTo>
                    <a:cubicBezTo>
                      <a:pt x="2577" y="1892"/>
                      <a:pt x="2645" y="1915"/>
                      <a:pt x="2709" y="1915"/>
                    </a:cubicBezTo>
                    <a:cubicBezTo>
                      <a:pt x="3003" y="1915"/>
                      <a:pt x="3196" y="1437"/>
                      <a:pt x="2896" y="1269"/>
                    </a:cubicBezTo>
                    <a:cubicBezTo>
                      <a:pt x="2234" y="789"/>
                      <a:pt x="1366" y="424"/>
                      <a:pt x="704" y="36"/>
                    </a:cubicBezTo>
                    <a:cubicBezTo>
                      <a:pt x="652" y="11"/>
                      <a:pt x="600" y="1"/>
                      <a:pt x="55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2" name="Google Shape;622;p5"/>
              <p:cNvSpPr/>
              <p:nvPr/>
            </p:nvSpPr>
            <p:spPr>
              <a:xfrm>
                <a:off x="8093675" y="625925"/>
                <a:ext cx="70300" cy="83025"/>
              </a:xfrm>
              <a:custGeom>
                <a:avLst/>
                <a:gdLst/>
                <a:ahLst/>
                <a:cxnLst/>
                <a:rect l="l" t="t" r="r" b="b"/>
                <a:pathLst>
                  <a:path w="2812" h="3321" extrusionOk="0">
                    <a:moveTo>
                      <a:pt x="2352" y="0"/>
                    </a:moveTo>
                    <a:cubicBezTo>
                      <a:pt x="2258" y="0"/>
                      <a:pt x="2168" y="47"/>
                      <a:pt x="2113" y="163"/>
                    </a:cubicBezTo>
                    <a:cubicBezTo>
                      <a:pt x="1451" y="1031"/>
                      <a:pt x="881" y="1966"/>
                      <a:pt x="196" y="2834"/>
                    </a:cubicBezTo>
                    <a:cubicBezTo>
                      <a:pt x="0" y="3094"/>
                      <a:pt x="235" y="3320"/>
                      <a:pt x="485" y="3320"/>
                    </a:cubicBezTo>
                    <a:cubicBezTo>
                      <a:pt x="585" y="3320"/>
                      <a:pt x="688" y="3284"/>
                      <a:pt x="766" y="3199"/>
                    </a:cubicBezTo>
                    <a:cubicBezTo>
                      <a:pt x="1451" y="2263"/>
                      <a:pt x="2022" y="1396"/>
                      <a:pt x="2684" y="460"/>
                    </a:cubicBezTo>
                    <a:cubicBezTo>
                      <a:pt x="2812" y="252"/>
                      <a:pt x="2571" y="0"/>
                      <a:pt x="235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3" name="Google Shape;623;p5"/>
              <p:cNvSpPr/>
              <p:nvPr/>
            </p:nvSpPr>
            <p:spPr>
              <a:xfrm>
                <a:off x="8078875" y="707650"/>
                <a:ext cx="74975" cy="40850"/>
              </a:xfrm>
              <a:custGeom>
                <a:avLst/>
                <a:gdLst/>
                <a:ahLst/>
                <a:cxnLst/>
                <a:rect l="l" t="t" r="r" b="b"/>
                <a:pathLst>
                  <a:path w="2999" h="1634" extrusionOk="0">
                    <a:moveTo>
                      <a:pt x="535" y="0"/>
                    </a:moveTo>
                    <a:cubicBezTo>
                      <a:pt x="233" y="0"/>
                      <a:pt x="1" y="440"/>
                      <a:pt x="331" y="615"/>
                    </a:cubicBezTo>
                    <a:cubicBezTo>
                      <a:pt x="993" y="889"/>
                      <a:pt x="1655" y="1277"/>
                      <a:pt x="2317" y="1551"/>
                    </a:cubicBezTo>
                    <a:cubicBezTo>
                      <a:pt x="2393" y="1609"/>
                      <a:pt x="2469" y="1634"/>
                      <a:pt x="2538" y="1634"/>
                    </a:cubicBezTo>
                    <a:cubicBezTo>
                      <a:pt x="2820" y="1634"/>
                      <a:pt x="2999" y="1218"/>
                      <a:pt x="2705" y="980"/>
                    </a:cubicBezTo>
                    <a:cubicBezTo>
                      <a:pt x="2043" y="615"/>
                      <a:pt x="1358" y="318"/>
                      <a:pt x="697" y="44"/>
                    </a:cubicBezTo>
                    <a:cubicBezTo>
                      <a:pt x="642" y="14"/>
                      <a:pt x="588" y="0"/>
                      <a:pt x="535"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4" name="Google Shape;624;p5"/>
              <p:cNvSpPr/>
              <p:nvPr/>
            </p:nvSpPr>
            <p:spPr>
              <a:xfrm>
                <a:off x="7714325" y="673600"/>
                <a:ext cx="42575" cy="72800"/>
              </a:xfrm>
              <a:custGeom>
                <a:avLst/>
                <a:gdLst/>
                <a:ahLst/>
                <a:cxnLst/>
                <a:rect l="l" t="t" r="r" b="b"/>
                <a:pathLst>
                  <a:path w="1703" h="2912" extrusionOk="0">
                    <a:moveTo>
                      <a:pt x="1222" y="0"/>
                    </a:moveTo>
                    <a:cubicBezTo>
                      <a:pt x="1117" y="0"/>
                      <a:pt x="1008" y="44"/>
                      <a:pt x="921" y="151"/>
                    </a:cubicBezTo>
                    <a:cubicBezTo>
                      <a:pt x="533" y="835"/>
                      <a:pt x="442" y="1680"/>
                      <a:pt x="77" y="2433"/>
                    </a:cubicBezTo>
                    <a:cubicBezTo>
                      <a:pt x="1" y="2693"/>
                      <a:pt x="231" y="2912"/>
                      <a:pt x="426" y="2912"/>
                    </a:cubicBezTo>
                    <a:cubicBezTo>
                      <a:pt x="522" y="2912"/>
                      <a:pt x="610" y="2858"/>
                      <a:pt x="648" y="2730"/>
                    </a:cubicBezTo>
                    <a:cubicBezTo>
                      <a:pt x="1013" y="2068"/>
                      <a:pt x="1104" y="1201"/>
                      <a:pt x="1492" y="539"/>
                    </a:cubicBezTo>
                    <a:cubicBezTo>
                      <a:pt x="1702" y="264"/>
                      <a:pt x="1477" y="0"/>
                      <a:pt x="122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5" name="Google Shape;625;p5"/>
              <p:cNvSpPr/>
              <p:nvPr/>
            </p:nvSpPr>
            <p:spPr>
              <a:xfrm>
                <a:off x="7663150" y="746875"/>
                <a:ext cx="87725" cy="35725"/>
              </a:xfrm>
              <a:custGeom>
                <a:avLst/>
                <a:gdLst/>
                <a:ahLst/>
                <a:cxnLst/>
                <a:rect l="l" t="t" r="r" b="b"/>
                <a:pathLst>
                  <a:path w="3509" h="1429" extrusionOk="0">
                    <a:moveTo>
                      <a:pt x="477" y="0"/>
                    </a:moveTo>
                    <a:cubicBezTo>
                      <a:pt x="188" y="0"/>
                      <a:pt x="0" y="420"/>
                      <a:pt x="298" y="643"/>
                    </a:cubicBezTo>
                    <a:cubicBezTo>
                      <a:pt x="1165" y="1032"/>
                      <a:pt x="2010" y="1123"/>
                      <a:pt x="2877" y="1420"/>
                    </a:cubicBezTo>
                    <a:cubicBezTo>
                      <a:pt x="2908" y="1425"/>
                      <a:pt x="2937" y="1428"/>
                      <a:pt x="2966" y="1428"/>
                    </a:cubicBezTo>
                    <a:cubicBezTo>
                      <a:pt x="3377" y="1428"/>
                      <a:pt x="3508" y="843"/>
                      <a:pt x="3060" y="758"/>
                    </a:cubicBezTo>
                    <a:cubicBezTo>
                      <a:pt x="2306" y="461"/>
                      <a:pt x="1439" y="461"/>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6" name="Google Shape;626;p5"/>
              <p:cNvSpPr/>
              <p:nvPr/>
            </p:nvSpPr>
            <p:spPr>
              <a:xfrm>
                <a:off x="7760900" y="749200"/>
                <a:ext cx="50850" cy="75575"/>
              </a:xfrm>
              <a:custGeom>
                <a:avLst/>
                <a:gdLst/>
                <a:ahLst/>
                <a:cxnLst/>
                <a:rect l="l" t="t" r="r" b="b"/>
                <a:pathLst>
                  <a:path w="2034" h="3023" extrusionOk="0">
                    <a:moveTo>
                      <a:pt x="1553" y="0"/>
                    </a:moveTo>
                    <a:cubicBezTo>
                      <a:pt x="1481" y="0"/>
                      <a:pt x="1407" y="28"/>
                      <a:pt x="1341" y="94"/>
                    </a:cubicBezTo>
                    <a:cubicBezTo>
                      <a:pt x="679" y="847"/>
                      <a:pt x="382" y="1692"/>
                      <a:pt x="108" y="2559"/>
                    </a:cubicBezTo>
                    <a:cubicBezTo>
                      <a:pt x="0" y="2843"/>
                      <a:pt x="188" y="3023"/>
                      <a:pt x="397" y="3023"/>
                    </a:cubicBezTo>
                    <a:cubicBezTo>
                      <a:pt x="542" y="3023"/>
                      <a:pt x="696" y="2937"/>
                      <a:pt x="770" y="2742"/>
                    </a:cubicBezTo>
                    <a:cubicBezTo>
                      <a:pt x="1067" y="1988"/>
                      <a:pt x="1250" y="1235"/>
                      <a:pt x="1820" y="550"/>
                    </a:cubicBezTo>
                    <a:cubicBezTo>
                      <a:pt x="2033" y="338"/>
                      <a:pt x="1805" y="0"/>
                      <a:pt x="155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7" name="Google Shape;627;p5"/>
              <p:cNvSpPr/>
              <p:nvPr/>
            </p:nvSpPr>
            <p:spPr>
              <a:xfrm>
                <a:off x="7717675" y="817975"/>
                <a:ext cx="92200" cy="48500"/>
              </a:xfrm>
              <a:custGeom>
                <a:avLst/>
                <a:gdLst/>
                <a:ahLst/>
                <a:cxnLst/>
                <a:rect l="l" t="t" r="r" b="b"/>
                <a:pathLst>
                  <a:path w="3688" h="1940" extrusionOk="0">
                    <a:moveTo>
                      <a:pt x="496" y="0"/>
                    </a:moveTo>
                    <a:cubicBezTo>
                      <a:pt x="240" y="0"/>
                      <a:pt x="0" y="345"/>
                      <a:pt x="217" y="561"/>
                    </a:cubicBezTo>
                    <a:cubicBezTo>
                      <a:pt x="1084" y="1223"/>
                      <a:pt x="2111" y="1611"/>
                      <a:pt x="3161" y="1908"/>
                    </a:cubicBezTo>
                    <a:cubicBezTo>
                      <a:pt x="3208" y="1930"/>
                      <a:pt x="3252" y="1940"/>
                      <a:pt x="3292" y="1940"/>
                    </a:cubicBezTo>
                    <a:cubicBezTo>
                      <a:pt x="3585" y="1940"/>
                      <a:pt x="3688" y="1418"/>
                      <a:pt x="3367" y="1337"/>
                    </a:cubicBezTo>
                    <a:cubicBezTo>
                      <a:pt x="2408" y="949"/>
                      <a:pt x="1449" y="653"/>
                      <a:pt x="696" y="82"/>
                    </a:cubicBezTo>
                    <a:cubicBezTo>
                      <a:pt x="634" y="25"/>
                      <a:pt x="565" y="0"/>
                      <a:pt x="4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8" name="Google Shape;628;p5"/>
              <p:cNvSpPr/>
              <p:nvPr/>
            </p:nvSpPr>
            <p:spPr>
              <a:xfrm>
                <a:off x="8021900" y="1010550"/>
                <a:ext cx="63625" cy="64050"/>
              </a:xfrm>
              <a:custGeom>
                <a:avLst/>
                <a:gdLst/>
                <a:ahLst/>
                <a:cxnLst/>
                <a:rect l="l" t="t" r="r" b="b"/>
                <a:pathLst>
                  <a:path w="2545" h="2562" extrusionOk="0">
                    <a:moveTo>
                      <a:pt x="2048" y="1"/>
                    </a:moveTo>
                    <a:cubicBezTo>
                      <a:pt x="1975" y="1"/>
                      <a:pt x="1900" y="28"/>
                      <a:pt x="1834" y="94"/>
                    </a:cubicBezTo>
                    <a:cubicBezTo>
                      <a:pt x="1264" y="756"/>
                      <a:pt x="693" y="1327"/>
                      <a:pt x="214" y="1988"/>
                    </a:cubicBezTo>
                    <a:cubicBezTo>
                      <a:pt x="0" y="2219"/>
                      <a:pt x="244" y="2561"/>
                      <a:pt x="491" y="2561"/>
                    </a:cubicBezTo>
                    <a:cubicBezTo>
                      <a:pt x="562" y="2561"/>
                      <a:pt x="632" y="2534"/>
                      <a:pt x="693" y="2468"/>
                    </a:cubicBezTo>
                    <a:cubicBezTo>
                      <a:pt x="1172" y="1806"/>
                      <a:pt x="1743" y="1235"/>
                      <a:pt x="2314" y="573"/>
                    </a:cubicBezTo>
                    <a:cubicBezTo>
                      <a:pt x="2545" y="342"/>
                      <a:pt x="2305" y="1"/>
                      <a:pt x="2048"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29" name="Google Shape;629;p5"/>
              <p:cNvSpPr/>
              <p:nvPr/>
            </p:nvSpPr>
            <p:spPr>
              <a:xfrm>
                <a:off x="7988975" y="1070425"/>
                <a:ext cx="91275" cy="63250"/>
              </a:xfrm>
              <a:custGeom>
                <a:avLst/>
                <a:gdLst/>
                <a:ahLst/>
                <a:cxnLst/>
                <a:rect l="l" t="t" r="r" b="b"/>
                <a:pathLst>
                  <a:path w="3651" h="2530" extrusionOk="0">
                    <a:moveTo>
                      <a:pt x="477" y="0"/>
                    </a:moveTo>
                    <a:cubicBezTo>
                      <a:pt x="188" y="0"/>
                      <a:pt x="1" y="420"/>
                      <a:pt x="298" y="643"/>
                    </a:cubicBezTo>
                    <a:cubicBezTo>
                      <a:pt x="1257" y="1214"/>
                      <a:pt x="2101" y="1785"/>
                      <a:pt x="3060" y="2447"/>
                    </a:cubicBezTo>
                    <a:cubicBezTo>
                      <a:pt x="3118" y="2505"/>
                      <a:pt x="3179" y="2530"/>
                      <a:pt x="3237" y="2530"/>
                    </a:cubicBezTo>
                    <a:cubicBezTo>
                      <a:pt x="3472" y="2530"/>
                      <a:pt x="3650" y="2114"/>
                      <a:pt x="3357" y="1876"/>
                    </a:cubicBezTo>
                    <a:cubicBezTo>
                      <a:pt x="2489" y="1214"/>
                      <a:pt x="1531" y="643"/>
                      <a:pt x="686" y="73"/>
                    </a:cubicBezTo>
                    <a:cubicBezTo>
                      <a:pt x="614" y="22"/>
                      <a:pt x="543" y="0"/>
                      <a:pt x="47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0" name="Google Shape;630;p5"/>
              <p:cNvSpPr/>
              <p:nvPr/>
            </p:nvSpPr>
            <p:spPr>
              <a:xfrm>
                <a:off x="7939000" y="1030700"/>
                <a:ext cx="60675" cy="61700"/>
              </a:xfrm>
              <a:custGeom>
                <a:avLst/>
                <a:gdLst/>
                <a:ahLst/>
                <a:cxnLst/>
                <a:rect l="l" t="t" r="r" b="b"/>
                <a:pathLst>
                  <a:path w="2427" h="2468" extrusionOk="0">
                    <a:moveTo>
                      <a:pt x="1976" y="0"/>
                    </a:moveTo>
                    <a:cubicBezTo>
                      <a:pt x="1891" y="0"/>
                      <a:pt x="1803" y="38"/>
                      <a:pt x="1726" y="132"/>
                    </a:cubicBezTo>
                    <a:cubicBezTo>
                      <a:pt x="1247" y="703"/>
                      <a:pt x="677" y="1274"/>
                      <a:pt x="220" y="1844"/>
                    </a:cubicBezTo>
                    <a:cubicBezTo>
                      <a:pt x="1" y="2131"/>
                      <a:pt x="205" y="2467"/>
                      <a:pt x="437" y="2467"/>
                    </a:cubicBezTo>
                    <a:cubicBezTo>
                      <a:pt x="519" y="2467"/>
                      <a:pt x="605" y="2425"/>
                      <a:pt x="677" y="2324"/>
                    </a:cubicBezTo>
                    <a:cubicBezTo>
                      <a:pt x="1156" y="1753"/>
                      <a:pt x="1726" y="1182"/>
                      <a:pt x="2206" y="521"/>
                    </a:cubicBezTo>
                    <a:cubicBezTo>
                      <a:pt x="2426" y="317"/>
                      <a:pt x="2219" y="0"/>
                      <a:pt x="197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1" name="Google Shape;631;p5"/>
              <p:cNvSpPr/>
              <p:nvPr/>
            </p:nvSpPr>
            <p:spPr>
              <a:xfrm>
                <a:off x="7900475" y="1084850"/>
                <a:ext cx="80475" cy="59625"/>
              </a:xfrm>
              <a:custGeom>
                <a:avLst/>
                <a:gdLst/>
                <a:ahLst/>
                <a:cxnLst/>
                <a:rect l="l" t="t" r="r" b="b"/>
                <a:pathLst>
                  <a:path w="3219" h="2385" extrusionOk="0">
                    <a:moveTo>
                      <a:pt x="520" y="1"/>
                    </a:moveTo>
                    <a:cubicBezTo>
                      <a:pt x="215" y="1"/>
                      <a:pt x="0" y="485"/>
                      <a:pt x="323" y="637"/>
                    </a:cubicBezTo>
                    <a:cubicBezTo>
                      <a:pt x="1076" y="1208"/>
                      <a:pt x="1852" y="1778"/>
                      <a:pt x="2606" y="2349"/>
                    </a:cubicBezTo>
                    <a:cubicBezTo>
                      <a:pt x="2646" y="2374"/>
                      <a:pt x="2687" y="2385"/>
                      <a:pt x="2728" y="2385"/>
                    </a:cubicBezTo>
                    <a:cubicBezTo>
                      <a:pt x="2988" y="2385"/>
                      <a:pt x="3218" y="1936"/>
                      <a:pt x="2902" y="1778"/>
                    </a:cubicBezTo>
                    <a:cubicBezTo>
                      <a:pt x="2126" y="1208"/>
                      <a:pt x="1464" y="637"/>
                      <a:pt x="711" y="66"/>
                    </a:cubicBezTo>
                    <a:cubicBezTo>
                      <a:pt x="646" y="21"/>
                      <a:pt x="581" y="1"/>
                      <a:pt x="52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2" name="Google Shape;632;p5"/>
              <p:cNvSpPr/>
              <p:nvPr/>
            </p:nvSpPr>
            <p:spPr>
              <a:xfrm>
                <a:off x="7569950" y="963725"/>
                <a:ext cx="49625" cy="69750"/>
              </a:xfrm>
              <a:custGeom>
                <a:avLst/>
                <a:gdLst/>
                <a:ahLst/>
                <a:cxnLst/>
                <a:rect l="l" t="t" r="r" b="b"/>
                <a:pathLst>
                  <a:path w="1985" h="2790" extrusionOk="0">
                    <a:moveTo>
                      <a:pt x="1527" y="0"/>
                    </a:moveTo>
                    <a:cubicBezTo>
                      <a:pt x="1433" y="0"/>
                      <a:pt x="1342" y="46"/>
                      <a:pt x="1287" y="164"/>
                    </a:cubicBezTo>
                    <a:cubicBezTo>
                      <a:pt x="808" y="826"/>
                      <a:pt x="602" y="1579"/>
                      <a:pt x="146" y="2241"/>
                    </a:cubicBezTo>
                    <a:cubicBezTo>
                      <a:pt x="0" y="2515"/>
                      <a:pt x="243" y="2790"/>
                      <a:pt x="503" y="2790"/>
                    </a:cubicBezTo>
                    <a:cubicBezTo>
                      <a:pt x="610" y="2790"/>
                      <a:pt x="721" y="2743"/>
                      <a:pt x="808" y="2629"/>
                    </a:cubicBezTo>
                    <a:cubicBezTo>
                      <a:pt x="1173" y="1876"/>
                      <a:pt x="1378" y="1100"/>
                      <a:pt x="1857" y="438"/>
                    </a:cubicBezTo>
                    <a:cubicBezTo>
                      <a:pt x="1985" y="247"/>
                      <a:pt x="1746" y="0"/>
                      <a:pt x="1527"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3" name="Google Shape;633;p5"/>
              <p:cNvSpPr/>
              <p:nvPr/>
            </p:nvSpPr>
            <p:spPr>
              <a:xfrm>
                <a:off x="7518300" y="1022800"/>
                <a:ext cx="79475" cy="51800"/>
              </a:xfrm>
              <a:custGeom>
                <a:avLst/>
                <a:gdLst/>
                <a:ahLst/>
                <a:cxnLst/>
                <a:rect l="l" t="t" r="r" b="b"/>
                <a:pathLst>
                  <a:path w="3179" h="2072" extrusionOk="0">
                    <a:moveTo>
                      <a:pt x="462" y="0"/>
                    </a:moveTo>
                    <a:cubicBezTo>
                      <a:pt x="179" y="0"/>
                      <a:pt x="1" y="415"/>
                      <a:pt x="294" y="654"/>
                    </a:cubicBezTo>
                    <a:cubicBezTo>
                      <a:pt x="956" y="1133"/>
                      <a:pt x="1824" y="1407"/>
                      <a:pt x="2485" y="1978"/>
                    </a:cubicBezTo>
                    <a:cubicBezTo>
                      <a:pt x="2551" y="2044"/>
                      <a:pt x="2625" y="2071"/>
                      <a:pt x="2696" y="2071"/>
                    </a:cubicBezTo>
                    <a:cubicBezTo>
                      <a:pt x="2949" y="2071"/>
                      <a:pt x="3178" y="1729"/>
                      <a:pt x="2965" y="1498"/>
                    </a:cubicBezTo>
                    <a:cubicBezTo>
                      <a:pt x="2212" y="928"/>
                      <a:pt x="1344" y="563"/>
                      <a:pt x="682" y="83"/>
                    </a:cubicBezTo>
                    <a:cubicBezTo>
                      <a:pt x="606" y="25"/>
                      <a:pt x="531" y="0"/>
                      <a:pt x="46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4" name="Google Shape;634;p5"/>
              <p:cNvSpPr/>
              <p:nvPr/>
            </p:nvSpPr>
            <p:spPr>
              <a:xfrm>
                <a:off x="7601475" y="1052750"/>
                <a:ext cx="48575" cy="73550"/>
              </a:xfrm>
              <a:custGeom>
                <a:avLst/>
                <a:gdLst/>
                <a:ahLst/>
                <a:cxnLst/>
                <a:rect l="l" t="t" r="r" b="b"/>
                <a:pathLst>
                  <a:path w="1943" h="2942" extrusionOk="0">
                    <a:moveTo>
                      <a:pt x="1510" y="0"/>
                    </a:moveTo>
                    <a:cubicBezTo>
                      <a:pt x="1375" y="0"/>
                      <a:pt x="1236" y="62"/>
                      <a:pt x="1167" y="209"/>
                    </a:cubicBezTo>
                    <a:cubicBezTo>
                      <a:pt x="870" y="962"/>
                      <a:pt x="688" y="1738"/>
                      <a:pt x="208" y="2492"/>
                    </a:cubicBezTo>
                    <a:cubicBezTo>
                      <a:pt x="0" y="2700"/>
                      <a:pt x="219" y="2941"/>
                      <a:pt x="470" y="2941"/>
                    </a:cubicBezTo>
                    <a:cubicBezTo>
                      <a:pt x="577" y="2941"/>
                      <a:pt x="690" y="2898"/>
                      <a:pt x="779" y="2788"/>
                    </a:cubicBezTo>
                    <a:cubicBezTo>
                      <a:pt x="1258" y="2104"/>
                      <a:pt x="1532" y="1259"/>
                      <a:pt x="1829" y="392"/>
                    </a:cubicBezTo>
                    <a:cubicBezTo>
                      <a:pt x="1942" y="165"/>
                      <a:pt x="1731" y="0"/>
                      <a:pt x="151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5" name="Google Shape;635;p5"/>
              <p:cNvSpPr/>
              <p:nvPr/>
            </p:nvSpPr>
            <p:spPr>
              <a:xfrm>
                <a:off x="7560675" y="1121350"/>
                <a:ext cx="68075" cy="43150"/>
              </a:xfrm>
              <a:custGeom>
                <a:avLst/>
                <a:gdLst/>
                <a:ahLst/>
                <a:cxnLst/>
                <a:rect l="l" t="t" r="r" b="b"/>
                <a:pathLst>
                  <a:path w="2723" h="1726" extrusionOk="0">
                    <a:moveTo>
                      <a:pt x="530" y="0"/>
                    </a:moveTo>
                    <a:cubicBezTo>
                      <a:pt x="219" y="0"/>
                      <a:pt x="0" y="440"/>
                      <a:pt x="311" y="615"/>
                    </a:cubicBezTo>
                    <a:cubicBezTo>
                      <a:pt x="973" y="889"/>
                      <a:pt x="1544" y="1277"/>
                      <a:pt x="2114" y="1642"/>
                    </a:cubicBezTo>
                    <a:cubicBezTo>
                      <a:pt x="2191" y="1700"/>
                      <a:pt x="2263" y="1725"/>
                      <a:pt x="2328" y="1725"/>
                    </a:cubicBezTo>
                    <a:cubicBezTo>
                      <a:pt x="2593" y="1725"/>
                      <a:pt x="2723" y="1310"/>
                      <a:pt x="2411" y="1072"/>
                    </a:cubicBezTo>
                    <a:cubicBezTo>
                      <a:pt x="1840" y="706"/>
                      <a:pt x="1270" y="318"/>
                      <a:pt x="699" y="44"/>
                    </a:cubicBezTo>
                    <a:cubicBezTo>
                      <a:pt x="642" y="14"/>
                      <a:pt x="584" y="0"/>
                      <a:pt x="530"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6" name="Google Shape;636;p5"/>
              <p:cNvSpPr/>
              <p:nvPr/>
            </p:nvSpPr>
            <p:spPr>
              <a:xfrm>
                <a:off x="7748225" y="1393900"/>
                <a:ext cx="66175" cy="38225"/>
              </a:xfrm>
              <a:custGeom>
                <a:avLst/>
                <a:gdLst/>
                <a:ahLst/>
                <a:cxnLst/>
                <a:rect l="l" t="t" r="r" b="b"/>
                <a:pathLst>
                  <a:path w="2647" h="1529" extrusionOk="0">
                    <a:moveTo>
                      <a:pt x="2142" y="0"/>
                    </a:moveTo>
                    <a:cubicBezTo>
                      <a:pt x="2078" y="0"/>
                      <a:pt x="2008" y="23"/>
                      <a:pt x="1939" y="76"/>
                    </a:cubicBezTo>
                    <a:cubicBezTo>
                      <a:pt x="1460" y="350"/>
                      <a:pt x="889" y="646"/>
                      <a:pt x="319" y="829"/>
                    </a:cubicBezTo>
                    <a:cubicBezTo>
                      <a:pt x="0" y="988"/>
                      <a:pt x="98" y="1529"/>
                      <a:pt x="386" y="1529"/>
                    </a:cubicBezTo>
                    <a:cubicBezTo>
                      <a:pt x="428" y="1529"/>
                      <a:pt x="474" y="1517"/>
                      <a:pt x="524" y="1491"/>
                    </a:cubicBezTo>
                    <a:cubicBezTo>
                      <a:pt x="1095" y="1217"/>
                      <a:pt x="1757" y="920"/>
                      <a:pt x="2327" y="646"/>
                    </a:cubicBezTo>
                    <a:cubicBezTo>
                      <a:pt x="2646" y="478"/>
                      <a:pt x="2441" y="0"/>
                      <a:pt x="214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7" name="Google Shape;637;p5"/>
              <p:cNvSpPr/>
              <p:nvPr/>
            </p:nvSpPr>
            <p:spPr>
              <a:xfrm>
                <a:off x="7708450" y="1414125"/>
                <a:ext cx="57950" cy="73150"/>
              </a:xfrm>
              <a:custGeom>
                <a:avLst/>
                <a:gdLst/>
                <a:ahLst/>
                <a:cxnLst/>
                <a:rect l="l" t="t" r="r" b="b"/>
                <a:pathLst>
                  <a:path w="2318" h="2926" extrusionOk="0">
                    <a:moveTo>
                      <a:pt x="492" y="0"/>
                    </a:moveTo>
                    <a:cubicBezTo>
                      <a:pt x="240" y="0"/>
                      <a:pt x="1" y="220"/>
                      <a:pt x="198" y="499"/>
                    </a:cubicBezTo>
                    <a:cubicBezTo>
                      <a:pt x="768" y="1253"/>
                      <a:pt x="1065" y="2120"/>
                      <a:pt x="1727" y="2782"/>
                    </a:cubicBezTo>
                    <a:cubicBezTo>
                      <a:pt x="1775" y="2883"/>
                      <a:pt x="1843" y="2925"/>
                      <a:pt x="1912" y="2925"/>
                    </a:cubicBezTo>
                    <a:cubicBezTo>
                      <a:pt x="2109" y="2925"/>
                      <a:pt x="2317" y="2589"/>
                      <a:pt x="2115" y="2302"/>
                    </a:cubicBezTo>
                    <a:cubicBezTo>
                      <a:pt x="1636" y="1641"/>
                      <a:pt x="1248" y="887"/>
                      <a:pt x="768" y="111"/>
                    </a:cubicBezTo>
                    <a:cubicBezTo>
                      <a:pt x="691" y="34"/>
                      <a:pt x="591" y="0"/>
                      <a:pt x="49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8" name="Google Shape;638;p5"/>
              <p:cNvSpPr/>
              <p:nvPr/>
            </p:nvSpPr>
            <p:spPr>
              <a:xfrm>
                <a:off x="7671900" y="1373200"/>
                <a:ext cx="57625" cy="40050"/>
              </a:xfrm>
              <a:custGeom>
                <a:avLst/>
                <a:gdLst/>
                <a:ahLst/>
                <a:cxnLst/>
                <a:rect l="l" t="t" r="r" b="b"/>
                <a:pathLst>
                  <a:path w="2305" h="1602" extrusionOk="0">
                    <a:moveTo>
                      <a:pt x="1811" y="1"/>
                    </a:moveTo>
                    <a:cubicBezTo>
                      <a:pt x="1763" y="1"/>
                      <a:pt x="1712" y="12"/>
                      <a:pt x="1660" y="36"/>
                    </a:cubicBezTo>
                    <a:cubicBezTo>
                      <a:pt x="1203" y="333"/>
                      <a:pt x="815" y="698"/>
                      <a:pt x="336" y="995"/>
                    </a:cubicBezTo>
                    <a:cubicBezTo>
                      <a:pt x="0" y="1153"/>
                      <a:pt x="177" y="1601"/>
                      <a:pt x="482" y="1601"/>
                    </a:cubicBezTo>
                    <a:cubicBezTo>
                      <a:pt x="530" y="1601"/>
                      <a:pt x="580" y="1590"/>
                      <a:pt x="633" y="1566"/>
                    </a:cubicBezTo>
                    <a:cubicBezTo>
                      <a:pt x="1089" y="1269"/>
                      <a:pt x="1568" y="995"/>
                      <a:pt x="2048" y="607"/>
                    </a:cubicBezTo>
                    <a:cubicBezTo>
                      <a:pt x="2304" y="449"/>
                      <a:pt x="2117" y="1"/>
                      <a:pt x="1811"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39" name="Google Shape;639;p5"/>
              <p:cNvSpPr/>
              <p:nvPr/>
            </p:nvSpPr>
            <p:spPr>
              <a:xfrm>
                <a:off x="7643775" y="1391225"/>
                <a:ext cx="39575" cy="57525"/>
              </a:xfrm>
              <a:custGeom>
                <a:avLst/>
                <a:gdLst/>
                <a:ahLst/>
                <a:cxnLst/>
                <a:rect l="l" t="t" r="r" b="b"/>
                <a:pathLst>
                  <a:path w="1583" h="2301" extrusionOk="0">
                    <a:moveTo>
                      <a:pt x="423" y="0"/>
                    </a:moveTo>
                    <a:cubicBezTo>
                      <a:pt x="208" y="0"/>
                      <a:pt x="0" y="213"/>
                      <a:pt x="137" y="457"/>
                    </a:cubicBezTo>
                    <a:cubicBezTo>
                      <a:pt x="411" y="1027"/>
                      <a:pt x="616" y="1598"/>
                      <a:pt x="890" y="2077"/>
                    </a:cubicBezTo>
                    <a:cubicBezTo>
                      <a:pt x="951" y="2237"/>
                      <a:pt x="1055" y="2300"/>
                      <a:pt x="1160" y="2300"/>
                    </a:cubicBezTo>
                    <a:cubicBezTo>
                      <a:pt x="1370" y="2300"/>
                      <a:pt x="1583" y="2047"/>
                      <a:pt x="1461" y="1803"/>
                    </a:cubicBezTo>
                    <a:cubicBezTo>
                      <a:pt x="1187" y="1233"/>
                      <a:pt x="982" y="662"/>
                      <a:pt x="708" y="183"/>
                    </a:cubicBezTo>
                    <a:cubicBezTo>
                      <a:pt x="639" y="53"/>
                      <a:pt x="530" y="0"/>
                      <a:pt x="423"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640" name="Google Shape;640;p5"/>
            <p:cNvGrpSpPr/>
            <p:nvPr/>
          </p:nvGrpSpPr>
          <p:grpSpPr>
            <a:xfrm>
              <a:off x="8831950" y="486075"/>
              <a:ext cx="717875" cy="906750"/>
              <a:chOff x="8831950" y="486075"/>
              <a:chExt cx="717875" cy="906750"/>
            </a:xfrm>
          </p:grpSpPr>
          <p:sp>
            <p:nvSpPr>
              <p:cNvPr id="641" name="Google Shape;641;p5"/>
              <p:cNvSpPr/>
              <p:nvPr/>
            </p:nvSpPr>
            <p:spPr>
              <a:xfrm>
                <a:off x="9295750" y="486075"/>
                <a:ext cx="158775" cy="242175"/>
              </a:xfrm>
              <a:custGeom>
                <a:avLst/>
                <a:gdLst/>
                <a:ahLst/>
                <a:cxnLst/>
                <a:rect l="l" t="t" r="r" b="b"/>
                <a:pathLst>
                  <a:path w="6351" h="9687" extrusionOk="0">
                    <a:moveTo>
                      <a:pt x="3049" y="676"/>
                    </a:moveTo>
                    <a:cubicBezTo>
                      <a:pt x="4210" y="676"/>
                      <a:pt x="2826" y="4641"/>
                      <a:pt x="2653" y="5095"/>
                    </a:cubicBezTo>
                    <a:cubicBezTo>
                      <a:pt x="2218" y="6297"/>
                      <a:pt x="1632" y="7518"/>
                      <a:pt x="1033" y="8723"/>
                    </a:cubicBezTo>
                    <a:lnTo>
                      <a:pt x="1033" y="8723"/>
                    </a:lnTo>
                    <a:cubicBezTo>
                      <a:pt x="1034" y="7613"/>
                      <a:pt x="1051" y="6500"/>
                      <a:pt x="1215" y="5369"/>
                    </a:cubicBezTo>
                    <a:cubicBezTo>
                      <a:pt x="1329" y="4137"/>
                      <a:pt x="1420" y="1283"/>
                      <a:pt x="2836" y="713"/>
                    </a:cubicBezTo>
                    <a:cubicBezTo>
                      <a:pt x="2915" y="688"/>
                      <a:pt x="2986" y="676"/>
                      <a:pt x="3049" y="676"/>
                    </a:cubicBezTo>
                    <a:close/>
                    <a:moveTo>
                      <a:pt x="2963" y="0"/>
                    </a:moveTo>
                    <a:cubicBezTo>
                      <a:pt x="1" y="0"/>
                      <a:pt x="192" y="7281"/>
                      <a:pt x="279" y="9090"/>
                    </a:cubicBezTo>
                    <a:cubicBezTo>
                      <a:pt x="279" y="9329"/>
                      <a:pt x="490" y="9449"/>
                      <a:pt x="690" y="9449"/>
                    </a:cubicBezTo>
                    <a:cubicBezTo>
                      <a:pt x="743" y="9449"/>
                      <a:pt x="796" y="9441"/>
                      <a:pt x="844" y="9423"/>
                    </a:cubicBezTo>
                    <a:lnTo>
                      <a:pt x="844" y="9423"/>
                    </a:lnTo>
                    <a:cubicBezTo>
                      <a:pt x="911" y="9581"/>
                      <a:pt x="1073" y="9687"/>
                      <a:pt x="1225" y="9687"/>
                    </a:cubicBezTo>
                    <a:cubicBezTo>
                      <a:pt x="1342" y="9687"/>
                      <a:pt x="1453" y="9625"/>
                      <a:pt x="1512" y="9478"/>
                    </a:cubicBezTo>
                    <a:cubicBezTo>
                      <a:pt x="2174" y="8131"/>
                      <a:pt x="6351" y="622"/>
                      <a:pt x="3406" y="51"/>
                    </a:cubicBezTo>
                    <a:cubicBezTo>
                      <a:pt x="3251" y="17"/>
                      <a:pt x="3104" y="0"/>
                      <a:pt x="296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2" name="Google Shape;642;p5"/>
              <p:cNvSpPr/>
              <p:nvPr/>
            </p:nvSpPr>
            <p:spPr>
              <a:xfrm>
                <a:off x="9207425" y="699050"/>
                <a:ext cx="175775" cy="180900"/>
              </a:xfrm>
              <a:custGeom>
                <a:avLst/>
                <a:gdLst/>
                <a:ahLst/>
                <a:cxnLst/>
                <a:rect l="l" t="t" r="r" b="b"/>
                <a:pathLst>
                  <a:path w="7031" h="7236" extrusionOk="0">
                    <a:moveTo>
                      <a:pt x="1621" y="0"/>
                    </a:moveTo>
                    <a:cubicBezTo>
                      <a:pt x="1233" y="1324"/>
                      <a:pt x="297" y="4474"/>
                      <a:pt x="0" y="5410"/>
                    </a:cubicBezTo>
                    <a:lnTo>
                      <a:pt x="5615" y="7236"/>
                    </a:lnTo>
                    <a:cubicBezTo>
                      <a:pt x="6186" y="5044"/>
                      <a:pt x="6574" y="3812"/>
                      <a:pt x="7031" y="1529"/>
                    </a:cubicBezTo>
                    <a:cubicBezTo>
                      <a:pt x="7031" y="1529"/>
                      <a:pt x="4565" y="274"/>
                      <a:pt x="1621"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3" name="Google Shape;643;p5"/>
              <p:cNvSpPr/>
              <p:nvPr/>
            </p:nvSpPr>
            <p:spPr>
              <a:xfrm>
                <a:off x="8831950" y="795325"/>
                <a:ext cx="717875" cy="597500"/>
              </a:xfrm>
              <a:custGeom>
                <a:avLst/>
                <a:gdLst/>
                <a:ahLst/>
                <a:cxnLst/>
                <a:rect l="l" t="t" r="r" b="b"/>
                <a:pathLst>
                  <a:path w="28715" h="23900" extrusionOk="0">
                    <a:moveTo>
                      <a:pt x="12533" y="0"/>
                    </a:moveTo>
                    <a:cubicBezTo>
                      <a:pt x="7927" y="0"/>
                      <a:pt x="4475" y="2910"/>
                      <a:pt x="2648" y="7653"/>
                    </a:cubicBezTo>
                    <a:cubicBezTo>
                      <a:pt x="0" y="14683"/>
                      <a:pt x="4360" y="20595"/>
                      <a:pt x="11025" y="22877"/>
                    </a:cubicBezTo>
                    <a:cubicBezTo>
                      <a:pt x="13020" y="23559"/>
                      <a:pt x="14889" y="23899"/>
                      <a:pt x="16603" y="23899"/>
                    </a:cubicBezTo>
                    <a:cubicBezTo>
                      <a:pt x="21830" y="23899"/>
                      <a:pt x="25621" y="20740"/>
                      <a:pt x="27185" y="14501"/>
                    </a:cubicBezTo>
                    <a:cubicBezTo>
                      <a:pt x="28715" y="7744"/>
                      <a:pt x="24332" y="2609"/>
                      <a:pt x="17964" y="1193"/>
                    </a:cubicBezTo>
                    <a:cubicBezTo>
                      <a:pt x="16017" y="381"/>
                      <a:pt x="14200" y="0"/>
                      <a:pt x="12533"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4" name="Google Shape;644;p5"/>
              <p:cNvSpPr/>
              <p:nvPr/>
            </p:nvSpPr>
            <p:spPr>
              <a:xfrm>
                <a:off x="8901025" y="953550"/>
                <a:ext cx="617946" cy="239327"/>
              </a:xfrm>
              <a:custGeom>
                <a:avLst/>
                <a:gdLst/>
                <a:ahLst/>
                <a:cxnLst/>
                <a:rect l="l" t="t" r="r" b="b"/>
                <a:pathLst>
                  <a:path w="26627" h="10860" extrusionOk="0">
                    <a:moveTo>
                      <a:pt x="740" y="1"/>
                    </a:moveTo>
                    <a:cubicBezTo>
                      <a:pt x="302" y="1"/>
                      <a:pt x="0" y="779"/>
                      <a:pt x="469" y="1173"/>
                    </a:cubicBezTo>
                    <a:cubicBezTo>
                      <a:pt x="1428" y="1835"/>
                      <a:pt x="1314" y="3456"/>
                      <a:pt x="2364" y="4118"/>
                    </a:cubicBezTo>
                    <a:cubicBezTo>
                      <a:pt x="2754" y="4363"/>
                      <a:pt x="3156" y="4452"/>
                      <a:pt x="3567" y="4452"/>
                    </a:cubicBezTo>
                    <a:cubicBezTo>
                      <a:pt x="4261" y="4452"/>
                      <a:pt x="4979" y="4198"/>
                      <a:pt x="5696" y="4026"/>
                    </a:cubicBezTo>
                    <a:cubicBezTo>
                      <a:pt x="5793" y="4000"/>
                      <a:pt x="5886" y="3988"/>
                      <a:pt x="5976" y="3988"/>
                    </a:cubicBezTo>
                    <a:cubicBezTo>
                      <a:pt x="7225" y="3988"/>
                      <a:pt x="7873" y="6353"/>
                      <a:pt x="8937" y="6971"/>
                    </a:cubicBezTo>
                    <a:cubicBezTo>
                      <a:pt x="9134" y="7091"/>
                      <a:pt x="9346" y="7139"/>
                      <a:pt x="9567" y="7139"/>
                    </a:cubicBezTo>
                    <a:cubicBezTo>
                      <a:pt x="10444" y="7139"/>
                      <a:pt x="11472" y="6383"/>
                      <a:pt x="12336" y="6383"/>
                    </a:cubicBezTo>
                    <a:cubicBezTo>
                      <a:pt x="12616" y="6383"/>
                      <a:pt x="12879" y="6462"/>
                      <a:pt x="13114" y="6674"/>
                    </a:cubicBezTo>
                    <a:cubicBezTo>
                      <a:pt x="14073" y="7450"/>
                      <a:pt x="14256" y="8591"/>
                      <a:pt x="15306" y="9162"/>
                    </a:cubicBezTo>
                    <a:cubicBezTo>
                      <a:pt x="15525" y="9254"/>
                      <a:pt x="15752" y="9293"/>
                      <a:pt x="15981" y="9293"/>
                    </a:cubicBezTo>
                    <a:cubicBezTo>
                      <a:pt x="16943" y="9293"/>
                      <a:pt x="17955" y="8608"/>
                      <a:pt x="18729" y="8295"/>
                    </a:cubicBezTo>
                    <a:cubicBezTo>
                      <a:pt x="18801" y="8270"/>
                      <a:pt x="18875" y="8258"/>
                      <a:pt x="18949" y="8258"/>
                    </a:cubicBezTo>
                    <a:cubicBezTo>
                      <a:pt x="19960" y="8258"/>
                      <a:pt x="21175" y="10421"/>
                      <a:pt x="22153" y="10783"/>
                    </a:cubicBezTo>
                    <a:cubicBezTo>
                      <a:pt x="22308" y="10836"/>
                      <a:pt x="22461" y="10860"/>
                      <a:pt x="22612" y="10860"/>
                    </a:cubicBezTo>
                    <a:cubicBezTo>
                      <a:pt x="23746" y="10860"/>
                      <a:pt x="24763" y="9516"/>
                      <a:pt x="25851" y="9436"/>
                    </a:cubicBezTo>
                    <a:cubicBezTo>
                      <a:pt x="26627" y="9436"/>
                      <a:pt x="26627" y="8295"/>
                      <a:pt x="25851" y="8295"/>
                    </a:cubicBezTo>
                    <a:cubicBezTo>
                      <a:pt x="24946" y="8367"/>
                      <a:pt x="23567" y="9531"/>
                      <a:pt x="22511" y="9531"/>
                    </a:cubicBezTo>
                    <a:cubicBezTo>
                      <a:pt x="22236" y="9531"/>
                      <a:pt x="21982" y="9452"/>
                      <a:pt x="21765" y="9253"/>
                    </a:cubicBezTo>
                    <a:cubicBezTo>
                      <a:pt x="21012" y="8500"/>
                      <a:pt x="20624" y="7541"/>
                      <a:pt x="19483" y="7153"/>
                    </a:cubicBezTo>
                    <a:cubicBezTo>
                      <a:pt x="19334" y="7095"/>
                      <a:pt x="19172" y="7070"/>
                      <a:pt x="19002" y="7070"/>
                    </a:cubicBezTo>
                    <a:cubicBezTo>
                      <a:pt x="18104" y="7070"/>
                      <a:pt x="16974" y="7771"/>
                      <a:pt x="16264" y="8021"/>
                    </a:cubicBezTo>
                    <a:cubicBezTo>
                      <a:pt x="16201" y="8045"/>
                      <a:pt x="16136" y="8056"/>
                      <a:pt x="16071" y="8056"/>
                    </a:cubicBezTo>
                    <a:cubicBezTo>
                      <a:pt x="15156" y="8056"/>
                      <a:pt x="14107" y="5798"/>
                      <a:pt x="13297" y="5350"/>
                    </a:cubicBezTo>
                    <a:cubicBezTo>
                      <a:pt x="13061" y="5229"/>
                      <a:pt x="12807" y="5181"/>
                      <a:pt x="12544" y="5181"/>
                    </a:cubicBezTo>
                    <a:cubicBezTo>
                      <a:pt x="11763" y="5181"/>
                      <a:pt x="10910" y="5607"/>
                      <a:pt x="10261" y="5829"/>
                    </a:cubicBezTo>
                    <a:cubicBezTo>
                      <a:pt x="10137" y="5869"/>
                      <a:pt x="10018" y="5887"/>
                      <a:pt x="9904" y="5887"/>
                    </a:cubicBezTo>
                    <a:cubicBezTo>
                      <a:pt x="8621" y="5887"/>
                      <a:pt x="7984" y="3584"/>
                      <a:pt x="7020" y="2976"/>
                    </a:cubicBezTo>
                    <a:cubicBezTo>
                      <a:pt x="6775" y="2811"/>
                      <a:pt x="6490" y="2749"/>
                      <a:pt x="6188" y="2749"/>
                    </a:cubicBezTo>
                    <a:cubicBezTo>
                      <a:pt x="5446" y="2749"/>
                      <a:pt x="4600" y="3121"/>
                      <a:pt x="3984" y="3250"/>
                    </a:cubicBezTo>
                    <a:cubicBezTo>
                      <a:pt x="3895" y="3275"/>
                      <a:pt x="3809" y="3286"/>
                      <a:pt x="3726" y="3286"/>
                    </a:cubicBezTo>
                    <a:cubicBezTo>
                      <a:pt x="2495" y="3286"/>
                      <a:pt x="1938" y="743"/>
                      <a:pt x="1040" y="123"/>
                    </a:cubicBezTo>
                    <a:cubicBezTo>
                      <a:pt x="938" y="38"/>
                      <a:pt x="836" y="1"/>
                      <a:pt x="74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5" name="Google Shape;645;p5"/>
              <p:cNvSpPr/>
              <p:nvPr/>
            </p:nvSpPr>
            <p:spPr>
              <a:xfrm>
                <a:off x="8924400" y="886474"/>
                <a:ext cx="601405" cy="216564"/>
              </a:xfrm>
              <a:custGeom>
                <a:avLst/>
                <a:gdLst/>
                <a:ahLst/>
                <a:cxnLst/>
                <a:rect l="l" t="t" r="r" b="b"/>
                <a:pathLst>
                  <a:path w="27654" h="9908" extrusionOk="0">
                    <a:moveTo>
                      <a:pt x="1145" y="1"/>
                    </a:moveTo>
                    <a:cubicBezTo>
                      <a:pt x="453" y="1"/>
                      <a:pt x="0" y="1111"/>
                      <a:pt x="746" y="1444"/>
                    </a:cubicBezTo>
                    <a:cubicBezTo>
                      <a:pt x="8735" y="5713"/>
                      <a:pt x="17660" y="8863"/>
                      <a:pt x="26607" y="9890"/>
                    </a:cubicBezTo>
                    <a:cubicBezTo>
                      <a:pt x="26670" y="9902"/>
                      <a:pt x="26728" y="9908"/>
                      <a:pt x="26784" y="9908"/>
                    </a:cubicBezTo>
                    <a:cubicBezTo>
                      <a:pt x="27653" y="9908"/>
                      <a:pt x="27595" y="8469"/>
                      <a:pt x="26607" y="8383"/>
                    </a:cubicBezTo>
                    <a:cubicBezTo>
                      <a:pt x="17956" y="7333"/>
                      <a:pt x="9306" y="4183"/>
                      <a:pt x="1499" y="98"/>
                    </a:cubicBezTo>
                    <a:cubicBezTo>
                      <a:pt x="1378" y="30"/>
                      <a:pt x="1258" y="1"/>
                      <a:pt x="114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6" name="Google Shape;646;p5"/>
              <p:cNvSpPr/>
              <p:nvPr/>
            </p:nvSpPr>
            <p:spPr>
              <a:xfrm>
                <a:off x="8861475" y="1042225"/>
                <a:ext cx="624430" cy="216578"/>
              </a:xfrm>
              <a:custGeom>
                <a:avLst/>
                <a:gdLst/>
                <a:ahLst/>
                <a:cxnLst/>
                <a:rect l="l" t="t" r="r" b="b"/>
                <a:pathLst>
                  <a:path w="27648" h="9877" extrusionOk="0">
                    <a:moveTo>
                      <a:pt x="1199" y="0"/>
                    </a:moveTo>
                    <a:cubicBezTo>
                      <a:pt x="485" y="0"/>
                      <a:pt x="1" y="1066"/>
                      <a:pt x="740" y="1485"/>
                    </a:cubicBezTo>
                    <a:cubicBezTo>
                      <a:pt x="8729" y="5685"/>
                      <a:pt x="17676" y="8812"/>
                      <a:pt x="26624" y="9862"/>
                    </a:cubicBezTo>
                    <a:cubicBezTo>
                      <a:pt x="26678" y="9872"/>
                      <a:pt x="26730" y="9877"/>
                      <a:pt x="26779" y="9877"/>
                    </a:cubicBezTo>
                    <a:cubicBezTo>
                      <a:pt x="27648" y="9877"/>
                      <a:pt x="27596" y="8419"/>
                      <a:pt x="26624" y="8333"/>
                    </a:cubicBezTo>
                    <a:cubicBezTo>
                      <a:pt x="17950" y="7283"/>
                      <a:pt x="9299" y="4156"/>
                      <a:pt x="1516" y="70"/>
                    </a:cubicBezTo>
                    <a:cubicBezTo>
                      <a:pt x="1407" y="22"/>
                      <a:pt x="1301" y="0"/>
                      <a:pt x="119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7" name="Google Shape;647;p5"/>
              <p:cNvSpPr/>
              <p:nvPr/>
            </p:nvSpPr>
            <p:spPr>
              <a:xfrm>
                <a:off x="8977325" y="853124"/>
                <a:ext cx="548464" cy="190061"/>
              </a:xfrm>
              <a:custGeom>
                <a:avLst/>
                <a:gdLst/>
                <a:ahLst/>
                <a:cxnLst/>
                <a:rect l="l" t="t" r="r" b="b"/>
                <a:pathLst>
                  <a:path w="26998" h="9509" extrusionOk="0">
                    <a:moveTo>
                      <a:pt x="859" y="0"/>
                    </a:moveTo>
                    <a:cubicBezTo>
                      <a:pt x="336" y="0"/>
                      <a:pt x="0" y="814"/>
                      <a:pt x="567" y="1126"/>
                    </a:cubicBezTo>
                    <a:cubicBezTo>
                      <a:pt x="8464" y="5326"/>
                      <a:pt x="17298" y="8453"/>
                      <a:pt x="26336" y="9503"/>
                    </a:cubicBezTo>
                    <a:cubicBezTo>
                      <a:pt x="26362" y="9507"/>
                      <a:pt x="26386" y="9508"/>
                      <a:pt x="26410" y="9508"/>
                    </a:cubicBezTo>
                    <a:cubicBezTo>
                      <a:pt x="26997" y="9508"/>
                      <a:pt x="26973" y="8450"/>
                      <a:pt x="26336" y="8362"/>
                    </a:cubicBezTo>
                    <a:cubicBezTo>
                      <a:pt x="17503" y="7312"/>
                      <a:pt x="8852" y="4185"/>
                      <a:pt x="1137" y="76"/>
                    </a:cubicBezTo>
                    <a:cubicBezTo>
                      <a:pt x="1042" y="24"/>
                      <a:pt x="948" y="0"/>
                      <a:pt x="859"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8" name="Google Shape;648;p5"/>
              <p:cNvSpPr/>
              <p:nvPr/>
            </p:nvSpPr>
            <p:spPr>
              <a:xfrm>
                <a:off x="9013025" y="820025"/>
                <a:ext cx="472876" cy="159597"/>
              </a:xfrm>
              <a:custGeom>
                <a:avLst/>
                <a:gdLst/>
                <a:ahLst/>
                <a:cxnLst/>
                <a:rect l="l" t="t" r="r" b="b"/>
                <a:pathLst>
                  <a:path w="26581" h="9163" extrusionOk="0">
                    <a:moveTo>
                      <a:pt x="670" y="1"/>
                    </a:moveTo>
                    <a:cubicBezTo>
                      <a:pt x="322" y="1"/>
                      <a:pt x="1" y="534"/>
                      <a:pt x="423" y="694"/>
                    </a:cubicBezTo>
                    <a:cubicBezTo>
                      <a:pt x="8412" y="4894"/>
                      <a:pt x="17154" y="8021"/>
                      <a:pt x="26102" y="9163"/>
                    </a:cubicBezTo>
                    <a:cubicBezTo>
                      <a:pt x="26581" y="9163"/>
                      <a:pt x="26581" y="8409"/>
                      <a:pt x="26102" y="8318"/>
                    </a:cubicBezTo>
                    <a:cubicBezTo>
                      <a:pt x="17359" y="7268"/>
                      <a:pt x="8594" y="4118"/>
                      <a:pt x="811" y="33"/>
                    </a:cubicBezTo>
                    <a:cubicBezTo>
                      <a:pt x="765" y="11"/>
                      <a:pt x="717" y="1"/>
                      <a:pt x="67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49" name="Google Shape;649;p5"/>
              <p:cNvSpPr/>
              <p:nvPr/>
            </p:nvSpPr>
            <p:spPr>
              <a:xfrm>
                <a:off x="8861475" y="1110300"/>
                <a:ext cx="601383" cy="190048"/>
              </a:xfrm>
              <a:custGeom>
                <a:avLst/>
                <a:gdLst/>
                <a:ahLst/>
                <a:cxnLst/>
                <a:rect l="l" t="t" r="r" b="b"/>
                <a:pathLst>
                  <a:path w="27126" h="9573" extrusionOk="0">
                    <a:moveTo>
                      <a:pt x="910" y="0"/>
                    </a:moveTo>
                    <a:cubicBezTo>
                      <a:pt x="366" y="0"/>
                      <a:pt x="1" y="760"/>
                      <a:pt x="580" y="1100"/>
                    </a:cubicBezTo>
                    <a:cubicBezTo>
                      <a:pt x="8569" y="5277"/>
                      <a:pt x="17425" y="8427"/>
                      <a:pt x="26350" y="9568"/>
                    </a:cubicBezTo>
                    <a:cubicBezTo>
                      <a:pt x="26378" y="9571"/>
                      <a:pt x="26404" y="9573"/>
                      <a:pt x="26430" y="9573"/>
                    </a:cubicBezTo>
                    <a:cubicBezTo>
                      <a:pt x="27125" y="9573"/>
                      <a:pt x="27098" y="8423"/>
                      <a:pt x="26350" y="8335"/>
                    </a:cubicBezTo>
                    <a:cubicBezTo>
                      <a:pt x="17608" y="7285"/>
                      <a:pt x="8957" y="4135"/>
                      <a:pt x="1151" y="50"/>
                    </a:cubicBezTo>
                    <a:cubicBezTo>
                      <a:pt x="1068" y="16"/>
                      <a:pt x="987" y="0"/>
                      <a:pt x="91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0" name="Google Shape;650;p5"/>
              <p:cNvSpPr/>
              <p:nvPr/>
            </p:nvSpPr>
            <p:spPr>
              <a:xfrm>
                <a:off x="8884475" y="1176875"/>
                <a:ext cx="536954" cy="154716"/>
              </a:xfrm>
              <a:custGeom>
                <a:avLst/>
                <a:gdLst/>
                <a:ahLst/>
                <a:cxnLst/>
                <a:rect l="l" t="t" r="r" b="b"/>
                <a:pathLst>
                  <a:path w="26572" h="9113" extrusionOk="0">
                    <a:moveTo>
                      <a:pt x="562" y="1"/>
                    </a:moveTo>
                    <a:cubicBezTo>
                      <a:pt x="217" y="1"/>
                      <a:pt x="0" y="499"/>
                      <a:pt x="324" y="728"/>
                    </a:cubicBezTo>
                    <a:cubicBezTo>
                      <a:pt x="8313" y="4927"/>
                      <a:pt x="17055" y="8054"/>
                      <a:pt x="26002" y="9104"/>
                    </a:cubicBezTo>
                    <a:cubicBezTo>
                      <a:pt x="26035" y="9110"/>
                      <a:pt x="26066" y="9112"/>
                      <a:pt x="26094" y="9112"/>
                    </a:cubicBezTo>
                    <a:cubicBezTo>
                      <a:pt x="26571" y="9112"/>
                      <a:pt x="26541" y="8437"/>
                      <a:pt x="26002" y="8351"/>
                    </a:cubicBezTo>
                    <a:cubicBezTo>
                      <a:pt x="17238" y="7301"/>
                      <a:pt x="8587" y="4151"/>
                      <a:pt x="781" y="66"/>
                    </a:cubicBezTo>
                    <a:cubicBezTo>
                      <a:pt x="705" y="20"/>
                      <a:pt x="631" y="1"/>
                      <a:pt x="562"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1" name="Google Shape;651;p5"/>
              <p:cNvSpPr/>
              <p:nvPr/>
            </p:nvSpPr>
            <p:spPr>
              <a:xfrm>
                <a:off x="8943800" y="953550"/>
                <a:ext cx="49650" cy="37675"/>
              </a:xfrm>
              <a:custGeom>
                <a:avLst/>
                <a:gdLst/>
                <a:ahLst/>
                <a:cxnLst/>
                <a:rect l="l" t="t" r="r" b="b"/>
                <a:pathLst>
                  <a:path w="1986" h="1507" extrusionOk="0">
                    <a:moveTo>
                      <a:pt x="1027" y="0"/>
                    </a:moveTo>
                    <a:cubicBezTo>
                      <a:pt x="0" y="0"/>
                      <a:pt x="0" y="1507"/>
                      <a:pt x="1027" y="1507"/>
                    </a:cubicBezTo>
                    <a:cubicBezTo>
                      <a:pt x="1986" y="1507"/>
                      <a:pt x="1986" y="0"/>
                      <a:pt x="102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2" name="Google Shape;652;p5"/>
              <p:cNvSpPr/>
              <p:nvPr/>
            </p:nvSpPr>
            <p:spPr>
              <a:xfrm>
                <a:off x="9012756" y="1051031"/>
                <a:ext cx="49675" cy="37700"/>
              </a:xfrm>
              <a:custGeom>
                <a:avLst/>
                <a:gdLst/>
                <a:ahLst/>
                <a:cxnLst/>
                <a:rect l="l" t="t" r="r" b="b"/>
                <a:pathLst>
                  <a:path w="1987" h="1508" extrusionOk="0">
                    <a:moveTo>
                      <a:pt x="936" y="1"/>
                    </a:moveTo>
                    <a:cubicBezTo>
                      <a:pt x="1" y="1"/>
                      <a:pt x="1" y="1507"/>
                      <a:pt x="936" y="1507"/>
                    </a:cubicBezTo>
                    <a:cubicBezTo>
                      <a:pt x="1986" y="1507"/>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3" name="Google Shape;653;p5"/>
              <p:cNvSpPr/>
              <p:nvPr/>
            </p:nvSpPr>
            <p:spPr>
              <a:xfrm>
                <a:off x="9100725" y="1019725"/>
                <a:ext cx="49650" cy="38275"/>
              </a:xfrm>
              <a:custGeom>
                <a:avLst/>
                <a:gdLst/>
                <a:ahLst/>
                <a:cxnLst/>
                <a:rect l="l" t="t" r="r" b="b"/>
                <a:pathLst>
                  <a:path w="1986" h="1531" extrusionOk="0">
                    <a:moveTo>
                      <a:pt x="936" y="1"/>
                    </a:moveTo>
                    <a:cubicBezTo>
                      <a:pt x="0" y="1"/>
                      <a:pt x="0" y="1530"/>
                      <a:pt x="936" y="1530"/>
                    </a:cubicBezTo>
                    <a:cubicBezTo>
                      <a:pt x="1986" y="1530"/>
                      <a:pt x="1986" y="1"/>
                      <a:pt x="93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4" name="Google Shape;654;p5"/>
              <p:cNvSpPr/>
              <p:nvPr/>
            </p:nvSpPr>
            <p:spPr>
              <a:xfrm>
                <a:off x="9160050" y="1103050"/>
                <a:ext cx="49675" cy="38250"/>
              </a:xfrm>
              <a:custGeom>
                <a:avLst/>
                <a:gdLst/>
                <a:ahLst/>
                <a:cxnLst/>
                <a:rect l="l" t="t" r="r" b="b"/>
                <a:pathLst>
                  <a:path w="1987" h="1530" extrusionOk="0">
                    <a:moveTo>
                      <a:pt x="1051" y="0"/>
                    </a:moveTo>
                    <a:cubicBezTo>
                      <a:pt x="1" y="0"/>
                      <a:pt x="1" y="1530"/>
                      <a:pt x="1051" y="1530"/>
                    </a:cubicBezTo>
                    <a:cubicBezTo>
                      <a:pt x="1987" y="1530"/>
                      <a:pt x="1987" y="0"/>
                      <a:pt x="105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5" name="Google Shape;655;p5"/>
              <p:cNvSpPr/>
              <p:nvPr/>
            </p:nvSpPr>
            <p:spPr>
              <a:xfrm>
                <a:off x="9257625" y="1069950"/>
                <a:ext cx="49675" cy="38250"/>
              </a:xfrm>
              <a:custGeom>
                <a:avLst/>
                <a:gdLst/>
                <a:ahLst/>
                <a:cxnLst/>
                <a:rect l="l" t="t" r="r" b="b"/>
                <a:pathLst>
                  <a:path w="1987" h="1530" extrusionOk="0">
                    <a:moveTo>
                      <a:pt x="937" y="0"/>
                    </a:moveTo>
                    <a:cubicBezTo>
                      <a:pt x="1" y="0"/>
                      <a:pt x="1" y="1530"/>
                      <a:pt x="937" y="1530"/>
                    </a:cubicBezTo>
                    <a:cubicBezTo>
                      <a:pt x="1987" y="1530"/>
                      <a:pt x="1987" y="0"/>
                      <a:pt x="937"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6" name="Google Shape;656;p5"/>
              <p:cNvSpPr/>
              <p:nvPr/>
            </p:nvSpPr>
            <p:spPr>
              <a:xfrm>
                <a:off x="9321550" y="1150975"/>
                <a:ext cx="50250" cy="39975"/>
              </a:xfrm>
              <a:custGeom>
                <a:avLst/>
                <a:gdLst/>
                <a:ahLst/>
                <a:cxnLst/>
                <a:rect l="l" t="t" r="r" b="b"/>
                <a:pathLst>
                  <a:path w="2010" h="1599" extrusionOk="0">
                    <a:moveTo>
                      <a:pt x="1050" y="1"/>
                    </a:moveTo>
                    <a:cubicBezTo>
                      <a:pt x="0" y="1"/>
                      <a:pt x="0" y="1598"/>
                      <a:pt x="1050" y="1598"/>
                    </a:cubicBezTo>
                    <a:cubicBezTo>
                      <a:pt x="2009" y="1598"/>
                      <a:pt x="2009" y="1"/>
                      <a:pt x="105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7" name="Google Shape;657;p5"/>
              <p:cNvSpPr/>
              <p:nvPr/>
            </p:nvSpPr>
            <p:spPr>
              <a:xfrm>
                <a:off x="9421400" y="1108175"/>
                <a:ext cx="50250" cy="39975"/>
              </a:xfrm>
              <a:custGeom>
                <a:avLst/>
                <a:gdLst/>
                <a:ahLst/>
                <a:cxnLst/>
                <a:rect l="l" t="t" r="r" b="b"/>
                <a:pathLst>
                  <a:path w="2010" h="1599" extrusionOk="0">
                    <a:moveTo>
                      <a:pt x="960" y="1"/>
                    </a:moveTo>
                    <a:cubicBezTo>
                      <a:pt x="1" y="1"/>
                      <a:pt x="1" y="1599"/>
                      <a:pt x="960" y="1599"/>
                    </a:cubicBezTo>
                    <a:cubicBezTo>
                      <a:pt x="2009" y="1599"/>
                      <a:pt x="2009" y="1"/>
                      <a:pt x="960"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658" name="Google Shape;658;p5"/>
            <p:cNvSpPr/>
            <p:nvPr/>
          </p:nvSpPr>
          <p:spPr>
            <a:xfrm>
              <a:off x="8695800" y="3443250"/>
              <a:ext cx="240250" cy="261375"/>
            </a:xfrm>
            <a:custGeom>
              <a:avLst/>
              <a:gdLst/>
              <a:ahLst/>
              <a:cxnLst/>
              <a:rect l="l" t="t" r="r" b="b"/>
              <a:pathLst>
                <a:path w="9610" h="10455" extrusionOk="0">
                  <a:moveTo>
                    <a:pt x="4862" y="0"/>
                  </a:moveTo>
                  <a:lnTo>
                    <a:pt x="3384" y="4054"/>
                  </a:lnTo>
                  <a:lnTo>
                    <a:pt x="3384" y="4054"/>
                  </a:lnTo>
                  <a:lnTo>
                    <a:pt x="0" y="4086"/>
                  </a:lnTo>
                  <a:lnTo>
                    <a:pt x="2628" y="6127"/>
                  </a:lnTo>
                  <a:lnTo>
                    <a:pt x="1050" y="10454"/>
                  </a:lnTo>
                  <a:lnTo>
                    <a:pt x="4676" y="7718"/>
                  </a:lnTo>
                  <a:lnTo>
                    <a:pt x="8080" y="10363"/>
                  </a:lnTo>
                  <a:lnTo>
                    <a:pt x="6768" y="6139"/>
                  </a:lnTo>
                  <a:lnTo>
                    <a:pt x="9609" y="3995"/>
                  </a:lnTo>
                  <a:lnTo>
                    <a:pt x="6113" y="4028"/>
                  </a:lnTo>
                  <a:lnTo>
                    <a:pt x="6113" y="4028"/>
                  </a:lnTo>
                  <a:lnTo>
                    <a:pt x="4862"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59" name="Google Shape;659;p5"/>
            <p:cNvSpPr/>
            <p:nvPr/>
          </p:nvSpPr>
          <p:spPr>
            <a:xfrm>
              <a:off x="8501200" y="4679225"/>
              <a:ext cx="171225" cy="187775"/>
            </a:xfrm>
            <a:custGeom>
              <a:avLst/>
              <a:gdLst/>
              <a:ahLst/>
              <a:cxnLst/>
              <a:rect l="l" t="t" r="r" b="b"/>
              <a:pathLst>
                <a:path w="6849" h="7511" extrusionOk="0">
                  <a:moveTo>
                    <a:pt x="3516" y="1"/>
                  </a:moveTo>
                  <a:lnTo>
                    <a:pt x="2433" y="2945"/>
                  </a:lnTo>
                  <a:lnTo>
                    <a:pt x="1" y="2945"/>
                  </a:lnTo>
                  <a:lnTo>
                    <a:pt x="1887" y="4430"/>
                  </a:lnTo>
                  <a:lnTo>
                    <a:pt x="754" y="7510"/>
                  </a:lnTo>
                  <a:lnTo>
                    <a:pt x="3339" y="5574"/>
                  </a:lnTo>
                  <a:lnTo>
                    <a:pt x="5798" y="7510"/>
                  </a:lnTo>
                  <a:lnTo>
                    <a:pt x="4863" y="4432"/>
                  </a:lnTo>
                  <a:lnTo>
                    <a:pt x="6848" y="2945"/>
                  </a:lnTo>
                  <a:lnTo>
                    <a:pt x="4411" y="2945"/>
                  </a:lnTo>
                  <a:lnTo>
                    <a:pt x="3516"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60" name="Google Shape;660;p5"/>
            <p:cNvSpPr/>
            <p:nvPr/>
          </p:nvSpPr>
          <p:spPr>
            <a:xfrm>
              <a:off x="8501200" y="4123000"/>
              <a:ext cx="123275" cy="94750"/>
            </a:xfrm>
            <a:custGeom>
              <a:avLst/>
              <a:gdLst/>
              <a:ahLst/>
              <a:cxnLst/>
              <a:rect l="l" t="t" r="r" b="b"/>
              <a:pathLst>
                <a:path w="4931" h="3790" extrusionOk="0">
                  <a:moveTo>
                    <a:pt x="2465" y="0"/>
                  </a:moveTo>
                  <a:cubicBezTo>
                    <a:pt x="0" y="0"/>
                    <a:pt x="0" y="3789"/>
                    <a:pt x="2465" y="3789"/>
                  </a:cubicBezTo>
                  <a:cubicBezTo>
                    <a:pt x="4930" y="3789"/>
                    <a:pt x="4930" y="0"/>
                    <a:pt x="246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661" name="Google Shape;661;p5"/>
            <p:cNvSpPr/>
            <p:nvPr/>
          </p:nvSpPr>
          <p:spPr>
            <a:xfrm>
              <a:off x="7870800" y="4749413"/>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793045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6"/>
        </a:solidFill>
        <a:effectLst/>
      </p:bgPr>
    </p:bg>
    <p:spTree>
      <p:nvGrpSpPr>
        <p:cNvPr id="1" name="Shape 772"/>
        <p:cNvGrpSpPr/>
        <p:nvPr/>
      </p:nvGrpSpPr>
      <p:grpSpPr>
        <a:xfrm>
          <a:off x="0" y="0"/>
          <a:ext cx="0" cy="0"/>
          <a:chOff x="0" y="0"/>
          <a:chExt cx="0" cy="0"/>
        </a:xfrm>
      </p:grpSpPr>
      <p:sp>
        <p:nvSpPr>
          <p:cNvPr id="773" name="Google Shape;773;p9"/>
          <p:cNvSpPr txBox="1">
            <a:spLocks noGrp="1"/>
          </p:cNvSpPr>
          <p:nvPr>
            <p:ph type="title"/>
          </p:nvPr>
        </p:nvSpPr>
        <p:spPr>
          <a:xfrm>
            <a:off x="827150" y="1326400"/>
            <a:ext cx="49164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4"/>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74" name="Google Shape;774;p9"/>
          <p:cNvSpPr txBox="1">
            <a:spLocks noGrp="1"/>
          </p:cNvSpPr>
          <p:nvPr>
            <p:ph type="subTitle" idx="1"/>
          </p:nvPr>
        </p:nvSpPr>
        <p:spPr>
          <a:xfrm>
            <a:off x="1375550" y="3089294"/>
            <a:ext cx="3819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accent2"/>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775" name="Google Shape;775;p9"/>
          <p:cNvGrpSpPr/>
          <p:nvPr/>
        </p:nvGrpSpPr>
        <p:grpSpPr>
          <a:xfrm>
            <a:off x="438925" y="139300"/>
            <a:ext cx="8044475" cy="5125750"/>
            <a:chOff x="210325" y="215500"/>
            <a:chExt cx="8044475" cy="5125750"/>
          </a:xfrm>
        </p:grpSpPr>
        <p:sp>
          <p:nvSpPr>
            <p:cNvPr id="776" name="Google Shape;776;p9"/>
            <p:cNvSpPr/>
            <p:nvPr/>
          </p:nvSpPr>
          <p:spPr>
            <a:xfrm>
              <a:off x="2295725" y="4079750"/>
              <a:ext cx="690000" cy="690000"/>
            </a:xfrm>
            <a:prstGeom prst="ellipse">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77" name="Google Shape;777;p9"/>
            <p:cNvSpPr/>
            <p:nvPr/>
          </p:nvSpPr>
          <p:spPr>
            <a:xfrm>
              <a:off x="3714825" y="215500"/>
              <a:ext cx="968100" cy="968100"/>
            </a:xfrm>
            <a:prstGeom prst="ellipse">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78" name="Google Shape;778;p9"/>
            <p:cNvSpPr/>
            <p:nvPr/>
          </p:nvSpPr>
          <p:spPr>
            <a:xfrm>
              <a:off x="210325" y="1447200"/>
              <a:ext cx="644400" cy="644400"/>
            </a:xfrm>
            <a:prstGeom prst="ellipse">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79" name="Google Shape;779;p9"/>
            <p:cNvSpPr/>
            <p:nvPr/>
          </p:nvSpPr>
          <p:spPr>
            <a:xfrm>
              <a:off x="7610400" y="369700"/>
              <a:ext cx="644400" cy="644400"/>
            </a:xfrm>
            <a:prstGeom prst="ellipse">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0" name="Google Shape;780;p9"/>
            <p:cNvSpPr/>
            <p:nvPr/>
          </p:nvSpPr>
          <p:spPr>
            <a:xfrm>
              <a:off x="4998950" y="4373150"/>
              <a:ext cx="968100" cy="968100"/>
            </a:xfrm>
            <a:prstGeom prst="ellipse">
              <a:avLst/>
            </a:pr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781" name="Google Shape;781;p9"/>
          <p:cNvGrpSpPr/>
          <p:nvPr/>
        </p:nvGrpSpPr>
        <p:grpSpPr>
          <a:xfrm>
            <a:off x="5295333" y="774563"/>
            <a:ext cx="517461" cy="867786"/>
            <a:chOff x="4696405" y="3992484"/>
            <a:chExt cx="837586" cy="1404639"/>
          </a:xfrm>
        </p:grpSpPr>
        <p:sp>
          <p:nvSpPr>
            <p:cNvPr id="782" name="Google Shape;782;p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3" name="Google Shape;783;p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4" name="Google Shape;784;p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5" name="Google Shape;785;p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6" name="Google Shape;786;p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7" name="Google Shape;787;p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8" name="Google Shape;788;p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89" name="Google Shape;789;p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0" name="Google Shape;790;p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791" name="Google Shape;791;p9"/>
          <p:cNvGrpSpPr/>
          <p:nvPr/>
        </p:nvGrpSpPr>
        <p:grpSpPr>
          <a:xfrm rot="-2066599">
            <a:off x="266642" y="3953651"/>
            <a:ext cx="911459" cy="1027855"/>
            <a:chOff x="4109831" y="4544065"/>
            <a:chExt cx="911444" cy="1027837"/>
          </a:xfrm>
        </p:grpSpPr>
        <p:sp>
          <p:nvSpPr>
            <p:cNvPr id="792" name="Google Shape;792;p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3" name="Google Shape;793;p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4" name="Google Shape;794;p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5" name="Google Shape;795;p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6" name="Google Shape;796;p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7" name="Google Shape;797;p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8" name="Google Shape;798;p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799" name="Google Shape;799;p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0" name="Google Shape;800;p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1" name="Google Shape;801;p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2" name="Google Shape;802;p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3" name="Google Shape;803;p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4" name="Google Shape;804;p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5" name="Google Shape;805;p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6" name="Google Shape;806;p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7" name="Google Shape;807;p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8" name="Google Shape;808;p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09" name="Google Shape;809;p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0" name="Google Shape;810;p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1" name="Google Shape;811;p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2" name="Google Shape;812;p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3" name="Google Shape;813;p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4" name="Google Shape;814;p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5" name="Google Shape;815;p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6" name="Google Shape;816;p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7" name="Google Shape;817;p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8" name="Google Shape;818;p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19" name="Google Shape;819;p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0" name="Google Shape;820;p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1" name="Google Shape;821;p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2" name="Google Shape;822;p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3" name="Google Shape;823;p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4" name="Google Shape;824;p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5" name="Google Shape;825;p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6" name="Google Shape;826;p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7" name="Google Shape;827;p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8" name="Google Shape;828;p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29" name="Google Shape;829;p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0" name="Google Shape;830;p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1" name="Google Shape;831;p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2" name="Google Shape;832;p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3" name="Google Shape;833;p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4" name="Google Shape;834;p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5" name="Google Shape;835;p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6" name="Google Shape;836;p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7" name="Google Shape;837;p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8" name="Google Shape;838;p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39" name="Google Shape;839;p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840" name="Google Shape;840;p9"/>
          <p:cNvGrpSpPr/>
          <p:nvPr/>
        </p:nvGrpSpPr>
        <p:grpSpPr>
          <a:xfrm rot="723021">
            <a:off x="4116508" y="3869819"/>
            <a:ext cx="911570" cy="1027980"/>
            <a:chOff x="4109831" y="4544065"/>
            <a:chExt cx="911444" cy="1027837"/>
          </a:xfrm>
        </p:grpSpPr>
        <p:sp>
          <p:nvSpPr>
            <p:cNvPr id="841" name="Google Shape;841;p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2" name="Google Shape;842;p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3" name="Google Shape;843;p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4" name="Google Shape;844;p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5" name="Google Shape;845;p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6" name="Google Shape;846;p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7" name="Google Shape;847;p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8" name="Google Shape;848;p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49" name="Google Shape;849;p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0" name="Google Shape;850;p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1" name="Google Shape;851;p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2" name="Google Shape;852;p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3" name="Google Shape;853;p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4" name="Google Shape;854;p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5" name="Google Shape;855;p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6" name="Google Shape;856;p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7" name="Google Shape;857;p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8" name="Google Shape;858;p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59" name="Google Shape;859;p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0" name="Google Shape;860;p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1" name="Google Shape;861;p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2" name="Google Shape;862;p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3" name="Google Shape;863;p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4" name="Google Shape;864;p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5" name="Google Shape;865;p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6" name="Google Shape;866;p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7" name="Google Shape;867;p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8" name="Google Shape;868;p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69" name="Google Shape;869;p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0" name="Google Shape;870;p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1" name="Google Shape;871;p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2" name="Google Shape;872;p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3" name="Google Shape;873;p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4" name="Google Shape;874;p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5" name="Google Shape;875;p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6" name="Google Shape;876;p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7" name="Google Shape;877;p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8" name="Google Shape;878;p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79" name="Google Shape;879;p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0" name="Google Shape;880;p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1" name="Google Shape;881;p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2" name="Google Shape;882;p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3" name="Google Shape;883;p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4" name="Google Shape;884;p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5" name="Google Shape;885;p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6" name="Google Shape;886;p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7" name="Google Shape;887;p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88" name="Google Shape;888;p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889" name="Google Shape;889;p9"/>
          <p:cNvGrpSpPr/>
          <p:nvPr/>
        </p:nvGrpSpPr>
        <p:grpSpPr>
          <a:xfrm rot="-3632222">
            <a:off x="3198335" y="44137"/>
            <a:ext cx="407502" cy="683385"/>
            <a:chOff x="4696405" y="3992484"/>
            <a:chExt cx="837586" cy="1404639"/>
          </a:xfrm>
        </p:grpSpPr>
        <p:sp>
          <p:nvSpPr>
            <p:cNvPr id="890" name="Google Shape;890;p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1" name="Google Shape;891;p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2" name="Google Shape;892;p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3" name="Google Shape;893;p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4" name="Google Shape;894;p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5" name="Google Shape;895;p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6" name="Google Shape;896;p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7" name="Google Shape;897;p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898" name="Google Shape;898;p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899" name="Google Shape;899;p9"/>
          <p:cNvGrpSpPr/>
          <p:nvPr/>
        </p:nvGrpSpPr>
        <p:grpSpPr>
          <a:xfrm rot="-1775366">
            <a:off x="364891" y="373708"/>
            <a:ext cx="625003" cy="691061"/>
            <a:chOff x="4109831" y="4544065"/>
            <a:chExt cx="911444" cy="1027837"/>
          </a:xfrm>
        </p:grpSpPr>
        <p:sp>
          <p:nvSpPr>
            <p:cNvPr id="900" name="Google Shape;900;p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1" name="Google Shape;901;p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2" name="Google Shape;902;p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3" name="Google Shape;903;p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4" name="Google Shape;904;p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5" name="Google Shape;905;p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6" name="Google Shape;906;p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7" name="Google Shape;907;p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8" name="Google Shape;908;p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09" name="Google Shape;909;p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0" name="Google Shape;910;p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1" name="Google Shape;911;p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2" name="Google Shape;912;p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3" name="Google Shape;913;p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4" name="Google Shape;914;p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5" name="Google Shape;915;p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6" name="Google Shape;916;p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7" name="Google Shape;917;p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8" name="Google Shape;918;p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19" name="Google Shape;919;p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0" name="Google Shape;920;p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1" name="Google Shape;921;p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2" name="Google Shape;922;p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3" name="Google Shape;923;p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4" name="Google Shape;924;p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5" name="Google Shape;925;p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6" name="Google Shape;926;p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7" name="Google Shape;927;p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8" name="Google Shape;928;p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29" name="Google Shape;929;p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0" name="Google Shape;930;p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1" name="Google Shape;931;p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2" name="Google Shape;932;p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3" name="Google Shape;933;p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4" name="Google Shape;934;p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5" name="Google Shape;935;p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6" name="Google Shape;936;p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7" name="Google Shape;937;p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8" name="Google Shape;938;p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39" name="Google Shape;939;p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0" name="Google Shape;940;p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1" name="Google Shape;941;p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2" name="Google Shape;942;p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3" name="Google Shape;943;p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4" name="Google Shape;944;p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5" name="Google Shape;945;p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6" name="Google Shape;946;p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47" name="Google Shape;947;p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948" name="Google Shape;948;p9"/>
          <p:cNvGrpSpPr/>
          <p:nvPr/>
        </p:nvGrpSpPr>
        <p:grpSpPr>
          <a:xfrm rot="-2906972">
            <a:off x="366004" y="2219295"/>
            <a:ext cx="532521" cy="893042"/>
            <a:chOff x="4696405" y="3992484"/>
            <a:chExt cx="837586" cy="1404639"/>
          </a:xfrm>
        </p:grpSpPr>
        <p:sp>
          <p:nvSpPr>
            <p:cNvPr id="949" name="Google Shape;949;p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0" name="Google Shape;950;p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1" name="Google Shape;951;p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2" name="Google Shape;952;p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3" name="Google Shape;953;p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4" name="Google Shape;954;p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5" name="Google Shape;955;p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6" name="Google Shape;956;p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957" name="Google Shape;957;p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865888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8"/>
        <p:cNvGrpSpPr/>
        <p:nvPr/>
      </p:nvGrpSpPr>
      <p:grpSpPr>
        <a:xfrm>
          <a:off x="0" y="0"/>
          <a:ext cx="0" cy="0"/>
          <a:chOff x="0" y="0"/>
          <a:chExt cx="0" cy="0"/>
        </a:xfrm>
      </p:grpSpPr>
      <p:sp>
        <p:nvSpPr>
          <p:cNvPr id="959" name="Google Shape;959;p10"/>
          <p:cNvSpPr txBox="1">
            <a:spLocks noGrp="1"/>
          </p:cNvSpPr>
          <p:nvPr>
            <p:ph type="title"/>
          </p:nvPr>
        </p:nvSpPr>
        <p:spPr>
          <a:xfrm>
            <a:off x="1388100" y="2221763"/>
            <a:ext cx="63678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50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60" name="Google Shape;960;p10"/>
          <p:cNvSpPr txBox="1">
            <a:spLocks noGrp="1"/>
          </p:cNvSpPr>
          <p:nvPr>
            <p:ph type="subTitle" idx="1"/>
          </p:nvPr>
        </p:nvSpPr>
        <p:spPr>
          <a:xfrm>
            <a:off x="1685850" y="3432188"/>
            <a:ext cx="57723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000">
                <a:solidFill>
                  <a:schemeClr val="lt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961" name="Google Shape;961;p10"/>
          <p:cNvSpPr txBox="1">
            <a:spLocks noGrp="1"/>
          </p:cNvSpPr>
          <p:nvPr>
            <p:ph type="subTitle" idx="2"/>
          </p:nvPr>
        </p:nvSpPr>
        <p:spPr>
          <a:xfrm>
            <a:off x="2319300" y="1769500"/>
            <a:ext cx="4505400" cy="5526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3000">
                <a:solidFill>
                  <a:schemeClr val="l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737274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62"/>
        <p:cNvGrpSpPr/>
        <p:nvPr/>
      </p:nvGrpSpPr>
      <p:grpSpPr>
        <a:xfrm>
          <a:off x="0" y="0"/>
          <a:ext cx="0" cy="0"/>
          <a:chOff x="0" y="0"/>
          <a:chExt cx="0" cy="0"/>
        </a:xfrm>
      </p:grpSpPr>
      <p:sp>
        <p:nvSpPr>
          <p:cNvPr id="963" name="Google Shape;96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64" name="Google Shape;96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4012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5"/>
        <p:cNvGrpSpPr/>
        <p:nvPr/>
      </p:nvGrpSpPr>
      <p:grpSpPr>
        <a:xfrm>
          <a:off x="0" y="0"/>
          <a:ext cx="0" cy="0"/>
          <a:chOff x="0" y="0"/>
          <a:chExt cx="0" cy="0"/>
        </a:xfrm>
      </p:grpSpPr>
    </p:spTree>
    <p:extLst>
      <p:ext uri="{BB962C8B-B14F-4D97-AF65-F5344CB8AC3E}">
        <p14:creationId xmlns:p14="http://schemas.microsoft.com/office/powerpoint/2010/main" val="14714722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980"/>
        <p:cNvGrpSpPr/>
        <p:nvPr/>
      </p:nvGrpSpPr>
      <p:grpSpPr>
        <a:xfrm>
          <a:off x="0" y="0"/>
          <a:ext cx="0" cy="0"/>
          <a:chOff x="0" y="0"/>
          <a:chExt cx="0" cy="0"/>
        </a:xfrm>
      </p:grpSpPr>
      <p:sp>
        <p:nvSpPr>
          <p:cNvPr id="981" name="Google Shape;981;p15"/>
          <p:cNvSpPr txBox="1">
            <a:spLocks noGrp="1"/>
          </p:cNvSpPr>
          <p:nvPr>
            <p:ph type="title"/>
          </p:nvPr>
        </p:nvSpPr>
        <p:spPr>
          <a:xfrm>
            <a:off x="1388100" y="1402613"/>
            <a:ext cx="63678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2" name="Google Shape;982;p15"/>
          <p:cNvSpPr txBox="1">
            <a:spLocks noGrp="1"/>
          </p:cNvSpPr>
          <p:nvPr>
            <p:ph type="subTitle" idx="1"/>
          </p:nvPr>
        </p:nvSpPr>
        <p:spPr>
          <a:xfrm>
            <a:off x="1685850" y="803288"/>
            <a:ext cx="57723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accent3"/>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207928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983"/>
        <p:cNvGrpSpPr/>
        <p:nvPr/>
      </p:nvGrpSpPr>
      <p:grpSpPr>
        <a:xfrm>
          <a:off x="0" y="0"/>
          <a:ext cx="0" cy="0"/>
          <a:chOff x="0" y="0"/>
          <a:chExt cx="0" cy="0"/>
        </a:xfrm>
      </p:grpSpPr>
      <p:sp>
        <p:nvSpPr>
          <p:cNvPr id="984" name="Google Shape;984;p16"/>
          <p:cNvSpPr txBox="1">
            <a:spLocks noGrp="1"/>
          </p:cNvSpPr>
          <p:nvPr>
            <p:ph type="title"/>
          </p:nvPr>
        </p:nvSpPr>
        <p:spPr>
          <a:xfrm>
            <a:off x="2933700" y="2069375"/>
            <a:ext cx="53556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2"/>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85" name="Google Shape;985;p16"/>
          <p:cNvSpPr txBox="1">
            <a:spLocks noGrp="1"/>
          </p:cNvSpPr>
          <p:nvPr>
            <p:ph type="subTitle" idx="1"/>
          </p:nvPr>
        </p:nvSpPr>
        <p:spPr>
          <a:xfrm>
            <a:off x="3025650" y="1393850"/>
            <a:ext cx="51717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4857479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7">
  <p:cSld name="Section header 7">
    <p:bg>
      <p:bgPr>
        <a:solidFill>
          <a:schemeClr val="accent2"/>
        </a:solidFill>
        <a:effectLst/>
      </p:bgPr>
    </p:bg>
    <p:spTree>
      <p:nvGrpSpPr>
        <p:cNvPr id="1" name="Shape 1061"/>
        <p:cNvGrpSpPr/>
        <p:nvPr/>
      </p:nvGrpSpPr>
      <p:grpSpPr>
        <a:xfrm>
          <a:off x="0" y="0"/>
          <a:ext cx="0" cy="0"/>
          <a:chOff x="0" y="0"/>
          <a:chExt cx="0" cy="0"/>
        </a:xfrm>
      </p:grpSpPr>
      <p:sp>
        <p:nvSpPr>
          <p:cNvPr id="1062" name="Google Shape;1062;p19"/>
          <p:cNvSpPr txBox="1">
            <a:spLocks noGrp="1"/>
          </p:cNvSpPr>
          <p:nvPr>
            <p:ph type="title"/>
          </p:nvPr>
        </p:nvSpPr>
        <p:spPr>
          <a:xfrm>
            <a:off x="3333750" y="2755175"/>
            <a:ext cx="53556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63" name="Google Shape;1063;p19"/>
          <p:cNvSpPr txBox="1">
            <a:spLocks noGrp="1"/>
          </p:cNvSpPr>
          <p:nvPr>
            <p:ph type="subTitle" idx="1"/>
          </p:nvPr>
        </p:nvSpPr>
        <p:spPr>
          <a:xfrm>
            <a:off x="3425700" y="2079650"/>
            <a:ext cx="51717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064" name="Google Shape;1064;p19"/>
          <p:cNvGrpSpPr/>
          <p:nvPr/>
        </p:nvGrpSpPr>
        <p:grpSpPr>
          <a:xfrm>
            <a:off x="78100" y="92384"/>
            <a:ext cx="8327515" cy="4765014"/>
            <a:chOff x="78100" y="92384"/>
            <a:chExt cx="8327515" cy="4765014"/>
          </a:xfrm>
        </p:grpSpPr>
        <p:sp>
          <p:nvSpPr>
            <p:cNvPr id="1065" name="Google Shape;1065;p19"/>
            <p:cNvSpPr/>
            <p:nvPr/>
          </p:nvSpPr>
          <p:spPr>
            <a:xfrm>
              <a:off x="3502112" y="2101010"/>
              <a:ext cx="169306" cy="182670"/>
            </a:xfrm>
            <a:custGeom>
              <a:avLst/>
              <a:gdLst/>
              <a:ahLst/>
              <a:cxnLst/>
              <a:rect l="l" t="t" r="r" b="b"/>
              <a:pathLst>
                <a:path w="7715" h="8324" extrusionOk="0">
                  <a:moveTo>
                    <a:pt x="3612" y="0"/>
                  </a:moveTo>
                  <a:lnTo>
                    <a:pt x="2932" y="2931"/>
                  </a:lnTo>
                  <a:lnTo>
                    <a:pt x="1" y="2462"/>
                  </a:lnTo>
                  <a:lnTo>
                    <a:pt x="2439" y="4314"/>
                  </a:lnTo>
                  <a:lnTo>
                    <a:pt x="587" y="5768"/>
                  </a:lnTo>
                  <a:lnTo>
                    <a:pt x="587" y="5768"/>
                  </a:lnTo>
                  <a:lnTo>
                    <a:pt x="2932" y="5486"/>
                  </a:lnTo>
                  <a:lnTo>
                    <a:pt x="3705" y="8323"/>
                  </a:lnTo>
                  <a:lnTo>
                    <a:pt x="4479" y="5486"/>
                  </a:lnTo>
                  <a:lnTo>
                    <a:pt x="7714" y="5088"/>
                  </a:lnTo>
                  <a:lnTo>
                    <a:pt x="5182" y="3822"/>
                  </a:lnTo>
                  <a:lnTo>
                    <a:pt x="6730" y="1759"/>
                  </a:lnTo>
                  <a:lnTo>
                    <a:pt x="6730" y="1759"/>
                  </a:lnTo>
                  <a:lnTo>
                    <a:pt x="4385" y="2837"/>
                  </a:lnTo>
                  <a:lnTo>
                    <a:pt x="3612"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66" name="Google Shape;1066;p19"/>
            <p:cNvSpPr/>
            <p:nvPr/>
          </p:nvSpPr>
          <p:spPr>
            <a:xfrm>
              <a:off x="3285515" y="2671580"/>
              <a:ext cx="111678" cy="117845"/>
            </a:xfrm>
            <a:custGeom>
              <a:avLst/>
              <a:gdLst/>
              <a:ahLst/>
              <a:cxnLst/>
              <a:rect l="l" t="t" r="r" b="b"/>
              <a:pathLst>
                <a:path w="5089" h="5370" extrusionOk="0">
                  <a:moveTo>
                    <a:pt x="2345" y="1"/>
                  </a:moveTo>
                  <a:lnTo>
                    <a:pt x="2040" y="1853"/>
                  </a:lnTo>
                  <a:lnTo>
                    <a:pt x="1" y="1173"/>
                  </a:lnTo>
                  <a:lnTo>
                    <a:pt x="1454" y="2838"/>
                  </a:lnTo>
                  <a:lnTo>
                    <a:pt x="1" y="4385"/>
                  </a:lnTo>
                  <a:lnTo>
                    <a:pt x="2158" y="3705"/>
                  </a:lnTo>
                  <a:lnTo>
                    <a:pt x="2251" y="5370"/>
                  </a:lnTo>
                  <a:lnTo>
                    <a:pt x="3025" y="3799"/>
                  </a:lnTo>
                  <a:lnTo>
                    <a:pt x="5088" y="4479"/>
                  </a:lnTo>
                  <a:lnTo>
                    <a:pt x="3705" y="2838"/>
                  </a:lnTo>
                  <a:lnTo>
                    <a:pt x="4783" y="775"/>
                  </a:lnTo>
                  <a:lnTo>
                    <a:pt x="3025" y="1759"/>
                  </a:lnTo>
                  <a:lnTo>
                    <a:pt x="2345" y="1"/>
                  </a:lnTo>
                  <a:close/>
                </a:path>
              </a:pathLst>
            </a:custGeom>
            <a:solidFill>
              <a:srgbClr val="6B9C9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67" name="Google Shape;1067;p19"/>
            <p:cNvSpPr/>
            <p:nvPr/>
          </p:nvSpPr>
          <p:spPr>
            <a:xfrm>
              <a:off x="1673567" y="92384"/>
              <a:ext cx="117845" cy="128642"/>
            </a:xfrm>
            <a:custGeom>
              <a:avLst/>
              <a:gdLst/>
              <a:ahLst/>
              <a:cxnLst/>
              <a:rect l="l" t="t" r="r" b="b"/>
              <a:pathLst>
                <a:path w="5370" h="5862" extrusionOk="0">
                  <a:moveTo>
                    <a:pt x="1759" y="1"/>
                  </a:moveTo>
                  <a:lnTo>
                    <a:pt x="1947" y="2064"/>
                  </a:lnTo>
                  <a:lnTo>
                    <a:pt x="1" y="1853"/>
                  </a:lnTo>
                  <a:lnTo>
                    <a:pt x="1548" y="2931"/>
                  </a:lnTo>
                  <a:lnTo>
                    <a:pt x="95" y="4502"/>
                  </a:lnTo>
                  <a:lnTo>
                    <a:pt x="2228" y="3822"/>
                  </a:lnTo>
                  <a:lnTo>
                    <a:pt x="3025" y="5862"/>
                  </a:lnTo>
                  <a:lnTo>
                    <a:pt x="3307" y="3611"/>
                  </a:lnTo>
                  <a:lnTo>
                    <a:pt x="4971" y="4197"/>
                  </a:lnTo>
                  <a:lnTo>
                    <a:pt x="3799" y="2838"/>
                  </a:lnTo>
                  <a:lnTo>
                    <a:pt x="5370" y="1267"/>
                  </a:lnTo>
                  <a:lnTo>
                    <a:pt x="3213" y="1853"/>
                  </a:lnTo>
                  <a:lnTo>
                    <a:pt x="1759" y="1"/>
                  </a:lnTo>
                  <a:close/>
                </a:path>
              </a:pathLst>
            </a:custGeom>
            <a:solidFill>
              <a:srgbClr val="6B9C9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68" name="Google Shape;1068;p19"/>
            <p:cNvSpPr/>
            <p:nvPr/>
          </p:nvSpPr>
          <p:spPr>
            <a:xfrm>
              <a:off x="2243654" y="2369068"/>
              <a:ext cx="115782" cy="128642"/>
            </a:xfrm>
            <a:custGeom>
              <a:avLst/>
              <a:gdLst/>
              <a:ahLst/>
              <a:cxnLst/>
              <a:rect l="l" t="t" r="r" b="b"/>
              <a:pathLst>
                <a:path w="5276" h="5862" extrusionOk="0">
                  <a:moveTo>
                    <a:pt x="1665" y="0"/>
                  </a:moveTo>
                  <a:lnTo>
                    <a:pt x="1852" y="2063"/>
                  </a:lnTo>
                  <a:lnTo>
                    <a:pt x="0" y="1852"/>
                  </a:lnTo>
                  <a:lnTo>
                    <a:pt x="1571" y="2931"/>
                  </a:lnTo>
                  <a:lnTo>
                    <a:pt x="94" y="4502"/>
                  </a:lnTo>
                  <a:lnTo>
                    <a:pt x="2157" y="3822"/>
                  </a:lnTo>
                  <a:lnTo>
                    <a:pt x="3024" y="5861"/>
                  </a:lnTo>
                  <a:lnTo>
                    <a:pt x="3212" y="3611"/>
                  </a:lnTo>
                  <a:lnTo>
                    <a:pt x="4877" y="4197"/>
                  </a:lnTo>
                  <a:lnTo>
                    <a:pt x="3704" y="2837"/>
                  </a:lnTo>
                  <a:lnTo>
                    <a:pt x="5275" y="1266"/>
                  </a:lnTo>
                  <a:lnTo>
                    <a:pt x="5275" y="1266"/>
                  </a:lnTo>
                  <a:lnTo>
                    <a:pt x="3118" y="1852"/>
                  </a:lnTo>
                  <a:lnTo>
                    <a:pt x="1665" y="0"/>
                  </a:lnTo>
                  <a:close/>
                </a:path>
              </a:pathLst>
            </a:custGeom>
            <a:solidFill>
              <a:srgbClr val="6B9C9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69" name="Google Shape;1069;p19"/>
            <p:cNvSpPr/>
            <p:nvPr/>
          </p:nvSpPr>
          <p:spPr>
            <a:xfrm>
              <a:off x="2164411" y="753016"/>
              <a:ext cx="117845" cy="128642"/>
            </a:xfrm>
            <a:custGeom>
              <a:avLst/>
              <a:gdLst/>
              <a:ahLst/>
              <a:cxnLst/>
              <a:rect l="l" t="t" r="r" b="b"/>
              <a:pathLst>
                <a:path w="5370" h="5862" extrusionOk="0">
                  <a:moveTo>
                    <a:pt x="1759" y="0"/>
                  </a:moveTo>
                  <a:lnTo>
                    <a:pt x="1946" y="2040"/>
                  </a:lnTo>
                  <a:lnTo>
                    <a:pt x="1946" y="2040"/>
                  </a:lnTo>
                  <a:lnTo>
                    <a:pt x="0" y="1852"/>
                  </a:lnTo>
                  <a:lnTo>
                    <a:pt x="0" y="1852"/>
                  </a:lnTo>
                  <a:lnTo>
                    <a:pt x="1548" y="2931"/>
                  </a:lnTo>
                  <a:lnTo>
                    <a:pt x="94" y="4478"/>
                  </a:lnTo>
                  <a:lnTo>
                    <a:pt x="94" y="4478"/>
                  </a:lnTo>
                  <a:lnTo>
                    <a:pt x="2251" y="3798"/>
                  </a:lnTo>
                  <a:lnTo>
                    <a:pt x="3119" y="5861"/>
                  </a:lnTo>
                  <a:lnTo>
                    <a:pt x="3306" y="3611"/>
                  </a:lnTo>
                  <a:lnTo>
                    <a:pt x="4971" y="4197"/>
                  </a:lnTo>
                  <a:lnTo>
                    <a:pt x="3799" y="2814"/>
                  </a:lnTo>
                  <a:lnTo>
                    <a:pt x="5369" y="1266"/>
                  </a:lnTo>
                  <a:lnTo>
                    <a:pt x="3212" y="1852"/>
                  </a:lnTo>
                  <a:lnTo>
                    <a:pt x="1759" y="0"/>
                  </a:lnTo>
                  <a:close/>
                </a:path>
              </a:pathLst>
            </a:custGeom>
            <a:solidFill>
              <a:srgbClr val="8D7A5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0" name="Google Shape;1070;p19"/>
            <p:cNvSpPr/>
            <p:nvPr/>
          </p:nvSpPr>
          <p:spPr>
            <a:xfrm>
              <a:off x="2447392" y="1183643"/>
              <a:ext cx="117845" cy="128642"/>
            </a:xfrm>
            <a:custGeom>
              <a:avLst/>
              <a:gdLst/>
              <a:ahLst/>
              <a:cxnLst/>
              <a:rect l="l" t="t" r="r" b="b"/>
              <a:pathLst>
                <a:path w="5370" h="5862" extrusionOk="0">
                  <a:moveTo>
                    <a:pt x="1759" y="1"/>
                  </a:moveTo>
                  <a:lnTo>
                    <a:pt x="1946" y="2064"/>
                  </a:lnTo>
                  <a:lnTo>
                    <a:pt x="0" y="1947"/>
                  </a:lnTo>
                  <a:lnTo>
                    <a:pt x="1548" y="2931"/>
                  </a:lnTo>
                  <a:lnTo>
                    <a:pt x="94" y="4502"/>
                  </a:lnTo>
                  <a:lnTo>
                    <a:pt x="2251" y="3916"/>
                  </a:lnTo>
                  <a:lnTo>
                    <a:pt x="3025" y="5862"/>
                  </a:lnTo>
                  <a:lnTo>
                    <a:pt x="3306" y="3611"/>
                  </a:lnTo>
                  <a:lnTo>
                    <a:pt x="4971" y="4291"/>
                  </a:lnTo>
                  <a:lnTo>
                    <a:pt x="3798" y="2838"/>
                  </a:lnTo>
                  <a:lnTo>
                    <a:pt x="5369" y="1267"/>
                  </a:lnTo>
                  <a:lnTo>
                    <a:pt x="3212" y="1853"/>
                  </a:lnTo>
                  <a:lnTo>
                    <a:pt x="1759"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1" name="Google Shape;1071;p19"/>
            <p:cNvSpPr/>
            <p:nvPr/>
          </p:nvSpPr>
          <p:spPr>
            <a:xfrm>
              <a:off x="551958" y="3996422"/>
              <a:ext cx="118349" cy="128664"/>
            </a:xfrm>
            <a:custGeom>
              <a:avLst/>
              <a:gdLst/>
              <a:ahLst/>
              <a:cxnLst/>
              <a:rect l="l" t="t" r="r" b="b"/>
              <a:pathLst>
                <a:path w="5393" h="5863" extrusionOk="0">
                  <a:moveTo>
                    <a:pt x="1759" y="1"/>
                  </a:moveTo>
                  <a:lnTo>
                    <a:pt x="1970" y="2041"/>
                  </a:lnTo>
                  <a:lnTo>
                    <a:pt x="0" y="1947"/>
                  </a:lnTo>
                  <a:lnTo>
                    <a:pt x="0" y="1947"/>
                  </a:lnTo>
                  <a:lnTo>
                    <a:pt x="1571" y="2932"/>
                  </a:lnTo>
                  <a:lnTo>
                    <a:pt x="117" y="4479"/>
                  </a:lnTo>
                  <a:lnTo>
                    <a:pt x="2251" y="3893"/>
                  </a:lnTo>
                  <a:lnTo>
                    <a:pt x="3048" y="5862"/>
                  </a:lnTo>
                  <a:lnTo>
                    <a:pt x="3329" y="3611"/>
                  </a:lnTo>
                  <a:lnTo>
                    <a:pt x="4994" y="4291"/>
                  </a:lnTo>
                  <a:lnTo>
                    <a:pt x="4994" y="4291"/>
                  </a:lnTo>
                  <a:lnTo>
                    <a:pt x="3822" y="2838"/>
                  </a:lnTo>
                  <a:lnTo>
                    <a:pt x="5393" y="1267"/>
                  </a:lnTo>
                  <a:lnTo>
                    <a:pt x="3236" y="1853"/>
                  </a:lnTo>
                  <a:lnTo>
                    <a:pt x="1759"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2" name="Google Shape;1072;p19"/>
            <p:cNvSpPr/>
            <p:nvPr/>
          </p:nvSpPr>
          <p:spPr>
            <a:xfrm>
              <a:off x="4443158" y="1119344"/>
              <a:ext cx="115782" cy="130704"/>
            </a:xfrm>
            <a:custGeom>
              <a:avLst/>
              <a:gdLst/>
              <a:ahLst/>
              <a:cxnLst/>
              <a:rect l="l" t="t" r="r" b="b"/>
              <a:pathLst>
                <a:path w="5276" h="5956" extrusionOk="0">
                  <a:moveTo>
                    <a:pt x="1759" y="0"/>
                  </a:moveTo>
                  <a:lnTo>
                    <a:pt x="1946" y="2157"/>
                  </a:lnTo>
                  <a:lnTo>
                    <a:pt x="0" y="1946"/>
                  </a:lnTo>
                  <a:lnTo>
                    <a:pt x="0" y="1946"/>
                  </a:lnTo>
                  <a:lnTo>
                    <a:pt x="1571" y="3024"/>
                  </a:lnTo>
                  <a:lnTo>
                    <a:pt x="94" y="4595"/>
                  </a:lnTo>
                  <a:lnTo>
                    <a:pt x="2251" y="3915"/>
                  </a:lnTo>
                  <a:lnTo>
                    <a:pt x="3025" y="5955"/>
                  </a:lnTo>
                  <a:lnTo>
                    <a:pt x="3329" y="3704"/>
                  </a:lnTo>
                  <a:lnTo>
                    <a:pt x="4877" y="4291"/>
                  </a:lnTo>
                  <a:lnTo>
                    <a:pt x="3798" y="2931"/>
                  </a:lnTo>
                  <a:lnTo>
                    <a:pt x="5275" y="1360"/>
                  </a:lnTo>
                  <a:lnTo>
                    <a:pt x="3212" y="1946"/>
                  </a:lnTo>
                  <a:lnTo>
                    <a:pt x="1759"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3" name="Google Shape;1073;p19"/>
            <p:cNvSpPr/>
            <p:nvPr/>
          </p:nvSpPr>
          <p:spPr>
            <a:xfrm>
              <a:off x="8240435" y="928720"/>
              <a:ext cx="165180" cy="182143"/>
            </a:xfrm>
            <a:custGeom>
              <a:avLst/>
              <a:gdLst/>
              <a:ahLst/>
              <a:cxnLst/>
              <a:rect l="l" t="t" r="r" b="b"/>
              <a:pathLst>
                <a:path w="7527" h="8300" extrusionOk="0">
                  <a:moveTo>
                    <a:pt x="2439" y="0"/>
                  </a:moveTo>
                  <a:lnTo>
                    <a:pt x="2744" y="2931"/>
                  </a:lnTo>
                  <a:lnTo>
                    <a:pt x="1" y="2650"/>
                  </a:lnTo>
                  <a:lnTo>
                    <a:pt x="2158" y="4197"/>
                  </a:lnTo>
                  <a:lnTo>
                    <a:pt x="95" y="6354"/>
                  </a:lnTo>
                  <a:lnTo>
                    <a:pt x="95" y="6354"/>
                  </a:lnTo>
                  <a:lnTo>
                    <a:pt x="3119" y="5463"/>
                  </a:lnTo>
                  <a:lnTo>
                    <a:pt x="4291" y="8300"/>
                  </a:lnTo>
                  <a:lnTo>
                    <a:pt x="4690" y="5182"/>
                  </a:lnTo>
                  <a:lnTo>
                    <a:pt x="6941" y="5955"/>
                  </a:lnTo>
                  <a:lnTo>
                    <a:pt x="5370" y="4009"/>
                  </a:lnTo>
                  <a:lnTo>
                    <a:pt x="7527" y="1759"/>
                  </a:lnTo>
                  <a:lnTo>
                    <a:pt x="7527" y="1759"/>
                  </a:lnTo>
                  <a:lnTo>
                    <a:pt x="4502" y="2650"/>
                  </a:lnTo>
                  <a:lnTo>
                    <a:pt x="2439"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4" name="Google Shape;1074;p19"/>
            <p:cNvSpPr/>
            <p:nvPr/>
          </p:nvSpPr>
          <p:spPr>
            <a:xfrm>
              <a:off x="4780495" y="448422"/>
              <a:ext cx="165180" cy="182165"/>
            </a:xfrm>
            <a:custGeom>
              <a:avLst/>
              <a:gdLst/>
              <a:ahLst/>
              <a:cxnLst/>
              <a:rect l="l" t="t" r="r" b="b"/>
              <a:pathLst>
                <a:path w="7527" h="8301" extrusionOk="0">
                  <a:moveTo>
                    <a:pt x="2439" y="1"/>
                  </a:moveTo>
                  <a:lnTo>
                    <a:pt x="2744" y="2932"/>
                  </a:lnTo>
                  <a:lnTo>
                    <a:pt x="1" y="2627"/>
                  </a:lnTo>
                  <a:lnTo>
                    <a:pt x="1" y="2627"/>
                  </a:lnTo>
                  <a:lnTo>
                    <a:pt x="2251" y="4198"/>
                  </a:lnTo>
                  <a:lnTo>
                    <a:pt x="94" y="6448"/>
                  </a:lnTo>
                  <a:lnTo>
                    <a:pt x="94" y="6448"/>
                  </a:lnTo>
                  <a:lnTo>
                    <a:pt x="3142" y="5464"/>
                  </a:lnTo>
                  <a:lnTo>
                    <a:pt x="4315" y="8301"/>
                  </a:lnTo>
                  <a:lnTo>
                    <a:pt x="4690" y="5159"/>
                  </a:lnTo>
                  <a:lnTo>
                    <a:pt x="6940" y="6050"/>
                  </a:lnTo>
                  <a:lnTo>
                    <a:pt x="6940" y="6050"/>
                  </a:lnTo>
                  <a:lnTo>
                    <a:pt x="5370" y="3987"/>
                  </a:lnTo>
                  <a:lnTo>
                    <a:pt x="7526" y="1853"/>
                  </a:lnTo>
                  <a:lnTo>
                    <a:pt x="7526" y="1853"/>
                  </a:lnTo>
                  <a:lnTo>
                    <a:pt x="4502" y="2627"/>
                  </a:lnTo>
                  <a:lnTo>
                    <a:pt x="2439"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5" name="Google Shape;1075;p19"/>
            <p:cNvSpPr/>
            <p:nvPr/>
          </p:nvSpPr>
          <p:spPr>
            <a:xfrm>
              <a:off x="4485874" y="4485798"/>
              <a:ext cx="113741" cy="120412"/>
            </a:xfrm>
            <a:custGeom>
              <a:avLst/>
              <a:gdLst/>
              <a:ahLst/>
              <a:cxnLst/>
              <a:rect l="l" t="t" r="r" b="b"/>
              <a:pathLst>
                <a:path w="5183" h="5487" extrusionOk="0">
                  <a:moveTo>
                    <a:pt x="2439" y="1"/>
                  </a:moveTo>
                  <a:lnTo>
                    <a:pt x="1970" y="1970"/>
                  </a:lnTo>
                  <a:lnTo>
                    <a:pt x="1" y="1665"/>
                  </a:lnTo>
                  <a:lnTo>
                    <a:pt x="1572" y="2837"/>
                  </a:lnTo>
                  <a:lnTo>
                    <a:pt x="399" y="3822"/>
                  </a:lnTo>
                  <a:lnTo>
                    <a:pt x="399" y="3822"/>
                  </a:lnTo>
                  <a:lnTo>
                    <a:pt x="1970" y="3611"/>
                  </a:lnTo>
                  <a:lnTo>
                    <a:pt x="2556" y="5487"/>
                  </a:lnTo>
                  <a:lnTo>
                    <a:pt x="3025" y="3611"/>
                  </a:lnTo>
                  <a:lnTo>
                    <a:pt x="5182" y="3330"/>
                  </a:lnTo>
                  <a:lnTo>
                    <a:pt x="3424" y="2556"/>
                  </a:lnTo>
                  <a:lnTo>
                    <a:pt x="4502" y="1079"/>
                  </a:lnTo>
                  <a:lnTo>
                    <a:pt x="2931" y="1853"/>
                  </a:lnTo>
                  <a:lnTo>
                    <a:pt x="2439"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6" name="Google Shape;1076;p19"/>
            <p:cNvSpPr/>
            <p:nvPr/>
          </p:nvSpPr>
          <p:spPr>
            <a:xfrm>
              <a:off x="3135283" y="4215006"/>
              <a:ext cx="113719" cy="122475"/>
            </a:xfrm>
            <a:custGeom>
              <a:avLst/>
              <a:gdLst/>
              <a:ahLst/>
              <a:cxnLst/>
              <a:rect l="l" t="t" r="r" b="b"/>
              <a:pathLst>
                <a:path w="5182" h="5581" extrusionOk="0">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7" name="Google Shape;1077;p19"/>
            <p:cNvSpPr/>
            <p:nvPr/>
          </p:nvSpPr>
          <p:spPr>
            <a:xfrm>
              <a:off x="4134458" y="1813904"/>
              <a:ext cx="113719" cy="119907"/>
            </a:xfrm>
            <a:custGeom>
              <a:avLst/>
              <a:gdLst/>
              <a:ahLst/>
              <a:cxnLst/>
              <a:rect l="l" t="t" r="r" b="b"/>
              <a:pathLst>
                <a:path w="5182" h="5464" extrusionOk="0">
                  <a:moveTo>
                    <a:pt x="2438" y="1"/>
                  </a:moveTo>
                  <a:lnTo>
                    <a:pt x="1946" y="1947"/>
                  </a:lnTo>
                  <a:lnTo>
                    <a:pt x="0" y="1666"/>
                  </a:lnTo>
                  <a:lnTo>
                    <a:pt x="0" y="1666"/>
                  </a:lnTo>
                  <a:lnTo>
                    <a:pt x="1665" y="2838"/>
                  </a:lnTo>
                  <a:lnTo>
                    <a:pt x="399" y="3822"/>
                  </a:lnTo>
                  <a:lnTo>
                    <a:pt x="2040" y="3611"/>
                  </a:lnTo>
                  <a:lnTo>
                    <a:pt x="2532" y="5464"/>
                  </a:lnTo>
                  <a:lnTo>
                    <a:pt x="3025" y="3611"/>
                  </a:lnTo>
                  <a:lnTo>
                    <a:pt x="5182" y="3330"/>
                  </a:lnTo>
                  <a:lnTo>
                    <a:pt x="3517" y="2533"/>
                  </a:lnTo>
                  <a:lnTo>
                    <a:pt x="4502" y="1079"/>
                  </a:lnTo>
                  <a:lnTo>
                    <a:pt x="4502" y="1079"/>
                  </a:lnTo>
                  <a:lnTo>
                    <a:pt x="3025" y="1853"/>
                  </a:lnTo>
                  <a:lnTo>
                    <a:pt x="2438"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8" name="Google Shape;1078;p19"/>
            <p:cNvSpPr/>
            <p:nvPr/>
          </p:nvSpPr>
          <p:spPr>
            <a:xfrm>
              <a:off x="5592042" y="958004"/>
              <a:ext cx="114816" cy="106052"/>
            </a:xfrm>
            <a:custGeom>
              <a:avLst/>
              <a:gdLst/>
              <a:ahLst/>
              <a:cxnLst/>
              <a:rect l="l" t="t" r="r" b="b"/>
              <a:pathLst>
                <a:path w="6144" h="5675" extrusionOk="0">
                  <a:moveTo>
                    <a:pt x="3799" y="0"/>
                  </a:moveTo>
                  <a:lnTo>
                    <a:pt x="2814" y="1876"/>
                  </a:lnTo>
                  <a:lnTo>
                    <a:pt x="1360" y="704"/>
                  </a:lnTo>
                  <a:lnTo>
                    <a:pt x="2040" y="2345"/>
                  </a:lnTo>
                  <a:lnTo>
                    <a:pt x="0" y="2931"/>
                  </a:lnTo>
                  <a:lnTo>
                    <a:pt x="2134" y="3517"/>
                  </a:lnTo>
                  <a:lnTo>
                    <a:pt x="1759" y="5674"/>
                  </a:lnTo>
                  <a:lnTo>
                    <a:pt x="3212" y="3916"/>
                  </a:lnTo>
                  <a:lnTo>
                    <a:pt x="4197" y="5276"/>
                  </a:lnTo>
                  <a:lnTo>
                    <a:pt x="3986" y="3517"/>
                  </a:lnTo>
                  <a:lnTo>
                    <a:pt x="6143" y="2931"/>
                  </a:lnTo>
                  <a:lnTo>
                    <a:pt x="3986" y="2345"/>
                  </a:lnTo>
                  <a:lnTo>
                    <a:pt x="3799"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79" name="Google Shape;1079;p19"/>
            <p:cNvSpPr/>
            <p:nvPr/>
          </p:nvSpPr>
          <p:spPr>
            <a:xfrm>
              <a:off x="164015" y="120167"/>
              <a:ext cx="135335" cy="124538"/>
            </a:xfrm>
            <a:custGeom>
              <a:avLst/>
              <a:gdLst/>
              <a:ahLst/>
              <a:cxnLst/>
              <a:rect l="l" t="t" r="r" b="b"/>
              <a:pathLst>
                <a:path w="6167" h="5675" extrusionOk="0">
                  <a:moveTo>
                    <a:pt x="3822" y="1"/>
                  </a:moveTo>
                  <a:lnTo>
                    <a:pt x="2931" y="1876"/>
                  </a:lnTo>
                  <a:lnTo>
                    <a:pt x="1384" y="704"/>
                  </a:lnTo>
                  <a:lnTo>
                    <a:pt x="2158" y="2345"/>
                  </a:lnTo>
                  <a:lnTo>
                    <a:pt x="1" y="2931"/>
                  </a:lnTo>
                  <a:lnTo>
                    <a:pt x="2158" y="3517"/>
                  </a:lnTo>
                  <a:lnTo>
                    <a:pt x="1759" y="5674"/>
                  </a:lnTo>
                  <a:lnTo>
                    <a:pt x="1759" y="5674"/>
                  </a:lnTo>
                  <a:lnTo>
                    <a:pt x="3236" y="3916"/>
                  </a:lnTo>
                  <a:lnTo>
                    <a:pt x="4197" y="5276"/>
                  </a:lnTo>
                  <a:lnTo>
                    <a:pt x="4010" y="3517"/>
                  </a:lnTo>
                  <a:lnTo>
                    <a:pt x="6167" y="2931"/>
                  </a:lnTo>
                  <a:lnTo>
                    <a:pt x="4103" y="2345"/>
                  </a:lnTo>
                  <a:lnTo>
                    <a:pt x="3822"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0" name="Google Shape;1080;p19"/>
            <p:cNvSpPr/>
            <p:nvPr/>
          </p:nvSpPr>
          <p:spPr>
            <a:xfrm>
              <a:off x="3705872" y="1691977"/>
              <a:ext cx="44768" cy="44790"/>
            </a:xfrm>
            <a:custGeom>
              <a:avLst/>
              <a:gdLst/>
              <a:ahLst/>
              <a:cxnLst/>
              <a:rect l="l" t="t" r="r" b="b"/>
              <a:pathLst>
                <a:path w="2040" h="2041" extrusionOk="0">
                  <a:moveTo>
                    <a:pt x="962" y="0"/>
                  </a:moveTo>
                  <a:cubicBezTo>
                    <a:pt x="375" y="0"/>
                    <a:pt x="0" y="469"/>
                    <a:pt x="0" y="1055"/>
                  </a:cubicBezTo>
                  <a:cubicBezTo>
                    <a:pt x="0" y="1548"/>
                    <a:pt x="375" y="2040"/>
                    <a:pt x="962" y="2040"/>
                  </a:cubicBezTo>
                  <a:cubicBezTo>
                    <a:pt x="1548" y="2040"/>
                    <a:pt x="2040" y="1548"/>
                    <a:pt x="2040" y="1055"/>
                  </a:cubicBezTo>
                  <a:cubicBezTo>
                    <a:pt x="2040" y="469"/>
                    <a:pt x="1548" y="0"/>
                    <a:pt x="962"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1" name="Google Shape;1081;p19"/>
            <p:cNvSpPr/>
            <p:nvPr/>
          </p:nvSpPr>
          <p:spPr>
            <a:xfrm>
              <a:off x="3384312" y="686128"/>
              <a:ext cx="44768" cy="43232"/>
            </a:xfrm>
            <a:custGeom>
              <a:avLst/>
              <a:gdLst/>
              <a:ahLst/>
              <a:cxnLst/>
              <a:rect l="l" t="t" r="r" b="b"/>
              <a:pathLst>
                <a:path w="2040" h="1970" extrusionOk="0">
                  <a:moveTo>
                    <a:pt x="961" y="0"/>
                  </a:moveTo>
                  <a:cubicBezTo>
                    <a:pt x="375" y="0"/>
                    <a:pt x="0" y="399"/>
                    <a:pt x="0" y="985"/>
                  </a:cubicBezTo>
                  <a:cubicBezTo>
                    <a:pt x="0" y="1571"/>
                    <a:pt x="375" y="1970"/>
                    <a:pt x="961" y="1970"/>
                  </a:cubicBezTo>
                  <a:cubicBezTo>
                    <a:pt x="1547" y="1970"/>
                    <a:pt x="2040" y="1571"/>
                    <a:pt x="2040" y="985"/>
                  </a:cubicBezTo>
                  <a:cubicBezTo>
                    <a:pt x="2040" y="399"/>
                    <a:pt x="1547" y="0"/>
                    <a:pt x="96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2" name="Google Shape;1082;p19"/>
            <p:cNvSpPr/>
            <p:nvPr/>
          </p:nvSpPr>
          <p:spPr>
            <a:xfrm>
              <a:off x="4443158" y="143845"/>
              <a:ext cx="42727" cy="43232"/>
            </a:xfrm>
            <a:custGeom>
              <a:avLst/>
              <a:gdLst/>
              <a:ahLst/>
              <a:cxnLst/>
              <a:rect l="l" t="t" r="r" b="b"/>
              <a:pathLst>
                <a:path w="1947" h="1970" extrusionOk="0">
                  <a:moveTo>
                    <a:pt x="985" y="0"/>
                  </a:moveTo>
                  <a:cubicBezTo>
                    <a:pt x="399" y="0"/>
                    <a:pt x="0" y="399"/>
                    <a:pt x="0" y="985"/>
                  </a:cubicBezTo>
                  <a:cubicBezTo>
                    <a:pt x="0" y="1571"/>
                    <a:pt x="399" y="1970"/>
                    <a:pt x="985" y="1970"/>
                  </a:cubicBezTo>
                  <a:cubicBezTo>
                    <a:pt x="1571" y="1970"/>
                    <a:pt x="1946" y="1571"/>
                    <a:pt x="1946" y="985"/>
                  </a:cubicBezTo>
                  <a:cubicBezTo>
                    <a:pt x="1946" y="399"/>
                    <a:pt x="1571" y="0"/>
                    <a:pt x="98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3" name="Google Shape;1083;p19"/>
            <p:cNvSpPr/>
            <p:nvPr/>
          </p:nvSpPr>
          <p:spPr>
            <a:xfrm>
              <a:off x="5009097" y="182424"/>
              <a:ext cx="55609" cy="56113"/>
            </a:xfrm>
            <a:custGeom>
              <a:avLst/>
              <a:gdLst/>
              <a:ahLst/>
              <a:cxnLst/>
              <a:rect l="l" t="t" r="r" b="b"/>
              <a:pathLst>
                <a:path w="2534" h="2557" extrusionOk="0">
                  <a:moveTo>
                    <a:pt x="1267" y="1"/>
                  </a:moveTo>
                  <a:cubicBezTo>
                    <a:pt x="587" y="1"/>
                    <a:pt x="1" y="587"/>
                    <a:pt x="1" y="1267"/>
                  </a:cubicBezTo>
                  <a:cubicBezTo>
                    <a:pt x="1" y="1970"/>
                    <a:pt x="587" y="2556"/>
                    <a:pt x="1267" y="2556"/>
                  </a:cubicBezTo>
                  <a:cubicBezTo>
                    <a:pt x="1947" y="2556"/>
                    <a:pt x="2533" y="1970"/>
                    <a:pt x="2533" y="1267"/>
                  </a:cubicBezTo>
                  <a:cubicBezTo>
                    <a:pt x="2533" y="587"/>
                    <a:pt x="1947" y="1"/>
                    <a:pt x="126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4" name="Google Shape;1084;p19"/>
            <p:cNvSpPr/>
            <p:nvPr/>
          </p:nvSpPr>
          <p:spPr>
            <a:xfrm>
              <a:off x="3236117" y="1247964"/>
              <a:ext cx="55587" cy="55587"/>
            </a:xfrm>
            <a:custGeom>
              <a:avLst/>
              <a:gdLst/>
              <a:ahLst/>
              <a:cxnLst/>
              <a:rect l="l" t="t" r="r" b="b"/>
              <a:pathLst>
                <a:path w="2533" h="2533" extrusionOk="0">
                  <a:moveTo>
                    <a:pt x="1267" y="0"/>
                  </a:moveTo>
                  <a:cubicBezTo>
                    <a:pt x="587" y="0"/>
                    <a:pt x="1" y="586"/>
                    <a:pt x="1" y="1266"/>
                  </a:cubicBezTo>
                  <a:cubicBezTo>
                    <a:pt x="1" y="1946"/>
                    <a:pt x="587" y="2532"/>
                    <a:pt x="1267" y="2532"/>
                  </a:cubicBezTo>
                  <a:cubicBezTo>
                    <a:pt x="1947" y="2532"/>
                    <a:pt x="2533" y="1946"/>
                    <a:pt x="2533" y="1266"/>
                  </a:cubicBezTo>
                  <a:cubicBezTo>
                    <a:pt x="2533" y="586"/>
                    <a:pt x="1947" y="0"/>
                    <a:pt x="1267"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5" name="Google Shape;1085;p19"/>
            <p:cNvSpPr/>
            <p:nvPr/>
          </p:nvSpPr>
          <p:spPr>
            <a:xfrm>
              <a:off x="537036" y="2431326"/>
              <a:ext cx="56091" cy="55587"/>
            </a:xfrm>
            <a:custGeom>
              <a:avLst/>
              <a:gdLst/>
              <a:ahLst/>
              <a:cxnLst/>
              <a:rect l="l" t="t" r="r" b="b"/>
              <a:pathLst>
                <a:path w="2556" h="2533" extrusionOk="0">
                  <a:moveTo>
                    <a:pt x="1266" y="0"/>
                  </a:moveTo>
                  <a:cubicBezTo>
                    <a:pt x="586" y="0"/>
                    <a:pt x="0" y="586"/>
                    <a:pt x="0" y="1266"/>
                  </a:cubicBezTo>
                  <a:cubicBezTo>
                    <a:pt x="0" y="1946"/>
                    <a:pt x="586" y="2532"/>
                    <a:pt x="1266" y="2532"/>
                  </a:cubicBezTo>
                  <a:cubicBezTo>
                    <a:pt x="1970" y="2532"/>
                    <a:pt x="2556" y="1946"/>
                    <a:pt x="2556" y="1266"/>
                  </a:cubicBezTo>
                  <a:cubicBezTo>
                    <a:pt x="2556" y="586"/>
                    <a:pt x="1970" y="0"/>
                    <a:pt x="1266"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6" name="Google Shape;1086;p19"/>
            <p:cNvSpPr/>
            <p:nvPr/>
          </p:nvSpPr>
          <p:spPr>
            <a:xfrm>
              <a:off x="732039" y="416007"/>
              <a:ext cx="56091" cy="56113"/>
            </a:xfrm>
            <a:custGeom>
              <a:avLst/>
              <a:gdLst/>
              <a:ahLst/>
              <a:cxnLst/>
              <a:rect l="l" t="t" r="r" b="b"/>
              <a:pathLst>
                <a:path w="2556" h="2557" extrusionOk="0">
                  <a:moveTo>
                    <a:pt x="1290" y="1"/>
                  </a:moveTo>
                  <a:cubicBezTo>
                    <a:pt x="586" y="1"/>
                    <a:pt x="0" y="587"/>
                    <a:pt x="0" y="1290"/>
                  </a:cubicBezTo>
                  <a:cubicBezTo>
                    <a:pt x="0" y="1970"/>
                    <a:pt x="586" y="2556"/>
                    <a:pt x="1290" y="2556"/>
                  </a:cubicBezTo>
                  <a:cubicBezTo>
                    <a:pt x="1969" y="2556"/>
                    <a:pt x="2556" y="1970"/>
                    <a:pt x="2556" y="1290"/>
                  </a:cubicBezTo>
                  <a:cubicBezTo>
                    <a:pt x="2556" y="587"/>
                    <a:pt x="1969" y="1"/>
                    <a:pt x="129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7" name="Google Shape;1087;p19"/>
            <p:cNvSpPr/>
            <p:nvPr/>
          </p:nvSpPr>
          <p:spPr>
            <a:xfrm>
              <a:off x="1272259" y="3925430"/>
              <a:ext cx="56113" cy="56113"/>
            </a:xfrm>
            <a:custGeom>
              <a:avLst/>
              <a:gdLst/>
              <a:ahLst/>
              <a:cxnLst/>
              <a:rect l="l" t="t" r="r" b="b"/>
              <a:pathLst>
                <a:path w="2557" h="2557" extrusionOk="0">
                  <a:moveTo>
                    <a:pt x="1290" y="1"/>
                  </a:moveTo>
                  <a:cubicBezTo>
                    <a:pt x="587" y="1"/>
                    <a:pt x="1" y="587"/>
                    <a:pt x="1" y="1267"/>
                  </a:cubicBezTo>
                  <a:cubicBezTo>
                    <a:pt x="1" y="1970"/>
                    <a:pt x="587" y="2556"/>
                    <a:pt x="1290" y="2556"/>
                  </a:cubicBezTo>
                  <a:cubicBezTo>
                    <a:pt x="1970" y="2556"/>
                    <a:pt x="2556" y="1970"/>
                    <a:pt x="2556" y="1267"/>
                  </a:cubicBezTo>
                  <a:cubicBezTo>
                    <a:pt x="2556" y="587"/>
                    <a:pt x="1970" y="1"/>
                    <a:pt x="129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8" name="Google Shape;1088;p19"/>
            <p:cNvSpPr/>
            <p:nvPr/>
          </p:nvSpPr>
          <p:spPr>
            <a:xfrm>
              <a:off x="354892" y="3113026"/>
              <a:ext cx="55587" cy="55587"/>
            </a:xfrm>
            <a:custGeom>
              <a:avLst/>
              <a:gdLst/>
              <a:ahLst/>
              <a:cxnLst/>
              <a:rect l="l" t="t" r="r" b="b"/>
              <a:pathLst>
                <a:path w="2533" h="2533" extrusionOk="0">
                  <a:moveTo>
                    <a:pt x="1267" y="1"/>
                  </a:moveTo>
                  <a:cubicBezTo>
                    <a:pt x="587" y="1"/>
                    <a:pt x="1" y="587"/>
                    <a:pt x="1" y="1267"/>
                  </a:cubicBezTo>
                  <a:cubicBezTo>
                    <a:pt x="1" y="1947"/>
                    <a:pt x="587" y="2533"/>
                    <a:pt x="1267" y="2533"/>
                  </a:cubicBezTo>
                  <a:cubicBezTo>
                    <a:pt x="1947" y="2533"/>
                    <a:pt x="2533" y="1947"/>
                    <a:pt x="2533" y="1267"/>
                  </a:cubicBezTo>
                  <a:cubicBezTo>
                    <a:pt x="2533" y="587"/>
                    <a:pt x="1947" y="1"/>
                    <a:pt x="1267"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89" name="Google Shape;1089;p19"/>
            <p:cNvSpPr/>
            <p:nvPr/>
          </p:nvSpPr>
          <p:spPr>
            <a:xfrm>
              <a:off x="5538234" y="230737"/>
              <a:ext cx="180521" cy="182278"/>
            </a:xfrm>
            <a:custGeom>
              <a:avLst/>
              <a:gdLst/>
              <a:ahLst/>
              <a:cxnLst/>
              <a:rect l="l" t="t" r="r" b="b"/>
              <a:pathLst>
                <a:path w="9660" h="9754" extrusionOk="0">
                  <a:moveTo>
                    <a:pt x="5557" y="0"/>
                  </a:moveTo>
                  <a:lnTo>
                    <a:pt x="4103" y="2626"/>
                  </a:lnTo>
                  <a:lnTo>
                    <a:pt x="1758" y="962"/>
                  </a:lnTo>
                  <a:lnTo>
                    <a:pt x="2837" y="3705"/>
                  </a:lnTo>
                  <a:lnTo>
                    <a:pt x="0" y="5065"/>
                  </a:lnTo>
                  <a:lnTo>
                    <a:pt x="2720" y="5955"/>
                  </a:lnTo>
                  <a:lnTo>
                    <a:pt x="1852" y="8300"/>
                  </a:lnTo>
                  <a:lnTo>
                    <a:pt x="3892" y="6823"/>
                  </a:lnTo>
                  <a:lnTo>
                    <a:pt x="4595" y="9754"/>
                  </a:lnTo>
                  <a:lnTo>
                    <a:pt x="5369" y="6917"/>
                  </a:lnTo>
                  <a:lnTo>
                    <a:pt x="7221" y="9378"/>
                  </a:lnTo>
                  <a:lnTo>
                    <a:pt x="6940" y="6635"/>
                  </a:lnTo>
                  <a:lnTo>
                    <a:pt x="9284" y="6729"/>
                  </a:lnTo>
                  <a:lnTo>
                    <a:pt x="7315" y="5065"/>
                  </a:lnTo>
                  <a:lnTo>
                    <a:pt x="9659" y="3986"/>
                  </a:lnTo>
                  <a:lnTo>
                    <a:pt x="7221" y="3611"/>
                  </a:lnTo>
                  <a:lnTo>
                    <a:pt x="8487" y="1642"/>
                  </a:lnTo>
                  <a:lnTo>
                    <a:pt x="5955" y="2814"/>
                  </a:lnTo>
                  <a:lnTo>
                    <a:pt x="5557" y="0"/>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0" name="Google Shape;1090;p19"/>
            <p:cNvSpPr/>
            <p:nvPr/>
          </p:nvSpPr>
          <p:spPr>
            <a:xfrm>
              <a:off x="7299722" y="797763"/>
              <a:ext cx="212515" cy="214556"/>
            </a:xfrm>
            <a:custGeom>
              <a:avLst/>
              <a:gdLst/>
              <a:ahLst/>
              <a:cxnLst/>
              <a:rect l="l" t="t" r="r" b="b"/>
              <a:pathLst>
                <a:path w="9684" h="9777" extrusionOk="0">
                  <a:moveTo>
                    <a:pt x="5463" y="0"/>
                  </a:moveTo>
                  <a:lnTo>
                    <a:pt x="4009" y="2649"/>
                  </a:lnTo>
                  <a:lnTo>
                    <a:pt x="1665" y="1079"/>
                  </a:lnTo>
                  <a:lnTo>
                    <a:pt x="2743" y="3728"/>
                  </a:lnTo>
                  <a:lnTo>
                    <a:pt x="0" y="5088"/>
                  </a:lnTo>
                  <a:lnTo>
                    <a:pt x="2650" y="5979"/>
                  </a:lnTo>
                  <a:lnTo>
                    <a:pt x="1759" y="8323"/>
                  </a:lnTo>
                  <a:lnTo>
                    <a:pt x="3822" y="6940"/>
                  </a:lnTo>
                  <a:lnTo>
                    <a:pt x="4596" y="9777"/>
                  </a:lnTo>
                  <a:lnTo>
                    <a:pt x="5275" y="6940"/>
                  </a:lnTo>
                  <a:lnTo>
                    <a:pt x="7221" y="9378"/>
                  </a:lnTo>
                  <a:lnTo>
                    <a:pt x="6846" y="6659"/>
                  </a:lnTo>
                  <a:lnTo>
                    <a:pt x="9285" y="6752"/>
                  </a:lnTo>
                  <a:lnTo>
                    <a:pt x="9285" y="6752"/>
                  </a:lnTo>
                  <a:lnTo>
                    <a:pt x="7339" y="5088"/>
                  </a:lnTo>
                  <a:lnTo>
                    <a:pt x="9683" y="4009"/>
                  </a:lnTo>
                  <a:lnTo>
                    <a:pt x="7221" y="3634"/>
                  </a:lnTo>
                  <a:lnTo>
                    <a:pt x="8511" y="1665"/>
                  </a:lnTo>
                  <a:lnTo>
                    <a:pt x="5955" y="2837"/>
                  </a:lnTo>
                  <a:lnTo>
                    <a:pt x="5463" y="0"/>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1" name="Google Shape;1091;p19"/>
            <p:cNvSpPr/>
            <p:nvPr/>
          </p:nvSpPr>
          <p:spPr>
            <a:xfrm>
              <a:off x="138295" y="3574024"/>
              <a:ext cx="212515" cy="205822"/>
            </a:xfrm>
            <a:custGeom>
              <a:avLst/>
              <a:gdLst/>
              <a:ahLst/>
              <a:cxnLst/>
              <a:rect l="l" t="t" r="r" b="b"/>
              <a:pathLst>
                <a:path w="9684" h="9379" extrusionOk="0">
                  <a:moveTo>
                    <a:pt x="5369" y="1"/>
                  </a:moveTo>
                  <a:lnTo>
                    <a:pt x="4408" y="2345"/>
                  </a:lnTo>
                  <a:lnTo>
                    <a:pt x="2743" y="399"/>
                  </a:lnTo>
                  <a:lnTo>
                    <a:pt x="2743" y="399"/>
                  </a:lnTo>
                  <a:lnTo>
                    <a:pt x="3025" y="2837"/>
                  </a:lnTo>
                  <a:lnTo>
                    <a:pt x="3025" y="2837"/>
                  </a:lnTo>
                  <a:lnTo>
                    <a:pt x="797" y="2157"/>
                  </a:lnTo>
                  <a:lnTo>
                    <a:pt x="2650" y="4291"/>
                  </a:lnTo>
                  <a:lnTo>
                    <a:pt x="0" y="5463"/>
                  </a:lnTo>
                  <a:lnTo>
                    <a:pt x="2931" y="6143"/>
                  </a:lnTo>
                  <a:lnTo>
                    <a:pt x="2063" y="8792"/>
                  </a:lnTo>
                  <a:lnTo>
                    <a:pt x="2063" y="8792"/>
                  </a:lnTo>
                  <a:lnTo>
                    <a:pt x="4408" y="7034"/>
                  </a:lnTo>
                  <a:lnTo>
                    <a:pt x="6448" y="9379"/>
                  </a:lnTo>
                  <a:lnTo>
                    <a:pt x="6542" y="6542"/>
                  </a:lnTo>
                  <a:lnTo>
                    <a:pt x="9097" y="6729"/>
                  </a:lnTo>
                  <a:lnTo>
                    <a:pt x="7034" y="5088"/>
                  </a:lnTo>
                  <a:lnTo>
                    <a:pt x="9683" y="3611"/>
                  </a:lnTo>
                  <a:lnTo>
                    <a:pt x="6753" y="3705"/>
                  </a:lnTo>
                  <a:lnTo>
                    <a:pt x="8605" y="1173"/>
                  </a:lnTo>
                  <a:lnTo>
                    <a:pt x="5955" y="2345"/>
                  </a:lnTo>
                  <a:lnTo>
                    <a:pt x="5369"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2" name="Google Shape;1092;p19"/>
            <p:cNvSpPr/>
            <p:nvPr/>
          </p:nvSpPr>
          <p:spPr>
            <a:xfrm>
              <a:off x="2222039" y="118104"/>
              <a:ext cx="169284" cy="167243"/>
            </a:xfrm>
            <a:custGeom>
              <a:avLst/>
              <a:gdLst/>
              <a:ahLst/>
              <a:cxnLst/>
              <a:rect l="l" t="t" r="r" b="b"/>
              <a:pathLst>
                <a:path w="7714" h="7621" extrusionOk="0">
                  <a:moveTo>
                    <a:pt x="2251" y="1"/>
                  </a:moveTo>
                  <a:lnTo>
                    <a:pt x="2345" y="2345"/>
                  </a:lnTo>
                  <a:lnTo>
                    <a:pt x="305" y="2345"/>
                  </a:lnTo>
                  <a:lnTo>
                    <a:pt x="1970" y="3518"/>
                  </a:lnTo>
                  <a:lnTo>
                    <a:pt x="0" y="4995"/>
                  </a:lnTo>
                  <a:lnTo>
                    <a:pt x="0" y="4995"/>
                  </a:lnTo>
                  <a:lnTo>
                    <a:pt x="2345" y="4690"/>
                  </a:lnTo>
                  <a:lnTo>
                    <a:pt x="1079" y="6847"/>
                  </a:lnTo>
                  <a:lnTo>
                    <a:pt x="3142" y="5768"/>
                  </a:lnTo>
                  <a:lnTo>
                    <a:pt x="3728" y="7621"/>
                  </a:lnTo>
                  <a:lnTo>
                    <a:pt x="4408" y="5675"/>
                  </a:lnTo>
                  <a:lnTo>
                    <a:pt x="5955" y="7128"/>
                  </a:lnTo>
                  <a:lnTo>
                    <a:pt x="5487" y="5182"/>
                  </a:lnTo>
                  <a:lnTo>
                    <a:pt x="7339" y="5581"/>
                  </a:lnTo>
                  <a:lnTo>
                    <a:pt x="5768" y="3916"/>
                  </a:lnTo>
                  <a:lnTo>
                    <a:pt x="7714" y="2744"/>
                  </a:lnTo>
                  <a:lnTo>
                    <a:pt x="5275" y="2439"/>
                  </a:lnTo>
                  <a:lnTo>
                    <a:pt x="5862" y="95"/>
                  </a:lnTo>
                  <a:lnTo>
                    <a:pt x="4103" y="1759"/>
                  </a:lnTo>
                  <a:lnTo>
                    <a:pt x="2251"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3" name="Google Shape;1093;p19"/>
            <p:cNvSpPr/>
            <p:nvPr/>
          </p:nvSpPr>
          <p:spPr>
            <a:xfrm>
              <a:off x="86834" y="577039"/>
              <a:ext cx="180103" cy="165180"/>
            </a:xfrm>
            <a:custGeom>
              <a:avLst/>
              <a:gdLst/>
              <a:ahLst/>
              <a:cxnLst/>
              <a:rect l="l" t="t" r="r" b="b"/>
              <a:pathLst>
                <a:path w="8207" h="7527" extrusionOk="0">
                  <a:moveTo>
                    <a:pt x="3236" y="1"/>
                  </a:moveTo>
                  <a:lnTo>
                    <a:pt x="3236" y="2041"/>
                  </a:lnTo>
                  <a:lnTo>
                    <a:pt x="892" y="1267"/>
                  </a:lnTo>
                  <a:lnTo>
                    <a:pt x="2556" y="3025"/>
                  </a:lnTo>
                  <a:lnTo>
                    <a:pt x="1" y="3213"/>
                  </a:lnTo>
                  <a:lnTo>
                    <a:pt x="2064" y="4198"/>
                  </a:lnTo>
                  <a:lnTo>
                    <a:pt x="892" y="5862"/>
                  </a:lnTo>
                  <a:lnTo>
                    <a:pt x="2931" y="5182"/>
                  </a:lnTo>
                  <a:lnTo>
                    <a:pt x="2650" y="7316"/>
                  </a:lnTo>
                  <a:lnTo>
                    <a:pt x="3916" y="5768"/>
                  </a:lnTo>
                  <a:lnTo>
                    <a:pt x="4690" y="7527"/>
                  </a:lnTo>
                  <a:lnTo>
                    <a:pt x="5088" y="5276"/>
                  </a:lnTo>
                  <a:lnTo>
                    <a:pt x="7245" y="6261"/>
                  </a:lnTo>
                  <a:lnTo>
                    <a:pt x="6073" y="4104"/>
                  </a:lnTo>
                  <a:lnTo>
                    <a:pt x="8207" y="3213"/>
                  </a:lnTo>
                  <a:lnTo>
                    <a:pt x="5862" y="2744"/>
                  </a:lnTo>
                  <a:lnTo>
                    <a:pt x="6261" y="188"/>
                  </a:lnTo>
                  <a:lnTo>
                    <a:pt x="4408" y="1666"/>
                  </a:lnTo>
                  <a:lnTo>
                    <a:pt x="3236" y="1"/>
                  </a:ln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4" name="Google Shape;1094;p19"/>
            <p:cNvSpPr/>
            <p:nvPr/>
          </p:nvSpPr>
          <p:spPr>
            <a:xfrm>
              <a:off x="1167296" y="765876"/>
              <a:ext cx="109615" cy="104985"/>
            </a:xfrm>
            <a:custGeom>
              <a:avLst/>
              <a:gdLst/>
              <a:ahLst/>
              <a:cxnLst/>
              <a:rect l="l" t="t" r="r" b="b"/>
              <a:pathLst>
                <a:path w="4995" h="4784" extrusionOk="0">
                  <a:moveTo>
                    <a:pt x="2251" y="0"/>
                  </a:moveTo>
                  <a:lnTo>
                    <a:pt x="2064" y="1266"/>
                  </a:lnTo>
                  <a:lnTo>
                    <a:pt x="681" y="586"/>
                  </a:lnTo>
                  <a:lnTo>
                    <a:pt x="1572" y="1759"/>
                  </a:lnTo>
                  <a:lnTo>
                    <a:pt x="1" y="1641"/>
                  </a:lnTo>
                  <a:lnTo>
                    <a:pt x="1079" y="2439"/>
                  </a:lnTo>
                  <a:lnTo>
                    <a:pt x="305" y="3306"/>
                  </a:lnTo>
                  <a:lnTo>
                    <a:pt x="1572" y="3212"/>
                  </a:lnTo>
                  <a:lnTo>
                    <a:pt x="1173" y="4385"/>
                  </a:lnTo>
                  <a:lnTo>
                    <a:pt x="1173" y="4385"/>
                  </a:lnTo>
                  <a:lnTo>
                    <a:pt x="2064" y="3611"/>
                  </a:lnTo>
                  <a:lnTo>
                    <a:pt x="2439" y="4783"/>
                  </a:lnTo>
                  <a:lnTo>
                    <a:pt x="2838" y="3400"/>
                  </a:lnTo>
                  <a:lnTo>
                    <a:pt x="4010" y="4197"/>
                  </a:lnTo>
                  <a:lnTo>
                    <a:pt x="3517" y="2814"/>
                  </a:lnTo>
                  <a:lnTo>
                    <a:pt x="4995" y="2532"/>
                  </a:lnTo>
                  <a:lnTo>
                    <a:pt x="3611" y="1946"/>
                  </a:lnTo>
                  <a:lnTo>
                    <a:pt x="4010" y="469"/>
                  </a:lnTo>
                  <a:lnTo>
                    <a:pt x="2744" y="1173"/>
                  </a:lnTo>
                  <a:lnTo>
                    <a:pt x="2251" y="0"/>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5" name="Google Shape;1095;p19"/>
            <p:cNvSpPr/>
            <p:nvPr/>
          </p:nvSpPr>
          <p:spPr>
            <a:xfrm>
              <a:off x="1371033" y="2261230"/>
              <a:ext cx="179510" cy="148787"/>
            </a:xfrm>
            <a:custGeom>
              <a:avLst/>
              <a:gdLst/>
              <a:ahLst/>
              <a:cxnLst/>
              <a:rect l="l" t="t" r="r" b="b"/>
              <a:pathLst>
                <a:path w="8180" h="6780" extrusionOk="0">
                  <a:moveTo>
                    <a:pt x="2106" y="1"/>
                  </a:moveTo>
                  <a:cubicBezTo>
                    <a:pt x="2055" y="1"/>
                    <a:pt x="2002" y="12"/>
                    <a:pt x="1947" y="38"/>
                  </a:cubicBezTo>
                  <a:cubicBezTo>
                    <a:pt x="1572" y="225"/>
                    <a:pt x="1947" y="811"/>
                    <a:pt x="1947" y="811"/>
                  </a:cubicBezTo>
                  <a:lnTo>
                    <a:pt x="3330" y="3062"/>
                  </a:lnTo>
                  <a:lnTo>
                    <a:pt x="587" y="2968"/>
                  </a:lnTo>
                  <a:cubicBezTo>
                    <a:pt x="587" y="2968"/>
                    <a:pt x="1" y="2968"/>
                    <a:pt x="95" y="3367"/>
                  </a:cubicBezTo>
                  <a:cubicBezTo>
                    <a:pt x="95" y="3836"/>
                    <a:pt x="3025" y="3836"/>
                    <a:pt x="3025" y="3836"/>
                  </a:cubicBezTo>
                  <a:lnTo>
                    <a:pt x="1478" y="5805"/>
                  </a:lnTo>
                  <a:cubicBezTo>
                    <a:pt x="1478" y="5805"/>
                    <a:pt x="1079" y="6391"/>
                    <a:pt x="1361" y="6579"/>
                  </a:cubicBezTo>
                  <a:cubicBezTo>
                    <a:pt x="1416" y="6605"/>
                    <a:pt x="1474" y="6616"/>
                    <a:pt x="1534" y="6616"/>
                  </a:cubicBezTo>
                  <a:cubicBezTo>
                    <a:pt x="1910" y="6616"/>
                    <a:pt x="2346" y="6180"/>
                    <a:pt x="2346" y="6180"/>
                  </a:cubicBezTo>
                  <a:lnTo>
                    <a:pt x="3823" y="4140"/>
                  </a:lnTo>
                  <a:lnTo>
                    <a:pt x="4690" y="6180"/>
                  </a:lnTo>
                  <a:cubicBezTo>
                    <a:pt x="4690" y="6180"/>
                    <a:pt x="4950" y="6779"/>
                    <a:pt x="5358" y="6779"/>
                  </a:cubicBezTo>
                  <a:cubicBezTo>
                    <a:pt x="5393" y="6779"/>
                    <a:pt x="5428" y="6775"/>
                    <a:pt x="5464" y="6766"/>
                  </a:cubicBezTo>
                  <a:cubicBezTo>
                    <a:pt x="5956" y="6673"/>
                    <a:pt x="5675" y="5899"/>
                    <a:pt x="5675" y="5899"/>
                  </a:cubicBezTo>
                  <a:lnTo>
                    <a:pt x="4690" y="3742"/>
                  </a:lnTo>
                  <a:lnTo>
                    <a:pt x="7433" y="3648"/>
                  </a:lnTo>
                  <a:cubicBezTo>
                    <a:pt x="7433" y="3648"/>
                    <a:pt x="7485" y="3655"/>
                    <a:pt x="7560" y="3655"/>
                  </a:cubicBezTo>
                  <a:cubicBezTo>
                    <a:pt x="7756" y="3655"/>
                    <a:pt x="8113" y="3606"/>
                    <a:pt x="8113" y="3250"/>
                  </a:cubicBezTo>
                  <a:cubicBezTo>
                    <a:pt x="8180" y="2915"/>
                    <a:pt x="7852" y="2867"/>
                    <a:pt x="7514" y="2867"/>
                  </a:cubicBezTo>
                  <a:cubicBezTo>
                    <a:pt x="7379" y="2867"/>
                    <a:pt x="7242" y="2874"/>
                    <a:pt x="7128" y="2874"/>
                  </a:cubicBezTo>
                  <a:lnTo>
                    <a:pt x="4596" y="2874"/>
                  </a:lnTo>
                  <a:lnTo>
                    <a:pt x="6355" y="1022"/>
                  </a:lnTo>
                  <a:cubicBezTo>
                    <a:pt x="6355" y="1022"/>
                    <a:pt x="6753" y="225"/>
                    <a:pt x="6355" y="38"/>
                  </a:cubicBezTo>
                  <a:cubicBezTo>
                    <a:pt x="6295" y="15"/>
                    <a:pt x="6235" y="5"/>
                    <a:pt x="6176" y="5"/>
                  </a:cubicBezTo>
                  <a:cubicBezTo>
                    <a:pt x="5750" y="5"/>
                    <a:pt x="5370" y="530"/>
                    <a:pt x="5370" y="530"/>
                  </a:cubicBezTo>
                  <a:lnTo>
                    <a:pt x="3916" y="2476"/>
                  </a:lnTo>
                  <a:lnTo>
                    <a:pt x="2650" y="436"/>
                  </a:lnTo>
                  <a:cubicBezTo>
                    <a:pt x="2650" y="436"/>
                    <a:pt x="2424" y="1"/>
                    <a:pt x="2106"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6" name="Google Shape;1096;p19"/>
            <p:cNvSpPr/>
            <p:nvPr/>
          </p:nvSpPr>
          <p:spPr>
            <a:xfrm>
              <a:off x="7641356" y="337930"/>
              <a:ext cx="138934" cy="152584"/>
            </a:xfrm>
            <a:custGeom>
              <a:avLst/>
              <a:gdLst/>
              <a:ahLst/>
              <a:cxnLst/>
              <a:rect l="l" t="t" r="r" b="b"/>
              <a:pathLst>
                <a:path w="6331" h="6953" extrusionOk="0">
                  <a:moveTo>
                    <a:pt x="2817" y="1"/>
                  </a:moveTo>
                  <a:cubicBezTo>
                    <a:pt x="2787" y="1"/>
                    <a:pt x="2755" y="4"/>
                    <a:pt x="2720" y="12"/>
                  </a:cubicBezTo>
                  <a:cubicBezTo>
                    <a:pt x="2439" y="106"/>
                    <a:pt x="2626" y="2662"/>
                    <a:pt x="2626" y="2662"/>
                  </a:cubicBezTo>
                  <a:lnTo>
                    <a:pt x="868" y="1372"/>
                  </a:lnTo>
                  <a:cubicBezTo>
                    <a:pt x="868" y="1372"/>
                    <a:pt x="689" y="1315"/>
                    <a:pt x="498" y="1315"/>
                  </a:cubicBezTo>
                  <a:cubicBezTo>
                    <a:pt x="342" y="1315"/>
                    <a:pt x="178" y="1353"/>
                    <a:pt x="94" y="1489"/>
                  </a:cubicBezTo>
                  <a:cubicBezTo>
                    <a:pt x="0" y="1771"/>
                    <a:pt x="586" y="2169"/>
                    <a:pt x="586" y="2169"/>
                  </a:cubicBezTo>
                  <a:lnTo>
                    <a:pt x="2532" y="3342"/>
                  </a:lnTo>
                  <a:lnTo>
                    <a:pt x="774" y="4303"/>
                  </a:lnTo>
                  <a:cubicBezTo>
                    <a:pt x="774" y="4303"/>
                    <a:pt x="188" y="4514"/>
                    <a:pt x="375" y="5006"/>
                  </a:cubicBezTo>
                  <a:cubicBezTo>
                    <a:pt x="407" y="5131"/>
                    <a:pt x="506" y="5173"/>
                    <a:pt x="624" y="5173"/>
                  </a:cubicBezTo>
                  <a:cubicBezTo>
                    <a:pt x="860" y="5173"/>
                    <a:pt x="1172" y="5006"/>
                    <a:pt x="1172" y="5006"/>
                  </a:cubicBezTo>
                  <a:lnTo>
                    <a:pt x="2931" y="4022"/>
                  </a:lnTo>
                  <a:lnTo>
                    <a:pt x="3212" y="6366"/>
                  </a:lnTo>
                  <a:cubicBezTo>
                    <a:pt x="3212" y="6366"/>
                    <a:pt x="3212" y="6952"/>
                    <a:pt x="3705" y="6952"/>
                  </a:cubicBezTo>
                  <a:cubicBezTo>
                    <a:pt x="4103" y="6952"/>
                    <a:pt x="3892" y="6366"/>
                    <a:pt x="3892" y="6061"/>
                  </a:cubicBezTo>
                  <a:cubicBezTo>
                    <a:pt x="3892" y="5780"/>
                    <a:pt x="3705" y="3834"/>
                    <a:pt x="3705" y="3834"/>
                  </a:cubicBezTo>
                  <a:lnTo>
                    <a:pt x="3705" y="3834"/>
                  </a:lnTo>
                  <a:lnTo>
                    <a:pt x="5463" y="5194"/>
                  </a:lnTo>
                  <a:cubicBezTo>
                    <a:pt x="5463" y="5194"/>
                    <a:pt x="5674" y="5295"/>
                    <a:pt x="5883" y="5295"/>
                  </a:cubicBezTo>
                  <a:cubicBezTo>
                    <a:pt x="6023" y="5295"/>
                    <a:pt x="6162" y="5250"/>
                    <a:pt x="6237" y="5100"/>
                  </a:cubicBezTo>
                  <a:cubicBezTo>
                    <a:pt x="6330" y="4701"/>
                    <a:pt x="5744" y="4303"/>
                    <a:pt x="5744" y="4303"/>
                  </a:cubicBezTo>
                  <a:lnTo>
                    <a:pt x="3892" y="3248"/>
                  </a:lnTo>
                  <a:lnTo>
                    <a:pt x="5557" y="1958"/>
                  </a:lnTo>
                  <a:cubicBezTo>
                    <a:pt x="5557" y="1958"/>
                    <a:pt x="6049" y="1583"/>
                    <a:pt x="5862" y="1278"/>
                  </a:cubicBezTo>
                  <a:cubicBezTo>
                    <a:pt x="5804" y="1202"/>
                    <a:pt x="5725" y="1174"/>
                    <a:pt x="5642" y="1174"/>
                  </a:cubicBezTo>
                  <a:cubicBezTo>
                    <a:pt x="5419" y="1174"/>
                    <a:pt x="5158" y="1372"/>
                    <a:pt x="5158" y="1372"/>
                  </a:cubicBezTo>
                  <a:lnTo>
                    <a:pt x="3400" y="2755"/>
                  </a:lnTo>
                  <a:lnTo>
                    <a:pt x="3212" y="411"/>
                  </a:lnTo>
                  <a:cubicBezTo>
                    <a:pt x="3212" y="411"/>
                    <a:pt x="3134" y="1"/>
                    <a:pt x="2817" y="1"/>
                  </a:cubicBezTo>
                  <a:close/>
                </a:path>
              </a:pathLst>
            </a:custGeom>
            <a:solidFill>
              <a:srgbClr val="6299A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7" name="Google Shape;1097;p19"/>
            <p:cNvSpPr/>
            <p:nvPr/>
          </p:nvSpPr>
          <p:spPr>
            <a:xfrm>
              <a:off x="2895531" y="3086494"/>
              <a:ext cx="147668" cy="148173"/>
            </a:xfrm>
            <a:custGeom>
              <a:avLst/>
              <a:gdLst/>
              <a:ahLst/>
              <a:cxnLst/>
              <a:rect l="l" t="t" r="r" b="b"/>
              <a:pathLst>
                <a:path w="6729" h="6752" extrusionOk="0">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8" name="Google Shape;1098;p19"/>
            <p:cNvSpPr/>
            <p:nvPr/>
          </p:nvSpPr>
          <p:spPr>
            <a:xfrm>
              <a:off x="78100" y="2675398"/>
              <a:ext cx="124516" cy="123594"/>
            </a:xfrm>
            <a:custGeom>
              <a:avLst/>
              <a:gdLst/>
              <a:ahLst/>
              <a:cxnLst/>
              <a:rect l="l" t="t" r="r" b="b"/>
              <a:pathLst>
                <a:path w="5674" h="5632" extrusionOk="0">
                  <a:moveTo>
                    <a:pt x="2032" y="0"/>
                  </a:moveTo>
                  <a:cubicBezTo>
                    <a:pt x="2010" y="0"/>
                    <a:pt x="1989" y="5"/>
                    <a:pt x="1970" y="14"/>
                  </a:cubicBezTo>
                  <a:cubicBezTo>
                    <a:pt x="1665" y="108"/>
                    <a:pt x="1782" y="694"/>
                    <a:pt x="1782" y="694"/>
                  </a:cubicBezTo>
                  <a:lnTo>
                    <a:pt x="2462" y="2453"/>
                  </a:lnTo>
                  <a:lnTo>
                    <a:pt x="797" y="2171"/>
                  </a:lnTo>
                  <a:cubicBezTo>
                    <a:pt x="797" y="2171"/>
                    <a:pt x="667" y="2116"/>
                    <a:pt x="528" y="2116"/>
                  </a:cubicBezTo>
                  <a:cubicBezTo>
                    <a:pt x="396" y="2116"/>
                    <a:pt x="257" y="2165"/>
                    <a:pt x="211" y="2359"/>
                  </a:cubicBezTo>
                  <a:cubicBezTo>
                    <a:pt x="0" y="2664"/>
                    <a:pt x="704" y="2851"/>
                    <a:pt x="704" y="2851"/>
                  </a:cubicBezTo>
                  <a:lnTo>
                    <a:pt x="2368" y="3133"/>
                  </a:lnTo>
                  <a:lnTo>
                    <a:pt x="1290" y="4797"/>
                  </a:lnTo>
                  <a:cubicBezTo>
                    <a:pt x="1290" y="4797"/>
                    <a:pt x="985" y="5102"/>
                    <a:pt x="1290" y="5383"/>
                  </a:cubicBezTo>
                  <a:cubicBezTo>
                    <a:pt x="1345" y="5425"/>
                    <a:pt x="1397" y="5442"/>
                    <a:pt x="1446" y="5442"/>
                  </a:cubicBezTo>
                  <a:cubicBezTo>
                    <a:pt x="1649" y="5442"/>
                    <a:pt x="1800" y="5136"/>
                    <a:pt x="1876" y="4891"/>
                  </a:cubicBezTo>
                  <a:cubicBezTo>
                    <a:pt x="1970" y="4703"/>
                    <a:pt x="2837" y="3437"/>
                    <a:pt x="2837" y="3437"/>
                  </a:cubicBezTo>
                  <a:lnTo>
                    <a:pt x="3329" y="5196"/>
                  </a:lnTo>
                  <a:cubicBezTo>
                    <a:pt x="3329" y="5196"/>
                    <a:pt x="3486" y="5631"/>
                    <a:pt x="3710" y="5631"/>
                  </a:cubicBezTo>
                  <a:cubicBezTo>
                    <a:pt x="3746" y="5631"/>
                    <a:pt x="3783" y="5620"/>
                    <a:pt x="3822" y="5594"/>
                  </a:cubicBezTo>
                  <a:cubicBezTo>
                    <a:pt x="4127" y="5383"/>
                    <a:pt x="3916" y="4797"/>
                    <a:pt x="3916" y="4797"/>
                  </a:cubicBezTo>
                  <a:lnTo>
                    <a:pt x="3423" y="3133"/>
                  </a:lnTo>
                  <a:lnTo>
                    <a:pt x="5182" y="3250"/>
                  </a:lnTo>
                  <a:cubicBezTo>
                    <a:pt x="5182" y="3250"/>
                    <a:pt x="5222" y="3259"/>
                    <a:pt x="5281" y="3259"/>
                  </a:cubicBezTo>
                  <a:cubicBezTo>
                    <a:pt x="5405" y="3259"/>
                    <a:pt x="5610" y="3216"/>
                    <a:pt x="5674" y="2945"/>
                  </a:cubicBezTo>
                  <a:cubicBezTo>
                    <a:pt x="5674" y="2664"/>
                    <a:pt x="5182" y="2664"/>
                    <a:pt x="5182" y="2664"/>
                  </a:cubicBezTo>
                  <a:lnTo>
                    <a:pt x="3329" y="2546"/>
                  </a:lnTo>
                  <a:lnTo>
                    <a:pt x="4408" y="999"/>
                  </a:lnTo>
                  <a:cubicBezTo>
                    <a:pt x="4408" y="999"/>
                    <a:pt x="4713" y="601"/>
                    <a:pt x="4408" y="507"/>
                  </a:cubicBezTo>
                  <a:cubicBezTo>
                    <a:pt x="4394" y="497"/>
                    <a:pt x="4377" y="493"/>
                    <a:pt x="4359" y="493"/>
                  </a:cubicBezTo>
                  <a:cubicBezTo>
                    <a:pt x="4011" y="493"/>
                    <a:pt x="2954" y="2078"/>
                    <a:pt x="2954" y="2078"/>
                  </a:cubicBezTo>
                  <a:lnTo>
                    <a:pt x="2462" y="319"/>
                  </a:lnTo>
                  <a:cubicBezTo>
                    <a:pt x="2462" y="319"/>
                    <a:pt x="2218" y="0"/>
                    <a:pt x="2032"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099" name="Google Shape;1099;p19"/>
            <p:cNvSpPr/>
            <p:nvPr/>
          </p:nvSpPr>
          <p:spPr>
            <a:xfrm>
              <a:off x="4831705" y="926634"/>
              <a:ext cx="122475" cy="122014"/>
            </a:xfrm>
            <a:custGeom>
              <a:avLst/>
              <a:gdLst/>
              <a:ahLst/>
              <a:cxnLst/>
              <a:rect l="l" t="t" r="r" b="b"/>
              <a:pathLst>
                <a:path w="5581" h="5560" extrusionOk="0">
                  <a:moveTo>
                    <a:pt x="2016" y="0"/>
                  </a:moveTo>
                  <a:cubicBezTo>
                    <a:pt x="1972" y="0"/>
                    <a:pt x="1926" y="15"/>
                    <a:pt x="1876" y="53"/>
                  </a:cubicBezTo>
                  <a:cubicBezTo>
                    <a:pt x="1571" y="146"/>
                    <a:pt x="1759" y="733"/>
                    <a:pt x="1759" y="733"/>
                  </a:cubicBezTo>
                  <a:lnTo>
                    <a:pt x="2345" y="2491"/>
                  </a:lnTo>
                  <a:lnTo>
                    <a:pt x="798" y="2092"/>
                  </a:lnTo>
                  <a:cubicBezTo>
                    <a:pt x="798" y="2092"/>
                    <a:pt x="747" y="2083"/>
                    <a:pt x="673" y="2083"/>
                  </a:cubicBezTo>
                  <a:cubicBezTo>
                    <a:pt x="514" y="2083"/>
                    <a:pt x="245" y="2126"/>
                    <a:pt x="118" y="2397"/>
                  </a:cubicBezTo>
                  <a:cubicBezTo>
                    <a:pt x="1" y="2679"/>
                    <a:pt x="587" y="2772"/>
                    <a:pt x="587" y="2772"/>
                  </a:cubicBezTo>
                  <a:lnTo>
                    <a:pt x="2251" y="3077"/>
                  </a:lnTo>
                  <a:lnTo>
                    <a:pt x="1173" y="4742"/>
                  </a:lnTo>
                  <a:cubicBezTo>
                    <a:pt x="1173" y="4742"/>
                    <a:pt x="891" y="5117"/>
                    <a:pt x="1173" y="5328"/>
                  </a:cubicBezTo>
                  <a:cubicBezTo>
                    <a:pt x="1238" y="5388"/>
                    <a:pt x="1298" y="5413"/>
                    <a:pt x="1352" y="5413"/>
                  </a:cubicBezTo>
                  <a:cubicBezTo>
                    <a:pt x="1553" y="5413"/>
                    <a:pt x="1685" y="5077"/>
                    <a:pt x="1759" y="4929"/>
                  </a:cubicBezTo>
                  <a:cubicBezTo>
                    <a:pt x="1970" y="4742"/>
                    <a:pt x="2837" y="3476"/>
                    <a:pt x="2837" y="3476"/>
                  </a:cubicBezTo>
                  <a:lnTo>
                    <a:pt x="3236" y="5234"/>
                  </a:lnTo>
                  <a:cubicBezTo>
                    <a:pt x="3236" y="5234"/>
                    <a:pt x="3431" y="5560"/>
                    <a:pt x="3673" y="5560"/>
                  </a:cubicBezTo>
                  <a:cubicBezTo>
                    <a:pt x="3721" y="5560"/>
                    <a:pt x="3771" y="5547"/>
                    <a:pt x="3822" y="5515"/>
                  </a:cubicBezTo>
                  <a:cubicBezTo>
                    <a:pt x="4103" y="5422"/>
                    <a:pt x="3916" y="4836"/>
                    <a:pt x="3916" y="4836"/>
                  </a:cubicBezTo>
                  <a:lnTo>
                    <a:pt x="3330" y="3171"/>
                  </a:lnTo>
                  <a:lnTo>
                    <a:pt x="5088" y="3265"/>
                  </a:lnTo>
                  <a:cubicBezTo>
                    <a:pt x="5088" y="3265"/>
                    <a:pt x="5580" y="3265"/>
                    <a:pt x="5580" y="2983"/>
                  </a:cubicBezTo>
                  <a:cubicBezTo>
                    <a:pt x="5580" y="2679"/>
                    <a:pt x="5088" y="2679"/>
                    <a:pt x="5088" y="2679"/>
                  </a:cubicBezTo>
                  <a:lnTo>
                    <a:pt x="3236" y="2585"/>
                  </a:lnTo>
                  <a:lnTo>
                    <a:pt x="4408" y="1014"/>
                  </a:lnTo>
                  <a:cubicBezTo>
                    <a:pt x="4408" y="1014"/>
                    <a:pt x="4596" y="639"/>
                    <a:pt x="4314" y="545"/>
                  </a:cubicBezTo>
                  <a:cubicBezTo>
                    <a:pt x="4297" y="533"/>
                    <a:pt x="4277" y="527"/>
                    <a:pt x="4255" y="527"/>
                  </a:cubicBezTo>
                  <a:cubicBezTo>
                    <a:pt x="3881" y="527"/>
                    <a:pt x="2837" y="2092"/>
                    <a:pt x="2837" y="2092"/>
                  </a:cubicBezTo>
                  <a:lnTo>
                    <a:pt x="2345" y="334"/>
                  </a:lnTo>
                  <a:cubicBezTo>
                    <a:pt x="2345" y="334"/>
                    <a:pt x="2218" y="0"/>
                    <a:pt x="2016"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0" name="Google Shape;1100;p19"/>
            <p:cNvSpPr/>
            <p:nvPr/>
          </p:nvSpPr>
          <p:spPr>
            <a:xfrm>
              <a:off x="6065889" y="4580743"/>
              <a:ext cx="124538" cy="123243"/>
            </a:xfrm>
            <a:custGeom>
              <a:avLst/>
              <a:gdLst/>
              <a:ahLst/>
              <a:cxnLst/>
              <a:rect l="l" t="t" r="r" b="b"/>
              <a:pathLst>
                <a:path w="5675" h="5616" extrusionOk="0">
                  <a:moveTo>
                    <a:pt x="2044" y="1"/>
                  </a:moveTo>
                  <a:cubicBezTo>
                    <a:pt x="2020" y="1"/>
                    <a:pt x="1996" y="5"/>
                    <a:pt x="1970" y="13"/>
                  </a:cubicBezTo>
                  <a:cubicBezTo>
                    <a:pt x="1665" y="107"/>
                    <a:pt x="1853" y="693"/>
                    <a:pt x="1853" y="693"/>
                  </a:cubicBezTo>
                  <a:lnTo>
                    <a:pt x="2439" y="2451"/>
                  </a:lnTo>
                  <a:lnTo>
                    <a:pt x="892" y="2147"/>
                  </a:lnTo>
                  <a:cubicBezTo>
                    <a:pt x="892" y="2147"/>
                    <a:pt x="776" y="2102"/>
                    <a:pt x="635" y="2102"/>
                  </a:cubicBezTo>
                  <a:cubicBezTo>
                    <a:pt x="486" y="2102"/>
                    <a:pt x="308" y="2152"/>
                    <a:pt x="212" y="2358"/>
                  </a:cubicBezTo>
                  <a:cubicBezTo>
                    <a:pt x="1" y="2639"/>
                    <a:pt x="681" y="2850"/>
                    <a:pt x="681" y="2850"/>
                  </a:cubicBezTo>
                  <a:lnTo>
                    <a:pt x="2345" y="3131"/>
                  </a:lnTo>
                  <a:lnTo>
                    <a:pt x="1267" y="4796"/>
                  </a:lnTo>
                  <a:cubicBezTo>
                    <a:pt x="1267" y="4796"/>
                    <a:pt x="985" y="5077"/>
                    <a:pt x="1267" y="5382"/>
                  </a:cubicBezTo>
                  <a:cubicBezTo>
                    <a:pt x="1323" y="5417"/>
                    <a:pt x="1376" y="5432"/>
                    <a:pt x="1425" y="5432"/>
                  </a:cubicBezTo>
                  <a:cubicBezTo>
                    <a:pt x="1638" y="5432"/>
                    <a:pt x="1777" y="5138"/>
                    <a:pt x="1853" y="4890"/>
                  </a:cubicBezTo>
                  <a:cubicBezTo>
                    <a:pt x="2064" y="4702"/>
                    <a:pt x="2931" y="3436"/>
                    <a:pt x="2931" y="3436"/>
                  </a:cubicBezTo>
                  <a:lnTo>
                    <a:pt x="3330" y="5194"/>
                  </a:lnTo>
                  <a:cubicBezTo>
                    <a:pt x="3330" y="5194"/>
                    <a:pt x="3532" y="5615"/>
                    <a:pt x="3779" y="5615"/>
                  </a:cubicBezTo>
                  <a:cubicBezTo>
                    <a:pt x="3824" y="5615"/>
                    <a:pt x="3870" y="5602"/>
                    <a:pt x="3916" y="5570"/>
                  </a:cubicBezTo>
                  <a:cubicBezTo>
                    <a:pt x="4197" y="5382"/>
                    <a:pt x="4010" y="4796"/>
                    <a:pt x="4010" y="4796"/>
                  </a:cubicBezTo>
                  <a:lnTo>
                    <a:pt x="3424" y="3131"/>
                  </a:lnTo>
                  <a:lnTo>
                    <a:pt x="3424" y="3131"/>
                  </a:lnTo>
                  <a:lnTo>
                    <a:pt x="5182" y="3225"/>
                  </a:lnTo>
                  <a:cubicBezTo>
                    <a:pt x="5182" y="3225"/>
                    <a:pt x="5226" y="3235"/>
                    <a:pt x="5289" y="3235"/>
                  </a:cubicBezTo>
                  <a:cubicBezTo>
                    <a:pt x="5414" y="3235"/>
                    <a:pt x="5612" y="3194"/>
                    <a:pt x="5674" y="2944"/>
                  </a:cubicBezTo>
                  <a:cubicBezTo>
                    <a:pt x="5674" y="2639"/>
                    <a:pt x="5182" y="2639"/>
                    <a:pt x="5182" y="2639"/>
                  </a:cubicBezTo>
                  <a:lnTo>
                    <a:pt x="3330" y="2545"/>
                  </a:lnTo>
                  <a:lnTo>
                    <a:pt x="4502" y="974"/>
                  </a:lnTo>
                  <a:cubicBezTo>
                    <a:pt x="4502" y="974"/>
                    <a:pt x="4690" y="693"/>
                    <a:pt x="4408" y="505"/>
                  </a:cubicBezTo>
                  <a:cubicBezTo>
                    <a:pt x="4391" y="493"/>
                    <a:pt x="4371" y="488"/>
                    <a:pt x="4349" y="488"/>
                  </a:cubicBezTo>
                  <a:cubicBezTo>
                    <a:pt x="3975" y="488"/>
                    <a:pt x="2931" y="2053"/>
                    <a:pt x="2931" y="2053"/>
                  </a:cubicBezTo>
                  <a:lnTo>
                    <a:pt x="2439" y="388"/>
                  </a:lnTo>
                  <a:cubicBezTo>
                    <a:pt x="2439" y="388"/>
                    <a:pt x="2284" y="1"/>
                    <a:pt x="204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1" name="Google Shape;1101;p19"/>
            <p:cNvSpPr/>
            <p:nvPr/>
          </p:nvSpPr>
          <p:spPr>
            <a:xfrm>
              <a:off x="3386353" y="3438448"/>
              <a:ext cx="124033" cy="123550"/>
            </a:xfrm>
            <a:custGeom>
              <a:avLst/>
              <a:gdLst/>
              <a:ahLst/>
              <a:cxnLst/>
              <a:rect l="l" t="t" r="r" b="b"/>
              <a:pathLst>
                <a:path w="5652" h="5630" extrusionOk="0">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2" name="Google Shape;1102;p19"/>
            <p:cNvSpPr/>
            <p:nvPr/>
          </p:nvSpPr>
          <p:spPr>
            <a:xfrm>
              <a:off x="7457617" y="4476204"/>
              <a:ext cx="158487" cy="139592"/>
            </a:xfrm>
            <a:custGeom>
              <a:avLst/>
              <a:gdLst/>
              <a:ahLst/>
              <a:cxnLst/>
              <a:rect l="l" t="t" r="r" b="b"/>
              <a:pathLst>
                <a:path w="7222" h="6361" extrusionOk="0">
                  <a:moveTo>
                    <a:pt x="4286" y="0"/>
                  </a:moveTo>
                  <a:cubicBezTo>
                    <a:pt x="4056" y="0"/>
                    <a:pt x="3893" y="525"/>
                    <a:pt x="3893" y="525"/>
                  </a:cubicBezTo>
                  <a:lnTo>
                    <a:pt x="3424" y="2659"/>
                  </a:lnTo>
                  <a:lnTo>
                    <a:pt x="1853" y="1017"/>
                  </a:lnTo>
                  <a:cubicBezTo>
                    <a:pt x="1853" y="1017"/>
                    <a:pt x="1635" y="800"/>
                    <a:pt x="1408" y="800"/>
                  </a:cubicBezTo>
                  <a:cubicBezTo>
                    <a:pt x="1328" y="800"/>
                    <a:pt x="1246" y="827"/>
                    <a:pt x="1173" y="900"/>
                  </a:cubicBezTo>
                  <a:cubicBezTo>
                    <a:pt x="962" y="1205"/>
                    <a:pt x="2838" y="2963"/>
                    <a:pt x="2838" y="2963"/>
                  </a:cubicBezTo>
                  <a:lnTo>
                    <a:pt x="587" y="3245"/>
                  </a:lnTo>
                  <a:cubicBezTo>
                    <a:pt x="587" y="3245"/>
                    <a:pt x="1" y="3362"/>
                    <a:pt x="94" y="3737"/>
                  </a:cubicBezTo>
                  <a:cubicBezTo>
                    <a:pt x="188" y="4042"/>
                    <a:pt x="868" y="4042"/>
                    <a:pt x="868" y="4042"/>
                  </a:cubicBezTo>
                  <a:lnTo>
                    <a:pt x="3119" y="3643"/>
                  </a:lnTo>
                  <a:lnTo>
                    <a:pt x="2345" y="5495"/>
                  </a:lnTo>
                  <a:cubicBezTo>
                    <a:pt x="2345" y="5495"/>
                    <a:pt x="2134" y="6082"/>
                    <a:pt x="2439" y="6293"/>
                  </a:cubicBezTo>
                  <a:cubicBezTo>
                    <a:pt x="2507" y="6341"/>
                    <a:pt x="2572" y="6361"/>
                    <a:pt x="2633" y="6361"/>
                  </a:cubicBezTo>
                  <a:cubicBezTo>
                    <a:pt x="2926" y="6361"/>
                    <a:pt x="3119" y="5894"/>
                    <a:pt x="3119" y="5894"/>
                  </a:cubicBezTo>
                  <a:lnTo>
                    <a:pt x="3799" y="3948"/>
                  </a:lnTo>
                  <a:lnTo>
                    <a:pt x="5557" y="5589"/>
                  </a:lnTo>
                  <a:cubicBezTo>
                    <a:pt x="5557" y="5589"/>
                    <a:pt x="5775" y="5807"/>
                    <a:pt x="6002" y="5807"/>
                  </a:cubicBezTo>
                  <a:cubicBezTo>
                    <a:pt x="6082" y="5807"/>
                    <a:pt x="6164" y="5780"/>
                    <a:pt x="6237" y="5706"/>
                  </a:cubicBezTo>
                  <a:cubicBezTo>
                    <a:pt x="6636" y="5402"/>
                    <a:pt x="6143" y="5120"/>
                    <a:pt x="5956" y="4909"/>
                  </a:cubicBezTo>
                  <a:cubicBezTo>
                    <a:pt x="5651" y="4722"/>
                    <a:pt x="4291" y="3362"/>
                    <a:pt x="4291" y="3362"/>
                  </a:cubicBezTo>
                  <a:lnTo>
                    <a:pt x="6542" y="3245"/>
                  </a:lnTo>
                  <a:cubicBezTo>
                    <a:pt x="6542" y="3245"/>
                    <a:pt x="7222" y="3057"/>
                    <a:pt x="7128" y="2659"/>
                  </a:cubicBezTo>
                  <a:cubicBezTo>
                    <a:pt x="7003" y="2408"/>
                    <a:pt x="6649" y="2367"/>
                    <a:pt x="6426" y="2367"/>
                  </a:cubicBezTo>
                  <a:cubicBezTo>
                    <a:pt x="6315" y="2367"/>
                    <a:pt x="6237" y="2377"/>
                    <a:pt x="6237" y="2377"/>
                  </a:cubicBezTo>
                  <a:lnTo>
                    <a:pt x="4104" y="2659"/>
                  </a:lnTo>
                  <a:lnTo>
                    <a:pt x="4690" y="619"/>
                  </a:lnTo>
                  <a:cubicBezTo>
                    <a:pt x="4690" y="619"/>
                    <a:pt x="4784" y="127"/>
                    <a:pt x="4385" y="33"/>
                  </a:cubicBezTo>
                  <a:cubicBezTo>
                    <a:pt x="4351" y="10"/>
                    <a:pt x="4318" y="0"/>
                    <a:pt x="428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3" name="Google Shape;1103;p19"/>
            <p:cNvSpPr/>
            <p:nvPr/>
          </p:nvSpPr>
          <p:spPr>
            <a:xfrm>
              <a:off x="1494514" y="4441878"/>
              <a:ext cx="192962" cy="208236"/>
            </a:xfrm>
            <a:custGeom>
              <a:avLst/>
              <a:gdLst/>
              <a:ahLst/>
              <a:cxnLst/>
              <a:rect l="l" t="t" r="r" b="b"/>
              <a:pathLst>
                <a:path w="8793" h="9489" extrusionOk="0">
                  <a:moveTo>
                    <a:pt x="3906" y="0"/>
                  </a:moveTo>
                  <a:cubicBezTo>
                    <a:pt x="3872" y="0"/>
                    <a:pt x="3837" y="3"/>
                    <a:pt x="3799" y="9"/>
                  </a:cubicBezTo>
                  <a:cubicBezTo>
                    <a:pt x="3306" y="103"/>
                    <a:pt x="3705" y="3526"/>
                    <a:pt x="3705" y="3526"/>
                  </a:cubicBezTo>
                  <a:lnTo>
                    <a:pt x="1173" y="1955"/>
                  </a:lnTo>
                  <a:cubicBezTo>
                    <a:pt x="1173" y="1955"/>
                    <a:pt x="819" y="1788"/>
                    <a:pt x="527" y="1788"/>
                  </a:cubicBezTo>
                  <a:cubicBezTo>
                    <a:pt x="381" y="1788"/>
                    <a:pt x="251" y="1830"/>
                    <a:pt x="188" y="1955"/>
                  </a:cubicBezTo>
                  <a:cubicBezTo>
                    <a:pt x="1" y="2448"/>
                    <a:pt x="774" y="3034"/>
                    <a:pt x="774" y="3034"/>
                  </a:cubicBezTo>
                  <a:lnTo>
                    <a:pt x="3517" y="4511"/>
                  </a:lnTo>
                  <a:lnTo>
                    <a:pt x="1056" y="5870"/>
                  </a:lnTo>
                  <a:cubicBezTo>
                    <a:pt x="1056" y="5870"/>
                    <a:pt x="376" y="6269"/>
                    <a:pt x="470" y="6855"/>
                  </a:cubicBezTo>
                  <a:cubicBezTo>
                    <a:pt x="548" y="7074"/>
                    <a:pt x="732" y="7142"/>
                    <a:pt x="930" y="7142"/>
                  </a:cubicBezTo>
                  <a:cubicBezTo>
                    <a:pt x="1264" y="7142"/>
                    <a:pt x="1642" y="6949"/>
                    <a:pt x="1642" y="6949"/>
                  </a:cubicBezTo>
                  <a:lnTo>
                    <a:pt x="3986" y="5472"/>
                  </a:lnTo>
                  <a:lnTo>
                    <a:pt x="4479" y="8801"/>
                  </a:lnTo>
                  <a:cubicBezTo>
                    <a:pt x="4479" y="8801"/>
                    <a:pt x="4479" y="9489"/>
                    <a:pt x="4970" y="9489"/>
                  </a:cubicBezTo>
                  <a:cubicBezTo>
                    <a:pt x="5000" y="9489"/>
                    <a:pt x="5031" y="9486"/>
                    <a:pt x="5065" y="9481"/>
                  </a:cubicBezTo>
                  <a:cubicBezTo>
                    <a:pt x="5745" y="9481"/>
                    <a:pt x="5463" y="8707"/>
                    <a:pt x="5463" y="8309"/>
                  </a:cubicBezTo>
                  <a:cubicBezTo>
                    <a:pt x="5370" y="7910"/>
                    <a:pt x="5065" y="5285"/>
                    <a:pt x="5065" y="5284"/>
                  </a:cubicBezTo>
                  <a:lnTo>
                    <a:pt x="5065" y="5284"/>
                  </a:lnTo>
                  <a:lnTo>
                    <a:pt x="7620" y="7137"/>
                  </a:lnTo>
                  <a:cubicBezTo>
                    <a:pt x="7620" y="7137"/>
                    <a:pt x="7908" y="7269"/>
                    <a:pt x="8171" y="7269"/>
                  </a:cubicBezTo>
                  <a:cubicBezTo>
                    <a:pt x="8363" y="7269"/>
                    <a:pt x="8542" y="7197"/>
                    <a:pt x="8582" y="6949"/>
                  </a:cubicBezTo>
                  <a:cubicBezTo>
                    <a:pt x="8793" y="6457"/>
                    <a:pt x="7902" y="5870"/>
                    <a:pt x="7902" y="5870"/>
                  </a:cubicBezTo>
                  <a:lnTo>
                    <a:pt x="5463" y="4393"/>
                  </a:lnTo>
                  <a:lnTo>
                    <a:pt x="7808" y="2635"/>
                  </a:lnTo>
                  <a:cubicBezTo>
                    <a:pt x="7808" y="2635"/>
                    <a:pt x="8394" y="2166"/>
                    <a:pt x="8089" y="1768"/>
                  </a:cubicBezTo>
                  <a:cubicBezTo>
                    <a:pt x="8006" y="1622"/>
                    <a:pt x="7888" y="1571"/>
                    <a:pt x="7763" y="1571"/>
                  </a:cubicBezTo>
                  <a:cubicBezTo>
                    <a:pt x="7465" y="1571"/>
                    <a:pt x="7128" y="1861"/>
                    <a:pt x="7128" y="1861"/>
                  </a:cubicBezTo>
                  <a:lnTo>
                    <a:pt x="4690" y="3714"/>
                  </a:lnTo>
                  <a:lnTo>
                    <a:pt x="4479" y="595"/>
                  </a:lnTo>
                  <a:cubicBezTo>
                    <a:pt x="4479" y="595"/>
                    <a:pt x="4397" y="0"/>
                    <a:pt x="3906"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4" name="Google Shape;1104;p19"/>
            <p:cNvSpPr/>
            <p:nvPr/>
          </p:nvSpPr>
          <p:spPr>
            <a:xfrm>
              <a:off x="3265962" y="152382"/>
              <a:ext cx="192962" cy="210145"/>
            </a:xfrm>
            <a:custGeom>
              <a:avLst/>
              <a:gdLst/>
              <a:ahLst/>
              <a:cxnLst/>
              <a:rect l="l" t="t" r="r" b="b"/>
              <a:pathLst>
                <a:path w="8793" h="9576" extrusionOk="0">
                  <a:moveTo>
                    <a:pt x="3914" y="1"/>
                  </a:moveTo>
                  <a:cubicBezTo>
                    <a:pt x="3884" y="1"/>
                    <a:pt x="3854" y="4"/>
                    <a:pt x="3822" y="10"/>
                  </a:cubicBezTo>
                  <a:cubicBezTo>
                    <a:pt x="3330" y="104"/>
                    <a:pt x="3728" y="3620"/>
                    <a:pt x="3728" y="3620"/>
                  </a:cubicBezTo>
                  <a:lnTo>
                    <a:pt x="1173" y="1956"/>
                  </a:lnTo>
                  <a:cubicBezTo>
                    <a:pt x="1173" y="1956"/>
                    <a:pt x="880" y="1814"/>
                    <a:pt x="611" y="1814"/>
                  </a:cubicBezTo>
                  <a:cubicBezTo>
                    <a:pt x="443" y="1814"/>
                    <a:pt x="284" y="1869"/>
                    <a:pt x="212" y="2049"/>
                  </a:cubicBezTo>
                  <a:cubicBezTo>
                    <a:pt x="1" y="2448"/>
                    <a:pt x="798" y="3034"/>
                    <a:pt x="798" y="3034"/>
                  </a:cubicBezTo>
                  <a:lnTo>
                    <a:pt x="3517" y="4605"/>
                  </a:lnTo>
                  <a:lnTo>
                    <a:pt x="1079" y="5965"/>
                  </a:lnTo>
                  <a:cubicBezTo>
                    <a:pt x="1079" y="5965"/>
                    <a:pt x="305" y="6270"/>
                    <a:pt x="493" y="6949"/>
                  </a:cubicBezTo>
                  <a:cubicBezTo>
                    <a:pt x="563" y="7145"/>
                    <a:pt x="707" y="7210"/>
                    <a:pt x="866" y="7210"/>
                  </a:cubicBezTo>
                  <a:cubicBezTo>
                    <a:pt x="1186" y="7210"/>
                    <a:pt x="1571" y="6949"/>
                    <a:pt x="1571" y="6949"/>
                  </a:cubicBezTo>
                  <a:lnTo>
                    <a:pt x="4010" y="5566"/>
                  </a:lnTo>
                  <a:lnTo>
                    <a:pt x="4502" y="8802"/>
                  </a:lnTo>
                  <a:cubicBezTo>
                    <a:pt x="4502" y="8802"/>
                    <a:pt x="4502" y="9575"/>
                    <a:pt x="5088" y="9575"/>
                  </a:cubicBezTo>
                  <a:cubicBezTo>
                    <a:pt x="5674" y="9575"/>
                    <a:pt x="5487" y="8802"/>
                    <a:pt x="5487" y="8403"/>
                  </a:cubicBezTo>
                  <a:cubicBezTo>
                    <a:pt x="5393" y="7911"/>
                    <a:pt x="5088" y="5379"/>
                    <a:pt x="5088" y="5379"/>
                  </a:cubicBezTo>
                  <a:lnTo>
                    <a:pt x="5088" y="5379"/>
                  </a:lnTo>
                  <a:lnTo>
                    <a:pt x="7527" y="7137"/>
                  </a:lnTo>
                  <a:cubicBezTo>
                    <a:pt x="7527" y="7137"/>
                    <a:pt x="7867" y="7289"/>
                    <a:pt x="8171" y="7289"/>
                  </a:cubicBezTo>
                  <a:cubicBezTo>
                    <a:pt x="8359" y="7289"/>
                    <a:pt x="8533" y="7231"/>
                    <a:pt x="8605" y="7043"/>
                  </a:cubicBezTo>
                  <a:cubicBezTo>
                    <a:pt x="8793" y="6457"/>
                    <a:pt x="7925" y="5965"/>
                    <a:pt x="7925" y="5965"/>
                  </a:cubicBezTo>
                  <a:lnTo>
                    <a:pt x="5487" y="4511"/>
                  </a:lnTo>
                  <a:lnTo>
                    <a:pt x="7738" y="2636"/>
                  </a:lnTo>
                  <a:cubicBezTo>
                    <a:pt x="7738" y="2636"/>
                    <a:pt x="8417" y="2260"/>
                    <a:pt x="8113" y="1768"/>
                  </a:cubicBezTo>
                  <a:cubicBezTo>
                    <a:pt x="8041" y="1667"/>
                    <a:pt x="7944" y="1629"/>
                    <a:pt x="7839" y="1629"/>
                  </a:cubicBezTo>
                  <a:cubicBezTo>
                    <a:pt x="7530" y="1629"/>
                    <a:pt x="7151" y="1956"/>
                    <a:pt x="7151" y="1956"/>
                  </a:cubicBezTo>
                  <a:lnTo>
                    <a:pt x="4690" y="3808"/>
                  </a:lnTo>
                  <a:lnTo>
                    <a:pt x="4502" y="596"/>
                  </a:lnTo>
                  <a:cubicBezTo>
                    <a:pt x="4502" y="596"/>
                    <a:pt x="4338" y="1"/>
                    <a:pt x="391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5" name="Google Shape;1105;p19"/>
            <p:cNvSpPr/>
            <p:nvPr/>
          </p:nvSpPr>
          <p:spPr>
            <a:xfrm>
              <a:off x="1122528" y="268120"/>
              <a:ext cx="139460" cy="152540"/>
            </a:xfrm>
            <a:custGeom>
              <a:avLst/>
              <a:gdLst/>
              <a:ahLst/>
              <a:cxnLst/>
              <a:rect l="l" t="t" r="r" b="b"/>
              <a:pathLst>
                <a:path w="6355" h="6951" extrusionOk="0">
                  <a:moveTo>
                    <a:pt x="2804" y="1"/>
                  </a:moveTo>
                  <a:cubicBezTo>
                    <a:pt x="2778" y="1"/>
                    <a:pt x="2750" y="4"/>
                    <a:pt x="2721" y="11"/>
                  </a:cubicBezTo>
                  <a:cubicBezTo>
                    <a:pt x="2345" y="105"/>
                    <a:pt x="2627" y="2637"/>
                    <a:pt x="2627" y="2637"/>
                  </a:cubicBezTo>
                  <a:lnTo>
                    <a:pt x="775" y="1464"/>
                  </a:lnTo>
                  <a:cubicBezTo>
                    <a:pt x="775" y="1464"/>
                    <a:pt x="556" y="1339"/>
                    <a:pt x="354" y="1339"/>
                  </a:cubicBezTo>
                  <a:cubicBezTo>
                    <a:pt x="254" y="1339"/>
                    <a:pt x="157" y="1371"/>
                    <a:pt x="95" y="1464"/>
                  </a:cubicBezTo>
                  <a:cubicBezTo>
                    <a:pt x="1" y="1769"/>
                    <a:pt x="587" y="2262"/>
                    <a:pt x="587" y="2262"/>
                  </a:cubicBezTo>
                  <a:lnTo>
                    <a:pt x="2533" y="3340"/>
                  </a:lnTo>
                  <a:lnTo>
                    <a:pt x="775" y="4301"/>
                  </a:lnTo>
                  <a:cubicBezTo>
                    <a:pt x="775" y="4301"/>
                    <a:pt x="189" y="4606"/>
                    <a:pt x="376" y="4981"/>
                  </a:cubicBezTo>
                  <a:cubicBezTo>
                    <a:pt x="423" y="5176"/>
                    <a:pt x="557" y="5235"/>
                    <a:pt x="703" y="5235"/>
                  </a:cubicBezTo>
                  <a:cubicBezTo>
                    <a:pt x="925" y="5235"/>
                    <a:pt x="1173" y="5098"/>
                    <a:pt x="1173" y="5098"/>
                  </a:cubicBezTo>
                  <a:lnTo>
                    <a:pt x="2932" y="4020"/>
                  </a:lnTo>
                  <a:lnTo>
                    <a:pt x="3213" y="6365"/>
                  </a:lnTo>
                  <a:cubicBezTo>
                    <a:pt x="3213" y="6365"/>
                    <a:pt x="3213" y="6951"/>
                    <a:pt x="3612" y="6951"/>
                  </a:cubicBezTo>
                  <a:cubicBezTo>
                    <a:pt x="4104" y="6951"/>
                    <a:pt x="3893" y="6365"/>
                    <a:pt x="3893" y="6060"/>
                  </a:cubicBezTo>
                  <a:cubicBezTo>
                    <a:pt x="3893" y="5778"/>
                    <a:pt x="3612" y="3926"/>
                    <a:pt x="3612" y="3926"/>
                  </a:cubicBezTo>
                  <a:lnTo>
                    <a:pt x="3612" y="3926"/>
                  </a:lnTo>
                  <a:lnTo>
                    <a:pt x="5464" y="5192"/>
                  </a:lnTo>
                  <a:cubicBezTo>
                    <a:pt x="5464" y="5192"/>
                    <a:pt x="5675" y="5294"/>
                    <a:pt x="5884" y="5294"/>
                  </a:cubicBezTo>
                  <a:cubicBezTo>
                    <a:pt x="6024" y="5294"/>
                    <a:pt x="6162" y="5249"/>
                    <a:pt x="6237" y="5098"/>
                  </a:cubicBezTo>
                  <a:cubicBezTo>
                    <a:pt x="6355" y="4700"/>
                    <a:pt x="5768" y="4301"/>
                    <a:pt x="5768" y="4301"/>
                  </a:cubicBezTo>
                  <a:lnTo>
                    <a:pt x="3893" y="3223"/>
                  </a:lnTo>
                  <a:lnTo>
                    <a:pt x="5557" y="1957"/>
                  </a:lnTo>
                  <a:cubicBezTo>
                    <a:pt x="5557" y="1957"/>
                    <a:pt x="6050" y="1675"/>
                    <a:pt x="5862" y="1277"/>
                  </a:cubicBezTo>
                  <a:cubicBezTo>
                    <a:pt x="5805" y="1200"/>
                    <a:pt x="5719" y="1172"/>
                    <a:pt x="5625" y="1172"/>
                  </a:cubicBezTo>
                  <a:cubicBezTo>
                    <a:pt x="5375" y="1172"/>
                    <a:pt x="5065" y="1371"/>
                    <a:pt x="5065" y="1371"/>
                  </a:cubicBezTo>
                  <a:lnTo>
                    <a:pt x="3307" y="2754"/>
                  </a:lnTo>
                  <a:lnTo>
                    <a:pt x="3213" y="503"/>
                  </a:lnTo>
                  <a:cubicBezTo>
                    <a:pt x="3213" y="503"/>
                    <a:pt x="3133" y="1"/>
                    <a:pt x="2804"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6" name="Google Shape;1106;p19"/>
            <p:cNvSpPr/>
            <p:nvPr/>
          </p:nvSpPr>
          <p:spPr>
            <a:xfrm>
              <a:off x="2646499" y="3721692"/>
              <a:ext cx="141523" cy="152320"/>
            </a:xfrm>
            <a:custGeom>
              <a:avLst/>
              <a:gdLst/>
              <a:ahLst/>
              <a:cxnLst/>
              <a:rect l="l" t="t" r="r" b="b"/>
              <a:pathLst>
                <a:path w="6449" h="6941" extrusionOk="0">
                  <a:moveTo>
                    <a:pt x="2837" y="0"/>
                  </a:moveTo>
                  <a:cubicBezTo>
                    <a:pt x="2439" y="118"/>
                    <a:pt x="2744" y="2650"/>
                    <a:pt x="2744" y="2650"/>
                  </a:cubicBezTo>
                  <a:lnTo>
                    <a:pt x="892" y="1477"/>
                  </a:lnTo>
                  <a:cubicBezTo>
                    <a:pt x="892" y="1477"/>
                    <a:pt x="631" y="1342"/>
                    <a:pt x="430" y="1342"/>
                  </a:cubicBezTo>
                  <a:cubicBezTo>
                    <a:pt x="329" y="1342"/>
                    <a:pt x="243" y="1376"/>
                    <a:pt x="212" y="1477"/>
                  </a:cubicBezTo>
                  <a:cubicBezTo>
                    <a:pt x="1" y="1876"/>
                    <a:pt x="587" y="2251"/>
                    <a:pt x="587" y="2251"/>
                  </a:cubicBezTo>
                  <a:lnTo>
                    <a:pt x="2556" y="3329"/>
                  </a:lnTo>
                  <a:lnTo>
                    <a:pt x="892" y="4314"/>
                  </a:lnTo>
                  <a:cubicBezTo>
                    <a:pt x="892" y="4314"/>
                    <a:pt x="305" y="4596"/>
                    <a:pt x="399" y="4994"/>
                  </a:cubicBezTo>
                  <a:cubicBezTo>
                    <a:pt x="435" y="5182"/>
                    <a:pt x="556" y="5240"/>
                    <a:pt x="692" y="5240"/>
                  </a:cubicBezTo>
                  <a:cubicBezTo>
                    <a:pt x="913" y="5240"/>
                    <a:pt x="1173" y="5088"/>
                    <a:pt x="1173" y="5088"/>
                  </a:cubicBezTo>
                  <a:lnTo>
                    <a:pt x="2931" y="4009"/>
                  </a:lnTo>
                  <a:lnTo>
                    <a:pt x="3330" y="6354"/>
                  </a:lnTo>
                  <a:cubicBezTo>
                    <a:pt x="3330" y="6354"/>
                    <a:pt x="3330" y="6940"/>
                    <a:pt x="3728" y="6940"/>
                  </a:cubicBezTo>
                  <a:cubicBezTo>
                    <a:pt x="4197" y="6940"/>
                    <a:pt x="4010" y="6354"/>
                    <a:pt x="4010" y="6073"/>
                  </a:cubicBezTo>
                  <a:cubicBezTo>
                    <a:pt x="3916" y="5768"/>
                    <a:pt x="3728" y="3916"/>
                    <a:pt x="3728" y="3916"/>
                  </a:cubicBezTo>
                  <a:lnTo>
                    <a:pt x="3728" y="3916"/>
                  </a:lnTo>
                  <a:lnTo>
                    <a:pt x="5487" y="5182"/>
                  </a:lnTo>
                  <a:cubicBezTo>
                    <a:pt x="5487" y="5182"/>
                    <a:pt x="5735" y="5293"/>
                    <a:pt x="5953" y="5293"/>
                  </a:cubicBezTo>
                  <a:cubicBezTo>
                    <a:pt x="6095" y="5293"/>
                    <a:pt x="6223" y="5245"/>
                    <a:pt x="6260" y="5088"/>
                  </a:cubicBezTo>
                  <a:cubicBezTo>
                    <a:pt x="6448" y="4689"/>
                    <a:pt x="5768" y="4314"/>
                    <a:pt x="5768" y="4314"/>
                  </a:cubicBezTo>
                  <a:lnTo>
                    <a:pt x="4010" y="3236"/>
                  </a:lnTo>
                  <a:lnTo>
                    <a:pt x="5674" y="1970"/>
                  </a:lnTo>
                  <a:cubicBezTo>
                    <a:pt x="5674" y="1970"/>
                    <a:pt x="6167" y="1665"/>
                    <a:pt x="5862" y="1384"/>
                  </a:cubicBezTo>
                  <a:cubicBezTo>
                    <a:pt x="5799" y="1251"/>
                    <a:pt x="5703" y="1206"/>
                    <a:pt x="5602" y="1206"/>
                  </a:cubicBezTo>
                  <a:cubicBezTo>
                    <a:pt x="5401" y="1206"/>
                    <a:pt x="5182" y="1384"/>
                    <a:pt x="5182" y="1384"/>
                  </a:cubicBezTo>
                  <a:lnTo>
                    <a:pt x="3424" y="2743"/>
                  </a:lnTo>
                  <a:lnTo>
                    <a:pt x="3236" y="493"/>
                  </a:lnTo>
                  <a:cubicBezTo>
                    <a:pt x="3236" y="493"/>
                    <a:pt x="3142" y="0"/>
                    <a:pt x="283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7" name="Google Shape;1107;p19"/>
            <p:cNvSpPr/>
            <p:nvPr/>
          </p:nvSpPr>
          <p:spPr>
            <a:xfrm>
              <a:off x="228335" y="2141762"/>
              <a:ext cx="139439" cy="152211"/>
            </a:xfrm>
            <a:custGeom>
              <a:avLst/>
              <a:gdLst/>
              <a:ahLst/>
              <a:cxnLst/>
              <a:rect l="l" t="t" r="r" b="b"/>
              <a:pathLst>
                <a:path w="6354" h="6936" extrusionOk="0">
                  <a:moveTo>
                    <a:pt x="2860" y="1"/>
                  </a:moveTo>
                  <a:cubicBezTo>
                    <a:pt x="2825" y="1"/>
                    <a:pt x="2786" y="6"/>
                    <a:pt x="2743" y="19"/>
                  </a:cubicBezTo>
                  <a:cubicBezTo>
                    <a:pt x="2345" y="113"/>
                    <a:pt x="2650" y="2551"/>
                    <a:pt x="2650" y="2551"/>
                  </a:cubicBezTo>
                  <a:lnTo>
                    <a:pt x="797" y="1379"/>
                  </a:lnTo>
                  <a:cubicBezTo>
                    <a:pt x="797" y="1379"/>
                    <a:pt x="583" y="1267"/>
                    <a:pt x="388" y="1267"/>
                  </a:cubicBezTo>
                  <a:cubicBezTo>
                    <a:pt x="260" y="1267"/>
                    <a:pt x="140" y="1315"/>
                    <a:pt x="94" y="1472"/>
                  </a:cubicBezTo>
                  <a:cubicBezTo>
                    <a:pt x="0" y="1777"/>
                    <a:pt x="493" y="2152"/>
                    <a:pt x="493" y="2152"/>
                  </a:cubicBezTo>
                  <a:lnTo>
                    <a:pt x="2556" y="3325"/>
                  </a:lnTo>
                  <a:lnTo>
                    <a:pt x="797" y="4309"/>
                  </a:lnTo>
                  <a:cubicBezTo>
                    <a:pt x="797" y="4309"/>
                    <a:pt x="211" y="4497"/>
                    <a:pt x="305" y="4989"/>
                  </a:cubicBezTo>
                  <a:cubicBezTo>
                    <a:pt x="368" y="5122"/>
                    <a:pt x="474" y="5166"/>
                    <a:pt x="589" y="5166"/>
                  </a:cubicBezTo>
                  <a:cubicBezTo>
                    <a:pt x="818" y="5166"/>
                    <a:pt x="1079" y="4989"/>
                    <a:pt x="1079" y="4989"/>
                  </a:cubicBezTo>
                  <a:lnTo>
                    <a:pt x="2837" y="4005"/>
                  </a:lnTo>
                  <a:lnTo>
                    <a:pt x="3236" y="6349"/>
                  </a:lnTo>
                  <a:cubicBezTo>
                    <a:pt x="3236" y="6349"/>
                    <a:pt x="3236" y="6935"/>
                    <a:pt x="3611" y="6935"/>
                  </a:cubicBezTo>
                  <a:cubicBezTo>
                    <a:pt x="4103" y="6841"/>
                    <a:pt x="3916" y="6349"/>
                    <a:pt x="3916" y="6068"/>
                  </a:cubicBezTo>
                  <a:cubicBezTo>
                    <a:pt x="3916" y="5669"/>
                    <a:pt x="3611" y="3817"/>
                    <a:pt x="3611" y="3817"/>
                  </a:cubicBezTo>
                  <a:lnTo>
                    <a:pt x="3611" y="3817"/>
                  </a:lnTo>
                  <a:lnTo>
                    <a:pt x="5486" y="5177"/>
                  </a:lnTo>
                  <a:cubicBezTo>
                    <a:pt x="5486" y="5177"/>
                    <a:pt x="5701" y="5288"/>
                    <a:pt x="5891" y="5288"/>
                  </a:cubicBezTo>
                  <a:cubicBezTo>
                    <a:pt x="6015" y="5288"/>
                    <a:pt x="6129" y="5241"/>
                    <a:pt x="6166" y="5083"/>
                  </a:cubicBezTo>
                  <a:cubicBezTo>
                    <a:pt x="6354" y="4708"/>
                    <a:pt x="5674" y="4309"/>
                    <a:pt x="5674" y="4309"/>
                  </a:cubicBezTo>
                  <a:lnTo>
                    <a:pt x="3916" y="3231"/>
                  </a:lnTo>
                  <a:lnTo>
                    <a:pt x="5580" y="1965"/>
                  </a:lnTo>
                  <a:cubicBezTo>
                    <a:pt x="5580" y="1965"/>
                    <a:pt x="6073" y="1566"/>
                    <a:pt x="5862" y="1285"/>
                  </a:cubicBezTo>
                  <a:cubicBezTo>
                    <a:pt x="5810" y="1201"/>
                    <a:pt x="5727" y="1170"/>
                    <a:pt x="5635" y="1170"/>
                  </a:cubicBezTo>
                  <a:cubicBezTo>
                    <a:pt x="5395" y="1170"/>
                    <a:pt x="5088" y="1379"/>
                    <a:pt x="5088" y="1379"/>
                  </a:cubicBezTo>
                  <a:lnTo>
                    <a:pt x="3329" y="2739"/>
                  </a:lnTo>
                  <a:lnTo>
                    <a:pt x="3236" y="394"/>
                  </a:lnTo>
                  <a:cubicBezTo>
                    <a:pt x="3236" y="394"/>
                    <a:pt x="3161" y="1"/>
                    <a:pt x="2860"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8" name="Google Shape;1108;p19"/>
            <p:cNvSpPr/>
            <p:nvPr/>
          </p:nvSpPr>
          <p:spPr>
            <a:xfrm>
              <a:off x="1232385" y="3428419"/>
              <a:ext cx="145364" cy="148480"/>
            </a:xfrm>
            <a:custGeom>
              <a:avLst/>
              <a:gdLst/>
              <a:ahLst/>
              <a:cxnLst/>
              <a:rect l="l" t="t" r="r" b="b"/>
              <a:pathLst>
                <a:path w="6624" h="6766" extrusionOk="0">
                  <a:moveTo>
                    <a:pt x="4162" y="1"/>
                  </a:moveTo>
                  <a:cubicBezTo>
                    <a:pt x="3787" y="1"/>
                    <a:pt x="3107" y="2439"/>
                    <a:pt x="3107" y="2439"/>
                  </a:cubicBezTo>
                  <a:lnTo>
                    <a:pt x="1818" y="587"/>
                  </a:lnTo>
                  <a:cubicBezTo>
                    <a:pt x="1818" y="587"/>
                    <a:pt x="1591" y="289"/>
                    <a:pt x="1390" y="289"/>
                  </a:cubicBezTo>
                  <a:cubicBezTo>
                    <a:pt x="1333" y="289"/>
                    <a:pt x="1278" y="313"/>
                    <a:pt x="1231" y="376"/>
                  </a:cubicBezTo>
                  <a:cubicBezTo>
                    <a:pt x="950" y="587"/>
                    <a:pt x="1349" y="1173"/>
                    <a:pt x="1349" y="1173"/>
                  </a:cubicBezTo>
                  <a:lnTo>
                    <a:pt x="2708" y="3025"/>
                  </a:lnTo>
                  <a:lnTo>
                    <a:pt x="762" y="3213"/>
                  </a:lnTo>
                  <a:cubicBezTo>
                    <a:pt x="762" y="3213"/>
                    <a:pt x="59" y="3213"/>
                    <a:pt x="59" y="3705"/>
                  </a:cubicBezTo>
                  <a:cubicBezTo>
                    <a:pt x="0" y="3956"/>
                    <a:pt x="294" y="4002"/>
                    <a:pt x="520" y="4002"/>
                  </a:cubicBezTo>
                  <a:cubicBezTo>
                    <a:pt x="653" y="4002"/>
                    <a:pt x="762" y="3986"/>
                    <a:pt x="762" y="3986"/>
                  </a:cubicBezTo>
                  <a:lnTo>
                    <a:pt x="2802" y="3799"/>
                  </a:lnTo>
                  <a:lnTo>
                    <a:pt x="2802" y="3799"/>
                  </a:lnTo>
                  <a:lnTo>
                    <a:pt x="2216" y="6049"/>
                  </a:lnTo>
                  <a:cubicBezTo>
                    <a:pt x="2216" y="6049"/>
                    <a:pt x="1935" y="6636"/>
                    <a:pt x="2404" y="6729"/>
                  </a:cubicBezTo>
                  <a:cubicBezTo>
                    <a:pt x="2457" y="6754"/>
                    <a:pt x="2503" y="6766"/>
                    <a:pt x="2543" y="6766"/>
                  </a:cubicBezTo>
                  <a:cubicBezTo>
                    <a:pt x="2804" y="6766"/>
                    <a:pt x="2815" y="6293"/>
                    <a:pt x="2896" y="6049"/>
                  </a:cubicBezTo>
                  <a:cubicBezTo>
                    <a:pt x="2990" y="5745"/>
                    <a:pt x="3576" y="3892"/>
                    <a:pt x="3576" y="3892"/>
                  </a:cubicBezTo>
                  <a:lnTo>
                    <a:pt x="4654" y="5862"/>
                  </a:lnTo>
                  <a:cubicBezTo>
                    <a:pt x="4654" y="5862"/>
                    <a:pt x="4946" y="6139"/>
                    <a:pt x="5219" y="6139"/>
                  </a:cubicBezTo>
                  <a:cubicBezTo>
                    <a:pt x="5301" y="6139"/>
                    <a:pt x="5381" y="6114"/>
                    <a:pt x="5452" y="6049"/>
                  </a:cubicBezTo>
                  <a:cubicBezTo>
                    <a:pt x="5733" y="5745"/>
                    <a:pt x="5241" y="5158"/>
                    <a:pt x="5241" y="5158"/>
                  </a:cubicBezTo>
                  <a:lnTo>
                    <a:pt x="4068" y="3400"/>
                  </a:lnTo>
                  <a:lnTo>
                    <a:pt x="6038" y="2931"/>
                  </a:lnTo>
                  <a:cubicBezTo>
                    <a:pt x="6038" y="2931"/>
                    <a:pt x="6624" y="2814"/>
                    <a:pt x="6507" y="2439"/>
                  </a:cubicBezTo>
                  <a:cubicBezTo>
                    <a:pt x="6507" y="2234"/>
                    <a:pt x="6326" y="2184"/>
                    <a:pt x="6151" y="2184"/>
                  </a:cubicBezTo>
                  <a:cubicBezTo>
                    <a:pt x="5986" y="2184"/>
                    <a:pt x="5827" y="2228"/>
                    <a:pt x="5827" y="2228"/>
                  </a:cubicBezTo>
                  <a:lnTo>
                    <a:pt x="3693" y="2814"/>
                  </a:lnTo>
                  <a:lnTo>
                    <a:pt x="4467" y="587"/>
                  </a:lnTo>
                  <a:cubicBezTo>
                    <a:pt x="4467" y="587"/>
                    <a:pt x="4561" y="94"/>
                    <a:pt x="4162"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09" name="Google Shape;1109;p19"/>
            <p:cNvSpPr/>
            <p:nvPr/>
          </p:nvSpPr>
          <p:spPr>
            <a:xfrm>
              <a:off x="600320" y="4628781"/>
              <a:ext cx="113719" cy="122475"/>
            </a:xfrm>
            <a:custGeom>
              <a:avLst/>
              <a:gdLst/>
              <a:ahLst/>
              <a:cxnLst/>
              <a:rect l="l" t="t" r="r" b="b"/>
              <a:pathLst>
                <a:path w="5182" h="5581" extrusionOk="0">
                  <a:moveTo>
                    <a:pt x="2438" y="0"/>
                  </a:moveTo>
                  <a:lnTo>
                    <a:pt x="1946" y="1946"/>
                  </a:lnTo>
                  <a:lnTo>
                    <a:pt x="0" y="1665"/>
                  </a:lnTo>
                  <a:lnTo>
                    <a:pt x="1571" y="2931"/>
                  </a:lnTo>
                  <a:lnTo>
                    <a:pt x="399" y="3916"/>
                  </a:lnTo>
                  <a:lnTo>
                    <a:pt x="1946" y="3611"/>
                  </a:lnTo>
                  <a:lnTo>
                    <a:pt x="2532" y="5580"/>
                  </a:lnTo>
                  <a:lnTo>
                    <a:pt x="3025" y="3611"/>
                  </a:lnTo>
                  <a:lnTo>
                    <a:pt x="5182" y="3423"/>
                  </a:lnTo>
                  <a:lnTo>
                    <a:pt x="3423" y="2533"/>
                  </a:lnTo>
                  <a:lnTo>
                    <a:pt x="4502" y="1173"/>
                  </a:lnTo>
                  <a:lnTo>
                    <a:pt x="2931" y="1853"/>
                  </a:lnTo>
                  <a:lnTo>
                    <a:pt x="2438" y="0"/>
                  </a:lnTo>
                  <a:close/>
                </a:path>
              </a:pathLst>
            </a:custGeom>
            <a:solidFill>
              <a:srgbClr val="6299AC"/>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10" name="Google Shape;1110;p19"/>
            <p:cNvSpPr/>
            <p:nvPr/>
          </p:nvSpPr>
          <p:spPr>
            <a:xfrm>
              <a:off x="2209731" y="4381894"/>
              <a:ext cx="147668" cy="148173"/>
            </a:xfrm>
            <a:custGeom>
              <a:avLst/>
              <a:gdLst/>
              <a:ahLst/>
              <a:cxnLst/>
              <a:rect l="l" t="t" r="r" b="b"/>
              <a:pathLst>
                <a:path w="6729" h="6752" extrusionOk="0">
                  <a:moveTo>
                    <a:pt x="2351" y="0"/>
                  </a:moveTo>
                  <a:cubicBezTo>
                    <a:pt x="2311" y="0"/>
                    <a:pt x="2269" y="12"/>
                    <a:pt x="2227" y="37"/>
                  </a:cubicBezTo>
                  <a:cubicBezTo>
                    <a:pt x="1946" y="131"/>
                    <a:pt x="2134" y="811"/>
                    <a:pt x="2134" y="811"/>
                  </a:cubicBezTo>
                  <a:lnTo>
                    <a:pt x="2931" y="2968"/>
                  </a:lnTo>
                  <a:lnTo>
                    <a:pt x="961" y="2570"/>
                  </a:lnTo>
                  <a:cubicBezTo>
                    <a:pt x="961" y="2570"/>
                    <a:pt x="892" y="2560"/>
                    <a:pt x="794" y="2560"/>
                  </a:cubicBezTo>
                  <a:cubicBezTo>
                    <a:pt x="586" y="2560"/>
                    <a:pt x="251" y="2603"/>
                    <a:pt x="188" y="2874"/>
                  </a:cubicBezTo>
                  <a:cubicBezTo>
                    <a:pt x="0" y="3273"/>
                    <a:pt x="680" y="3367"/>
                    <a:pt x="680" y="3367"/>
                  </a:cubicBezTo>
                  <a:lnTo>
                    <a:pt x="2720" y="3742"/>
                  </a:lnTo>
                  <a:lnTo>
                    <a:pt x="1454" y="5805"/>
                  </a:lnTo>
                  <a:cubicBezTo>
                    <a:pt x="1454" y="5805"/>
                    <a:pt x="1055" y="6204"/>
                    <a:pt x="1454" y="6485"/>
                  </a:cubicBezTo>
                  <a:cubicBezTo>
                    <a:pt x="1514" y="6546"/>
                    <a:pt x="1571" y="6571"/>
                    <a:pt x="1623" y="6571"/>
                  </a:cubicBezTo>
                  <a:cubicBezTo>
                    <a:pt x="1833" y="6571"/>
                    <a:pt x="1983" y="6162"/>
                    <a:pt x="2134" y="5993"/>
                  </a:cubicBezTo>
                  <a:cubicBezTo>
                    <a:pt x="2345" y="5711"/>
                    <a:pt x="3400" y="4140"/>
                    <a:pt x="3400" y="4140"/>
                  </a:cubicBezTo>
                  <a:lnTo>
                    <a:pt x="3892" y="6297"/>
                  </a:lnTo>
                  <a:cubicBezTo>
                    <a:pt x="3892" y="6297"/>
                    <a:pt x="4095" y="6751"/>
                    <a:pt x="4374" y="6751"/>
                  </a:cubicBezTo>
                  <a:cubicBezTo>
                    <a:pt x="4437" y="6751"/>
                    <a:pt x="4503" y="6728"/>
                    <a:pt x="4572" y="6672"/>
                  </a:cubicBezTo>
                  <a:cubicBezTo>
                    <a:pt x="4877" y="6485"/>
                    <a:pt x="4689" y="5805"/>
                    <a:pt x="4689" y="5805"/>
                  </a:cubicBezTo>
                  <a:lnTo>
                    <a:pt x="3986" y="3859"/>
                  </a:lnTo>
                  <a:lnTo>
                    <a:pt x="6143" y="3953"/>
                  </a:lnTo>
                  <a:cubicBezTo>
                    <a:pt x="6143" y="3953"/>
                    <a:pt x="6635" y="3953"/>
                    <a:pt x="6729" y="3648"/>
                  </a:cubicBezTo>
                  <a:cubicBezTo>
                    <a:pt x="6729" y="3273"/>
                    <a:pt x="6143" y="3156"/>
                    <a:pt x="6143" y="3156"/>
                  </a:cubicBezTo>
                  <a:lnTo>
                    <a:pt x="3892" y="3062"/>
                  </a:lnTo>
                  <a:lnTo>
                    <a:pt x="5275" y="1210"/>
                  </a:lnTo>
                  <a:cubicBezTo>
                    <a:pt x="5275" y="1210"/>
                    <a:pt x="5557" y="811"/>
                    <a:pt x="5158" y="624"/>
                  </a:cubicBezTo>
                  <a:cubicBezTo>
                    <a:pt x="5146" y="616"/>
                    <a:pt x="5132" y="612"/>
                    <a:pt x="5116" y="612"/>
                  </a:cubicBezTo>
                  <a:cubicBezTo>
                    <a:pt x="4755" y="612"/>
                    <a:pt x="3400" y="2570"/>
                    <a:pt x="3400" y="2570"/>
                  </a:cubicBezTo>
                  <a:lnTo>
                    <a:pt x="2814" y="436"/>
                  </a:lnTo>
                  <a:cubicBezTo>
                    <a:pt x="2814" y="436"/>
                    <a:pt x="2604" y="0"/>
                    <a:pt x="2351"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11" name="Google Shape;1111;p19"/>
            <p:cNvSpPr/>
            <p:nvPr/>
          </p:nvSpPr>
          <p:spPr>
            <a:xfrm>
              <a:off x="2700553" y="4733848"/>
              <a:ext cx="124033" cy="123550"/>
            </a:xfrm>
            <a:custGeom>
              <a:avLst/>
              <a:gdLst/>
              <a:ahLst/>
              <a:cxnLst/>
              <a:rect l="l" t="t" r="r" b="b"/>
              <a:pathLst>
                <a:path w="5652" h="5630" extrusionOk="0">
                  <a:moveTo>
                    <a:pt x="1925" y="1"/>
                  </a:moveTo>
                  <a:cubicBezTo>
                    <a:pt x="1901" y="1"/>
                    <a:pt x="1877" y="4"/>
                    <a:pt x="1853" y="12"/>
                  </a:cubicBezTo>
                  <a:cubicBezTo>
                    <a:pt x="1665" y="130"/>
                    <a:pt x="1759" y="716"/>
                    <a:pt x="1759" y="716"/>
                  </a:cubicBezTo>
                  <a:lnTo>
                    <a:pt x="2439" y="2474"/>
                  </a:lnTo>
                  <a:lnTo>
                    <a:pt x="2439" y="2474"/>
                  </a:lnTo>
                  <a:lnTo>
                    <a:pt x="774" y="2169"/>
                  </a:lnTo>
                  <a:cubicBezTo>
                    <a:pt x="774" y="2169"/>
                    <a:pt x="651" y="2123"/>
                    <a:pt x="505" y="2123"/>
                  </a:cubicBezTo>
                  <a:cubicBezTo>
                    <a:pt x="358" y="2123"/>
                    <a:pt x="188" y="2169"/>
                    <a:pt x="95" y="2357"/>
                  </a:cubicBezTo>
                  <a:cubicBezTo>
                    <a:pt x="1" y="2662"/>
                    <a:pt x="587" y="2849"/>
                    <a:pt x="587" y="2849"/>
                  </a:cubicBezTo>
                  <a:lnTo>
                    <a:pt x="2252" y="3154"/>
                  </a:lnTo>
                  <a:lnTo>
                    <a:pt x="1173" y="4819"/>
                  </a:lnTo>
                  <a:cubicBezTo>
                    <a:pt x="1173" y="4819"/>
                    <a:pt x="868" y="5100"/>
                    <a:pt x="1173" y="5405"/>
                  </a:cubicBezTo>
                  <a:cubicBezTo>
                    <a:pt x="1224" y="5438"/>
                    <a:pt x="1272" y="5453"/>
                    <a:pt x="1318" y="5453"/>
                  </a:cubicBezTo>
                  <a:cubicBezTo>
                    <a:pt x="1529" y="5453"/>
                    <a:pt x="1699" y="5143"/>
                    <a:pt x="1853" y="4913"/>
                  </a:cubicBezTo>
                  <a:cubicBezTo>
                    <a:pt x="1947" y="4701"/>
                    <a:pt x="2838" y="3435"/>
                    <a:pt x="2838" y="3435"/>
                  </a:cubicBezTo>
                  <a:lnTo>
                    <a:pt x="3213" y="5194"/>
                  </a:lnTo>
                  <a:cubicBezTo>
                    <a:pt x="3213" y="5194"/>
                    <a:pt x="3439" y="5629"/>
                    <a:pt x="3682" y="5629"/>
                  </a:cubicBezTo>
                  <a:cubicBezTo>
                    <a:pt x="3721" y="5629"/>
                    <a:pt x="3760" y="5618"/>
                    <a:pt x="3799" y="5592"/>
                  </a:cubicBezTo>
                  <a:cubicBezTo>
                    <a:pt x="4104" y="5405"/>
                    <a:pt x="3893" y="4819"/>
                    <a:pt x="3893" y="4819"/>
                  </a:cubicBezTo>
                  <a:lnTo>
                    <a:pt x="3307" y="3154"/>
                  </a:lnTo>
                  <a:lnTo>
                    <a:pt x="5065" y="3248"/>
                  </a:lnTo>
                  <a:cubicBezTo>
                    <a:pt x="5065" y="3248"/>
                    <a:pt x="5115" y="3258"/>
                    <a:pt x="5184" y="3258"/>
                  </a:cubicBezTo>
                  <a:cubicBezTo>
                    <a:pt x="5330" y="3258"/>
                    <a:pt x="5557" y="3214"/>
                    <a:pt x="5557" y="2943"/>
                  </a:cubicBezTo>
                  <a:cubicBezTo>
                    <a:pt x="5651" y="2662"/>
                    <a:pt x="5065" y="2662"/>
                    <a:pt x="5065" y="2662"/>
                  </a:cubicBezTo>
                  <a:lnTo>
                    <a:pt x="3213" y="2568"/>
                  </a:lnTo>
                  <a:lnTo>
                    <a:pt x="4385" y="997"/>
                  </a:lnTo>
                  <a:cubicBezTo>
                    <a:pt x="4385" y="997"/>
                    <a:pt x="4596" y="716"/>
                    <a:pt x="4291" y="505"/>
                  </a:cubicBezTo>
                  <a:cubicBezTo>
                    <a:pt x="4282" y="495"/>
                    <a:pt x="4270" y="491"/>
                    <a:pt x="4255" y="491"/>
                  </a:cubicBezTo>
                  <a:cubicBezTo>
                    <a:pt x="3979" y="491"/>
                    <a:pt x="2838" y="2076"/>
                    <a:pt x="2838" y="2076"/>
                  </a:cubicBezTo>
                  <a:lnTo>
                    <a:pt x="2345" y="411"/>
                  </a:lnTo>
                  <a:cubicBezTo>
                    <a:pt x="2345" y="411"/>
                    <a:pt x="2169" y="1"/>
                    <a:pt x="192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4109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48F28A-5113-4268-9C0A-96E4AF8DBADB}" type="datetimeFigureOut">
              <a:rPr lang="en-US" smtClean="0"/>
              <a:t>21/11/2021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D7C0BB-36D3-4491-9068-0633E169B0EB}" type="slidenum">
              <a:rPr lang="en-US" smtClean="0"/>
              <a:t>‹#›</a:t>
            </a:fld>
            <a:endParaRPr lang="en-US"/>
          </a:p>
        </p:txBody>
      </p:sp>
    </p:spTree>
    <p:extLst>
      <p:ext uri="{BB962C8B-B14F-4D97-AF65-F5344CB8AC3E}">
        <p14:creationId xmlns:p14="http://schemas.microsoft.com/office/powerpoint/2010/main" val="36879878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8">
  <p:cSld name="Section header 8">
    <p:bg>
      <p:bgPr>
        <a:solidFill>
          <a:schemeClr val="accent3"/>
        </a:solidFill>
        <a:effectLst/>
      </p:bgPr>
    </p:bg>
    <p:spTree>
      <p:nvGrpSpPr>
        <p:cNvPr id="1" name="Shape 1112"/>
        <p:cNvGrpSpPr/>
        <p:nvPr/>
      </p:nvGrpSpPr>
      <p:grpSpPr>
        <a:xfrm>
          <a:off x="0" y="0"/>
          <a:ext cx="0" cy="0"/>
          <a:chOff x="0" y="0"/>
          <a:chExt cx="0" cy="0"/>
        </a:xfrm>
      </p:grpSpPr>
      <p:sp>
        <p:nvSpPr>
          <p:cNvPr id="1113" name="Google Shape;1113;p20"/>
          <p:cNvSpPr txBox="1">
            <a:spLocks noGrp="1"/>
          </p:cNvSpPr>
          <p:nvPr>
            <p:ph type="title"/>
          </p:nvPr>
        </p:nvSpPr>
        <p:spPr>
          <a:xfrm>
            <a:off x="3646800" y="1583600"/>
            <a:ext cx="53556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4"/>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14" name="Google Shape;1114;p20"/>
          <p:cNvSpPr txBox="1">
            <a:spLocks noGrp="1"/>
          </p:cNvSpPr>
          <p:nvPr>
            <p:ph type="subTitle" idx="1"/>
          </p:nvPr>
        </p:nvSpPr>
        <p:spPr>
          <a:xfrm>
            <a:off x="3738750" y="908075"/>
            <a:ext cx="51717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lt1"/>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5" name="Google Shape;1115;p20"/>
          <p:cNvSpPr txBox="1">
            <a:spLocks noGrp="1"/>
          </p:cNvSpPr>
          <p:nvPr>
            <p:ph type="subTitle" idx="2"/>
          </p:nvPr>
        </p:nvSpPr>
        <p:spPr>
          <a:xfrm>
            <a:off x="3438450" y="3413138"/>
            <a:ext cx="57723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600">
                <a:solidFill>
                  <a:schemeClr val="accent2"/>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116" name="Google Shape;1116;p20"/>
          <p:cNvGrpSpPr/>
          <p:nvPr/>
        </p:nvGrpSpPr>
        <p:grpSpPr>
          <a:xfrm>
            <a:off x="-3803987" y="197650"/>
            <a:ext cx="13153988" cy="4841650"/>
            <a:chOff x="-3803987" y="197650"/>
            <a:chExt cx="13153988" cy="4841650"/>
          </a:xfrm>
        </p:grpSpPr>
        <p:sp>
          <p:nvSpPr>
            <p:cNvPr id="1117" name="Google Shape;1117;p20"/>
            <p:cNvSpPr/>
            <p:nvPr/>
          </p:nvSpPr>
          <p:spPr>
            <a:xfrm>
              <a:off x="3365325" y="7797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18" name="Google Shape;1118;p20"/>
            <p:cNvSpPr/>
            <p:nvPr/>
          </p:nvSpPr>
          <p:spPr>
            <a:xfrm>
              <a:off x="3310175" y="8317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19" name="Google Shape;1119;p20"/>
            <p:cNvSpPr/>
            <p:nvPr/>
          </p:nvSpPr>
          <p:spPr>
            <a:xfrm>
              <a:off x="3425475" y="7716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0" name="Google Shape;1120;p20"/>
            <p:cNvSpPr/>
            <p:nvPr/>
          </p:nvSpPr>
          <p:spPr>
            <a:xfrm>
              <a:off x="3281350" y="8919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1" name="Google Shape;1121;p20"/>
            <p:cNvSpPr/>
            <p:nvPr/>
          </p:nvSpPr>
          <p:spPr>
            <a:xfrm>
              <a:off x="3347150" y="7716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2" name="Google Shape;1122;p20"/>
            <p:cNvSpPr/>
            <p:nvPr/>
          </p:nvSpPr>
          <p:spPr>
            <a:xfrm>
              <a:off x="3540125" y="10485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3" name="Google Shape;1123;p20"/>
            <p:cNvSpPr/>
            <p:nvPr/>
          </p:nvSpPr>
          <p:spPr>
            <a:xfrm>
              <a:off x="3519450" y="10122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4" name="Google Shape;1124;p20"/>
            <p:cNvSpPr/>
            <p:nvPr/>
          </p:nvSpPr>
          <p:spPr>
            <a:xfrm>
              <a:off x="3573950" y="8085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5" name="Google Shape;1125;p20"/>
            <p:cNvSpPr/>
            <p:nvPr/>
          </p:nvSpPr>
          <p:spPr>
            <a:xfrm>
              <a:off x="3540125" y="8499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6" name="Google Shape;1126;p20"/>
            <p:cNvSpPr/>
            <p:nvPr/>
          </p:nvSpPr>
          <p:spPr>
            <a:xfrm>
              <a:off x="3294500" y="10096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7" name="Google Shape;1127;p20"/>
            <p:cNvSpPr/>
            <p:nvPr/>
          </p:nvSpPr>
          <p:spPr>
            <a:xfrm>
              <a:off x="3349650" y="9858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8" name="Google Shape;1128;p20"/>
            <p:cNvSpPr/>
            <p:nvPr/>
          </p:nvSpPr>
          <p:spPr>
            <a:xfrm>
              <a:off x="3318325" y="8787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29" name="Google Shape;1129;p20"/>
            <p:cNvSpPr/>
            <p:nvPr/>
          </p:nvSpPr>
          <p:spPr>
            <a:xfrm>
              <a:off x="3469325" y="7872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0" name="Google Shape;1130;p20"/>
            <p:cNvSpPr/>
            <p:nvPr/>
          </p:nvSpPr>
          <p:spPr>
            <a:xfrm>
              <a:off x="3409800" y="10460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1" name="Google Shape;1131;p20"/>
            <p:cNvSpPr/>
            <p:nvPr/>
          </p:nvSpPr>
          <p:spPr>
            <a:xfrm>
              <a:off x="3573950" y="9334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2" name="Google Shape;1132;p20"/>
            <p:cNvSpPr/>
            <p:nvPr/>
          </p:nvSpPr>
          <p:spPr>
            <a:xfrm>
              <a:off x="3456800" y="8317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3" name="Google Shape;1133;p20"/>
            <p:cNvSpPr/>
            <p:nvPr/>
          </p:nvSpPr>
          <p:spPr>
            <a:xfrm>
              <a:off x="3370325" y="8762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4" name="Google Shape;1134;p20"/>
            <p:cNvSpPr/>
            <p:nvPr/>
          </p:nvSpPr>
          <p:spPr>
            <a:xfrm>
              <a:off x="3414800" y="9677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5" name="Google Shape;1135;p20"/>
            <p:cNvSpPr/>
            <p:nvPr/>
          </p:nvSpPr>
          <p:spPr>
            <a:xfrm>
              <a:off x="3503775" y="9227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6" name="Google Shape;1136;p20"/>
            <p:cNvSpPr/>
            <p:nvPr/>
          </p:nvSpPr>
          <p:spPr>
            <a:xfrm>
              <a:off x="3620950" y="22653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7" name="Google Shape;1137;p20"/>
            <p:cNvSpPr/>
            <p:nvPr/>
          </p:nvSpPr>
          <p:spPr>
            <a:xfrm>
              <a:off x="3594625" y="22885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8" name="Google Shape;1138;p20"/>
            <p:cNvSpPr/>
            <p:nvPr/>
          </p:nvSpPr>
          <p:spPr>
            <a:xfrm>
              <a:off x="3649775" y="22628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39" name="Google Shape;1139;p20"/>
            <p:cNvSpPr/>
            <p:nvPr/>
          </p:nvSpPr>
          <p:spPr>
            <a:xfrm>
              <a:off x="3582100" y="23173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0" name="Google Shape;1140;p20"/>
            <p:cNvSpPr/>
            <p:nvPr/>
          </p:nvSpPr>
          <p:spPr>
            <a:xfrm>
              <a:off x="3613425" y="22628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1" name="Google Shape;1141;p20"/>
            <p:cNvSpPr/>
            <p:nvPr/>
          </p:nvSpPr>
          <p:spPr>
            <a:xfrm>
              <a:off x="3701775" y="23906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2" name="Google Shape;1142;p20"/>
            <p:cNvSpPr/>
            <p:nvPr/>
          </p:nvSpPr>
          <p:spPr>
            <a:xfrm>
              <a:off x="3691750" y="23724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3" name="Google Shape;1143;p20"/>
            <p:cNvSpPr/>
            <p:nvPr/>
          </p:nvSpPr>
          <p:spPr>
            <a:xfrm>
              <a:off x="3717450" y="22785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4" name="Google Shape;1144;p20"/>
            <p:cNvSpPr/>
            <p:nvPr/>
          </p:nvSpPr>
          <p:spPr>
            <a:xfrm>
              <a:off x="3701775" y="22966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5" name="Google Shape;1145;p20"/>
            <p:cNvSpPr/>
            <p:nvPr/>
          </p:nvSpPr>
          <p:spPr>
            <a:xfrm>
              <a:off x="3597775" y="23724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6" name="Google Shape;1146;p20"/>
            <p:cNvSpPr/>
            <p:nvPr/>
          </p:nvSpPr>
          <p:spPr>
            <a:xfrm>
              <a:off x="3613425" y="23618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7" name="Google Shape;1147;p20"/>
            <p:cNvSpPr/>
            <p:nvPr/>
          </p:nvSpPr>
          <p:spPr>
            <a:xfrm>
              <a:off x="3600275" y="23123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8" name="Google Shape;1148;p20"/>
            <p:cNvSpPr/>
            <p:nvPr/>
          </p:nvSpPr>
          <p:spPr>
            <a:xfrm>
              <a:off x="3670450" y="22699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49" name="Google Shape;1149;p20"/>
            <p:cNvSpPr/>
            <p:nvPr/>
          </p:nvSpPr>
          <p:spPr>
            <a:xfrm>
              <a:off x="3641625" y="23881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0" name="Google Shape;1150;p20"/>
            <p:cNvSpPr/>
            <p:nvPr/>
          </p:nvSpPr>
          <p:spPr>
            <a:xfrm>
              <a:off x="3717450" y="23355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1" name="Google Shape;1151;p20"/>
            <p:cNvSpPr/>
            <p:nvPr/>
          </p:nvSpPr>
          <p:spPr>
            <a:xfrm>
              <a:off x="3662925" y="22885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2" name="Google Shape;1152;p20"/>
            <p:cNvSpPr/>
            <p:nvPr/>
          </p:nvSpPr>
          <p:spPr>
            <a:xfrm>
              <a:off x="3623450" y="23098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3" name="Google Shape;1153;p20"/>
            <p:cNvSpPr/>
            <p:nvPr/>
          </p:nvSpPr>
          <p:spPr>
            <a:xfrm>
              <a:off x="3644775" y="23536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4" name="Google Shape;1154;p20"/>
            <p:cNvSpPr/>
            <p:nvPr/>
          </p:nvSpPr>
          <p:spPr>
            <a:xfrm>
              <a:off x="3686125" y="23320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5" name="Google Shape;1155;p20"/>
            <p:cNvSpPr/>
            <p:nvPr/>
          </p:nvSpPr>
          <p:spPr>
            <a:xfrm>
              <a:off x="4033225" y="2001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6" name="Google Shape;1156;p20"/>
            <p:cNvSpPr/>
            <p:nvPr/>
          </p:nvSpPr>
          <p:spPr>
            <a:xfrm>
              <a:off x="4007550" y="2262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7" name="Google Shape;1157;p20"/>
            <p:cNvSpPr/>
            <p:nvPr/>
          </p:nvSpPr>
          <p:spPr>
            <a:xfrm>
              <a:off x="4059550" y="1976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8" name="Google Shape;1158;p20"/>
            <p:cNvSpPr/>
            <p:nvPr/>
          </p:nvSpPr>
          <p:spPr>
            <a:xfrm>
              <a:off x="3994400" y="2521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59" name="Google Shape;1159;p20"/>
            <p:cNvSpPr/>
            <p:nvPr/>
          </p:nvSpPr>
          <p:spPr>
            <a:xfrm>
              <a:off x="4025725" y="1976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0" name="Google Shape;1160;p20"/>
            <p:cNvSpPr/>
            <p:nvPr/>
          </p:nvSpPr>
          <p:spPr>
            <a:xfrm>
              <a:off x="4114700" y="3254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1" name="Google Shape;1161;p20"/>
            <p:cNvSpPr/>
            <p:nvPr/>
          </p:nvSpPr>
          <p:spPr>
            <a:xfrm>
              <a:off x="4104050" y="3098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2" name="Google Shape;1162;p20"/>
            <p:cNvSpPr/>
            <p:nvPr/>
          </p:nvSpPr>
          <p:spPr>
            <a:xfrm>
              <a:off x="4130350" y="2133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3" name="Google Shape;1163;p20"/>
            <p:cNvSpPr/>
            <p:nvPr/>
          </p:nvSpPr>
          <p:spPr>
            <a:xfrm>
              <a:off x="4114700" y="2340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4" name="Google Shape;1164;p20"/>
            <p:cNvSpPr/>
            <p:nvPr/>
          </p:nvSpPr>
          <p:spPr>
            <a:xfrm>
              <a:off x="3999400" y="3073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5" name="Google Shape;1165;p20"/>
            <p:cNvSpPr/>
            <p:nvPr/>
          </p:nvSpPr>
          <p:spPr>
            <a:xfrm>
              <a:off x="4025725" y="2966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6" name="Google Shape;1166;p20"/>
            <p:cNvSpPr/>
            <p:nvPr/>
          </p:nvSpPr>
          <p:spPr>
            <a:xfrm>
              <a:off x="4010050" y="2471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7" name="Google Shape;1167;p20"/>
            <p:cNvSpPr/>
            <p:nvPr/>
          </p:nvSpPr>
          <p:spPr>
            <a:xfrm>
              <a:off x="4083350" y="2051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8" name="Google Shape;1168;p20"/>
            <p:cNvSpPr/>
            <p:nvPr/>
          </p:nvSpPr>
          <p:spPr>
            <a:xfrm>
              <a:off x="4054550" y="3229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69" name="Google Shape;1169;p20"/>
            <p:cNvSpPr/>
            <p:nvPr/>
          </p:nvSpPr>
          <p:spPr>
            <a:xfrm>
              <a:off x="4130350" y="2703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0" name="Google Shape;1170;p20"/>
            <p:cNvSpPr/>
            <p:nvPr/>
          </p:nvSpPr>
          <p:spPr>
            <a:xfrm>
              <a:off x="4075225" y="2260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1" name="Google Shape;1171;p20"/>
            <p:cNvSpPr/>
            <p:nvPr/>
          </p:nvSpPr>
          <p:spPr>
            <a:xfrm>
              <a:off x="4036375" y="2446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2" name="Google Shape;1172;p20"/>
            <p:cNvSpPr/>
            <p:nvPr/>
          </p:nvSpPr>
          <p:spPr>
            <a:xfrm>
              <a:off x="4057050" y="2891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3" name="Google Shape;1173;p20"/>
            <p:cNvSpPr/>
            <p:nvPr/>
          </p:nvSpPr>
          <p:spPr>
            <a:xfrm>
              <a:off x="4095900" y="2671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4" name="Google Shape;1174;p20"/>
            <p:cNvSpPr/>
            <p:nvPr/>
          </p:nvSpPr>
          <p:spPr>
            <a:xfrm>
              <a:off x="3352150" y="32100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5" name="Google Shape;1175;p20"/>
            <p:cNvSpPr/>
            <p:nvPr/>
          </p:nvSpPr>
          <p:spPr>
            <a:xfrm>
              <a:off x="3325850" y="32340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6" name="Google Shape;1176;p20"/>
            <p:cNvSpPr/>
            <p:nvPr/>
          </p:nvSpPr>
          <p:spPr>
            <a:xfrm>
              <a:off x="3378475" y="32051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7" name="Google Shape;1177;p20"/>
            <p:cNvSpPr/>
            <p:nvPr/>
          </p:nvSpPr>
          <p:spPr>
            <a:xfrm>
              <a:off x="3312675" y="32617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8" name="Google Shape;1178;p20"/>
            <p:cNvSpPr/>
            <p:nvPr/>
          </p:nvSpPr>
          <p:spPr>
            <a:xfrm>
              <a:off x="3341650" y="32051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79" name="Google Shape;1179;p20"/>
            <p:cNvSpPr/>
            <p:nvPr/>
          </p:nvSpPr>
          <p:spPr>
            <a:xfrm>
              <a:off x="3432975" y="33330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0" name="Google Shape;1180;p20"/>
            <p:cNvSpPr/>
            <p:nvPr/>
          </p:nvSpPr>
          <p:spPr>
            <a:xfrm>
              <a:off x="3422325" y="33173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1" name="Google Shape;1181;p20"/>
            <p:cNvSpPr/>
            <p:nvPr/>
          </p:nvSpPr>
          <p:spPr>
            <a:xfrm>
              <a:off x="3448650" y="32233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2" name="Google Shape;1182;p20"/>
            <p:cNvSpPr/>
            <p:nvPr/>
          </p:nvSpPr>
          <p:spPr>
            <a:xfrm>
              <a:off x="3432975" y="32415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3" name="Google Shape;1183;p20"/>
            <p:cNvSpPr/>
            <p:nvPr/>
          </p:nvSpPr>
          <p:spPr>
            <a:xfrm>
              <a:off x="3318325" y="33148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4" name="Google Shape;1184;p20"/>
            <p:cNvSpPr/>
            <p:nvPr/>
          </p:nvSpPr>
          <p:spPr>
            <a:xfrm>
              <a:off x="3344000" y="33041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5" name="Google Shape;1185;p20"/>
            <p:cNvSpPr/>
            <p:nvPr/>
          </p:nvSpPr>
          <p:spPr>
            <a:xfrm>
              <a:off x="3328350" y="32546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6" name="Google Shape;1186;p20"/>
            <p:cNvSpPr/>
            <p:nvPr/>
          </p:nvSpPr>
          <p:spPr>
            <a:xfrm>
              <a:off x="3399150" y="32127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7" name="Google Shape;1187;p20"/>
            <p:cNvSpPr/>
            <p:nvPr/>
          </p:nvSpPr>
          <p:spPr>
            <a:xfrm>
              <a:off x="3372825" y="33330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8" name="Google Shape;1188;p20"/>
            <p:cNvSpPr/>
            <p:nvPr/>
          </p:nvSpPr>
          <p:spPr>
            <a:xfrm>
              <a:off x="3448650" y="32801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89" name="Google Shape;1189;p20"/>
            <p:cNvSpPr/>
            <p:nvPr/>
          </p:nvSpPr>
          <p:spPr>
            <a:xfrm>
              <a:off x="3394125" y="32340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0" name="Google Shape;1190;p20"/>
            <p:cNvSpPr/>
            <p:nvPr/>
          </p:nvSpPr>
          <p:spPr>
            <a:xfrm>
              <a:off x="3352275" y="32537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1" name="Google Shape;1191;p20"/>
            <p:cNvSpPr/>
            <p:nvPr/>
          </p:nvSpPr>
          <p:spPr>
            <a:xfrm>
              <a:off x="3372825" y="32966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2" name="Google Shape;1192;p20"/>
            <p:cNvSpPr/>
            <p:nvPr/>
          </p:nvSpPr>
          <p:spPr>
            <a:xfrm>
              <a:off x="3417325" y="32753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3" name="Google Shape;1193;p20"/>
            <p:cNvSpPr/>
            <p:nvPr/>
          </p:nvSpPr>
          <p:spPr>
            <a:xfrm flipH="1">
              <a:off x="8448975" y="7797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4" name="Google Shape;1194;p20"/>
            <p:cNvSpPr/>
            <p:nvPr/>
          </p:nvSpPr>
          <p:spPr>
            <a:xfrm flipH="1">
              <a:off x="8415125" y="8317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5" name="Google Shape;1195;p20"/>
            <p:cNvSpPr/>
            <p:nvPr/>
          </p:nvSpPr>
          <p:spPr>
            <a:xfrm flipH="1">
              <a:off x="8547975" y="7716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6" name="Google Shape;1196;p20"/>
            <p:cNvSpPr/>
            <p:nvPr/>
          </p:nvSpPr>
          <p:spPr>
            <a:xfrm flipH="1">
              <a:off x="8378800" y="8919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7" name="Google Shape;1197;p20"/>
            <p:cNvSpPr/>
            <p:nvPr/>
          </p:nvSpPr>
          <p:spPr>
            <a:xfrm flipH="1">
              <a:off x="8641950" y="7716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8" name="Google Shape;1198;p20"/>
            <p:cNvSpPr/>
            <p:nvPr/>
          </p:nvSpPr>
          <p:spPr>
            <a:xfrm flipH="1">
              <a:off x="8448975" y="10485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199" name="Google Shape;1199;p20"/>
            <p:cNvSpPr/>
            <p:nvPr/>
          </p:nvSpPr>
          <p:spPr>
            <a:xfrm flipH="1">
              <a:off x="8490950" y="10122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0" name="Google Shape;1200;p20"/>
            <p:cNvSpPr/>
            <p:nvPr/>
          </p:nvSpPr>
          <p:spPr>
            <a:xfrm flipH="1">
              <a:off x="8407000" y="8085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1" name="Google Shape;1201;p20"/>
            <p:cNvSpPr/>
            <p:nvPr/>
          </p:nvSpPr>
          <p:spPr>
            <a:xfrm flipH="1">
              <a:off x="8464625" y="8499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2" name="Google Shape;1202;p20"/>
            <p:cNvSpPr/>
            <p:nvPr/>
          </p:nvSpPr>
          <p:spPr>
            <a:xfrm flipH="1">
              <a:off x="8688950" y="10096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3" name="Google Shape;1203;p20"/>
            <p:cNvSpPr/>
            <p:nvPr/>
          </p:nvSpPr>
          <p:spPr>
            <a:xfrm flipH="1">
              <a:off x="8652600" y="9858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4" name="Google Shape;1204;p20"/>
            <p:cNvSpPr/>
            <p:nvPr/>
          </p:nvSpPr>
          <p:spPr>
            <a:xfrm flipH="1">
              <a:off x="8692075" y="8787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5" name="Google Shape;1205;p20"/>
            <p:cNvSpPr/>
            <p:nvPr/>
          </p:nvSpPr>
          <p:spPr>
            <a:xfrm flipH="1">
              <a:off x="8532300" y="7872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6" name="Google Shape;1206;p20"/>
            <p:cNvSpPr/>
            <p:nvPr/>
          </p:nvSpPr>
          <p:spPr>
            <a:xfrm flipH="1">
              <a:off x="8592450" y="10460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7" name="Google Shape;1207;p20"/>
            <p:cNvSpPr/>
            <p:nvPr/>
          </p:nvSpPr>
          <p:spPr>
            <a:xfrm flipH="1">
              <a:off x="8435800" y="9334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8" name="Google Shape;1208;p20"/>
            <p:cNvSpPr/>
            <p:nvPr/>
          </p:nvSpPr>
          <p:spPr>
            <a:xfrm flipH="1">
              <a:off x="8527300" y="8317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09" name="Google Shape;1209;p20"/>
            <p:cNvSpPr/>
            <p:nvPr/>
          </p:nvSpPr>
          <p:spPr>
            <a:xfrm flipH="1">
              <a:off x="8616250" y="8762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0" name="Google Shape;1210;p20"/>
            <p:cNvSpPr/>
            <p:nvPr/>
          </p:nvSpPr>
          <p:spPr>
            <a:xfrm flipH="1">
              <a:off x="8569275" y="9677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1" name="Google Shape;1211;p20"/>
            <p:cNvSpPr/>
            <p:nvPr/>
          </p:nvSpPr>
          <p:spPr>
            <a:xfrm flipH="1">
              <a:off x="8482800" y="9227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2" name="Google Shape;1212;p20"/>
            <p:cNvSpPr/>
            <p:nvPr/>
          </p:nvSpPr>
          <p:spPr>
            <a:xfrm flipH="1">
              <a:off x="9031050" y="24375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3" name="Google Shape;1213;p20"/>
            <p:cNvSpPr/>
            <p:nvPr/>
          </p:nvSpPr>
          <p:spPr>
            <a:xfrm flipH="1">
              <a:off x="8997225" y="24895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4" name="Google Shape;1214;p20"/>
            <p:cNvSpPr/>
            <p:nvPr/>
          </p:nvSpPr>
          <p:spPr>
            <a:xfrm flipH="1">
              <a:off x="9130675" y="24294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5" name="Google Shape;1215;p20"/>
            <p:cNvSpPr/>
            <p:nvPr/>
          </p:nvSpPr>
          <p:spPr>
            <a:xfrm flipH="1">
              <a:off x="8958375" y="25495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6" name="Google Shape;1216;p20"/>
            <p:cNvSpPr/>
            <p:nvPr/>
          </p:nvSpPr>
          <p:spPr>
            <a:xfrm flipH="1">
              <a:off x="9031050" y="27039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7" name="Google Shape;1217;p20"/>
            <p:cNvSpPr/>
            <p:nvPr/>
          </p:nvSpPr>
          <p:spPr>
            <a:xfrm flipH="1">
              <a:off x="9073025" y="26669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8" name="Google Shape;1218;p20"/>
            <p:cNvSpPr/>
            <p:nvPr/>
          </p:nvSpPr>
          <p:spPr>
            <a:xfrm flipH="1">
              <a:off x="8989700" y="24662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19" name="Google Shape;1219;p20"/>
            <p:cNvSpPr/>
            <p:nvPr/>
          </p:nvSpPr>
          <p:spPr>
            <a:xfrm flipH="1">
              <a:off x="9044200" y="25053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0" name="Google Shape;1220;p20"/>
            <p:cNvSpPr/>
            <p:nvPr/>
          </p:nvSpPr>
          <p:spPr>
            <a:xfrm flipH="1">
              <a:off x="9115000" y="24451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1" name="Google Shape;1221;p20"/>
            <p:cNvSpPr/>
            <p:nvPr/>
          </p:nvSpPr>
          <p:spPr>
            <a:xfrm flipH="1">
              <a:off x="9017900" y="25882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2" name="Google Shape;1222;p20"/>
            <p:cNvSpPr/>
            <p:nvPr/>
          </p:nvSpPr>
          <p:spPr>
            <a:xfrm flipH="1">
              <a:off x="9109375" y="24894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3" name="Google Shape;1223;p20"/>
            <p:cNvSpPr/>
            <p:nvPr/>
          </p:nvSpPr>
          <p:spPr>
            <a:xfrm flipH="1">
              <a:off x="9151350" y="26256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4" name="Google Shape;1224;p20"/>
            <p:cNvSpPr/>
            <p:nvPr/>
          </p:nvSpPr>
          <p:spPr>
            <a:xfrm flipH="1">
              <a:off x="9064875" y="25786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5" name="Google Shape;1225;p20"/>
            <p:cNvSpPr/>
            <p:nvPr/>
          </p:nvSpPr>
          <p:spPr>
            <a:xfrm flipH="1">
              <a:off x="7908875" y="2001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6" name="Google Shape;1226;p20"/>
            <p:cNvSpPr/>
            <p:nvPr/>
          </p:nvSpPr>
          <p:spPr>
            <a:xfrm flipH="1">
              <a:off x="7893200" y="2262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7" name="Google Shape;1227;p20"/>
            <p:cNvSpPr/>
            <p:nvPr/>
          </p:nvSpPr>
          <p:spPr>
            <a:xfrm flipH="1">
              <a:off x="7955850" y="1976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8" name="Google Shape;1228;p20"/>
            <p:cNvSpPr/>
            <p:nvPr/>
          </p:nvSpPr>
          <p:spPr>
            <a:xfrm flipH="1">
              <a:off x="7874400" y="2521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29" name="Google Shape;1229;p20"/>
            <p:cNvSpPr/>
            <p:nvPr/>
          </p:nvSpPr>
          <p:spPr>
            <a:xfrm flipH="1">
              <a:off x="7997200" y="1976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0" name="Google Shape;1230;p20"/>
            <p:cNvSpPr/>
            <p:nvPr/>
          </p:nvSpPr>
          <p:spPr>
            <a:xfrm flipH="1">
              <a:off x="7908875" y="3254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1" name="Google Shape;1231;p20"/>
            <p:cNvSpPr/>
            <p:nvPr/>
          </p:nvSpPr>
          <p:spPr>
            <a:xfrm flipH="1">
              <a:off x="7927025" y="3098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2" name="Google Shape;1232;p20"/>
            <p:cNvSpPr/>
            <p:nvPr/>
          </p:nvSpPr>
          <p:spPr>
            <a:xfrm flipH="1">
              <a:off x="7890075" y="2133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3" name="Google Shape;1233;p20"/>
            <p:cNvSpPr/>
            <p:nvPr/>
          </p:nvSpPr>
          <p:spPr>
            <a:xfrm flipH="1">
              <a:off x="7916375" y="2340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4" name="Google Shape;1234;p20"/>
            <p:cNvSpPr/>
            <p:nvPr/>
          </p:nvSpPr>
          <p:spPr>
            <a:xfrm flipH="1">
              <a:off x="8021025" y="3073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5" name="Google Shape;1235;p20"/>
            <p:cNvSpPr/>
            <p:nvPr/>
          </p:nvSpPr>
          <p:spPr>
            <a:xfrm flipH="1">
              <a:off x="8002850" y="2966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6" name="Google Shape;1236;p20"/>
            <p:cNvSpPr/>
            <p:nvPr/>
          </p:nvSpPr>
          <p:spPr>
            <a:xfrm flipH="1">
              <a:off x="8021025" y="2471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7" name="Google Shape;1237;p20"/>
            <p:cNvSpPr/>
            <p:nvPr/>
          </p:nvSpPr>
          <p:spPr>
            <a:xfrm flipH="1">
              <a:off x="7947700" y="2051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8" name="Google Shape;1238;p20"/>
            <p:cNvSpPr/>
            <p:nvPr/>
          </p:nvSpPr>
          <p:spPr>
            <a:xfrm flipH="1">
              <a:off x="7976525" y="3229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39" name="Google Shape;1239;p20"/>
            <p:cNvSpPr/>
            <p:nvPr/>
          </p:nvSpPr>
          <p:spPr>
            <a:xfrm flipH="1">
              <a:off x="7903225" y="2703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0" name="Google Shape;1240;p20"/>
            <p:cNvSpPr/>
            <p:nvPr/>
          </p:nvSpPr>
          <p:spPr>
            <a:xfrm flipH="1">
              <a:off x="7945200" y="2260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1" name="Google Shape;1241;p20"/>
            <p:cNvSpPr/>
            <p:nvPr/>
          </p:nvSpPr>
          <p:spPr>
            <a:xfrm flipH="1">
              <a:off x="7987175" y="2446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2" name="Google Shape;1242;p20"/>
            <p:cNvSpPr/>
            <p:nvPr/>
          </p:nvSpPr>
          <p:spPr>
            <a:xfrm flipH="1">
              <a:off x="7963375" y="2891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3" name="Google Shape;1243;p20"/>
            <p:cNvSpPr/>
            <p:nvPr/>
          </p:nvSpPr>
          <p:spPr>
            <a:xfrm flipH="1">
              <a:off x="7924525" y="2671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244" name="Google Shape;1244;p20"/>
            <p:cNvGrpSpPr/>
            <p:nvPr/>
          </p:nvGrpSpPr>
          <p:grpSpPr>
            <a:xfrm>
              <a:off x="8058163" y="4260938"/>
              <a:ext cx="363425" cy="391625"/>
              <a:chOff x="6486688" y="4948425"/>
              <a:chExt cx="363425" cy="391625"/>
            </a:xfrm>
          </p:grpSpPr>
          <p:sp>
            <p:nvSpPr>
              <p:cNvPr id="1245" name="Google Shape;1245;p20"/>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6" name="Google Shape;1246;p20"/>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7" name="Google Shape;1247;p20"/>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8" name="Google Shape;1248;p20"/>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49" name="Google Shape;1249;p20"/>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0" name="Google Shape;1250;p20"/>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1" name="Google Shape;1251;p20"/>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2" name="Google Shape;1252;p20"/>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3" name="Google Shape;1253;p20"/>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4" name="Google Shape;1254;p20"/>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5" name="Google Shape;1255;p20"/>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6" name="Google Shape;1256;p20"/>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7" name="Google Shape;1257;p20"/>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8" name="Google Shape;1258;p20"/>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59" name="Google Shape;1259;p20"/>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0" name="Google Shape;1260;p20"/>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1" name="Google Shape;1261;p20"/>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2" name="Google Shape;1262;p20"/>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3" name="Google Shape;1263;p20"/>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264" name="Google Shape;1264;p20"/>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5" name="Google Shape;1265;p20"/>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6" name="Google Shape;1266;p20"/>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7" name="Google Shape;1267;p20"/>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8" name="Google Shape;1268;p20"/>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69" name="Google Shape;1269;p20"/>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0" name="Google Shape;1270;p20"/>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1" name="Google Shape;1271;p20"/>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2" name="Google Shape;1272;p20"/>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3" name="Google Shape;1273;p20"/>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4" name="Google Shape;1274;p20"/>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5" name="Google Shape;1275;p20"/>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6" name="Google Shape;1276;p20"/>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7" name="Google Shape;1277;p20"/>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8" name="Google Shape;1278;p20"/>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79" name="Google Shape;1279;p20"/>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0" name="Google Shape;1280;p20"/>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1" name="Google Shape;1281;p20"/>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2" name="Google Shape;1282;p20"/>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3" name="Google Shape;1283;p20"/>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4" name="Google Shape;1284;p20"/>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5" name="Google Shape;1285;p20"/>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6" name="Google Shape;1286;p20"/>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7" name="Google Shape;1287;p20"/>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8" name="Google Shape;1288;p20"/>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89" name="Google Shape;1289;p20"/>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0" name="Google Shape;1290;p20"/>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1" name="Google Shape;1291;p20"/>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2" name="Google Shape;1292;p20"/>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3" name="Google Shape;1293;p20"/>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4" name="Google Shape;1294;p20"/>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5" name="Google Shape;1295;p20"/>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6" name="Google Shape;1296;p20"/>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7" name="Google Shape;1297;p20"/>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8" name="Google Shape;1298;p20"/>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299" name="Google Shape;1299;p20"/>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0" name="Google Shape;1300;p20"/>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1" name="Google Shape;1301;p20"/>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2" name="Google Shape;1302;p20"/>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3" name="Google Shape;1303;p20"/>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4" name="Google Shape;1304;p20"/>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5" name="Google Shape;1305;p20"/>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6" name="Google Shape;1306;p20"/>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7" name="Google Shape;1307;p20"/>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8" name="Google Shape;1308;p20"/>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09" name="Google Shape;1309;p20"/>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0" name="Google Shape;1310;p20"/>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1" name="Google Shape;1311;p20"/>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2" name="Google Shape;1312;p20"/>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3" name="Google Shape;1313;p20"/>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4" name="Google Shape;1314;p20"/>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315" name="Google Shape;1315;p20"/>
            <p:cNvGrpSpPr/>
            <p:nvPr/>
          </p:nvGrpSpPr>
          <p:grpSpPr>
            <a:xfrm>
              <a:off x="2863513" y="4314000"/>
              <a:ext cx="363425" cy="391625"/>
              <a:chOff x="6486688" y="4948425"/>
              <a:chExt cx="363425" cy="391625"/>
            </a:xfrm>
          </p:grpSpPr>
          <p:sp>
            <p:nvSpPr>
              <p:cNvPr id="1316" name="Google Shape;1316;p20"/>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7" name="Google Shape;1317;p20"/>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8" name="Google Shape;1318;p20"/>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19" name="Google Shape;1319;p20"/>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0" name="Google Shape;1320;p20"/>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1" name="Google Shape;1321;p20"/>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2" name="Google Shape;1322;p20"/>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3" name="Google Shape;1323;p20"/>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4" name="Google Shape;1324;p20"/>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5" name="Google Shape;1325;p20"/>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6" name="Google Shape;1326;p20"/>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7" name="Google Shape;1327;p20"/>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8" name="Google Shape;1328;p20"/>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29" name="Google Shape;1329;p20"/>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0" name="Google Shape;1330;p20"/>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1" name="Google Shape;1331;p20"/>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2" name="Google Shape;1332;p20"/>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3" name="Google Shape;1333;p20"/>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4" name="Google Shape;1334;p20"/>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335" name="Google Shape;1335;p20"/>
            <p:cNvGrpSpPr/>
            <p:nvPr/>
          </p:nvGrpSpPr>
          <p:grpSpPr>
            <a:xfrm>
              <a:off x="-3803987" y="197650"/>
              <a:ext cx="6486488" cy="4841650"/>
              <a:chOff x="2863513" y="197650"/>
              <a:chExt cx="6486488" cy="4841650"/>
            </a:xfrm>
          </p:grpSpPr>
          <p:grpSp>
            <p:nvGrpSpPr>
              <p:cNvPr id="1336" name="Google Shape;1336;p20"/>
              <p:cNvGrpSpPr/>
              <p:nvPr/>
            </p:nvGrpSpPr>
            <p:grpSpPr>
              <a:xfrm>
                <a:off x="3281350" y="197650"/>
                <a:ext cx="1420450" cy="3177350"/>
                <a:chOff x="3281350" y="1188250"/>
                <a:chExt cx="1420450" cy="3177350"/>
              </a:xfrm>
            </p:grpSpPr>
            <p:sp>
              <p:nvSpPr>
                <p:cNvPr id="1337" name="Google Shape;1337;p20"/>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8" name="Google Shape;1338;p20"/>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39" name="Google Shape;1339;p20"/>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0" name="Google Shape;1340;p20"/>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1" name="Google Shape;1341;p20"/>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2" name="Google Shape;1342;p20"/>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3" name="Google Shape;1343;p20"/>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4" name="Google Shape;1344;p20"/>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5" name="Google Shape;1345;p20"/>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6" name="Google Shape;1346;p20"/>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7" name="Google Shape;1347;p20"/>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8" name="Google Shape;1348;p20"/>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49" name="Google Shape;1349;p20"/>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0" name="Google Shape;1350;p20"/>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1" name="Google Shape;1351;p20"/>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2" name="Google Shape;1352;p20"/>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3" name="Google Shape;1353;p20"/>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4" name="Google Shape;1354;p20"/>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5" name="Google Shape;1355;p20"/>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6" name="Google Shape;1356;p20"/>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7" name="Google Shape;1357;p20"/>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8" name="Google Shape;1358;p20"/>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59" name="Google Shape;1359;p20"/>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0" name="Google Shape;1360;p20"/>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1" name="Google Shape;1361;p20"/>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2" name="Google Shape;1362;p20"/>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3" name="Google Shape;1363;p20"/>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4" name="Google Shape;1364;p20"/>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5" name="Google Shape;1365;p20"/>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6" name="Google Shape;1366;p20"/>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7" name="Google Shape;1367;p20"/>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8" name="Google Shape;1368;p20"/>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69" name="Google Shape;1369;p20"/>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0" name="Google Shape;1370;p20"/>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1" name="Google Shape;1371;p20"/>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2" name="Google Shape;1372;p20"/>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3" name="Google Shape;1373;p20"/>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4" name="Google Shape;1374;p20"/>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5" name="Google Shape;1375;p20"/>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6" name="Google Shape;1376;p20"/>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7" name="Google Shape;1377;p20"/>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8" name="Google Shape;1378;p20"/>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79" name="Google Shape;1379;p20"/>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0" name="Google Shape;1380;p20"/>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1" name="Google Shape;1381;p20"/>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2" name="Google Shape;1382;p20"/>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3" name="Google Shape;1383;p20"/>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4" name="Google Shape;1384;p20"/>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5" name="Google Shape;1385;p20"/>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6" name="Google Shape;1386;p20"/>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7" name="Google Shape;1387;p20"/>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8" name="Google Shape;1388;p20"/>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89" name="Google Shape;1389;p20"/>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0" name="Google Shape;1390;p20"/>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1" name="Google Shape;1391;p20"/>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2" name="Google Shape;1392;p20"/>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3" name="Google Shape;1393;p20"/>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4" name="Google Shape;1394;p20"/>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5" name="Google Shape;1395;p20"/>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6" name="Google Shape;1396;p20"/>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7" name="Google Shape;1397;p20"/>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8" name="Google Shape;1398;p20"/>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399" name="Google Shape;1399;p20"/>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0" name="Google Shape;1400;p20"/>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1" name="Google Shape;1401;p20"/>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2" name="Google Shape;1402;p20"/>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3" name="Google Shape;1403;p20"/>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4" name="Google Shape;1404;p20"/>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5" name="Google Shape;1405;p20"/>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6" name="Google Shape;1406;p20"/>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7" name="Google Shape;1407;p20"/>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8" name="Google Shape;1408;p20"/>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09" name="Google Shape;1409;p20"/>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0" name="Google Shape;1410;p20"/>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1" name="Google Shape;1411;p20"/>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2" name="Google Shape;1412;p20"/>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3" name="Google Shape;1413;p20"/>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4" name="Google Shape;1414;p20"/>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5" name="Google Shape;1415;p20"/>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6" name="Google Shape;1416;p20"/>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7" name="Google Shape;1417;p20"/>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8" name="Google Shape;1418;p20"/>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19" name="Google Shape;1419;p20"/>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0" name="Google Shape;1420;p20"/>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1" name="Google Shape;1421;p20"/>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2" name="Google Shape;1422;p20"/>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3" name="Google Shape;1423;p20"/>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4" name="Google Shape;1424;p20"/>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5" name="Google Shape;1425;p20"/>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6" name="Google Shape;1426;p20"/>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7" name="Google Shape;1427;p20"/>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8" name="Google Shape;1428;p20"/>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29" name="Google Shape;1429;p20"/>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0" name="Google Shape;1430;p20"/>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1" name="Google Shape;1431;p20"/>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2" name="Google Shape;1432;p20"/>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3" name="Google Shape;1433;p20"/>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4" name="Google Shape;1434;p20"/>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5" name="Google Shape;1435;p20"/>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6" name="Google Shape;1436;p20"/>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7" name="Google Shape;1437;p20"/>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8" name="Google Shape;1438;p20"/>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39" name="Google Shape;1439;p20"/>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0" name="Google Shape;1440;p20"/>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1" name="Google Shape;1441;p20"/>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2" name="Google Shape;1442;p20"/>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3" name="Google Shape;1443;p20"/>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4" name="Google Shape;1444;p20"/>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5" name="Google Shape;1445;p20"/>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6" name="Google Shape;1446;p20"/>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7" name="Google Shape;1447;p20"/>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8" name="Google Shape;1448;p20"/>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49" name="Google Shape;1449;p20"/>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0" name="Google Shape;1450;p20"/>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451" name="Google Shape;1451;p20"/>
              <p:cNvGrpSpPr/>
              <p:nvPr/>
            </p:nvGrpSpPr>
            <p:grpSpPr>
              <a:xfrm flipH="1">
                <a:off x="7349975" y="197650"/>
                <a:ext cx="2000025" cy="3177350"/>
                <a:chOff x="2701775" y="1188250"/>
                <a:chExt cx="2000025" cy="3177350"/>
              </a:xfrm>
            </p:grpSpPr>
            <p:sp>
              <p:nvSpPr>
                <p:cNvPr id="1452" name="Google Shape;1452;p20"/>
                <p:cNvSpPr/>
                <p:nvPr/>
              </p:nvSpPr>
              <p:spPr>
                <a:xfrm>
                  <a:off x="3365325" y="1770325"/>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3" name="Google Shape;1453;p20"/>
                <p:cNvSpPr/>
                <p:nvPr/>
              </p:nvSpPr>
              <p:spPr>
                <a:xfrm>
                  <a:off x="3310175" y="1822350"/>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4" name="Google Shape;1454;p20"/>
                <p:cNvSpPr/>
                <p:nvPr/>
              </p:nvSpPr>
              <p:spPr>
                <a:xfrm>
                  <a:off x="3425475" y="1762200"/>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5" name="Google Shape;1455;p20"/>
                <p:cNvSpPr/>
                <p:nvPr/>
              </p:nvSpPr>
              <p:spPr>
                <a:xfrm>
                  <a:off x="3281350" y="1882500"/>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6" name="Google Shape;1456;p20"/>
                <p:cNvSpPr/>
                <p:nvPr/>
              </p:nvSpPr>
              <p:spPr>
                <a:xfrm>
                  <a:off x="3347150" y="17622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7" name="Google Shape;1457;p20"/>
                <p:cNvSpPr/>
                <p:nvPr/>
              </p:nvSpPr>
              <p:spPr>
                <a:xfrm>
                  <a:off x="3540125" y="2039125"/>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8" name="Google Shape;1458;p20"/>
                <p:cNvSpPr/>
                <p:nvPr/>
              </p:nvSpPr>
              <p:spPr>
                <a:xfrm>
                  <a:off x="3519450" y="20028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59" name="Google Shape;1459;p20"/>
                <p:cNvSpPr/>
                <p:nvPr/>
              </p:nvSpPr>
              <p:spPr>
                <a:xfrm>
                  <a:off x="3573950" y="1799150"/>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0" name="Google Shape;1460;p20"/>
                <p:cNvSpPr/>
                <p:nvPr/>
              </p:nvSpPr>
              <p:spPr>
                <a:xfrm>
                  <a:off x="3540125" y="184050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1" name="Google Shape;1461;p20"/>
                <p:cNvSpPr/>
                <p:nvPr/>
              </p:nvSpPr>
              <p:spPr>
                <a:xfrm>
                  <a:off x="3294500" y="200027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2" name="Google Shape;1462;p20"/>
                <p:cNvSpPr/>
                <p:nvPr/>
              </p:nvSpPr>
              <p:spPr>
                <a:xfrm>
                  <a:off x="3349650" y="1976475"/>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3" name="Google Shape;1463;p20"/>
                <p:cNvSpPr/>
                <p:nvPr/>
              </p:nvSpPr>
              <p:spPr>
                <a:xfrm>
                  <a:off x="3318325" y="1869325"/>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4" name="Google Shape;1464;p20"/>
                <p:cNvSpPr/>
                <p:nvPr/>
              </p:nvSpPr>
              <p:spPr>
                <a:xfrm>
                  <a:off x="3469325" y="1777850"/>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5" name="Google Shape;1465;p20"/>
                <p:cNvSpPr/>
                <p:nvPr/>
              </p:nvSpPr>
              <p:spPr>
                <a:xfrm>
                  <a:off x="3409800" y="2036625"/>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6" name="Google Shape;1466;p20"/>
                <p:cNvSpPr/>
                <p:nvPr/>
              </p:nvSpPr>
              <p:spPr>
                <a:xfrm>
                  <a:off x="3573950" y="1924075"/>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7" name="Google Shape;1467;p20"/>
                <p:cNvSpPr/>
                <p:nvPr/>
              </p:nvSpPr>
              <p:spPr>
                <a:xfrm>
                  <a:off x="3456800" y="1822350"/>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8" name="Google Shape;1468;p20"/>
                <p:cNvSpPr/>
                <p:nvPr/>
              </p:nvSpPr>
              <p:spPr>
                <a:xfrm>
                  <a:off x="3370325" y="1866825"/>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69" name="Google Shape;1469;p20"/>
                <p:cNvSpPr/>
                <p:nvPr/>
              </p:nvSpPr>
              <p:spPr>
                <a:xfrm>
                  <a:off x="3414800" y="195830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0" name="Google Shape;1470;p20"/>
                <p:cNvSpPr/>
                <p:nvPr/>
              </p:nvSpPr>
              <p:spPr>
                <a:xfrm>
                  <a:off x="3503775" y="1913325"/>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1" name="Google Shape;1471;p20"/>
                <p:cNvSpPr/>
                <p:nvPr/>
              </p:nvSpPr>
              <p:spPr>
                <a:xfrm>
                  <a:off x="4393525" y="3106800"/>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2" name="Google Shape;1472;p20"/>
                <p:cNvSpPr/>
                <p:nvPr/>
              </p:nvSpPr>
              <p:spPr>
                <a:xfrm>
                  <a:off x="4339000" y="3161850"/>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3" name="Google Shape;1473;p20"/>
                <p:cNvSpPr/>
                <p:nvPr/>
              </p:nvSpPr>
              <p:spPr>
                <a:xfrm>
                  <a:off x="4453675" y="3099300"/>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4" name="Google Shape;1474;p20"/>
                <p:cNvSpPr/>
                <p:nvPr/>
              </p:nvSpPr>
              <p:spPr>
                <a:xfrm>
                  <a:off x="4310175" y="3221700"/>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5" name="Google Shape;1475;p20"/>
                <p:cNvSpPr/>
                <p:nvPr/>
              </p:nvSpPr>
              <p:spPr>
                <a:xfrm>
                  <a:off x="4375350" y="3099300"/>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6" name="Google Shape;1476;p20"/>
                <p:cNvSpPr/>
                <p:nvPr/>
              </p:nvSpPr>
              <p:spPr>
                <a:xfrm>
                  <a:off x="4568950" y="33756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7" name="Google Shape;1477;p20"/>
                <p:cNvSpPr/>
                <p:nvPr/>
              </p:nvSpPr>
              <p:spPr>
                <a:xfrm>
                  <a:off x="4547650" y="3339275"/>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8" name="Google Shape;1478;p20"/>
                <p:cNvSpPr/>
                <p:nvPr/>
              </p:nvSpPr>
              <p:spPr>
                <a:xfrm>
                  <a:off x="4602800" y="3135625"/>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79" name="Google Shape;1479;p20"/>
                <p:cNvSpPr/>
                <p:nvPr/>
              </p:nvSpPr>
              <p:spPr>
                <a:xfrm>
                  <a:off x="4568950" y="317760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0" name="Google Shape;1480;p20"/>
                <p:cNvSpPr/>
                <p:nvPr/>
              </p:nvSpPr>
              <p:spPr>
                <a:xfrm>
                  <a:off x="4323350" y="3338225"/>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1" name="Google Shape;1481;p20"/>
                <p:cNvSpPr/>
                <p:nvPr/>
              </p:nvSpPr>
              <p:spPr>
                <a:xfrm>
                  <a:off x="4377850" y="3316075"/>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2" name="Google Shape;1482;p20"/>
                <p:cNvSpPr/>
                <p:nvPr/>
              </p:nvSpPr>
              <p:spPr>
                <a:xfrm>
                  <a:off x="4346525" y="3207950"/>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3" name="Google Shape;1483;p20"/>
                <p:cNvSpPr/>
                <p:nvPr/>
              </p:nvSpPr>
              <p:spPr>
                <a:xfrm>
                  <a:off x="4498150" y="3117450"/>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4" name="Google Shape;1484;p20"/>
                <p:cNvSpPr/>
                <p:nvPr/>
              </p:nvSpPr>
              <p:spPr>
                <a:xfrm>
                  <a:off x="4438000" y="3373100"/>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5" name="Google Shape;1485;p20"/>
                <p:cNvSpPr/>
                <p:nvPr/>
              </p:nvSpPr>
              <p:spPr>
                <a:xfrm>
                  <a:off x="4600275" y="3260575"/>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6" name="Google Shape;1486;p20"/>
                <p:cNvSpPr/>
                <p:nvPr/>
              </p:nvSpPr>
              <p:spPr>
                <a:xfrm>
                  <a:off x="4482475" y="3159450"/>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7" name="Google Shape;1487;p20"/>
                <p:cNvSpPr/>
                <p:nvPr/>
              </p:nvSpPr>
              <p:spPr>
                <a:xfrm>
                  <a:off x="4399150" y="3203300"/>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8" name="Google Shape;1488;p20"/>
                <p:cNvSpPr/>
                <p:nvPr/>
              </p:nvSpPr>
              <p:spPr>
                <a:xfrm>
                  <a:off x="4443650" y="3297275"/>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89" name="Google Shape;1489;p20"/>
                <p:cNvSpPr/>
                <p:nvPr/>
              </p:nvSpPr>
              <p:spPr>
                <a:xfrm>
                  <a:off x="4531975" y="3250300"/>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0" name="Google Shape;1490;p20"/>
                <p:cNvSpPr/>
                <p:nvPr/>
              </p:nvSpPr>
              <p:spPr>
                <a:xfrm>
                  <a:off x="2783225" y="3428175"/>
                  <a:ext cx="237500" cy="352275"/>
                </a:xfrm>
                <a:custGeom>
                  <a:avLst/>
                  <a:gdLst/>
                  <a:ahLst/>
                  <a:cxnLst/>
                  <a:rect l="l" t="t" r="r" b="b"/>
                  <a:pathLst>
                    <a:path w="9500" h="14091" extrusionOk="0">
                      <a:moveTo>
                        <a:pt x="107" y="1"/>
                      </a:moveTo>
                      <a:cubicBezTo>
                        <a:pt x="105" y="1"/>
                        <a:pt x="102" y="1"/>
                        <a:pt x="101" y="3"/>
                      </a:cubicBezTo>
                      <a:cubicBezTo>
                        <a:pt x="1" y="3"/>
                        <a:pt x="2081" y="3236"/>
                        <a:pt x="4587" y="7096"/>
                      </a:cubicBezTo>
                      <a:cubicBezTo>
                        <a:pt x="7153" y="10994"/>
                        <a:pt x="9330" y="14091"/>
                        <a:pt x="9398" y="14091"/>
                      </a:cubicBezTo>
                      <a:cubicBezTo>
                        <a:pt x="9399" y="14091"/>
                        <a:pt x="9399" y="14090"/>
                        <a:pt x="9399" y="14088"/>
                      </a:cubicBezTo>
                      <a:cubicBezTo>
                        <a:pt x="9499" y="14088"/>
                        <a:pt x="7394" y="10855"/>
                        <a:pt x="4888" y="6996"/>
                      </a:cubicBezTo>
                      <a:cubicBezTo>
                        <a:pt x="2322" y="3097"/>
                        <a:pt x="266" y="1"/>
                        <a:pt x="10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1" name="Google Shape;1491;p20"/>
                <p:cNvSpPr/>
                <p:nvPr/>
              </p:nvSpPr>
              <p:spPr>
                <a:xfrm>
                  <a:off x="2728100" y="3480150"/>
                  <a:ext cx="326450" cy="212000"/>
                </a:xfrm>
                <a:custGeom>
                  <a:avLst/>
                  <a:gdLst/>
                  <a:ahLst/>
                  <a:cxnLst/>
                  <a:rect l="l" t="t" r="r" b="b"/>
                  <a:pathLst>
                    <a:path w="13058" h="8480" extrusionOk="0">
                      <a:moveTo>
                        <a:pt x="13045" y="0"/>
                      </a:moveTo>
                      <a:cubicBezTo>
                        <a:pt x="12807" y="0"/>
                        <a:pt x="9934" y="1845"/>
                        <a:pt x="6466" y="4190"/>
                      </a:cubicBezTo>
                      <a:cubicBezTo>
                        <a:pt x="2832" y="6470"/>
                        <a:pt x="0" y="8475"/>
                        <a:pt x="0" y="8475"/>
                      </a:cubicBezTo>
                      <a:cubicBezTo>
                        <a:pt x="3" y="8478"/>
                        <a:pt x="7" y="8479"/>
                        <a:pt x="13" y="8479"/>
                      </a:cubicBezTo>
                      <a:cubicBezTo>
                        <a:pt x="251" y="8479"/>
                        <a:pt x="3124" y="6637"/>
                        <a:pt x="6592" y="4390"/>
                      </a:cubicBezTo>
                      <a:cubicBezTo>
                        <a:pt x="10226" y="1984"/>
                        <a:pt x="13058" y="4"/>
                        <a:pt x="13058" y="4"/>
                      </a:cubicBezTo>
                      <a:cubicBezTo>
                        <a:pt x="13055" y="2"/>
                        <a:pt x="13051" y="0"/>
                        <a:pt x="1304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2" name="Google Shape;1492;p20"/>
                <p:cNvSpPr/>
                <p:nvPr/>
              </p:nvSpPr>
              <p:spPr>
                <a:xfrm>
                  <a:off x="2842750" y="3420025"/>
                  <a:ext cx="78350" cy="357875"/>
                </a:xfrm>
                <a:custGeom>
                  <a:avLst/>
                  <a:gdLst/>
                  <a:ahLst/>
                  <a:cxnLst/>
                  <a:rect l="l" t="t" r="r" b="b"/>
                  <a:pathLst>
                    <a:path w="3134" h="14315" extrusionOk="0">
                      <a:moveTo>
                        <a:pt x="3033" y="1"/>
                      </a:moveTo>
                      <a:cubicBezTo>
                        <a:pt x="3011" y="1"/>
                        <a:pt x="2294" y="3196"/>
                        <a:pt x="1479" y="7121"/>
                      </a:cubicBezTo>
                      <a:cubicBezTo>
                        <a:pt x="627" y="11081"/>
                        <a:pt x="1" y="14214"/>
                        <a:pt x="126" y="14314"/>
                      </a:cubicBezTo>
                      <a:cubicBezTo>
                        <a:pt x="226" y="14314"/>
                        <a:pt x="953" y="11081"/>
                        <a:pt x="1680" y="7121"/>
                      </a:cubicBezTo>
                      <a:cubicBezTo>
                        <a:pt x="2507" y="3136"/>
                        <a:pt x="3133" y="3"/>
                        <a:pt x="3033" y="3"/>
                      </a:cubicBezTo>
                      <a:cubicBezTo>
                        <a:pt x="3033" y="2"/>
                        <a:pt x="3033" y="1"/>
                        <a:pt x="303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3" name="Google Shape;1493;p20"/>
                <p:cNvSpPr/>
                <p:nvPr/>
              </p:nvSpPr>
              <p:spPr>
                <a:xfrm>
                  <a:off x="2701775" y="3540150"/>
                  <a:ext cx="391625" cy="81325"/>
                </a:xfrm>
                <a:custGeom>
                  <a:avLst/>
                  <a:gdLst/>
                  <a:ahLst/>
                  <a:cxnLst/>
                  <a:rect l="l" t="t" r="r" b="b"/>
                  <a:pathLst>
                    <a:path w="15665" h="3253" extrusionOk="0">
                      <a:moveTo>
                        <a:pt x="41" y="1"/>
                      </a:moveTo>
                      <a:cubicBezTo>
                        <a:pt x="14" y="1"/>
                        <a:pt x="1" y="4"/>
                        <a:pt x="1" y="10"/>
                      </a:cubicBezTo>
                      <a:cubicBezTo>
                        <a:pt x="1" y="110"/>
                        <a:pt x="3459" y="837"/>
                        <a:pt x="7745" y="1790"/>
                      </a:cubicBezTo>
                      <a:cubicBezTo>
                        <a:pt x="11858" y="2565"/>
                        <a:pt x="15133" y="3253"/>
                        <a:pt x="15525" y="3253"/>
                      </a:cubicBezTo>
                      <a:cubicBezTo>
                        <a:pt x="15551" y="3253"/>
                        <a:pt x="15565" y="3250"/>
                        <a:pt x="15565" y="3243"/>
                      </a:cubicBezTo>
                      <a:cubicBezTo>
                        <a:pt x="15665" y="3143"/>
                        <a:pt x="12131" y="2416"/>
                        <a:pt x="7845" y="1464"/>
                      </a:cubicBezTo>
                      <a:cubicBezTo>
                        <a:pt x="3826" y="688"/>
                        <a:pt x="447" y="1"/>
                        <a:pt x="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4" name="Google Shape;1494;p20"/>
                <p:cNvSpPr/>
                <p:nvPr/>
              </p:nvSpPr>
              <p:spPr>
                <a:xfrm>
                  <a:off x="2960550" y="3694525"/>
                  <a:ext cx="60175" cy="70200"/>
                </a:xfrm>
                <a:custGeom>
                  <a:avLst/>
                  <a:gdLst/>
                  <a:ahLst/>
                  <a:cxnLst/>
                  <a:rect l="l" t="t" r="r" b="b"/>
                  <a:pathLst>
                    <a:path w="2407" h="2808" extrusionOk="0">
                      <a:moveTo>
                        <a:pt x="0" y="1"/>
                      </a:moveTo>
                      <a:lnTo>
                        <a:pt x="0" y="201"/>
                      </a:lnTo>
                      <a:cubicBezTo>
                        <a:pt x="0" y="928"/>
                        <a:pt x="0" y="1555"/>
                        <a:pt x="101" y="2081"/>
                      </a:cubicBezTo>
                      <a:cubicBezTo>
                        <a:pt x="101" y="2507"/>
                        <a:pt x="201" y="2808"/>
                        <a:pt x="201" y="2808"/>
                      </a:cubicBezTo>
                      <a:cubicBezTo>
                        <a:pt x="201" y="2808"/>
                        <a:pt x="301" y="2507"/>
                        <a:pt x="301" y="1981"/>
                      </a:cubicBezTo>
                      <a:cubicBezTo>
                        <a:pt x="301" y="1564"/>
                        <a:pt x="205" y="956"/>
                        <a:pt x="201" y="343"/>
                      </a:cubicBezTo>
                      <a:lnTo>
                        <a:pt x="201" y="343"/>
                      </a:lnTo>
                      <a:cubicBezTo>
                        <a:pt x="1410" y="845"/>
                        <a:pt x="2406" y="1154"/>
                        <a:pt x="2406" y="1154"/>
                      </a:cubicBezTo>
                      <a:cubicBezTo>
                        <a:pt x="2406" y="1028"/>
                        <a:pt x="1454" y="627"/>
                        <a:pt x="201" y="101"/>
                      </a:cubicBezTo>
                      <a:lnTo>
                        <a:pt x="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5" name="Google Shape;1495;p20"/>
                <p:cNvSpPr/>
                <p:nvPr/>
              </p:nvSpPr>
              <p:spPr>
                <a:xfrm>
                  <a:off x="2936750" y="3657550"/>
                  <a:ext cx="42000" cy="50150"/>
                </a:xfrm>
                <a:custGeom>
                  <a:avLst/>
                  <a:gdLst/>
                  <a:ahLst/>
                  <a:cxnLst/>
                  <a:rect l="l" t="t" r="r" b="b"/>
                  <a:pathLst>
                    <a:path w="1680" h="2006" extrusionOk="0">
                      <a:moveTo>
                        <a:pt x="0" y="1"/>
                      </a:moveTo>
                      <a:lnTo>
                        <a:pt x="0" y="227"/>
                      </a:lnTo>
                      <a:lnTo>
                        <a:pt x="0" y="327"/>
                      </a:lnTo>
                      <a:cubicBezTo>
                        <a:pt x="0" y="753"/>
                        <a:pt x="0" y="1154"/>
                        <a:pt x="125" y="1480"/>
                      </a:cubicBezTo>
                      <a:cubicBezTo>
                        <a:pt x="125" y="1780"/>
                        <a:pt x="226" y="2006"/>
                        <a:pt x="226" y="2006"/>
                      </a:cubicBezTo>
                      <a:cubicBezTo>
                        <a:pt x="226" y="2006"/>
                        <a:pt x="326" y="1780"/>
                        <a:pt x="326" y="1480"/>
                      </a:cubicBezTo>
                      <a:cubicBezTo>
                        <a:pt x="326" y="1197"/>
                        <a:pt x="250" y="857"/>
                        <a:pt x="296" y="493"/>
                      </a:cubicBezTo>
                      <a:lnTo>
                        <a:pt x="296" y="493"/>
                      </a:lnTo>
                      <a:cubicBezTo>
                        <a:pt x="908" y="725"/>
                        <a:pt x="1437" y="879"/>
                        <a:pt x="1615" y="879"/>
                      </a:cubicBezTo>
                      <a:cubicBezTo>
                        <a:pt x="1657" y="879"/>
                        <a:pt x="1679" y="871"/>
                        <a:pt x="1679" y="853"/>
                      </a:cubicBezTo>
                      <a:cubicBezTo>
                        <a:pt x="1679" y="853"/>
                        <a:pt x="1053" y="427"/>
                        <a:pt x="226" y="126"/>
                      </a:cubicBezTo>
                      <a:lnTo>
                        <a:pt x="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6" name="Google Shape;1496;p20"/>
                <p:cNvSpPr/>
                <p:nvPr/>
              </p:nvSpPr>
              <p:spPr>
                <a:xfrm>
                  <a:off x="2991875" y="3456800"/>
                  <a:ext cx="70200" cy="59800"/>
                </a:xfrm>
                <a:custGeom>
                  <a:avLst/>
                  <a:gdLst/>
                  <a:ahLst/>
                  <a:cxnLst/>
                  <a:rect l="l" t="t" r="r" b="b"/>
                  <a:pathLst>
                    <a:path w="2808" h="2392" extrusionOk="0">
                      <a:moveTo>
                        <a:pt x="1134" y="1"/>
                      </a:moveTo>
                      <a:cubicBezTo>
                        <a:pt x="1007" y="1"/>
                        <a:pt x="599" y="1006"/>
                        <a:pt x="101" y="2191"/>
                      </a:cubicBezTo>
                      <a:lnTo>
                        <a:pt x="1" y="2392"/>
                      </a:lnTo>
                      <a:lnTo>
                        <a:pt x="301" y="2392"/>
                      </a:lnTo>
                      <a:cubicBezTo>
                        <a:pt x="1053" y="2392"/>
                        <a:pt x="1680" y="2292"/>
                        <a:pt x="2081" y="2292"/>
                      </a:cubicBezTo>
                      <a:cubicBezTo>
                        <a:pt x="2507" y="2191"/>
                        <a:pt x="2808" y="2191"/>
                        <a:pt x="2808" y="2091"/>
                      </a:cubicBezTo>
                      <a:lnTo>
                        <a:pt x="385" y="2091"/>
                      </a:lnTo>
                      <a:cubicBezTo>
                        <a:pt x="872" y="931"/>
                        <a:pt x="1248" y="11"/>
                        <a:pt x="1153" y="11"/>
                      </a:cubicBezTo>
                      <a:cubicBezTo>
                        <a:pt x="1148" y="4"/>
                        <a:pt x="1142" y="1"/>
                        <a:pt x="113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7" name="Google Shape;1497;p20"/>
                <p:cNvSpPr/>
                <p:nvPr/>
              </p:nvSpPr>
              <p:spPr>
                <a:xfrm>
                  <a:off x="2958050" y="3495900"/>
                  <a:ext cx="49525" cy="44525"/>
                </a:xfrm>
                <a:custGeom>
                  <a:avLst/>
                  <a:gdLst/>
                  <a:ahLst/>
                  <a:cxnLst/>
                  <a:rect l="l" t="t" r="r" b="b"/>
                  <a:pathLst>
                    <a:path w="1981" h="1781" extrusionOk="0">
                      <a:moveTo>
                        <a:pt x="827" y="1"/>
                      </a:moveTo>
                      <a:cubicBezTo>
                        <a:pt x="727" y="1"/>
                        <a:pt x="401" y="627"/>
                        <a:pt x="0" y="1580"/>
                      </a:cubicBezTo>
                      <a:lnTo>
                        <a:pt x="0" y="1680"/>
                      </a:lnTo>
                      <a:lnTo>
                        <a:pt x="201" y="1780"/>
                      </a:lnTo>
                      <a:cubicBezTo>
                        <a:pt x="727" y="1780"/>
                        <a:pt x="1153" y="1680"/>
                        <a:pt x="1454" y="1680"/>
                      </a:cubicBezTo>
                      <a:cubicBezTo>
                        <a:pt x="1780" y="1580"/>
                        <a:pt x="1980" y="1580"/>
                        <a:pt x="1980" y="1580"/>
                      </a:cubicBezTo>
                      <a:cubicBezTo>
                        <a:pt x="1980" y="1454"/>
                        <a:pt x="1780" y="1454"/>
                        <a:pt x="1454" y="1454"/>
                      </a:cubicBezTo>
                      <a:lnTo>
                        <a:pt x="378" y="1454"/>
                      </a:lnTo>
                      <a:cubicBezTo>
                        <a:pt x="658" y="629"/>
                        <a:pt x="827" y="93"/>
                        <a:pt x="8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8" name="Google Shape;1498;p20"/>
                <p:cNvSpPr/>
                <p:nvPr/>
              </p:nvSpPr>
              <p:spPr>
                <a:xfrm>
                  <a:off x="2889750" y="3435750"/>
                  <a:ext cx="47025" cy="44525"/>
                </a:xfrm>
                <a:custGeom>
                  <a:avLst/>
                  <a:gdLst/>
                  <a:ahLst/>
                  <a:cxnLst/>
                  <a:rect l="l" t="t" r="r" b="b"/>
                  <a:pathLst>
                    <a:path w="1881" h="1781" extrusionOk="0">
                      <a:moveTo>
                        <a:pt x="0" y="1"/>
                      </a:moveTo>
                      <a:cubicBezTo>
                        <a:pt x="0" y="1"/>
                        <a:pt x="126" y="728"/>
                        <a:pt x="426" y="1680"/>
                      </a:cubicBezTo>
                      <a:lnTo>
                        <a:pt x="527" y="1780"/>
                      </a:lnTo>
                      <a:lnTo>
                        <a:pt x="627" y="1680"/>
                      </a:lnTo>
                      <a:lnTo>
                        <a:pt x="752" y="1680"/>
                      </a:lnTo>
                      <a:lnTo>
                        <a:pt x="1579" y="853"/>
                      </a:lnTo>
                      <a:cubicBezTo>
                        <a:pt x="1780" y="527"/>
                        <a:pt x="1880" y="427"/>
                        <a:pt x="1880" y="427"/>
                      </a:cubicBezTo>
                      <a:cubicBezTo>
                        <a:pt x="1880" y="400"/>
                        <a:pt x="1866" y="387"/>
                        <a:pt x="1841" y="387"/>
                      </a:cubicBezTo>
                      <a:cubicBezTo>
                        <a:pt x="1773" y="387"/>
                        <a:pt x="1626" y="481"/>
                        <a:pt x="1479" y="627"/>
                      </a:cubicBezTo>
                      <a:cubicBezTo>
                        <a:pt x="1201" y="820"/>
                        <a:pt x="941" y="1067"/>
                        <a:pt x="668" y="1339"/>
                      </a:cubicBezTo>
                      <a:lnTo>
                        <a:pt x="668" y="1339"/>
                      </a:lnTo>
                      <a:cubicBezTo>
                        <a:pt x="375" y="523"/>
                        <a:pt x="115"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499" name="Google Shape;1499;p20"/>
                <p:cNvSpPr/>
                <p:nvPr/>
              </p:nvSpPr>
              <p:spPr>
                <a:xfrm>
                  <a:off x="2991875" y="3578875"/>
                  <a:ext cx="42000" cy="47375"/>
                </a:xfrm>
                <a:custGeom>
                  <a:avLst/>
                  <a:gdLst/>
                  <a:ahLst/>
                  <a:cxnLst/>
                  <a:rect l="l" t="t" r="r" b="b"/>
                  <a:pathLst>
                    <a:path w="1680" h="1895" extrusionOk="0">
                      <a:moveTo>
                        <a:pt x="1536" y="0"/>
                      </a:moveTo>
                      <a:cubicBezTo>
                        <a:pt x="1428" y="0"/>
                        <a:pt x="846" y="393"/>
                        <a:pt x="101" y="867"/>
                      </a:cubicBezTo>
                      <a:lnTo>
                        <a:pt x="1" y="968"/>
                      </a:lnTo>
                      <a:lnTo>
                        <a:pt x="101" y="1068"/>
                      </a:lnTo>
                      <a:cubicBezTo>
                        <a:pt x="527" y="1394"/>
                        <a:pt x="928" y="1594"/>
                        <a:pt x="1254" y="1694"/>
                      </a:cubicBezTo>
                      <a:cubicBezTo>
                        <a:pt x="1454" y="1795"/>
                        <a:pt x="1680" y="1895"/>
                        <a:pt x="1680" y="1895"/>
                      </a:cubicBezTo>
                      <a:cubicBezTo>
                        <a:pt x="1680" y="1895"/>
                        <a:pt x="1554" y="1694"/>
                        <a:pt x="1354" y="1594"/>
                      </a:cubicBezTo>
                      <a:cubicBezTo>
                        <a:pt x="1088" y="1417"/>
                        <a:pt x="802" y="1220"/>
                        <a:pt x="444" y="968"/>
                      </a:cubicBezTo>
                      <a:lnTo>
                        <a:pt x="444" y="968"/>
                      </a:lnTo>
                      <a:cubicBezTo>
                        <a:pt x="1131" y="491"/>
                        <a:pt x="1672" y="132"/>
                        <a:pt x="1554" y="15"/>
                      </a:cubicBezTo>
                      <a:cubicBezTo>
                        <a:pt x="1554" y="5"/>
                        <a:pt x="1548" y="0"/>
                        <a:pt x="153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0" name="Google Shape;1500;p20"/>
                <p:cNvSpPr/>
                <p:nvPr/>
              </p:nvSpPr>
              <p:spPr>
                <a:xfrm>
                  <a:off x="2874075" y="3480075"/>
                  <a:ext cx="68325" cy="62850"/>
                </a:xfrm>
                <a:custGeom>
                  <a:avLst/>
                  <a:gdLst/>
                  <a:ahLst/>
                  <a:cxnLst/>
                  <a:rect l="l" t="t" r="r" b="b"/>
                  <a:pathLst>
                    <a:path w="2733" h="2514" extrusionOk="0">
                      <a:moveTo>
                        <a:pt x="19" y="1"/>
                      </a:moveTo>
                      <a:cubicBezTo>
                        <a:pt x="12" y="1"/>
                        <a:pt x="6" y="3"/>
                        <a:pt x="1" y="7"/>
                      </a:cubicBezTo>
                      <a:cubicBezTo>
                        <a:pt x="1" y="7"/>
                        <a:pt x="226" y="1060"/>
                        <a:pt x="627" y="2413"/>
                      </a:cubicBezTo>
                      <a:lnTo>
                        <a:pt x="627" y="2513"/>
                      </a:lnTo>
                      <a:lnTo>
                        <a:pt x="853" y="2413"/>
                      </a:lnTo>
                      <a:cubicBezTo>
                        <a:pt x="1479" y="1987"/>
                        <a:pt x="1880" y="1586"/>
                        <a:pt x="2206" y="1260"/>
                      </a:cubicBezTo>
                      <a:cubicBezTo>
                        <a:pt x="2507" y="834"/>
                        <a:pt x="2733" y="634"/>
                        <a:pt x="2733" y="634"/>
                      </a:cubicBezTo>
                      <a:lnTo>
                        <a:pt x="2733" y="634"/>
                      </a:lnTo>
                      <a:cubicBezTo>
                        <a:pt x="2733" y="634"/>
                        <a:pt x="2407" y="734"/>
                        <a:pt x="2106" y="1060"/>
                      </a:cubicBezTo>
                      <a:cubicBezTo>
                        <a:pt x="1698" y="1348"/>
                        <a:pt x="1290" y="1751"/>
                        <a:pt x="815" y="2159"/>
                      </a:cubicBezTo>
                      <a:lnTo>
                        <a:pt x="815" y="2159"/>
                      </a:lnTo>
                      <a:cubicBezTo>
                        <a:pt x="511" y="940"/>
                        <a:pt x="156" y="1"/>
                        <a:pt x="19"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1" name="Google Shape;1501;p20"/>
                <p:cNvSpPr/>
                <p:nvPr/>
              </p:nvSpPr>
              <p:spPr>
                <a:xfrm>
                  <a:off x="2832725" y="3616200"/>
                  <a:ext cx="67700" cy="62850"/>
                </a:xfrm>
                <a:custGeom>
                  <a:avLst/>
                  <a:gdLst/>
                  <a:ahLst/>
                  <a:cxnLst/>
                  <a:rect l="l" t="t" r="r" b="b"/>
                  <a:pathLst>
                    <a:path w="2708" h="2514" extrusionOk="0">
                      <a:moveTo>
                        <a:pt x="2081" y="1"/>
                      </a:moveTo>
                      <a:lnTo>
                        <a:pt x="1880" y="101"/>
                      </a:lnTo>
                      <a:cubicBezTo>
                        <a:pt x="1254" y="527"/>
                        <a:pt x="828" y="928"/>
                        <a:pt x="527" y="1354"/>
                      </a:cubicBezTo>
                      <a:cubicBezTo>
                        <a:pt x="201" y="1655"/>
                        <a:pt x="1" y="1881"/>
                        <a:pt x="1" y="1881"/>
                      </a:cubicBezTo>
                      <a:cubicBezTo>
                        <a:pt x="101" y="1881"/>
                        <a:pt x="301" y="1780"/>
                        <a:pt x="627" y="1454"/>
                      </a:cubicBezTo>
                      <a:cubicBezTo>
                        <a:pt x="1014" y="1165"/>
                        <a:pt x="1423" y="758"/>
                        <a:pt x="1924" y="348"/>
                      </a:cubicBezTo>
                      <a:lnTo>
                        <a:pt x="1924" y="348"/>
                      </a:lnTo>
                      <a:cubicBezTo>
                        <a:pt x="2287" y="1571"/>
                        <a:pt x="2583" y="2514"/>
                        <a:pt x="2693" y="2514"/>
                      </a:cubicBezTo>
                      <a:cubicBezTo>
                        <a:pt x="2698" y="2514"/>
                        <a:pt x="2703" y="2512"/>
                        <a:pt x="2707" y="2507"/>
                      </a:cubicBezTo>
                      <a:cubicBezTo>
                        <a:pt x="2707" y="2507"/>
                        <a:pt x="2507" y="1454"/>
                        <a:pt x="2081" y="1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2" name="Google Shape;1502;p20"/>
                <p:cNvSpPr/>
                <p:nvPr/>
              </p:nvSpPr>
              <p:spPr>
                <a:xfrm>
                  <a:off x="2921075" y="3569225"/>
                  <a:ext cx="65825" cy="67675"/>
                </a:xfrm>
                <a:custGeom>
                  <a:avLst/>
                  <a:gdLst/>
                  <a:ahLst/>
                  <a:cxnLst/>
                  <a:rect l="l" t="t" r="r" b="b"/>
                  <a:pathLst>
                    <a:path w="2633" h="2707" extrusionOk="0">
                      <a:moveTo>
                        <a:pt x="2632" y="0"/>
                      </a:moveTo>
                      <a:lnTo>
                        <a:pt x="2632" y="0"/>
                      </a:lnTo>
                      <a:cubicBezTo>
                        <a:pt x="2632" y="0"/>
                        <a:pt x="1479" y="201"/>
                        <a:pt x="226" y="627"/>
                      </a:cubicBezTo>
                      <a:lnTo>
                        <a:pt x="0" y="627"/>
                      </a:lnTo>
                      <a:lnTo>
                        <a:pt x="126" y="827"/>
                      </a:lnTo>
                      <a:cubicBezTo>
                        <a:pt x="527" y="1454"/>
                        <a:pt x="1053" y="1880"/>
                        <a:pt x="1379" y="2181"/>
                      </a:cubicBezTo>
                      <a:lnTo>
                        <a:pt x="1880" y="2707"/>
                      </a:lnTo>
                      <a:cubicBezTo>
                        <a:pt x="2006" y="2707"/>
                        <a:pt x="1780" y="2406"/>
                        <a:pt x="1479" y="2080"/>
                      </a:cubicBezTo>
                      <a:cubicBezTo>
                        <a:pt x="1263" y="1672"/>
                        <a:pt x="794" y="1287"/>
                        <a:pt x="468" y="792"/>
                      </a:cubicBezTo>
                      <a:lnTo>
                        <a:pt x="468" y="792"/>
                      </a:lnTo>
                      <a:cubicBezTo>
                        <a:pt x="1658" y="495"/>
                        <a:pt x="2632" y="97"/>
                        <a:pt x="263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3" name="Google Shape;1503;p20"/>
                <p:cNvSpPr/>
                <p:nvPr/>
              </p:nvSpPr>
              <p:spPr>
                <a:xfrm>
                  <a:off x="3620950" y="3255925"/>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4" name="Google Shape;1504;p20"/>
                <p:cNvSpPr/>
                <p:nvPr/>
              </p:nvSpPr>
              <p:spPr>
                <a:xfrm>
                  <a:off x="3594625" y="32791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5" name="Google Shape;1505;p20"/>
                <p:cNvSpPr/>
                <p:nvPr/>
              </p:nvSpPr>
              <p:spPr>
                <a:xfrm>
                  <a:off x="3649775" y="3253425"/>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6" name="Google Shape;1506;p20"/>
                <p:cNvSpPr/>
                <p:nvPr/>
              </p:nvSpPr>
              <p:spPr>
                <a:xfrm>
                  <a:off x="3582100" y="330792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7" name="Google Shape;1507;p20"/>
                <p:cNvSpPr/>
                <p:nvPr/>
              </p:nvSpPr>
              <p:spPr>
                <a:xfrm>
                  <a:off x="3613425" y="3253425"/>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8" name="Google Shape;1508;p20"/>
                <p:cNvSpPr/>
                <p:nvPr/>
              </p:nvSpPr>
              <p:spPr>
                <a:xfrm>
                  <a:off x="3701775" y="3381250"/>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09" name="Google Shape;1509;p20"/>
                <p:cNvSpPr/>
                <p:nvPr/>
              </p:nvSpPr>
              <p:spPr>
                <a:xfrm>
                  <a:off x="3691750" y="3363075"/>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0" name="Google Shape;1510;p20"/>
                <p:cNvSpPr/>
                <p:nvPr/>
              </p:nvSpPr>
              <p:spPr>
                <a:xfrm>
                  <a:off x="3717450" y="3269100"/>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1" name="Google Shape;1511;p20"/>
                <p:cNvSpPr/>
                <p:nvPr/>
              </p:nvSpPr>
              <p:spPr>
                <a:xfrm>
                  <a:off x="3701775" y="32872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2" name="Google Shape;1512;p20"/>
                <p:cNvSpPr/>
                <p:nvPr/>
              </p:nvSpPr>
              <p:spPr>
                <a:xfrm>
                  <a:off x="3597775" y="3363075"/>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3" name="Google Shape;1513;p20"/>
                <p:cNvSpPr/>
                <p:nvPr/>
              </p:nvSpPr>
              <p:spPr>
                <a:xfrm>
                  <a:off x="3613425" y="33524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4" name="Google Shape;1514;p20"/>
                <p:cNvSpPr/>
                <p:nvPr/>
              </p:nvSpPr>
              <p:spPr>
                <a:xfrm>
                  <a:off x="3600275" y="330292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5" name="Google Shape;1515;p20"/>
                <p:cNvSpPr/>
                <p:nvPr/>
              </p:nvSpPr>
              <p:spPr>
                <a:xfrm>
                  <a:off x="3670450" y="3260575"/>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6" name="Google Shape;1516;p20"/>
                <p:cNvSpPr/>
                <p:nvPr/>
              </p:nvSpPr>
              <p:spPr>
                <a:xfrm>
                  <a:off x="3641625" y="3378750"/>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7" name="Google Shape;1517;p20"/>
                <p:cNvSpPr/>
                <p:nvPr/>
              </p:nvSpPr>
              <p:spPr>
                <a:xfrm>
                  <a:off x="3717450" y="3326100"/>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8" name="Google Shape;1518;p20"/>
                <p:cNvSpPr/>
                <p:nvPr/>
              </p:nvSpPr>
              <p:spPr>
                <a:xfrm>
                  <a:off x="3662925" y="3279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19" name="Google Shape;1519;p20"/>
                <p:cNvSpPr/>
                <p:nvPr/>
              </p:nvSpPr>
              <p:spPr>
                <a:xfrm>
                  <a:off x="3623450" y="3300425"/>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0" name="Google Shape;1520;p20"/>
                <p:cNvSpPr/>
                <p:nvPr/>
              </p:nvSpPr>
              <p:spPr>
                <a:xfrm>
                  <a:off x="3644775" y="334427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1" name="Google Shape;1521;p20"/>
                <p:cNvSpPr/>
                <p:nvPr/>
              </p:nvSpPr>
              <p:spPr>
                <a:xfrm>
                  <a:off x="3686125" y="3322625"/>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2" name="Google Shape;1522;p20"/>
                <p:cNvSpPr/>
                <p:nvPr/>
              </p:nvSpPr>
              <p:spPr>
                <a:xfrm>
                  <a:off x="4033225" y="1190750"/>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3" name="Google Shape;1523;p20"/>
                <p:cNvSpPr/>
                <p:nvPr/>
              </p:nvSpPr>
              <p:spPr>
                <a:xfrm>
                  <a:off x="4007550" y="1216800"/>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4" name="Google Shape;1524;p20"/>
                <p:cNvSpPr/>
                <p:nvPr/>
              </p:nvSpPr>
              <p:spPr>
                <a:xfrm>
                  <a:off x="4059550" y="1188250"/>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5" name="Google Shape;1525;p20"/>
                <p:cNvSpPr/>
                <p:nvPr/>
              </p:nvSpPr>
              <p:spPr>
                <a:xfrm>
                  <a:off x="3994400" y="1242750"/>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6" name="Google Shape;1526;p20"/>
                <p:cNvSpPr/>
                <p:nvPr/>
              </p:nvSpPr>
              <p:spPr>
                <a:xfrm>
                  <a:off x="4025725" y="1188250"/>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7" name="Google Shape;1527;p20"/>
                <p:cNvSpPr/>
                <p:nvPr/>
              </p:nvSpPr>
              <p:spPr>
                <a:xfrm>
                  <a:off x="4114700" y="131607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8" name="Google Shape;1528;p20"/>
                <p:cNvSpPr/>
                <p:nvPr/>
              </p:nvSpPr>
              <p:spPr>
                <a:xfrm>
                  <a:off x="4104050" y="130040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29" name="Google Shape;1529;p20"/>
                <p:cNvSpPr/>
                <p:nvPr/>
              </p:nvSpPr>
              <p:spPr>
                <a:xfrm>
                  <a:off x="4130350" y="1203925"/>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0" name="Google Shape;1530;p20"/>
                <p:cNvSpPr/>
                <p:nvPr/>
              </p:nvSpPr>
              <p:spPr>
                <a:xfrm>
                  <a:off x="4114700" y="1224600"/>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1" name="Google Shape;1531;p20"/>
                <p:cNvSpPr/>
                <p:nvPr/>
              </p:nvSpPr>
              <p:spPr>
                <a:xfrm>
                  <a:off x="3999400" y="1297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2" name="Google Shape;1532;p20"/>
                <p:cNvSpPr/>
                <p:nvPr/>
              </p:nvSpPr>
              <p:spPr>
                <a:xfrm>
                  <a:off x="4025725" y="1287250"/>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3" name="Google Shape;1533;p20"/>
                <p:cNvSpPr/>
                <p:nvPr/>
              </p:nvSpPr>
              <p:spPr>
                <a:xfrm>
                  <a:off x="4010050" y="1237750"/>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4" name="Google Shape;1534;p20"/>
                <p:cNvSpPr/>
                <p:nvPr/>
              </p:nvSpPr>
              <p:spPr>
                <a:xfrm>
                  <a:off x="4083350" y="119577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5" name="Google Shape;1535;p20"/>
                <p:cNvSpPr/>
                <p:nvPr/>
              </p:nvSpPr>
              <p:spPr>
                <a:xfrm>
                  <a:off x="4054550" y="1313575"/>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6" name="Google Shape;1536;p20"/>
                <p:cNvSpPr/>
                <p:nvPr/>
              </p:nvSpPr>
              <p:spPr>
                <a:xfrm>
                  <a:off x="4130350" y="12609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7" name="Google Shape;1537;p20"/>
                <p:cNvSpPr/>
                <p:nvPr/>
              </p:nvSpPr>
              <p:spPr>
                <a:xfrm>
                  <a:off x="4075225" y="121660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8" name="Google Shape;1538;p20"/>
                <p:cNvSpPr/>
                <p:nvPr/>
              </p:nvSpPr>
              <p:spPr>
                <a:xfrm>
                  <a:off x="4036375" y="1235250"/>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39" name="Google Shape;1539;p20"/>
                <p:cNvSpPr/>
                <p:nvPr/>
              </p:nvSpPr>
              <p:spPr>
                <a:xfrm>
                  <a:off x="4057050" y="1279725"/>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0" name="Google Shape;1540;p20"/>
                <p:cNvSpPr/>
                <p:nvPr/>
              </p:nvSpPr>
              <p:spPr>
                <a:xfrm>
                  <a:off x="4095900" y="1257750"/>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1" name="Google Shape;1541;p20"/>
                <p:cNvSpPr/>
                <p:nvPr/>
              </p:nvSpPr>
              <p:spPr>
                <a:xfrm>
                  <a:off x="3352150" y="4200675"/>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2" name="Google Shape;1542;p20"/>
                <p:cNvSpPr/>
                <p:nvPr/>
              </p:nvSpPr>
              <p:spPr>
                <a:xfrm>
                  <a:off x="3325850" y="4224600"/>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3" name="Google Shape;1543;p20"/>
                <p:cNvSpPr/>
                <p:nvPr/>
              </p:nvSpPr>
              <p:spPr>
                <a:xfrm>
                  <a:off x="3378475" y="4195775"/>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4" name="Google Shape;1544;p20"/>
                <p:cNvSpPr/>
                <p:nvPr/>
              </p:nvSpPr>
              <p:spPr>
                <a:xfrm>
                  <a:off x="3312675" y="425235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5" name="Google Shape;1545;p20"/>
                <p:cNvSpPr/>
                <p:nvPr/>
              </p:nvSpPr>
              <p:spPr>
                <a:xfrm>
                  <a:off x="3341650" y="4195775"/>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6" name="Google Shape;1546;p20"/>
                <p:cNvSpPr/>
                <p:nvPr/>
              </p:nvSpPr>
              <p:spPr>
                <a:xfrm>
                  <a:off x="3432975" y="4323600"/>
                  <a:ext cx="28850" cy="33875"/>
                </a:xfrm>
                <a:custGeom>
                  <a:avLst/>
                  <a:gdLst/>
                  <a:ahLst/>
                  <a:cxnLst/>
                  <a:rect l="l" t="t" r="r" b="b"/>
                  <a:pathLst>
                    <a:path w="1154" h="1355" extrusionOk="0">
                      <a:moveTo>
                        <a:pt x="1" y="1"/>
                      </a:moveTo>
                      <a:lnTo>
                        <a:pt x="1" y="101"/>
                      </a:lnTo>
                      <a:lnTo>
                        <a:pt x="1" y="928"/>
                      </a:lnTo>
                      <a:cubicBezTo>
                        <a:pt x="101" y="1154"/>
                        <a:pt x="101" y="1354"/>
                        <a:pt x="101" y="1354"/>
                      </a:cubicBezTo>
                      <a:lnTo>
                        <a:pt x="101" y="928"/>
                      </a:lnTo>
                      <a:lnTo>
                        <a:pt x="101" y="237"/>
                      </a:lnTo>
                      <a:lnTo>
                        <a:pt x="101" y="237"/>
                      </a:lnTo>
                      <a:cubicBezTo>
                        <a:pt x="683" y="437"/>
                        <a:pt x="1154" y="527"/>
                        <a:pt x="1154" y="527"/>
                      </a:cubicBezTo>
                      <a:cubicBezTo>
                        <a:pt x="1154" y="527"/>
                        <a:pt x="627" y="30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7" name="Google Shape;1547;p20"/>
                <p:cNvSpPr/>
                <p:nvPr/>
              </p:nvSpPr>
              <p:spPr>
                <a:xfrm>
                  <a:off x="3422325" y="4307950"/>
                  <a:ext cx="21325" cy="23200"/>
                </a:xfrm>
                <a:custGeom>
                  <a:avLst/>
                  <a:gdLst/>
                  <a:ahLst/>
                  <a:cxnLst/>
                  <a:rect l="l" t="t" r="r" b="b"/>
                  <a:pathLst>
                    <a:path w="853" h="928" extrusionOk="0">
                      <a:moveTo>
                        <a:pt x="1" y="0"/>
                      </a:moveTo>
                      <a:lnTo>
                        <a:pt x="1" y="100"/>
                      </a:lnTo>
                      <a:lnTo>
                        <a:pt x="1" y="627"/>
                      </a:lnTo>
                      <a:cubicBezTo>
                        <a:pt x="126" y="827"/>
                        <a:pt x="126" y="927"/>
                        <a:pt x="126" y="927"/>
                      </a:cubicBezTo>
                      <a:lnTo>
                        <a:pt x="126" y="627"/>
                      </a:lnTo>
                      <a:lnTo>
                        <a:pt x="126" y="159"/>
                      </a:lnTo>
                      <a:lnTo>
                        <a:pt x="126" y="159"/>
                      </a:lnTo>
                      <a:cubicBezTo>
                        <a:pt x="489" y="325"/>
                        <a:pt x="753" y="426"/>
                        <a:pt x="753" y="426"/>
                      </a:cubicBezTo>
                      <a:cubicBezTo>
                        <a:pt x="853" y="301"/>
                        <a:pt x="527" y="201"/>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8" name="Google Shape;1548;p20"/>
                <p:cNvSpPr/>
                <p:nvPr/>
              </p:nvSpPr>
              <p:spPr>
                <a:xfrm>
                  <a:off x="3448650" y="4213950"/>
                  <a:ext cx="31350" cy="27450"/>
                </a:xfrm>
                <a:custGeom>
                  <a:avLst/>
                  <a:gdLst/>
                  <a:ahLst/>
                  <a:cxnLst/>
                  <a:rect l="l" t="t" r="r" b="b"/>
                  <a:pathLst>
                    <a:path w="1254" h="1098" extrusionOk="0">
                      <a:moveTo>
                        <a:pt x="527" y="1"/>
                      </a:moveTo>
                      <a:cubicBezTo>
                        <a:pt x="527" y="1"/>
                        <a:pt x="201" y="427"/>
                        <a:pt x="0" y="1053"/>
                      </a:cubicBezTo>
                      <a:lnTo>
                        <a:pt x="101" y="1053"/>
                      </a:lnTo>
                      <a:cubicBezTo>
                        <a:pt x="209" y="1087"/>
                        <a:pt x="315" y="1098"/>
                        <a:pt x="416" y="1098"/>
                      </a:cubicBezTo>
                      <a:cubicBezTo>
                        <a:pt x="619" y="1098"/>
                        <a:pt x="802" y="1053"/>
                        <a:pt x="953" y="1053"/>
                      </a:cubicBezTo>
                      <a:cubicBezTo>
                        <a:pt x="1153" y="1053"/>
                        <a:pt x="1254" y="1053"/>
                        <a:pt x="1254" y="928"/>
                      </a:cubicBezTo>
                      <a:lnTo>
                        <a:pt x="164" y="928"/>
                      </a:lnTo>
                      <a:cubicBezTo>
                        <a:pt x="440" y="371"/>
                        <a:pt x="527" y="1"/>
                        <a:pt x="5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49" name="Google Shape;1549;p20"/>
                <p:cNvSpPr/>
                <p:nvPr/>
              </p:nvSpPr>
              <p:spPr>
                <a:xfrm>
                  <a:off x="3432975" y="4232125"/>
                  <a:ext cx="20700" cy="20700"/>
                </a:xfrm>
                <a:custGeom>
                  <a:avLst/>
                  <a:gdLst/>
                  <a:ahLst/>
                  <a:cxnLst/>
                  <a:rect l="l" t="t" r="r" b="b"/>
                  <a:pathLst>
                    <a:path w="828" h="828" extrusionOk="0">
                      <a:moveTo>
                        <a:pt x="327" y="1"/>
                      </a:moveTo>
                      <a:cubicBezTo>
                        <a:pt x="327" y="1"/>
                        <a:pt x="138" y="273"/>
                        <a:pt x="29" y="627"/>
                      </a:cubicBezTo>
                      <a:lnTo>
                        <a:pt x="1" y="627"/>
                      </a:lnTo>
                      <a:lnTo>
                        <a:pt x="22" y="649"/>
                      </a:lnTo>
                      <a:lnTo>
                        <a:pt x="22" y="649"/>
                      </a:lnTo>
                      <a:cubicBezTo>
                        <a:pt x="15" y="675"/>
                        <a:pt x="7" y="701"/>
                        <a:pt x="1" y="727"/>
                      </a:cubicBezTo>
                      <a:lnTo>
                        <a:pt x="1" y="828"/>
                      </a:lnTo>
                      <a:lnTo>
                        <a:pt x="101" y="828"/>
                      </a:lnTo>
                      <a:cubicBezTo>
                        <a:pt x="327" y="828"/>
                        <a:pt x="527" y="727"/>
                        <a:pt x="627" y="727"/>
                      </a:cubicBezTo>
                      <a:lnTo>
                        <a:pt x="828" y="727"/>
                      </a:lnTo>
                      <a:cubicBezTo>
                        <a:pt x="828" y="627"/>
                        <a:pt x="728" y="627"/>
                        <a:pt x="627" y="627"/>
                      </a:cubicBezTo>
                      <a:lnTo>
                        <a:pt x="156" y="627"/>
                      </a:lnTo>
                      <a:cubicBezTo>
                        <a:pt x="342" y="273"/>
                        <a:pt x="418" y="1"/>
                        <a:pt x="3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0" name="Google Shape;1550;p20"/>
                <p:cNvSpPr/>
                <p:nvPr/>
              </p:nvSpPr>
              <p:spPr>
                <a:xfrm>
                  <a:off x="3318325" y="430542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1" name="Google Shape;1551;p20"/>
                <p:cNvSpPr/>
                <p:nvPr/>
              </p:nvSpPr>
              <p:spPr>
                <a:xfrm>
                  <a:off x="3344000" y="429477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2" name="Google Shape;1552;p20"/>
                <p:cNvSpPr/>
                <p:nvPr/>
              </p:nvSpPr>
              <p:spPr>
                <a:xfrm>
                  <a:off x="3328350" y="42452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3" name="Google Shape;1553;p20"/>
                <p:cNvSpPr/>
                <p:nvPr/>
              </p:nvSpPr>
              <p:spPr>
                <a:xfrm>
                  <a:off x="3399150" y="4203300"/>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4" name="Google Shape;1554;p20"/>
                <p:cNvSpPr/>
                <p:nvPr/>
              </p:nvSpPr>
              <p:spPr>
                <a:xfrm>
                  <a:off x="3372825" y="4323600"/>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5" name="Google Shape;1555;p20"/>
                <p:cNvSpPr/>
                <p:nvPr/>
              </p:nvSpPr>
              <p:spPr>
                <a:xfrm>
                  <a:off x="3448650" y="4270700"/>
                  <a:ext cx="18200" cy="21600"/>
                </a:xfrm>
                <a:custGeom>
                  <a:avLst/>
                  <a:gdLst/>
                  <a:ahLst/>
                  <a:cxnLst/>
                  <a:rect l="l" t="t" r="r" b="b"/>
                  <a:pathLst>
                    <a:path w="728" h="864" extrusionOk="0">
                      <a:moveTo>
                        <a:pt x="692" y="0"/>
                      </a:moveTo>
                      <a:cubicBezTo>
                        <a:pt x="602" y="0"/>
                        <a:pt x="341" y="177"/>
                        <a:pt x="0" y="337"/>
                      </a:cubicBezTo>
                      <a:lnTo>
                        <a:pt x="0" y="438"/>
                      </a:lnTo>
                      <a:cubicBezTo>
                        <a:pt x="201" y="663"/>
                        <a:pt x="426" y="763"/>
                        <a:pt x="527" y="763"/>
                      </a:cubicBezTo>
                      <a:cubicBezTo>
                        <a:pt x="627" y="864"/>
                        <a:pt x="727" y="864"/>
                        <a:pt x="727" y="864"/>
                      </a:cubicBezTo>
                      <a:cubicBezTo>
                        <a:pt x="727" y="864"/>
                        <a:pt x="727" y="763"/>
                        <a:pt x="627" y="663"/>
                      </a:cubicBezTo>
                      <a:cubicBezTo>
                        <a:pt x="447" y="663"/>
                        <a:pt x="348" y="562"/>
                        <a:pt x="167" y="397"/>
                      </a:cubicBezTo>
                      <a:lnTo>
                        <a:pt x="167" y="397"/>
                      </a:lnTo>
                      <a:cubicBezTo>
                        <a:pt x="466" y="211"/>
                        <a:pt x="727" y="37"/>
                        <a:pt x="727" y="37"/>
                      </a:cubicBezTo>
                      <a:cubicBezTo>
                        <a:pt x="727" y="11"/>
                        <a:pt x="715" y="0"/>
                        <a:pt x="69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6" name="Google Shape;1556;p20"/>
                <p:cNvSpPr/>
                <p:nvPr/>
              </p:nvSpPr>
              <p:spPr>
                <a:xfrm>
                  <a:off x="3394125" y="4224600"/>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7" name="Google Shape;1557;p20"/>
                <p:cNvSpPr/>
                <p:nvPr/>
              </p:nvSpPr>
              <p:spPr>
                <a:xfrm>
                  <a:off x="3352275" y="4244300"/>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8" name="Google Shape;1558;p20"/>
                <p:cNvSpPr/>
                <p:nvPr/>
              </p:nvSpPr>
              <p:spPr>
                <a:xfrm>
                  <a:off x="3372825" y="4287275"/>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59" name="Google Shape;1559;p20"/>
                <p:cNvSpPr/>
                <p:nvPr/>
              </p:nvSpPr>
              <p:spPr>
                <a:xfrm>
                  <a:off x="3417325" y="4265950"/>
                  <a:ext cx="28850" cy="31375"/>
                </a:xfrm>
                <a:custGeom>
                  <a:avLst/>
                  <a:gdLst/>
                  <a:ahLst/>
                  <a:cxnLst/>
                  <a:rect l="l" t="t" r="r" b="b"/>
                  <a:pathLst>
                    <a:path w="1154" h="1255" extrusionOk="0">
                      <a:moveTo>
                        <a:pt x="1153" y="1"/>
                      </a:moveTo>
                      <a:cubicBezTo>
                        <a:pt x="1153" y="1"/>
                        <a:pt x="627" y="101"/>
                        <a:pt x="0" y="327"/>
                      </a:cubicBezTo>
                      <a:lnTo>
                        <a:pt x="0" y="427"/>
                      </a:lnTo>
                      <a:cubicBezTo>
                        <a:pt x="201" y="628"/>
                        <a:pt x="426" y="853"/>
                        <a:pt x="527" y="1054"/>
                      </a:cubicBezTo>
                      <a:cubicBezTo>
                        <a:pt x="727" y="1154"/>
                        <a:pt x="727" y="1254"/>
                        <a:pt x="827" y="1254"/>
                      </a:cubicBezTo>
                      <a:cubicBezTo>
                        <a:pt x="827" y="1254"/>
                        <a:pt x="727" y="1154"/>
                        <a:pt x="627" y="953"/>
                      </a:cubicBezTo>
                      <a:cubicBezTo>
                        <a:pt x="443" y="746"/>
                        <a:pt x="343" y="561"/>
                        <a:pt x="154" y="377"/>
                      </a:cubicBezTo>
                      <a:lnTo>
                        <a:pt x="154" y="377"/>
                      </a:lnTo>
                      <a:cubicBezTo>
                        <a:pt x="711" y="191"/>
                        <a:pt x="1153" y="1"/>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0" name="Google Shape;1560;p20"/>
                <p:cNvSpPr/>
                <p:nvPr/>
              </p:nvSpPr>
              <p:spPr>
                <a:xfrm>
                  <a:off x="4461800" y="21694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1" name="Google Shape;1561;p20"/>
                <p:cNvSpPr/>
                <p:nvPr/>
              </p:nvSpPr>
              <p:spPr>
                <a:xfrm>
                  <a:off x="4435500" y="21932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2" name="Google Shape;1562;p20"/>
                <p:cNvSpPr/>
                <p:nvPr/>
              </p:nvSpPr>
              <p:spPr>
                <a:xfrm>
                  <a:off x="4487500" y="2166950"/>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3" name="Google Shape;1563;p20"/>
                <p:cNvSpPr/>
                <p:nvPr/>
              </p:nvSpPr>
              <p:spPr>
                <a:xfrm>
                  <a:off x="4422325" y="2222100"/>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4" name="Google Shape;1564;p20"/>
                <p:cNvSpPr/>
                <p:nvPr/>
              </p:nvSpPr>
              <p:spPr>
                <a:xfrm>
                  <a:off x="4453675" y="2166950"/>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5" name="Google Shape;1565;p20"/>
                <p:cNvSpPr/>
                <p:nvPr/>
              </p:nvSpPr>
              <p:spPr>
                <a:xfrm>
                  <a:off x="4542625" y="22947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6" name="Google Shape;1566;p20"/>
                <p:cNvSpPr/>
                <p:nvPr/>
              </p:nvSpPr>
              <p:spPr>
                <a:xfrm>
                  <a:off x="4531975" y="2276600"/>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7" name="Google Shape;1567;p20"/>
                <p:cNvSpPr/>
                <p:nvPr/>
              </p:nvSpPr>
              <p:spPr>
                <a:xfrm>
                  <a:off x="4558300" y="218262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8" name="Google Shape;1568;p20"/>
                <p:cNvSpPr/>
                <p:nvPr/>
              </p:nvSpPr>
              <p:spPr>
                <a:xfrm>
                  <a:off x="4542625" y="2200775"/>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69" name="Google Shape;1569;p20"/>
                <p:cNvSpPr/>
                <p:nvPr/>
              </p:nvSpPr>
              <p:spPr>
                <a:xfrm>
                  <a:off x="4427975" y="2276600"/>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0" name="Google Shape;1570;p20"/>
                <p:cNvSpPr/>
                <p:nvPr/>
              </p:nvSpPr>
              <p:spPr>
                <a:xfrm>
                  <a:off x="4453675" y="2266575"/>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1" name="Google Shape;1571;p20"/>
                <p:cNvSpPr/>
                <p:nvPr/>
              </p:nvSpPr>
              <p:spPr>
                <a:xfrm>
                  <a:off x="4438000" y="2216450"/>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2" name="Google Shape;1572;p20"/>
                <p:cNvSpPr/>
                <p:nvPr/>
              </p:nvSpPr>
              <p:spPr>
                <a:xfrm>
                  <a:off x="4511300" y="21747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3" name="Google Shape;1573;p20"/>
                <p:cNvSpPr/>
                <p:nvPr/>
              </p:nvSpPr>
              <p:spPr>
                <a:xfrm>
                  <a:off x="4482475" y="2292275"/>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4" name="Google Shape;1574;p20"/>
                <p:cNvSpPr/>
                <p:nvPr/>
              </p:nvSpPr>
              <p:spPr>
                <a:xfrm>
                  <a:off x="4558300" y="2240250"/>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5" name="Google Shape;1575;p20"/>
                <p:cNvSpPr/>
                <p:nvPr/>
              </p:nvSpPr>
              <p:spPr>
                <a:xfrm>
                  <a:off x="4503175" y="21932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6" name="Google Shape;1576;p20"/>
                <p:cNvSpPr/>
                <p:nvPr/>
              </p:nvSpPr>
              <p:spPr>
                <a:xfrm>
                  <a:off x="4464325" y="2213950"/>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7" name="Google Shape;1577;p20"/>
                <p:cNvSpPr/>
                <p:nvPr/>
              </p:nvSpPr>
              <p:spPr>
                <a:xfrm>
                  <a:off x="4485000" y="2258425"/>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78" name="Google Shape;1578;p20"/>
                <p:cNvSpPr/>
                <p:nvPr/>
              </p:nvSpPr>
              <p:spPr>
                <a:xfrm>
                  <a:off x="4524475" y="2236775"/>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1579" name="Google Shape;1579;p20"/>
              <p:cNvGrpSpPr/>
              <p:nvPr/>
            </p:nvGrpSpPr>
            <p:grpSpPr>
              <a:xfrm>
                <a:off x="8058163" y="4260938"/>
                <a:ext cx="363425" cy="391625"/>
                <a:chOff x="6486688" y="4948425"/>
                <a:chExt cx="363425" cy="391625"/>
              </a:xfrm>
            </p:grpSpPr>
            <p:sp>
              <p:nvSpPr>
                <p:cNvPr id="1580" name="Google Shape;1580;p20"/>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1" name="Google Shape;1581;p20"/>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2" name="Google Shape;1582;p20"/>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3" name="Google Shape;1583;p20"/>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4" name="Google Shape;1584;p20"/>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5" name="Google Shape;1585;p20"/>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6" name="Google Shape;1586;p20"/>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7" name="Google Shape;1587;p20"/>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8" name="Google Shape;1588;p20"/>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89" name="Google Shape;1589;p20"/>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0" name="Google Shape;1590;p20"/>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1" name="Google Shape;1591;p20"/>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2" name="Google Shape;1592;p20"/>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3" name="Google Shape;1593;p20"/>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4" name="Google Shape;1594;p20"/>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5" name="Google Shape;1595;p20"/>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6" name="Google Shape;1596;p20"/>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7" name="Google Shape;1597;p20"/>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598" name="Google Shape;1598;p20"/>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1599" name="Google Shape;1599;p20"/>
              <p:cNvSpPr/>
              <p:nvPr/>
            </p:nvSpPr>
            <p:spPr>
              <a:xfrm rot="5400000" flipH="1">
                <a:off x="5210350" y="3932713"/>
                <a:ext cx="234975" cy="355350"/>
              </a:xfrm>
              <a:custGeom>
                <a:avLst/>
                <a:gdLst/>
                <a:ahLst/>
                <a:cxnLst/>
                <a:rect l="l" t="t" r="r" b="b"/>
                <a:pathLst>
                  <a:path w="9399" h="14214" extrusionOk="0">
                    <a:moveTo>
                      <a:pt x="125" y="1"/>
                    </a:moveTo>
                    <a:lnTo>
                      <a:pt x="125" y="1"/>
                    </a:lnTo>
                    <a:cubicBezTo>
                      <a:pt x="0" y="101"/>
                      <a:pt x="2105" y="3359"/>
                      <a:pt x="4612" y="7219"/>
                    </a:cubicBezTo>
                    <a:cubicBezTo>
                      <a:pt x="7177" y="11117"/>
                      <a:pt x="9233" y="14214"/>
                      <a:pt x="9392" y="14214"/>
                    </a:cubicBezTo>
                    <a:cubicBezTo>
                      <a:pt x="9395" y="14214"/>
                      <a:pt x="9397" y="14213"/>
                      <a:pt x="9399" y="14211"/>
                    </a:cubicBezTo>
                    <a:cubicBezTo>
                      <a:pt x="9399" y="14211"/>
                      <a:pt x="7419" y="10978"/>
                      <a:pt x="4812" y="7119"/>
                    </a:cubicBezTo>
                    <a:cubicBezTo>
                      <a:pt x="2306" y="3134"/>
                      <a:pt x="126" y="1"/>
                      <a:pt x="12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0" name="Google Shape;1600;p20"/>
              <p:cNvSpPr/>
              <p:nvPr/>
            </p:nvSpPr>
            <p:spPr>
              <a:xfrm rot="5400000" flipH="1">
                <a:off x="5181538" y="4013475"/>
                <a:ext cx="326475" cy="211375"/>
              </a:xfrm>
              <a:custGeom>
                <a:avLst/>
                <a:gdLst/>
                <a:ahLst/>
                <a:cxnLst/>
                <a:rect l="l" t="t" r="r" b="b"/>
                <a:pathLst>
                  <a:path w="13059" h="8455" extrusionOk="0">
                    <a:moveTo>
                      <a:pt x="12952" y="0"/>
                    </a:moveTo>
                    <a:cubicBezTo>
                      <a:pt x="12808" y="0"/>
                      <a:pt x="9935" y="1842"/>
                      <a:pt x="6467" y="4064"/>
                    </a:cubicBezTo>
                    <a:cubicBezTo>
                      <a:pt x="2808" y="6471"/>
                      <a:pt x="1" y="8450"/>
                      <a:pt x="1" y="8450"/>
                    </a:cubicBezTo>
                    <a:cubicBezTo>
                      <a:pt x="1" y="8453"/>
                      <a:pt x="3" y="8454"/>
                      <a:pt x="6" y="8454"/>
                    </a:cubicBezTo>
                    <a:cubicBezTo>
                      <a:pt x="156" y="8454"/>
                      <a:pt x="3124" y="6613"/>
                      <a:pt x="6567" y="4390"/>
                    </a:cubicBezTo>
                    <a:cubicBezTo>
                      <a:pt x="10126" y="1984"/>
                      <a:pt x="13058" y="4"/>
                      <a:pt x="12958" y="4"/>
                    </a:cubicBezTo>
                    <a:cubicBezTo>
                      <a:pt x="12958" y="2"/>
                      <a:pt x="12956" y="0"/>
                      <a:pt x="1295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1" name="Google Shape;1601;p20"/>
              <p:cNvSpPr/>
              <p:nvPr/>
            </p:nvSpPr>
            <p:spPr>
              <a:xfrm rot="5400000" flipH="1">
                <a:off x="5293700" y="3948413"/>
                <a:ext cx="78325" cy="360300"/>
              </a:xfrm>
              <a:custGeom>
                <a:avLst/>
                <a:gdLst/>
                <a:ahLst/>
                <a:cxnLst/>
                <a:rect l="l" t="t" r="r" b="b"/>
                <a:pathLst>
                  <a:path w="3133" h="14412" extrusionOk="0">
                    <a:moveTo>
                      <a:pt x="3033" y="0"/>
                    </a:moveTo>
                    <a:lnTo>
                      <a:pt x="3033" y="0"/>
                    </a:lnTo>
                    <a:cubicBezTo>
                      <a:pt x="2932" y="0"/>
                      <a:pt x="2206" y="3233"/>
                      <a:pt x="1479" y="7193"/>
                    </a:cubicBezTo>
                    <a:cubicBezTo>
                      <a:pt x="627" y="11178"/>
                      <a:pt x="0" y="14311"/>
                      <a:pt x="100" y="14411"/>
                    </a:cubicBezTo>
                    <a:cubicBezTo>
                      <a:pt x="100" y="14411"/>
                      <a:pt x="852" y="11178"/>
                      <a:pt x="1679" y="7193"/>
                    </a:cubicBezTo>
                    <a:cubicBezTo>
                      <a:pt x="2506" y="3233"/>
                      <a:pt x="3133" y="100"/>
                      <a:pt x="3033"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2" name="Google Shape;1602;p20"/>
              <p:cNvSpPr/>
              <p:nvPr/>
            </p:nvSpPr>
            <p:spPr>
              <a:xfrm rot="5400000" flipH="1">
                <a:off x="5154175" y="4074788"/>
                <a:ext cx="391625" cy="81250"/>
              </a:xfrm>
              <a:custGeom>
                <a:avLst/>
                <a:gdLst/>
                <a:ahLst/>
                <a:cxnLst/>
                <a:rect l="l" t="t" r="r" b="b"/>
                <a:pathLst>
                  <a:path w="15665" h="3250" extrusionOk="0">
                    <a:moveTo>
                      <a:pt x="175" y="0"/>
                    </a:moveTo>
                    <a:cubicBezTo>
                      <a:pt x="126" y="0"/>
                      <a:pt x="101" y="6"/>
                      <a:pt x="101" y="16"/>
                    </a:cubicBezTo>
                    <a:cubicBezTo>
                      <a:pt x="1" y="117"/>
                      <a:pt x="3560" y="843"/>
                      <a:pt x="7845" y="1771"/>
                    </a:cubicBezTo>
                    <a:cubicBezTo>
                      <a:pt x="12106" y="2623"/>
                      <a:pt x="15665" y="3249"/>
                      <a:pt x="15665" y="3249"/>
                    </a:cubicBezTo>
                    <a:cubicBezTo>
                      <a:pt x="15665" y="3149"/>
                      <a:pt x="12231" y="2397"/>
                      <a:pt x="7946" y="1470"/>
                    </a:cubicBezTo>
                    <a:cubicBezTo>
                      <a:pt x="3934" y="599"/>
                      <a:pt x="698" y="0"/>
                      <a:pt x="17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3" name="Google Shape;1603;p20"/>
              <p:cNvSpPr/>
              <p:nvPr/>
            </p:nvSpPr>
            <p:spPr>
              <a:xfrm rot="5400000" flipH="1">
                <a:off x="5446575" y="4179613"/>
                <a:ext cx="62675" cy="70200"/>
              </a:xfrm>
              <a:custGeom>
                <a:avLst/>
                <a:gdLst/>
                <a:ahLst/>
                <a:cxnLst/>
                <a:rect l="l" t="t" r="r" b="b"/>
                <a:pathLst>
                  <a:path w="2507" h="2808" extrusionOk="0">
                    <a:moveTo>
                      <a:pt x="2206" y="0"/>
                    </a:moveTo>
                    <a:lnTo>
                      <a:pt x="2206" y="827"/>
                    </a:lnTo>
                    <a:lnTo>
                      <a:pt x="2206" y="2423"/>
                    </a:lnTo>
                    <a:lnTo>
                      <a:pt x="2206" y="2423"/>
                    </a:lnTo>
                    <a:cubicBezTo>
                      <a:pt x="1043" y="1946"/>
                      <a:pt x="95" y="1654"/>
                      <a:pt x="0" y="1654"/>
                    </a:cubicBezTo>
                    <a:cubicBezTo>
                      <a:pt x="0" y="1779"/>
                      <a:pt x="1053" y="2180"/>
                      <a:pt x="2306" y="2707"/>
                    </a:cubicBezTo>
                    <a:lnTo>
                      <a:pt x="2507" y="2807"/>
                    </a:lnTo>
                    <a:lnTo>
                      <a:pt x="2507" y="2607"/>
                    </a:lnTo>
                    <a:cubicBezTo>
                      <a:pt x="2507" y="1880"/>
                      <a:pt x="2406" y="1253"/>
                      <a:pt x="2406" y="727"/>
                    </a:cubicBezTo>
                    <a:cubicBezTo>
                      <a:pt x="2306" y="301"/>
                      <a:pt x="2306" y="0"/>
                      <a:pt x="220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4" name="Google Shape;1604;p20"/>
              <p:cNvSpPr/>
              <p:nvPr/>
            </p:nvSpPr>
            <p:spPr>
              <a:xfrm rot="5400000" flipH="1">
                <a:off x="5169963" y="3985700"/>
                <a:ext cx="62675" cy="70825"/>
              </a:xfrm>
              <a:custGeom>
                <a:avLst/>
                <a:gdLst/>
                <a:ahLst/>
                <a:cxnLst/>
                <a:rect l="l" t="t" r="r" b="b"/>
                <a:pathLst>
                  <a:path w="2507" h="2833" extrusionOk="0">
                    <a:moveTo>
                      <a:pt x="101" y="1"/>
                    </a:moveTo>
                    <a:lnTo>
                      <a:pt x="101" y="226"/>
                    </a:lnTo>
                    <a:cubicBezTo>
                      <a:pt x="1" y="953"/>
                      <a:pt x="101" y="1580"/>
                      <a:pt x="201" y="2106"/>
                    </a:cubicBezTo>
                    <a:cubicBezTo>
                      <a:pt x="201" y="2507"/>
                      <a:pt x="201" y="2833"/>
                      <a:pt x="301" y="2833"/>
                    </a:cubicBezTo>
                    <a:cubicBezTo>
                      <a:pt x="301" y="2833"/>
                      <a:pt x="402" y="2507"/>
                      <a:pt x="301" y="2006"/>
                    </a:cubicBezTo>
                    <a:lnTo>
                      <a:pt x="301" y="404"/>
                    </a:lnTo>
                    <a:lnTo>
                      <a:pt x="301" y="404"/>
                    </a:lnTo>
                    <a:cubicBezTo>
                      <a:pt x="1557" y="882"/>
                      <a:pt x="2507" y="1154"/>
                      <a:pt x="2507" y="1154"/>
                    </a:cubicBezTo>
                    <a:cubicBezTo>
                      <a:pt x="2507" y="1053"/>
                      <a:pt x="1454" y="627"/>
                      <a:pt x="201" y="126"/>
                    </a:cubicBezTo>
                    <a:lnTo>
                      <a:pt x="10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5" name="Google Shape;1605;p20"/>
              <p:cNvSpPr/>
              <p:nvPr/>
            </p:nvSpPr>
            <p:spPr>
              <a:xfrm rot="5400000" flipH="1">
                <a:off x="5227275" y="4027988"/>
                <a:ext cx="42000" cy="49525"/>
              </a:xfrm>
              <a:custGeom>
                <a:avLst/>
                <a:gdLst/>
                <a:ahLst/>
                <a:cxnLst/>
                <a:rect l="l" t="t" r="r" b="b"/>
                <a:pathLst>
                  <a:path w="1680" h="1981" extrusionOk="0">
                    <a:moveTo>
                      <a:pt x="0" y="0"/>
                    </a:moveTo>
                    <a:lnTo>
                      <a:pt x="0" y="201"/>
                    </a:lnTo>
                    <a:lnTo>
                      <a:pt x="0" y="326"/>
                    </a:lnTo>
                    <a:cubicBezTo>
                      <a:pt x="0" y="727"/>
                      <a:pt x="0" y="1153"/>
                      <a:pt x="101" y="1454"/>
                    </a:cubicBezTo>
                    <a:cubicBezTo>
                      <a:pt x="101" y="1780"/>
                      <a:pt x="101" y="1980"/>
                      <a:pt x="226" y="1980"/>
                    </a:cubicBezTo>
                    <a:lnTo>
                      <a:pt x="226" y="1454"/>
                    </a:lnTo>
                    <a:lnTo>
                      <a:pt x="226" y="384"/>
                    </a:lnTo>
                    <a:lnTo>
                      <a:pt x="226" y="384"/>
                    </a:lnTo>
                    <a:cubicBezTo>
                      <a:pt x="866" y="677"/>
                      <a:pt x="1415" y="862"/>
                      <a:pt x="1607" y="862"/>
                    </a:cubicBezTo>
                    <a:cubicBezTo>
                      <a:pt x="1654" y="862"/>
                      <a:pt x="1680" y="851"/>
                      <a:pt x="1680" y="827"/>
                    </a:cubicBezTo>
                    <a:cubicBezTo>
                      <a:pt x="1680" y="827"/>
                      <a:pt x="1053" y="426"/>
                      <a:pt x="226"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6" name="Google Shape;1606;p20"/>
              <p:cNvSpPr/>
              <p:nvPr/>
            </p:nvSpPr>
            <p:spPr>
              <a:xfrm rot="5400000" flipH="1">
                <a:off x="5410250" y="3952163"/>
                <a:ext cx="70200" cy="62675"/>
              </a:xfrm>
              <a:custGeom>
                <a:avLst/>
                <a:gdLst/>
                <a:ahLst/>
                <a:cxnLst/>
                <a:rect l="l" t="t" r="r" b="b"/>
                <a:pathLst>
                  <a:path w="2808" h="2507" extrusionOk="0">
                    <a:moveTo>
                      <a:pt x="1153" y="1"/>
                    </a:moveTo>
                    <a:cubicBezTo>
                      <a:pt x="1028" y="1"/>
                      <a:pt x="627" y="1053"/>
                      <a:pt x="100" y="2306"/>
                    </a:cubicBezTo>
                    <a:lnTo>
                      <a:pt x="0" y="2507"/>
                    </a:lnTo>
                    <a:lnTo>
                      <a:pt x="301" y="2507"/>
                    </a:lnTo>
                    <a:cubicBezTo>
                      <a:pt x="927" y="2507"/>
                      <a:pt x="1554" y="2407"/>
                      <a:pt x="2080" y="2407"/>
                    </a:cubicBezTo>
                    <a:cubicBezTo>
                      <a:pt x="2506" y="2306"/>
                      <a:pt x="2807" y="2306"/>
                      <a:pt x="2807" y="2206"/>
                    </a:cubicBezTo>
                    <a:lnTo>
                      <a:pt x="384" y="2206"/>
                    </a:lnTo>
                    <a:cubicBezTo>
                      <a:pt x="861" y="1043"/>
                      <a:pt x="1153" y="96"/>
                      <a:pt x="11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7" name="Google Shape;1607;p20"/>
              <p:cNvSpPr/>
              <p:nvPr/>
            </p:nvSpPr>
            <p:spPr>
              <a:xfrm rot="5400000" flipH="1">
                <a:off x="5389813" y="4007550"/>
                <a:ext cx="47025" cy="42775"/>
              </a:xfrm>
              <a:custGeom>
                <a:avLst/>
                <a:gdLst/>
                <a:ahLst/>
                <a:cxnLst/>
                <a:rect l="l" t="t" r="r" b="b"/>
                <a:pathLst>
                  <a:path w="1881" h="1711" extrusionOk="0">
                    <a:moveTo>
                      <a:pt x="727" y="1"/>
                    </a:moveTo>
                    <a:cubicBezTo>
                      <a:pt x="727" y="1"/>
                      <a:pt x="402" y="627"/>
                      <a:pt x="1" y="1555"/>
                    </a:cubicBezTo>
                    <a:lnTo>
                      <a:pt x="1" y="1655"/>
                    </a:lnTo>
                    <a:lnTo>
                      <a:pt x="201" y="1655"/>
                    </a:lnTo>
                    <a:cubicBezTo>
                      <a:pt x="343" y="1697"/>
                      <a:pt x="494" y="1711"/>
                      <a:pt x="643" y="1711"/>
                    </a:cubicBezTo>
                    <a:cubicBezTo>
                      <a:pt x="942" y="1711"/>
                      <a:pt x="1237" y="1655"/>
                      <a:pt x="1454" y="1655"/>
                    </a:cubicBezTo>
                    <a:cubicBezTo>
                      <a:pt x="1655" y="1555"/>
                      <a:pt x="1880" y="1555"/>
                      <a:pt x="1880" y="1455"/>
                    </a:cubicBezTo>
                    <a:lnTo>
                      <a:pt x="371" y="1455"/>
                    </a:lnTo>
                    <a:cubicBezTo>
                      <a:pt x="655" y="625"/>
                      <a:pt x="820"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8" name="Google Shape;1608;p20"/>
              <p:cNvSpPr/>
              <p:nvPr/>
            </p:nvSpPr>
            <p:spPr>
              <a:xfrm rot="5400000" flipH="1">
                <a:off x="5209638" y="4233600"/>
                <a:ext cx="67675" cy="61225"/>
              </a:xfrm>
              <a:custGeom>
                <a:avLst/>
                <a:gdLst/>
                <a:ahLst/>
                <a:cxnLst/>
                <a:rect l="l" t="t" r="r" b="b"/>
                <a:pathLst>
                  <a:path w="2707" h="2449" extrusionOk="0">
                    <a:moveTo>
                      <a:pt x="1896" y="1"/>
                    </a:moveTo>
                    <a:cubicBezTo>
                      <a:pt x="1430" y="1"/>
                      <a:pt x="1028" y="71"/>
                      <a:pt x="727" y="142"/>
                    </a:cubicBezTo>
                    <a:cubicBezTo>
                      <a:pt x="201" y="142"/>
                      <a:pt x="0" y="243"/>
                      <a:pt x="0" y="243"/>
                    </a:cubicBezTo>
                    <a:cubicBezTo>
                      <a:pt x="0" y="243"/>
                      <a:pt x="89" y="298"/>
                      <a:pt x="304" y="298"/>
                    </a:cubicBezTo>
                    <a:cubicBezTo>
                      <a:pt x="412" y="298"/>
                      <a:pt x="551" y="284"/>
                      <a:pt x="727" y="243"/>
                    </a:cubicBezTo>
                    <a:lnTo>
                      <a:pt x="2329" y="243"/>
                    </a:lnTo>
                    <a:cubicBezTo>
                      <a:pt x="1848" y="1498"/>
                      <a:pt x="1560" y="2448"/>
                      <a:pt x="1679" y="2448"/>
                    </a:cubicBezTo>
                    <a:cubicBezTo>
                      <a:pt x="1679" y="2448"/>
                      <a:pt x="2180" y="1496"/>
                      <a:pt x="2707" y="142"/>
                    </a:cubicBezTo>
                    <a:lnTo>
                      <a:pt x="2707" y="42"/>
                    </a:lnTo>
                    <a:lnTo>
                      <a:pt x="2506" y="42"/>
                    </a:lnTo>
                    <a:cubicBezTo>
                      <a:pt x="2293" y="13"/>
                      <a:pt x="2089" y="1"/>
                      <a:pt x="189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09" name="Google Shape;1609;p20"/>
              <p:cNvSpPr/>
              <p:nvPr/>
            </p:nvSpPr>
            <p:spPr>
              <a:xfrm rot="5400000" flipH="1">
                <a:off x="5250475" y="4197788"/>
                <a:ext cx="50150" cy="41375"/>
              </a:xfrm>
              <a:custGeom>
                <a:avLst/>
                <a:gdLst/>
                <a:ahLst/>
                <a:cxnLst/>
                <a:rect l="l" t="t" r="r" b="b"/>
                <a:pathLst>
                  <a:path w="2006" h="1655" extrusionOk="0">
                    <a:moveTo>
                      <a:pt x="1780" y="1"/>
                    </a:moveTo>
                    <a:cubicBezTo>
                      <a:pt x="1254" y="1"/>
                      <a:pt x="853" y="1"/>
                      <a:pt x="527" y="101"/>
                    </a:cubicBezTo>
                    <a:cubicBezTo>
                      <a:pt x="226" y="101"/>
                      <a:pt x="0" y="101"/>
                      <a:pt x="0" y="201"/>
                    </a:cubicBezTo>
                    <a:lnTo>
                      <a:pt x="1629" y="201"/>
                    </a:lnTo>
                    <a:cubicBezTo>
                      <a:pt x="1238" y="986"/>
                      <a:pt x="1057" y="1655"/>
                      <a:pt x="1153" y="1655"/>
                    </a:cubicBezTo>
                    <a:cubicBezTo>
                      <a:pt x="1254" y="1655"/>
                      <a:pt x="1579" y="1028"/>
                      <a:pt x="1880" y="201"/>
                    </a:cubicBezTo>
                    <a:lnTo>
                      <a:pt x="2006"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0" name="Google Shape;1610;p20"/>
              <p:cNvSpPr/>
              <p:nvPr/>
            </p:nvSpPr>
            <p:spPr>
              <a:xfrm rot="5400000" flipH="1">
                <a:off x="5359363" y="4229875"/>
                <a:ext cx="42000" cy="48000"/>
              </a:xfrm>
              <a:custGeom>
                <a:avLst/>
                <a:gdLst/>
                <a:ahLst/>
                <a:cxnLst/>
                <a:rect l="l" t="t" r="r" b="b"/>
                <a:pathLst>
                  <a:path w="1680" h="1920" extrusionOk="0">
                    <a:moveTo>
                      <a:pt x="165" y="1"/>
                    </a:moveTo>
                    <a:cubicBezTo>
                      <a:pt x="140" y="1"/>
                      <a:pt x="126" y="13"/>
                      <a:pt x="126" y="40"/>
                    </a:cubicBezTo>
                    <a:cubicBezTo>
                      <a:pt x="126" y="40"/>
                      <a:pt x="226" y="140"/>
                      <a:pt x="426" y="341"/>
                    </a:cubicBezTo>
                    <a:cubicBezTo>
                      <a:pt x="603" y="540"/>
                      <a:pt x="956" y="797"/>
                      <a:pt x="1260" y="1079"/>
                    </a:cubicBezTo>
                    <a:lnTo>
                      <a:pt x="1260" y="1079"/>
                    </a:lnTo>
                    <a:cubicBezTo>
                      <a:pt x="522" y="1466"/>
                      <a:pt x="0" y="1828"/>
                      <a:pt x="0" y="1920"/>
                    </a:cubicBezTo>
                    <a:cubicBezTo>
                      <a:pt x="0" y="1920"/>
                      <a:pt x="752" y="1594"/>
                      <a:pt x="1579" y="1193"/>
                    </a:cubicBezTo>
                    <a:lnTo>
                      <a:pt x="1680" y="1068"/>
                    </a:lnTo>
                    <a:lnTo>
                      <a:pt x="1579" y="967"/>
                    </a:lnTo>
                    <a:cubicBezTo>
                      <a:pt x="1153" y="667"/>
                      <a:pt x="852" y="341"/>
                      <a:pt x="527" y="241"/>
                    </a:cubicBezTo>
                    <a:cubicBezTo>
                      <a:pt x="380" y="94"/>
                      <a:pt x="233" y="1"/>
                      <a:pt x="1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1" name="Google Shape;1611;p20"/>
              <p:cNvSpPr/>
              <p:nvPr/>
            </p:nvSpPr>
            <p:spPr>
              <a:xfrm rot="5400000" flipH="1">
                <a:off x="5447838" y="4076225"/>
                <a:ext cx="49525" cy="44525"/>
              </a:xfrm>
              <a:custGeom>
                <a:avLst/>
                <a:gdLst/>
                <a:ahLst/>
                <a:cxnLst/>
                <a:rect l="l" t="t" r="r" b="b"/>
                <a:pathLst>
                  <a:path w="1981" h="1781" extrusionOk="0">
                    <a:moveTo>
                      <a:pt x="101" y="1"/>
                    </a:moveTo>
                    <a:cubicBezTo>
                      <a:pt x="1" y="1"/>
                      <a:pt x="201" y="728"/>
                      <a:pt x="527" y="1555"/>
                    </a:cubicBezTo>
                    <a:lnTo>
                      <a:pt x="627" y="1780"/>
                    </a:lnTo>
                    <a:lnTo>
                      <a:pt x="727" y="1680"/>
                    </a:lnTo>
                    <a:cubicBezTo>
                      <a:pt x="1153" y="1354"/>
                      <a:pt x="1454" y="1053"/>
                      <a:pt x="1680" y="728"/>
                    </a:cubicBezTo>
                    <a:cubicBezTo>
                      <a:pt x="1880" y="527"/>
                      <a:pt x="1980" y="427"/>
                      <a:pt x="1980" y="302"/>
                    </a:cubicBezTo>
                    <a:cubicBezTo>
                      <a:pt x="1880" y="302"/>
                      <a:pt x="1780" y="427"/>
                      <a:pt x="1454" y="627"/>
                    </a:cubicBezTo>
                    <a:cubicBezTo>
                      <a:pt x="1280" y="802"/>
                      <a:pt x="1030" y="1070"/>
                      <a:pt x="754" y="1335"/>
                    </a:cubicBezTo>
                    <a:lnTo>
                      <a:pt x="754" y="1335"/>
                    </a:lnTo>
                    <a:cubicBezTo>
                      <a:pt x="475" y="530"/>
                      <a:pt x="193"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2" name="Google Shape;1612;p20"/>
              <p:cNvSpPr/>
              <p:nvPr/>
            </p:nvSpPr>
            <p:spPr>
              <a:xfrm rot="5400000" flipH="1">
                <a:off x="5190938" y="4135125"/>
                <a:ext cx="49525" cy="47025"/>
              </a:xfrm>
              <a:custGeom>
                <a:avLst/>
                <a:gdLst/>
                <a:ahLst/>
                <a:cxnLst/>
                <a:rect l="l" t="t" r="r" b="b"/>
                <a:pathLst>
                  <a:path w="1981" h="1881" extrusionOk="0">
                    <a:moveTo>
                      <a:pt x="1354" y="0"/>
                    </a:moveTo>
                    <a:lnTo>
                      <a:pt x="1254" y="101"/>
                    </a:lnTo>
                    <a:lnTo>
                      <a:pt x="1153" y="226"/>
                    </a:lnTo>
                    <a:lnTo>
                      <a:pt x="326" y="1053"/>
                    </a:lnTo>
                    <a:cubicBezTo>
                      <a:pt x="101" y="1254"/>
                      <a:pt x="1" y="1479"/>
                      <a:pt x="1" y="1479"/>
                    </a:cubicBezTo>
                    <a:cubicBezTo>
                      <a:pt x="101" y="1479"/>
                      <a:pt x="226" y="1354"/>
                      <a:pt x="527" y="1153"/>
                    </a:cubicBezTo>
                    <a:cubicBezTo>
                      <a:pt x="700" y="981"/>
                      <a:pt x="966" y="715"/>
                      <a:pt x="1228" y="516"/>
                    </a:cubicBezTo>
                    <a:lnTo>
                      <a:pt x="1228" y="516"/>
                    </a:lnTo>
                    <a:cubicBezTo>
                      <a:pt x="1525" y="1261"/>
                      <a:pt x="1788" y="1880"/>
                      <a:pt x="1880" y="1880"/>
                    </a:cubicBezTo>
                    <a:cubicBezTo>
                      <a:pt x="1980" y="1780"/>
                      <a:pt x="1780" y="1053"/>
                      <a:pt x="1479" y="226"/>
                    </a:cubicBezTo>
                    <a:lnTo>
                      <a:pt x="1354"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3" name="Google Shape;1613;p20"/>
              <p:cNvSpPr/>
              <p:nvPr/>
            </p:nvSpPr>
            <p:spPr>
              <a:xfrm rot="5400000" flipH="1">
                <a:off x="5306100" y="3975488"/>
                <a:ext cx="43900" cy="47375"/>
              </a:xfrm>
              <a:custGeom>
                <a:avLst/>
                <a:gdLst/>
                <a:ahLst/>
                <a:cxnLst/>
                <a:rect l="l" t="t" r="r" b="b"/>
                <a:pathLst>
                  <a:path w="1756" h="1895" extrusionOk="0">
                    <a:moveTo>
                      <a:pt x="1634" y="0"/>
                    </a:moveTo>
                    <a:cubicBezTo>
                      <a:pt x="1510" y="0"/>
                      <a:pt x="856" y="391"/>
                      <a:pt x="201" y="842"/>
                    </a:cubicBezTo>
                    <a:lnTo>
                      <a:pt x="1" y="968"/>
                    </a:lnTo>
                    <a:lnTo>
                      <a:pt x="201" y="1068"/>
                    </a:lnTo>
                    <a:cubicBezTo>
                      <a:pt x="627" y="1369"/>
                      <a:pt x="1028" y="1594"/>
                      <a:pt x="1254" y="1694"/>
                    </a:cubicBezTo>
                    <a:cubicBezTo>
                      <a:pt x="1555" y="1795"/>
                      <a:pt x="1755" y="1895"/>
                      <a:pt x="1755" y="1895"/>
                    </a:cubicBezTo>
                    <a:cubicBezTo>
                      <a:pt x="1755" y="1895"/>
                      <a:pt x="1655" y="1694"/>
                      <a:pt x="1354" y="1594"/>
                    </a:cubicBezTo>
                    <a:cubicBezTo>
                      <a:pt x="1152" y="1392"/>
                      <a:pt x="808" y="1209"/>
                      <a:pt x="504" y="938"/>
                    </a:cubicBezTo>
                    <a:lnTo>
                      <a:pt x="504" y="938"/>
                    </a:lnTo>
                    <a:cubicBezTo>
                      <a:pt x="1228" y="473"/>
                      <a:pt x="1747" y="107"/>
                      <a:pt x="1655" y="15"/>
                    </a:cubicBezTo>
                    <a:cubicBezTo>
                      <a:pt x="1655" y="5"/>
                      <a:pt x="1648" y="0"/>
                      <a:pt x="163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4" name="Google Shape;1614;p20"/>
              <p:cNvSpPr/>
              <p:nvPr/>
            </p:nvSpPr>
            <p:spPr>
              <a:xfrm rot="5400000" flipH="1">
                <a:off x="5384850" y="4070913"/>
                <a:ext cx="70850" cy="65175"/>
              </a:xfrm>
              <a:custGeom>
                <a:avLst/>
                <a:gdLst/>
                <a:ahLst/>
                <a:cxnLst/>
                <a:rect l="l" t="t" r="r" b="b"/>
                <a:pathLst>
                  <a:path w="2834" h="2607" extrusionOk="0">
                    <a:moveTo>
                      <a:pt x="101" y="0"/>
                    </a:moveTo>
                    <a:cubicBezTo>
                      <a:pt x="1" y="100"/>
                      <a:pt x="327" y="1128"/>
                      <a:pt x="728" y="2506"/>
                    </a:cubicBezTo>
                    <a:lnTo>
                      <a:pt x="728" y="2607"/>
                    </a:lnTo>
                    <a:lnTo>
                      <a:pt x="953" y="2506"/>
                    </a:lnTo>
                    <a:cubicBezTo>
                      <a:pt x="1580" y="2080"/>
                      <a:pt x="1981" y="1654"/>
                      <a:pt x="2307" y="1253"/>
                    </a:cubicBezTo>
                    <a:lnTo>
                      <a:pt x="2833" y="727"/>
                    </a:lnTo>
                    <a:cubicBezTo>
                      <a:pt x="2708" y="727"/>
                      <a:pt x="2507" y="827"/>
                      <a:pt x="2206" y="1128"/>
                    </a:cubicBezTo>
                    <a:cubicBezTo>
                      <a:pt x="1818" y="1425"/>
                      <a:pt x="1429" y="1806"/>
                      <a:pt x="888" y="2175"/>
                    </a:cubicBezTo>
                    <a:lnTo>
                      <a:pt x="888" y="2175"/>
                    </a:lnTo>
                    <a:cubicBezTo>
                      <a:pt x="494" y="925"/>
                      <a:pt x="196"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5" name="Google Shape;1615;p20"/>
              <p:cNvSpPr/>
              <p:nvPr/>
            </p:nvSpPr>
            <p:spPr>
              <a:xfrm rot="5400000" flipH="1">
                <a:off x="5342250" y="4155488"/>
                <a:ext cx="65200" cy="68325"/>
              </a:xfrm>
              <a:custGeom>
                <a:avLst/>
                <a:gdLst/>
                <a:ahLst/>
                <a:cxnLst/>
                <a:rect l="l" t="t" r="r" b="b"/>
                <a:pathLst>
                  <a:path w="2608" h="2733" extrusionOk="0">
                    <a:moveTo>
                      <a:pt x="727" y="0"/>
                    </a:moveTo>
                    <a:cubicBezTo>
                      <a:pt x="627" y="0"/>
                      <a:pt x="828" y="326"/>
                      <a:pt x="1154" y="627"/>
                    </a:cubicBezTo>
                    <a:cubicBezTo>
                      <a:pt x="1343" y="935"/>
                      <a:pt x="1824" y="1423"/>
                      <a:pt x="2130" y="1920"/>
                    </a:cubicBezTo>
                    <a:lnTo>
                      <a:pt x="2130" y="1920"/>
                    </a:lnTo>
                    <a:cubicBezTo>
                      <a:pt x="947" y="2240"/>
                      <a:pt x="1" y="2636"/>
                      <a:pt x="1" y="2732"/>
                    </a:cubicBezTo>
                    <a:cubicBezTo>
                      <a:pt x="1" y="2732"/>
                      <a:pt x="1154" y="2507"/>
                      <a:pt x="2407" y="2106"/>
                    </a:cubicBezTo>
                    <a:lnTo>
                      <a:pt x="2607" y="2106"/>
                    </a:lnTo>
                    <a:lnTo>
                      <a:pt x="2507" y="1880"/>
                    </a:lnTo>
                    <a:lnTo>
                      <a:pt x="2407" y="1880"/>
                    </a:lnTo>
                    <a:cubicBezTo>
                      <a:pt x="1981" y="1254"/>
                      <a:pt x="1555" y="853"/>
                      <a:pt x="1254" y="527"/>
                    </a:cubicBez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6" name="Google Shape;1616;p20"/>
              <p:cNvSpPr/>
              <p:nvPr/>
            </p:nvSpPr>
            <p:spPr>
              <a:xfrm rot="5400000" flipH="1">
                <a:off x="5249725" y="4112438"/>
                <a:ext cx="67675" cy="62950"/>
              </a:xfrm>
              <a:custGeom>
                <a:avLst/>
                <a:gdLst/>
                <a:ahLst/>
                <a:cxnLst/>
                <a:rect l="l" t="t" r="r" b="b"/>
                <a:pathLst>
                  <a:path w="2707" h="2518" extrusionOk="0">
                    <a:moveTo>
                      <a:pt x="2080" y="1"/>
                    </a:moveTo>
                    <a:lnTo>
                      <a:pt x="1880" y="126"/>
                    </a:lnTo>
                    <a:cubicBezTo>
                      <a:pt x="1253" y="527"/>
                      <a:pt x="827" y="953"/>
                      <a:pt x="501" y="1254"/>
                    </a:cubicBezTo>
                    <a:cubicBezTo>
                      <a:pt x="201" y="1680"/>
                      <a:pt x="0" y="1780"/>
                      <a:pt x="0" y="1881"/>
                    </a:cubicBezTo>
                    <a:cubicBezTo>
                      <a:pt x="0" y="1881"/>
                      <a:pt x="301" y="1780"/>
                      <a:pt x="627" y="1480"/>
                    </a:cubicBezTo>
                    <a:cubicBezTo>
                      <a:pt x="915" y="1167"/>
                      <a:pt x="1410" y="786"/>
                      <a:pt x="1915" y="380"/>
                    </a:cubicBezTo>
                    <a:lnTo>
                      <a:pt x="1915" y="380"/>
                    </a:lnTo>
                    <a:cubicBezTo>
                      <a:pt x="2196" y="1586"/>
                      <a:pt x="2566" y="2517"/>
                      <a:pt x="2688" y="2517"/>
                    </a:cubicBezTo>
                    <a:cubicBezTo>
                      <a:pt x="2695" y="2517"/>
                      <a:pt x="2701" y="2514"/>
                      <a:pt x="2707" y="2507"/>
                    </a:cubicBezTo>
                    <a:cubicBezTo>
                      <a:pt x="2707" y="2507"/>
                      <a:pt x="2506" y="1480"/>
                      <a:pt x="2080" y="126"/>
                    </a:cubicBezTo>
                    <a:lnTo>
                      <a:pt x="20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7" name="Google Shape;1617;p20"/>
              <p:cNvSpPr/>
              <p:nvPr/>
            </p:nvSpPr>
            <p:spPr>
              <a:xfrm rot="5400000" flipH="1">
                <a:off x="5295263" y="4022675"/>
                <a:ext cx="65200" cy="68300"/>
              </a:xfrm>
              <a:custGeom>
                <a:avLst/>
                <a:gdLst/>
                <a:ahLst/>
                <a:cxnLst/>
                <a:rect l="l" t="t" r="r" b="b"/>
                <a:pathLst>
                  <a:path w="2608" h="2732" extrusionOk="0">
                    <a:moveTo>
                      <a:pt x="2607" y="0"/>
                    </a:moveTo>
                    <a:cubicBezTo>
                      <a:pt x="2507" y="0"/>
                      <a:pt x="1480" y="226"/>
                      <a:pt x="226" y="627"/>
                    </a:cubicBezTo>
                    <a:lnTo>
                      <a:pt x="1" y="627"/>
                    </a:lnTo>
                    <a:lnTo>
                      <a:pt x="101" y="852"/>
                    </a:lnTo>
                    <a:cubicBezTo>
                      <a:pt x="527" y="1479"/>
                      <a:pt x="1054" y="1880"/>
                      <a:pt x="1354" y="2206"/>
                    </a:cubicBezTo>
                    <a:lnTo>
                      <a:pt x="1881" y="2732"/>
                    </a:lnTo>
                    <a:cubicBezTo>
                      <a:pt x="1881" y="2732"/>
                      <a:pt x="1780" y="2406"/>
                      <a:pt x="1480" y="2105"/>
                    </a:cubicBezTo>
                    <a:cubicBezTo>
                      <a:pt x="1168" y="1697"/>
                      <a:pt x="764" y="1289"/>
                      <a:pt x="378" y="815"/>
                    </a:cubicBezTo>
                    <a:lnTo>
                      <a:pt x="378" y="815"/>
                    </a:lnTo>
                    <a:cubicBezTo>
                      <a:pt x="1656" y="497"/>
                      <a:pt x="2607" y="121"/>
                      <a:pt x="260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8" name="Google Shape;1618;p20"/>
              <p:cNvSpPr/>
              <p:nvPr/>
            </p:nvSpPr>
            <p:spPr>
              <a:xfrm rot="5400000" flipH="1">
                <a:off x="5219450" y="4863513"/>
                <a:ext cx="109675" cy="164200"/>
              </a:xfrm>
              <a:custGeom>
                <a:avLst/>
                <a:gdLst/>
                <a:ahLst/>
                <a:cxnLst/>
                <a:rect l="l" t="t" r="r" b="b"/>
                <a:pathLst>
                  <a:path w="4387" h="6568" extrusionOk="0">
                    <a:moveTo>
                      <a:pt x="1" y="1"/>
                    </a:moveTo>
                    <a:cubicBezTo>
                      <a:pt x="1" y="1"/>
                      <a:pt x="953" y="1555"/>
                      <a:pt x="2206" y="3334"/>
                    </a:cubicBezTo>
                    <a:cubicBezTo>
                      <a:pt x="3334" y="5114"/>
                      <a:pt x="4387" y="6567"/>
                      <a:pt x="4387" y="6567"/>
                    </a:cubicBezTo>
                    <a:cubicBezTo>
                      <a:pt x="4387" y="6567"/>
                      <a:pt x="3459" y="5114"/>
                      <a:pt x="2306" y="3234"/>
                    </a:cubicBezTo>
                    <a:cubicBezTo>
                      <a:pt x="1053" y="1454"/>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19" name="Google Shape;1619;p20"/>
              <p:cNvSpPr/>
              <p:nvPr/>
            </p:nvSpPr>
            <p:spPr>
              <a:xfrm rot="5400000" flipH="1">
                <a:off x="5207438" y="4901025"/>
                <a:ext cx="151675" cy="99825"/>
              </a:xfrm>
              <a:custGeom>
                <a:avLst/>
                <a:gdLst/>
                <a:ahLst/>
                <a:cxnLst/>
                <a:rect l="l" t="t" r="r" b="b"/>
                <a:pathLst>
                  <a:path w="6067" h="3993" extrusionOk="0">
                    <a:moveTo>
                      <a:pt x="6066" y="0"/>
                    </a:moveTo>
                    <a:cubicBezTo>
                      <a:pt x="6066" y="0"/>
                      <a:pt x="4713" y="852"/>
                      <a:pt x="3034" y="1980"/>
                    </a:cubicBezTo>
                    <a:cubicBezTo>
                      <a:pt x="1379" y="3033"/>
                      <a:pt x="1" y="3985"/>
                      <a:pt x="1" y="3985"/>
                    </a:cubicBezTo>
                    <a:cubicBezTo>
                      <a:pt x="7" y="3990"/>
                      <a:pt x="16" y="3992"/>
                      <a:pt x="28" y="3992"/>
                    </a:cubicBezTo>
                    <a:cubicBezTo>
                      <a:pt x="259" y="3992"/>
                      <a:pt x="1560" y="3083"/>
                      <a:pt x="3134" y="2105"/>
                    </a:cubicBezTo>
                    <a:cubicBezTo>
                      <a:pt x="4813" y="952"/>
                      <a:pt x="6066" y="100"/>
                      <a:pt x="606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0" name="Google Shape;1620;p20"/>
              <p:cNvSpPr/>
              <p:nvPr/>
            </p:nvSpPr>
            <p:spPr>
              <a:xfrm rot="5400000" flipH="1">
                <a:off x="5258613" y="4871350"/>
                <a:ext cx="36375" cy="164175"/>
              </a:xfrm>
              <a:custGeom>
                <a:avLst/>
                <a:gdLst/>
                <a:ahLst/>
                <a:cxnLst/>
                <a:rect l="l" t="t" r="r" b="b"/>
                <a:pathLst>
                  <a:path w="1455" h="6567" extrusionOk="0">
                    <a:moveTo>
                      <a:pt x="1354" y="0"/>
                    </a:moveTo>
                    <a:cubicBezTo>
                      <a:pt x="1354" y="0"/>
                      <a:pt x="1053" y="1454"/>
                      <a:pt x="627" y="3234"/>
                    </a:cubicBezTo>
                    <a:cubicBezTo>
                      <a:pt x="201" y="5113"/>
                      <a:pt x="1" y="6567"/>
                      <a:pt x="1" y="6567"/>
                    </a:cubicBezTo>
                    <a:cubicBezTo>
                      <a:pt x="1" y="6567"/>
                      <a:pt x="427" y="5113"/>
                      <a:pt x="727" y="3334"/>
                    </a:cubicBezTo>
                    <a:cubicBezTo>
                      <a:pt x="1153" y="1454"/>
                      <a:pt x="1454" y="0"/>
                      <a:pt x="1354"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1" name="Google Shape;1621;p20"/>
              <p:cNvSpPr/>
              <p:nvPr/>
            </p:nvSpPr>
            <p:spPr>
              <a:xfrm rot="5400000" flipH="1">
                <a:off x="5193463" y="4928375"/>
                <a:ext cx="182350" cy="39500"/>
              </a:xfrm>
              <a:custGeom>
                <a:avLst/>
                <a:gdLst/>
                <a:ahLst/>
                <a:cxnLst/>
                <a:rect l="l" t="t" r="r" b="b"/>
                <a:pathLst>
                  <a:path w="7294" h="1580" extrusionOk="0">
                    <a:moveTo>
                      <a:pt x="1" y="1"/>
                    </a:moveTo>
                    <a:cubicBezTo>
                      <a:pt x="1" y="101"/>
                      <a:pt x="1655" y="427"/>
                      <a:pt x="3635" y="828"/>
                    </a:cubicBezTo>
                    <a:cubicBezTo>
                      <a:pt x="5640" y="1254"/>
                      <a:pt x="7294" y="1580"/>
                      <a:pt x="7294" y="1580"/>
                    </a:cubicBezTo>
                    <a:cubicBezTo>
                      <a:pt x="7294" y="1455"/>
                      <a:pt x="5740" y="1154"/>
                      <a:pt x="3635" y="728"/>
                    </a:cubicBezTo>
                    <a:cubicBezTo>
                      <a:pt x="1655" y="327"/>
                      <a:pt x="10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2" name="Google Shape;1622;p20"/>
              <p:cNvSpPr/>
              <p:nvPr/>
            </p:nvSpPr>
            <p:spPr>
              <a:xfrm rot="5400000" flipH="1">
                <a:off x="5329100" y="4978188"/>
                <a:ext cx="28225" cy="31350"/>
              </a:xfrm>
              <a:custGeom>
                <a:avLst/>
                <a:gdLst/>
                <a:ahLst/>
                <a:cxnLst/>
                <a:rect l="l" t="t" r="r" b="b"/>
                <a:pathLst>
                  <a:path w="1129" h="1254" extrusionOk="0">
                    <a:moveTo>
                      <a:pt x="1028" y="0"/>
                    </a:moveTo>
                    <a:cubicBezTo>
                      <a:pt x="1028" y="0"/>
                      <a:pt x="928" y="101"/>
                      <a:pt x="928" y="301"/>
                    </a:cubicBezTo>
                    <a:cubicBezTo>
                      <a:pt x="1028" y="502"/>
                      <a:pt x="1028" y="828"/>
                      <a:pt x="1028" y="1128"/>
                    </a:cubicBezTo>
                    <a:cubicBezTo>
                      <a:pt x="502" y="828"/>
                      <a:pt x="1" y="727"/>
                      <a:pt x="1" y="727"/>
                    </a:cubicBezTo>
                    <a:lnTo>
                      <a:pt x="1" y="727"/>
                    </a:lnTo>
                    <a:cubicBezTo>
                      <a:pt x="1" y="727"/>
                      <a:pt x="402" y="928"/>
                      <a:pt x="1028" y="1254"/>
                    </a:cubicBezTo>
                    <a:lnTo>
                      <a:pt x="1129" y="1254"/>
                    </a:lnTo>
                    <a:lnTo>
                      <a:pt x="1129" y="1128"/>
                    </a:lnTo>
                    <a:cubicBezTo>
                      <a:pt x="1129" y="828"/>
                      <a:pt x="1129" y="502"/>
                      <a:pt x="1028" y="301"/>
                    </a:cubicBezTo>
                    <a:lnTo>
                      <a:pt x="10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3" name="Google Shape;1623;p20"/>
              <p:cNvSpPr/>
              <p:nvPr/>
            </p:nvSpPr>
            <p:spPr>
              <a:xfrm rot="5400000" flipH="1">
                <a:off x="5200963" y="4889525"/>
                <a:ext cx="28850" cy="31350"/>
              </a:xfrm>
              <a:custGeom>
                <a:avLst/>
                <a:gdLst/>
                <a:ahLst/>
                <a:cxnLst/>
                <a:rect l="l" t="t" r="r" b="b"/>
                <a:pathLst>
                  <a:path w="1154" h="1254" extrusionOk="0">
                    <a:moveTo>
                      <a:pt x="1" y="0"/>
                    </a:moveTo>
                    <a:lnTo>
                      <a:pt x="1" y="101"/>
                    </a:lnTo>
                    <a:cubicBezTo>
                      <a:pt x="1" y="401"/>
                      <a:pt x="101" y="727"/>
                      <a:pt x="101" y="928"/>
                    </a:cubicBezTo>
                    <a:cubicBezTo>
                      <a:pt x="101" y="1153"/>
                      <a:pt x="101" y="1253"/>
                      <a:pt x="226" y="1253"/>
                    </a:cubicBezTo>
                    <a:lnTo>
                      <a:pt x="226" y="928"/>
                    </a:lnTo>
                    <a:lnTo>
                      <a:pt x="226" y="149"/>
                    </a:lnTo>
                    <a:lnTo>
                      <a:pt x="226" y="149"/>
                    </a:lnTo>
                    <a:cubicBezTo>
                      <a:pt x="708" y="335"/>
                      <a:pt x="1154" y="527"/>
                      <a:pt x="1154" y="527"/>
                    </a:cubicBezTo>
                    <a:cubicBezTo>
                      <a:pt x="1154" y="401"/>
                      <a:pt x="728" y="201"/>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4" name="Google Shape;1624;p20"/>
              <p:cNvSpPr/>
              <p:nvPr/>
            </p:nvSpPr>
            <p:spPr>
              <a:xfrm rot="5400000" flipH="1">
                <a:off x="5227288" y="4907700"/>
                <a:ext cx="20700" cy="23200"/>
              </a:xfrm>
              <a:custGeom>
                <a:avLst/>
                <a:gdLst/>
                <a:ahLst/>
                <a:cxnLst/>
                <a:rect l="l" t="t" r="r" b="b"/>
                <a:pathLst>
                  <a:path w="828" h="928" extrusionOk="0">
                    <a:moveTo>
                      <a:pt x="1" y="0"/>
                    </a:moveTo>
                    <a:lnTo>
                      <a:pt x="1" y="101"/>
                    </a:lnTo>
                    <a:cubicBezTo>
                      <a:pt x="1" y="401"/>
                      <a:pt x="101" y="627"/>
                      <a:pt x="101" y="727"/>
                    </a:cubicBezTo>
                    <a:lnTo>
                      <a:pt x="101" y="928"/>
                    </a:lnTo>
                    <a:cubicBezTo>
                      <a:pt x="101" y="928"/>
                      <a:pt x="201" y="828"/>
                      <a:pt x="201" y="727"/>
                    </a:cubicBezTo>
                    <a:cubicBezTo>
                      <a:pt x="201" y="534"/>
                      <a:pt x="128" y="433"/>
                      <a:pt x="170" y="218"/>
                    </a:cubicBezTo>
                    <a:lnTo>
                      <a:pt x="170" y="218"/>
                    </a:lnTo>
                    <a:cubicBezTo>
                      <a:pt x="539" y="312"/>
                      <a:pt x="828" y="401"/>
                      <a:pt x="828" y="401"/>
                    </a:cubicBezTo>
                    <a:cubicBezTo>
                      <a:pt x="828" y="401"/>
                      <a:pt x="551" y="231"/>
                      <a:pt x="193" y="126"/>
                    </a:cubicBezTo>
                    <a:lnTo>
                      <a:pt x="193" y="126"/>
                    </a:lnTo>
                    <a:cubicBezTo>
                      <a:pt x="196" y="118"/>
                      <a:pt x="198" y="109"/>
                      <a:pt x="201" y="101"/>
                    </a:cubicBezTo>
                    <a:lnTo>
                      <a:pt x="201" y="101"/>
                    </a:lnTo>
                    <a:lnTo>
                      <a:pt x="180" y="122"/>
                    </a:lnTo>
                    <a:lnTo>
                      <a:pt x="180" y="122"/>
                    </a:lnTo>
                    <a:cubicBezTo>
                      <a:pt x="154" y="115"/>
                      <a:pt x="128" y="107"/>
                      <a:pt x="101" y="101"/>
                    </a:cubicBezTo>
                    <a:lnTo>
                      <a:pt x="1"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5" name="Google Shape;1625;p20"/>
              <p:cNvSpPr/>
              <p:nvPr/>
            </p:nvSpPr>
            <p:spPr>
              <a:xfrm rot="5400000" flipH="1">
                <a:off x="5317200" y="4877938"/>
                <a:ext cx="23825" cy="28200"/>
              </a:xfrm>
              <a:custGeom>
                <a:avLst/>
                <a:gdLst/>
                <a:ahLst/>
                <a:cxnLst/>
                <a:rect l="l" t="t" r="r" b="b"/>
                <a:pathLst>
                  <a:path w="953" h="1128" extrusionOk="0">
                    <a:moveTo>
                      <a:pt x="527" y="0"/>
                    </a:moveTo>
                    <a:cubicBezTo>
                      <a:pt x="527" y="0"/>
                      <a:pt x="326" y="401"/>
                      <a:pt x="101" y="1028"/>
                    </a:cubicBezTo>
                    <a:lnTo>
                      <a:pt x="0" y="1128"/>
                    </a:lnTo>
                    <a:lnTo>
                      <a:pt x="101" y="1128"/>
                    </a:lnTo>
                    <a:cubicBezTo>
                      <a:pt x="145" y="1128"/>
                      <a:pt x="186" y="1128"/>
                      <a:pt x="226" y="1128"/>
                    </a:cubicBezTo>
                    <a:lnTo>
                      <a:pt x="226" y="1128"/>
                    </a:lnTo>
                    <a:lnTo>
                      <a:pt x="226" y="1128"/>
                    </a:lnTo>
                    <a:cubicBezTo>
                      <a:pt x="226" y="1128"/>
                      <a:pt x="226" y="1128"/>
                      <a:pt x="226" y="1128"/>
                    </a:cubicBezTo>
                    <a:lnTo>
                      <a:pt x="226" y="1128"/>
                    </a:lnTo>
                    <a:cubicBezTo>
                      <a:pt x="568" y="1127"/>
                      <a:pt x="750" y="1117"/>
                      <a:pt x="953" y="1028"/>
                    </a:cubicBezTo>
                    <a:lnTo>
                      <a:pt x="258" y="1028"/>
                    </a:lnTo>
                    <a:cubicBezTo>
                      <a:pt x="447" y="449"/>
                      <a:pt x="621"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6" name="Google Shape;1626;p20"/>
              <p:cNvSpPr/>
              <p:nvPr/>
            </p:nvSpPr>
            <p:spPr>
              <a:xfrm rot="5400000" flipH="1">
                <a:off x="5302788" y="4897350"/>
                <a:ext cx="23850" cy="20700"/>
              </a:xfrm>
              <a:custGeom>
                <a:avLst/>
                <a:gdLst/>
                <a:ahLst/>
                <a:cxnLst/>
                <a:rect l="l" t="t" r="r" b="b"/>
                <a:pathLst>
                  <a:path w="954" h="828" extrusionOk="0">
                    <a:moveTo>
                      <a:pt x="427" y="1"/>
                    </a:moveTo>
                    <a:cubicBezTo>
                      <a:pt x="327" y="1"/>
                      <a:pt x="226" y="302"/>
                      <a:pt x="1" y="728"/>
                    </a:cubicBezTo>
                    <a:lnTo>
                      <a:pt x="1" y="828"/>
                    </a:lnTo>
                    <a:lnTo>
                      <a:pt x="627" y="828"/>
                    </a:lnTo>
                    <a:cubicBezTo>
                      <a:pt x="853" y="728"/>
                      <a:pt x="953" y="728"/>
                      <a:pt x="953" y="728"/>
                    </a:cubicBezTo>
                    <a:lnTo>
                      <a:pt x="153" y="728"/>
                    </a:lnTo>
                    <a:cubicBezTo>
                      <a:pt x="342" y="355"/>
                      <a:pt x="427" y="93"/>
                      <a:pt x="4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7" name="Google Shape;1627;p20"/>
              <p:cNvSpPr/>
              <p:nvPr/>
            </p:nvSpPr>
            <p:spPr>
              <a:xfrm rot="5400000" flipH="1">
                <a:off x="5223525" y="4997913"/>
                <a:ext cx="23200" cy="28225"/>
              </a:xfrm>
              <a:custGeom>
                <a:avLst/>
                <a:gdLst/>
                <a:ahLst/>
                <a:cxnLst/>
                <a:rect l="l" t="t" r="r" b="b"/>
                <a:pathLst>
                  <a:path w="928" h="1129" extrusionOk="0">
                    <a:moveTo>
                      <a:pt x="727" y="0"/>
                    </a:moveTo>
                    <a:cubicBezTo>
                      <a:pt x="727" y="0"/>
                      <a:pt x="727" y="1"/>
                      <a:pt x="727" y="1"/>
                    </a:cubicBezTo>
                    <a:lnTo>
                      <a:pt x="727" y="1"/>
                    </a:lnTo>
                    <a:cubicBezTo>
                      <a:pt x="368" y="1"/>
                      <a:pt x="184" y="9"/>
                      <a:pt x="0" y="101"/>
                    </a:cubicBezTo>
                    <a:lnTo>
                      <a:pt x="691" y="101"/>
                    </a:lnTo>
                    <a:cubicBezTo>
                      <a:pt x="481" y="680"/>
                      <a:pt x="306" y="1128"/>
                      <a:pt x="401" y="1128"/>
                    </a:cubicBezTo>
                    <a:cubicBezTo>
                      <a:pt x="401" y="1128"/>
                      <a:pt x="627" y="727"/>
                      <a:pt x="827" y="101"/>
                    </a:cubicBezTo>
                    <a:lnTo>
                      <a:pt x="928" y="0"/>
                    </a:lnTo>
                    <a:lnTo>
                      <a:pt x="827" y="0"/>
                    </a:lnTo>
                    <a:cubicBezTo>
                      <a:pt x="793" y="0"/>
                      <a:pt x="759" y="0"/>
                      <a:pt x="727" y="1"/>
                    </a:cubicBezTo>
                    <a:lnTo>
                      <a:pt x="727" y="1"/>
                    </a:lnTo>
                    <a:lnTo>
                      <a:pt x="7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8" name="Google Shape;1628;p20"/>
              <p:cNvSpPr/>
              <p:nvPr/>
            </p:nvSpPr>
            <p:spPr>
              <a:xfrm rot="5400000" flipH="1">
                <a:off x="5238938" y="4987025"/>
                <a:ext cx="23225" cy="18675"/>
              </a:xfrm>
              <a:custGeom>
                <a:avLst/>
                <a:gdLst/>
                <a:ahLst/>
                <a:cxnLst/>
                <a:rect l="l" t="t" r="r" b="b"/>
                <a:pathLst>
                  <a:path w="929" h="747" extrusionOk="0">
                    <a:moveTo>
                      <a:pt x="302" y="0"/>
                    </a:moveTo>
                    <a:cubicBezTo>
                      <a:pt x="101" y="101"/>
                      <a:pt x="1" y="101"/>
                      <a:pt x="1" y="101"/>
                    </a:cubicBezTo>
                    <a:lnTo>
                      <a:pt x="781" y="101"/>
                    </a:lnTo>
                    <a:cubicBezTo>
                      <a:pt x="608" y="473"/>
                      <a:pt x="502" y="727"/>
                      <a:pt x="502" y="727"/>
                    </a:cubicBezTo>
                    <a:cubicBezTo>
                      <a:pt x="519" y="740"/>
                      <a:pt x="535" y="747"/>
                      <a:pt x="550" y="747"/>
                    </a:cubicBezTo>
                    <a:cubicBezTo>
                      <a:pt x="655" y="747"/>
                      <a:pt x="754" y="471"/>
                      <a:pt x="928"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29" name="Google Shape;1629;p20"/>
              <p:cNvSpPr/>
              <p:nvPr/>
            </p:nvSpPr>
            <p:spPr>
              <a:xfrm rot="5400000" flipH="1">
                <a:off x="5289938" y="5001675"/>
                <a:ext cx="18200" cy="20700"/>
              </a:xfrm>
              <a:custGeom>
                <a:avLst/>
                <a:gdLst/>
                <a:ahLst/>
                <a:cxnLst/>
                <a:rect l="l" t="t" r="r" b="b"/>
                <a:pathLst>
                  <a:path w="728" h="828" extrusionOk="0">
                    <a:moveTo>
                      <a:pt x="1" y="0"/>
                    </a:moveTo>
                    <a:lnTo>
                      <a:pt x="201" y="201"/>
                    </a:lnTo>
                    <a:cubicBezTo>
                      <a:pt x="284" y="201"/>
                      <a:pt x="368" y="340"/>
                      <a:pt x="523" y="458"/>
                    </a:cubicBezTo>
                    <a:lnTo>
                      <a:pt x="523" y="458"/>
                    </a:lnTo>
                    <a:cubicBezTo>
                      <a:pt x="168" y="660"/>
                      <a:pt x="1" y="828"/>
                      <a:pt x="1" y="828"/>
                    </a:cubicBezTo>
                    <a:cubicBezTo>
                      <a:pt x="1" y="828"/>
                      <a:pt x="301" y="727"/>
                      <a:pt x="727" y="527"/>
                    </a:cubicBezTo>
                    <a:lnTo>
                      <a:pt x="727" y="401"/>
                    </a:lnTo>
                    <a:cubicBezTo>
                      <a:pt x="527" y="301"/>
                      <a:pt x="301" y="201"/>
                      <a:pt x="201" y="101"/>
                    </a:cubicBezTo>
                    <a:cubicBezTo>
                      <a:pt x="101" y="0"/>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0" name="Google Shape;1630;p20"/>
              <p:cNvSpPr/>
              <p:nvPr/>
            </p:nvSpPr>
            <p:spPr>
              <a:xfrm rot="5400000" flipH="1">
                <a:off x="5330538" y="4929750"/>
                <a:ext cx="21325" cy="21075"/>
              </a:xfrm>
              <a:custGeom>
                <a:avLst/>
                <a:gdLst/>
                <a:ahLst/>
                <a:cxnLst/>
                <a:rect l="l" t="t" r="r" b="b"/>
                <a:pathLst>
                  <a:path w="853" h="843" extrusionOk="0">
                    <a:moveTo>
                      <a:pt x="7" y="0"/>
                    </a:moveTo>
                    <a:cubicBezTo>
                      <a:pt x="3" y="0"/>
                      <a:pt x="1" y="5"/>
                      <a:pt x="1" y="15"/>
                    </a:cubicBezTo>
                    <a:cubicBezTo>
                      <a:pt x="1" y="15"/>
                      <a:pt x="101" y="341"/>
                      <a:pt x="226" y="742"/>
                    </a:cubicBezTo>
                    <a:lnTo>
                      <a:pt x="226" y="842"/>
                    </a:lnTo>
                    <a:lnTo>
                      <a:pt x="326" y="742"/>
                    </a:lnTo>
                    <a:cubicBezTo>
                      <a:pt x="527" y="642"/>
                      <a:pt x="627" y="441"/>
                      <a:pt x="727" y="341"/>
                    </a:cubicBezTo>
                    <a:cubicBezTo>
                      <a:pt x="853" y="216"/>
                      <a:pt x="853" y="116"/>
                      <a:pt x="853" y="115"/>
                    </a:cubicBezTo>
                    <a:lnTo>
                      <a:pt x="853" y="115"/>
                    </a:lnTo>
                    <a:cubicBezTo>
                      <a:pt x="853" y="116"/>
                      <a:pt x="727" y="216"/>
                      <a:pt x="627" y="341"/>
                    </a:cubicBezTo>
                    <a:cubicBezTo>
                      <a:pt x="542" y="341"/>
                      <a:pt x="456" y="487"/>
                      <a:pt x="309" y="592"/>
                    </a:cubicBezTo>
                    <a:lnTo>
                      <a:pt x="309" y="592"/>
                    </a:lnTo>
                    <a:cubicBezTo>
                      <a:pt x="214" y="328"/>
                      <a:pt x="43" y="0"/>
                      <a:pt x="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1" name="Google Shape;1631;p20"/>
              <p:cNvSpPr/>
              <p:nvPr/>
            </p:nvSpPr>
            <p:spPr>
              <a:xfrm rot="5400000" flipH="1">
                <a:off x="5211100" y="4957313"/>
                <a:ext cx="23850" cy="21075"/>
              </a:xfrm>
              <a:custGeom>
                <a:avLst/>
                <a:gdLst/>
                <a:ahLst/>
                <a:cxnLst/>
                <a:rect l="l" t="t" r="r" b="b"/>
                <a:pathLst>
                  <a:path w="954" h="843" extrusionOk="0">
                    <a:moveTo>
                      <a:pt x="627" y="0"/>
                    </a:moveTo>
                    <a:lnTo>
                      <a:pt x="527" y="100"/>
                    </a:lnTo>
                    <a:cubicBezTo>
                      <a:pt x="427" y="201"/>
                      <a:pt x="226" y="401"/>
                      <a:pt x="126" y="501"/>
                    </a:cubicBezTo>
                    <a:cubicBezTo>
                      <a:pt x="126" y="627"/>
                      <a:pt x="1" y="727"/>
                      <a:pt x="1" y="727"/>
                    </a:cubicBezTo>
                    <a:cubicBezTo>
                      <a:pt x="1" y="727"/>
                      <a:pt x="126" y="627"/>
                      <a:pt x="226" y="627"/>
                    </a:cubicBezTo>
                    <a:cubicBezTo>
                      <a:pt x="314" y="517"/>
                      <a:pt x="402" y="349"/>
                      <a:pt x="557" y="242"/>
                    </a:cubicBezTo>
                    <a:lnTo>
                      <a:pt x="557" y="242"/>
                    </a:lnTo>
                    <a:cubicBezTo>
                      <a:pt x="740" y="507"/>
                      <a:pt x="832" y="842"/>
                      <a:pt x="850" y="842"/>
                    </a:cubicBezTo>
                    <a:cubicBezTo>
                      <a:pt x="852" y="842"/>
                      <a:pt x="853" y="837"/>
                      <a:pt x="853" y="827"/>
                    </a:cubicBezTo>
                    <a:cubicBezTo>
                      <a:pt x="953" y="827"/>
                      <a:pt x="853" y="501"/>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2" name="Google Shape;1632;p20"/>
              <p:cNvSpPr/>
              <p:nvPr/>
            </p:nvSpPr>
            <p:spPr>
              <a:xfrm rot="5400000" flipH="1">
                <a:off x="5263625" y="4881363"/>
                <a:ext cx="21325" cy="23850"/>
              </a:xfrm>
              <a:custGeom>
                <a:avLst/>
                <a:gdLst/>
                <a:ahLst/>
                <a:cxnLst/>
                <a:rect l="l" t="t" r="r" b="b"/>
                <a:pathLst>
                  <a:path w="853" h="954" extrusionOk="0">
                    <a:moveTo>
                      <a:pt x="727" y="1"/>
                    </a:moveTo>
                    <a:lnTo>
                      <a:pt x="101" y="427"/>
                    </a:lnTo>
                    <a:lnTo>
                      <a:pt x="0" y="427"/>
                    </a:lnTo>
                    <a:lnTo>
                      <a:pt x="101" y="527"/>
                    </a:lnTo>
                    <a:cubicBezTo>
                      <a:pt x="326" y="627"/>
                      <a:pt x="426" y="728"/>
                      <a:pt x="627" y="853"/>
                    </a:cubicBezTo>
                    <a:cubicBezTo>
                      <a:pt x="727" y="853"/>
                      <a:pt x="852" y="953"/>
                      <a:pt x="852" y="953"/>
                    </a:cubicBezTo>
                    <a:cubicBezTo>
                      <a:pt x="852" y="853"/>
                      <a:pt x="727" y="853"/>
                      <a:pt x="627" y="728"/>
                    </a:cubicBezTo>
                    <a:cubicBezTo>
                      <a:pt x="534" y="635"/>
                      <a:pt x="357" y="543"/>
                      <a:pt x="251" y="450"/>
                    </a:cubicBezTo>
                    <a:lnTo>
                      <a:pt x="251" y="450"/>
                    </a:lnTo>
                    <a:cubicBezTo>
                      <a:pt x="574" y="272"/>
                      <a:pt x="727" y="88"/>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3" name="Google Shape;1633;p20"/>
              <p:cNvSpPr/>
              <p:nvPr/>
            </p:nvSpPr>
            <p:spPr>
              <a:xfrm rot="5400000" flipH="1">
                <a:off x="5301838" y="4927125"/>
                <a:ext cx="31350" cy="31350"/>
              </a:xfrm>
              <a:custGeom>
                <a:avLst/>
                <a:gdLst/>
                <a:ahLst/>
                <a:cxnLst/>
                <a:rect l="l" t="t" r="r" b="b"/>
                <a:pathLst>
                  <a:path w="1254" h="1254" extrusionOk="0">
                    <a:moveTo>
                      <a:pt x="1" y="0"/>
                    </a:moveTo>
                    <a:cubicBezTo>
                      <a:pt x="1" y="0"/>
                      <a:pt x="101" y="526"/>
                      <a:pt x="302" y="1153"/>
                    </a:cubicBezTo>
                    <a:lnTo>
                      <a:pt x="302" y="1253"/>
                    </a:lnTo>
                    <a:lnTo>
                      <a:pt x="402" y="1153"/>
                    </a:lnTo>
                    <a:cubicBezTo>
                      <a:pt x="728" y="952"/>
                      <a:pt x="928" y="727"/>
                      <a:pt x="1028" y="627"/>
                    </a:cubicBezTo>
                    <a:cubicBezTo>
                      <a:pt x="1154" y="426"/>
                      <a:pt x="1254" y="426"/>
                      <a:pt x="1254" y="326"/>
                    </a:cubicBezTo>
                    <a:lnTo>
                      <a:pt x="1254" y="326"/>
                    </a:lnTo>
                    <a:cubicBezTo>
                      <a:pt x="1254" y="326"/>
                      <a:pt x="1154" y="426"/>
                      <a:pt x="928" y="526"/>
                    </a:cubicBezTo>
                    <a:cubicBezTo>
                      <a:pt x="834" y="715"/>
                      <a:pt x="651" y="837"/>
                      <a:pt x="359" y="1017"/>
                    </a:cubicBezTo>
                    <a:lnTo>
                      <a:pt x="359" y="1017"/>
                    </a:lnTo>
                    <a:cubicBezTo>
                      <a:pt x="187" y="452"/>
                      <a:pt x="94"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4" name="Google Shape;1634;p20"/>
              <p:cNvSpPr/>
              <p:nvPr/>
            </p:nvSpPr>
            <p:spPr>
              <a:xfrm rot="5400000" flipH="1">
                <a:off x="5280525" y="4966588"/>
                <a:ext cx="31375" cy="31350"/>
              </a:xfrm>
              <a:custGeom>
                <a:avLst/>
                <a:gdLst/>
                <a:ahLst/>
                <a:cxnLst/>
                <a:rect l="l" t="t" r="r" b="b"/>
                <a:pathLst>
                  <a:path w="1255" h="1254" extrusionOk="0">
                    <a:moveTo>
                      <a:pt x="327" y="0"/>
                    </a:moveTo>
                    <a:cubicBezTo>
                      <a:pt x="328" y="1"/>
                      <a:pt x="427" y="101"/>
                      <a:pt x="527" y="301"/>
                    </a:cubicBezTo>
                    <a:cubicBezTo>
                      <a:pt x="618" y="392"/>
                      <a:pt x="813" y="587"/>
                      <a:pt x="999" y="848"/>
                    </a:cubicBezTo>
                    <a:lnTo>
                      <a:pt x="999" y="848"/>
                    </a:lnTo>
                    <a:cubicBezTo>
                      <a:pt x="491" y="1043"/>
                      <a:pt x="1" y="1253"/>
                      <a:pt x="1" y="1253"/>
                    </a:cubicBezTo>
                    <a:cubicBezTo>
                      <a:pt x="1" y="1253"/>
                      <a:pt x="527" y="1128"/>
                      <a:pt x="1154" y="928"/>
                    </a:cubicBezTo>
                    <a:lnTo>
                      <a:pt x="1254" y="928"/>
                    </a:lnTo>
                    <a:lnTo>
                      <a:pt x="1154" y="827"/>
                    </a:lnTo>
                    <a:cubicBezTo>
                      <a:pt x="953" y="627"/>
                      <a:pt x="728" y="401"/>
                      <a:pt x="627" y="201"/>
                    </a:cubicBezTo>
                    <a:cubicBezTo>
                      <a:pt x="428" y="101"/>
                      <a:pt x="328" y="1"/>
                      <a:pt x="3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5" name="Google Shape;1635;p20"/>
              <p:cNvSpPr/>
              <p:nvPr/>
            </p:nvSpPr>
            <p:spPr>
              <a:xfrm rot="5400000" flipH="1">
                <a:off x="5237938" y="4946525"/>
                <a:ext cx="31350" cy="28850"/>
              </a:xfrm>
              <a:custGeom>
                <a:avLst/>
                <a:gdLst/>
                <a:ahLst/>
                <a:cxnLst/>
                <a:rect l="l" t="t" r="r" b="b"/>
                <a:pathLst>
                  <a:path w="1254" h="1154" extrusionOk="0">
                    <a:moveTo>
                      <a:pt x="827" y="1"/>
                    </a:moveTo>
                    <a:cubicBezTo>
                      <a:pt x="627" y="226"/>
                      <a:pt x="401" y="427"/>
                      <a:pt x="201" y="627"/>
                    </a:cubicBezTo>
                    <a:cubicBezTo>
                      <a:pt x="100" y="752"/>
                      <a:pt x="0" y="853"/>
                      <a:pt x="0" y="853"/>
                    </a:cubicBezTo>
                    <a:cubicBezTo>
                      <a:pt x="0" y="853"/>
                      <a:pt x="100" y="752"/>
                      <a:pt x="301" y="627"/>
                    </a:cubicBezTo>
                    <a:cubicBezTo>
                      <a:pt x="392" y="536"/>
                      <a:pt x="585" y="363"/>
                      <a:pt x="845" y="182"/>
                    </a:cubicBezTo>
                    <a:lnTo>
                      <a:pt x="845" y="182"/>
                    </a:lnTo>
                    <a:cubicBezTo>
                      <a:pt x="1034" y="776"/>
                      <a:pt x="1132" y="1153"/>
                      <a:pt x="1253" y="1153"/>
                    </a:cubicBezTo>
                    <a:cubicBezTo>
                      <a:pt x="1253" y="1153"/>
                      <a:pt x="1128" y="627"/>
                      <a:pt x="9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6" name="Google Shape;1636;p20"/>
              <p:cNvSpPr/>
              <p:nvPr/>
            </p:nvSpPr>
            <p:spPr>
              <a:xfrm rot="5400000" flipH="1">
                <a:off x="5260350" y="4905938"/>
                <a:ext cx="28850" cy="29825"/>
              </a:xfrm>
              <a:custGeom>
                <a:avLst/>
                <a:gdLst/>
                <a:ahLst/>
                <a:cxnLst/>
                <a:rect l="l" t="t" r="r" b="b"/>
                <a:pathLst>
                  <a:path w="1154" h="1193" extrusionOk="0">
                    <a:moveTo>
                      <a:pt x="1048" y="0"/>
                    </a:moveTo>
                    <a:cubicBezTo>
                      <a:pt x="864" y="0"/>
                      <a:pt x="459" y="93"/>
                      <a:pt x="0" y="240"/>
                    </a:cubicBezTo>
                    <a:lnTo>
                      <a:pt x="0" y="365"/>
                    </a:lnTo>
                    <a:cubicBezTo>
                      <a:pt x="226" y="666"/>
                      <a:pt x="426" y="867"/>
                      <a:pt x="627" y="992"/>
                    </a:cubicBezTo>
                    <a:cubicBezTo>
                      <a:pt x="526" y="766"/>
                      <a:pt x="326" y="566"/>
                      <a:pt x="100" y="365"/>
                    </a:cubicBezTo>
                    <a:cubicBezTo>
                      <a:pt x="727" y="240"/>
                      <a:pt x="1153" y="40"/>
                      <a:pt x="1153" y="40"/>
                    </a:cubicBezTo>
                    <a:cubicBezTo>
                      <a:pt x="1153" y="13"/>
                      <a:pt x="1115" y="0"/>
                      <a:pt x="1048" y="0"/>
                    </a:cubicBezTo>
                    <a:close/>
                    <a:moveTo>
                      <a:pt x="627" y="992"/>
                    </a:moveTo>
                    <a:cubicBezTo>
                      <a:pt x="727" y="1192"/>
                      <a:pt x="852" y="1192"/>
                      <a:pt x="852" y="1192"/>
                    </a:cubicBezTo>
                    <a:cubicBezTo>
                      <a:pt x="852" y="1192"/>
                      <a:pt x="852" y="1092"/>
                      <a:pt x="627" y="992"/>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7" name="Google Shape;1637;p20"/>
              <p:cNvSpPr/>
              <p:nvPr/>
            </p:nvSpPr>
            <p:spPr>
              <a:xfrm rot="5400000" flipH="1">
                <a:off x="7284625" y="4451238"/>
                <a:ext cx="109675" cy="164200"/>
              </a:xfrm>
              <a:custGeom>
                <a:avLst/>
                <a:gdLst/>
                <a:ahLst/>
                <a:cxnLst/>
                <a:rect l="l" t="t" r="r" b="b"/>
                <a:pathLst>
                  <a:path w="4387" h="6568" extrusionOk="0">
                    <a:moveTo>
                      <a:pt x="1" y="1"/>
                    </a:moveTo>
                    <a:cubicBezTo>
                      <a:pt x="1" y="1"/>
                      <a:pt x="954" y="1555"/>
                      <a:pt x="2106" y="3334"/>
                    </a:cubicBezTo>
                    <a:cubicBezTo>
                      <a:pt x="3359" y="5214"/>
                      <a:pt x="4287" y="6567"/>
                      <a:pt x="4287" y="6567"/>
                    </a:cubicBezTo>
                    <a:cubicBezTo>
                      <a:pt x="4387" y="6567"/>
                      <a:pt x="3460" y="5114"/>
                      <a:pt x="2206" y="3234"/>
                    </a:cubicBezTo>
                    <a:cubicBezTo>
                      <a:pt x="1054" y="1455"/>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8" name="Google Shape;1638;p20"/>
              <p:cNvSpPr/>
              <p:nvPr/>
            </p:nvSpPr>
            <p:spPr>
              <a:xfrm rot="5400000" flipH="1">
                <a:off x="7270350" y="4488688"/>
                <a:ext cx="151025" cy="99300"/>
              </a:xfrm>
              <a:custGeom>
                <a:avLst/>
                <a:gdLst/>
                <a:ahLst/>
                <a:cxnLst/>
                <a:rect l="l" t="t" r="r" b="b"/>
                <a:pathLst>
                  <a:path w="6041" h="3972" extrusionOk="0">
                    <a:moveTo>
                      <a:pt x="6026" y="0"/>
                    </a:moveTo>
                    <a:cubicBezTo>
                      <a:pt x="5878" y="0"/>
                      <a:pt x="4588" y="901"/>
                      <a:pt x="3033" y="1891"/>
                    </a:cubicBezTo>
                    <a:cubicBezTo>
                      <a:pt x="1354" y="3019"/>
                      <a:pt x="0" y="3871"/>
                      <a:pt x="0" y="3971"/>
                    </a:cubicBezTo>
                    <a:cubicBezTo>
                      <a:pt x="0" y="3971"/>
                      <a:pt x="1354" y="3144"/>
                      <a:pt x="3033" y="1991"/>
                    </a:cubicBezTo>
                    <a:cubicBezTo>
                      <a:pt x="4687" y="939"/>
                      <a:pt x="6041" y="11"/>
                      <a:pt x="6041" y="11"/>
                    </a:cubicBezTo>
                    <a:cubicBezTo>
                      <a:pt x="6041" y="4"/>
                      <a:pt x="6036" y="0"/>
                      <a:pt x="60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39" name="Google Shape;1639;p20"/>
              <p:cNvSpPr/>
              <p:nvPr/>
            </p:nvSpPr>
            <p:spPr>
              <a:xfrm rot="5400000" flipH="1">
                <a:off x="7322525" y="4460313"/>
                <a:ext cx="36375" cy="166700"/>
              </a:xfrm>
              <a:custGeom>
                <a:avLst/>
                <a:gdLst/>
                <a:ahLst/>
                <a:cxnLst/>
                <a:rect l="l" t="t" r="r" b="b"/>
                <a:pathLst>
                  <a:path w="1455" h="6668" extrusionOk="0">
                    <a:moveTo>
                      <a:pt x="1454" y="1"/>
                    </a:moveTo>
                    <a:cubicBezTo>
                      <a:pt x="1454" y="1"/>
                      <a:pt x="1053" y="1455"/>
                      <a:pt x="727" y="3334"/>
                    </a:cubicBezTo>
                    <a:cubicBezTo>
                      <a:pt x="326" y="5113"/>
                      <a:pt x="1" y="6567"/>
                      <a:pt x="101" y="6667"/>
                    </a:cubicBezTo>
                    <a:cubicBezTo>
                      <a:pt x="101" y="6667"/>
                      <a:pt x="427" y="5113"/>
                      <a:pt x="828" y="3334"/>
                    </a:cubicBezTo>
                    <a:cubicBezTo>
                      <a:pt x="1254" y="14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0" name="Google Shape;1640;p20"/>
              <p:cNvSpPr/>
              <p:nvPr/>
            </p:nvSpPr>
            <p:spPr>
              <a:xfrm rot="5400000" flipH="1">
                <a:off x="7258325" y="4515763"/>
                <a:ext cx="182975" cy="39500"/>
              </a:xfrm>
              <a:custGeom>
                <a:avLst/>
                <a:gdLst/>
                <a:ahLst/>
                <a:cxnLst/>
                <a:rect l="l" t="t" r="r" b="b"/>
                <a:pathLst>
                  <a:path w="7319" h="1580" extrusionOk="0">
                    <a:moveTo>
                      <a:pt x="0" y="1"/>
                    </a:moveTo>
                    <a:cubicBezTo>
                      <a:pt x="0" y="101"/>
                      <a:pt x="1679" y="427"/>
                      <a:pt x="3659" y="853"/>
                    </a:cubicBezTo>
                    <a:cubicBezTo>
                      <a:pt x="5639" y="1254"/>
                      <a:pt x="7318" y="1580"/>
                      <a:pt x="7318" y="1580"/>
                    </a:cubicBezTo>
                    <a:cubicBezTo>
                      <a:pt x="7318" y="1480"/>
                      <a:pt x="5639" y="1154"/>
                      <a:pt x="3659" y="728"/>
                    </a:cubicBezTo>
                    <a:cubicBezTo>
                      <a:pt x="1679" y="327"/>
                      <a:pt x="0" y="1"/>
                      <a:pt x="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1" name="Google Shape;1641;p20"/>
              <p:cNvSpPr/>
              <p:nvPr/>
            </p:nvSpPr>
            <p:spPr>
              <a:xfrm rot="5400000" flipH="1">
                <a:off x="7393963" y="4565575"/>
                <a:ext cx="28850" cy="31350"/>
              </a:xfrm>
              <a:custGeom>
                <a:avLst/>
                <a:gdLst/>
                <a:ahLst/>
                <a:cxnLst/>
                <a:rect l="l" t="t" r="r" b="b"/>
                <a:pathLst>
                  <a:path w="1154" h="1254" extrusionOk="0">
                    <a:moveTo>
                      <a:pt x="928" y="1"/>
                    </a:moveTo>
                    <a:lnTo>
                      <a:pt x="928" y="301"/>
                    </a:lnTo>
                    <a:lnTo>
                      <a:pt x="928" y="1090"/>
                    </a:lnTo>
                    <a:lnTo>
                      <a:pt x="928" y="1090"/>
                    </a:lnTo>
                    <a:cubicBezTo>
                      <a:pt x="370" y="814"/>
                      <a:pt x="0" y="727"/>
                      <a:pt x="0" y="727"/>
                    </a:cubicBezTo>
                    <a:lnTo>
                      <a:pt x="0" y="727"/>
                    </a:lnTo>
                    <a:cubicBezTo>
                      <a:pt x="0" y="727"/>
                      <a:pt x="426" y="1028"/>
                      <a:pt x="1053" y="1254"/>
                    </a:cubicBezTo>
                    <a:lnTo>
                      <a:pt x="1053" y="1153"/>
                    </a:lnTo>
                    <a:cubicBezTo>
                      <a:pt x="1153" y="828"/>
                      <a:pt x="1053" y="527"/>
                      <a:pt x="1053" y="301"/>
                    </a:cubicBezTo>
                    <a:cubicBezTo>
                      <a:pt x="1053" y="101"/>
                      <a:pt x="1053" y="1"/>
                      <a:pt x="9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2" name="Google Shape;1642;p20"/>
              <p:cNvSpPr/>
              <p:nvPr/>
            </p:nvSpPr>
            <p:spPr>
              <a:xfrm rot="5400000" flipH="1">
                <a:off x="7266463" y="4476925"/>
                <a:ext cx="28200" cy="31350"/>
              </a:xfrm>
              <a:custGeom>
                <a:avLst/>
                <a:gdLst/>
                <a:ahLst/>
                <a:cxnLst/>
                <a:rect l="l" t="t" r="r" b="b"/>
                <a:pathLst>
                  <a:path w="1128" h="1254" extrusionOk="0">
                    <a:moveTo>
                      <a:pt x="0" y="0"/>
                    </a:moveTo>
                    <a:lnTo>
                      <a:pt x="0" y="101"/>
                    </a:lnTo>
                    <a:cubicBezTo>
                      <a:pt x="0" y="426"/>
                      <a:pt x="0" y="727"/>
                      <a:pt x="100" y="928"/>
                    </a:cubicBezTo>
                    <a:lnTo>
                      <a:pt x="100" y="101"/>
                    </a:lnTo>
                    <a:cubicBezTo>
                      <a:pt x="627" y="426"/>
                      <a:pt x="1128" y="527"/>
                      <a:pt x="1128" y="527"/>
                    </a:cubicBezTo>
                    <a:cubicBezTo>
                      <a:pt x="1128" y="527"/>
                      <a:pt x="727" y="201"/>
                      <a:pt x="100" y="0"/>
                    </a:cubicBezTo>
                    <a:close/>
                    <a:moveTo>
                      <a:pt x="100" y="928"/>
                    </a:moveTo>
                    <a:lnTo>
                      <a:pt x="100" y="1253"/>
                    </a:lnTo>
                    <a:cubicBezTo>
                      <a:pt x="100" y="1253"/>
                      <a:pt x="201" y="1153"/>
                      <a:pt x="100" y="928"/>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3" name="Google Shape;1643;p20"/>
              <p:cNvSpPr/>
              <p:nvPr/>
            </p:nvSpPr>
            <p:spPr>
              <a:xfrm rot="5400000" flipH="1">
                <a:off x="7291213" y="4496650"/>
                <a:ext cx="20700" cy="20700"/>
              </a:xfrm>
              <a:custGeom>
                <a:avLst/>
                <a:gdLst/>
                <a:ahLst/>
                <a:cxnLst/>
                <a:rect l="l" t="t" r="r" b="b"/>
                <a:pathLst>
                  <a:path w="828" h="828" extrusionOk="0">
                    <a:moveTo>
                      <a:pt x="0" y="1"/>
                    </a:moveTo>
                    <a:lnTo>
                      <a:pt x="0" y="101"/>
                    </a:lnTo>
                    <a:lnTo>
                      <a:pt x="0" y="627"/>
                    </a:lnTo>
                    <a:cubicBezTo>
                      <a:pt x="100" y="728"/>
                      <a:pt x="100" y="828"/>
                      <a:pt x="100" y="828"/>
                    </a:cubicBezTo>
                    <a:lnTo>
                      <a:pt x="100" y="627"/>
                    </a:lnTo>
                    <a:lnTo>
                      <a:pt x="100" y="148"/>
                    </a:lnTo>
                    <a:lnTo>
                      <a:pt x="100" y="148"/>
                    </a:lnTo>
                    <a:cubicBezTo>
                      <a:pt x="361" y="268"/>
                      <a:pt x="567" y="352"/>
                      <a:pt x="699" y="352"/>
                    </a:cubicBezTo>
                    <a:cubicBezTo>
                      <a:pt x="756" y="352"/>
                      <a:pt x="799" y="336"/>
                      <a:pt x="827" y="302"/>
                    </a:cubicBezTo>
                    <a:cubicBezTo>
                      <a:pt x="827" y="302"/>
                      <a:pt x="526" y="10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4" name="Google Shape;1644;p20"/>
              <p:cNvSpPr/>
              <p:nvPr/>
            </p:nvSpPr>
            <p:spPr>
              <a:xfrm rot="5400000" flipH="1">
                <a:off x="7378300" y="4460963"/>
                <a:ext cx="31350" cy="28825"/>
              </a:xfrm>
              <a:custGeom>
                <a:avLst/>
                <a:gdLst/>
                <a:ahLst/>
                <a:cxnLst/>
                <a:rect l="l" t="t" r="r" b="b"/>
                <a:pathLst>
                  <a:path w="1254" h="1153" extrusionOk="0">
                    <a:moveTo>
                      <a:pt x="502" y="0"/>
                    </a:moveTo>
                    <a:cubicBezTo>
                      <a:pt x="502" y="0"/>
                      <a:pt x="301" y="527"/>
                      <a:pt x="1" y="1028"/>
                    </a:cubicBezTo>
                    <a:lnTo>
                      <a:pt x="1" y="1153"/>
                    </a:lnTo>
                    <a:lnTo>
                      <a:pt x="928" y="1153"/>
                    </a:lnTo>
                    <a:cubicBezTo>
                      <a:pt x="1129" y="1028"/>
                      <a:pt x="1254" y="1028"/>
                      <a:pt x="1254" y="1028"/>
                    </a:cubicBezTo>
                    <a:lnTo>
                      <a:pt x="159" y="1028"/>
                    </a:lnTo>
                    <a:cubicBezTo>
                      <a:pt x="415" y="458"/>
                      <a:pt x="502" y="0"/>
                      <a:pt x="5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5" name="Google Shape;1645;p20"/>
              <p:cNvSpPr/>
              <p:nvPr/>
            </p:nvSpPr>
            <p:spPr>
              <a:xfrm rot="5400000" flipH="1">
                <a:off x="7368275" y="4487263"/>
                <a:ext cx="20700" cy="18175"/>
              </a:xfrm>
              <a:custGeom>
                <a:avLst/>
                <a:gdLst/>
                <a:ahLst/>
                <a:cxnLst/>
                <a:rect l="l" t="t" r="r" b="b"/>
                <a:pathLst>
                  <a:path w="828" h="727" extrusionOk="0">
                    <a:moveTo>
                      <a:pt x="301" y="0"/>
                    </a:moveTo>
                    <a:cubicBezTo>
                      <a:pt x="301" y="0"/>
                      <a:pt x="201" y="326"/>
                      <a:pt x="0" y="627"/>
                    </a:cubicBezTo>
                    <a:lnTo>
                      <a:pt x="0" y="727"/>
                    </a:lnTo>
                    <a:lnTo>
                      <a:pt x="627" y="727"/>
                    </a:lnTo>
                    <a:cubicBezTo>
                      <a:pt x="827" y="727"/>
                      <a:pt x="827" y="627"/>
                      <a:pt x="827" y="627"/>
                    </a:cubicBezTo>
                    <a:lnTo>
                      <a:pt x="149" y="627"/>
                    </a:lnTo>
                    <a:cubicBezTo>
                      <a:pt x="316" y="273"/>
                      <a:pt x="393"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6" name="Google Shape;1646;p20"/>
              <p:cNvSpPr/>
              <p:nvPr/>
            </p:nvSpPr>
            <p:spPr>
              <a:xfrm rot="5400000" flipH="1">
                <a:off x="7284313" y="4591900"/>
                <a:ext cx="31350" cy="28850"/>
              </a:xfrm>
              <a:custGeom>
                <a:avLst/>
                <a:gdLst/>
                <a:ahLst/>
                <a:cxnLst/>
                <a:rect l="l" t="t" r="r" b="b"/>
                <a:pathLst>
                  <a:path w="1254" h="1154" extrusionOk="0">
                    <a:moveTo>
                      <a:pt x="1153" y="1"/>
                    </a:moveTo>
                    <a:cubicBezTo>
                      <a:pt x="853" y="1"/>
                      <a:pt x="527" y="1"/>
                      <a:pt x="326" y="101"/>
                    </a:cubicBezTo>
                    <a:lnTo>
                      <a:pt x="1" y="101"/>
                    </a:lnTo>
                    <a:cubicBezTo>
                      <a:pt x="1" y="101"/>
                      <a:pt x="101" y="201"/>
                      <a:pt x="326" y="201"/>
                    </a:cubicBezTo>
                    <a:cubicBezTo>
                      <a:pt x="527" y="101"/>
                      <a:pt x="853" y="101"/>
                      <a:pt x="1153" y="101"/>
                    </a:cubicBezTo>
                    <a:cubicBezTo>
                      <a:pt x="953" y="627"/>
                      <a:pt x="727" y="1153"/>
                      <a:pt x="727" y="1153"/>
                    </a:cubicBezTo>
                    <a:cubicBezTo>
                      <a:pt x="853" y="1153"/>
                      <a:pt x="1053" y="7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7" name="Google Shape;1647;p20"/>
              <p:cNvSpPr/>
              <p:nvPr/>
            </p:nvSpPr>
            <p:spPr>
              <a:xfrm rot="5400000" flipH="1">
                <a:off x="7303113" y="4573725"/>
                <a:ext cx="23200" cy="20700"/>
              </a:xfrm>
              <a:custGeom>
                <a:avLst/>
                <a:gdLst/>
                <a:ahLst/>
                <a:cxnLst/>
                <a:rect l="l" t="t" r="r" b="b"/>
                <a:pathLst>
                  <a:path w="928" h="828" extrusionOk="0">
                    <a:moveTo>
                      <a:pt x="201" y="0"/>
                    </a:moveTo>
                    <a:cubicBezTo>
                      <a:pt x="100" y="101"/>
                      <a:pt x="0" y="101"/>
                      <a:pt x="0" y="101"/>
                    </a:cubicBezTo>
                    <a:lnTo>
                      <a:pt x="703" y="101"/>
                    </a:lnTo>
                    <a:cubicBezTo>
                      <a:pt x="612" y="487"/>
                      <a:pt x="527" y="828"/>
                      <a:pt x="527" y="828"/>
                    </a:cubicBezTo>
                    <a:cubicBezTo>
                      <a:pt x="527" y="828"/>
                      <a:pt x="727" y="527"/>
                      <a:pt x="827" y="101"/>
                    </a:cubicBezTo>
                    <a:lnTo>
                      <a:pt x="9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8" name="Google Shape;1648;p20"/>
              <p:cNvSpPr/>
              <p:nvPr/>
            </p:nvSpPr>
            <p:spPr>
              <a:xfrm rot="5400000" flipH="1">
                <a:off x="7353525" y="4590313"/>
                <a:ext cx="20700" cy="21375"/>
              </a:xfrm>
              <a:custGeom>
                <a:avLst/>
                <a:gdLst/>
                <a:ahLst/>
                <a:cxnLst/>
                <a:rect l="l" t="t" r="r" b="b"/>
                <a:pathLst>
                  <a:path w="828" h="855" extrusionOk="0">
                    <a:moveTo>
                      <a:pt x="101" y="0"/>
                    </a:moveTo>
                    <a:cubicBezTo>
                      <a:pt x="101" y="0"/>
                      <a:pt x="101" y="101"/>
                      <a:pt x="201" y="201"/>
                    </a:cubicBezTo>
                    <a:cubicBezTo>
                      <a:pt x="290" y="290"/>
                      <a:pt x="479" y="399"/>
                      <a:pt x="590" y="493"/>
                    </a:cubicBezTo>
                    <a:lnTo>
                      <a:pt x="590" y="493"/>
                    </a:lnTo>
                    <a:cubicBezTo>
                      <a:pt x="238" y="669"/>
                      <a:pt x="1" y="828"/>
                      <a:pt x="1" y="828"/>
                    </a:cubicBezTo>
                    <a:cubicBezTo>
                      <a:pt x="19" y="846"/>
                      <a:pt x="45" y="854"/>
                      <a:pt x="77" y="854"/>
                    </a:cubicBezTo>
                    <a:cubicBezTo>
                      <a:pt x="220" y="854"/>
                      <a:pt x="482" y="691"/>
                      <a:pt x="727" y="527"/>
                    </a:cubicBezTo>
                    <a:lnTo>
                      <a:pt x="828" y="527"/>
                    </a:lnTo>
                    <a:lnTo>
                      <a:pt x="727" y="427"/>
                    </a:lnTo>
                    <a:cubicBezTo>
                      <a:pt x="627" y="301"/>
                      <a:pt x="427" y="201"/>
                      <a:pt x="301" y="101"/>
                    </a:cubicBezTo>
                    <a:cubicBezTo>
                      <a:pt x="201" y="0"/>
                      <a:pt x="101" y="0"/>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49" name="Google Shape;1649;p20"/>
              <p:cNvSpPr/>
              <p:nvPr/>
            </p:nvSpPr>
            <p:spPr>
              <a:xfrm rot="5400000" flipH="1">
                <a:off x="7395513" y="4517025"/>
                <a:ext cx="20725" cy="21325"/>
              </a:xfrm>
              <a:custGeom>
                <a:avLst/>
                <a:gdLst/>
                <a:ahLst/>
                <a:cxnLst/>
                <a:rect l="l" t="t" r="r" b="b"/>
                <a:pathLst>
                  <a:path w="829" h="853" extrusionOk="0">
                    <a:moveTo>
                      <a:pt x="1" y="0"/>
                    </a:moveTo>
                    <a:cubicBezTo>
                      <a:pt x="1" y="0"/>
                      <a:pt x="1" y="326"/>
                      <a:pt x="201" y="727"/>
                    </a:cubicBezTo>
                    <a:lnTo>
                      <a:pt x="201" y="852"/>
                    </a:lnTo>
                    <a:lnTo>
                      <a:pt x="302" y="727"/>
                    </a:lnTo>
                    <a:cubicBezTo>
                      <a:pt x="402" y="627"/>
                      <a:pt x="628" y="426"/>
                      <a:pt x="728" y="326"/>
                    </a:cubicBezTo>
                    <a:cubicBezTo>
                      <a:pt x="828" y="226"/>
                      <a:pt x="828" y="226"/>
                      <a:pt x="828" y="101"/>
                    </a:cubicBezTo>
                    <a:lnTo>
                      <a:pt x="828" y="101"/>
                    </a:lnTo>
                    <a:cubicBezTo>
                      <a:pt x="828" y="101"/>
                      <a:pt x="728" y="226"/>
                      <a:pt x="628" y="326"/>
                    </a:cubicBezTo>
                    <a:cubicBezTo>
                      <a:pt x="511" y="419"/>
                      <a:pt x="416" y="512"/>
                      <a:pt x="243" y="605"/>
                    </a:cubicBezTo>
                    <a:lnTo>
                      <a:pt x="243" y="605"/>
                    </a:lnTo>
                    <a:cubicBezTo>
                      <a:pt x="82" y="262"/>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0" name="Google Shape;1650;p20"/>
              <p:cNvSpPr/>
              <p:nvPr/>
            </p:nvSpPr>
            <p:spPr>
              <a:xfrm rot="5400000" flipH="1">
                <a:off x="7276788" y="4544900"/>
                <a:ext cx="20700" cy="23200"/>
              </a:xfrm>
              <a:custGeom>
                <a:avLst/>
                <a:gdLst/>
                <a:ahLst/>
                <a:cxnLst/>
                <a:rect l="l" t="t" r="r" b="b"/>
                <a:pathLst>
                  <a:path w="828" h="928" extrusionOk="0">
                    <a:moveTo>
                      <a:pt x="627" y="0"/>
                    </a:moveTo>
                    <a:lnTo>
                      <a:pt x="526" y="100"/>
                    </a:lnTo>
                    <a:cubicBezTo>
                      <a:pt x="301" y="301"/>
                      <a:pt x="201" y="401"/>
                      <a:pt x="100" y="526"/>
                    </a:cubicBezTo>
                    <a:cubicBezTo>
                      <a:pt x="0" y="627"/>
                      <a:pt x="0" y="727"/>
                      <a:pt x="0" y="727"/>
                    </a:cubicBezTo>
                    <a:cubicBezTo>
                      <a:pt x="0" y="727"/>
                      <a:pt x="100" y="727"/>
                      <a:pt x="201" y="627"/>
                    </a:cubicBezTo>
                    <a:cubicBezTo>
                      <a:pt x="287" y="540"/>
                      <a:pt x="373" y="362"/>
                      <a:pt x="539" y="250"/>
                    </a:cubicBezTo>
                    <a:lnTo>
                      <a:pt x="539" y="250"/>
                    </a:lnTo>
                    <a:cubicBezTo>
                      <a:pt x="642" y="650"/>
                      <a:pt x="827" y="927"/>
                      <a:pt x="827" y="927"/>
                    </a:cubicBezTo>
                    <a:cubicBezTo>
                      <a:pt x="827" y="827"/>
                      <a:pt x="727" y="526"/>
                      <a:pt x="627" y="100"/>
                    </a:cubicBezTo>
                    <a:lnTo>
                      <a:pt x="627"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1" name="Google Shape;1651;p20"/>
              <p:cNvSpPr/>
              <p:nvPr/>
            </p:nvSpPr>
            <p:spPr>
              <a:xfrm rot="5400000" flipH="1">
                <a:off x="7330363" y="4470025"/>
                <a:ext cx="18200" cy="23850"/>
              </a:xfrm>
              <a:custGeom>
                <a:avLst/>
                <a:gdLst/>
                <a:ahLst/>
                <a:cxnLst/>
                <a:rect l="l" t="t" r="r" b="b"/>
                <a:pathLst>
                  <a:path w="728" h="954" extrusionOk="0">
                    <a:moveTo>
                      <a:pt x="727" y="1"/>
                    </a:moveTo>
                    <a:cubicBezTo>
                      <a:pt x="727" y="1"/>
                      <a:pt x="402" y="226"/>
                      <a:pt x="1" y="427"/>
                    </a:cubicBezTo>
                    <a:lnTo>
                      <a:pt x="1" y="527"/>
                    </a:lnTo>
                    <a:cubicBezTo>
                      <a:pt x="201" y="627"/>
                      <a:pt x="402" y="753"/>
                      <a:pt x="502" y="853"/>
                    </a:cubicBezTo>
                    <a:cubicBezTo>
                      <a:pt x="627" y="853"/>
                      <a:pt x="727" y="953"/>
                      <a:pt x="727" y="953"/>
                    </a:cubicBezTo>
                    <a:cubicBezTo>
                      <a:pt x="727" y="953"/>
                      <a:pt x="727" y="853"/>
                      <a:pt x="627" y="753"/>
                    </a:cubicBezTo>
                    <a:cubicBezTo>
                      <a:pt x="435" y="646"/>
                      <a:pt x="334" y="558"/>
                      <a:pt x="185" y="472"/>
                    </a:cubicBezTo>
                    <a:lnTo>
                      <a:pt x="185" y="472"/>
                    </a:lnTo>
                    <a:cubicBezTo>
                      <a:pt x="459" y="290"/>
                      <a:pt x="727" y="115"/>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2" name="Google Shape;1652;p20"/>
              <p:cNvSpPr/>
              <p:nvPr/>
            </p:nvSpPr>
            <p:spPr>
              <a:xfrm rot="5400000" flipH="1">
                <a:off x="7365688" y="4516150"/>
                <a:ext cx="31350" cy="28700"/>
              </a:xfrm>
              <a:custGeom>
                <a:avLst/>
                <a:gdLst/>
                <a:ahLst/>
                <a:cxnLst/>
                <a:rect l="l" t="t" r="r" b="b"/>
                <a:pathLst>
                  <a:path w="1254" h="1148" extrusionOk="0">
                    <a:moveTo>
                      <a:pt x="6" y="1"/>
                    </a:moveTo>
                    <a:cubicBezTo>
                      <a:pt x="2" y="1"/>
                      <a:pt x="0" y="7"/>
                      <a:pt x="0" y="19"/>
                    </a:cubicBezTo>
                    <a:cubicBezTo>
                      <a:pt x="0" y="19"/>
                      <a:pt x="100" y="420"/>
                      <a:pt x="326" y="1047"/>
                    </a:cubicBezTo>
                    <a:lnTo>
                      <a:pt x="326" y="1147"/>
                    </a:lnTo>
                    <a:lnTo>
                      <a:pt x="426" y="1147"/>
                    </a:lnTo>
                    <a:lnTo>
                      <a:pt x="426" y="1047"/>
                    </a:lnTo>
                    <a:cubicBezTo>
                      <a:pt x="627" y="947"/>
                      <a:pt x="827" y="646"/>
                      <a:pt x="1053" y="521"/>
                    </a:cubicBezTo>
                    <a:lnTo>
                      <a:pt x="1253" y="320"/>
                    </a:lnTo>
                    <a:cubicBezTo>
                      <a:pt x="1253" y="291"/>
                      <a:pt x="1245" y="279"/>
                      <a:pt x="1227" y="279"/>
                    </a:cubicBezTo>
                    <a:cubicBezTo>
                      <a:pt x="1186" y="279"/>
                      <a:pt x="1094" y="350"/>
                      <a:pt x="953" y="420"/>
                    </a:cubicBezTo>
                    <a:cubicBezTo>
                      <a:pt x="838" y="627"/>
                      <a:pt x="577" y="812"/>
                      <a:pt x="380" y="919"/>
                    </a:cubicBezTo>
                    <a:lnTo>
                      <a:pt x="380" y="919"/>
                    </a:lnTo>
                    <a:cubicBezTo>
                      <a:pt x="196" y="412"/>
                      <a:pt x="38" y="1"/>
                      <a:pt x="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3" name="Google Shape;1653;p20"/>
              <p:cNvSpPr/>
              <p:nvPr/>
            </p:nvSpPr>
            <p:spPr>
              <a:xfrm rot="5400000" flipH="1">
                <a:off x="7347275" y="4555238"/>
                <a:ext cx="28225" cy="31350"/>
              </a:xfrm>
              <a:custGeom>
                <a:avLst/>
                <a:gdLst/>
                <a:ahLst/>
                <a:cxnLst/>
                <a:rect l="l" t="t" r="r" b="b"/>
                <a:pathLst>
                  <a:path w="1129" h="1254" extrusionOk="0">
                    <a:moveTo>
                      <a:pt x="301" y="0"/>
                    </a:moveTo>
                    <a:cubicBezTo>
                      <a:pt x="301" y="0"/>
                      <a:pt x="301" y="101"/>
                      <a:pt x="502" y="301"/>
                    </a:cubicBezTo>
                    <a:cubicBezTo>
                      <a:pt x="611" y="498"/>
                      <a:pt x="778" y="676"/>
                      <a:pt x="952" y="852"/>
                    </a:cubicBezTo>
                    <a:lnTo>
                      <a:pt x="952" y="852"/>
                    </a:lnTo>
                    <a:cubicBezTo>
                      <a:pt x="369" y="1046"/>
                      <a:pt x="0" y="1253"/>
                      <a:pt x="0" y="1253"/>
                    </a:cubicBezTo>
                    <a:lnTo>
                      <a:pt x="1028" y="1028"/>
                    </a:lnTo>
                    <a:lnTo>
                      <a:pt x="1128" y="928"/>
                    </a:lnTo>
                    <a:lnTo>
                      <a:pt x="1128" y="827"/>
                    </a:lnTo>
                    <a:cubicBezTo>
                      <a:pt x="928" y="627"/>
                      <a:pt x="727" y="401"/>
                      <a:pt x="502" y="201"/>
                    </a:cubicBezTo>
                    <a:cubicBezTo>
                      <a:pt x="401" y="100"/>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4" name="Google Shape;1654;p20"/>
              <p:cNvSpPr/>
              <p:nvPr/>
            </p:nvSpPr>
            <p:spPr>
              <a:xfrm rot="5400000" flipH="1">
                <a:off x="7302800" y="4534563"/>
                <a:ext cx="31350" cy="28225"/>
              </a:xfrm>
              <a:custGeom>
                <a:avLst/>
                <a:gdLst/>
                <a:ahLst/>
                <a:cxnLst/>
                <a:rect l="l" t="t" r="r" b="b"/>
                <a:pathLst>
                  <a:path w="1254" h="1129" extrusionOk="0">
                    <a:moveTo>
                      <a:pt x="201" y="627"/>
                    </a:moveTo>
                    <a:cubicBezTo>
                      <a:pt x="0" y="728"/>
                      <a:pt x="0" y="828"/>
                      <a:pt x="0" y="828"/>
                    </a:cubicBezTo>
                    <a:cubicBezTo>
                      <a:pt x="0" y="828"/>
                      <a:pt x="101" y="828"/>
                      <a:pt x="201" y="627"/>
                    </a:cubicBezTo>
                    <a:close/>
                    <a:moveTo>
                      <a:pt x="827" y="1"/>
                    </a:moveTo>
                    <a:cubicBezTo>
                      <a:pt x="527" y="201"/>
                      <a:pt x="301" y="402"/>
                      <a:pt x="201" y="627"/>
                    </a:cubicBezTo>
                    <a:cubicBezTo>
                      <a:pt x="426" y="502"/>
                      <a:pt x="627" y="301"/>
                      <a:pt x="827" y="101"/>
                    </a:cubicBezTo>
                    <a:cubicBezTo>
                      <a:pt x="928" y="728"/>
                      <a:pt x="1153" y="1129"/>
                      <a:pt x="1153" y="1129"/>
                    </a:cubicBezTo>
                    <a:cubicBezTo>
                      <a:pt x="1253" y="1129"/>
                      <a:pt x="1153" y="627"/>
                      <a:pt x="928" y="101"/>
                    </a:cubicBezTo>
                    <a:lnTo>
                      <a:pt x="928"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5" name="Google Shape;1655;p20"/>
              <p:cNvSpPr/>
              <p:nvPr/>
            </p:nvSpPr>
            <p:spPr>
              <a:xfrm rot="5400000" flipH="1">
                <a:off x="7322875" y="4493813"/>
                <a:ext cx="31350" cy="32025"/>
              </a:xfrm>
              <a:custGeom>
                <a:avLst/>
                <a:gdLst/>
                <a:ahLst/>
                <a:cxnLst/>
                <a:rect l="l" t="t" r="r" b="b"/>
                <a:pathLst>
                  <a:path w="1254" h="1281" extrusionOk="0">
                    <a:moveTo>
                      <a:pt x="1202" y="0"/>
                    </a:moveTo>
                    <a:cubicBezTo>
                      <a:pt x="1059" y="0"/>
                      <a:pt x="634" y="151"/>
                      <a:pt x="126" y="253"/>
                    </a:cubicBezTo>
                    <a:lnTo>
                      <a:pt x="0" y="253"/>
                    </a:lnTo>
                    <a:lnTo>
                      <a:pt x="126" y="353"/>
                    </a:lnTo>
                    <a:cubicBezTo>
                      <a:pt x="326" y="654"/>
                      <a:pt x="527" y="880"/>
                      <a:pt x="627" y="980"/>
                    </a:cubicBezTo>
                    <a:cubicBezTo>
                      <a:pt x="852" y="1180"/>
                      <a:pt x="953" y="1281"/>
                      <a:pt x="953" y="1281"/>
                    </a:cubicBezTo>
                    <a:cubicBezTo>
                      <a:pt x="953" y="1180"/>
                      <a:pt x="852" y="1080"/>
                      <a:pt x="752" y="980"/>
                    </a:cubicBezTo>
                    <a:cubicBezTo>
                      <a:pt x="627" y="754"/>
                      <a:pt x="426" y="554"/>
                      <a:pt x="226" y="353"/>
                    </a:cubicBezTo>
                    <a:lnTo>
                      <a:pt x="226" y="336"/>
                    </a:lnTo>
                    <a:lnTo>
                      <a:pt x="226" y="336"/>
                    </a:lnTo>
                    <a:cubicBezTo>
                      <a:pt x="805" y="229"/>
                      <a:pt x="1253" y="28"/>
                      <a:pt x="1253" y="28"/>
                    </a:cubicBezTo>
                    <a:cubicBezTo>
                      <a:pt x="1253" y="9"/>
                      <a:pt x="1235" y="0"/>
                      <a:pt x="1202"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6" name="Google Shape;1656;p20"/>
              <p:cNvSpPr/>
              <p:nvPr/>
            </p:nvSpPr>
            <p:spPr>
              <a:xfrm rot="5400000" flipH="1">
                <a:off x="3969538" y="4217550"/>
                <a:ext cx="109675" cy="164925"/>
              </a:xfrm>
              <a:custGeom>
                <a:avLst/>
                <a:gdLst/>
                <a:ahLst/>
                <a:cxnLst/>
                <a:rect l="l" t="t" r="r" b="b"/>
                <a:pathLst>
                  <a:path w="4387" h="6597" extrusionOk="0">
                    <a:moveTo>
                      <a:pt x="4" y="1"/>
                    </a:moveTo>
                    <a:cubicBezTo>
                      <a:pt x="2" y="1"/>
                      <a:pt x="1" y="2"/>
                      <a:pt x="1" y="5"/>
                    </a:cubicBezTo>
                    <a:cubicBezTo>
                      <a:pt x="1" y="5"/>
                      <a:pt x="928" y="1459"/>
                      <a:pt x="2081" y="3239"/>
                    </a:cubicBezTo>
                    <a:cubicBezTo>
                      <a:pt x="3334" y="5118"/>
                      <a:pt x="4286" y="6597"/>
                      <a:pt x="4286" y="6597"/>
                    </a:cubicBezTo>
                    <a:cubicBezTo>
                      <a:pt x="4387" y="6472"/>
                      <a:pt x="3434" y="5018"/>
                      <a:pt x="2181" y="3239"/>
                    </a:cubicBezTo>
                    <a:cubicBezTo>
                      <a:pt x="1090" y="1420"/>
                      <a:pt x="69" y="1"/>
                      <a:pt x="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7" name="Google Shape;1657;p20"/>
              <p:cNvSpPr/>
              <p:nvPr/>
            </p:nvSpPr>
            <p:spPr>
              <a:xfrm rot="5400000" flipH="1">
                <a:off x="3957575" y="4255813"/>
                <a:ext cx="151650" cy="99025"/>
              </a:xfrm>
              <a:custGeom>
                <a:avLst/>
                <a:gdLst/>
                <a:ahLst/>
                <a:cxnLst/>
                <a:rect l="l" t="t" r="r" b="b"/>
                <a:pathLst>
                  <a:path w="6066" h="3961" extrusionOk="0">
                    <a:moveTo>
                      <a:pt x="6065" y="1"/>
                    </a:moveTo>
                    <a:cubicBezTo>
                      <a:pt x="5965" y="1"/>
                      <a:pt x="4612" y="828"/>
                      <a:pt x="2932" y="1881"/>
                    </a:cubicBezTo>
                    <a:cubicBezTo>
                      <a:pt x="1253" y="3008"/>
                      <a:pt x="0" y="3961"/>
                      <a:pt x="0" y="3961"/>
                    </a:cubicBezTo>
                    <a:cubicBezTo>
                      <a:pt x="0" y="3961"/>
                      <a:pt x="1353" y="3134"/>
                      <a:pt x="3033" y="1981"/>
                    </a:cubicBezTo>
                    <a:cubicBezTo>
                      <a:pt x="4712" y="928"/>
                      <a:pt x="6065" y="1"/>
                      <a:pt x="6065"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8" name="Google Shape;1658;p20"/>
              <p:cNvSpPr/>
              <p:nvPr/>
            </p:nvSpPr>
            <p:spPr>
              <a:xfrm rot="5400000" flipH="1">
                <a:off x="4010213" y="4227000"/>
                <a:ext cx="36350" cy="166700"/>
              </a:xfrm>
              <a:custGeom>
                <a:avLst/>
                <a:gdLst/>
                <a:ahLst/>
                <a:cxnLst/>
                <a:rect l="l" t="t" r="r" b="b"/>
                <a:pathLst>
                  <a:path w="1454" h="6668" extrusionOk="0">
                    <a:moveTo>
                      <a:pt x="1454" y="1"/>
                    </a:moveTo>
                    <a:cubicBezTo>
                      <a:pt x="1354" y="1"/>
                      <a:pt x="1028" y="1455"/>
                      <a:pt x="727" y="3334"/>
                    </a:cubicBezTo>
                    <a:cubicBezTo>
                      <a:pt x="301" y="5114"/>
                      <a:pt x="0" y="6668"/>
                      <a:pt x="101" y="6668"/>
                    </a:cubicBezTo>
                    <a:cubicBezTo>
                      <a:pt x="101" y="6668"/>
                      <a:pt x="401" y="5214"/>
                      <a:pt x="827" y="3334"/>
                    </a:cubicBezTo>
                    <a:cubicBezTo>
                      <a:pt x="1128" y="1555"/>
                      <a:pt x="1454" y="1"/>
                      <a:pt x="14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59" name="Google Shape;1659;p20"/>
              <p:cNvSpPr/>
              <p:nvPr/>
            </p:nvSpPr>
            <p:spPr>
              <a:xfrm rot="5400000" flipH="1">
                <a:off x="3944938" y="4284100"/>
                <a:ext cx="183000" cy="37450"/>
              </a:xfrm>
              <a:custGeom>
                <a:avLst/>
                <a:gdLst/>
                <a:ahLst/>
                <a:cxnLst/>
                <a:rect l="l" t="t" r="r" b="b"/>
                <a:pathLst>
                  <a:path w="7320" h="1498" extrusionOk="0">
                    <a:moveTo>
                      <a:pt x="76" y="0"/>
                    </a:moveTo>
                    <a:cubicBezTo>
                      <a:pt x="27" y="0"/>
                      <a:pt x="1" y="6"/>
                      <a:pt x="1" y="19"/>
                    </a:cubicBezTo>
                    <a:lnTo>
                      <a:pt x="3660" y="771"/>
                    </a:lnTo>
                    <a:cubicBezTo>
                      <a:pt x="5640" y="1172"/>
                      <a:pt x="7219" y="1497"/>
                      <a:pt x="7319" y="1497"/>
                    </a:cubicBezTo>
                    <a:cubicBezTo>
                      <a:pt x="7319" y="1497"/>
                      <a:pt x="5640" y="1071"/>
                      <a:pt x="3660" y="645"/>
                    </a:cubicBezTo>
                    <a:cubicBezTo>
                      <a:pt x="1925" y="294"/>
                      <a:pt x="422" y="0"/>
                      <a:pt x="7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0" name="Google Shape;1660;p20"/>
              <p:cNvSpPr/>
              <p:nvPr/>
            </p:nvSpPr>
            <p:spPr>
              <a:xfrm rot="5400000" flipH="1">
                <a:off x="4081700" y="4335313"/>
                <a:ext cx="28700" cy="31375"/>
              </a:xfrm>
              <a:custGeom>
                <a:avLst/>
                <a:gdLst/>
                <a:ahLst/>
                <a:cxnLst/>
                <a:rect l="l" t="t" r="r" b="b"/>
                <a:pathLst>
                  <a:path w="1148" h="1255" extrusionOk="0">
                    <a:moveTo>
                      <a:pt x="1047" y="1"/>
                    </a:moveTo>
                    <a:lnTo>
                      <a:pt x="1047" y="302"/>
                    </a:lnTo>
                    <a:lnTo>
                      <a:pt x="1047" y="1117"/>
                    </a:lnTo>
                    <a:lnTo>
                      <a:pt x="1047" y="1117"/>
                    </a:lnTo>
                    <a:cubicBezTo>
                      <a:pt x="586" y="948"/>
                      <a:pt x="248" y="801"/>
                      <a:pt x="136" y="801"/>
                    </a:cubicBezTo>
                    <a:cubicBezTo>
                      <a:pt x="109" y="801"/>
                      <a:pt x="95" y="810"/>
                      <a:pt x="95" y="828"/>
                    </a:cubicBezTo>
                    <a:cubicBezTo>
                      <a:pt x="0" y="828"/>
                      <a:pt x="466" y="1007"/>
                      <a:pt x="1047" y="1218"/>
                    </a:cubicBezTo>
                    <a:lnTo>
                      <a:pt x="1047" y="1218"/>
                    </a:lnTo>
                    <a:lnTo>
                      <a:pt x="1047" y="1254"/>
                    </a:lnTo>
                    <a:lnTo>
                      <a:pt x="1074" y="1227"/>
                    </a:lnTo>
                    <a:lnTo>
                      <a:pt x="1074" y="1227"/>
                    </a:lnTo>
                    <a:cubicBezTo>
                      <a:pt x="1098" y="1236"/>
                      <a:pt x="1123" y="1245"/>
                      <a:pt x="1148" y="1254"/>
                    </a:cubicBezTo>
                    <a:lnTo>
                      <a:pt x="1148" y="1154"/>
                    </a:lnTo>
                    <a:lnTo>
                      <a:pt x="1148" y="302"/>
                    </a:lnTo>
                    <a:cubicBezTo>
                      <a:pt x="1148" y="101"/>
                      <a:pt x="1047" y="1"/>
                      <a:pt x="104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1" name="Google Shape;1661;p20"/>
              <p:cNvSpPr/>
              <p:nvPr/>
            </p:nvSpPr>
            <p:spPr>
              <a:xfrm rot="5400000" flipH="1">
                <a:off x="3971988" y="4358575"/>
                <a:ext cx="31350" cy="28850"/>
              </a:xfrm>
              <a:custGeom>
                <a:avLst/>
                <a:gdLst/>
                <a:ahLst/>
                <a:cxnLst/>
                <a:rect l="l" t="t" r="r" b="b"/>
                <a:pathLst>
                  <a:path w="1254" h="1154" extrusionOk="0">
                    <a:moveTo>
                      <a:pt x="1153" y="1"/>
                    </a:moveTo>
                    <a:cubicBezTo>
                      <a:pt x="827" y="1"/>
                      <a:pt x="527" y="101"/>
                      <a:pt x="301" y="101"/>
                    </a:cubicBezTo>
                    <a:cubicBezTo>
                      <a:pt x="101" y="101"/>
                      <a:pt x="0" y="101"/>
                      <a:pt x="0" y="201"/>
                    </a:cubicBezTo>
                    <a:lnTo>
                      <a:pt x="1117" y="201"/>
                    </a:lnTo>
                    <a:cubicBezTo>
                      <a:pt x="906" y="773"/>
                      <a:pt x="727" y="1154"/>
                      <a:pt x="727" y="1154"/>
                    </a:cubicBezTo>
                    <a:cubicBezTo>
                      <a:pt x="827" y="1154"/>
                      <a:pt x="1028" y="728"/>
                      <a:pt x="1253" y="101"/>
                    </a:cubicBezTo>
                    <a:lnTo>
                      <a:pt x="11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2" name="Google Shape;1662;p20"/>
              <p:cNvSpPr/>
              <p:nvPr/>
            </p:nvSpPr>
            <p:spPr>
              <a:xfrm rot="5400000" flipH="1">
                <a:off x="3990463" y="4340725"/>
                <a:ext cx="23850" cy="20700"/>
              </a:xfrm>
              <a:custGeom>
                <a:avLst/>
                <a:gdLst/>
                <a:ahLst/>
                <a:cxnLst/>
                <a:rect l="l" t="t" r="r" b="b"/>
                <a:pathLst>
                  <a:path w="954" h="828" extrusionOk="0">
                    <a:moveTo>
                      <a:pt x="853" y="1"/>
                    </a:moveTo>
                    <a:cubicBezTo>
                      <a:pt x="527" y="1"/>
                      <a:pt x="327" y="101"/>
                      <a:pt x="226" y="101"/>
                    </a:cubicBezTo>
                    <a:lnTo>
                      <a:pt x="1" y="101"/>
                    </a:lnTo>
                    <a:cubicBezTo>
                      <a:pt x="1" y="101"/>
                      <a:pt x="126" y="201"/>
                      <a:pt x="226" y="201"/>
                    </a:cubicBezTo>
                    <a:lnTo>
                      <a:pt x="723" y="201"/>
                    </a:lnTo>
                    <a:cubicBezTo>
                      <a:pt x="612" y="574"/>
                      <a:pt x="527" y="828"/>
                      <a:pt x="527" y="828"/>
                    </a:cubicBezTo>
                    <a:cubicBezTo>
                      <a:pt x="527" y="828"/>
                      <a:pt x="718" y="574"/>
                      <a:pt x="827" y="201"/>
                    </a:cubicBezTo>
                    <a:lnTo>
                      <a:pt x="853" y="201"/>
                    </a:lnTo>
                    <a:lnTo>
                      <a:pt x="832" y="181"/>
                    </a:lnTo>
                    <a:lnTo>
                      <a:pt x="832" y="181"/>
                    </a:lnTo>
                    <a:cubicBezTo>
                      <a:pt x="840" y="155"/>
                      <a:pt x="847" y="128"/>
                      <a:pt x="853" y="101"/>
                    </a:cubicBezTo>
                    <a:lnTo>
                      <a:pt x="95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3" name="Google Shape;1663;p20"/>
              <p:cNvSpPr/>
              <p:nvPr/>
            </p:nvSpPr>
            <p:spPr>
              <a:xfrm rot="5400000" flipH="1">
                <a:off x="4039963" y="4356375"/>
                <a:ext cx="21325" cy="23225"/>
              </a:xfrm>
              <a:custGeom>
                <a:avLst/>
                <a:gdLst/>
                <a:ahLst/>
                <a:cxnLst/>
                <a:rect l="l" t="t" r="r" b="b"/>
                <a:pathLst>
                  <a:path w="853" h="929" extrusionOk="0">
                    <a:moveTo>
                      <a:pt x="126" y="1"/>
                    </a:moveTo>
                    <a:cubicBezTo>
                      <a:pt x="126" y="2"/>
                      <a:pt x="126" y="102"/>
                      <a:pt x="226" y="201"/>
                    </a:cubicBezTo>
                    <a:cubicBezTo>
                      <a:pt x="326" y="302"/>
                      <a:pt x="527" y="427"/>
                      <a:pt x="627" y="527"/>
                    </a:cubicBezTo>
                    <a:lnTo>
                      <a:pt x="627" y="585"/>
                    </a:lnTo>
                    <a:lnTo>
                      <a:pt x="627" y="585"/>
                    </a:lnTo>
                    <a:cubicBezTo>
                      <a:pt x="264" y="748"/>
                      <a:pt x="0" y="838"/>
                      <a:pt x="0" y="928"/>
                    </a:cubicBezTo>
                    <a:cubicBezTo>
                      <a:pt x="0" y="928"/>
                      <a:pt x="326" y="828"/>
                      <a:pt x="752" y="627"/>
                    </a:cubicBezTo>
                    <a:lnTo>
                      <a:pt x="852" y="527"/>
                    </a:lnTo>
                    <a:lnTo>
                      <a:pt x="752" y="527"/>
                    </a:lnTo>
                    <a:cubicBezTo>
                      <a:pt x="527" y="302"/>
                      <a:pt x="426" y="201"/>
                      <a:pt x="326" y="101"/>
                    </a:cubicBezTo>
                    <a:cubicBezTo>
                      <a:pt x="127" y="101"/>
                      <a:pt x="126" y="2"/>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4" name="Google Shape;1664;p20"/>
              <p:cNvSpPr/>
              <p:nvPr/>
            </p:nvSpPr>
            <p:spPr>
              <a:xfrm rot="5400000" flipH="1">
                <a:off x="4081950" y="4285588"/>
                <a:ext cx="23200" cy="21325"/>
              </a:xfrm>
              <a:custGeom>
                <a:avLst/>
                <a:gdLst/>
                <a:ahLst/>
                <a:cxnLst/>
                <a:rect l="l" t="t" r="r" b="b"/>
                <a:pathLst>
                  <a:path w="928" h="853" extrusionOk="0">
                    <a:moveTo>
                      <a:pt x="101" y="1"/>
                    </a:moveTo>
                    <a:cubicBezTo>
                      <a:pt x="0" y="1"/>
                      <a:pt x="101" y="326"/>
                      <a:pt x="301" y="727"/>
                    </a:cubicBezTo>
                    <a:lnTo>
                      <a:pt x="301" y="853"/>
                    </a:lnTo>
                    <a:lnTo>
                      <a:pt x="426" y="853"/>
                    </a:lnTo>
                    <a:cubicBezTo>
                      <a:pt x="527" y="627"/>
                      <a:pt x="727" y="527"/>
                      <a:pt x="827" y="427"/>
                    </a:cubicBezTo>
                    <a:cubicBezTo>
                      <a:pt x="827" y="326"/>
                      <a:pt x="928" y="226"/>
                      <a:pt x="928" y="226"/>
                    </a:cubicBezTo>
                    <a:lnTo>
                      <a:pt x="928" y="226"/>
                    </a:lnTo>
                    <a:cubicBezTo>
                      <a:pt x="928" y="226"/>
                      <a:pt x="827" y="226"/>
                      <a:pt x="727" y="326"/>
                    </a:cubicBezTo>
                    <a:cubicBezTo>
                      <a:pt x="645" y="409"/>
                      <a:pt x="494" y="492"/>
                      <a:pt x="373" y="630"/>
                    </a:cubicBezTo>
                    <a:lnTo>
                      <a:pt x="373" y="630"/>
                    </a:lnTo>
                    <a:cubicBezTo>
                      <a:pt x="185" y="275"/>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5" name="Google Shape;1665;p20"/>
              <p:cNvSpPr/>
              <p:nvPr/>
            </p:nvSpPr>
            <p:spPr>
              <a:xfrm rot="5400000" flipH="1">
                <a:off x="3962900" y="4313163"/>
                <a:ext cx="21325" cy="20700"/>
              </a:xfrm>
              <a:custGeom>
                <a:avLst/>
                <a:gdLst/>
                <a:ahLst/>
                <a:cxnLst/>
                <a:rect l="l" t="t" r="r" b="b"/>
                <a:pathLst>
                  <a:path w="853" h="828" extrusionOk="0">
                    <a:moveTo>
                      <a:pt x="527" y="1"/>
                    </a:moveTo>
                    <a:cubicBezTo>
                      <a:pt x="327" y="201"/>
                      <a:pt x="226" y="301"/>
                      <a:pt x="101" y="427"/>
                    </a:cubicBezTo>
                    <a:cubicBezTo>
                      <a:pt x="1" y="527"/>
                      <a:pt x="1" y="627"/>
                      <a:pt x="1" y="627"/>
                    </a:cubicBezTo>
                    <a:cubicBezTo>
                      <a:pt x="1" y="627"/>
                      <a:pt x="101" y="627"/>
                      <a:pt x="226" y="527"/>
                    </a:cubicBezTo>
                    <a:cubicBezTo>
                      <a:pt x="312" y="441"/>
                      <a:pt x="398" y="336"/>
                      <a:pt x="548" y="182"/>
                    </a:cubicBezTo>
                    <a:lnTo>
                      <a:pt x="548" y="182"/>
                    </a:lnTo>
                    <a:cubicBezTo>
                      <a:pt x="655" y="565"/>
                      <a:pt x="853" y="828"/>
                      <a:pt x="853" y="828"/>
                    </a:cubicBezTo>
                    <a:cubicBezTo>
                      <a:pt x="853" y="828"/>
                      <a:pt x="728" y="527"/>
                      <a:pt x="627" y="101"/>
                    </a:cubicBezTo>
                    <a:lnTo>
                      <a:pt x="627"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6" name="Google Shape;1666;p20"/>
              <p:cNvSpPr/>
              <p:nvPr/>
            </p:nvSpPr>
            <p:spPr>
              <a:xfrm rot="5400000" flipH="1">
                <a:off x="4053113" y="4283075"/>
                <a:ext cx="31375" cy="28225"/>
              </a:xfrm>
              <a:custGeom>
                <a:avLst/>
                <a:gdLst/>
                <a:ahLst/>
                <a:cxnLst/>
                <a:rect l="l" t="t" r="r" b="b"/>
                <a:pathLst>
                  <a:path w="1255" h="1129" extrusionOk="0">
                    <a:moveTo>
                      <a:pt x="1" y="1"/>
                    </a:moveTo>
                    <a:lnTo>
                      <a:pt x="1" y="1"/>
                    </a:lnTo>
                    <a:cubicBezTo>
                      <a:pt x="1" y="1"/>
                      <a:pt x="101" y="502"/>
                      <a:pt x="201" y="1129"/>
                    </a:cubicBezTo>
                    <a:lnTo>
                      <a:pt x="402" y="1129"/>
                    </a:lnTo>
                    <a:lnTo>
                      <a:pt x="1028" y="502"/>
                    </a:lnTo>
                    <a:lnTo>
                      <a:pt x="1254" y="302"/>
                    </a:lnTo>
                    <a:lnTo>
                      <a:pt x="1254" y="302"/>
                    </a:lnTo>
                    <a:cubicBezTo>
                      <a:pt x="1254" y="302"/>
                      <a:pt x="1129" y="302"/>
                      <a:pt x="928" y="502"/>
                    </a:cubicBezTo>
                    <a:cubicBezTo>
                      <a:pt x="753" y="612"/>
                      <a:pt x="558" y="779"/>
                      <a:pt x="378" y="954"/>
                    </a:cubicBezTo>
                    <a:lnTo>
                      <a:pt x="378" y="954"/>
                    </a:lnTo>
                    <a:cubicBezTo>
                      <a:pt x="186" y="370"/>
                      <a:pt x="1" y="1"/>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7" name="Google Shape;1667;p20"/>
              <p:cNvSpPr/>
              <p:nvPr/>
            </p:nvSpPr>
            <p:spPr>
              <a:xfrm rot="5400000" flipH="1">
                <a:off x="4032200" y="4323713"/>
                <a:ext cx="31225" cy="30800"/>
              </a:xfrm>
              <a:custGeom>
                <a:avLst/>
                <a:gdLst/>
                <a:ahLst/>
                <a:cxnLst/>
                <a:rect l="l" t="t" r="r" b="b"/>
                <a:pathLst>
                  <a:path w="1249" h="1232" extrusionOk="0">
                    <a:moveTo>
                      <a:pt x="441" y="1"/>
                    </a:moveTo>
                    <a:cubicBezTo>
                      <a:pt x="429" y="1"/>
                      <a:pt x="422" y="13"/>
                      <a:pt x="422" y="40"/>
                    </a:cubicBezTo>
                    <a:cubicBezTo>
                      <a:pt x="422" y="40"/>
                      <a:pt x="422" y="140"/>
                      <a:pt x="522" y="240"/>
                    </a:cubicBezTo>
                    <a:cubicBezTo>
                      <a:pt x="723" y="466"/>
                      <a:pt x="923" y="666"/>
                      <a:pt x="1048" y="867"/>
                    </a:cubicBezTo>
                    <a:lnTo>
                      <a:pt x="1063" y="882"/>
                    </a:lnTo>
                    <a:lnTo>
                      <a:pt x="1063" y="882"/>
                    </a:lnTo>
                    <a:cubicBezTo>
                      <a:pt x="475" y="987"/>
                      <a:pt x="0" y="1193"/>
                      <a:pt x="96" y="1193"/>
                    </a:cubicBezTo>
                    <a:cubicBezTo>
                      <a:pt x="96" y="1219"/>
                      <a:pt x="125" y="1232"/>
                      <a:pt x="180" y="1232"/>
                    </a:cubicBezTo>
                    <a:cubicBezTo>
                      <a:pt x="334" y="1232"/>
                      <a:pt x="687" y="1133"/>
                      <a:pt x="1149" y="967"/>
                    </a:cubicBezTo>
                    <a:lnTo>
                      <a:pt x="1249" y="967"/>
                    </a:lnTo>
                    <a:lnTo>
                      <a:pt x="1249" y="867"/>
                    </a:lnTo>
                    <a:lnTo>
                      <a:pt x="1149" y="867"/>
                    </a:lnTo>
                    <a:cubicBezTo>
                      <a:pt x="1048" y="566"/>
                      <a:pt x="823" y="341"/>
                      <a:pt x="622" y="240"/>
                    </a:cubicBezTo>
                    <a:cubicBezTo>
                      <a:pt x="549" y="94"/>
                      <a:pt x="475" y="1"/>
                      <a:pt x="44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8" name="Google Shape;1668;p20"/>
              <p:cNvSpPr/>
              <p:nvPr/>
            </p:nvSpPr>
            <p:spPr>
              <a:xfrm rot="5400000" flipH="1">
                <a:off x="3987625" y="4301563"/>
                <a:ext cx="33875" cy="31350"/>
              </a:xfrm>
              <a:custGeom>
                <a:avLst/>
                <a:gdLst/>
                <a:ahLst/>
                <a:cxnLst/>
                <a:rect l="l" t="t" r="r" b="b"/>
                <a:pathLst>
                  <a:path w="1355" h="1254" extrusionOk="0">
                    <a:moveTo>
                      <a:pt x="1053" y="0"/>
                    </a:moveTo>
                    <a:lnTo>
                      <a:pt x="953" y="100"/>
                    </a:lnTo>
                    <a:cubicBezTo>
                      <a:pt x="627" y="301"/>
                      <a:pt x="427" y="501"/>
                      <a:pt x="327" y="627"/>
                    </a:cubicBezTo>
                    <a:cubicBezTo>
                      <a:pt x="101" y="727"/>
                      <a:pt x="1" y="827"/>
                      <a:pt x="1" y="827"/>
                    </a:cubicBezTo>
                    <a:cubicBezTo>
                      <a:pt x="30" y="857"/>
                      <a:pt x="62" y="869"/>
                      <a:pt x="94" y="869"/>
                    </a:cubicBezTo>
                    <a:cubicBezTo>
                      <a:pt x="172" y="869"/>
                      <a:pt x="256" y="798"/>
                      <a:pt x="327" y="727"/>
                    </a:cubicBezTo>
                    <a:cubicBezTo>
                      <a:pt x="527" y="501"/>
                      <a:pt x="728" y="301"/>
                      <a:pt x="953" y="201"/>
                    </a:cubicBezTo>
                    <a:lnTo>
                      <a:pt x="970" y="201"/>
                    </a:lnTo>
                    <a:cubicBezTo>
                      <a:pt x="1074" y="782"/>
                      <a:pt x="1254" y="1253"/>
                      <a:pt x="1254" y="1253"/>
                    </a:cubicBezTo>
                    <a:cubicBezTo>
                      <a:pt x="1354" y="1128"/>
                      <a:pt x="1154" y="727"/>
                      <a:pt x="1053" y="100"/>
                    </a:cubicBezTo>
                    <a:lnTo>
                      <a:pt x="1053"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69" name="Google Shape;1669;p20"/>
              <p:cNvSpPr/>
              <p:nvPr/>
            </p:nvSpPr>
            <p:spPr>
              <a:xfrm rot="5400000" flipH="1">
                <a:off x="6305613" y="4022350"/>
                <a:ext cx="109675" cy="164825"/>
              </a:xfrm>
              <a:custGeom>
                <a:avLst/>
                <a:gdLst/>
                <a:ahLst/>
                <a:cxnLst/>
                <a:rect l="l" t="t" r="r" b="b"/>
                <a:pathLst>
                  <a:path w="4387" h="6593" extrusionOk="0">
                    <a:moveTo>
                      <a:pt x="1" y="1"/>
                    </a:moveTo>
                    <a:cubicBezTo>
                      <a:pt x="1" y="2"/>
                      <a:pt x="929" y="1480"/>
                      <a:pt x="2081" y="3359"/>
                    </a:cubicBezTo>
                    <a:cubicBezTo>
                      <a:pt x="3334" y="5139"/>
                      <a:pt x="4287" y="6592"/>
                      <a:pt x="4387" y="6592"/>
                    </a:cubicBezTo>
                    <a:cubicBezTo>
                      <a:pt x="4387" y="6592"/>
                      <a:pt x="3434" y="5139"/>
                      <a:pt x="2181" y="3259"/>
                    </a:cubicBezTo>
                    <a:cubicBezTo>
                      <a:pt x="1029" y="1480"/>
                      <a:pt x="1" y="2"/>
                      <a:pt x="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0" name="Google Shape;1670;p20"/>
              <p:cNvSpPr/>
              <p:nvPr/>
            </p:nvSpPr>
            <p:spPr>
              <a:xfrm rot="5400000" flipH="1">
                <a:off x="6293613" y="4060475"/>
                <a:ext cx="151650" cy="99200"/>
              </a:xfrm>
              <a:custGeom>
                <a:avLst/>
                <a:gdLst/>
                <a:ahLst/>
                <a:cxnLst/>
                <a:rect l="l" t="t" r="r" b="b"/>
                <a:pathLst>
                  <a:path w="6066" h="3968" extrusionOk="0">
                    <a:moveTo>
                      <a:pt x="6065" y="0"/>
                    </a:moveTo>
                    <a:cubicBezTo>
                      <a:pt x="6065" y="0"/>
                      <a:pt x="4712" y="827"/>
                      <a:pt x="3033" y="1980"/>
                    </a:cubicBezTo>
                    <a:cubicBezTo>
                      <a:pt x="1354" y="3033"/>
                      <a:pt x="0" y="3960"/>
                      <a:pt x="0" y="3960"/>
                    </a:cubicBezTo>
                    <a:cubicBezTo>
                      <a:pt x="0" y="3965"/>
                      <a:pt x="4" y="3968"/>
                      <a:pt x="10" y="3968"/>
                    </a:cubicBezTo>
                    <a:cubicBezTo>
                      <a:pt x="136" y="3968"/>
                      <a:pt x="1437" y="3081"/>
                      <a:pt x="3033" y="2080"/>
                    </a:cubicBezTo>
                    <a:cubicBezTo>
                      <a:pt x="4712" y="928"/>
                      <a:pt x="6065" y="100"/>
                      <a:pt x="6065"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1" name="Google Shape;1671;p20"/>
              <p:cNvSpPr/>
              <p:nvPr/>
            </p:nvSpPr>
            <p:spPr>
              <a:xfrm rot="5400000" flipH="1">
                <a:off x="6344450" y="4032988"/>
                <a:ext cx="37000" cy="164825"/>
              </a:xfrm>
              <a:custGeom>
                <a:avLst/>
                <a:gdLst/>
                <a:ahLst/>
                <a:cxnLst/>
                <a:rect l="l" t="t" r="r" b="b"/>
                <a:pathLst>
                  <a:path w="1480" h="6593" extrusionOk="0">
                    <a:moveTo>
                      <a:pt x="1479" y="1"/>
                    </a:moveTo>
                    <a:cubicBezTo>
                      <a:pt x="1479" y="1"/>
                      <a:pt x="1053" y="1480"/>
                      <a:pt x="752" y="3234"/>
                    </a:cubicBezTo>
                    <a:cubicBezTo>
                      <a:pt x="326" y="5113"/>
                      <a:pt x="0" y="6592"/>
                      <a:pt x="126" y="6592"/>
                    </a:cubicBezTo>
                    <a:cubicBezTo>
                      <a:pt x="126" y="6592"/>
                      <a:pt x="427" y="5113"/>
                      <a:pt x="853" y="3359"/>
                    </a:cubicBezTo>
                    <a:cubicBezTo>
                      <a:pt x="1254" y="1480"/>
                      <a:pt x="1479" y="1"/>
                      <a:pt x="1479"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2" name="Google Shape;1672;p20"/>
              <p:cNvSpPr/>
              <p:nvPr/>
            </p:nvSpPr>
            <p:spPr>
              <a:xfrm rot="5400000" flipH="1">
                <a:off x="6279275" y="4088138"/>
                <a:ext cx="183000" cy="38875"/>
              </a:xfrm>
              <a:custGeom>
                <a:avLst/>
                <a:gdLst/>
                <a:ahLst/>
                <a:cxnLst/>
                <a:rect l="l" t="t" r="r" b="b"/>
                <a:pathLst>
                  <a:path w="7320" h="1555" extrusionOk="0">
                    <a:moveTo>
                      <a:pt x="1" y="0"/>
                    </a:moveTo>
                    <a:cubicBezTo>
                      <a:pt x="1" y="100"/>
                      <a:pt x="1680" y="401"/>
                      <a:pt x="3660" y="827"/>
                    </a:cubicBezTo>
                    <a:cubicBezTo>
                      <a:pt x="5640" y="1253"/>
                      <a:pt x="7319" y="1554"/>
                      <a:pt x="7319" y="1554"/>
                    </a:cubicBezTo>
                    <a:cubicBezTo>
                      <a:pt x="7319" y="1454"/>
                      <a:pt x="5640" y="1153"/>
                      <a:pt x="3660" y="727"/>
                    </a:cubicBezTo>
                    <a:cubicBezTo>
                      <a:pt x="1680" y="301"/>
                      <a:pt x="1" y="0"/>
                      <a:pt x="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3" name="Google Shape;1673;p20"/>
              <p:cNvSpPr/>
              <p:nvPr/>
            </p:nvSpPr>
            <p:spPr>
              <a:xfrm rot="5400000" flipH="1">
                <a:off x="6415275" y="4137638"/>
                <a:ext cx="28825" cy="31350"/>
              </a:xfrm>
              <a:custGeom>
                <a:avLst/>
                <a:gdLst/>
                <a:ahLst/>
                <a:cxnLst/>
                <a:rect l="l" t="t" r="r" b="b"/>
                <a:pathLst>
                  <a:path w="1153" h="1254" extrusionOk="0">
                    <a:moveTo>
                      <a:pt x="952" y="1"/>
                    </a:moveTo>
                    <a:lnTo>
                      <a:pt x="952" y="326"/>
                    </a:lnTo>
                    <a:lnTo>
                      <a:pt x="952" y="1098"/>
                    </a:lnTo>
                    <a:lnTo>
                      <a:pt x="952" y="1098"/>
                    </a:lnTo>
                    <a:cubicBezTo>
                      <a:pt x="462" y="837"/>
                      <a:pt x="0" y="727"/>
                      <a:pt x="0" y="727"/>
                    </a:cubicBezTo>
                    <a:lnTo>
                      <a:pt x="0" y="727"/>
                    </a:lnTo>
                    <a:cubicBezTo>
                      <a:pt x="0" y="727"/>
                      <a:pt x="426" y="953"/>
                      <a:pt x="1053" y="1254"/>
                    </a:cubicBezTo>
                    <a:lnTo>
                      <a:pt x="1153" y="1254"/>
                    </a:lnTo>
                    <a:lnTo>
                      <a:pt x="1153" y="1153"/>
                    </a:lnTo>
                    <a:cubicBezTo>
                      <a:pt x="1153" y="853"/>
                      <a:pt x="1053" y="527"/>
                      <a:pt x="1053" y="326"/>
                    </a:cubicBezTo>
                    <a:cubicBezTo>
                      <a:pt x="1053" y="101"/>
                      <a:pt x="1053" y="1"/>
                      <a:pt x="95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4" name="Google Shape;1674;p20"/>
              <p:cNvSpPr/>
              <p:nvPr/>
            </p:nvSpPr>
            <p:spPr>
              <a:xfrm rot="5400000" flipH="1">
                <a:off x="6287438" y="4048675"/>
                <a:ext cx="28850" cy="31350"/>
              </a:xfrm>
              <a:custGeom>
                <a:avLst/>
                <a:gdLst/>
                <a:ahLst/>
                <a:cxnLst/>
                <a:rect l="l" t="t" r="r" b="b"/>
                <a:pathLst>
                  <a:path w="1154" h="1254" extrusionOk="0">
                    <a:moveTo>
                      <a:pt x="1" y="0"/>
                    </a:moveTo>
                    <a:lnTo>
                      <a:pt x="1" y="126"/>
                    </a:lnTo>
                    <a:cubicBezTo>
                      <a:pt x="1" y="426"/>
                      <a:pt x="1" y="752"/>
                      <a:pt x="101" y="953"/>
                    </a:cubicBezTo>
                    <a:lnTo>
                      <a:pt x="101" y="1254"/>
                    </a:lnTo>
                    <a:cubicBezTo>
                      <a:pt x="101" y="1254"/>
                      <a:pt x="201" y="1153"/>
                      <a:pt x="201" y="953"/>
                    </a:cubicBezTo>
                    <a:cubicBezTo>
                      <a:pt x="101" y="752"/>
                      <a:pt x="101" y="426"/>
                      <a:pt x="101" y="126"/>
                    </a:cubicBezTo>
                    <a:lnTo>
                      <a:pt x="101" y="126"/>
                    </a:lnTo>
                    <a:cubicBezTo>
                      <a:pt x="628" y="326"/>
                      <a:pt x="1154" y="527"/>
                      <a:pt x="1154" y="527"/>
                    </a:cubicBezTo>
                    <a:cubicBezTo>
                      <a:pt x="1154" y="426"/>
                      <a:pt x="728" y="226"/>
                      <a:pt x="1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5" name="Google Shape;1675;p20"/>
              <p:cNvSpPr/>
              <p:nvPr/>
            </p:nvSpPr>
            <p:spPr>
              <a:xfrm rot="5400000" flipH="1">
                <a:off x="6313125" y="4066838"/>
                <a:ext cx="21350" cy="23825"/>
              </a:xfrm>
              <a:custGeom>
                <a:avLst/>
                <a:gdLst/>
                <a:ahLst/>
                <a:cxnLst/>
                <a:rect l="l" t="t" r="r" b="b"/>
                <a:pathLst>
                  <a:path w="854" h="953" extrusionOk="0">
                    <a:moveTo>
                      <a:pt x="1" y="1"/>
                    </a:moveTo>
                    <a:lnTo>
                      <a:pt x="1" y="101"/>
                    </a:lnTo>
                    <a:lnTo>
                      <a:pt x="1" y="727"/>
                    </a:lnTo>
                    <a:cubicBezTo>
                      <a:pt x="101" y="853"/>
                      <a:pt x="101" y="953"/>
                      <a:pt x="101" y="953"/>
                    </a:cubicBezTo>
                    <a:lnTo>
                      <a:pt x="101" y="727"/>
                    </a:lnTo>
                    <a:lnTo>
                      <a:pt x="101" y="250"/>
                    </a:lnTo>
                    <a:lnTo>
                      <a:pt x="101" y="250"/>
                    </a:lnTo>
                    <a:cubicBezTo>
                      <a:pt x="491" y="342"/>
                      <a:pt x="853" y="427"/>
                      <a:pt x="853" y="427"/>
                    </a:cubicBezTo>
                    <a:cubicBezTo>
                      <a:pt x="853" y="427"/>
                      <a:pt x="527" y="226"/>
                      <a:pt x="101" y="101"/>
                    </a:cubicBezTo>
                    <a:lnTo>
                      <a:pt x="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6" name="Google Shape;1676;p20"/>
              <p:cNvSpPr/>
              <p:nvPr/>
            </p:nvSpPr>
            <p:spPr>
              <a:xfrm rot="5400000" flipH="1">
                <a:off x="6403663" y="4037075"/>
                <a:ext cx="23200" cy="28850"/>
              </a:xfrm>
              <a:custGeom>
                <a:avLst/>
                <a:gdLst/>
                <a:ahLst/>
                <a:cxnLst/>
                <a:rect l="l" t="t" r="r" b="b"/>
                <a:pathLst>
                  <a:path w="928" h="1154" extrusionOk="0">
                    <a:moveTo>
                      <a:pt x="527" y="0"/>
                    </a:moveTo>
                    <a:lnTo>
                      <a:pt x="527" y="0"/>
                    </a:lnTo>
                    <a:cubicBezTo>
                      <a:pt x="527" y="0"/>
                      <a:pt x="301" y="426"/>
                      <a:pt x="1" y="1053"/>
                    </a:cubicBezTo>
                    <a:lnTo>
                      <a:pt x="1" y="1153"/>
                    </a:lnTo>
                    <a:lnTo>
                      <a:pt x="101" y="1153"/>
                    </a:lnTo>
                    <a:cubicBezTo>
                      <a:pt x="427" y="1153"/>
                      <a:pt x="727" y="1153"/>
                      <a:pt x="928" y="1053"/>
                    </a:cubicBezTo>
                    <a:lnTo>
                      <a:pt x="151" y="1053"/>
                    </a:lnTo>
                    <a:cubicBezTo>
                      <a:pt x="437" y="471"/>
                      <a:pt x="527" y="0"/>
                      <a:pt x="527"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7" name="Google Shape;1677;p20"/>
              <p:cNvSpPr/>
              <p:nvPr/>
            </p:nvSpPr>
            <p:spPr>
              <a:xfrm rot="5400000" flipH="1">
                <a:off x="6390500" y="4057738"/>
                <a:ext cx="20725" cy="21350"/>
              </a:xfrm>
              <a:custGeom>
                <a:avLst/>
                <a:gdLst/>
                <a:ahLst/>
                <a:cxnLst/>
                <a:rect l="l" t="t" r="r" b="b"/>
                <a:pathLst>
                  <a:path w="829" h="854" extrusionOk="0">
                    <a:moveTo>
                      <a:pt x="302" y="1"/>
                    </a:moveTo>
                    <a:lnTo>
                      <a:pt x="302" y="1"/>
                    </a:lnTo>
                    <a:cubicBezTo>
                      <a:pt x="302" y="1"/>
                      <a:pt x="201" y="327"/>
                      <a:pt x="1" y="753"/>
                    </a:cubicBezTo>
                    <a:lnTo>
                      <a:pt x="1" y="853"/>
                    </a:lnTo>
                    <a:lnTo>
                      <a:pt x="628" y="853"/>
                    </a:lnTo>
                    <a:lnTo>
                      <a:pt x="828" y="753"/>
                    </a:lnTo>
                    <a:lnTo>
                      <a:pt x="148" y="753"/>
                    </a:lnTo>
                    <a:cubicBezTo>
                      <a:pt x="320" y="380"/>
                      <a:pt x="417" y="116"/>
                      <a:pt x="302"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8" name="Google Shape;1678;p20"/>
              <p:cNvSpPr/>
              <p:nvPr/>
            </p:nvSpPr>
            <p:spPr>
              <a:xfrm rot="5400000" flipH="1">
                <a:off x="6305613" y="4163325"/>
                <a:ext cx="31350" cy="28850"/>
              </a:xfrm>
              <a:custGeom>
                <a:avLst/>
                <a:gdLst/>
                <a:ahLst/>
                <a:cxnLst/>
                <a:rect l="l" t="t" r="r" b="b"/>
                <a:pathLst>
                  <a:path w="1254" h="1154" extrusionOk="0">
                    <a:moveTo>
                      <a:pt x="301" y="1"/>
                    </a:moveTo>
                    <a:cubicBezTo>
                      <a:pt x="101" y="101"/>
                      <a:pt x="1" y="101"/>
                      <a:pt x="1" y="101"/>
                    </a:cubicBezTo>
                    <a:lnTo>
                      <a:pt x="1096" y="101"/>
                    </a:lnTo>
                    <a:cubicBezTo>
                      <a:pt x="907" y="682"/>
                      <a:pt x="727" y="1153"/>
                      <a:pt x="727" y="1153"/>
                    </a:cubicBezTo>
                    <a:cubicBezTo>
                      <a:pt x="828" y="1153"/>
                      <a:pt x="1028" y="627"/>
                      <a:pt x="1254" y="101"/>
                    </a:cubicBezTo>
                    <a:lnTo>
                      <a:pt x="12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79" name="Google Shape;1679;p20"/>
              <p:cNvSpPr/>
              <p:nvPr/>
            </p:nvSpPr>
            <p:spPr>
              <a:xfrm rot="5400000" flipH="1">
                <a:off x="6324500" y="4146488"/>
                <a:ext cx="23825" cy="18650"/>
              </a:xfrm>
              <a:custGeom>
                <a:avLst/>
                <a:gdLst/>
                <a:ahLst/>
                <a:cxnLst/>
                <a:rect l="l" t="t" r="r" b="b"/>
                <a:pathLst>
                  <a:path w="953" h="746" extrusionOk="0">
                    <a:moveTo>
                      <a:pt x="226" y="1"/>
                    </a:moveTo>
                    <a:cubicBezTo>
                      <a:pt x="100" y="101"/>
                      <a:pt x="0" y="101"/>
                      <a:pt x="0" y="101"/>
                    </a:cubicBezTo>
                    <a:lnTo>
                      <a:pt x="701" y="101"/>
                    </a:lnTo>
                    <a:cubicBezTo>
                      <a:pt x="610" y="455"/>
                      <a:pt x="526" y="727"/>
                      <a:pt x="526" y="727"/>
                    </a:cubicBezTo>
                    <a:cubicBezTo>
                      <a:pt x="526" y="740"/>
                      <a:pt x="529" y="746"/>
                      <a:pt x="535" y="746"/>
                    </a:cubicBezTo>
                    <a:cubicBezTo>
                      <a:pt x="575" y="746"/>
                      <a:pt x="742" y="452"/>
                      <a:pt x="852" y="101"/>
                    </a:cubicBezTo>
                    <a:lnTo>
                      <a:pt x="952"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0" name="Google Shape;1680;p20"/>
              <p:cNvSpPr/>
              <p:nvPr/>
            </p:nvSpPr>
            <p:spPr>
              <a:xfrm rot="5400000" flipH="1">
                <a:off x="6374538" y="4162075"/>
                <a:ext cx="21325" cy="21325"/>
              </a:xfrm>
              <a:custGeom>
                <a:avLst/>
                <a:gdLst/>
                <a:ahLst/>
                <a:cxnLst/>
                <a:rect l="l" t="t" r="r" b="b"/>
                <a:pathLst>
                  <a:path w="853" h="853" extrusionOk="0">
                    <a:moveTo>
                      <a:pt x="101" y="1"/>
                    </a:moveTo>
                    <a:cubicBezTo>
                      <a:pt x="101" y="1"/>
                      <a:pt x="101" y="126"/>
                      <a:pt x="226" y="226"/>
                    </a:cubicBezTo>
                    <a:cubicBezTo>
                      <a:pt x="317" y="226"/>
                      <a:pt x="489" y="389"/>
                      <a:pt x="595" y="495"/>
                    </a:cubicBezTo>
                    <a:lnTo>
                      <a:pt x="595" y="495"/>
                    </a:lnTo>
                    <a:cubicBezTo>
                      <a:pt x="257" y="675"/>
                      <a:pt x="1" y="853"/>
                      <a:pt x="1" y="853"/>
                    </a:cubicBezTo>
                    <a:cubicBezTo>
                      <a:pt x="101" y="853"/>
                      <a:pt x="427" y="752"/>
                      <a:pt x="727" y="527"/>
                    </a:cubicBezTo>
                    <a:lnTo>
                      <a:pt x="853" y="527"/>
                    </a:lnTo>
                    <a:lnTo>
                      <a:pt x="727" y="427"/>
                    </a:lnTo>
                    <a:cubicBezTo>
                      <a:pt x="627" y="326"/>
                      <a:pt x="427" y="226"/>
                      <a:pt x="326" y="126"/>
                    </a:cubicBezTo>
                    <a:cubicBezTo>
                      <a:pt x="226" y="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1" name="Google Shape;1681;p20"/>
              <p:cNvSpPr/>
              <p:nvPr/>
            </p:nvSpPr>
            <p:spPr>
              <a:xfrm rot="5400000" flipH="1">
                <a:off x="6416713" y="4089200"/>
                <a:ext cx="20700" cy="21100"/>
              </a:xfrm>
              <a:custGeom>
                <a:avLst/>
                <a:gdLst/>
                <a:ahLst/>
                <a:cxnLst/>
                <a:rect l="l" t="t" r="r" b="b"/>
                <a:pathLst>
                  <a:path w="828" h="844" extrusionOk="0">
                    <a:moveTo>
                      <a:pt x="7" y="1"/>
                    </a:moveTo>
                    <a:cubicBezTo>
                      <a:pt x="3" y="1"/>
                      <a:pt x="1" y="6"/>
                      <a:pt x="1" y="16"/>
                    </a:cubicBezTo>
                    <a:cubicBezTo>
                      <a:pt x="1" y="16"/>
                      <a:pt x="1" y="317"/>
                      <a:pt x="201" y="743"/>
                    </a:cubicBezTo>
                    <a:lnTo>
                      <a:pt x="201" y="843"/>
                    </a:lnTo>
                    <a:lnTo>
                      <a:pt x="302" y="743"/>
                    </a:lnTo>
                    <a:cubicBezTo>
                      <a:pt x="527" y="643"/>
                      <a:pt x="627" y="417"/>
                      <a:pt x="728" y="317"/>
                    </a:cubicBezTo>
                    <a:cubicBezTo>
                      <a:pt x="828" y="217"/>
                      <a:pt x="828" y="117"/>
                      <a:pt x="828" y="117"/>
                    </a:cubicBezTo>
                    <a:lnTo>
                      <a:pt x="828" y="117"/>
                    </a:lnTo>
                    <a:lnTo>
                      <a:pt x="627" y="317"/>
                    </a:lnTo>
                    <a:cubicBezTo>
                      <a:pt x="541" y="317"/>
                      <a:pt x="454" y="486"/>
                      <a:pt x="287" y="596"/>
                    </a:cubicBezTo>
                    <a:lnTo>
                      <a:pt x="287" y="596"/>
                    </a:lnTo>
                    <a:cubicBezTo>
                      <a:pt x="194" y="316"/>
                      <a:pt x="41" y="1"/>
                      <a:pt x="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2" name="Google Shape;1682;p20"/>
              <p:cNvSpPr/>
              <p:nvPr/>
            </p:nvSpPr>
            <p:spPr>
              <a:xfrm rot="5400000" flipH="1">
                <a:off x="6299013" y="4117900"/>
                <a:ext cx="20725" cy="21325"/>
              </a:xfrm>
              <a:custGeom>
                <a:avLst/>
                <a:gdLst/>
                <a:ahLst/>
                <a:cxnLst/>
                <a:rect l="l" t="t" r="r" b="b"/>
                <a:pathLst>
                  <a:path w="829" h="853" extrusionOk="0">
                    <a:moveTo>
                      <a:pt x="628" y="0"/>
                    </a:moveTo>
                    <a:lnTo>
                      <a:pt x="527" y="100"/>
                    </a:lnTo>
                    <a:cubicBezTo>
                      <a:pt x="327" y="226"/>
                      <a:pt x="201" y="426"/>
                      <a:pt x="101" y="526"/>
                    </a:cubicBezTo>
                    <a:cubicBezTo>
                      <a:pt x="1" y="627"/>
                      <a:pt x="1" y="727"/>
                      <a:pt x="1" y="727"/>
                    </a:cubicBezTo>
                    <a:cubicBezTo>
                      <a:pt x="1" y="727"/>
                      <a:pt x="101" y="627"/>
                      <a:pt x="201" y="526"/>
                    </a:cubicBezTo>
                    <a:cubicBezTo>
                      <a:pt x="308" y="526"/>
                      <a:pt x="397" y="381"/>
                      <a:pt x="545" y="276"/>
                    </a:cubicBezTo>
                    <a:lnTo>
                      <a:pt x="545" y="276"/>
                    </a:lnTo>
                    <a:cubicBezTo>
                      <a:pt x="649" y="562"/>
                      <a:pt x="828" y="852"/>
                      <a:pt x="828" y="852"/>
                    </a:cubicBezTo>
                    <a:cubicBezTo>
                      <a:pt x="828" y="852"/>
                      <a:pt x="828" y="526"/>
                      <a:pt x="628" y="100"/>
                    </a:cubicBezTo>
                    <a:lnTo>
                      <a:pt x="628"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3" name="Google Shape;1683;p20"/>
              <p:cNvSpPr/>
              <p:nvPr/>
            </p:nvSpPr>
            <p:spPr>
              <a:xfrm rot="5400000" flipH="1">
                <a:off x="6351350" y="4042388"/>
                <a:ext cx="18200" cy="23225"/>
              </a:xfrm>
              <a:custGeom>
                <a:avLst/>
                <a:gdLst/>
                <a:ahLst/>
                <a:cxnLst/>
                <a:rect l="l" t="t" r="r" b="b"/>
                <a:pathLst>
                  <a:path w="728" h="929" extrusionOk="0">
                    <a:moveTo>
                      <a:pt x="727" y="1"/>
                    </a:moveTo>
                    <a:cubicBezTo>
                      <a:pt x="727" y="1"/>
                      <a:pt x="427" y="201"/>
                      <a:pt x="1" y="427"/>
                    </a:cubicBezTo>
                    <a:lnTo>
                      <a:pt x="1" y="527"/>
                    </a:lnTo>
                    <a:lnTo>
                      <a:pt x="101" y="527"/>
                    </a:lnTo>
                    <a:cubicBezTo>
                      <a:pt x="201" y="628"/>
                      <a:pt x="427" y="728"/>
                      <a:pt x="527" y="828"/>
                    </a:cubicBezTo>
                    <a:cubicBezTo>
                      <a:pt x="727" y="828"/>
                      <a:pt x="727" y="928"/>
                      <a:pt x="727" y="928"/>
                    </a:cubicBezTo>
                    <a:cubicBezTo>
                      <a:pt x="727" y="828"/>
                      <a:pt x="727" y="828"/>
                      <a:pt x="627" y="728"/>
                    </a:cubicBezTo>
                    <a:cubicBezTo>
                      <a:pt x="542" y="643"/>
                      <a:pt x="368" y="558"/>
                      <a:pt x="196" y="474"/>
                    </a:cubicBezTo>
                    <a:lnTo>
                      <a:pt x="196" y="474"/>
                    </a:lnTo>
                    <a:cubicBezTo>
                      <a:pt x="557" y="257"/>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4" name="Google Shape;1684;p20"/>
              <p:cNvSpPr/>
              <p:nvPr/>
            </p:nvSpPr>
            <p:spPr>
              <a:xfrm rot="5400000" flipH="1">
                <a:off x="6387688" y="4086875"/>
                <a:ext cx="31350" cy="31350"/>
              </a:xfrm>
              <a:custGeom>
                <a:avLst/>
                <a:gdLst/>
                <a:ahLst/>
                <a:cxnLst/>
                <a:rect l="l" t="t" r="r" b="b"/>
                <a:pathLst>
                  <a:path w="1254" h="1254" extrusionOk="0">
                    <a:moveTo>
                      <a:pt x="0" y="0"/>
                    </a:moveTo>
                    <a:cubicBezTo>
                      <a:pt x="0" y="1"/>
                      <a:pt x="125" y="527"/>
                      <a:pt x="326" y="1153"/>
                    </a:cubicBezTo>
                    <a:lnTo>
                      <a:pt x="326" y="1253"/>
                    </a:lnTo>
                    <a:lnTo>
                      <a:pt x="426" y="1153"/>
                    </a:lnTo>
                    <a:cubicBezTo>
                      <a:pt x="627" y="928"/>
                      <a:pt x="852" y="727"/>
                      <a:pt x="1053" y="627"/>
                    </a:cubicBezTo>
                    <a:cubicBezTo>
                      <a:pt x="1153" y="426"/>
                      <a:pt x="1253" y="426"/>
                      <a:pt x="1253" y="301"/>
                    </a:cubicBezTo>
                    <a:lnTo>
                      <a:pt x="1253" y="301"/>
                    </a:lnTo>
                    <a:cubicBezTo>
                      <a:pt x="1253" y="301"/>
                      <a:pt x="1153" y="426"/>
                      <a:pt x="952" y="527"/>
                    </a:cubicBezTo>
                    <a:cubicBezTo>
                      <a:pt x="858" y="715"/>
                      <a:pt x="654" y="815"/>
                      <a:pt x="380" y="1013"/>
                    </a:cubicBezTo>
                    <a:lnTo>
                      <a:pt x="380" y="1013"/>
                    </a:lnTo>
                    <a:cubicBezTo>
                      <a:pt x="193" y="450"/>
                      <a:pt x="0" y="1"/>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5" name="Google Shape;1685;p20"/>
              <p:cNvSpPr/>
              <p:nvPr/>
            </p:nvSpPr>
            <p:spPr>
              <a:xfrm rot="5400000" flipH="1">
                <a:off x="6368263" y="4126975"/>
                <a:ext cx="28850" cy="31350"/>
              </a:xfrm>
              <a:custGeom>
                <a:avLst/>
                <a:gdLst/>
                <a:ahLst/>
                <a:cxnLst/>
                <a:rect l="l" t="t" r="r" b="b"/>
                <a:pathLst>
                  <a:path w="1154" h="1254" extrusionOk="0">
                    <a:moveTo>
                      <a:pt x="301" y="0"/>
                    </a:moveTo>
                    <a:cubicBezTo>
                      <a:pt x="301" y="0"/>
                      <a:pt x="301" y="101"/>
                      <a:pt x="526" y="326"/>
                    </a:cubicBezTo>
                    <a:cubicBezTo>
                      <a:pt x="618" y="418"/>
                      <a:pt x="793" y="593"/>
                      <a:pt x="995" y="871"/>
                    </a:cubicBezTo>
                    <a:lnTo>
                      <a:pt x="995" y="871"/>
                    </a:lnTo>
                    <a:cubicBezTo>
                      <a:pt x="400" y="1065"/>
                      <a:pt x="0" y="1253"/>
                      <a:pt x="0" y="1253"/>
                    </a:cubicBezTo>
                    <a:cubicBezTo>
                      <a:pt x="0" y="1253"/>
                      <a:pt x="526" y="1153"/>
                      <a:pt x="1053" y="953"/>
                    </a:cubicBezTo>
                    <a:lnTo>
                      <a:pt x="1153" y="953"/>
                    </a:lnTo>
                    <a:lnTo>
                      <a:pt x="1153" y="852"/>
                    </a:lnTo>
                    <a:cubicBezTo>
                      <a:pt x="927" y="627"/>
                      <a:pt x="727" y="426"/>
                      <a:pt x="526" y="226"/>
                    </a:cubicBezTo>
                    <a:cubicBezTo>
                      <a:pt x="426" y="101"/>
                      <a:pt x="301" y="0"/>
                      <a:pt x="30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6" name="Google Shape;1686;p20"/>
              <p:cNvSpPr/>
              <p:nvPr/>
            </p:nvSpPr>
            <p:spPr>
              <a:xfrm rot="5400000" flipH="1">
                <a:off x="6323788" y="4106300"/>
                <a:ext cx="31350" cy="28850"/>
              </a:xfrm>
              <a:custGeom>
                <a:avLst/>
                <a:gdLst/>
                <a:ahLst/>
                <a:cxnLst/>
                <a:rect l="l" t="t" r="r" b="b"/>
                <a:pathLst>
                  <a:path w="1254" h="1154" extrusionOk="0">
                    <a:moveTo>
                      <a:pt x="226" y="627"/>
                    </a:moveTo>
                    <a:lnTo>
                      <a:pt x="226" y="627"/>
                    </a:lnTo>
                    <a:cubicBezTo>
                      <a:pt x="0" y="728"/>
                      <a:pt x="0" y="828"/>
                      <a:pt x="0" y="828"/>
                    </a:cubicBezTo>
                    <a:lnTo>
                      <a:pt x="226" y="627"/>
                    </a:lnTo>
                    <a:close/>
                    <a:moveTo>
                      <a:pt x="852" y="1"/>
                    </a:moveTo>
                    <a:cubicBezTo>
                      <a:pt x="527" y="201"/>
                      <a:pt x="326" y="427"/>
                      <a:pt x="226" y="627"/>
                    </a:cubicBezTo>
                    <a:cubicBezTo>
                      <a:pt x="409" y="536"/>
                      <a:pt x="592" y="361"/>
                      <a:pt x="871" y="159"/>
                    </a:cubicBezTo>
                    <a:lnTo>
                      <a:pt x="871" y="159"/>
                    </a:lnTo>
                    <a:cubicBezTo>
                      <a:pt x="1059" y="754"/>
                      <a:pt x="1153" y="1154"/>
                      <a:pt x="1153" y="1154"/>
                    </a:cubicBezTo>
                    <a:cubicBezTo>
                      <a:pt x="1253" y="1154"/>
                      <a:pt x="1153" y="627"/>
                      <a:pt x="953"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87" name="Google Shape;1687;p20"/>
              <p:cNvSpPr/>
              <p:nvPr/>
            </p:nvSpPr>
            <p:spPr>
              <a:xfrm rot="5400000" flipH="1">
                <a:off x="6344950" y="4066338"/>
                <a:ext cx="31350" cy="29825"/>
              </a:xfrm>
              <a:custGeom>
                <a:avLst/>
                <a:gdLst/>
                <a:ahLst/>
                <a:cxnLst/>
                <a:rect l="l" t="t" r="r" b="b"/>
                <a:pathLst>
                  <a:path w="1254" h="1193" extrusionOk="0">
                    <a:moveTo>
                      <a:pt x="1148" y="0"/>
                    </a:moveTo>
                    <a:cubicBezTo>
                      <a:pt x="964" y="0"/>
                      <a:pt x="559" y="93"/>
                      <a:pt x="100" y="240"/>
                    </a:cubicBezTo>
                    <a:lnTo>
                      <a:pt x="0" y="240"/>
                    </a:lnTo>
                    <a:lnTo>
                      <a:pt x="100" y="340"/>
                    </a:lnTo>
                    <a:cubicBezTo>
                      <a:pt x="301" y="666"/>
                      <a:pt x="526" y="867"/>
                      <a:pt x="627" y="967"/>
                    </a:cubicBezTo>
                    <a:cubicBezTo>
                      <a:pt x="827" y="1193"/>
                      <a:pt x="927" y="1193"/>
                      <a:pt x="927" y="1193"/>
                    </a:cubicBezTo>
                    <a:cubicBezTo>
                      <a:pt x="927" y="1193"/>
                      <a:pt x="827" y="1067"/>
                      <a:pt x="727" y="967"/>
                    </a:cubicBezTo>
                    <a:cubicBezTo>
                      <a:pt x="633" y="779"/>
                      <a:pt x="428" y="590"/>
                      <a:pt x="237" y="298"/>
                    </a:cubicBezTo>
                    <a:lnTo>
                      <a:pt x="237" y="298"/>
                    </a:lnTo>
                    <a:cubicBezTo>
                      <a:pt x="802" y="126"/>
                      <a:pt x="1253" y="40"/>
                      <a:pt x="1253" y="40"/>
                    </a:cubicBezTo>
                    <a:cubicBezTo>
                      <a:pt x="1253" y="13"/>
                      <a:pt x="1216" y="0"/>
                      <a:pt x="114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1688" name="Google Shape;1688;p20"/>
              <p:cNvGrpSpPr/>
              <p:nvPr/>
            </p:nvGrpSpPr>
            <p:grpSpPr>
              <a:xfrm>
                <a:off x="2863513" y="4314000"/>
                <a:ext cx="363425" cy="391625"/>
                <a:chOff x="6486688" y="4948425"/>
                <a:chExt cx="363425" cy="391625"/>
              </a:xfrm>
            </p:grpSpPr>
            <p:sp>
              <p:nvSpPr>
                <p:cNvPr id="1689" name="Google Shape;1689;p20"/>
                <p:cNvSpPr/>
                <p:nvPr/>
              </p:nvSpPr>
              <p:spPr>
                <a:xfrm rot="5400000" flipH="1">
                  <a:off x="6545600" y="4959688"/>
                  <a:ext cx="237475" cy="355300"/>
                </a:xfrm>
                <a:custGeom>
                  <a:avLst/>
                  <a:gdLst/>
                  <a:ahLst/>
                  <a:cxnLst/>
                  <a:rect l="l" t="t" r="r" b="b"/>
                  <a:pathLst>
                    <a:path w="9499" h="14212" extrusionOk="0">
                      <a:moveTo>
                        <a:pt x="100" y="1"/>
                      </a:moveTo>
                      <a:cubicBezTo>
                        <a:pt x="0" y="101"/>
                        <a:pt x="2080" y="3234"/>
                        <a:pt x="4587" y="7194"/>
                      </a:cubicBezTo>
                      <a:cubicBezTo>
                        <a:pt x="7193" y="11079"/>
                        <a:pt x="9298" y="14211"/>
                        <a:pt x="9399" y="14211"/>
                      </a:cubicBezTo>
                      <a:cubicBezTo>
                        <a:pt x="9499" y="14086"/>
                        <a:pt x="7419" y="10953"/>
                        <a:pt x="4787" y="6993"/>
                      </a:cubicBezTo>
                      <a:cubicBezTo>
                        <a:pt x="2281" y="3134"/>
                        <a:pt x="100" y="1"/>
                        <a:pt x="10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0" name="Google Shape;1690;p20"/>
                <p:cNvSpPr/>
                <p:nvPr/>
              </p:nvSpPr>
              <p:spPr>
                <a:xfrm rot="5400000" flipH="1">
                  <a:off x="6519525" y="5040788"/>
                  <a:ext cx="326475" cy="214400"/>
                </a:xfrm>
                <a:custGeom>
                  <a:avLst/>
                  <a:gdLst/>
                  <a:ahLst/>
                  <a:cxnLst/>
                  <a:rect l="l" t="t" r="r" b="b"/>
                  <a:pathLst>
                    <a:path w="13059" h="8576" extrusionOk="0">
                      <a:moveTo>
                        <a:pt x="12958" y="0"/>
                      </a:moveTo>
                      <a:cubicBezTo>
                        <a:pt x="12958" y="0"/>
                        <a:pt x="10025" y="1880"/>
                        <a:pt x="6492" y="4186"/>
                      </a:cubicBezTo>
                      <a:cubicBezTo>
                        <a:pt x="2833" y="6592"/>
                        <a:pt x="0" y="8471"/>
                        <a:pt x="0" y="8572"/>
                      </a:cubicBezTo>
                      <a:cubicBezTo>
                        <a:pt x="0" y="8574"/>
                        <a:pt x="2" y="8575"/>
                        <a:pt x="6" y="8575"/>
                      </a:cubicBezTo>
                      <a:cubicBezTo>
                        <a:pt x="156" y="8575"/>
                        <a:pt x="3124" y="6731"/>
                        <a:pt x="6592" y="4386"/>
                      </a:cubicBezTo>
                      <a:cubicBezTo>
                        <a:pt x="10126" y="2105"/>
                        <a:pt x="13058" y="100"/>
                        <a:pt x="1295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1" name="Google Shape;1691;p20"/>
                <p:cNvSpPr/>
                <p:nvPr/>
              </p:nvSpPr>
              <p:spPr>
                <a:xfrm rot="5400000" flipH="1">
                  <a:off x="6632063" y="4977875"/>
                  <a:ext cx="78325" cy="357775"/>
                </a:xfrm>
                <a:custGeom>
                  <a:avLst/>
                  <a:gdLst/>
                  <a:ahLst/>
                  <a:cxnLst/>
                  <a:rect l="l" t="t" r="r" b="b"/>
                  <a:pathLst>
                    <a:path w="3133" h="14311" extrusionOk="0">
                      <a:moveTo>
                        <a:pt x="3008" y="0"/>
                      </a:moveTo>
                      <a:cubicBezTo>
                        <a:pt x="2907" y="0"/>
                        <a:pt x="2181" y="3258"/>
                        <a:pt x="1454" y="7118"/>
                      </a:cubicBezTo>
                      <a:cubicBezTo>
                        <a:pt x="627" y="11078"/>
                        <a:pt x="0" y="14311"/>
                        <a:pt x="100" y="14311"/>
                      </a:cubicBezTo>
                      <a:cubicBezTo>
                        <a:pt x="100" y="14311"/>
                        <a:pt x="827" y="11178"/>
                        <a:pt x="1654" y="7218"/>
                      </a:cubicBezTo>
                      <a:cubicBezTo>
                        <a:pt x="2506" y="3258"/>
                        <a:pt x="3133" y="0"/>
                        <a:pt x="3008"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2" name="Google Shape;1692;p20"/>
                <p:cNvSpPr/>
                <p:nvPr/>
              </p:nvSpPr>
              <p:spPr>
                <a:xfrm rot="5400000" flipH="1">
                  <a:off x="6493450" y="5103688"/>
                  <a:ext cx="391625" cy="81100"/>
                </a:xfrm>
                <a:custGeom>
                  <a:avLst/>
                  <a:gdLst/>
                  <a:ahLst/>
                  <a:cxnLst/>
                  <a:rect l="l" t="t" r="r" b="b"/>
                  <a:pathLst>
                    <a:path w="15665" h="3244" extrusionOk="0">
                      <a:moveTo>
                        <a:pt x="126" y="0"/>
                      </a:moveTo>
                      <a:lnTo>
                        <a:pt x="126" y="0"/>
                      </a:lnTo>
                      <a:cubicBezTo>
                        <a:pt x="1" y="100"/>
                        <a:pt x="3560" y="952"/>
                        <a:pt x="7845" y="1780"/>
                      </a:cubicBezTo>
                      <a:cubicBezTo>
                        <a:pt x="11829" y="2642"/>
                        <a:pt x="15163" y="3244"/>
                        <a:pt x="15613" y="3244"/>
                      </a:cubicBezTo>
                      <a:cubicBezTo>
                        <a:pt x="15647" y="3244"/>
                        <a:pt x="15665" y="3240"/>
                        <a:pt x="15665" y="3233"/>
                      </a:cubicBezTo>
                      <a:cubicBezTo>
                        <a:pt x="15665" y="3233"/>
                        <a:pt x="12231" y="2406"/>
                        <a:pt x="7946" y="1579"/>
                      </a:cubicBezTo>
                      <a:cubicBezTo>
                        <a:pt x="3560" y="627"/>
                        <a:pt x="126" y="0"/>
                        <a:pt x="126"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3" name="Google Shape;1693;p20"/>
                <p:cNvSpPr/>
                <p:nvPr/>
              </p:nvSpPr>
              <p:spPr>
                <a:xfrm rot="5400000" flipH="1">
                  <a:off x="6783363" y="5207500"/>
                  <a:ext cx="62675" cy="70825"/>
                </a:xfrm>
                <a:custGeom>
                  <a:avLst/>
                  <a:gdLst/>
                  <a:ahLst/>
                  <a:cxnLst/>
                  <a:rect l="l" t="t" r="r" b="b"/>
                  <a:pathLst>
                    <a:path w="2507" h="2833" extrusionOk="0">
                      <a:moveTo>
                        <a:pt x="2181" y="0"/>
                      </a:moveTo>
                      <a:lnTo>
                        <a:pt x="2181" y="752"/>
                      </a:lnTo>
                      <a:lnTo>
                        <a:pt x="2181" y="2426"/>
                      </a:lnTo>
                      <a:lnTo>
                        <a:pt x="2181" y="2426"/>
                      </a:lnTo>
                      <a:cubicBezTo>
                        <a:pt x="1142" y="2010"/>
                        <a:pt x="292" y="1665"/>
                        <a:pt x="57" y="1665"/>
                      </a:cubicBezTo>
                      <a:cubicBezTo>
                        <a:pt x="29" y="1665"/>
                        <a:pt x="10" y="1669"/>
                        <a:pt x="0" y="1679"/>
                      </a:cubicBezTo>
                      <a:cubicBezTo>
                        <a:pt x="0" y="1779"/>
                        <a:pt x="1028" y="2206"/>
                        <a:pt x="2281" y="2732"/>
                      </a:cubicBezTo>
                      <a:lnTo>
                        <a:pt x="2506" y="2832"/>
                      </a:lnTo>
                      <a:lnTo>
                        <a:pt x="2506" y="2632"/>
                      </a:lnTo>
                      <a:lnTo>
                        <a:pt x="2506" y="2506"/>
                      </a:lnTo>
                      <a:cubicBezTo>
                        <a:pt x="2506" y="1779"/>
                        <a:pt x="2381" y="1153"/>
                        <a:pt x="2381" y="752"/>
                      </a:cubicBezTo>
                      <a:cubicBezTo>
                        <a:pt x="2281" y="326"/>
                        <a:pt x="2281" y="0"/>
                        <a:pt x="2181"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4" name="Google Shape;1694;p20"/>
                <p:cNvSpPr/>
                <p:nvPr/>
              </p:nvSpPr>
              <p:spPr>
                <a:xfrm rot="5400000" flipH="1">
                  <a:off x="6508000" y="5016088"/>
                  <a:ext cx="62675" cy="67700"/>
                </a:xfrm>
                <a:custGeom>
                  <a:avLst/>
                  <a:gdLst/>
                  <a:ahLst/>
                  <a:cxnLst/>
                  <a:rect l="l" t="t" r="r" b="b"/>
                  <a:pathLst>
                    <a:path w="2507" h="2708" extrusionOk="0">
                      <a:moveTo>
                        <a:pt x="101" y="1"/>
                      </a:moveTo>
                      <a:lnTo>
                        <a:pt x="101" y="101"/>
                      </a:lnTo>
                      <a:lnTo>
                        <a:pt x="101" y="201"/>
                      </a:lnTo>
                      <a:cubicBezTo>
                        <a:pt x="1" y="953"/>
                        <a:pt x="101" y="1580"/>
                        <a:pt x="201" y="1981"/>
                      </a:cubicBezTo>
                      <a:cubicBezTo>
                        <a:pt x="201" y="2507"/>
                        <a:pt x="301" y="2708"/>
                        <a:pt x="301" y="2708"/>
                      </a:cubicBezTo>
                      <a:cubicBezTo>
                        <a:pt x="301" y="2708"/>
                        <a:pt x="427" y="2407"/>
                        <a:pt x="301" y="1981"/>
                      </a:cubicBezTo>
                      <a:lnTo>
                        <a:pt x="301" y="400"/>
                      </a:lnTo>
                      <a:lnTo>
                        <a:pt x="301" y="400"/>
                      </a:lnTo>
                      <a:cubicBezTo>
                        <a:pt x="1395" y="800"/>
                        <a:pt x="2258" y="1072"/>
                        <a:pt x="2461" y="1072"/>
                      </a:cubicBezTo>
                      <a:cubicBezTo>
                        <a:pt x="2491" y="1072"/>
                        <a:pt x="2507" y="1066"/>
                        <a:pt x="2507" y="1053"/>
                      </a:cubicBezTo>
                      <a:cubicBezTo>
                        <a:pt x="2507" y="1053"/>
                        <a:pt x="1554" y="527"/>
                        <a:pt x="2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5" name="Google Shape;1695;p20"/>
                <p:cNvSpPr/>
                <p:nvPr/>
              </p:nvSpPr>
              <p:spPr>
                <a:xfrm rot="5400000" flipH="1">
                  <a:off x="6564063" y="5056500"/>
                  <a:ext cx="41375" cy="49525"/>
                </a:xfrm>
                <a:custGeom>
                  <a:avLst/>
                  <a:gdLst/>
                  <a:ahLst/>
                  <a:cxnLst/>
                  <a:rect l="l" t="t" r="r" b="b"/>
                  <a:pathLst>
                    <a:path w="1655" h="1981" extrusionOk="0">
                      <a:moveTo>
                        <a:pt x="0" y="0"/>
                      </a:moveTo>
                      <a:lnTo>
                        <a:pt x="0" y="201"/>
                      </a:lnTo>
                      <a:cubicBezTo>
                        <a:pt x="0" y="727"/>
                        <a:pt x="0" y="1153"/>
                        <a:pt x="101" y="1454"/>
                      </a:cubicBezTo>
                      <a:cubicBezTo>
                        <a:pt x="101" y="1780"/>
                        <a:pt x="101" y="1980"/>
                        <a:pt x="201" y="1980"/>
                      </a:cubicBezTo>
                      <a:lnTo>
                        <a:pt x="201" y="1454"/>
                      </a:lnTo>
                      <a:lnTo>
                        <a:pt x="201" y="340"/>
                      </a:lnTo>
                      <a:lnTo>
                        <a:pt x="201" y="340"/>
                      </a:lnTo>
                      <a:cubicBezTo>
                        <a:pt x="877" y="607"/>
                        <a:pt x="1466" y="847"/>
                        <a:pt x="1617" y="847"/>
                      </a:cubicBezTo>
                      <a:cubicBezTo>
                        <a:pt x="1642" y="847"/>
                        <a:pt x="1655" y="841"/>
                        <a:pt x="1655" y="827"/>
                      </a:cubicBezTo>
                      <a:cubicBezTo>
                        <a:pt x="1655" y="727"/>
                        <a:pt x="1028" y="401"/>
                        <a:pt x="201" y="100"/>
                      </a:cubicBezTo>
                      <a:lnTo>
                        <a:pt x="0" y="0"/>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6" name="Google Shape;1696;p20"/>
                <p:cNvSpPr/>
                <p:nvPr/>
              </p:nvSpPr>
              <p:spPr>
                <a:xfrm rot="5400000" flipH="1">
                  <a:off x="6747150" y="4981438"/>
                  <a:ext cx="70825" cy="61200"/>
                </a:xfrm>
                <a:custGeom>
                  <a:avLst/>
                  <a:gdLst/>
                  <a:ahLst/>
                  <a:cxnLst/>
                  <a:rect l="l" t="t" r="r" b="b"/>
                  <a:pathLst>
                    <a:path w="2833" h="2448" extrusionOk="0">
                      <a:moveTo>
                        <a:pt x="1154" y="1"/>
                      </a:moveTo>
                      <a:cubicBezTo>
                        <a:pt x="1054" y="1"/>
                        <a:pt x="627" y="928"/>
                        <a:pt x="101" y="2281"/>
                      </a:cubicBezTo>
                      <a:lnTo>
                        <a:pt x="1" y="2407"/>
                      </a:lnTo>
                      <a:lnTo>
                        <a:pt x="327" y="2407"/>
                      </a:lnTo>
                      <a:cubicBezTo>
                        <a:pt x="506" y="2435"/>
                        <a:pt x="685" y="2448"/>
                        <a:pt x="861" y="2448"/>
                      </a:cubicBezTo>
                      <a:cubicBezTo>
                        <a:pt x="1301" y="2448"/>
                        <a:pt x="1723" y="2371"/>
                        <a:pt x="2081" y="2281"/>
                      </a:cubicBezTo>
                      <a:cubicBezTo>
                        <a:pt x="2507" y="2281"/>
                        <a:pt x="2833" y="2181"/>
                        <a:pt x="2833" y="2181"/>
                      </a:cubicBezTo>
                      <a:cubicBezTo>
                        <a:pt x="2833" y="2181"/>
                        <a:pt x="2507" y="2081"/>
                        <a:pt x="2081" y="2081"/>
                      </a:cubicBezTo>
                      <a:cubicBezTo>
                        <a:pt x="1591" y="2081"/>
                        <a:pt x="980" y="2177"/>
                        <a:pt x="367" y="2181"/>
                      </a:cubicBezTo>
                      <a:lnTo>
                        <a:pt x="367" y="2181"/>
                      </a:lnTo>
                      <a:cubicBezTo>
                        <a:pt x="850" y="974"/>
                        <a:pt x="1251" y="1"/>
                        <a:pt x="1154"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7" name="Google Shape;1697;p20"/>
                <p:cNvSpPr/>
                <p:nvPr/>
              </p:nvSpPr>
              <p:spPr>
                <a:xfrm rot="5400000" flipH="1">
                  <a:off x="6727288" y="5036750"/>
                  <a:ext cx="47025" cy="42025"/>
                </a:xfrm>
                <a:custGeom>
                  <a:avLst/>
                  <a:gdLst/>
                  <a:ahLst/>
                  <a:cxnLst/>
                  <a:rect l="l" t="t" r="r" b="b"/>
                  <a:pathLst>
                    <a:path w="1881" h="1681" extrusionOk="0">
                      <a:moveTo>
                        <a:pt x="828" y="1"/>
                      </a:moveTo>
                      <a:cubicBezTo>
                        <a:pt x="727" y="1"/>
                        <a:pt x="427" y="627"/>
                        <a:pt x="1" y="1480"/>
                      </a:cubicBezTo>
                      <a:lnTo>
                        <a:pt x="1" y="1680"/>
                      </a:lnTo>
                      <a:lnTo>
                        <a:pt x="201" y="1680"/>
                      </a:lnTo>
                      <a:cubicBezTo>
                        <a:pt x="627" y="1680"/>
                        <a:pt x="1153" y="1680"/>
                        <a:pt x="1454" y="1580"/>
                      </a:cubicBezTo>
                      <a:cubicBezTo>
                        <a:pt x="1780" y="1580"/>
                        <a:pt x="1880" y="1580"/>
                        <a:pt x="1880" y="1480"/>
                      </a:cubicBezTo>
                      <a:cubicBezTo>
                        <a:pt x="1880" y="1480"/>
                        <a:pt x="1680" y="1379"/>
                        <a:pt x="1354" y="1379"/>
                      </a:cubicBezTo>
                      <a:cubicBezTo>
                        <a:pt x="1086" y="1379"/>
                        <a:pt x="719" y="1459"/>
                        <a:pt x="342" y="1476"/>
                      </a:cubicBezTo>
                      <a:lnTo>
                        <a:pt x="342" y="1476"/>
                      </a:lnTo>
                      <a:cubicBezTo>
                        <a:pt x="644" y="691"/>
                        <a:pt x="828" y="1"/>
                        <a:pt x="82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8" name="Google Shape;1698;p20"/>
                <p:cNvSpPr/>
                <p:nvPr/>
              </p:nvSpPr>
              <p:spPr>
                <a:xfrm rot="5400000" flipH="1">
                  <a:off x="6547963" y="5262825"/>
                  <a:ext cx="68325" cy="59825"/>
                </a:xfrm>
                <a:custGeom>
                  <a:avLst/>
                  <a:gdLst/>
                  <a:ahLst/>
                  <a:cxnLst/>
                  <a:rect l="l" t="t" r="r" b="b"/>
                  <a:pathLst>
                    <a:path w="2733" h="2393" extrusionOk="0">
                      <a:moveTo>
                        <a:pt x="2507" y="1"/>
                      </a:moveTo>
                      <a:cubicBezTo>
                        <a:pt x="1780" y="1"/>
                        <a:pt x="1154" y="101"/>
                        <a:pt x="728" y="101"/>
                      </a:cubicBezTo>
                      <a:cubicBezTo>
                        <a:pt x="226" y="201"/>
                        <a:pt x="1" y="201"/>
                        <a:pt x="1" y="302"/>
                      </a:cubicBezTo>
                      <a:lnTo>
                        <a:pt x="2324" y="302"/>
                      </a:lnTo>
                      <a:cubicBezTo>
                        <a:pt x="1849" y="1462"/>
                        <a:pt x="1585" y="2382"/>
                        <a:pt x="1680" y="2382"/>
                      </a:cubicBezTo>
                      <a:cubicBezTo>
                        <a:pt x="1680" y="2389"/>
                        <a:pt x="1682" y="2392"/>
                        <a:pt x="1685" y="2392"/>
                      </a:cubicBezTo>
                      <a:cubicBezTo>
                        <a:pt x="1737" y="2392"/>
                        <a:pt x="2235" y="1386"/>
                        <a:pt x="2733" y="201"/>
                      </a:cubicBezTo>
                      <a:lnTo>
                        <a:pt x="2733"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699" name="Google Shape;1699;p20"/>
                <p:cNvSpPr/>
                <p:nvPr/>
              </p:nvSpPr>
              <p:spPr>
                <a:xfrm rot="5400000" flipH="1">
                  <a:off x="6588825" y="5224738"/>
                  <a:ext cx="49525" cy="44500"/>
                </a:xfrm>
                <a:custGeom>
                  <a:avLst/>
                  <a:gdLst/>
                  <a:ahLst/>
                  <a:cxnLst/>
                  <a:rect l="l" t="t" r="r" b="b"/>
                  <a:pathLst>
                    <a:path w="1981" h="1780" extrusionOk="0">
                      <a:moveTo>
                        <a:pt x="1780" y="1"/>
                      </a:moveTo>
                      <a:cubicBezTo>
                        <a:pt x="1254" y="1"/>
                        <a:pt x="828" y="101"/>
                        <a:pt x="527" y="101"/>
                      </a:cubicBezTo>
                      <a:cubicBezTo>
                        <a:pt x="201" y="201"/>
                        <a:pt x="0" y="201"/>
                        <a:pt x="0" y="201"/>
                      </a:cubicBezTo>
                      <a:cubicBezTo>
                        <a:pt x="0" y="326"/>
                        <a:pt x="201" y="326"/>
                        <a:pt x="527" y="326"/>
                      </a:cubicBezTo>
                      <a:lnTo>
                        <a:pt x="1560" y="326"/>
                      </a:lnTo>
                      <a:cubicBezTo>
                        <a:pt x="1219" y="1151"/>
                        <a:pt x="1038" y="1688"/>
                        <a:pt x="1153" y="1780"/>
                      </a:cubicBezTo>
                      <a:cubicBezTo>
                        <a:pt x="1254" y="1780"/>
                        <a:pt x="1554" y="1153"/>
                        <a:pt x="1880" y="201"/>
                      </a:cubicBezTo>
                      <a:lnTo>
                        <a:pt x="1980" y="101"/>
                      </a:lnTo>
                      <a:lnTo>
                        <a:pt x="1780"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0" name="Google Shape;1700;p20"/>
                <p:cNvSpPr/>
                <p:nvPr/>
              </p:nvSpPr>
              <p:spPr>
                <a:xfrm rot="5400000" flipH="1">
                  <a:off x="6698550" y="5258638"/>
                  <a:ext cx="41375" cy="47500"/>
                </a:xfrm>
                <a:custGeom>
                  <a:avLst/>
                  <a:gdLst/>
                  <a:ahLst/>
                  <a:cxnLst/>
                  <a:rect l="l" t="t" r="r" b="b"/>
                  <a:pathLst>
                    <a:path w="1655" h="1900" extrusionOk="0">
                      <a:moveTo>
                        <a:pt x="101" y="1"/>
                      </a:moveTo>
                      <a:cubicBezTo>
                        <a:pt x="101" y="101"/>
                        <a:pt x="201" y="226"/>
                        <a:pt x="401" y="427"/>
                      </a:cubicBezTo>
                      <a:cubicBezTo>
                        <a:pt x="607" y="609"/>
                        <a:pt x="957" y="812"/>
                        <a:pt x="1264" y="1074"/>
                      </a:cubicBezTo>
                      <a:lnTo>
                        <a:pt x="1264" y="1074"/>
                      </a:lnTo>
                      <a:cubicBezTo>
                        <a:pt x="533" y="1540"/>
                        <a:pt x="0" y="1880"/>
                        <a:pt x="0" y="1880"/>
                      </a:cubicBezTo>
                      <a:cubicBezTo>
                        <a:pt x="0" y="1894"/>
                        <a:pt x="13" y="1900"/>
                        <a:pt x="36" y="1900"/>
                      </a:cubicBezTo>
                      <a:cubicBezTo>
                        <a:pt x="192" y="1900"/>
                        <a:pt x="835" y="1624"/>
                        <a:pt x="1554" y="1254"/>
                      </a:cubicBezTo>
                      <a:lnTo>
                        <a:pt x="1654" y="1154"/>
                      </a:lnTo>
                      <a:lnTo>
                        <a:pt x="1554" y="1053"/>
                      </a:lnTo>
                      <a:lnTo>
                        <a:pt x="1554" y="953"/>
                      </a:lnTo>
                      <a:cubicBezTo>
                        <a:pt x="1153" y="627"/>
                        <a:pt x="827" y="427"/>
                        <a:pt x="527" y="327"/>
                      </a:cubicBezTo>
                      <a:cubicBezTo>
                        <a:pt x="301" y="101"/>
                        <a:pt x="101" y="1"/>
                        <a:pt x="101"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1" name="Google Shape;1701;p20"/>
                <p:cNvSpPr/>
                <p:nvPr/>
              </p:nvSpPr>
              <p:spPr>
                <a:xfrm rot="5400000" flipH="1">
                  <a:off x="6785875" y="5103488"/>
                  <a:ext cx="50150" cy="47025"/>
                </a:xfrm>
                <a:custGeom>
                  <a:avLst/>
                  <a:gdLst/>
                  <a:ahLst/>
                  <a:cxnLst/>
                  <a:rect l="l" t="t" r="r" b="b"/>
                  <a:pathLst>
                    <a:path w="2006" h="1881" extrusionOk="0">
                      <a:moveTo>
                        <a:pt x="126" y="1"/>
                      </a:moveTo>
                      <a:cubicBezTo>
                        <a:pt x="0" y="126"/>
                        <a:pt x="226" y="853"/>
                        <a:pt x="527" y="1680"/>
                      </a:cubicBezTo>
                      <a:lnTo>
                        <a:pt x="627" y="1880"/>
                      </a:lnTo>
                      <a:lnTo>
                        <a:pt x="752" y="1780"/>
                      </a:lnTo>
                      <a:lnTo>
                        <a:pt x="752" y="1680"/>
                      </a:lnTo>
                      <a:cubicBezTo>
                        <a:pt x="1153" y="1479"/>
                        <a:pt x="1479" y="1053"/>
                        <a:pt x="1680" y="853"/>
                      </a:cubicBezTo>
                      <a:cubicBezTo>
                        <a:pt x="1880" y="627"/>
                        <a:pt x="2005" y="427"/>
                        <a:pt x="2005" y="427"/>
                      </a:cubicBezTo>
                      <a:cubicBezTo>
                        <a:pt x="1880" y="427"/>
                        <a:pt x="1780" y="527"/>
                        <a:pt x="1479" y="752"/>
                      </a:cubicBezTo>
                      <a:cubicBezTo>
                        <a:pt x="1287" y="923"/>
                        <a:pt x="1041" y="1166"/>
                        <a:pt x="771" y="1374"/>
                      </a:cubicBezTo>
                      <a:lnTo>
                        <a:pt x="771" y="1374"/>
                      </a:lnTo>
                      <a:cubicBezTo>
                        <a:pt x="478" y="632"/>
                        <a:pt x="218" y="1"/>
                        <a:pt x="126"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2" name="Google Shape;1702;p20"/>
                <p:cNvSpPr/>
                <p:nvPr/>
              </p:nvSpPr>
              <p:spPr>
                <a:xfrm rot="5400000" flipH="1">
                  <a:off x="6528675" y="5164588"/>
                  <a:ext cx="49525" cy="44500"/>
                </a:xfrm>
                <a:custGeom>
                  <a:avLst/>
                  <a:gdLst/>
                  <a:ahLst/>
                  <a:cxnLst/>
                  <a:rect l="l" t="t" r="r" b="b"/>
                  <a:pathLst>
                    <a:path w="1981" h="1780" extrusionOk="0">
                      <a:moveTo>
                        <a:pt x="1354" y="1"/>
                      </a:moveTo>
                      <a:lnTo>
                        <a:pt x="1254" y="101"/>
                      </a:lnTo>
                      <a:cubicBezTo>
                        <a:pt x="828" y="427"/>
                        <a:pt x="502" y="727"/>
                        <a:pt x="301" y="1053"/>
                      </a:cubicBezTo>
                      <a:cubicBezTo>
                        <a:pt x="101" y="1254"/>
                        <a:pt x="0" y="1354"/>
                        <a:pt x="101" y="1454"/>
                      </a:cubicBezTo>
                      <a:cubicBezTo>
                        <a:pt x="101" y="1454"/>
                        <a:pt x="201" y="1354"/>
                        <a:pt x="502" y="1153"/>
                      </a:cubicBezTo>
                      <a:lnTo>
                        <a:pt x="1213" y="442"/>
                      </a:lnTo>
                      <a:lnTo>
                        <a:pt x="1213" y="442"/>
                      </a:lnTo>
                      <a:cubicBezTo>
                        <a:pt x="1505" y="1258"/>
                        <a:pt x="1766" y="1780"/>
                        <a:pt x="1880" y="1780"/>
                      </a:cubicBezTo>
                      <a:cubicBezTo>
                        <a:pt x="1980" y="1780"/>
                        <a:pt x="1755" y="1053"/>
                        <a:pt x="1454" y="201"/>
                      </a:cubicBezTo>
                      <a:lnTo>
                        <a:pt x="1354"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3" name="Google Shape;1703;p20"/>
                <p:cNvSpPr/>
                <p:nvPr/>
              </p:nvSpPr>
              <p:spPr>
                <a:xfrm rot="5400000" flipH="1">
                  <a:off x="6643525" y="5002738"/>
                  <a:ext cx="42025" cy="47400"/>
                </a:xfrm>
                <a:custGeom>
                  <a:avLst/>
                  <a:gdLst/>
                  <a:ahLst/>
                  <a:cxnLst/>
                  <a:rect l="l" t="t" r="r" b="b"/>
                  <a:pathLst>
                    <a:path w="1681" h="1896" extrusionOk="0">
                      <a:moveTo>
                        <a:pt x="1560" y="1"/>
                      </a:moveTo>
                      <a:cubicBezTo>
                        <a:pt x="1445" y="1"/>
                        <a:pt x="864" y="362"/>
                        <a:pt x="101" y="743"/>
                      </a:cubicBezTo>
                      <a:lnTo>
                        <a:pt x="1" y="843"/>
                      </a:lnTo>
                      <a:lnTo>
                        <a:pt x="101" y="1044"/>
                      </a:lnTo>
                      <a:cubicBezTo>
                        <a:pt x="527" y="1370"/>
                        <a:pt x="953" y="1470"/>
                        <a:pt x="1154" y="1670"/>
                      </a:cubicBezTo>
                      <a:cubicBezTo>
                        <a:pt x="1455" y="1796"/>
                        <a:pt x="1680" y="1896"/>
                        <a:pt x="1680" y="1896"/>
                      </a:cubicBezTo>
                      <a:cubicBezTo>
                        <a:pt x="1680" y="1796"/>
                        <a:pt x="1580" y="1670"/>
                        <a:pt x="1254" y="1470"/>
                      </a:cubicBezTo>
                      <a:cubicBezTo>
                        <a:pt x="1075" y="1291"/>
                        <a:pt x="715" y="1091"/>
                        <a:pt x="426" y="908"/>
                      </a:cubicBezTo>
                      <a:lnTo>
                        <a:pt x="426" y="908"/>
                      </a:lnTo>
                      <a:cubicBezTo>
                        <a:pt x="1161" y="452"/>
                        <a:pt x="1671" y="16"/>
                        <a:pt x="1580" y="16"/>
                      </a:cubicBezTo>
                      <a:cubicBezTo>
                        <a:pt x="1580" y="6"/>
                        <a:pt x="1573" y="1"/>
                        <a:pt x="1560"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4" name="Google Shape;1704;p20"/>
                <p:cNvSpPr/>
                <p:nvPr/>
              </p:nvSpPr>
              <p:spPr>
                <a:xfrm rot="5400000" flipH="1">
                  <a:off x="6723538" y="5098175"/>
                  <a:ext cx="67675" cy="65175"/>
                </a:xfrm>
                <a:custGeom>
                  <a:avLst/>
                  <a:gdLst/>
                  <a:ahLst/>
                  <a:cxnLst/>
                  <a:rect l="l" t="t" r="r" b="b"/>
                  <a:pathLst>
                    <a:path w="2707" h="2607" extrusionOk="0">
                      <a:moveTo>
                        <a:pt x="0" y="0"/>
                      </a:moveTo>
                      <a:cubicBezTo>
                        <a:pt x="0" y="0"/>
                        <a:pt x="201" y="1153"/>
                        <a:pt x="627" y="2406"/>
                      </a:cubicBezTo>
                      <a:lnTo>
                        <a:pt x="627" y="2607"/>
                      </a:lnTo>
                      <a:lnTo>
                        <a:pt x="827" y="2506"/>
                      </a:lnTo>
                      <a:cubicBezTo>
                        <a:pt x="1454" y="2105"/>
                        <a:pt x="1880" y="1579"/>
                        <a:pt x="2181" y="1253"/>
                      </a:cubicBezTo>
                      <a:cubicBezTo>
                        <a:pt x="2506" y="952"/>
                        <a:pt x="2707" y="727"/>
                        <a:pt x="2707" y="727"/>
                      </a:cubicBezTo>
                      <a:cubicBezTo>
                        <a:pt x="2690" y="710"/>
                        <a:pt x="2671" y="703"/>
                        <a:pt x="2648" y="703"/>
                      </a:cubicBezTo>
                      <a:cubicBezTo>
                        <a:pt x="2531" y="703"/>
                        <a:pt x="2332" y="902"/>
                        <a:pt x="2080" y="1153"/>
                      </a:cubicBezTo>
                      <a:cubicBezTo>
                        <a:pt x="1669" y="1346"/>
                        <a:pt x="1281" y="1843"/>
                        <a:pt x="782" y="2171"/>
                      </a:cubicBezTo>
                      <a:lnTo>
                        <a:pt x="782" y="2171"/>
                      </a:lnTo>
                      <a:cubicBezTo>
                        <a:pt x="380" y="978"/>
                        <a:pt x="97" y="0"/>
                        <a:pt x="0" y="0"/>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5" name="Google Shape;1705;p20"/>
                <p:cNvSpPr/>
                <p:nvPr/>
              </p:nvSpPr>
              <p:spPr>
                <a:xfrm rot="5400000" flipH="1">
                  <a:off x="6680050" y="5185638"/>
                  <a:ext cx="65200" cy="65675"/>
                </a:xfrm>
                <a:custGeom>
                  <a:avLst/>
                  <a:gdLst/>
                  <a:ahLst/>
                  <a:cxnLst/>
                  <a:rect l="l" t="t" r="r" b="b"/>
                  <a:pathLst>
                    <a:path w="2608" h="2627" extrusionOk="0">
                      <a:moveTo>
                        <a:pt x="727" y="1"/>
                      </a:moveTo>
                      <a:cubicBezTo>
                        <a:pt x="627" y="1"/>
                        <a:pt x="828" y="201"/>
                        <a:pt x="1153" y="627"/>
                      </a:cubicBezTo>
                      <a:cubicBezTo>
                        <a:pt x="1336" y="925"/>
                        <a:pt x="1791" y="1368"/>
                        <a:pt x="2117" y="1844"/>
                      </a:cubicBezTo>
                      <a:lnTo>
                        <a:pt x="2117" y="1844"/>
                      </a:lnTo>
                      <a:cubicBezTo>
                        <a:pt x="949" y="2236"/>
                        <a:pt x="1" y="2512"/>
                        <a:pt x="1" y="2607"/>
                      </a:cubicBezTo>
                      <a:cubicBezTo>
                        <a:pt x="1" y="2620"/>
                        <a:pt x="21" y="2627"/>
                        <a:pt x="60" y="2627"/>
                      </a:cubicBezTo>
                      <a:cubicBezTo>
                        <a:pt x="310" y="2627"/>
                        <a:pt x="1320" y="2363"/>
                        <a:pt x="2407" y="2081"/>
                      </a:cubicBezTo>
                      <a:lnTo>
                        <a:pt x="2607" y="1980"/>
                      </a:lnTo>
                      <a:lnTo>
                        <a:pt x="2507" y="1880"/>
                      </a:lnTo>
                      <a:lnTo>
                        <a:pt x="2507" y="1780"/>
                      </a:lnTo>
                      <a:cubicBezTo>
                        <a:pt x="2081" y="1254"/>
                        <a:pt x="1579" y="828"/>
                        <a:pt x="1254" y="427"/>
                      </a:cubicBezTo>
                      <a:cubicBezTo>
                        <a:pt x="953" y="101"/>
                        <a:pt x="727" y="1"/>
                        <a:pt x="727"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6" name="Google Shape;1706;p20"/>
                <p:cNvSpPr/>
                <p:nvPr/>
              </p:nvSpPr>
              <p:spPr>
                <a:xfrm rot="5400000" flipH="1">
                  <a:off x="6587563" y="5140150"/>
                  <a:ext cx="67700" cy="65200"/>
                </a:xfrm>
                <a:custGeom>
                  <a:avLst/>
                  <a:gdLst/>
                  <a:ahLst/>
                  <a:cxnLst/>
                  <a:rect l="l" t="t" r="r" b="b"/>
                  <a:pathLst>
                    <a:path w="2708" h="2608" extrusionOk="0">
                      <a:moveTo>
                        <a:pt x="2081" y="1"/>
                      </a:moveTo>
                      <a:lnTo>
                        <a:pt x="1881" y="101"/>
                      </a:lnTo>
                      <a:lnTo>
                        <a:pt x="1881" y="201"/>
                      </a:lnTo>
                      <a:cubicBezTo>
                        <a:pt x="1254" y="627"/>
                        <a:pt x="828" y="1053"/>
                        <a:pt x="527" y="1354"/>
                      </a:cubicBezTo>
                      <a:cubicBezTo>
                        <a:pt x="201" y="1680"/>
                        <a:pt x="1" y="1880"/>
                        <a:pt x="1" y="1880"/>
                      </a:cubicBezTo>
                      <a:cubicBezTo>
                        <a:pt x="1" y="1898"/>
                        <a:pt x="10" y="1906"/>
                        <a:pt x="27" y="1906"/>
                      </a:cubicBezTo>
                      <a:cubicBezTo>
                        <a:pt x="107" y="1906"/>
                        <a:pt x="359" y="1723"/>
                        <a:pt x="628" y="1454"/>
                      </a:cubicBezTo>
                      <a:cubicBezTo>
                        <a:pt x="1038" y="1261"/>
                        <a:pt x="1425" y="859"/>
                        <a:pt x="1923" y="472"/>
                      </a:cubicBezTo>
                      <a:lnTo>
                        <a:pt x="1923" y="472"/>
                      </a:lnTo>
                      <a:cubicBezTo>
                        <a:pt x="2220" y="1648"/>
                        <a:pt x="2612" y="2607"/>
                        <a:pt x="2708" y="2607"/>
                      </a:cubicBezTo>
                      <a:cubicBezTo>
                        <a:pt x="2708" y="2607"/>
                        <a:pt x="2507" y="1555"/>
                        <a:pt x="2081" y="201"/>
                      </a:cubicBezTo>
                      <a:lnTo>
                        <a:pt x="2081" y="1"/>
                      </a:ln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1707" name="Google Shape;1707;p20"/>
                <p:cNvSpPr/>
                <p:nvPr/>
              </p:nvSpPr>
              <p:spPr>
                <a:xfrm rot="5400000" flipH="1">
                  <a:off x="6633225" y="5051863"/>
                  <a:ext cx="65200" cy="66325"/>
                </a:xfrm>
                <a:custGeom>
                  <a:avLst/>
                  <a:gdLst/>
                  <a:ahLst/>
                  <a:cxnLst/>
                  <a:rect l="l" t="t" r="r" b="b"/>
                  <a:pathLst>
                    <a:path w="2608" h="2653" extrusionOk="0">
                      <a:moveTo>
                        <a:pt x="2518" y="1"/>
                      </a:moveTo>
                      <a:cubicBezTo>
                        <a:pt x="2223" y="1"/>
                        <a:pt x="1287" y="264"/>
                        <a:pt x="201" y="547"/>
                      </a:cubicBezTo>
                      <a:lnTo>
                        <a:pt x="1" y="647"/>
                      </a:lnTo>
                      <a:lnTo>
                        <a:pt x="101" y="747"/>
                      </a:lnTo>
                      <a:lnTo>
                        <a:pt x="101" y="847"/>
                      </a:lnTo>
                      <a:cubicBezTo>
                        <a:pt x="502" y="1374"/>
                        <a:pt x="1028" y="1900"/>
                        <a:pt x="1354" y="2226"/>
                      </a:cubicBezTo>
                      <a:cubicBezTo>
                        <a:pt x="1602" y="2473"/>
                        <a:pt x="1798" y="2653"/>
                        <a:pt x="1860" y="2653"/>
                      </a:cubicBezTo>
                      <a:cubicBezTo>
                        <a:pt x="1874" y="2653"/>
                        <a:pt x="1881" y="2645"/>
                        <a:pt x="1881" y="2627"/>
                      </a:cubicBezTo>
                      <a:cubicBezTo>
                        <a:pt x="1881" y="2627"/>
                        <a:pt x="1755" y="2426"/>
                        <a:pt x="1455" y="2000"/>
                      </a:cubicBezTo>
                      <a:cubicBezTo>
                        <a:pt x="1154" y="1723"/>
                        <a:pt x="789" y="1338"/>
                        <a:pt x="400" y="788"/>
                      </a:cubicBezTo>
                      <a:lnTo>
                        <a:pt x="400" y="788"/>
                      </a:lnTo>
                      <a:cubicBezTo>
                        <a:pt x="1656" y="415"/>
                        <a:pt x="2607" y="116"/>
                        <a:pt x="2607" y="20"/>
                      </a:cubicBezTo>
                      <a:cubicBezTo>
                        <a:pt x="2594" y="7"/>
                        <a:pt x="2564" y="1"/>
                        <a:pt x="2518" y="1"/>
                      </a:cubicBezTo>
                      <a:close/>
                    </a:path>
                  </a:pathLst>
                </a:custGeom>
                <a:solidFill>
                  <a:srgbClr val="D6565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grpSp>
    </p:spTree>
    <p:extLst>
      <p:ext uri="{BB962C8B-B14F-4D97-AF65-F5344CB8AC3E}">
        <p14:creationId xmlns:p14="http://schemas.microsoft.com/office/powerpoint/2010/main" val="39818838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4">
  <p:cSld name="One column text 4">
    <p:bg>
      <p:bgPr>
        <a:solidFill>
          <a:schemeClr val="accent2"/>
        </a:solidFill>
        <a:effectLst/>
      </p:bgPr>
    </p:bg>
    <p:spTree>
      <p:nvGrpSpPr>
        <p:cNvPr id="1" name="Shape 2056"/>
        <p:cNvGrpSpPr/>
        <p:nvPr/>
      </p:nvGrpSpPr>
      <p:grpSpPr>
        <a:xfrm>
          <a:off x="0" y="0"/>
          <a:ext cx="0" cy="0"/>
          <a:chOff x="0" y="0"/>
          <a:chExt cx="0" cy="0"/>
        </a:xfrm>
      </p:grpSpPr>
      <p:sp>
        <p:nvSpPr>
          <p:cNvPr id="2057" name="Google Shape;2057;p24"/>
          <p:cNvSpPr txBox="1">
            <a:spLocks noGrp="1"/>
          </p:cNvSpPr>
          <p:nvPr>
            <p:ph type="title"/>
          </p:nvPr>
        </p:nvSpPr>
        <p:spPr>
          <a:xfrm>
            <a:off x="2683575" y="1612175"/>
            <a:ext cx="5738100" cy="165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058" name="Google Shape;2058;p24"/>
          <p:cNvSpPr txBox="1">
            <a:spLocks noGrp="1"/>
          </p:cNvSpPr>
          <p:nvPr>
            <p:ph type="subTitle" idx="1"/>
          </p:nvPr>
        </p:nvSpPr>
        <p:spPr>
          <a:xfrm>
            <a:off x="2832375" y="3241700"/>
            <a:ext cx="54405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Ubuntu"/>
              <a:buNone/>
              <a:defRPr sz="2700">
                <a:solidFill>
                  <a:schemeClr val="accent4"/>
                </a:solidFill>
                <a:latin typeface="Satisfy"/>
                <a:ea typeface="Satisfy"/>
                <a:cs typeface="Satisfy"/>
                <a:sym typeface="Satisfy"/>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35322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5">
  <p:cSld name="One column text 5">
    <p:spTree>
      <p:nvGrpSpPr>
        <p:cNvPr id="1" name="Shape 2059"/>
        <p:cNvGrpSpPr/>
        <p:nvPr/>
      </p:nvGrpSpPr>
      <p:grpSpPr>
        <a:xfrm>
          <a:off x="0" y="0"/>
          <a:ext cx="0" cy="0"/>
          <a:chOff x="0" y="0"/>
          <a:chExt cx="0" cy="0"/>
        </a:xfrm>
      </p:grpSpPr>
      <p:sp>
        <p:nvSpPr>
          <p:cNvPr id="2060" name="Google Shape;2060;p25"/>
          <p:cNvSpPr txBox="1">
            <a:spLocks noGrp="1"/>
          </p:cNvSpPr>
          <p:nvPr>
            <p:ph type="title"/>
          </p:nvPr>
        </p:nvSpPr>
        <p:spPr>
          <a:xfrm>
            <a:off x="1066650" y="1524050"/>
            <a:ext cx="3081900" cy="156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rgbClr val="FFFFFF"/>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61" name="Google Shape;2061;p25"/>
          <p:cNvSpPr txBox="1">
            <a:spLocks noGrp="1"/>
          </p:cNvSpPr>
          <p:nvPr>
            <p:ph type="body" idx="1"/>
          </p:nvPr>
        </p:nvSpPr>
        <p:spPr>
          <a:xfrm>
            <a:off x="1177275" y="3180100"/>
            <a:ext cx="2808000" cy="5727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Char char="●"/>
              <a:defRPr sz="2600">
                <a:solidFill>
                  <a:schemeClr val="accent3"/>
                </a:solidFill>
                <a:latin typeface="Satisfy"/>
                <a:ea typeface="Satisfy"/>
                <a:cs typeface="Satisfy"/>
                <a:sym typeface="Satisfy"/>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62" name="Google Shape;2062;p25"/>
          <p:cNvSpPr/>
          <p:nvPr/>
        </p:nvSpPr>
        <p:spPr>
          <a:xfrm flipH="1">
            <a:off x="7516386" y="5008131"/>
            <a:ext cx="785131" cy="351783"/>
          </a:xfrm>
          <a:custGeom>
            <a:avLst/>
            <a:gdLst/>
            <a:ahLst/>
            <a:cxnLst/>
            <a:rect l="l" t="t" r="r" b="b"/>
            <a:pathLst>
              <a:path w="28791" h="12900" extrusionOk="0">
                <a:moveTo>
                  <a:pt x="1307" y="1"/>
                </a:moveTo>
                <a:lnTo>
                  <a:pt x="2635" y="1139"/>
                </a:lnTo>
                <a:lnTo>
                  <a:pt x="443" y="1940"/>
                </a:lnTo>
                <a:cubicBezTo>
                  <a:pt x="169" y="2024"/>
                  <a:pt x="0" y="2277"/>
                  <a:pt x="84" y="2551"/>
                </a:cubicBezTo>
                <a:cubicBezTo>
                  <a:pt x="169" y="2720"/>
                  <a:pt x="337" y="2804"/>
                  <a:pt x="527" y="2888"/>
                </a:cubicBezTo>
                <a:lnTo>
                  <a:pt x="696" y="2888"/>
                </a:lnTo>
                <a:lnTo>
                  <a:pt x="2888" y="2108"/>
                </a:lnTo>
                <a:lnTo>
                  <a:pt x="2888" y="2108"/>
                </a:lnTo>
                <a:lnTo>
                  <a:pt x="2108" y="5523"/>
                </a:lnTo>
                <a:cubicBezTo>
                  <a:pt x="2023" y="5797"/>
                  <a:pt x="2192" y="6050"/>
                  <a:pt x="2445" y="6050"/>
                </a:cubicBezTo>
                <a:lnTo>
                  <a:pt x="2445" y="6155"/>
                </a:lnTo>
                <a:lnTo>
                  <a:pt x="2550" y="6155"/>
                </a:lnTo>
                <a:cubicBezTo>
                  <a:pt x="2803" y="6155"/>
                  <a:pt x="2972" y="5965"/>
                  <a:pt x="3077" y="5712"/>
                </a:cubicBezTo>
                <a:lnTo>
                  <a:pt x="4026" y="1750"/>
                </a:lnTo>
                <a:lnTo>
                  <a:pt x="6766" y="781"/>
                </a:lnTo>
                <a:lnTo>
                  <a:pt x="6766" y="781"/>
                </a:lnTo>
                <a:lnTo>
                  <a:pt x="6576" y="4047"/>
                </a:lnTo>
                <a:cubicBezTo>
                  <a:pt x="6576" y="4300"/>
                  <a:pt x="6766" y="4574"/>
                  <a:pt x="7018" y="4574"/>
                </a:cubicBezTo>
                <a:lnTo>
                  <a:pt x="7103" y="4574"/>
                </a:lnTo>
                <a:cubicBezTo>
                  <a:pt x="7377" y="4574"/>
                  <a:pt x="7630" y="4385"/>
                  <a:pt x="7630" y="4132"/>
                </a:cubicBezTo>
                <a:lnTo>
                  <a:pt x="7819" y="443"/>
                </a:lnTo>
                <a:lnTo>
                  <a:pt x="9210" y="1"/>
                </a:lnTo>
                <a:lnTo>
                  <a:pt x="6049" y="1"/>
                </a:lnTo>
                <a:lnTo>
                  <a:pt x="3773" y="781"/>
                </a:lnTo>
                <a:lnTo>
                  <a:pt x="2803" y="1"/>
                </a:lnTo>
                <a:close/>
                <a:moveTo>
                  <a:pt x="10264" y="1"/>
                </a:moveTo>
                <a:cubicBezTo>
                  <a:pt x="10981" y="1308"/>
                  <a:pt x="12203" y="2277"/>
                  <a:pt x="13700" y="2635"/>
                </a:cubicBezTo>
                <a:lnTo>
                  <a:pt x="13341" y="4996"/>
                </a:lnTo>
                <a:lnTo>
                  <a:pt x="9484" y="5628"/>
                </a:lnTo>
                <a:cubicBezTo>
                  <a:pt x="9210" y="5712"/>
                  <a:pt x="9042" y="5965"/>
                  <a:pt x="9042" y="6239"/>
                </a:cubicBezTo>
                <a:cubicBezTo>
                  <a:pt x="9126" y="6492"/>
                  <a:pt x="9295" y="6682"/>
                  <a:pt x="9569" y="6682"/>
                </a:cubicBezTo>
                <a:lnTo>
                  <a:pt x="9653" y="6682"/>
                </a:lnTo>
                <a:lnTo>
                  <a:pt x="13088" y="6050"/>
                </a:lnTo>
                <a:lnTo>
                  <a:pt x="13088" y="6050"/>
                </a:lnTo>
                <a:lnTo>
                  <a:pt x="12646" y="8874"/>
                </a:lnTo>
                <a:lnTo>
                  <a:pt x="8599" y="10455"/>
                </a:lnTo>
                <a:cubicBezTo>
                  <a:pt x="8346" y="10539"/>
                  <a:pt x="8157" y="10792"/>
                  <a:pt x="8241" y="11066"/>
                </a:cubicBezTo>
                <a:cubicBezTo>
                  <a:pt x="8346" y="11234"/>
                  <a:pt x="8515" y="11319"/>
                  <a:pt x="8683" y="11424"/>
                </a:cubicBezTo>
                <a:lnTo>
                  <a:pt x="8768" y="11424"/>
                </a:lnTo>
                <a:cubicBezTo>
                  <a:pt x="8768" y="11424"/>
                  <a:pt x="8873" y="11424"/>
                  <a:pt x="8957" y="11319"/>
                </a:cubicBezTo>
                <a:lnTo>
                  <a:pt x="12456" y="10012"/>
                </a:lnTo>
                <a:lnTo>
                  <a:pt x="12456" y="10012"/>
                </a:lnTo>
                <a:lnTo>
                  <a:pt x="12035" y="12288"/>
                </a:lnTo>
                <a:cubicBezTo>
                  <a:pt x="12035" y="12562"/>
                  <a:pt x="12203" y="12815"/>
                  <a:pt x="12456" y="12899"/>
                </a:cubicBezTo>
                <a:lnTo>
                  <a:pt x="12561" y="12899"/>
                </a:lnTo>
                <a:cubicBezTo>
                  <a:pt x="12814" y="12899"/>
                  <a:pt x="12983" y="12731"/>
                  <a:pt x="13088" y="12478"/>
                </a:cubicBezTo>
                <a:lnTo>
                  <a:pt x="13426" y="10181"/>
                </a:lnTo>
                <a:lnTo>
                  <a:pt x="15976" y="12562"/>
                </a:lnTo>
                <a:cubicBezTo>
                  <a:pt x="16060" y="12647"/>
                  <a:pt x="16250" y="12647"/>
                  <a:pt x="16334" y="12647"/>
                </a:cubicBezTo>
                <a:cubicBezTo>
                  <a:pt x="16503" y="12647"/>
                  <a:pt x="16587" y="12647"/>
                  <a:pt x="16671" y="12562"/>
                </a:cubicBezTo>
                <a:cubicBezTo>
                  <a:pt x="16861" y="12288"/>
                  <a:pt x="16861" y="12035"/>
                  <a:pt x="16671" y="11761"/>
                </a:cubicBezTo>
                <a:lnTo>
                  <a:pt x="13615" y="9042"/>
                </a:lnTo>
                <a:lnTo>
                  <a:pt x="14142" y="6239"/>
                </a:lnTo>
                <a:lnTo>
                  <a:pt x="16861" y="7904"/>
                </a:lnTo>
                <a:lnTo>
                  <a:pt x="17114" y="7904"/>
                </a:lnTo>
                <a:cubicBezTo>
                  <a:pt x="17304" y="7904"/>
                  <a:pt x="17472" y="7820"/>
                  <a:pt x="17557" y="7736"/>
                </a:cubicBezTo>
                <a:cubicBezTo>
                  <a:pt x="17725" y="7462"/>
                  <a:pt x="17641" y="7103"/>
                  <a:pt x="17388" y="7019"/>
                </a:cubicBezTo>
                <a:lnTo>
                  <a:pt x="14311" y="5186"/>
                </a:lnTo>
                <a:lnTo>
                  <a:pt x="14669" y="2804"/>
                </a:lnTo>
                <a:lnTo>
                  <a:pt x="15006" y="2804"/>
                </a:lnTo>
                <a:cubicBezTo>
                  <a:pt x="16418" y="2804"/>
                  <a:pt x="17831" y="2193"/>
                  <a:pt x="18779" y="1308"/>
                </a:cubicBezTo>
                <a:lnTo>
                  <a:pt x="20465" y="2804"/>
                </a:lnTo>
                <a:lnTo>
                  <a:pt x="19053" y="6408"/>
                </a:lnTo>
                <a:cubicBezTo>
                  <a:pt x="18969" y="6682"/>
                  <a:pt x="19053" y="6935"/>
                  <a:pt x="19306" y="7103"/>
                </a:cubicBezTo>
                <a:lnTo>
                  <a:pt x="19496" y="7103"/>
                </a:lnTo>
                <a:cubicBezTo>
                  <a:pt x="19664" y="7103"/>
                  <a:pt x="19833" y="7019"/>
                  <a:pt x="19938" y="6766"/>
                </a:cubicBezTo>
                <a:lnTo>
                  <a:pt x="21245" y="3521"/>
                </a:lnTo>
                <a:lnTo>
                  <a:pt x="23437" y="5438"/>
                </a:lnTo>
                <a:lnTo>
                  <a:pt x="22573" y="9738"/>
                </a:lnTo>
                <a:cubicBezTo>
                  <a:pt x="22573" y="10012"/>
                  <a:pt x="22741" y="10265"/>
                  <a:pt x="22994" y="10265"/>
                </a:cubicBezTo>
                <a:lnTo>
                  <a:pt x="23100" y="10265"/>
                </a:lnTo>
                <a:cubicBezTo>
                  <a:pt x="23352" y="10265"/>
                  <a:pt x="23521" y="10181"/>
                  <a:pt x="23626" y="9928"/>
                </a:cubicBezTo>
                <a:lnTo>
                  <a:pt x="24322" y="6239"/>
                </a:lnTo>
                <a:lnTo>
                  <a:pt x="26071" y="7736"/>
                </a:lnTo>
                <a:cubicBezTo>
                  <a:pt x="26071" y="7820"/>
                  <a:pt x="26156" y="7904"/>
                  <a:pt x="26261" y="7904"/>
                </a:cubicBezTo>
                <a:lnTo>
                  <a:pt x="26345" y="7904"/>
                </a:lnTo>
                <a:cubicBezTo>
                  <a:pt x="26514" y="7904"/>
                  <a:pt x="26682" y="7820"/>
                  <a:pt x="26788" y="7736"/>
                </a:cubicBezTo>
                <a:cubicBezTo>
                  <a:pt x="26956" y="7546"/>
                  <a:pt x="26956" y="7209"/>
                  <a:pt x="26682" y="7019"/>
                </a:cubicBezTo>
                <a:lnTo>
                  <a:pt x="25017" y="5438"/>
                </a:lnTo>
                <a:lnTo>
                  <a:pt x="28369" y="4574"/>
                </a:lnTo>
                <a:cubicBezTo>
                  <a:pt x="28621" y="4469"/>
                  <a:pt x="28790" y="4216"/>
                  <a:pt x="28706" y="3942"/>
                </a:cubicBezTo>
                <a:cubicBezTo>
                  <a:pt x="28621" y="3689"/>
                  <a:pt x="28453" y="3605"/>
                  <a:pt x="28179" y="3605"/>
                </a:cubicBezTo>
                <a:lnTo>
                  <a:pt x="28095" y="3605"/>
                </a:lnTo>
                <a:lnTo>
                  <a:pt x="24048" y="4659"/>
                </a:lnTo>
                <a:lnTo>
                  <a:pt x="21940" y="2804"/>
                </a:lnTo>
                <a:lnTo>
                  <a:pt x="24849" y="1308"/>
                </a:lnTo>
                <a:cubicBezTo>
                  <a:pt x="25102" y="1223"/>
                  <a:pt x="25207" y="886"/>
                  <a:pt x="25102" y="612"/>
                </a:cubicBezTo>
                <a:cubicBezTo>
                  <a:pt x="25017" y="443"/>
                  <a:pt x="24849" y="359"/>
                  <a:pt x="24575" y="359"/>
                </a:cubicBezTo>
                <a:cubicBezTo>
                  <a:pt x="24575" y="359"/>
                  <a:pt x="24491" y="359"/>
                  <a:pt x="24406" y="443"/>
                </a:cubicBezTo>
                <a:lnTo>
                  <a:pt x="21161" y="2024"/>
                </a:lnTo>
                <a:lnTo>
                  <a:pt x="19411" y="528"/>
                </a:lnTo>
                <a:cubicBezTo>
                  <a:pt x="19580" y="359"/>
                  <a:pt x="19664" y="169"/>
                  <a:pt x="19748" y="1"/>
                </a:cubicBezTo>
                <a:lnTo>
                  <a:pt x="17388" y="1"/>
                </a:lnTo>
                <a:lnTo>
                  <a:pt x="17999" y="612"/>
                </a:lnTo>
                <a:cubicBezTo>
                  <a:pt x="17198" y="1308"/>
                  <a:pt x="16144" y="1750"/>
                  <a:pt x="15006" y="1750"/>
                </a:cubicBezTo>
                <a:lnTo>
                  <a:pt x="14838" y="1750"/>
                </a:lnTo>
                <a:lnTo>
                  <a:pt x="15196" y="1"/>
                </a:lnTo>
                <a:lnTo>
                  <a:pt x="14142" y="1"/>
                </a:lnTo>
                <a:lnTo>
                  <a:pt x="13868" y="1666"/>
                </a:lnTo>
                <a:cubicBezTo>
                  <a:pt x="12899" y="1413"/>
                  <a:pt x="12035" y="781"/>
                  <a:pt x="11402"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3" name="Google Shape;2063;p25"/>
          <p:cNvSpPr/>
          <p:nvPr/>
        </p:nvSpPr>
        <p:spPr>
          <a:xfrm flipH="1">
            <a:off x="7456037" y="4500636"/>
            <a:ext cx="857560" cy="507522"/>
          </a:xfrm>
          <a:custGeom>
            <a:avLst/>
            <a:gdLst/>
            <a:ahLst/>
            <a:cxnLst/>
            <a:rect l="l" t="t" r="r" b="b"/>
            <a:pathLst>
              <a:path w="31447" h="18611" extrusionOk="0">
                <a:moveTo>
                  <a:pt x="15808" y="11593"/>
                </a:moveTo>
                <a:lnTo>
                  <a:pt x="15196" y="14923"/>
                </a:lnTo>
                <a:lnTo>
                  <a:pt x="12562" y="12646"/>
                </a:lnTo>
                <a:cubicBezTo>
                  <a:pt x="13342" y="11930"/>
                  <a:pt x="14396" y="11593"/>
                  <a:pt x="15449" y="11593"/>
                </a:cubicBezTo>
                <a:close/>
                <a:moveTo>
                  <a:pt x="16777" y="11761"/>
                </a:moveTo>
                <a:cubicBezTo>
                  <a:pt x="18000" y="12119"/>
                  <a:pt x="18969" y="13068"/>
                  <a:pt x="19496" y="14227"/>
                </a:cubicBezTo>
                <a:lnTo>
                  <a:pt x="16166" y="15365"/>
                </a:lnTo>
                <a:lnTo>
                  <a:pt x="16166" y="15365"/>
                </a:lnTo>
                <a:lnTo>
                  <a:pt x="16777" y="11761"/>
                </a:lnTo>
                <a:close/>
                <a:moveTo>
                  <a:pt x="11951" y="13342"/>
                </a:moveTo>
                <a:lnTo>
                  <a:pt x="14670" y="15808"/>
                </a:lnTo>
                <a:lnTo>
                  <a:pt x="11150" y="17030"/>
                </a:lnTo>
                <a:cubicBezTo>
                  <a:pt x="10981" y="16503"/>
                  <a:pt x="10981" y="15892"/>
                  <a:pt x="11065" y="15281"/>
                </a:cubicBezTo>
                <a:cubicBezTo>
                  <a:pt x="11234" y="14564"/>
                  <a:pt x="11508" y="13869"/>
                  <a:pt x="11951" y="13342"/>
                </a:cubicBezTo>
                <a:close/>
                <a:moveTo>
                  <a:pt x="19749" y="15175"/>
                </a:moveTo>
                <a:cubicBezTo>
                  <a:pt x="19854" y="15702"/>
                  <a:pt x="19939" y="16229"/>
                  <a:pt x="19854" y="16756"/>
                </a:cubicBezTo>
                <a:cubicBezTo>
                  <a:pt x="19665" y="17388"/>
                  <a:pt x="19496" y="17915"/>
                  <a:pt x="19138" y="18442"/>
                </a:cubicBezTo>
                <a:lnTo>
                  <a:pt x="16693" y="16229"/>
                </a:lnTo>
                <a:lnTo>
                  <a:pt x="19749" y="15175"/>
                </a:lnTo>
                <a:close/>
                <a:moveTo>
                  <a:pt x="527" y="16419"/>
                </a:moveTo>
                <a:cubicBezTo>
                  <a:pt x="359" y="16419"/>
                  <a:pt x="253" y="16503"/>
                  <a:pt x="169" y="16588"/>
                </a:cubicBezTo>
                <a:cubicBezTo>
                  <a:pt x="1" y="16862"/>
                  <a:pt x="1" y="17114"/>
                  <a:pt x="169" y="17283"/>
                </a:cubicBezTo>
                <a:lnTo>
                  <a:pt x="1750" y="18611"/>
                </a:lnTo>
                <a:lnTo>
                  <a:pt x="3246" y="18611"/>
                </a:lnTo>
                <a:lnTo>
                  <a:pt x="886" y="16588"/>
                </a:lnTo>
                <a:cubicBezTo>
                  <a:pt x="780" y="16503"/>
                  <a:pt x="612" y="16419"/>
                  <a:pt x="527" y="16419"/>
                </a:cubicBezTo>
                <a:close/>
                <a:moveTo>
                  <a:pt x="14058" y="1"/>
                </a:moveTo>
                <a:cubicBezTo>
                  <a:pt x="13953" y="1"/>
                  <a:pt x="13784" y="85"/>
                  <a:pt x="13700" y="169"/>
                </a:cubicBezTo>
                <a:cubicBezTo>
                  <a:pt x="13531" y="338"/>
                  <a:pt x="13531" y="696"/>
                  <a:pt x="13784" y="865"/>
                </a:cubicBezTo>
                <a:lnTo>
                  <a:pt x="17114" y="3689"/>
                </a:lnTo>
                <a:lnTo>
                  <a:pt x="16587" y="6492"/>
                </a:lnTo>
                <a:lnTo>
                  <a:pt x="13531" y="4827"/>
                </a:lnTo>
                <a:cubicBezTo>
                  <a:pt x="13426" y="4743"/>
                  <a:pt x="13342" y="4743"/>
                  <a:pt x="13257" y="4743"/>
                </a:cubicBezTo>
                <a:cubicBezTo>
                  <a:pt x="13089" y="4743"/>
                  <a:pt x="12899" y="4827"/>
                  <a:pt x="12815" y="4996"/>
                </a:cubicBezTo>
                <a:cubicBezTo>
                  <a:pt x="12731" y="5270"/>
                  <a:pt x="12815" y="5523"/>
                  <a:pt x="13089" y="5691"/>
                </a:cubicBezTo>
                <a:lnTo>
                  <a:pt x="16419" y="7546"/>
                </a:lnTo>
                <a:lnTo>
                  <a:pt x="15892" y="10623"/>
                </a:lnTo>
                <a:cubicBezTo>
                  <a:pt x="15808" y="10539"/>
                  <a:pt x="15639" y="10539"/>
                  <a:pt x="15449" y="10539"/>
                </a:cubicBezTo>
                <a:cubicBezTo>
                  <a:pt x="14058" y="10539"/>
                  <a:pt x="12815" y="11066"/>
                  <a:pt x="11845" y="11930"/>
                </a:cubicBezTo>
                <a:lnTo>
                  <a:pt x="9485" y="9822"/>
                </a:lnTo>
                <a:lnTo>
                  <a:pt x="10792" y="6492"/>
                </a:lnTo>
                <a:cubicBezTo>
                  <a:pt x="10897" y="6218"/>
                  <a:pt x="10707" y="5881"/>
                  <a:pt x="10454" y="5797"/>
                </a:cubicBezTo>
                <a:lnTo>
                  <a:pt x="10265" y="5797"/>
                </a:lnTo>
                <a:cubicBezTo>
                  <a:pt x="10096" y="5797"/>
                  <a:pt x="9927" y="5881"/>
                  <a:pt x="9843" y="6134"/>
                </a:cubicBezTo>
                <a:lnTo>
                  <a:pt x="8684" y="9127"/>
                </a:lnTo>
                <a:lnTo>
                  <a:pt x="6576" y="7188"/>
                </a:lnTo>
                <a:lnTo>
                  <a:pt x="7209" y="3162"/>
                </a:lnTo>
                <a:cubicBezTo>
                  <a:pt x="7293" y="2888"/>
                  <a:pt x="7019" y="2635"/>
                  <a:pt x="6766" y="2530"/>
                </a:cubicBezTo>
                <a:lnTo>
                  <a:pt x="6682" y="2530"/>
                </a:lnTo>
                <a:cubicBezTo>
                  <a:pt x="6492" y="2530"/>
                  <a:pt x="6239" y="2719"/>
                  <a:pt x="6239" y="2972"/>
                </a:cubicBezTo>
                <a:lnTo>
                  <a:pt x="5712" y="6408"/>
                </a:lnTo>
                <a:lnTo>
                  <a:pt x="4469" y="5354"/>
                </a:lnTo>
                <a:cubicBezTo>
                  <a:pt x="4384" y="5270"/>
                  <a:pt x="4300" y="5270"/>
                  <a:pt x="4131" y="5270"/>
                </a:cubicBezTo>
                <a:cubicBezTo>
                  <a:pt x="4047" y="5270"/>
                  <a:pt x="3857" y="5270"/>
                  <a:pt x="3773" y="5438"/>
                </a:cubicBezTo>
                <a:cubicBezTo>
                  <a:pt x="3605" y="5607"/>
                  <a:pt x="3605" y="5965"/>
                  <a:pt x="3773" y="6134"/>
                </a:cubicBezTo>
                <a:lnTo>
                  <a:pt x="4996" y="7188"/>
                </a:lnTo>
                <a:lnTo>
                  <a:pt x="1413" y="8326"/>
                </a:lnTo>
                <a:cubicBezTo>
                  <a:pt x="1139" y="8431"/>
                  <a:pt x="1054" y="8684"/>
                  <a:pt x="1139" y="8958"/>
                </a:cubicBezTo>
                <a:cubicBezTo>
                  <a:pt x="1139" y="9127"/>
                  <a:pt x="1307" y="9295"/>
                  <a:pt x="1497" y="9295"/>
                </a:cubicBezTo>
                <a:lnTo>
                  <a:pt x="1750" y="9295"/>
                </a:lnTo>
                <a:lnTo>
                  <a:pt x="5881" y="7989"/>
                </a:lnTo>
                <a:lnTo>
                  <a:pt x="8073" y="9906"/>
                </a:lnTo>
                <a:lnTo>
                  <a:pt x="4911" y="11593"/>
                </a:lnTo>
                <a:cubicBezTo>
                  <a:pt x="4658" y="11677"/>
                  <a:pt x="4574" y="12014"/>
                  <a:pt x="4743" y="12288"/>
                </a:cubicBezTo>
                <a:cubicBezTo>
                  <a:pt x="4827" y="12372"/>
                  <a:pt x="4911" y="12457"/>
                  <a:pt x="5101" y="12541"/>
                </a:cubicBezTo>
                <a:lnTo>
                  <a:pt x="5185" y="12541"/>
                </a:lnTo>
                <a:cubicBezTo>
                  <a:pt x="5270" y="12541"/>
                  <a:pt x="5354" y="12457"/>
                  <a:pt x="5438" y="12457"/>
                </a:cubicBezTo>
                <a:lnTo>
                  <a:pt x="8874" y="10623"/>
                </a:lnTo>
                <a:lnTo>
                  <a:pt x="11150" y="12646"/>
                </a:lnTo>
                <a:cubicBezTo>
                  <a:pt x="10623" y="13342"/>
                  <a:pt x="10265" y="14227"/>
                  <a:pt x="10096" y="15091"/>
                </a:cubicBezTo>
                <a:cubicBezTo>
                  <a:pt x="9927" y="15892"/>
                  <a:pt x="10012" y="16672"/>
                  <a:pt x="10180" y="17388"/>
                </a:cubicBezTo>
                <a:lnTo>
                  <a:pt x="7904" y="18168"/>
                </a:lnTo>
                <a:lnTo>
                  <a:pt x="5522" y="15091"/>
                </a:lnTo>
                <a:cubicBezTo>
                  <a:pt x="5354" y="14923"/>
                  <a:pt x="5270" y="14923"/>
                  <a:pt x="5101" y="14923"/>
                </a:cubicBezTo>
                <a:cubicBezTo>
                  <a:pt x="4996" y="14923"/>
                  <a:pt x="4911" y="14923"/>
                  <a:pt x="4743" y="15007"/>
                </a:cubicBezTo>
                <a:cubicBezTo>
                  <a:pt x="4574" y="15175"/>
                  <a:pt x="4574" y="15449"/>
                  <a:pt x="4743" y="15702"/>
                </a:cubicBezTo>
                <a:lnTo>
                  <a:pt x="6935" y="18442"/>
                </a:lnTo>
                <a:lnTo>
                  <a:pt x="6492" y="18611"/>
                </a:lnTo>
                <a:lnTo>
                  <a:pt x="9653" y="18611"/>
                </a:lnTo>
                <a:lnTo>
                  <a:pt x="10539" y="18337"/>
                </a:lnTo>
                <a:cubicBezTo>
                  <a:pt x="10623" y="18442"/>
                  <a:pt x="10623" y="18527"/>
                  <a:pt x="10707" y="18611"/>
                </a:cubicBezTo>
                <a:lnTo>
                  <a:pt x="11845" y="18611"/>
                </a:lnTo>
                <a:cubicBezTo>
                  <a:pt x="11761" y="18442"/>
                  <a:pt x="11592" y="18168"/>
                  <a:pt x="11508" y="18000"/>
                </a:cubicBezTo>
                <a:lnTo>
                  <a:pt x="14838" y="16862"/>
                </a:lnTo>
                <a:lnTo>
                  <a:pt x="14585" y="18611"/>
                </a:lnTo>
                <a:lnTo>
                  <a:pt x="15639" y="18611"/>
                </a:lnTo>
                <a:lnTo>
                  <a:pt x="15892" y="16946"/>
                </a:lnTo>
                <a:lnTo>
                  <a:pt x="17831" y="18611"/>
                </a:lnTo>
                <a:lnTo>
                  <a:pt x="20191" y="18611"/>
                </a:lnTo>
                <a:cubicBezTo>
                  <a:pt x="20465" y="18084"/>
                  <a:pt x="20718" y="17557"/>
                  <a:pt x="20803" y="16862"/>
                </a:cubicBezTo>
                <a:cubicBezTo>
                  <a:pt x="20908" y="16145"/>
                  <a:pt x="20908" y="15534"/>
                  <a:pt x="20718" y="14838"/>
                </a:cubicBezTo>
                <a:lnTo>
                  <a:pt x="23627" y="13869"/>
                </a:lnTo>
                <a:lnTo>
                  <a:pt x="25903" y="16672"/>
                </a:lnTo>
                <a:cubicBezTo>
                  <a:pt x="25987" y="16756"/>
                  <a:pt x="26177" y="16862"/>
                  <a:pt x="26261" y="16862"/>
                </a:cubicBezTo>
                <a:lnTo>
                  <a:pt x="26346" y="16862"/>
                </a:lnTo>
                <a:cubicBezTo>
                  <a:pt x="26430" y="16862"/>
                  <a:pt x="26514" y="16756"/>
                  <a:pt x="26599" y="16756"/>
                </a:cubicBezTo>
                <a:cubicBezTo>
                  <a:pt x="26873" y="16588"/>
                  <a:pt x="26873" y="16229"/>
                  <a:pt x="26704" y="15976"/>
                </a:cubicBezTo>
                <a:lnTo>
                  <a:pt x="24681" y="13510"/>
                </a:lnTo>
                <a:lnTo>
                  <a:pt x="27315" y="12646"/>
                </a:lnTo>
                <a:lnTo>
                  <a:pt x="30561" y="15175"/>
                </a:lnTo>
                <a:cubicBezTo>
                  <a:pt x="30645" y="15281"/>
                  <a:pt x="30730" y="15281"/>
                  <a:pt x="30814" y="15281"/>
                </a:cubicBezTo>
                <a:lnTo>
                  <a:pt x="30919" y="15281"/>
                </a:lnTo>
                <a:cubicBezTo>
                  <a:pt x="31003" y="15281"/>
                  <a:pt x="31172" y="15281"/>
                  <a:pt x="31256" y="15091"/>
                </a:cubicBezTo>
                <a:cubicBezTo>
                  <a:pt x="31446" y="14923"/>
                  <a:pt x="31446" y="14564"/>
                  <a:pt x="31172" y="14396"/>
                </a:cubicBezTo>
                <a:lnTo>
                  <a:pt x="28453" y="12288"/>
                </a:lnTo>
                <a:lnTo>
                  <a:pt x="30034" y="11761"/>
                </a:lnTo>
                <a:cubicBezTo>
                  <a:pt x="30287" y="11677"/>
                  <a:pt x="30392" y="11319"/>
                  <a:pt x="30287" y="11066"/>
                </a:cubicBezTo>
                <a:cubicBezTo>
                  <a:pt x="30203" y="10876"/>
                  <a:pt x="30034" y="10707"/>
                  <a:pt x="29865" y="10707"/>
                </a:cubicBezTo>
                <a:cubicBezTo>
                  <a:pt x="29760" y="10707"/>
                  <a:pt x="29760" y="10792"/>
                  <a:pt x="29676" y="10792"/>
                </a:cubicBezTo>
                <a:lnTo>
                  <a:pt x="28095" y="11319"/>
                </a:lnTo>
                <a:lnTo>
                  <a:pt x="28896" y="7630"/>
                </a:lnTo>
                <a:cubicBezTo>
                  <a:pt x="28980" y="7377"/>
                  <a:pt x="28812" y="7103"/>
                  <a:pt x="28538" y="7019"/>
                </a:cubicBezTo>
                <a:lnTo>
                  <a:pt x="28369" y="7019"/>
                </a:lnTo>
                <a:cubicBezTo>
                  <a:pt x="28179" y="7019"/>
                  <a:pt x="28011" y="7188"/>
                  <a:pt x="27926" y="7377"/>
                </a:cubicBezTo>
                <a:lnTo>
                  <a:pt x="26957" y="11677"/>
                </a:lnTo>
                <a:lnTo>
                  <a:pt x="24322" y="12541"/>
                </a:lnTo>
                <a:lnTo>
                  <a:pt x="24322" y="9042"/>
                </a:lnTo>
                <a:cubicBezTo>
                  <a:pt x="24322" y="8768"/>
                  <a:pt x="24154" y="8600"/>
                  <a:pt x="23880" y="8515"/>
                </a:cubicBezTo>
                <a:cubicBezTo>
                  <a:pt x="23627" y="8515"/>
                  <a:pt x="23353" y="8768"/>
                  <a:pt x="23353" y="9042"/>
                </a:cubicBezTo>
                <a:lnTo>
                  <a:pt x="23269" y="12899"/>
                </a:lnTo>
                <a:lnTo>
                  <a:pt x="20465" y="13869"/>
                </a:lnTo>
                <a:cubicBezTo>
                  <a:pt x="19854" y="12372"/>
                  <a:pt x="18526" y="11234"/>
                  <a:pt x="16946" y="10792"/>
                </a:cubicBezTo>
                <a:lnTo>
                  <a:pt x="17473" y="7715"/>
                </a:lnTo>
                <a:lnTo>
                  <a:pt x="20992" y="7019"/>
                </a:lnTo>
                <a:cubicBezTo>
                  <a:pt x="21245" y="6935"/>
                  <a:pt x="21435" y="6661"/>
                  <a:pt x="21330" y="6408"/>
                </a:cubicBezTo>
                <a:cubicBezTo>
                  <a:pt x="21330" y="6134"/>
                  <a:pt x="21077" y="5965"/>
                  <a:pt x="20908" y="5965"/>
                </a:cubicBezTo>
                <a:cubicBezTo>
                  <a:pt x="20803" y="5965"/>
                  <a:pt x="20803" y="6050"/>
                  <a:pt x="20803" y="6050"/>
                </a:cubicBezTo>
                <a:lnTo>
                  <a:pt x="17641" y="6661"/>
                </a:lnTo>
                <a:lnTo>
                  <a:pt x="18084" y="3858"/>
                </a:lnTo>
                <a:lnTo>
                  <a:pt x="21856" y="2193"/>
                </a:lnTo>
                <a:cubicBezTo>
                  <a:pt x="22130" y="2108"/>
                  <a:pt x="22215" y="1834"/>
                  <a:pt x="22130" y="1581"/>
                </a:cubicBezTo>
                <a:cubicBezTo>
                  <a:pt x="22046" y="1392"/>
                  <a:pt x="21856" y="1223"/>
                  <a:pt x="21688" y="1223"/>
                </a:cubicBezTo>
                <a:cubicBezTo>
                  <a:pt x="21604" y="1223"/>
                  <a:pt x="21519" y="1307"/>
                  <a:pt x="21519" y="1307"/>
                </a:cubicBezTo>
                <a:lnTo>
                  <a:pt x="18274" y="2719"/>
                </a:lnTo>
                <a:lnTo>
                  <a:pt x="18274" y="2719"/>
                </a:lnTo>
                <a:lnTo>
                  <a:pt x="18526" y="1054"/>
                </a:lnTo>
                <a:cubicBezTo>
                  <a:pt x="18611" y="780"/>
                  <a:pt x="18442" y="528"/>
                  <a:pt x="18168" y="528"/>
                </a:cubicBezTo>
                <a:lnTo>
                  <a:pt x="18084" y="528"/>
                </a:lnTo>
                <a:cubicBezTo>
                  <a:pt x="17831" y="528"/>
                  <a:pt x="17557" y="696"/>
                  <a:pt x="17557" y="949"/>
                </a:cubicBezTo>
                <a:lnTo>
                  <a:pt x="17304" y="2530"/>
                </a:lnTo>
                <a:lnTo>
                  <a:pt x="14396" y="85"/>
                </a:lnTo>
                <a:cubicBezTo>
                  <a:pt x="14311" y="1"/>
                  <a:pt x="14227" y="1"/>
                  <a:pt x="14058"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064" name="Google Shape;2064;p25"/>
          <p:cNvGrpSpPr/>
          <p:nvPr/>
        </p:nvGrpSpPr>
        <p:grpSpPr>
          <a:xfrm>
            <a:off x="1940904" y="428624"/>
            <a:ext cx="737435" cy="747171"/>
            <a:chOff x="2017104" y="-28576"/>
            <a:chExt cx="737435" cy="747171"/>
          </a:xfrm>
        </p:grpSpPr>
        <p:sp>
          <p:nvSpPr>
            <p:cNvPr id="2065" name="Google Shape;2065;p25"/>
            <p:cNvSpPr/>
            <p:nvPr/>
          </p:nvSpPr>
          <p:spPr>
            <a:xfrm flipH="1">
              <a:off x="2017104" y="-28576"/>
              <a:ext cx="737435" cy="323586"/>
            </a:xfrm>
            <a:custGeom>
              <a:avLst/>
              <a:gdLst/>
              <a:ahLst/>
              <a:cxnLst/>
              <a:rect l="l" t="t" r="r" b="b"/>
              <a:pathLst>
                <a:path w="27042" h="11866" extrusionOk="0">
                  <a:moveTo>
                    <a:pt x="13532" y="0"/>
                  </a:moveTo>
                  <a:cubicBezTo>
                    <a:pt x="13258" y="0"/>
                    <a:pt x="13089" y="169"/>
                    <a:pt x="13089" y="443"/>
                  </a:cubicBezTo>
                  <a:lnTo>
                    <a:pt x="13089" y="1939"/>
                  </a:lnTo>
                  <a:lnTo>
                    <a:pt x="10286" y="169"/>
                  </a:lnTo>
                  <a:lnTo>
                    <a:pt x="10012" y="169"/>
                  </a:lnTo>
                  <a:cubicBezTo>
                    <a:pt x="9928" y="169"/>
                    <a:pt x="9759" y="274"/>
                    <a:pt x="9654" y="358"/>
                  </a:cubicBezTo>
                  <a:cubicBezTo>
                    <a:pt x="9569" y="527"/>
                    <a:pt x="9569" y="885"/>
                    <a:pt x="9843" y="970"/>
                  </a:cubicBezTo>
                  <a:lnTo>
                    <a:pt x="13089" y="2909"/>
                  </a:lnTo>
                  <a:lnTo>
                    <a:pt x="13089" y="5438"/>
                  </a:lnTo>
                  <a:lnTo>
                    <a:pt x="10181" y="4384"/>
                  </a:lnTo>
                  <a:cubicBezTo>
                    <a:pt x="10096" y="4384"/>
                    <a:pt x="10096" y="4300"/>
                    <a:pt x="10012" y="4300"/>
                  </a:cubicBezTo>
                  <a:cubicBezTo>
                    <a:pt x="9843" y="4300"/>
                    <a:pt x="9654" y="4489"/>
                    <a:pt x="9654" y="4658"/>
                  </a:cubicBezTo>
                  <a:cubicBezTo>
                    <a:pt x="9569" y="4826"/>
                    <a:pt x="9654" y="5100"/>
                    <a:pt x="9928" y="5185"/>
                  </a:cubicBezTo>
                  <a:lnTo>
                    <a:pt x="13089" y="6323"/>
                  </a:lnTo>
                  <a:lnTo>
                    <a:pt x="13089" y="9042"/>
                  </a:lnTo>
                  <a:cubicBezTo>
                    <a:pt x="11761" y="9126"/>
                    <a:pt x="10539" y="9758"/>
                    <a:pt x="9759" y="10812"/>
                  </a:cubicBezTo>
                  <a:lnTo>
                    <a:pt x="7462" y="9316"/>
                  </a:lnTo>
                  <a:lnTo>
                    <a:pt x="8073" y="6239"/>
                  </a:lnTo>
                  <a:cubicBezTo>
                    <a:pt x="8073" y="5965"/>
                    <a:pt x="7904" y="5712"/>
                    <a:pt x="7736" y="5712"/>
                  </a:cubicBezTo>
                  <a:lnTo>
                    <a:pt x="7652" y="5712"/>
                  </a:lnTo>
                  <a:cubicBezTo>
                    <a:pt x="7378" y="5712"/>
                    <a:pt x="7209" y="5796"/>
                    <a:pt x="7209" y="6070"/>
                  </a:cubicBezTo>
                  <a:lnTo>
                    <a:pt x="6682" y="8789"/>
                  </a:lnTo>
                  <a:lnTo>
                    <a:pt x="4574" y="7461"/>
                  </a:lnTo>
                  <a:lnTo>
                    <a:pt x="4490" y="3857"/>
                  </a:lnTo>
                  <a:cubicBezTo>
                    <a:pt x="4490" y="3604"/>
                    <a:pt x="4300" y="3435"/>
                    <a:pt x="4048" y="3435"/>
                  </a:cubicBezTo>
                  <a:cubicBezTo>
                    <a:pt x="3858" y="3435"/>
                    <a:pt x="3605" y="3604"/>
                    <a:pt x="3605" y="3857"/>
                  </a:cubicBezTo>
                  <a:lnTo>
                    <a:pt x="3689" y="6934"/>
                  </a:lnTo>
                  <a:lnTo>
                    <a:pt x="2467" y="6154"/>
                  </a:lnTo>
                  <a:cubicBezTo>
                    <a:pt x="2383" y="6154"/>
                    <a:pt x="2383" y="6070"/>
                    <a:pt x="2277" y="6070"/>
                  </a:cubicBezTo>
                  <a:cubicBezTo>
                    <a:pt x="2109" y="6070"/>
                    <a:pt x="1940" y="6154"/>
                    <a:pt x="1856" y="6323"/>
                  </a:cubicBezTo>
                  <a:cubicBezTo>
                    <a:pt x="1750" y="6491"/>
                    <a:pt x="1856" y="6765"/>
                    <a:pt x="2024" y="6934"/>
                  </a:cubicBezTo>
                  <a:lnTo>
                    <a:pt x="3247" y="7651"/>
                  </a:lnTo>
                  <a:lnTo>
                    <a:pt x="275" y="9126"/>
                  </a:lnTo>
                  <a:cubicBezTo>
                    <a:pt x="85" y="9316"/>
                    <a:pt x="1" y="9569"/>
                    <a:pt x="85" y="9758"/>
                  </a:cubicBezTo>
                  <a:cubicBezTo>
                    <a:pt x="170" y="9927"/>
                    <a:pt x="359" y="10011"/>
                    <a:pt x="528" y="10011"/>
                  </a:cubicBezTo>
                  <a:cubicBezTo>
                    <a:pt x="528" y="10011"/>
                    <a:pt x="612" y="10011"/>
                    <a:pt x="696" y="9927"/>
                  </a:cubicBezTo>
                  <a:lnTo>
                    <a:pt x="4132" y="8262"/>
                  </a:lnTo>
                  <a:lnTo>
                    <a:pt x="6239" y="9569"/>
                  </a:lnTo>
                  <a:lnTo>
                    <a:pt x="3774" y="11423"/>
                  </a:lnTo>
                  <a:cubicBezTo>
                    <a:pt x="3689" y="11508"/>
                    <a:pt x="3605" y="11676"/>
                    <a:pt x="3605" y="11866"/>
                  </a:cubicBezTo>
                  <a:lnTo>
                    <a:pt x="4659" y="11866"/>
                  </a:lnTo>
                  <a:lnTo>
                    <a:pt x="7019" y="10011"/>
                  </a:lnTo>
                  <a:lnTo>
                    <a:pt x="9317" y="11508"/>
                  </a:lnTo>
                  <a:cubicBezTo>
                    <a:pt x="9232" y="11592"/>
                    <a:pt x="9127" y="11760"/>
                    <a:pt x="9127" y="11866"/>
                  </a:cubicBezTo>
                  <a:lnTo>
                    <a:pt x="11508" y="11866"/>
                  </a:lnTo>
                  <a:lnTo>
                    <a:pt x="10539" y="11234"/>
                  </a:lnTo>
                  <a:cubicBezTo>
                    <a:pt x="11150" y="10454"/>
                    <a:pt x="12035" y="10011"/>
                    <a:pt x="13089" y="9927"/>
                  </a:cubicBezTo>
                  <a:lnTo>
                    <a:pt x="13089" y="11866"/>
                  </a:lnTo>
                  <a:lnTo>
                    <a:pt x="13974" y="11866"/>
                  </a:lnTo>
                  <a:lnTo>
                    <a:pt x="13974" y="9927"/>
                  </a:lnTo>
                  <a:cubicBezTo>
                    <a:pt x="15113" y="10011"/>
                    <a:pt x="16082" y="10707"/>
                    <a:pt x="16693" y="11592"/>
                  </a:cubicBezTo>
                  <a:lnTo>
                    <a:pt x="16251" y="11866"/>
                  </a:lnTo>
                  <a:lnTo>
                    <a:pt x="18084" y="11866"/>
                  </a:lnTo>
                  <a:lnTo>
                    <a:pt x="20192" y="10707"/>
                  </a:lnTo>
                  <a:lnTo>
                    <a:pt x="21520" y="11866"/>
                  </a:lnTo>
                  <a:lnTo>
                    <a:pt x="22826" y="11866"/>
                  </a:lnTo>
                  <a:lnTo>
                    <a:pt x="20993" y="10285"/>
                  </a:lnTo>
                  <a:lnTo>
                    <a:pt x="23185" y="9126"/>
                  </a:lnTo>
                  <a:lnTo>
                    <a:pt x="26346" y="10812"/>
                  </a:lnTo>
                  <a:cubicBezTo>
                    <a:pt x="26430" y="10896"/>
                    <a:pt x="26430" y="10896"/>
                    <a:pt x="26515" y="10896"/>
                  </a:cubicBezTo>
                  <a:cubicBezTo>
                    <a:pt x="26704" y="10896"/>
                    <a:pt x="26873" y="10812"/>
                    <a:pt x="26957" y="10622"/>
                  </a:cubicBezTo>
                  <a:cubicBezTo>
                    <a:pt x="27042" y="10454"/>
                    <a:pt x="26957" y="10180"/>
                    <a:pt x="26789" y="10095"/>
                  </a:cubicBezTo>
                  <a:lnTo>
                    <a:pt x="24070" y="8599"/>
                  </a:lnTo>
                  <a:lnTo>
                    <a:pt x="25377" y="7904"/>
                  </a:lnTo>
                  <a:cubicBezTo>
                    <a:pt x="25566" y="7819"/>
                    <a:pt x="25651" y="7545"/>
                    <a:pt x="25566" y="7377"/>
                  </a:cubicBezTo>
                  <a:cubicBezTo>
                    <a:pt x="25461" y="7208"/>
                    <a:pt x="25292" y="7124"/>
                    <a:pt x="25124" y="7124"/>
                  </a:cubicBezTo>
                  <a:cubicBezTo>
                    <a:pt x="25039" y="7124"/>
                    <a:pt x="25039" y="7124"/>
                    <a:pt x="24934" y="7208"/>
                  </a:cubicBezTo>
                  <a:lnTo>
                    <a:pt x="23627" y="7819"/>
                  </a:lnTo>
                  <a:lnTo>
                    <a:pt x="23796" y="4574"/>
                  </a:lnTo>
                  <a:cubicBezTo>
                    <a:pt x="23796" y="4300"/>
                    <a:pt x="23627" y="4131"/>
                    <a:pt x="23353" y="4131"/>
                  </a:cubicBezTo>
                  <a:cubicBezTo>
                    <a:pt x="23100" y="4131"/>
                    <a:pt x="22932" y="4300"/>
                    <a:pt x="22932" y="4574"/>
                  </a:cubicBezTo>
                  <a:lnTo>
                    <a:pt x="22742" y="8346"/>
                  </a:lnTo>
                  <a:lnTo>
                    <a:pt x="20550" y="9484"/>
                  </a:lnTo>
                  <a:lnTo>
                    <a:pt x="20108" y="6491"/>
                  </a:lnTo>
                  <a:cubicBezTo>
                    <a:pt x="20108" y="6239"/>
                    <a:pt x="19855" y="6070"/>
                    <a:pt x="19665" y="6070"/>
                  </a:cubicBezTo>
                  <a:lnTo>
                    <a:pt x="19581" y="6070"/>
                  </a:lnTo>
                  <a:cubicBezTo>
                    <a:pt x="19412" y="6154"/>
                    <a:pt x="19243" y="6323"/>
                    <a:pt x="19243" y="6597"/>
                  </a:cubicBezTo>
                  <a:lnTo>
                    <a:pt x="19770" y="9927"/>
                  </a:lnTo>
                  <a:lnTo>
                    <a:pt x="17473" y="11149"/>
                  </a:lnTo>
                  <a:cubicBezTo>
                    <a:pt x="16693" y="10011"/>
                    <a:pt x="15450" y="9126"/>
                    <a:pt x="13974" y="9042"/>
                  </a:cubicBezTo>
                  <a:lnTo>
                    <a:pt x="13974" y="6323"/>
                  </a:lnTo>
                  <a:lnTo>
                    <a:pt x="16862" y="5185"/>
                  </a:lnTo>
                  <a:cubicBezTo>
                    <a:pt x="17136" y="5100"/>
                    <a:pt x="17220" y="4826"/>
                    <a:pt x="17136" y="4658"/>
                  </a:cubicBezTo>
                  <a:cubicBezTo>
                    <a:pt x="17136" y="4489"/>
                    <a:pt x="16946" y="4300"/>
                    <a:pt x="16778" y="4300"/>
                  </a:cubicBezTo>
                  <a:cubicBezTo>
                    <a:pt x="16693" y="4300"/>
                    <a:pt x="16609" y="4384"/>
                    <a:pt x="16609" y="4384"/>
                  </a:cubicBezTo>
                  <a:lnTo>
                    <a:pt x="13974" y="5353"/>
                  </a:lnTo>
                  <a:lnTo>
                    <a:pt x="13974" y="2909"/>
                  </a:lnTo>
                  <a:lnTo>
                    <a:pt x="16946" y="970"/>
                  </a:lnTo>
                  <a:cubicBezTo>
                    <a:pt x="17220" y="801"/>
                    <a:pt x="17220" y="527"/>
                    <a:pt x="17136" y="358"/>
                  </a:cubicBezTo>
                  <a:cubicBezTo>
                    <a:pt x="17030" y="169"/>
                    <a:pt x="16862" y="169"/>
                    <a:pt x="16778" y="169"/>
                  </a:cubicBezTo>
                  <a:lnTo>
                    <a:pt x="16504" y="169"/>
                  </a:lnTo>
                  <a:lnTo>
                    <a:pt x="13974" y="1855"/>
                  </a:lnTo>
                  <a:lnTo>
                    <a:pt x="13974" y="443"/>
                  </a:lnTo>
                  <a:cubicBezTo>
                    <a:pt x="13974" y="169"/>
                    <a:pt x="13785" y="0"/>
                    <a:pt x="13532"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6" name="Google Shape;2066;p25"/>
            <p:cNvSpPr/>
            <p:nvPr/>
          </p:nvSpPr>
          <p:spPr>
            <a:xfrm flipH="1">
              <a:off x="2038374" y="294983"/>
              <a:ext cx="708693" cy="423612"/>
            </a:xfrm>
            <a:custGeom>
              <a:avLst/>
              <a:gdLst/>
              <a:ahLst/>
              <a:cxnLst/>
              <a:rect l="l" t="t" r="r" b="b"/>
              <a:pathLst>
                <a:path w="25988" h="15534" extrusionOk="0">
                  <a:moveTo>
                    <a:pt x="3331" y="1"/>
                  </a:moveTo>
                  <a:cubicBezTo>
                    <a:pt x="3331" y="85"/>
                    <a:pt x="3415" y="169"/>
                    <a:pt x="3415" y="169"/>
                  </a:cubicBezTo>
                  <a:cubicBezTo>
                    <a:pt x="3500" y="338"/>
                    <a:pt x="3689" y="338"/>
                    <a:pt x="3774" y="338"/>
                  </a:cubicBezTo>
                  <a:cubicBezTo>
                    <a:pt x="3858" y="338"/>
                    <a:pt x="3942" y="338"/>
                    <a:pt x="4026" y="254"/>
                  </a:cubicBezTo>
                  <a:lnTo>
                    <a:pt x="4385" y="1"/>
                  </a:lnTo>
                  <a:close/>
                  <a:moveTo>
                    <a:pt x="21246" y="1"/>
                  </a:moveTo>
                  <a:lnTo>
                    <a:pt x="22299" y="865"/>
                  </a:lnTo>
                  <a:cubicBezTo>
                    <a:pt x="22384" y="949"/>
                    <a:pt x="22468" y="1055"/>
                    <a:pt x="22552" y="1055"/>
                  </a:cubicBezTo>
                  <a:cubicBezTo>
                    <a:pt x="22742" y="1055"/>
                    <a:pt x="22826" y="949"/>
                    <a:pt x="22911" y="865"/>
                  </a:cubicBezTo>
                  <a:cubicBezTo>
                    <a:pt x="23079" y="696"/>
                    <a:pt x="23079" y="422"/>
                    <a:pt x="22826" y="254"/>
                  </a:cubicBezTo>
                  <a:lnTo>
                    <a:pt x="22552" y="1"/>
                  </a:lnTo>
                  <a:close/>
                  <a:moveTo>
                    <a:pt x="9738" y="85"/>
                  </a:moveTo>
                  <a:lnTo>
                    <a:pt x="12541" y="1834"/>
                  </a:lnTo>
                  <a:lnTo>
                    <a:pt x="9654" y="3415"/>
                  </a:lnTo>
                  <a:cubicBezTo>
                    <a:pt x="9485" y="2888"/>
                    <a:pt x="9295" y="2361"/>
                    <a:pt x="9295" y="1834"/>
                  </a:cubicBezTo>
                  <a:cubicBezTo>
                    <a:pt x="9295" y="1223"/>
                    <a:pt x="9485" y="612"/>
                    <a:pt x="9738" y="85"/>
                  </a:cubicBezTo>
                  <a:close/>
                  <a:moveTo>
                    <a:pt x="16756" y="528"/>
                  </a:moveTo>
                  <a:cubicBezTo>
                    <a:pt x="16946" y="949"/>
                    <a:pt x="17030" y="1392"/>
                    <a:pt x="17030" y="1834"/>
                  </a:cubicBezTo>
                  <a:cubicBezTo>
                    <a:pt x="17030" y="2446"/>
                    <a:pt x="16946" y="2973"/>
                    <a:pt x="16672" y="3415"/>
                  </a:cubicBezTo>
                  <a:lnTo>
                    <a:pt x="14227" y="1919"/>
                  </a:lnTo>
                  <a:lnTo>
                    <a:pt x="16756" y="528"/>
                  </a:lnTo>
                  <a:close/>
                  <a:moveTo>
                    <a:pt x="12815" y="2635"/>
                  </a:moveTo>
                  <a:lnTo>
                    <a:pt x="12815" y="5691"/>
                  </a:lnTo>
                  <a:cubicBezTo>
                    <a:pt x="11677" y="5607"/>
                    <a:pt x="10708" y="4996"/>
                    <a:pt x="10096" y="4111"/>
                  </a:cubicBezTo>
                  <a:lnTo>
                    <a:pt x="12815" y="2635"/>
                  </a:lnTo>
                  <a:close/>
                  <a:moveTo>
                    <a:pt x="13700" y="2530"/>
                  </a:moveTo>
                  <a:lnTo>
                    <a:pt x="16230" y="4216"/>
                  </a:lnTo>
                  <a:cubicBezTo>
                    <a:pt x="15618" y="4996"/>
                    <a:pt x="14754" y="5523"/>
                    <a:pt x="13700" y="5691"/>
                  </a:cubicBezTo>
                  <a:lnTo>
                    <a:pt x="13700" y="2530"/>
                  </a:lnTo>
                  <a:close/>
                  <a:moveTo>
                    <a:pt x="8853" y="1"/>
                  </a:moveTo>
                  <a:cubicBezTo>
                    <a:pt x="8600" y="612"/>
                    <a:pt x="8431" y="1223"/>
                    <a:pt x="8431" y="1834"/>
                  </a:cubicBezTo>
                  <a:cubicBezTo>
                    <a:pt x="8431" y="2530"/>
                    <a:pt x="8600" y="3162"/>
                    <a:pt x="8853" y="3773"/>
                  </a:cubicBezTo>
                  <a:lnTo>
                    <a:pt x="7019" y="4827"/>
                  </a:lnTo>
                  <a:lnTo>
                    <a:pt x="4469" y="2530"/>
                  </a:lnTo>
                  <a:cubicBezTo>
                    <a:pt x="4385" y="2446"/>
                    <a:pt x="4300" y="2361"/>
                    <a:pt x="4216" y="2361"/>
                  </a:cubicBezTo>
                  <a:cubicBezTo>
                    <a:pt x="4111" y="2361"/>
                    <a:pt x="3942" y="2446"/>
                    <a:pt x="3858" y="2530"/>
                  </a:cubicBezTo>
                  <a:cubicBezTo>
                    <a:pt x="3689" y="2720"/>
                    <a:pt x="3774" y="2973"/>
                    <a:pt x="3942" y="3162"/>
                  </a:cubicBezTo>
                  <a:lnTo>
                    <a:pt x="6218" y="5270"/>
                  </a:lnTo>
                  <a:lnTo>
                    <a:pt x="4026" y="6408"/>
                  </a:lnTo>
                  <a:lnTo>
                    <a:pt x="696" y="4469"/>
                  </a:lnTo>
                  <a:cubicBezTo>
                    <a:pt x="696" y="4385"/>
                    <a:pt x="612" y="4385"/>
                    <a:pt x="528" y="4385"/>
                  </a:cubicBezTo>
                  <a:cubicBezTo>
                    <a:pt x="338" y="4385"/>
                    <a:pt x="170" y="4469"/>
                    <a:pt x="170" y="4553"/>
                  </a:cubicBezTo>
                  <a:cubicBezTo>
                    <a:pt x="1" y="4827"/>
                    <a:pt x="85" y="5080"/>
                    <a:pt x="254" y="5164"/>
                  </a:cubicBezTo>
                  <a:lnTo>
                    <a:pt x="3057" y="6935"/>
                  </a:lnTo>
                  <a:lnTo>
                    <a:pt x="1308" y="7904"/>
                  </a:lnTo>
                  <a:cubicBezTo>
                    <a:pt x="1055" y="7989"/>
                    <a:pt x="1055" y="8242"/>
                    <a:pt x="1139" y="8431"/>
                  </a:cubicBezTo>
                  <a:cubicBezTo>
                    <a:pt x="1223" y="8600"/>
                    <a:pt x="1308" y="8684"/>
                    <a:pt x="1476" y="8684"/>
                  </a:cubicBezTo>
                  <a:cubicBezTo>
                    <a:pt x="1582" y="8684"/>
                    <a:pt x="1666" y="8684"/>
                    <a:pt x="1750" y="8600"/>
                  </a:cubicBezTo>
                  <a:lnTo>
                    <a:pt x="3500" y="7630"/>
                  </a:lnTo>
                  <a:lnTo>
                    <a:pt x="3247" y="10707"/>
                  </a:lnTo>
                  <a:cubicBezTo>
                    <a:pt x="3247" y="10960"/>
                    <a:pt x="3415" y="11150"/>
                    <a:pt x="3689" y="11150"/>
                  </a:cubicBezTo>
                  <a:cubicBezTo>
                    <a:pt x="3942" y="11150"/>
                    <a:pt x="4111" y="10960"/>
                    <a:pt x="4111" y="10792"/>
                  </a:cubicBezTo>
                  <a:lnTo>
                    <a:pt x="4385" y="7188"/>
                  </a:lnTo>
                  <a:lnTo>
                    <a:pt x="6577" y="5965"/>
                  </a:lnTo>
                  <a:lnTo>
                    <a:pt x="6935" y="8768"/>
                  </a:lnTo>
                  <a:cubicBezTo>
                    <a:pt x="6935" y="9042"/>
                    <a:pt x="7188" y="9211"/>
                    <a:pt x="7378" y="9211"/>
                  </a:cubicBezTo>
                  <a:lnTo>
                    <a:pt x="7462" y="9211"/>
                  </a:lnTo>
                  <a:cubicBezTo>
                    <a:pt x="7630" y="9127"/>
                    <a:pt x="7799" y="8958"/>
                    <a:pt x="7799" y="8684"/>
                  </a:cubicBezTo>
                  <a:lnTo>
                    <a:pt x="7462" y="5523"/>
                  </a:lnTo>
                  <a:lnTo>
                    <a:pt x="9295" y="4553"/>
                  </a:lnTo>
                  <a:cubicBezTo>
                    <a:pt x="10096" y="5691"/>
                    <a:pt x="11319" y="6492"/>
                    <a:pt x="12815" y="6577"/>
                  </a:cubicBezTo>
                  <a:lnTo>
                    <a:pt x="12815" y="8600"/>
                  </a:lnTo>
                  <a:lnTo>
                    <a:pt x="9654" y="9738"/>
                  </a:lnTo>
                  <a:cubicBezTo>
                    <a:pt x="9380" y="9822"/>
                    <a:pt x="9295" y="10096"/>
                    <a:pt x="9380" y="10349"/>
                  </a:cubicBezTo>
                  <a:cubicBezTo>
                    <a:pt x="9380" y="10539"/>
                    <a:pt x="9569" y="10623"/>
                    <a:pt x="9738" y="10623"/>
                  </a:cubicBezTo>
                  <a:lnTo>
                    <a:pt x="9907" y="10623"/>
                  </a:lnTo>
                  <a:lnTo>
                    <a:pt x="12815" y="9569"/>
                  </a:lnTo>
                  <a:lnTo>
                    <a:pt x="12815" y="12014"/>
                  </a:lnTo>
                  <a:lnTo>
                    <a:pt x="9569" y="14038"/>
                  </a:lnTo>
                  <a:cubicBezTo>
                    <a:pt x="9295" y="14122"/>
                    <a:pt x="9295" y="14396"/>
                    <a:pt x="9380" y="14564"/>
                  </a:cubicBezTo>
                  <a:cubicBezTo>
                    <a:pt x="9485" y="14754"/>
                    <a:pt x="9654" y="14838"/>
                    <a:pt x="9738" y="14838"/>
                  </a:cubicBezTo>
                  <a:cubicBezTo>
                    <a:pt x="9822" y="14838"/>
                    <a:pt x="9907" y="14838"/>
                    <a:pt x="10012" y="14754"/>
                  </a:cubicBezTo>
                  <a:lnTo>
                    <a:pt x="12815" y="13068"/>
                  </a:lnTo>
                  <a:lnTo>
                    <a:pt x="12815" y="15091"/>
                  </a:lnTo>
                  <a:cubicBezTo>
                    <a:pt x="12815" y="15365"/>
                    <a:pt x="12984" y="15534"/>
                    <a:pt x="13258" y="15534"/>
                  </a:cubicBezTo>
                  <a:cubicBezTo>
                    <a:pt x="13511" y="15534"/>
                    <a:pt x="13700" y="15365"/>
                    <a:pt x="13700" y="15091"/>
                  </a:cubicBezTo>
                  <a:lnTo>
                    <a:pt x="13700" y="13068"/>
                  </a:lnTo>
                  <a:lnTo>
                    <a:pt x="16230" y="14754"/>
                  </a:lnTo>
                  <a:cubicBezTo>
                    <a:pt x="16335" y="14838"/>
                    <a:pt x="16419" y="14838"/>
                    <a:pt x="16504" y="14838"/>
                  </a:cubicBezTo>
                  <a:cubicBezTo>
                    <a:pt x="16588" y="14838"/>
                    <a:pt x="16756" y="14754"/>
                    <a:pt x="16862" y="14649"/>
                  </a:cubicBezTo>
                  <a:cubicBezTo>
                    <a:pt x="16946" y="14396"/>
                    <a:pt x="16946" y="14122"/>
                    <a:pt x="16672" y="14038"/>
                  </a:cubicBezTo>
                  <a:lnTo>
                    <a:pt x="13700" y="12014"/>
                  </a:lnTo>
                  <a:lnTo>
                    <a:pt x="13700" y="9569"/>
                  </a:lnTo>
                  <a:lnTo>
                    <a:pt x="16335" y="10623"/>
                  </a:lnTo>
                  <a:lnTo>
                    <a:pt x="16504" y="10623"/>
                  </a:lnTo>
                  <a:cubicBezTo>
                    <a:pt x="16672" y="10623"/>
                    <a:pt x="16862" y="10539"/>
                    <a:pt x="16862" y="10349"/>
                  </a:cubicBezTo>
                  <a:cubicBezTo>
                    <a:pt x="16946" y="10096"/>
                    <a:pt x="16862" y="9822"/>
                    <a:pt x="16588" y="9738"/>
                  </a:cubicBezTo>
                  <a:lnTo>
                    <a:pt x="13700" y="8600"/>
                  </a:lnTo>
                  <a:lnTo>
                    <a:pt x="13700" y="6577"/>
                  </a:lnTo>
                  <a:cubicBezTo>
                    <a:pt x="15007" y="6408"/>
                    <a:pt x="16230" y="5691"/>
                    <a:pt x="17030" y="4638"/>
                  </a:cubicBezTo>
                  <a:lnTo>
                    <a:pt x="18695" y="5691"/>
                  </a:lnTo>
                  <a:lnTo>
                    <a:pt x="18000" y="9042"/>
                  </a:lnTo>
                  <a:cubicBezTo>
                    <a:pt x="17916" y="9295"/>
                    <a:pt x="18084" y="9485"/>
                    <a:pt x="18253" y="9569"/>
                  </a:cubicBezTo>
                  <a:lnTo>
                    <a:pt x="18337" y="9569"/>
                  </a:lnTo>
                  <a:cubicBezTo>
                    <a:pt x="18611" y="9569"/>
                    <a:pt x="18780" y="9380"/>
                    <a:pt x="18780" y="9211"/>
                  </a:cubicBezTo>
                  <a:lnTo>
                    <a:pt x="19496" y="6218"/>
                  </a:lnTo>
                  <a:lnTo>
                    <a:pt x="21604" y="7546"/>
                  </a:lnTo>
                  <a:lnTo>
                    <a:pt x="21499" y="11319"/>
                  </a:lnTo>
                  <a:cubicBezTo>
                    <a:pt x="21499" y="11593"/>
                    <a:pt x="21688" y="11761"/>
                    <a:pt x="21941" y="11846"/>
                  </a:cubicBezTo>
                  <a:cubicBezTo>
                    <a:pt x="22215" y="11846"/>
                    <a:pt x="22384" y="11593"/>
                    <a:pt x="22384" y="11403"/>
                  </a:cubicBezTo>
                  <a:lnTo>
                    <a:pt x="22468" y="8073"/>
                  </a:lnTo>
                  <a:lnTo>
                    <a:pt x="24133" y="9211"/>
                  </a:lnTo>
                  <a:lnTo>
                    <a:pt x="24407" y="9211"/>
                  </a:lnTo>
                  <a:cubicBezTo>
                    <a:pt x="24576" y="9211"/>
                    <a:pt x="24660" y="9211"/>
                    <a:pt x="24765" y="9042"/>
                  </a:cubicBezTo>
                  <a:cubicBezTo>
                    <a:pt x="24934" y="8853"/>
                    <a:pt x="24850" y="8600"/>
                    <a:pt x="24660" y="8431"/>
                  </a:cubicBezTo>
                  <a:lnTo>
                    <a:pt x="22911" y="7377"/>
                  </a:lnTo>
                  <a:lnTo>
                    <a:pt x="25714" y="6050"/>
                  </a:lnTo>
                  <a:cubicBezTo>
                    <a:pt x="25903" y="5965"/>
                    <a:pt x="25988" y="5691"/>
                    <a:pt x="25903" y="5523"/>
                  </a:cubicBezTo>
                  <a:cubicBezTo>
                    <a:pt x="25819" y="5354"/>
                    <a:pt x="25629" y="5270"/>
                    <a:pt x="25545" y="5270"/>
                  </a:cubicBezTo>
                  <a:lnTo>
                    <a:pt x="25292" y="5270"/>
                  </a:lnTo>
                  <a:lnTo>
                    <a:pt x="22025" y="6851"/>
                  </a:lnTo>
                  <a:lnTo>
                    <a:pt x="19918" y="5523"/>
                  </a:lnTo>
                  <a:lnTo>
                    <a:pt x="22215" y="3773"/>
                  </a:lnTo>
                  <a:cubicBezTo>
                    <a:pt x="22384" y="3689"/>
                    <a:pt x="22468" y="3415"/>
                    <a:pt x="22299" y="3162"/>
                  </a:cubicBezTo>
                  <a:cubicBezTo>
                    <a:pt x="22215" y="3057"/>
                    <a:pt x="22131" y="2973"/>
                    <a:pt x="21941" y="2973"/>
                  </a:cubicBezTo>
                  <a:cubicBezTo>
                    <a:pt x="21857" y="2973"/>
                    <a:pt x="21773" y="3057"/>
                    <a:pt x="21688" y="3057"/>
                  </a:cubicBezTo>
                  <a:lnTo>
                    <a:pt x="19138" y="4996"/>
                  </a:lnTo>
                  <a:lnTo>
                    <a:pt x="17473" y="3942"/>
                  </a:lnTo>
                  <a:cubicBezTo>
                    <a:pt x="17726" y="3247"/>
                    <a:pt x="17916" y="2635"/>
                    <a:pt x="17916" y="1834"/>
                  </a:cubicBezTo>
                  <a:cubicBezTo>
                    <a:pt x="17916" y="1223"/>
                    <a:pt x="17810" y="612"/>
                    <a:pt x="17557" y="85"/>
                  </a:cubicBezTo>
                  <a:lnTo>
                    <a:pt x="17810" y="1"/>
                  </a:lnTo>
                  <a:lnTo>
                    <a:pt x="15977" y="1"/>
                  </a:lnTo>
                  <a:lnTo>
                    <a:pt x="13700" y="1223"/>
                  </a:lnTo>
                  <a:lnTo>
                    <a:pt x="13700" y="1"/>
                  </a:lnTo>
                  <a:lnTo>
                    <a:pt x="12815" y="1"/>
                  </a:lnTo>
                  <a:lnTo>
                    <a:pt x="12815" y="949"/>
                  </a:lnTo>
                  <a:lnTo>
                    <a:pt x="11234"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067" name="Google Shape;2067;p25"/>
          <p:cNvSpPr/>
          <p:nvPr/>
        </p:nvSpPr>
        <p:spPr>
          <a:xfrm flipH="1">
            <a:off x="156504" y="4097969"/>
            <a:ext cx="852378" cy="833398"/>
          </a:xfrm>
          <a:custGeom>
            <a:avLst/>
            <a:gdLst/>
            <a:ahLst/>
            <a:cxnLst/>
            <a:rect l="l" t="t" r="r" b="b"/>
            <a:pathLst>
              <a:path w="31257" h="30561" extrusionOk="0">
                <a:moveTo>
                  <a:pt x="15723" y="11150"/>
                </a:moveTo>
                <a:cubicBezTo>
                  <a:pt x="16335" y="11150"/>
                  <a:pt x="16861" y="11255"/>
                  <a:pt x="17388" y="11424"/>
                </a:cubicBezTo>
                <a:lnTo>
                  <a:pt x="15808" y="14585"/>
                </a:lnTo>
                <a:lnTo>
                  <a:pt x="13700" y="11592"/>
                </a:lnTo>
                <a:cubicBezTo>
                  <a:pt x="14396" y="11255"/>
                  <a:pt x="15028" y="11150"/>
                  <a:pt x="15723" y="11150"/>
                </a:cubicBezTo>
                <a:close/>
                <a:moveTo>
                  <a:pt x="18274" y="11951"/>
                </a:moveTo>
                <a:cubicBezTo>
                  <a:pt x="18716" y="12203"/>
                  <a:pt x="19053" y="12562"/>
                  <a:pt x="19327" y="13004"/>
                </a:cubicBezTo>
                <a:cubicBezTo>
                  <a:pt x="19770" y="13531"/>
                  <a:pt x="19939" y="14142"/>
                  <a:pt x="20023" y="14669"/>
                </a:cubicBezTo>
                <a:lnTo>
                  <a:pt x="16777" y="14838"/>
                </a:lnTo>
                <a:lnTo>
                  <a:pt x="18274" y="11951"/>
                </a:lnTo>
                <a:close/>
                <a:moveTo>
                  <a:pt x="12920" y="12119"/>
                </a:moveTo>
                <a:lnTo>
                  <a:pt x="14838" y="14943"/>
                </a:lnTo>
                <a:lnTo>
                  <a:pt x="11340" y="15112"/>
                </a:lnTo>
                <a:cubicBezTo>
                  <a:pt x="11508" y="13974"/>
                  <a:pt x="12035" y="12920"/>
                  <a:pt x="12920" y="12119"/>
                </a:cubicBezTo>
                <a:close/>
                <a:moveTo>
                  <a:pt x="20107" y="15723"/>
                </a:moveTo>
                <a:cubicBezTo>
                  <a:pt x="20107" y="16861"/>
                  <a:pt x="19580" y="17915"/>
                  <a:pt x="18716" y="18800"/>
                </a:cubicBezTo>
                <a:lnTo>
                  <a:pt x="16693" y="15892"/>
                </a:lnTo>
                <a:lnTo>
                  <a:pt x="20107" y="15723"/>
                </a:lnTo>
                <a:close/>
                <a:moveTo>
                  <a:pt x="15112" y="15892"/>
                </a:moveTo>
                <a:lnTo>
                  <a:pt x="13447" y="19243"/>
                </a:lnTo>
                <a:cubicBezTo>
                  <a:pt x="12920" y="18969"/>
                  <a:pt x="12478" y="18526"/>
                  <a:pt x="12119" y="17999"/>
                </a:cubicBezTo>
                <a:cubicBezTo>
                  <a:pt x="11677" y="17472"/>
                  <a:pt x="11508" y="16777"/>
                  <a:pt x="11424" y="16081"/>
                </a:cubicBezTo>
                <a:lnTo>
                  <a:pt x="15112" y="15892"/>
                </a:lnTo>
                <a:close/>
                <a:moveTo>
                  <a:pt x="15892" y="16524"/>
                </a:moveTo>
                <a:lnTo>
                  <a:pt x="17915" y="19327"/>
                </a:lnTo>
                <a:cubicBezTo>
                  <a:pt x="17220" y="19770"/>
                  <a:pt x="16503" y="19938"/>
                  <a:pt x="15723" y="19938"/>
                </a:cubicBezTo>
                <a:cubicBezTo>
                  <a:pt x="15281" y="19938"/>
                  <a:pt x="14754" y="19854"/>
                  <a:pt x="14311" y="19685"/>
                </a:cubicBezTo>
                <a:lnTo>
                  <a:pt x="15892" y="16524"/>
                </a:lnTo>
                <a:close/>
                <a:moveTo>
                  <a:pt x="18800" y="0"/>
                </a:moveTo>
                <a:cubicBezTo>
                  <a:pt x="18526" y="190"/>
                  <a:pt x="18526" y="527"/>
                  <a:pt x="18611" y="717"/>
                </a:cubicBezTo>
                <a:lnTo>
                  <a:pt x="20992" y="4405"/>
                </a:lnTo>
                <a:lnTo>
                  <a:pt x="19665" y="6934"/>
                </a:lnTo>
                <a:lnTo>
                  <a:pt x="17304" y="4405"/>
                </a:lnTo>
                <a:cubicBezTo>
                  <a:pt x="17135" y="4300"/>
                  <a:pt x="17030" y="4216"/>
                  <a:pt x="16861" y="4216"/>
                </a:cubicBezTo>
                <a:cubicBezTo>
                  <a:pt x="16777" y="4216"/>
                  <a:pt x="16693" y="4300"/>
                  <a:pt x="16609" y="4405"/>
                </a:cubicBezTo>
                <a:cubicBezTo>
                  <a:pt x="16335" y="4574"/>
                  <a:pt x="16335" y="4827"/>
                  <a:pt x="16503" y="5101"/>
                </a:cubicBezTo>
                <a:lnTo>
                  <a:pt x="19243" y="7904"/>
                </a:lnTo>
                <a:lnTo>
                  <a:pt x="17831" y="10538"/>
                </a:lnTo>
                <a:cubicBezTo>
                  <a:pt x="17220" y="10286"/>
                  <a:pt x="16419" y="10096"/>
                  <a:pt x="15723" y="10096"/>
                </a:cubicBezTo>
                <a:cubicBezTo>
                  <a:pt x="14838" y="10096"/>
                  <a:pt x="13974" y="10370"/>
                  <a:pt x="13173" y="10812"/>
                </a:cubicBezTo>
                <a:lnTo>
                  <a:pt x="11424" y="8262"/>
                </a:lnTo>
                <a:lnTo>
                  <a:pt x="13447" y="5269"/>
                </a:lnTo>
                <a:cubicBezTo>
                  <a:pt x="13616" y="5017"/>
                  <a:pt x="13531" y="4743"/>
                  <a:pt x="13257" y="4574"/>
                </a:cubicBezTo>
                <a:cubicBezTo>
                  <a:pt x="13173" y="4574"/>
                  <a:pt x="13089" y="4490"/>
                  <a:pt x="13005" y="4490"/>
                </a:cubicBezTo>
                <a:cubicBezTo>
                  <a:pt x="12815" y="4490"/>
                  <a:pt x="12731" y="4574"/>
                  <a:pt x="12562" y="4743"/>
                </a:cubicBezTo>
                <a:lnTo>
                  <a:pt x="10813" y="7377"/>
                </a:lnTo>
                <a:lnTo>
                  <a:pt x="9232" y="5101"/>
                </a:lnTo>
                <a:lnTo>
                  <a:pt x="10707" y="1244"/>
                </a:lnTo>
                <a:cubicBezTo>
                  <a:pt x="10813" y="970"/>
                  <a:pt x="10707" y="717"/>
                  <a:pt x="10454" y="612"/>
                </a:cubicBezTo>
                <a:cubicBezTo>
                  <a:pt x="10370" y="612"/>
                  <a:pt x="10370" y="527"/>
                  <a:pt x="10286" y="527"/>
                </a:cubicBezTo>
                <a:cubicBezTo>
                  <a:pt x="10096" y="527"/>
                  <a:pt x="9927" y="717"/>
                  <a:pt x="9843" y="886"/>
                </a:cubicBezTo>
                <a:lnTo>
                  <a:pt x="8515" y="4047"/>
                </a:lnTo>
                <a:lnTo>
                  <a:pt x="7546" y="2719"/>
                </a:lnTo>
                <a:cubicBezTo>
                  <a:pt x="7461" y="2635"/>
                  <a:pt x="7293" y="2551"/>
                  <a:pt x="7209" y="2551"/>
                </a:cubicBezTo>
                <a:cubicBezTo>
                  <a:pt x="7124" y="2551"/>
                  <a:pt x="6935" y="2551"/>
                  <a:pt x="6850" y="2635"/>
                </a:cubicBezTo>
                <a:cubicBezTo>
                  <a:pt x="6682" y="2825"/>
                  <a:pt x="6597" y="3078"/>
                  <a:pt x="6766" y="3352"/>
                </a:cubicBezTo>
                <a:lnTo>
                  <a:pt x="7735" y="4658"/>
                </a:lnTo>
                <a:lnTo>
                  <a:pt x="3963" y="4932"/>
                </a:lnTo>
                <a:cubicBezTo>
                  <a:pt x="3689" y="4932"/>
                  <a:pt x="3520" y="5185"/>
                  <a:pt x="3520" y="5459"/>
                </a:cubicBezTo>
                <a:cubicBezTo>
                  <a:pt x="3520" y="5712"/>
                  <a:pt x="3689" y="5986"/>
                  <a:pt x="3963" y="5986"/>
                </a:cubicBezTo>
                <a:lnTo>
                  <a:pt x="4047" y="5986"/>
                </a:lnTo>
                <a:lnTo>
                  <a:pt x="8347" y="5628"/>
                </a:lnTo>
                <a:lnTo>
                  <a:pt x="10012" y="7988"/>
                </a:lnTo>
                <a:lnTo>
                  <a:pt x="6597" y="8873"/>
                </a:lnTo>
                <a:cubicBezTo>
                  <a:pt x="6323" y="8958"/>
                  <a:pt x="6155" y="9232"/>
                  <a:pt x="6239" y="9485"/>
                </a:cubicBezTo>
                <a:cubicBezTo>
                  <a:pt x="6323" y="9759"/>
                  <a:pt x="6492" y="9843"/>
                  <a:pt x="6766" y="9843"/>
                </a:cubicBezTo>
                <a:lnTo>
                  <a:pt x="6850" y="9843"/>
                </a:lnTo>
                <a:lnTo>
                  <a:pt x="10623" y="8873"/>
                </a:lnTo>
                <a:lnTo>
                  <a:pt x="12288" y="11339"/>
                </a:lnTo>
                <a:cubicBezTo>
                  <a:pt x="11150" y="12309"/>
                  <a:pt x="10454" y="13700"/>
                  <a:pt x="10370" y="15112"/>
                </a:cubicBezTo>
                <a:lnTo>
                  <a:pt x="7209" y="15281"/>
                </a:lnTo>
                <a:lnTo>
                  <a:pt x="5796" y="12035"/>
                </a:lnTo>
                <a:cubicBezTo>
                  <a:pt x="5712" y="11782"/>
                  <a:pt x="5544" y="11677"/>
                  <a:pt x="5354" y="11677"/>
                </a:cubicBezTo>
                <a:cubicBezTo>
                  <a:pt x="5270" y="11677"/>
                  <a:pt x="5185" y="11677"/>
                  <a:pt x="5101" y="11782"/>
                </a:cubicBezTo>
                <a:cubicBezTo>
                  <a:pt x="4827" y="11866"/>
                  <a:pt x="4743" y="12119"/>
                  <a:pt x="4827" y="12393"/>
                </a:cubicBezTo>
                <a:lnTo>
                  <a:pt x="6155" y="15365"/>
                </a:lnTo>
                <a:lnTo>
                  <a:pt x="3331" y="15470"/>
                </a:lnTo>
                <a:lnTo>
                  <a:pt x="970" y="12119"/>
                </a:lnTo>
                <a:cubicBezTo>
                  <a:pt x="886" y="11951"/>
                  <a:pt x="696" y="11951"/>
                  <a:pt x="527" y="11951"/>
                </a:cubicBezTo>
                <a:cubicBezTo>
                  <a:pt x="443" y="11951"/>
                  <a:pt x="359" y="11951"/>
                  <a:pt x="275" y="12035"/>
                </a:cubicBezTo>
                <a:cubicBezTo>
                  <a:pt x="1" y="12119"/>
                  <a:pt x="1" y="12477"/>
                  <a:pt x="85" y="12730"/>
                </a:cubicBezTo>
                <a:lnTo>
                  <a:pt x="2108" y="15555"/>
                </a:lnTo>
                <a:lnTo>
                  <a:pt x="527" y="15555"/>
                </a:lnTo>
                <a:cubicBezTo>
                  <a:pt x="275" y="15639"/>
                  <a:pt x="85" y="15807"/>
                  <a:pt x="85" y="16081"/>
                </a:cubicBezTo>
                <a:cubicBezTo>
                  <a:pt x="85" y="16334"/>
                  <a:pt x="275" y="16608"/>
                  <a:pt x="527" y="16608"/>
                </a:cubicBezTo>
                <a:lnTo>
                  <a:pt x="612" y="16608"/>
                </a:lnTo>
                <a:lnTo>
                  <a:pt x="2192" y="16524"/>
                </a:lnTo>
                <a:lnTo>
                  <a:pt x="2192" y="16524"/>
                </a:lnTo>
                <a:lnTo>
                  <a:pt x="443" y="19854"/>
                </a:lnTo>
                <a:cubicBezTo>
                  <a:pt x="359" y="20023"/>
                  <a:pt x="443" y="20381"/>
                  <a:pt x="612" y="20465"/>
                </a:cubicBezTo>
                <a:cubicBezTo>
                  <a:pt x="696" y="20550"/>
                  <a:pt x="801" y="20550"/>
                  <a:pt x="886" y="20550"/>
                </a:cubicBezTo>
                <a:cubicBezTo>
                  <a:pt x="970" y="20550"/>
                  <a:pt x="1054" y="20550"/>
                  <a:pt x="1139" y="20465"/>
                </a:cubicBezTo>
                <a:cubicBezTo>
                  <a:pt x="1223" y="20465"/>
                  <a:pt x="1328" y="20381"/>
                  <a:pt x="1328" y="20297"/>
                </a:cubicBezTo>
                <a:lnTo>
                  <a:pt x="3436" y="16419"/>
                </a:lnTo>
                <a:lnTo>
                  <a:pt x="6239" y="16334"/>
                </a:lnTo>
                <a:lnTo>
                  <a:pt x="5185" y="19685"/>
                </a:lnTo>
                <a:cubicBezTo>
                  <a:pt x="5101" y="19938"/>
                  <a:pt x="5270" y="20212"/>
                  <a:pt x="5544" y="20297"/>
                </a:cubicBezTo>
                <a:cubicBezTo>
                  <a:pt x="5544" y="20297"/>
                  <a:pt x="5628" y="20381"/>
                  <a:pt x="5712" y="20381"/>
                </a:cubicBezTo>
                <a:cubicBezTo>
                  <a:pt x="5796" y="20381"/>
                  <a:pt x="5881" y="20297"/>
                  <a:pt x="5965" y="20297"/>
                </a:cubicBezTo>
                <a:cubicBezTo>
                  <a:pt x="6070" y="20212"/>
                  <a:pt x="6155" y="20107"/>
                  <a:pt x="6155" y="20023"/>
                </a:cubicBezTo>
                <a:lnTo>
                  <a:pt x="7293" y="16250"/>
                </a:lnTo>
                <a:lnTo>
                  <a:pt x="10370" y="16166"/>
                </a:lnTo>
                <a:cubicBezTo>
                  <a:pt x="10454" y="17051"/>
                  <a:pt x="10813" y="17831"/>
                  <a:pt x="11340" y="18632"/>
                </a:cubicBezTo>
                <a:cubicBezTo>
                  <a:pt x="11761" y="19243"/>
                  <a:pt x="12288" y="19770"/>
                  <a:pt x="13005" y="20107"/>
                </a:cubicBezTo>
                <a:lnTo>
                  <a:pt x="11866" y="22320"/>
                </a:lnTo>
                <a:lnTo>
                  <a:pt x="7988" y="21793"/>
                </a:lnTo>
                <a:cubicBezTo>
                  <a:pt x="7735" y="21793"/>
                  <a:pt x="7461" y="21962"/>
                  <a:pt x="7461" y="22215"/>
                </a:cubicBezTo>
                <a:cubicBezTo>
                  <a:pt x="7461" y="22489"/>
                  <a:pt x="7651" y="22742"/>
                  <a:pt x="7904" y="22847"/>
                </a:cubicBezTo>
                <a:lnTo>
                  <a:pt x="11424" y="23268"/>
                </a:lnTo>
                <a:lnTo>
                  <a:pt x="10096" y="25734"/>
                </a:lnTo>
                <a:lnTo>
                  <a:pt x="5796" y="26093"/>
                </a:lnTo>
                <a:cubicBezTo>
                  <a:pt x="5438" y="26093"/>
                  <a:pt x="5270" y="26346"/>
                  <a:pt x="5270" y="26620"/>
                </a:cubicBezTo>
                <a:cubicBezTo>
                  <a:pt x="5270" y="26872"/>
                  <a:pt x="5544" y="27062"/>
                  <a:pt x="5796" y="27062"/>
                </a:cubicBezTo>
                <a:lnTo>
                  <a:pt x="9569" y="26788"/>
                </a:lnTo>
                <a:lnTo>
                  <a:pt x="8515" y="28896"/>
                </a:lnTo>
                <a:cubicBezTo>
                  <a:pt x="8347" y="29170"/>
                  <a:pt x="8515" y="29423"/>
                  <a:pt x="8705" y="29591"/>
                </a:cubicBezTo>
                <a:lnTo>
                  <a:pt x="8958" y="29591"/>
                </a:lnTo>
                <a:cubicBezTo>
                  <a:pt x="9042" y="29591"/>
                  <a:pt x="9127" y="29591"/>
                  <a:pt x="9232" y="29507"/>
                </a:cubicBezTo>
                <a:cubicBezTo>
                  <a:pt x="9316" y="29507"/>
                  <a:pt x="9401" y="29423"/>
                  <a:pt x="9401" y="29338"/>
                </a:cubicBezTo>
                <a:lnTo>
                  <a:pt x="10454" y="27315"/>
                </a:lnTo>
                <a:lnTo>
                  <a:pt x="12204" y="30308"/>
                </a:lnTo>
                <a:cubicBezTo>
                  <a:pt x="12288" y="30476"/>
                  <a:pt x="12478" y="30561"/>
                  <a:pt x="12646" y="30561"/>
                </a:cubicBezTo>
                <a:cubicBezTo>
                  <a:pt x="12731" y="30561"/>
                  <a:pt x="12815" y="30476"/>
                  <a:pt x="12815" y="30476"/>
                </a:cubicBezTo>
                <a:lnTo>
                  <a:pt x="12920" y="30476"/>
                </a:lnTo>
                <a:cubicBezTo>
                  <a:pt x="13089" y="30308"/>
                  <a:pt x="13173" y="30034"/>
                  <a:pt x="13089" y="29781"/>
                </a:cubicBezTo>
                <a:lnTo>
                  <a:pt x="10981" y="26261"/>
                </a:lnTo>
                <a:lnTo>
                  <a:pt x="12288" y="23711"/>
                </a:lnTo>
                <a:lnTo>
                  <a:pt x="14396" y="26093"/>
                </a:lnTo>
                <a:cubicBezTo>
                  <a:pt x="14501" y="26177"/>
                  <a:pt x="14670" y="26261"/>
                  <a:pt x="14754" y="26261"/>
                </a:cubicBezTo>
                <a:cubicBezTo>
                  <a:pt x="14838" y="26261"/>
                  <a:pt x="15028" y="26261"/>
                  <a:pt x="15112" y="26177"/>
                </a:cubicBezTo>
                <a:cubicBezTo>
                  <a:pt x="15281" y="26008"/>
                  <a:pt x="15365" y="25650"/>
                  <a:pt x="15196" y="25481"/>
                </a:cubicBezTo>
                <a:lnTo>
                  <a:pt x="12731" y="22742"/>
                </a:lnTo>
                <a:lnTo>
                  <a:pt x="13869" y="20550"/>
                </a:lnTo>
                <a:cubicBezTo>
                  <a:pt x="14501" y="20824"/>
                  <a:pt x="15112" y="20908"/>
                  <a:pt x="15723" y="20908"/>
                </a:cubicBezTo>
                <a:cubicBezTo>
                  <a:pt x="16693" y="20908"/>
                  <a:pt x="17662" y="20634"/>
                  <a:pt x="18442" y="20212"/>
                </a:cubicBezTo>
                <a:lnTo>
                  <a:pt x="19854" y="22130"/>
                </a:lnTo>
                <a:lnTo>
                  <a:pt x="17557" y="25292"/>
                </a:lnTo>
                <a:cubicBezTo>
                  <a:pt x="17388" y="25481"/>
                  <a:pt x="17473" y="25819"/>
                  <a:pt x="17662" y="26008"/>
                </a:cubicBezTo>
                <a:cubicBezTo>
                  <a:pt x="17747" y="26008"/>
                  <a:pt x="17831" y="26093"/>
                  <a:pt x="18000" y="26093"/>
                </a:cubicBezTo>
                <a:cubicBezTo>
                  <a:pt x="18084" y="26093"/>
                  <a:pt x="18274" y="26008"/>
                  <a:pt x="18358" y="25819"/>
                </a:cubicBezTo>
                <a:lnTo>
                  <a:pt x="20381" y="23015"/>
                </a:lnTo>
                <a:lnTo>
                  <a:pt x="22046" y="25292"/>
                </a:lnTo>
                <a:lnTo>
                  <a:pt x="20297" y="29254"/>
                </a:lnTo>
                <a:cubicBezTo>
                  <a:pt x="20107" y="29507"/>
                  <a:pt x="20191" y="29865"/>
                  <a:pt x="20465" y="29950"/>
                </a:cubicBezTo>
                <a:lnTo>
                  <a:pt x="20718" y="29950"/>
                </a:lnTo>
                <a:cubicBezTo>
                  <a:pt x="20824" y="29950"/>
                  <a:pt x="20908" y="29950"/>
                  <a:pt x="20992" y="29865"/>
                </a:cubicBezTo>
                <a:cubicBezTo>
                  <a:pt x="21077" y="29865"/>
                  <a:pt x="21077" y="29781"/>
                  <a:pt x="21161" y="29697"/>
                </a:cubicBezTo>
                <a:lnTo>
                  <a:pt x="22657" y="26261"/>
                </a:lnTo>
                <a:lnTo>
                  <a:pt x="24069" y="28200"/>
                </a:lnTo>
                <a:cubicBezTo>
                  <a:pt x="24154" y="28369"/>
                  <a:pt x="24322" y="28369"/>
                  <a:pt x="24407" y="28369"/>
                </a:cubicBezTo>
                <a:cubicBezTo>
                  <a:pt x="24512" y="28369"/>
                  <a:pt x="24681" y="28369"/>
                  <a:pt x="24765" y="28285"/>
                </a:cubicBezTo>
                <a:cubicBezTo>
                  <a:pt x="24934" y="28200"/>
                  <a:pt x="25039" y="27842"/>
                  <a:pt x="24849" y="27589"/>
                </a:cubicBezTo>
                <a:lnTo>
                  <a:pt x="23543" y="25734"/>
                </a:lnTo>
                <a:lnTo>
                  <a:pt x="26957" y="25650"/>
                </a:lnTo>
                <a:cubicBezTo>
                  <a:pt x="27315" y="25650"/>
                  <a:pt x="27484" y="25376"/>
                  <a:pt x="27484" y="25123"/>
                </a:cubicBezTo>
                <a:cubicBezTo>
                  <a:pt x="27484" y="24849"/>
                  <a:pt x="27231" y="24596"/>
                  <a:pt x="26957" y="24596"/>
                </a:cubicBezTo>
                <a:lnTo>
                  <a:pt x="22826" y="24765"/>
                </a:lnTo>
                <a:lnTo>
                  <a:pt x="21245" y="22404"/>
                </a:lnTo>
                <a:lnTo>
                  <a:pt x="24322" y="21688"/>
                </a:lnTo>
                <a:cubicBezTo>
                  <a:pt x="24407" y="21688"/>
                  <a:pt x="24512" y="21603"/>
                  <a:pt x="24512" y="21603"/>
                </a:cubicBezTo>
                <a:cubicBezTo>
                  <a:pt x="24681" y="21519"/>
                  <a:pt x="24765" y="21266"/>
                  <a:pt x="24765" y="21076"/>
                </a:cubicBezTo>
                <a:cubicBezTo>
                  <a:pt x="24681" y="20824"/>
                  <a:pt x="24512" y="20634"/>
                  <a:pt x="24238" y="20634"/>
                </a:cubicBezTo>
                <a:lnTo>
                  <a:pt x="24154" y="20739"/>
                </a:lnTo>
                <a:lnTo>
                  <a:pt x="20634" y="21519"/>
                </a:lnTo>
                <a:lnTo>
                  <a:pt x="19327" y="19580"/>
                </a:lnTo>
                <a:cubicBezTo>
                  <a:pt x="20465" y="18632"/>
                  <a:pt x="21077" y="17135"/>
                  <a:pt x="21161" y="15639"/>
                </a:cubicBezTo>
                <a:lnTo>
                  <a:pt x="23458" y="15555"/>
                </a:lnTo>
                <a:lnTo>
                  <a:pt x="24849" y="19159"/>
                </a:lnTo>
                <a:cubicBezTo>
                  <a:pt x="24934" y="19327"/>
                  <a:pt x="25123" y="19496"/>
                  <a:pt x="25376" y="19496"/>
                </a:cubicBezTo>
                <a:cubicBezTo>
                  <a:pt x="25376" y="19496"/>
                  <a:pt x="25461" y="19411"/>
                  <a:pt x="25566" y="19411"/>
                </a:cubicBezTo>
                <a:lnTo>
                  <a:pt x="25650" y="19411"/>
                </a:lnTo>
                <a:cubicBezTo>
                  <a:pt x="25819" y="19243"/>
                  <a:pt x="25903" y="18969"/>
                  <a:pt x="25819" y="18800"/>
                </a:cubicBezTo>
                <a:lnTo>
                  <a:pt x="24512" y="15555"/>
                </a:lnTo>
                <a:lnTo>
                  <a:pt x="27315" y="15365"/>
                </a:lnTo>
                <a:lnTo>
                  <a:pt x="29676" y="19053"/>
                </a:lnTo>
                <a:cubicBezTo>
                  <a:pt x="29865" y="19159"/>
                  <a:pt x="29950" y="19243"/>
                  <a:pt x="30118" y="19243"/>
                </a:cubicBezTo>
                <a:cubicBezTo>
                  <a:pt x="30203" y="19243"/>
                  <a:pt x="30308" y="19243"/>
                  <a:pt x="30392" y="19159"/>
                </a:cubicBezTo>
                <a:cubicBezTo>
                  <a:pt x="30645" y="18969"/>
                  <a:pt x="30730" y="18716"/>
                  <a:pt x="30561" y="18442"/>
                </a:cubicBezTo>
                <a:lnTo>
                  <a:pt x="28453" y="15365"/>
                </a:lnTo>
                <a:lnTo>
                  <a:pt x="30835" y="15196"/>
                </a:lnTo>
                <a:cubicBezTo>
                  <a:pt x="30919" y="15196"/>
                  <a:pt x="31004" y="15196"/>
                  <a:pt x="31088" y="15112"/>
                </a:cubicBezTo>
                <a:cubicBezTo>
                  <a:pt x="31172" y="15028"/>
                  <a:pt x="31256" y="14838"/>
                  <a:pt x="31256" y="14669"/>
                </a:cubicBezTo>
                <a:cubicBezTo>
                  <a:pt x="31256" y="14416"/>
                  <a:pt x="31088" y="14227"/>
                  <a:pt x="30835" y="14227"/>
                </a:cubicBezTo>
                <a:lnTo>
                  <a:pt x="30730" y="14227"/>
                </a:lnTo>
                <a:lnTo>
                  <a:pt x="28453" y="14311"/>
                </a:lnTo>
                <a:lnTo>
                  <a:pt x="30203" y="11339"/>
                </a:lnTo>
                <a:cubicBezTo>
                  <a:pt x="30392" y="11065"/>
                  <a:pt x="30308" y="10812"/>
                  <a:pt x="30034" y="10623"/>
                </a:cubicBezTo>
                <a:lnTo>
                  <a:pt x="29781" y="10623"/>
                </a:lnTo>
                <a:cubicBezTo>
                  <a:pt x="29591" y="10623"/>
                  <a:pt x="29423" y="10728"/>
                  <a:pt x="29339" y="10812"/>
                </a:cubicBezTo>
                <a:lnTo>
                  <a:pt x="27315" y="14416"/>
                </a:lnTo>
                <a:lnTo>
                  <a:pt x="24407" y="14501"/>
                </a:lnTo>
                <a:lnTo>
                  <a:pt x="25461" y="11508"/>
                </a:lnTo>
                <a:cubicBezTo>
                  <a:pt x="25566" y="11255"/>
                  <a:pt x="25461" y="10897"/>
                  <a:pt x="25208" y="10812"/>
                </a:cubicBezTo>
                <a:lnTo>
                  <a:pt x="25039" y="10812"/>
                </a:lnTo>
                <a:cubicBezTo>
                  <a:pt x="24765" y="10812"/>
                  <a:pt x="24596" y="10981"/>
                  <a:pt x="24512" y="11150"/>
                </a:cubicBezTo>
                <a:lnTo>
                  <a:pt x="23353" y="14585"/>
                </a:lnTo>
                <a:lnTo>
                  <a:pt x="21077" y="14669"/>
                </a:lnTo>
                <a:cubicBezTo>
                  <a:pt x="20992" y="13890"/>
                  <a:pt x="20634" y="13089"/>
                  <a:pt x="20191" y="12477"/>
                </a:cubicBezTo>
                <a:cubicBezTo>
                  <a:pt x="19770" y="11866"/>
                  <a:pt x="19327" y="11424"/>
                  <a:pt x="18716" y="10981"/>
                </a:cubicBezTo>
                <a:lnTo>
                  <a:pt x="20107" y="8347"/>
                </a:lnTo>
                <a:lnTo>
                  <a:pt x="23711" y="8705"/>
                </a:lnTo>
                <a:cubicBezTo>
                  <a:pt x="23795" y="8705"/>
                  <a:pt x="23880" y="8705"/>
                  <a:pt x="23985" y="8621"/>
                </a:cubicBezTo>
                <a:cubicBezTo>
                  <a:pt x="24154" y="8515"/>
                  <a:pt x="24238" y="8431"/>
                  <a:pt x="24238" y="8262"/>
                </a:cubicBezTo>
                <a:cubicBezTo>
                  <a:pt x="24238" y="7988"/>
                  <a:pt x="24069" y="7735"/>
                  <a:pt x="23795" y="7735"/>
                </a:cubicBezTo>
                <a:lnTo>
                  <a:pt x="20550" y="7377"/>
                </a:lnTo>
                <a:lnTo>
                  <a:pt x="21878" y="4827"/>
                </a:lnTo>
                <a:lnTo>
                  <a:pt x="25903" y="4405"/>
                </a:lnTo>
                <a:cubicBezTo>
                  <a:pt x="25987" y="4405"/>
                  <a:pt x="26093" y="4405"/>
                  <a:pt x="26177" y="4300"/>
                </a:cubicBezTo>
                <a:cubicBezTo>
                  <a:pt x="26346" y="4216"/>
                  <a:pt x="26430" y="4047"/>
                  <a:pt x="26430" y="3878"/>
                </a:cubicBezTo>
                <a:cubicBezTo>
                  <a:pt x="26346" y="3604"/>
                  <a:pt x="26177" y="3436"/>
                  <a:pt x="25903" y="3436"/>
                </a:cubicBezTo>
                <a:lnTo>
                  <a:pt x="25819" y="3436"/>
                </a:lnTo>
                <a:lnTo>
                  <a:pt x="22404" y="3773"/>
                </a:lnTo>
                <a:lnTo>
                  <a:pt x="23100" y="2382"/>
                </a:lnTo>
                <a:cubicBezTo>
                  <a:pt x="23269" y="2108"/>
                  <a:pt x="23184" y="1855"/>
                  <a:pt x="22931" y="1665"/>
                </a:cubicBezTo>
                <a:lnTo>
                  <a:pt x="22657" y="1665"/>
                </a:lnTo>
                <a:cubicBezTo>
                  <a:pt x="22489" y="1665"/>
                  <a:pt x="22299" y="1771"/>
                  <a:pt x="22215" y="1939"/>
                </a:cubicBezTo>
                <a:lnTo>
                  <a:pt x="21519" y="3352"/>
                </a:lnTo>
                <a:lnTo>
                  <a:pt x="19496" y="190"/>
                </a:lnTo>
                <a:cubicBezTo>
                  <a:pt x="19412" y="85"/>
                  <a:pt x="19243" y="0"/>
                  <a:pt x="1905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8" name="Google Shape;2068;p25"/>
          <p:cNvSpPr/>
          <p:nvPr/>
        </p:nvSpPr>
        <p:spPr>
          <a:xfrm flipH="1">
            <a:off x="4903593" y="1853946"/>
            <a:ext cx="419031" cy="378780"/>
          </a:xfrm>
          <a:custGeom>
            <a:avLst/>
            <a:gdLst/>
            <a:ahLst/>
            <a:cxnLst/>
            <a:rect l="l" t="t" r="r" b="b"/>
            <a:pathLst>
              <a:path w="15366" h="13890" extrusionOk="0">
                <a:moveTo>
                  <a:pt x="7904" y="5986"/>
                </a:moveTo>
                <a:lnTo>
                  <a:pt x="7904" y="7820"/>
                </a:lnTo>
                <a:lnTo>
                  <a:pt x="6408" y="6766"/>
                </a:lnTo>
                <a:cubicBezTo>
                  <a:pt x="6766" y="6323"/>
                  <a:pt x="7293" y="6070"/>
                  <a:pt x="7904" y="5986"/>
                </a:cubicBezTo>
                <a:close/>
                <a:moveTo>
                  <a:pt x="8515" y="6070"/>
                </a:moveTo>
                <a:cubicBezTo>
                  <a:pt x="9127" y="6155"/>
                  <a:pt x="9759" y="6513"/>
                  <a:pt x="10096" y="7124"/>
                </a:cubicBezTo>
                <a:lnTo>
                  <a:pt x="8431" y="7904"/>
                </a:lnTo>
                <a:lnTo>
                  <a:pt x="8431" y="7904"/>
                </a:lnTo>
                <a:lnTo>
                  <a:pt x="8515" y="6070"/>
                </a:lnTo>
                <a:close/>
                <a:moveTo>
                  <a:pt x="6071" y="7208"/>
                </a:moveTo>
                <a:lnTo>
                  <a:pt x="7736" y="8346"/>
                </a:lnTo>
                <a:lnTo>
                  <a:pt x="5965" y="9232"/>
                </a:lnTo>
                <a:cubicBezTo>
                  <a:pt x="5797" y="8958"/>
                  <a:pt x="5797" y="8620"/>
                  <a:pt x="5797" y="8262"/>
                </a:cubicBezTo>
                <a:cubicBezTo>
                  <a:pt x="5797" y="7904"/>
                  <a:pt x="5881" y="7567"/>
                  <a:pt x="6071" y="7208"/>
                </a:cubicBezTo>
                <a:close/>
                <a:moveTo>
                  <a:pt x="10370" y="7567"/>
                </a:moveTo>
                <a:cubicBezTo>
                  <a:pt x="10454" y="7820"/>
                  <a:pt x="10454" y="8094"/>
                  <a:pt x="10454" y="8346"/>
                </a:cubicBezTo>
                <a:cubicBezTo>
                  <a:pt x="10454" y="8705"/>
                  <a:pt x="10370" y="9063"/>
                  <a:pt x="10286" y="9316"/>
                </a:cubicBezTo>
                <a:lnTo>
                  <a:pt x="8789" y="8346"/>
                </a:lnTo>
                <a:lnTo>
                  <a:pt x="10370" y="7567"/>
                </a:lnTo>
                <a:close/>
                <a:moveTo>
                  <a:pt x="7904" y="8789"/>
                </a:moveTo>
                <a:lnTo>
                  <a:pt x="7820" y="10644"/>
                </a:lnTo>
                <a:cubicBezTo>
                  <a:pt x="7209" y="10538"/>
                  <a:pt x="6597" y="10201"/>
                  <a:pt x="6239" y="9674"/>
                </a:cubicBezTo>
                <a:lnTo>
                  <a:pt x="7904" y="8789"/>
                </a:lnTo>
                <a:close/>
                <a:moveTo>
                  <a:pt x="8431" y="8789"/>
                </a:moveTo>
                <a:lnTo>
                  <a:pt x="9927" y="9759"/>
                </a:lnTo>
                <a:cubicBezTo>
                  <a:pt x="9569" y="10285"/>
                  <a:pt x="9042" y="10644"/>
                  <a:pt x="8347" y="10644"/>
                </a:cubicBezTo>
                <a:lnTo>
                  <a:pt x="8431" y="8789"/>
                </a:lnTo>
                <a:close/>
                <a:moveTo>
                  <a:pt x="8347" y="0"/>
                </a:moveTo>
                <a:cubicBezTo>
                  <a:pt x="8178" y="0"/>
                  <a:pt x="8073" y="190"/>
                  <a:pt x="8073" y="274"/>
                </a:cubicBezTo>
                <a:lnTo>
                  <a:pt x="8073" y="1159"/>
                </a:lnTo>
                <a:lnTo>
                  <a:pt x="6323" y="106"/>
                </a:lnTo>
                <a:lnTo>
                  <a:pt x="6239" y="106"/>
                </a:lnTo>
                <a:cubicBezTo>
                  <a:pt x="6155" y="106"/>
                  <a:pt x="6071" y="106"/>
                  <a:pt x="5965" y="190"/>
                </a:cubicBezTo>
                <a:cubicBezTo>
                  <a:pt x="5881" y="359"/>
                  <a:pt x="5965" y="443"/>
                  <a:pt x="6071" y="527"/>
                </a:cubicBezTo>
                <a:lnTo>
                  <a:pt x="7988" y="1771"/>
                </a:lnTo>
                <a:lnTo>
                  <a:pt x="7988" y="3267"/>
                </a:lnTo>
                <a:lnTo>
                  <a:pt x="6239" y="2635"/>
                </a:lnTo>
                <a:lnTo>
                  <a:pt x="6155" y="2635"/>
                </a:lnTo>
                <a:cubicBezTo>
                  <a:pt x="6071" y="2635"/>
                  <a:pt x="5965" y="2635"/>
                  <a:pt x="5881" y="2824"/>
                </a:cubicBezTo>
                <a:cubicBezTo>
                  <a:pt x="5881" y="2909"/>
                  <a:pt x="5965" y="3077"/>
                  <a:pt x="6071" y="3162"/>
                </a:cubicBezTo>
                <a:lnTo>
                  <a:pt x="7988" y="3878"/>
                </a:lnTo>
                <a:lnTo>
                  <a:pt x="7988" y="5459"/>
                </a:lnTo>
                <a:cubicBezTo>
                  <a:pt x="7124" y="5543"/>
                  <a:pt x="6408" y="5902"/>
                  <a:pt x="5881" y="6513"/>
                </a:cubicBezTo>
                <a:lnTo>
                  <a:pt x="4574" y="5628"/>
                </a:lnTo>
                <a:lnTo>
                  <a:pt x="4911" y="3689"/>
                </a:lnTo>
                <a:cubicBezTo>
                  <a:pt x="5017" y="3604"/>
                  <a:pt x="4911" y="3436"/>
                  <a:pt x="4743" y="3436"/>
                </a:cubicBezTo>
                <a:lnTo>
                  <a:pt x="4658" y="3436"/>
                </a:lnTo>
                <a:cubicBezTo>
                  <a:pt x="4574" y="3436"/>
                  <a:pt x="4490" y="3520"/>
                  <a:pt x="4384" y="3604"/>
                </a:cubicBezTo>
                <a:lnTo>
                  <a:pt x="4047" y="5269"/>
                </a:lnTo>
                <a:lnTo>
                  <a:pt x="2804" y="4490"/>
                </a:lnTo>
                <a:lnTo>
                  <a:pt x="2804" y="2298"/>
                </a:lnTo>
                <a:cubicBezTo>
                  <a:pt x="2804" y="2108"/>
                  <a:pt x="2719" y="2024"/>
                  <a:pt x="2551" y="2024"/>
                </a:cubicBezTo>
                <a:cubicBezTo>
                  <a:pt x="2382" y="2024"/>
                  <a:pt x="2277" y="2108"/>
                  <a:pt x="2277" y="2298"/>
                </a:cubicBezTo>
                <a:lnTo>
                  <a:pt x="2277" y="4131"/>
                </a:lnTo>
                <a:lnTo>
                  <a:pt x="1581" y="3604"/>
                </a:lnTo>
                <a:lnTo>
                  <a:pt x="1413" y="3604"/>
                </a:lnTo>
                <a:cubicBezTo>
                  <a:pt x="1328" y="3604"/>
                  <a:pt x="1223" y="3604"/>
                  <a:pt x="1223" y="3689"/>
                </a:cubicBezTo>
                <a:cubicBezTo>
                  <a:pt x="1139" y="3794"/>
                  <a:pt x="1139" y="3963"/>
                  <a:pt x="1223" y="4047"/>
                </a:cubicBezTo>
                <a:lnTo>
                  <a:pt x="2024" y="4574"/>
                </a:lnTo>
                <a:lnTo>
                  <a:pt x="169" y="5459"/>
                </a:lnTo>
                <a:cubicBezTo>
                  <a:pt x="85" y="5459"/>
                  <a:pt x="1" y="5628"/>
                  <a:pt x="85" y="5796"/>
                </a:cubicBezTo>
                <a:cubicBezTo>
                  <a:pt x="85" y="5902"/>
                  <a:pt x="169" y="5902"/>
                  <a:pt x="359" y="5902"/>
                </a:cubicBezTo>
                <a:lnTo>
                  <a:pt x="443" y="5902"/>
                </a:lnTo>
                <a:lnTo>
                  <a:pt x="2551" y="4932"/>
                </a:lnTo>
                <a:lnTo>
                  <a:pt x="3773" y="5712"/>
                </a:lnTo>
                <a:lnTo>
                  <a:pt x="2277" y="6850"/>
                </a:lnTo>
                <a:cubicBezTo>
                  <a:pt x="2193" y="6955"/>
                  <a:pt x="2108" y="7124"/>
                  <a:pt x="2193" y="7208"/>
                </a:cubicBezTo>
                <a:cubicBezTo>
                  <a:pt x="2277" y="7293"/>
                  <a:pt x="2382" y="7293"/>
                  <a:pt x="2467" y="7293"/>
                </a:cubicBezTo>
                <a:lnTo>
                  <a:pt x="2635" y="7293"/>
                </a:lnTo>
                <a:lnTo>
                  <a:pt x="4216" y="6070"/>
                </a:lnTo>
                <a:lnTo>
                  <a:pt x="5628" y="6955"/>
                </a:lnTo>
                <a:cubicBezTo>
                  <a:pt x="5354" y="7293"/>
                  <a:pt x="5270" y="7820"/>
                  <a:pt x="5270" y="8262"/>
                </a:cubicBezTo>
                <a:cubicBezTo>
                  <a:pt x="5270" y="8705"/>
                  <a:pt x="5354" y="9147"/>
                  <a:pt x="5438" y="9485"/>
                </a:cubicBezTo>
                <a:lnTo>
                  <a:pt x="4300" y="10011"/>
                </a:lnTo>
                <a:lnTo>
                  <a:pt x="2804" y="8620"/>
                </a:lnTo>
                <a:cubicBezTo>
                  <a:pt x="2804" y="8620"/>
                  <a:pt x="2719" y="8536"/>
                  <a:pt x="2635" y="8536"/>
                </a:cubicBezTo>
                <a:cubicBezTo>
                  <a:pt x="2551" y="8536"/>
                  <a:pt x="2551" y="8620"/>
                  <a:pt x="2467" y="8620"/>
                </a:cubicBezTo>
                <a:cubicBezTo>
                  <a:pt x="2382" y="8789"/>
                  <a:pt x="2382" y="8958"/>
                  <a:pt x="2467" y="9063"/>
                </a:cubicBezTo>
                <a:lnTo>
                  <a:pt x="3858" y="10285"/>
                </a:lnTo>
                <a:lnTo>
                  <a:pt x="2467" y="10981"/>
                </a:lnTo>
                <a:lnTo>
                  <a:pt x="528" y="9759"/>
                </a:lnTo>
                <a:lnTo>
                  <a:pt x="359" y="9759"/>
                </a:lnTo>
                <a:cubicBezTo>
                  <a:pt x="275" y="9759"/>
                  <a:pt x="169" y="9759"/>
                  <a:pt x="169" y="9843"/>
                </a:cubicBezTo>
                <a:cubicBezTo>
                  <a:pt x="85" y="9927"/>
                  <a:pt x="85" y="10117"/>
                  <a:pt x="275" y="10201"/>
                </a:cubicBezTo>
                <a:lnTo>
                  <a:pt x="1940" y="11255"/>
                </a:lnTo>
                <a:lnTo>
                  <a:pt x="886" y="11866"/>
                </a:lnTo>
                <a:cubicBezTo>
                  <a:pt x="696" y="11866"/>
                  <a:pt x="612" y="12035"/>
                  <a:pt x="696" y="12224"/>
                </a:cubicBezTo>
                <a:cubicBezTo>
                  <a:pt x="802" y="12309"/>
                  <a:pt x="886" y="12309"/>
                  <a:pt x="970" y="12309"/>
                </a:cubicBezTo>
                <a:lnTo>
                  <a:pt x="1054" y="12309"/>
                </a:lnTo>
                <a:lnTo>
                  <a:pt x="2193" y="11782"/>
                </a:lnTo>
                <a:lnTo>
                  <a:pt x="2024" y="13615"/>
                </a:lnTo>
                <a:cubicBezTo>
                  <a:pt x="1940" y="13700"/>
                  <a:pt x="2108" y="13889"/>
                  <a:pt x="2193" y="13889"/>
                </a:cubicBezTo>
                <a:lnTo>
                  <a:pt x="2277" y="13889"/>
                </a:lnTo>
                <a:cubicBezTo>
                  <a:pt x="2382" y="13889"/>
                  <a:pt x="2467" y="13805"/>
                  <a:pt x="2551" y="13615"/>
                </a:cubicBezTo>
                <a:lnTo>
                  <a:pt x="2719" y="11424"/>
                </a:lnTo>
                <a:lnTo>
                  <a:pt x="4047" y="10812"/>
                </a:lnTo>
                <a:lnTo>
                  <a:pt x="4216" y="12477"/>
                </a:lnTo>
                <a:cubicBezTo>
                  <a:pt x="4300" y="12646"/>
                  <a:pt x="4384" y="12751"/>
                  <a:pt x="4490" y="12751"/>
                </a:cubicBezTo>
                <a:lnTo>
                  <a:pt x="4574" y="12751"/>
                </a:lnTo>
                <a:cubicBezTo>
                  <a:pt x="4658" y="12751"/>
                  <a:pt x="4827" y="12562"/>
                  <a:pt x="4743" y="12393"/>
                </a:cubicBezTo>
                <a:lnTo>
                  <a:pt x="4574" y="10538"/>
                </a:lnTo>
                <a:lnTo>
                  <a:pt x="5712" y="9927"/>
                </a:lnTo>
                <a:cubicBezTo>
                  <a:pt x="6239" y="10644"/>
                  <a:pt x="6935" y="11065"/>
                  <a:pt x="7820" y="11171"/>
                </a:cubicBezTo>
                <a:lnTo>
                  <a:pt x="7820" y="12477"/>
                </a:lnTo>
                <a:lnTo>
                  <a:pt x="5881" y="13089"/>
                </a:lnTo>
                <a:cubicBezTo>
                  <a:pt x="5712" y="13173"/>
                  <a:pt x="5628" y="13278"/>
                  <a:pt x="5712" y="13447"/>
                </a:cubicBezTo>
                <a:cubicBezTo>
                  <a:pt x="5712" y="13531"/>
                  <a:pt x="5797" y="13615"/>
                  <a:pt x="5965" y="13615"/>
                </a:cubicBezTo>
                <a:lnTo>
                  <a:pt x="6071" y="13615"/>
                </a:lnTo>
                <a:lnTo>
                  <a:pt x="7293" y="13173"/>
                </a:lnTo>
                <a:cubicBezTo>
                  <a:pt x="7651" y="12836"/>
                  <a:pt x="7988" y="12393"/>
                  <a:pt x="8347" y="12035"/>
                </a:cubicBezTo>
                <a:lnTo>
                  <a:pt x="8347" y="11171"/>
                </a:lnTo>
                <a:cubicBezTo>
                  <a:pt x="8705" y="11171"/>
                  <a:pt x="9042" y="11065"/>
                  <a:pt x="9316" y="10981"/>
                </a:cubicBezTo>
                <a:cubicBezTo>
                  <a:pt x="9843" y="10370"/>
                  <a:pt x="10286" y="9843"/>
                  <a:pt x="10813" y="9316"/>
                </a:cubicBezTo>
                <a:cubicBezTo>
                  <a:pt x="10897" y="9063"/>
                  <a:pt x="10981" y="8705"/>
                  <a:pt x="10981" y="8431"/>
                </a:cubicBezTo>
                <a:cubicBezTo>
                  <a:pt x="10981" y="8009"/>
                  <a:pt x="10897" y="7651"/>
                  <a:pt x="10813" y="7293"/>
                </a:cubicBezTo>
                <a:lnTo>
                  <a:pt x="12204" y="6597"/>
                </a:lnTo>
                <a:lnTo>
                  <a:pt x="12815" y="7124"/>
                </a:lnTo>
                <a:cubicBezTo>
                  <a:pt x="13005" y="7040"/>
                  <a:pt x="13089" y="6955"/>
                  <a:pt x="13258" y="6766"/>
                </a:cubicBezTo>
                <a:lnTo>
                  <a:pt x="12731" y="6323"/>
                </a:lnTo>
                <a:lnTo>
                  <a:pt x="14058" y="5628"/>
                </a:lnTo>
                <a:lnTo>
                  <a:pt x="14227" y="5712"/>
                </a:lnTo>
                <a:cubicBezTo>
                  <a:pt x="14585" y="5375"/>
                  <a:pt x="15028" y="4932"/>
                  <a:pt x="15365" y="4490"/>
                </a:cubicBezTo>
                <a:lnTo>
                  <a:pt x="15197" y="4490"/>
                </a:lnTo>
                <a:lnTo>
                  <a:pt x="14396" y="4932"/>
                </a:lnTo>
                <a:lnTo>
                  <a:pt x="14501" y="2909"/>
                </a:lnTo>
                <a:cubicBezTo>
                  <a:pt x="14501" y="2824"/>
                  <a:pt x="14396" y="2635"/>
                  <a:pt x="14227" y="2635"/>
                </a:cubicBezTo>
                <a:cubicBezTo>
                  <a:pt x="14143" y="2635"/>
                  <a:pt x="13974" y="2740"/>
                  <a:pt x="13974" y="2909"/>
                </a:cubicBezTo>
                <a:lnTo>
                  <a:pt x="13784" y="5185"/>
                </a:lnTo>
                <a:lnTo>
                  <a:pt x="12478" y="5902"/>
                </a:lnTo>
                <a:lnTo>
                  <a:pt x="12204" y="4047"/>
                </a:lnTo>
                <a:cubicBezTo>
                  <a:pt x="12204" y="3878"/>
                  <a:pt x="12119" y="3794"/>
                  <a:pt x="11951" y="3794"/>
                </a:cubicBezTo>
                <a:cubicBezTo>
                  <a:pt x="11761" y="3794"/>
                  <a:pt x="11677" y="3963"/>
                  <a:pt x="11677" y="4131"/>
                </a:cubicBezTo>
                <a:lnTo>
                  <a:pt x="11951" y="6155"/>
                </a:lnTo>
                <a:lnTo>
                  <a:pt x="10539" y="6850"/>
                </a:lnTo>
                <a:cubicBezTo>
                  <a:pt x="10096" y="6155"/>
                  <a:pt x="9401" y="5628"/>
                  <a:pt x="8515" y="5459"/>
                </a:cubicBezTo>
                <a:lnTo>
                  <a:pt x="8515" y="3878"/>
                </a:lnTo>
                <a:lnTo>
                  <a:pt x="10370" y="3162"/>
                </a:lnTo>
                <a:cubicBezTo>
                  <a:pt x="10454" y="3162"/>
                  <a:pt x="10539" y="2993"/>
                  <a:pt x="10454" y="2909"/>
                </a:cubicBezTo>
                <a:cubicBezTo>
                  <a:pt x="10454" y="2740"/>
                  <a:pt x="10370" y="2740"/>
                  <a:pt x="10180" y="2740"/>
                </a:cubicBezTo>
                <a:lnTo>
                  <a:pt x="10096" y="2740"/>
                </a:lnTo>
                <a:lnTo>
                  <a:pt x="8515" y="3267"/>
                </a:lnTo>
                <a:lnTo>
                  <a:pt x="8600" y="1771"/>
                </a:lnTo>
                <a:lnTo>
                  <a:pt x="10454" y="633"/>
                </a:lnTo>
                <a:cubicBezTo>
                  <a:pt x="10539" y="527"/>
                  <a:pt x="10623" y="359"/>
                  <a:pt x="10539" y="274"/>
                </a:cubicBezTo>
                <a:cubicBezTo>
                  <a:pt x="10454" y="190"/>
                  <a:pt x="10370" y="190"/>
                  <a:pt x="10286" y="190"/>
                </a:cubicBezTo>
                <a:lnTo>
                  <a:pt x="10096" y="190"/>
                </a:lnTo>
                <a:lnTo>
                  <a:pt x="8600" y="1159"/>
                </a:lnTo>
                <a:lnTo>
                  <a:pt x="8600" y="274"/>
                </a:lnTo>
                <a:cubicBezTo>
                  <a:pt x="8600" y="190"/>
                  <a:pt x="8515" y="0"/>
                  <a:pt x="8347"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69" name="Google Shape;2069;p25"/>
          <p:cNvSpPr/>
          <p:nvPr/>
        </p:nvSpPr>
        <p:spPr>
          <a:xfrm flipH="1">
            <a:off x="6876713" y="2311428"/>
            <a:ext cx="277609" cy="278209"/>
          </a:xfrm>
          <a:custGeom>
            <a:avLst/>
            <a:gdLst/>
            <a:ahLst/>
            <a:cxnLst/>
            <a:rect l="l" t="t" r="r" b="b"/>
            <a:pathLst>
              <a:path w="10180" h="10202" extrusionOk="0">
                <a:moveTo>
                  <a:pt x="8325" y="3436"/>
                </a:moveTo>
                <a:cubicBezTo>
                  <a:pt x="8241" y="3436"/>
                  <a:pt x="8157" y="3436"/>
                  <a:pt x="8157" y="3521"/>
                </a:cubicBezTo>
                <a:lnTo>
                  <a:pt x="7904" y="4659"/>
                </a:lnTo>
                <a:cubicBezTo>
                  <a:pt x="7988" y="4659"/>
                  <a:pt x="8072" y="4659"/>
                  <a:pt x="8241" y="4743"/>
                </a:cubicBezTo>
                <a:lnTo>
                  <a:pt x="8515" y="3605"/>
                </a:lnTo>
                <a:cubicBezTo>
                  <a:pt x="8515" y="3521"/>
                  <a:pt x="8431" y="3436"/>
                  <a:pt x="8325" y="3436"/>
                </a:cubicBezTo>
                <a:close/>
                <a:moveTo>
                  <a:pt x="9906" y="3247"/>
                </a:moveTo>
                <a:cubicBezTo>
                  <a:pt x="9822" y="3247"/>
                  <a:pt x="9737" y="3247"/>
                  <a:pt x="9737" y="3352"/>
                </a:cubicBezTo>
                <a:lnTo>
                  <a:pt x="9126" y="4659"/>
                </a:lnTo>
                <a:lnTo>
                  <a:pt x="8431" y="4743"/>
                </a:lnTo>
                <a:lnTo>
                  <a:pt x="8852" y="4743"/>
                </a:lnTo>
                <a:cubicBezTo>
                  <a:pt x="9210" y="4743"/>
                  <a:pt x="9653" y="4659"/>
                  <a:pt x="10180" y="4574"/>
                </a:cubicBezTo>
                <a:lnTo>
                  <a:pt x="9484" y="4574"/>
                </a:lnTo>
                <a:lnTo>
                  <a:pt x="10011" y="3521"/>
                </a:lnTo>
                <a:cubicBezTo>
                  <a:pt x="10096" y="3436"/>
                  <a:pt x="10011" y="3247"/>
                  <a:pt x="9906" y="3247"/>
                </a:cubicBezTo>
                <a:close/>
                <a:moveTo>
                  <a:pt x="5164" y="3689"/>
                </a:moveTo>
                <a:cubicBezTo>
                  <a:pt x="5269" y="3689"/>
                  <a:pt x="5438" y="3773"/>
                  <a:pt x="5522" y="3773"/>
                </a:cubicBezTo>
                <a:lnTo>
                  <a:pt x="5164" y="4827"/>
                </a:lnTo>
                <a:lnTo>
                  <a:pt x="4468" y="3879"/>
                </a:lnTo>
                <a:cubicBezTo>
                  <a:pt x="4637" y="3773"/>
                  <a:pt x="4911" y="3689"/>
                  <a:pt x="5164" y="3689"/>
                </a:cubicBezTo>
                <a:close/>
                <a:moveTo>
                  <a:pt x="5880" y="3963"/>
                </a:moveTo>
                <a:cubicBezTo>
                  <a:pt x="6218" y="4132"/>
                  <a:pt x="6492" y="4490"/>
                  <a:pt x="6576" y="4933"/>
                </a:cubicBezTo>
                <a:lnTo>
                  <a:pt x="5438" y="5017"/>
                </a:lnTo>
                <a:lnTo>
                  <a:pt x="5880" y="3963"/>
                </a:lnTo>
                <a:close/>
                <a:moveTo>
                  <a:pt x="4215" y="4047"/>
                </a:moveTo>
                <a:lnTo>
                  <a:pt x="4911" y="5101"/>
                </a:lnTo>
                <a:lnTo>
                  <a:pt x="3688" y="5186"/>
                </a:lnTo>
                <a:cubicBezTo>
                  <a:pt x="3688" y="5017"/>
                  <a:pt x="3688" y="4827"/>
                  <a:pt x="3773" y="4659"/>
                </a:cubicBezTo>
                <a:cubicBezTo>
                  <a:pt x="3857" y="4406"/>
                  <a:pt x="4026" y="4216"/>
                  <a:pt x="4215" y="4047"/>
                </a:cubicBezTo>
                <a:close/>
                <a:moveTo>
                  <a:pt x="6576" y="5270"/>
                </a:moveTo>
                <a:cubicBezTo>
                  <a:pt x="6576" y="5354"/>
                  <a:pt x="6576" y="5544"/>
                  <a:pt x="6492" y="5712"/>
                </a:cubicBezTo>
                <a:cubicBezTo>
                  <a:pt x="6407" y="5881"/>
                  <a:pt x="6323" y="6071"/>
                  <a:pt x="6133" y="6239"/>
                </a:cubicBezTo>
                <a:lnTo>
                  <a:pt x="5522" y="5354"/>
                </a:lnTo>
                <a:lnTo>
                  <a:pt x="6576" y="5270"/>
                </a:lnTo>
                <a:close/>
                <a:moveTo>
                  <a:pt x="4911" y="5460"/>
                </a:moveTo>
                <a:lnTo>
                  <a:pt x="4468" y="6513"/>
                </a:lnTo>
                <a:cubicBezTo>
                  <a:pt x="4110" y="6239"/>
                  <a:pt x="3857" y="5881"/>
                  <a:pt x="3773" y="5544"/>
                </a:cubicBezTo>
                <a:lnTo>
                  <a:pt x="4911" y="5460"/>
                </a:lnTo>
                <a:close/>
                <a:moveTo>
                  <a:pt x="5164" y="5544"/>
                </a:moveTo>
                <a:lnTo>
                  <a:pt x="5880" y="6408"/>
                </a:lnTo>
                <a:cubicBezTo>
                  <a:pt x="5606" y="6598"/>
                  <a:pt x="5438" y="6598"/>
                  <a:pt x="5164" y="6598"/>
                </a:cubicBezTo>
                <a:lnTo>
                  <a:pt x="4742" y="6598"/>
                </a:lnTo>
                <a:lnTo>
                  <a:pt x="5164" y="5544"/>
                </a:lnTo>
                <a:close/>
                <a:moveTo>
                  <a:pt x="5691" y="1"/>
                </a:moveTo>
                <a:cubicBezTo>
                  <a:pt x="5606" y="85"/>
                  <a:pt x="5606" y="191"/>
                  <a:pt x="5691" y="275"/>
                </a:cubicBezTo>
                <a:lnTo>
                  <a:pt x="6576" y="1413"/>
                </a:lnTo>
                <a:lnTo>
                  <a:pt x="6218" y="2298"/>
                </a:lnTo>
                <a:lnTo>
                  <a:pt x="5353" y="1497"/>
                </a:lnTo>
                <a:lnTo>
                  <a:pt x="5269" y="1413"/>
                </a:lnTo>
                <a:cubicBezTo>
                  <a:pt x="5164" y="1413"/>
                  <a:pt x="5164" y="1413"/>
                  <a:pt x="5079" y="1497"/>
                </a:cubicBezTo>
                <a:cubicBezTo>
                  <a:pt x="4995" y="1582"/>
                  <a:pt x="5079" y="1666"/>
                  <a:pt x="5079" y="1666"/>
                </a:cubicBezTo>
                <a:lnTo>
                  <a:pt x="6049" y="2551"/>
                </a:lnTo>
                <a:lnTo>
                  <a:pt x="5691" y="3521"/>
                </a:lnTo>
                <a:cubicBezTo>
                  <a:pt x="5522" y="3436"/>
                  <a:pt x="5353" y="3436"/>
                  <a:pt x="5164" y="3436"/>
                </a:cubicBezTo>
                <a:cubicBezTo>
                  <a:pt x="4826" y="3436"/>
                  <a:pt x="4553" y="3521"/>
                  <a:pt x="4300" y="3605"/>
                </a:cubicBezTo>
                <a:lnTo>
                  <a:pt x="3688" y="2825"/>
                </a:lnTo>
                <a:lnTo>
                  <a:pt x="4300" y="1771"/>
                </a:lnTo>
                <a:cubicBezTo>
                  <a:pt x="4384" y="1771"/>
                  <a:pt x="4384" y="1582"/>
                  <a:pt x="4300" y="1582"/>
                </a:cubicBezTo>
                <a:lnTo>
                  <a:pt x="4026" y="1582"/>
                </a:lnTo>
                <a:lnTo>
                  <a:pt x="3499" y="2467"/>
                </a:lnTo>
                <a:lnTo>
                  <a:pt x="2972" y="1771"/>
                </a:lnTo>
                <a:lnTo>
                  <a:pt x="3414" y="528"/>
                </a:lnTo>
                <a:cubicBezTo>
                  <a:pt x="3499" y="443"/>
                  <a:pt x="3414" y="359"/>
                  <a:pt x="3330" y="275"/>
                </a:cubicBezTo>
                <a:lnTo>
                  <a:pt x="3246" y="275"/>
                </a:lnTo>
                <a:cubicBezTo>
                  <a:pt x="3246" y="275"/>
                  <a:pt x="3161" y="275"/>
                  <a:pt x="3161" y="359"/>
                </a:cubicBezTo>
                <a:lnTo>
                  <a:pt x="2719" y="1413"/>
                </a:lnTo>
                <a:lnTo>
                  <a:pt x="2361" y="970"/>
                </a:lnTo>
                <a:lnTo>
                  <a:pt x="2192" y="970"/>
                </a:lnTo>
                <a:cubicBezTo>
                  <a:pt x="2108" y="970"/>
                  <a:pt x="2108" y="1139"/>
                  <a:pt x="2108" y="1244"/>
                </a:cubicBezTo>
                <a:lnTo>
                  <a:pt x="2445" y="1666"/>
                </a:lnTo>
                <a:lnTo>
                  <a:pt x="1222" y="1771"/>
                </a:lnTo>
                <a:cubicBezTo>
                  <a:pt x="1138" y="1771"/>
                  <a:pt x="1054" y="1856"/>
                  <a:pt x="1054" y="1940"/>
                </a:cubicBezTo>
                <a:lnTo>
                  <a:pt x="1138" y="2024"/>
                </a:lnTo>
                <a:lnTo>
                  <a:pt x="1222" y="2024"/>
                </a:lnTo>
                <a:lnTo>
                  <a:pt x="2719" y="1940"/>
                </a:lnTo>
                <a:lnTo>
                  <a:pt x="3246" y="2720"/>
                </a:lnTo>
                <a:lnTo>
                  <a:pt x="2108" y="2994"/>
                </a:lnTo>
                <a:cubicBezTo>
                  <a:pt x="2002" y="3078"/>
                  <a:pt x="1918" y="3162"/>
                  <a:pt x="2002" y="3247"/>
                </a:cubicBezTo>
                <a:cubicBezTo>
                  <a:pt x="2002" y="3247"/>
                  <a:pt x="2002" y="3352"/>
                  <a:pt x="2108" y="3352"/>
                </a:cubicBezTo>
                <a:lnTo>
                  <a:pt x="2192" y="3352"/>
                </a:lnTo>
                <a:lnTo>
                  <a:pt x="3414" y="2994"/>
                </a:lnTo>
                <a:lnTo>
                  <a:pt x="4026" y="3773"/>
                </a:lnTo>
                <a:cubicBezTo>
                  <a:pt x="3773" y="3963"/>
                  <a:pt x="3583" y="4216"/>
                  <a:pt x="3499" y="4490"/>
                </a:cubicBezTo>
                <a:cubicBezTo>
                  <a:pt x="3414" y="4743"/>
                  <a:pt x="3330" y="5017"/>
                  <a:pt x="3330" y="5270"/>
                </a:cubicBezTo>
                <a:lnTo>
                  <a:pt x="2529" y="5354"/>
                </a:lnTo>
                <a:lnTo>
                  <a:pt x="2002" y="4132"/>
                </a:lnTo>
                <a:cubicBezTo>
                  <a:pt x="2002" y="4132"/>
                  <a:pt x="1918" y="4047"/>
                  <a:pt x="1834" y="4047"/>
                </a:cubicBezTo>
                <a:lnTo>
                  <a:pt x="1834" y="4132"/>
                </a:lnTo>
                <a:cubicBezTo>
                  <a:pt x="1749" y="4132"/>
                  <a:pt x="1665" y="4216"/>
                  <a:pt x="1749" y="4300"/>
                </a:cubicBezTo>
                <a:lnTo>
                  <a:pt x="2276" y="5354"/>
                </a:lnTo>
                <a:lnTo>
                  <a:pt x="1307" y="5460"/>
                </a:lnTo>
                <a:lnTo>
                  <a:pt x="422" y="4300"/>
                </a:lnTo>
                <a:lnTo>
                  <a:pt x="337" y="4216"/>
                </a:lnTo>
                <a:cubicBezTo>
                  <a:pt x="253" y="4216"/>
                  <a:pt x="253" y="4216"/>
                  <a:pt x="253" y="4300"/>
                </a:cubicBezTo>
                <a:cubicBezTo>
                  <a:pt x="169" y="4300"/>
                  <a:pt x="169" y="4406"/>
                  <a:pt x="169" y="4490"/>
                </a:cubicBezTo>
                <a:lnTo>
                  <a:pt x="948" y="5544"/>
                </a:lnTo>
                <a:lnTo>
                  <a:pt x="169" y="5544"/>
                </a:lnTo>
                <a:cubicBezTo>
                  <a:pt x="84" y="5628"/>
                  <a:pt x="0" y="5628"/>
                  <a:pt x="0" y="5712"/>
                </a:cubicBezTo>
                <a:cubicBezTo>
                  <a:pt x="0" y="5797"/>
                  <a:pt x="84" y="5881"/>
                  <a:pt x="84" y="5881"/>
                </a:cubicBezTo>
                <a:lnTo>
                  <a:pt x="169" y="5881"/>
                </a:lnTo>
                <a:lnTo>
                  <a:pt x="948" y="5797"/>
                </a:lnTo>
                <a:lnTo>
                  <a:pt x="422" y="6851"/>
                </a:lnTo>
                <a:cubicBezTo>
                  <a:pt x="422" y="6935"/>
                  <a:pt x="422" y="7040"/>
                  <a:pt x="527" y="7040"/>
                </a:cubicBezTo>
                <a:cubicBezTo>
                  <a:pt x="527" y="7040"/>
                  <a:pt x="527" y="7125"/>
                  <a:pt x="611" y="7125"/>
                </a:cubicBezTo>
                <a:lnTo>
                  <a:pt x="696" y="7040"/>
                </a:lnTo>
                <a:lnTo>
                  <a:pt x="1307" y="5797"/>
                </a:lnTo>
                <a:lnTo>
                  <a:pt x="2276" y="5712"/>
                </a:lnTo>
                <a:lnTo>
                  <a:pt x="2276" y="5712"/>
                </a:lnTo>
                <a:lnTo>
                  <a:pt x="2002" y="6682"/>
                </a:lnTo>
                <a:cubicBezTo>
                  <a:pt x="1918" y="6766"/>
                  <a:pt x="2002" y="6851"/>
                  <a:pt x="2108" y="6935"/>
                </a:cubicBezTo>
                <a:cubicBezTo>
                  <a:pt x="2192" y="6935"/>
                  <a:pt x="2276" y="6851"/>
                  <a:pt x="2276" y="6766"/>
                </a:cubicBezTo>
                <a:lnTo>
                  <a:pt x="2635" y="5628"/>
                </a:lnTo>
                <a:lnTo>
                  <a:pt x="3414" y="5544"/>
                </a:lnTo>
                <a:cubicBezTo>
                  <a:pt x="3499" y="6071"/>
                  <a:pt x="3857" y="6513"/>
                  <a:pt x="4384" y="6766"/>
                </a:cubicBezTo>
                <a:lnTo>
                  <a:pt x="4026" y="7462"/>
                </a:lnTo>
                <a:lnTo>
                  <a:pt x="2803" y="7377"/>
                </a:lnTo>
                <a:cubicBezTo>
                  <a:pt x="2719" y="7377"/>
                  <a:pt x="2635" y="7462"/>
                  <a:pt x="2635" y="7567"/>
                </a:cubicBezTo>
                <a:cubicBezTo>
                  <a:pt x="2635" y="7651"/>
                  <a:pt x="2719" y="7736"/>
                  <a:pt x="2803" y="7736"/>
                </a:cubicBezTo>
                <a:lnTo>
                  <a:pt x="3941" y="7820"/>
                </a:lnTo>
                <a:lnTo>
                  <a:pt x="3583" y="8705"/>
                </a:lnTo>
                <a:lnTo>
                  <a:pt x="2192" y="8874"/>
                </a:lnTo>
                <a:cubicBezTo>
                  <a:pt x="2108" y="8874"/>
                  <a:pt x="2002" y="8958"/>
                  <a:pt x="2002" y="9043"/>
                </a:cubicBezTo>
                <a:cubicBezTo>
                  <a:pt x="2002" y="9148"/>
                  <a:pt x="2108" y="9148"/>
                  <a:pt x="2108" y="9232"/>
                </a:cubicBezTo>
                <a:lnTo>
                  <a:pt x="2192" y="9232"/>
                </a:lnTo>
                <a:lnTo>
                  <a:pt x="3414" y="9043"/>
                </a:lnTo>
                <a:lnTo>
                  <a:pt x="3414" y="9043"/>
                </a:lnTo>
                <a:lnTo>
                  <a:pt x="3161" y="9759"/>
                </a:lnTo>
                <a:cubicBezTo>
                  <a:pt x="3056" y="9843"/>
                  <a:pt x="3161" y="9928"/>
                  <a:pt x="3246" y="9928"/>
                </a:cubicBezTo>
                <a:cubicBezTo>
                  <a:pt x="3330" y="9928"/>
                  <a:pt x="3414" y="9928"/>
                  <a:pt x="3414" y="9843"/>
                </a:cubicBezTo>
                <a:lnTo>
                  <a:pt x="3688" y="9148"/>
                </a:lnTo>
                <a:lnTo>
                  <a:pt x="4384" y="10096"/>
                </a:lnTo>
                <a:lnTo>
                  <a:pt x="4468" y="10202"/>
                </a:lnTo>
                <a:cubicBezTo>
                  <a:pt x="4553" y="10202"/>
                  <a:pt x="4553" y="10202"/>
                  <a:pt x="4553" y="10096"/>
                </a:cubicBezTo>
                <a:cubicBezTo>
                  <a:pt x="4637" y="10096"/>
                  <a:pt x="4637" y="10012"/>
                  <a:pt x="4637" y="9928"/>
                </a:cubicBezTo>
                <a:lnTo>
                  <a:pt x="3857" y="8790"/>
                </a:lnTo>
                <a:lnTo>
                  <a:pt x="4215" y="7904"/>
                </a:lnTo>
                <a:lnTo>
                  <a:pt x="4995" y="8705"/>
                </a:lnTo>
                <a:lnTo>
                  <a:pt x="5079" y="8705"/>
                </a:lnTo>
                <a:cubicBezTo>
                  <a:pt x="5164" y="8705"/>
                  <a:pt x="5164" y="8705"/>
                  <a:pt x="5164" y="8621"/>
                </a:cubicBezTo>
                <a:cubicBezTo>
                  <a:pt x="5269" y="8621"/>
                  <a:pt x="5269" y="8516"/>
                  <a:pt x="5164" y="8431"/>
                </a:cubicBezTo>
                <a:lnTo>
                  <a:pt x="4384" y="7651"/>
                </a:lnTo>
                <a:lnTo>
                  <a:pt x="4637" y="6851"/>
                </a:lnTo>
                <a:cubicBezTo>
                  <a:pt x="4826" y="6935"/>
                  <a:pt x="4995" y="6935"/>
                  <a:pt x="5164" y="6935"/>
                </a:cubicBezTo>
                <a:cubicBezTo>
                  <a:pt x="5438" y="6935"/>
                  <a:pt x="5796" y="6851"/>
                  <a:pt x="6049" y="6682"/>
                </a:cubicBezTo>
                <a:lnTo>
                  <a:pt x="6492" y="7293"/>
                </a:lnTo>
                <a:lnTo>
                  <a:pt x="5796" y="8347"/>
                </a:lnTo>
                <a:cubicBezTo>
                  <a:pt x="5691" y="8431"/>
                  <a:pt x="5691" y="8516"/>
                  <a:pt x="5796" y="8621"/>
                </a:cubicBezTo>
                <a:lnTo>
                  <a:pt x="5880" y="8621"/>
                </a:lnTo>
                <a:cubicBezTo>
                  <a:pt x="5965" y="8621"/>
                  <a:pt x="6049" y="8621"/>
                  <a:pt x="6049" y="8516"/>
                </a:cubicBezTo>
                <a:lnTo>
                  <a:pt x="6660" y="7567"/>
                </a:lnTo>
                <a:lnTo>
                  <a:pt x="7271" y="8347"/>
                </a:lnTo>
                <a:lnTo>
                  <a:pt x="6660" y="9675"/>
                </a:lnTo>
                <a:cubicBezTo>
                  <a:pt x="6660" y="9759"/>
                  <a:pt x="6660" y="9843"/>
                  <a:pt x="6744" y="9843"/>
                </a:cubicBezTo>
                <a:cubicBezTo>
                  <a:pt x="6744" y="9928"/>
                  <a:pt x="6850" y="9928"/>
                  <a:pt x="6850" y="9928"/>
                </a:cubicBezTo>
                <a:cubicBezTo>
                  <a:pt x="6934" y="9928"/>
                  <a:pt x="6934" y="9843"/>
                  <a:pt x="6934" y="9759"/>
                </a:cubicBezTo>
                <a:lnTo>
                  <a:pt x="7461" y="8705"/>
                </a:lnTo>
                <a:lnTo>
                  <a:pt x="7904" y="9316"/>
                </a:lnTo>
                <a:lnTo>
                  <a:pt x="8157" y="9316"/>
                </a:lnTo>
                <a:cubicBezTo>
                  <a:pt x="8241" y="9316"/>
                  <a:pt x="8241" y="9148"/>
                  <a:pt x="8157" y="9148"/>
                </a:cubicBezTo>
                <a:lnTo>
                  <a:pt x="7714" y="8516"/>
                </a:lnTo>
                <a:lnTo>
                  <a:pt x="8852" y="8431"/>
                </a:lnTo>
                <a:cubicBezTo>
                  <a:pt x="8957" y="8431"/>
                  <a:pt x="9042" y="8347"/>
                  <a:pt x="9042" y="8263"/>
                </a:cubicBezTo>
                <a:cubicBezTo>
                  <a:pt x="9042" y="8178"/>
                  <a:pt x="8957" y="8094"/>
                  <a:pt x="8852" y="8094"/>
                </a:cubicBezTo>
                <a:lnTo>
                  <a:pt x="7545" y="8178"/>
                </a:lnTo>
                <a:lnTo>
                  <a:pt x="6934" y="7377"/>
                </a:lnTo>
                <a:lnTo>
                  <a:pt x="7988" y="7125"/>
                </a:lnTo>
                <a:cubicBezTo>
                  <a:pt x="8072" y="7125"/>
                  <a:pt x="8157" y="7040"/>
                  <a:pt x="8072" y="6935"/>
                </a:cubicBezTo>
                <a:cubicBezTo>
                  <a:pt x="8072" y="6851"/>
                  <a:pt x="8072" y="6851"/>
                  <a:pt x="7988" y="6851"/>
                </a:cubicBezTo>
                <a:lnTo>
                  <a:pt x="7904" y="6851"/>
                </a:lnTo>
                <a:lnTo>
                  <a:pt x="6744" y="7125"/>
                </a:lnTo>
                <a:lnTo>
                  <a:pt x="6323" y="6513"/>
                </a:lnTo>
                <a:cubicBezTo>
                  <a:pt x="6492" y="6324"/>
                  <a:pt x="6660" y="6071"/>
                  <a:pt x="6744" y="5881"/>
                </a:cubicBezTo>
                <a:cubicBezTo>
                  <a:pt x="6850" y="5628"/>
                  <a:pt x="6934" y="5460"/>
                  <a:pt x="6934" y="5186"/>
                </a:cubicBezTo>
                <a:lnTo>
                  <a:pt x="7461" y="5101"/>
                </a:lnTo>
                <a:cubicBezTo>
                  <a:pt x="7377" y="5017"/>
                  <a:pt x="7377" y="4933"/>
                  <a:pt x="7461" y="4827"/>
                </a:cubicBezTo>
                <a:lnTo>
                  <a:pt x="6850" y="4827"/>
                </a:lnTo>
                <a:cubicBezTo>
                  <a:pt x="6744" y="4300"/>
                  <a:pt x="6492" y="3879"/>
                  <a:pt x="5965" y="3605"/>
                </a:cubicBezTo>
                <a:lnTo>
                  <a:pt x="6407" y="2720"/>
                </a:lnTo>
                <a:lnTo>
                  <a:pt x="7545" y="2720"/>
                </a:lnTo>
                <a:cubicBezTo>
                  <a:pt x="7630" y="2720"/>
                  <a:pt x="7714" y="2635"/>
                  <a:pt x="7714" y="2551"/>
                </a:cubicBezTo>
                <a:cubicBezTo>
                  <a:pt x="7714" y="2467"/>
                  <a:pt x="7630" y="2382"/>
                  <a:pt x="7545" y="2382"/>
                </a:cubicBezTo>
                <a:lnTo>
                  <a:pt x="6492" y="2382"/>
                </a:lnTo>
                <a:lnTo>
                  <a:pt x="6850" y="1497"/>
                </a:lnTo>
                <a:lnTo>
                  <a:pt x="8157" y="1244"/>
                </a:lnTo>
                <a:cubicBezTo>
                  <a:pt x="8241" y="1244"/>
                  <a:pt x="8325" y="1139"/>
                  <a:pt x="8325" y="1055"/>
                </a:cubicBezTo>
                <a:cubicBezTo>
                  <a:pt x="8325" y="970"/>
                  <a:pt x="8241" y="886"/>
                  <a:pt x="8157" y="886"/>
                </a:cubicBezTo>
                <a:lnTo>
                  <a:pt x="8157" y="970"/>
                </a:lnTo>
                <a:lnTo>
                  <a:pt x="7018" y="1139"/>
                </a:lnTo>
                <a:lnTo>
                  <a:pt x="7187" y="612"/>
                </a:lnTo>
                <a:cubicBezTo>
                  <a:pt x="7187" y="528"/>
                  <a:pt x="7187" y="443"/>
                  <a:pt x="7103" y="443"/>
                </a:cubicBezTo>
                <a:lnTo>
                  <a:pt x="7018" y="443"/>
                </a:lnTo>
                <a:cubicBezTo>
                  <a:pt x="7018" y="443"/>
                  <a:pt x="6934" y="443"/>
                  <a:pt x="6934" y="528"/>
                </a:cubicBezTo>
                <a:lnTo>
                  <a:pt x="6660" y="1055"/>
                </a:lnTo>
                <a:lnTo>
                  <a:pt x="5965"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0" name="Google Shape;2070;p25"/>
          <p:cNvSpPr/>
          <p:nvPr/>
        </p:nvSpPr>
        <p:spPr>
          <a:xfrm flipH="1">
            <a:off x="8454965" y="3243107"/>
            <a:ext cx="977084" cy="989165"/>
          </a:xfrm>
          <a:custGeom>
            <a:avLst/>
            <a:gdLst/>
            <a:ahLst/>
            <a:cxnLst/>
            <a:rect l="l" t="t" r="r" b="b"/>
            <a:pathLst>
              <a:path w="35830" h="36273" extrusionOk="0">
                <a:moveTo>
                  <a:pt x="17388" y="13088"/>
                </a:moveTo>
                <a:lnTo>
                  <a:pt x="17388" y="16945"/>
                </a:lnTo>
                <a:lnTo>
                  <a:pt x="13974" y="14838"/>
                </a:lnTo>
                <a:cubicBezTo>
                  <a:pt x="14754" y="13868"/>
                  <a:pt x="15976" y="13173"/>
                  <a:pt x="17388" y="13088"/>
                </a:cubicBezTo>
                <a:close/>
                <a:moveTo>
                  <a:pt x="18526" y="13088"/>
                </a:moveTo>
                <a:cubicBezTo>
                  <a:pt x="20023" y="13257"/>
                  <a:pt x="21351" y="14142"/>
                  <a:pt x="22130" y="15365"/>
                </a:cubicBezTo>
                <a:lnTo>
                  <a:pt x="18526" y="17304"/>
                </a:lnTo>
                <a:lnTo>
                  <a:pt x="18526" y="13088"/>
                </a:lnTo>
                <a:close/>
                <a:moveTo>
                  <a:pt x="13342" y="15807"/>
                </a:moveTo>
                <a:lnTo>
                  <a:pt x="16946" y="18083"/>
                </a:lnTo>
                <a:lnTo>
                  <a:pt x="13173" y="20107"/>
                </a:lnTo>
                <a:cubicBezTo>
                  <a:pt x="12920" y="19496"/>
                  <a:pt x="12730" y="18884"/>
                  <a:pt x="12730" y="18189"/>
                </a:cubicBezTo>
                <a:cubicBezTo>
                  <a:pt x="12730" y="17304"/>
                  <a:pt x="13004" y="16503"/>
                  <a:pt x="13342" y="15807"/>
                </a:cubicBezTo>
                <a:close/>
                <a:moveTo>
                  <a:pt x="22657" y="16334"/>
                </a:moveTo>
                <a:cubicBezTo>
                  <a:pt x="22826" y="16945"/>
                  <a:pt x="22931" y="17472"/>
                  <a:pt x="22931" y="18189"/>
                </a:cubicBezTo>
                <a:cubicBezTo>
                  <a:pt x="22931" y="18884"/>
                  <a:pt x="22826" y="19580"/>
                  <a:pt x="22489" y="20191"/>
                </a:cubicBezTo>
                <a:lnTo>
                  <a:pt x="19243" y="18189"/>
                </a:lnTo>
                <a:lnTo>
                  <a:pt x="22657" y="16334"/>
                </a:lnTo>
                <a:close/>
                <a:moveTo>
                  <a:pt x="17388" y="19243"/>
                </a:moveTo>
                <a:lnTo>
                  <a:pt x="17388" y="23184"/>
                </a:lnTo>
                <a:cubicBezTo>
                  <a:pt x="15892" y="23100"/>
                  <a:pt x="14585" y="22299"/>
                  <a:pt x="13784" y="21161"/>
                </a:cubicBezTo>
                <a:lnTo>
                  <a:pt x="17388" y="19243"/>
                </a:lnTo>
                <a:close/>
                <a:moveTo>
                  <a:pt x="18526" y="19053"/>
                </a:moveTo>
                <a:lnTo>
                  <a:pt x="21877" y="21245"/>
                </a:lnTo>
                <a:cubicBezTo>
                  <a:pt x="21077" y="22299"/>
                  <a:pt x="19938" y="23015"/>
                  <a:pt x="18526" y="23184"/>
                </a:cubicBezTo>
                <a:lnTo>
                  <a:pt x="18526" y="19053"/>
                </a:lnTo>
                <a:close/>
                <a:moveTo>
                  <a:pt x="17915" y="0"/>
                </a:moveTo>
                <a:cubicBezTo>
                  <a:pt x="17662" y="0"/>
                  <a:pt x="17388" y="274"/>
                  <a:pt x="17388" y="611"/>
                </a:cubicBezTo>
                <a:lnTo>
                  <a:pt x="17388" y="2466"/>
                </a:lnTo>
                <a:lnTo>
                  <a:pt x="13616" y="274"/>
                </a:lnTo>
                <a:cubicBezTo>
                  <a:pt x="13531" y="169"/>
                  <a:pt x="13447" y="169"/>
                  <a:pt x="13342" y="169"/>
                </a:cubicBezTo>
                <a:cubicBezTo>
                  <a:pt x="13173" y="169"/>
                  <a:pt x="12920" y="274"/>
                  <a:pt x="12815" y="443"/>
                </a:cubicBezTo>
                <a:cubicBezTo>
                  <a:pt x="12646" y="696"/>
                  <a:pt x="12730" y="1054"/>
                  <a:pt x="13004" y="1223"/>
                </a:cubicBezTo>
                <a:lnTo>
                  <a:pt x="17388" y="3857"/>
                </a:lnTo>
                <a:lnTo>
                  <a:pt x="17388" y="7124"/>
                </a:lnTo>
                <a:lnTo>
                  <a:pt x="13531" y="5796"/>
                </a:lnTo>
                <a:cubicBezTo>
                  <a:pt x="13447" y="5712"/>
                  <a:pt x="13447" y="5712"/>
                  <a:pt x="13342" y="5712"/>
                </a:cubicBezTo>
                <a:cubicBezTo>
                  <a:pt x="13089" y="5712"/>
                  <a:pt x="12920" y="5880"/>
                  <a:pt x="12815" y="6154"/>
                </a:cubicBezTo>
                <a:cubicBezTo>
                  <a:pt x="12646" y="6407"/>
                  <a:pt x="12815" y="6766"/>
                  <a:pt x="13173" y="6850"/>
                </a:cubicBezTo>
                <a:lnTo>
                  <a:pt x="17388" y="8346"/>
                </a:lnTo>
                <a:lnTo>
                  <a:pt x="17388" y="11866"/>
                </a:lnTo>
                <a:cubicBezTo>
                  <a:pt x="15639" y="12035"/>
                  <a:pt x="14058" y="12920"/>
                  <a:pt x="13004" y="14227"/>
                </a:cubicBezTo>
                <a:lnTo>
                  <a:pt x="9927" y="12288"/>
                </a:lnTo>
                <a:lnTo>
                  <a:pt x="10707" y="8178"/>
                </a:lnTo>
                <a:cubicBezTo>
                  <a:pt x="10812" y="7904"/>
                  <a:pt x="10538" y="7545"/>
                  <a:pt x="10286" y="7461"/>
                </a:cubicBezTo>
                <a:lnTo>
                  <a:pt x="10096" y="7461"/>
                </a:lnTo>
                <a:cubicBezTo>
                  <a:pt x="9843" y="7461"/>
                  <a:pt x="9569" y="7735"/>
                  <a:pt x="9569" y="7988"/>
                </a:cubicBezTo>
                <a:lnTo>
                  <a:pt x="8873" y="11592"/>
                </a:lnTo>
                <a:lnTo>
                  <a:pt x="6070" y="9843"/>
                </a:lnTo>
                <a:lnTo>
                  <a:pt x="5965" y="5101"/>
                </a:lnTo>
                <a:cubicBezTo>
                  <a:pt x="5965" y="4742"/>
                  <a:pt x="5712" y="4574"/>
                  <a:pt x="5438" y="4574"/>
                </a:cubicBezTo>
                <a:cubicBezTo>
                  <a:pt x="5101" y="4574"/>
                  <a:pt x="4827" y="4827"/>
                  <a:pt x="4827" y="5101"/>
                </a:cubicBezTo>
                <a:lnTo>
                  <a:pt x="4911" y="9126"/>
                </a:lnTo>
                <a:lnTo>
                  <a:pt x="4911" y="9126"/>
                </a:lnTo>
                <a:lnTo>
                  <a:pt x="3330" y="8178"/>
                </a:lnTo>
                <a:cubicBezTo>
                  <a:pt x="3246" y="8072"/>
                  <a:pt x="3162" y="8072"/>
                  <a:pt x="2993" y="8072"/>
                </a:cubicBezTo>
                <a:cubicBezTo>
                  <a:pt x="2804" y="8072"/>
                  <a:pt x="2635" y="8178"/>
                  <a:pt x="2551" y="8346"/>
                </a:cubicBezTo>
                <a:cubicBezTo>
                  <a:pt x="2382" y="8599"/>
                  <a:pt x="2466" y="8958"/>
                  <a:pt x="2719" y="9126"/>
                </a:cubicBezTo>
                <a:lnTo>
                  <a:pt x="4300" y="10096"/>
                </a:lnTo>
                <a:lnTo>
                  <a:pt x="443" y="12119"/>
                </a:lnTo>
                <a:cubicBezTo>
                  <a:pt x="169" y="12203"/>
                  <a:pt x="0" y="12562"/>
                  <a:pt x="169" y="12920"/>
                </a:cubicBezTo>
                <a:cubicBezTo>
                  <a:pt x="274" y="13088"/>
                  <a:pt x="443" y="13173"/>
                  <a:pt x="696" y="13173"/>
                </a:cubicBezTo>
                <a:lnTo>
                  <a:pt x="970" y="13173"/>
                </a:lnTo>
                <a:lnTo>
                  <a:pt x="5438" y="10897"/>
                </a:lnTo>
                <a:lnTo>
                  <a:pt x="8262" y="12646"/>
                </a:lnTo>
                <a:lnTo>
                  <a:pt x="5017" y="15112"/>
                </a:lnTo>
                <a:cubicBezTo>
                  <a:pt x="4743" y="15365"/>
                  <a:pt x="4743" y="15723"/>
                  <a:pt x="4911" y="15976"/>
                </a:cubicBezTo>
                <a:cubicBezTo>
                  <a:pt x="5101" y="16081"/>
                  <a:pt x="5185" y="16166"/>
                  <a:pt x="5354" y="16166"/>
                </a:cubicBezTo>
                <a:cubicBezTo>
                  <a:pt x="5543" y="16166"/>
                  <a:pt x="5628" y="16166"/>
                  <a:pt x="5712" y="16081"/>
                </a:cubicBezTo>
                <a:lnTo>
                  <a:pt x="9316" y="13257"/>
                </a:lnTo>
                <a:lnTo>
                  <a:pt x="12288" y="15196"/>
                </a:lnTo>
                <a:cubicBezTo>
                  <a:pt x="11866" y="16081"/>
                  <a:pt x="11592" y="17030"/>
                  <a:pt x="11592" y="18189"/>
                </a:cubicBezTo>
                <a:cubicBezTo>
                  <a:pt x="11592" y="19053"/>
                  <a:pt x="11761" y="19938"/>
                  <a:pt x="12119" y="20718"/>
                </a:cubicBezTo>
                <a:lnTo>
                  <a:pt x="9653" y="22046"/>
                </a:lnTo>
                <a:lnTo>
                  <a:pt x="6323" y="19053"/>
                </a:lnTo>
                <a:cubicBezTo>
                  <a:pt x="6239" y="18884"/>
                  <a:pt x="6070" y="18884"/>
                  <a:pt x="5965" y="18884"/>
                </a:cubicBezTo>
                <a:cubicBezTo>
                  <a:pt x="5796" y="18884"/>
                  <a:pt x="5628" y="18969"/>
                  <a:pt x="5543" y="19053"/>
                </a:cubicBezTo>
                <a:cubicBezTo>
                  <a:pt x="5269" y="19327"/>
                  <a:pt x="5354" y="19664"/>
                  <a:pt x="5543" y="19854"/>
                </a:cubicBezTo>
                <a:lnTo>
                  <a:pt x="8599" y="22573"/>
                </a:lnTo>
                <a:lnTo>
                  <a:pt x="5712" y="24153"/>
                </a:lnTo>
                <a:lnTo>
                  <a:pt x="1328" y="21603"/>
                </a:lnTo>
                <a:cubicBezTo>
                  <a:pt x="1223" y="21519"/>
                  <a:pt x="1139" y="21519"/>
                  <a:pt x="1054" y="21519"/>
                </a:cubicBezTo>
                <a:cubicBezTo>
                  <a:pt x="886" y="21519"/>
                  <a:pt x="696" y="21603"/>
                  <a:pt x="527" y="21772"/>
                </a:cubicBezTo>
                <a:cubicBezTo>
                  <a:pt x="443" y="22046"/>
                  <a:pt x="527" y="22404"/>
                  <a:pt x="801" y="22573"/>
                </a:cubicBezTo>
                <a:lnTo>
                  <a:pt x="4490" y="24765"/>
                </a:lnTo>
                <a:lnTo>
                  <a:pt x="2108" y="26092"/>
                </a:lnTo>
                <a:cubicBezTo>
                  <a:pt x="1855" y="26261"/>
                  <a:pt x="1750" y="26619"/>
                  <a:pt x="1855" y="26872"/>
                </a:cubicBezTo>
                <a:cubicBezTo>
                  <a:pt x="2024" y="27041"/>
                  <a:pt x="2192" y="27146"/>
                  <a:pt x="2382" y="27146"/>
                </a:cubicBezTo>
                <a:lnTo>
                  <a:pt x="2635" y="27146"/>
                </a:lnTo>
                <a:lnTo>
                  <a:pt x="5017" y="25818"/>
                </a:lnTo>
                <a:lnTo>
                  <a:pt x="4658" y="29865"/>
                </a:lnTo>
                <a:cubicBezTo>
                  <a:pt x="4658" y="30202"/>
                  <a:pt x="4911" y="30476"/>
                  <a:pt x="5185" y="30476"/>
                </a:cubicBezTo>
                <a:lnTo>
                  <a:pt x="5269" y="30476"/>
                </a:lnTo>
                <a:cubicBezTo>
                  <a:pt x="5543" y="30476"/>
                  <a:pt x="5796" y="30202"/>
                  <a:pt x="5881" y="29949"/>
                </a:cubicBezTo>
                <a:lnTo>
                  <a:pt x="6239" y="25207"/>
                </a:lnTo>
                <a:lnTo>
                  <a:pt x="9126" y="23626"/>
                </a:lnTo>
                <a:lnTo>
                  <a:pt x="9569" y="27315"/>
                </a:lnTo>
                <a:cubicBezTo>
                  <a:pt x="9653" y="27673"/>
                  <a:pt x="9843" y="27842"/>
                  <a:pt x="10180" y="27842"/>
                </a:cubicBezTo>
                <a:cubicBezTo>
                  <a:pt x="10538" y="27842"/>
                  <a:pt x="10812" y="27483"/>
                  <a:pt x="10707" y="27231"/>
                </a:cubicBezTo>
                <a:lnTo>
                  <a:pt x="10180" y="23015"/>
                </a:lnTo>
                <a:lnTo>
                  <a:pt x="12730" y="21687"/>
                </a:lnTo>
                <a:cubicBezTo>
                  <a:pt x="13784" y="23184"/>
                  <a:pt x="15449" y="24238"/>
                  <a:pt x="17388" y="24406"/>
                </a:cubicBezTo>
                <a:lnTo>
                  <a:pt x="17388" y="27146"/>
                </a:lnTo>
                <a:lnTo>
                  <a:pt x="13173" y="28622"/>
                </a:lnTo>
                <a:cubicBezTo>
                  <a:pt x="12815" y="28727"/>
                  <a:pt x="12646" y="29064"/>
                  <a:pt x="12815" y="29338"/>
                </a:cubicBezTo>
                <a:cubicBezTo>
                  <a:pt x="12920" y="29591"/>
                  <a:pt x="13089" y="29781"/>
                  <a:pt x="13342" y="29781"/>
                </a:cubicBezTo>
                <a:cubicBezTo>
                  <a:pt x="13447" y="29781"/>
                  <a:pt x="13447" y="29781"/>
                  <a:pt x="13531" y="29675"/>
                </a:cubicBezTo>
                <a:lnTo>
                  <a:pt x="17388" y="28369"/>
                </a:lnTo>
                <a:lnTo>
                  <a:pt x="17388" y="31614"/>
                </a:lnTo>
                <a:lnTo>
                  <a:pt x="13004" y="34249"/>
                </a:lnTo>
                <a:cubicBezTo>
                  <a:pt x="12730" y="34417"/>
                  <a:pt x="12646" y="34776"/>
                  <a:pt x="12815" y="35050"/>
                </a:cubicBezTo>
                <a:cubicBezTo>
                  <a:pt x="12920" y="35218"/>
                  <a:pt x="13173" y="35303"/>
                  <a:pt x="13342" y="35303"/>
                </a:cubicBezTo>
                <a:cubicBezTo>
                  <a:pt x="13447" y="35303"/>
                  <a:pt x="13531" y="35303"/>
                  <a:pt x="13616" y="35218"/>
                </a:cubicBezTo>
                <a:lnTo>
                  <a:pt x="17388" y="33026"/>
                </a:lnTo>
                <a:lnTo>
                  <a:pt x="17388" y="35661"/>
                </a:lnTo>
                <a:cubicBezTo>
                  <a:pt x="17388" y="35998"/>
                  <a:pt x="17662" y="36272"/>
                  <a:pt x="17915" y="36272"/>
                </a:cubicBezTo>
                <a:cubicBezTo>
                  <a:pt x="18273" y="36272"/>
                  <a:pt x="18526" y="35998"/>
                  <a:pt x="18526" y="35661"/>
                </a:cubicBezTo>
                <a:lnTo>
                  <a:pt x="18526" y="33026"/>
                </a:lnTo>
                <a:lnTo>
                  <a:pt x="21877" y="35218"/>
                </a:lnTo>
                <a:cubicBezTo>
                  <a:pt x="21962" y="35303"/>
                  <a:pt x="22130" y="35303"/>
                  <a:pt x="22215" y="35303"/>
                </a:cubicBezTo>
                <a:cubicBezTo>
                  <a:pt x="22404" y="35303"/>
                  <a:pt x="22573" y="35218"/>
                  <a:pt x="22657" y="35050"/>
                </a:cubicBezTo>
                <a:cubicBezTo>
                  <a:pt x="22826" y="34776"/>
                  <a:pt x="22826" y="34417"/>
                  <a:pt x="22489" y="34249"/>
                </a:cubicBezTo>
                <a:lnTo>
                  <a:pt x="18526" y="31614"/>
                </a:lnTo>
                <a:lnTo>
                  <a:pt x="18526" y="28369"/>
                </a:lnTo>
                <a:lnTo>
                  <a:pt x="22046" y="29675"/>
                </a:lnTo>
                <a:cubicBezTo>
                  <a:pt x="22046" y="29781"/>
                  <a:pt x="22130" y="29781"/>
                  <a:pt x="22215" y="29781"/>
                </a:cubicBezTo>
                <a:cubicBezTo>
                  <a:pt x="22489" y="29781"/>
                  <a:pt x="22657" y="29591"/>
                  <a:pt x="22742" y="29338"/>
                </a:cubicBezTo>
                <a:cubicBezTo>
                  <a:pt x="22826" y="29064"/>
                  <a:pt x="22742" y="28727"/>
                  <a:pt x="22404" y="28622"/>
                </a:cubicBezTo>
                <a:lnTo>
                  <a:pt x="18526" y="27146"/>
                </a:lnTo>
                <a:lnTo>
                  <a:pt x="18526" y="24322"/>
                </a:lnTo>
                <a:cubicBezTo>
                  <a:pt x="20297" y="24153"/>
                  <a:pt x="21877" y="23184"/>
                  <a:pt x="22931" y="21877"/>
                </a:cubicBezTo>
                <a:lnTo>
                  <a:pt x="25123" y="23268"/>
                </a:lnTo>
                <a:lnTo>
                  <a:pt x="24154" y="27673"/>
                </a:lnTo>
                <a:cubicBezTo>
                  <a:pt x="24069" y="27926"/>
                  <a:pt x="24322" y="28284"/>
                  <a:pt x="24596" y="28369"/>
                </a:cubicBezTo>
                <a:lnTo>
                  <a:pt x="24765" y="28369"/>
                </a:lnTo>
                <a:cubicBezTo>
                  <a:pt x="25039" y="28369"/>
                  <a:pt x="25207" y="28200"/>
                  <a:pt x="25292" y="27926"/>
                </a:cubicBezTo>
                <a:lnTo>
                  <a:pt x="26177" y="23879"/>
                </a:lnTo>
                <a:lnTo>
                  <a:pt x="28980" y="25650"/>
                </a:lnTo>
                <a:lnTo>
                  <a:pt x="28896" y="30729"/>
                </a:lnTo>
                <a:cubicBezTo>
                  <a:pt x="28811" y="31003"/>
                  <a:pt x="29064" y="31256"/>
                  <a:pt x="29423" y="31361"/>
                </a:cubicBezTo>
                <a:cubicBezTo>
                  <a:pt x="29781" y="31361"/>
                  <a:pt x="30034" y="31087"/>
                  <a:pt x="30034" y="30729"/>
                </a:cubicBezTo>
                <a:lnTo>
                  <a:pt x="30118" y="26430"/>
                </a:lnTo>
                <a:lnTo>
                  <a:pt x="32415" y="27842"/>
                </a:lnTo>
                <a:cubicBezTo>
                  <a:pt x="32500" y="27926"/>
                  <a:pt x="32584" y="27926"/>
                  <a:pt x="32668" y="27926"/>
                </a:cubicBezTo>
                <a:cubicBezTo>
                  <a:pt x="32942" y="27926"/>
                  <a:pt x="33111" y="27842"/>
                  <a:pt x="33195" y="27673"/>
                </a:cubicBezTo>
                <a:cubicBezTo>
                  <a:pt x="33364" y="27399"/>
                  <a:pt x="33280" y="27041"/>
                  <a:pt x="33027" y="26872"/>
                </a:cubicBezTo>
                <a:lnTo>
                  <a:pt x="30729" y="25460"/>
                </a:lnTo>
                <a:lnTo>
                  <a:pt x="34418" y="23711"/>
                </a:lnTo>
                <a:cubicBezTo>
                  <a:pt x="34692" y="23626"/>
                  <a:pt x="34860" y="23268"/>
                  <a:pt x="34692" y="23015"/>
                </a:cubicBezTo>
                <a:cubicBezTo>
                  <a:pt x="34607" y="22741"/>
                  <a:pt x="34418" y="22657"/>
                  <a:pt x="34165" y="22657"/>
                </a:cubicBezTo>
                <a:lnTo>
                  <a:pt x="33891" y="22657"/>
                </a:lnTo>
                <a:lnTo>
                  <a:pt x="29591" y="24680"/>
                </a:lnTo>
                <a:lnTo>
                  <a:pt x="26788" y="22931"/>
                </a:lnTo>
                <a:lnTo>
                  <a:pt x="29781" y="20718"/>
                </a:lnTo>
                <a:cubicBezTo>
                  <a:pt x="30034" y="20549"/>
                  <a:pt x="30118" y="20191"/>
                  <a:pt x="29950" y="19938"/>
                </a:cubicBezTo>
                <a:cubicBezTo>
                  <a:pt x="29865" y="19770"/>
                  <a:pt x="29676" y="19664"/>
                  <a:pt x="29507" y="19664"/>
                </a:cubicBezTo>
                <a:cubicBezTo>
                  <a:pt x="29338" y="19664"/>
                  <a:pt x="29254" y="19770"/>
                  <a:pt x="29149" y="19770"/>
                </a:cubicBezTo>
                <a:lnTo>
                  <a:pt x="25734" y="22299"/>
                </a:lnTo>
                <a:lnTo>
                  <a:pt x="23458" y="20823"/>
                </a:lnTo>
                <a:cubicBezTo>
                  <a:pt x="23880" y="20022"/>
                  <a:pt x="24154" y="19137"/>
                  <a:pt x="24154" y="18189"/>
                </a:cubicBezTo>
                <a:cubicBezTo>
                  <a:pt x="24154" y="17304"/>
                  <a:pt x="23985" y="16503"/>
                  <a:pt x="23711" y="15807"/>
                </a:cubicBezTo>
                <a:lnTo>
                  <a:pt x="26704" y="14142"/>
                </a:lnTo>
                <a:lnTo>
                  <a:pt x="29950" y="16861"/>
                </a:lnTo>
                <a:cubicBezTo>
                  <a:pt x="30034" y="16945"/>
                  <a:pt x="30118" y="17030"/>
                  <a:pt x="30308" y="17030"/>
                </a:cubicBezTo>
                <a:cubicBezTo>
                  <a:pt x="30476" y="17030"/>
                  <a:pt x="30645" y="16945"/>
                  <a:pt x="30729" y="16861"/>
                </a:cubicBezTo>
                <a:cubicBezTo>
                  <a:pt x="30919" y="16608"/>
                  <a:pt x="30919" y="16250"/>
                  <a:pt x="30645" y="15976"/>
                </a:cubicBezTo>
                <a:lnTo>
                  <a:pt x="27842" y="13615"/>
                </a:lnTo>
                <a:lnTo>
                  <a:pt x="30729" y="12035"/>
                </a:lnTo>
                <a:lnTo>
                  <a:pt x="34945" y="14311"/>
                </a:lnTo>
                <a:cubicBezTo>
                  <a:pt x="35050" y="14395"/>
                  <a:pt x="35134" y="14395"/>
                  <a:pt x="35219" y="14395"/>
                </a:cubicBezTo>
                <a:cubicBezTo>
                  <a:pt x="35387" y="14395"/>
                  <a:pt x="35577" y="14311"/>
                  <a:pt x="35661" y="14142"/>
                </a:cubicBezTo>
                <a:cubicBezTo>
                  <a:pt x="35830" y="13784"/>
                  <a:pt x="35745" y="13447"/>
                  <a:pt x="35472" y="13341"/>
                </a:cubicBezTo>
                <a:lnTo>
                  <a:pt x="31973" y="11423"/>
                </a:lnTo>
                <a:lnTo>
                  <a:pt x="33554" y="10538"/>
                </a:lnTo>
                <a:cubicBezTo>
                  <a:pt x="33891" y="10370"/>
                  <a:pt x="33996" y="10011"/>
                  <a:pt x="33806" y="9758"/>
                </a:cubicBezTo>
                <a:cubicBezTo>
                  <a:pt x="33722" y="9484"/>
                  <a:pt x="33554" y="9400"/>
                  <a:pt x="33280" y="9400"/>
                </a:cubicBezTo>
                <a:cubicBezTo>
                  <a:pt x="33195" y="9400"/>
                  <a:pt x="33111" y="9400"/>
                  <a:pt x="33027" y="9484"/>
                </a:cubicBezTo>
                <a:lnTo>
                  <a:pt x="31362" y="10370"/>
                </a:lnTo>
                <a:lnTo>
                  <a:pt x="31530" y="6070"/>
                </a:lnTo>
                <a:cubicBezTo>
                  <a:pt x="31615" y="5712"/>
                  <a:pt x="31362" y="5438"/>
                  <a:pt x="31003" y="5438"/>
                </a:cubicBezTo>
                <a:cubicBezTo>
                  <a:pt x="30645" y="5438"/>
                  <a:pt x="30392" y="5712"/>
                  <a:pt x="30392" y="5965"/>
                </a:cubicBezTo>
                <a:lnTo>
                  <a:pt x="30202" y="10981"/>
                </a:lnTo>
                <a:lnTo>
                  <a:pt x="27231" y="12562"/>
                </a:lnTo>
                <a:lnTo>
                  <a:pt x="26704" y="8515"/>
                </a:lnTo>
                <a:cubicBezTo>
                  <a:pt x="26620" y="8262"/>
                  <a:pt x="26346" y="8072"/>
                  <a:pt x="26093" y="8072"/>
                </a:cubicBezTo>
                <a:lnTo>
                  <a:pt x="25987" y="8072"/>
                </a:lnTo>
                <a:cubicBezTo>
                  <a:pt x="25734" y="8072"/>
                  <a:pt x="25460" y="8431"/>
                  <a:pt x="25566" y="8705"/>
                </a:cubicBezTo>
                <a:lnTo>
                  <a:pt x="26177" y="13173"/>
                </a:lnTo>
                <a:lnTo>
                  <a:pt x="23184" y="14753"/>
                </a:lnTo>
                <a:cubicBezTo>
                  <a:pt x="22130" y="13257"/>
                  <a:pt x="20465" y="12119"/>
                  <a:pt x="18526" y="11950"/>
                </a:cubicBezTo>
                <a:lnTo>
                  <a:pt x="18526" y="8346"/>
                </a:lnTo>
                <a:lnTo>
                  <a:pt x="22404" y="6850"/>
                </a:lnTo>
                <a:cubicBezTo>
                  <a:pt x="22742" y="6766"/>
                  <a:pt x="22826" y="6407"/>
                  <a:pt x="22742" y="6070"/>
                </a:cubicBezTo>
                <a:cubicBezTo>
                  <a:pt x="22657" y="5880"/>
                  <a:pt x="22489" y="5712"/>
                  <a:pt x="22215" y="5712"/>
                </a:cubicBezTo>
                <a:cubicBezTo>
                  <a:pt x="22130" y="5712"/>
                  <a:pt x="22046" y="5712"/>
                  <a:pt x="22046" y="5796"/>
                </a:cubicBezTo>
                <a:lnTo>
                  <a:pt x="18526" y="7124"/>
                </a:lnTo>
                <a:lnTo>
                  <a:pt x="18526" y="3857"/>
                </a:lnTo>
                <a:lnTo>
                  <a:pt x="22489" y="1223"/>
                </a:lnTo>
                <a:cubicBezTo>
                  <a:pt x="22826" y="1054"/>
                  <a:pt x="22826" y="696"/>
                  <a:pt x="22657" y="443"/>
                </a:cubicBezTo>
                <a:cubicBezTo>
                  <a:pt x="22573" y="274"/>
                  <a:pt x="22404" y="169"/>
                  <a:pt x="22215" y="169"/>
                </a:cubicBezTo>
                <a:cubicBezTo>
                  <a:pt x="22130" y="169"/>
                  <a:pt x="21962" y="169"/>
                  <a:pt x="21877" y="274"/>
                </a:cubicBezTo>
                <a:lnTo>
                  <a:pt x="18526" y="2466"/>
                </a:lnTo>
                <a:lnTo>
                  <a:pt x="18526" y="611"/>
                </a:lnTo>
                <a:cubicBezTo>
                  <a:pt x="18526" y="274"/>
                  <a:pt x="18273" y="0"/>
                  <a:pt x="17915"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1" name="Google Shape;2071;p25"/>
          <p:cNvSpPr/>
          <p:nvPr/>
        </p:nvSpPr>
        <p:spPr>
          <a:xfrm flipH="1">
            <a:off x="4479435" y="4292021"/>
            <a:ext cx="574770" cy="483961"/>
          </a:xfrm>
          <a:custGeom>
            <a:avLst/>
            <a:gdLst/>
            <a:ahLst/>
            <a:cxnLst/>
            <a:rect l="l" t="t" r="r" b="b"/>
            <a:pathLst>
              <a:path w="21077" h="17747" extrusionOk="0">
                <a:moveTo>
                  <a:pt x="169" y="3161"/>
                </a:moveTo>
                <a:cubicBezTo>
                  <a:pt x="84" y="3246"/>
                  <a:pt x="84" y="3330"/>
                  <a:pt x="169" y="3520"/>
                </a:cubicBezTo>
                <a:cubicBezTo>
                  <a:pt x="169" y="3604"/>
                  <a:pt x="337" y="3688"/>
                  <a:pt x="443" y="3688"/>
                </a:cubicBezTo>
                <a:lnTo>
                  <a:pt x="611" y="3688"/>
                </a:lnTo>
                <a:lnTo>
                  <a:pt x="1307" y="3330"/>
                </a:lnTo>
                <a:cubicBezTo>
                  <a:pt x="970" y="3246"/>
                  <a:pt x="611" y="3246"/>
                  <a:pt x="169" y="3161"/>
                </a:cubicBezTo>
                <a:close/>
                <a:moveTo>
                  <a:pt x="10264" y="4047"/>
                </a:moveTo>
                <a:lnTo>
                  <a:pt x="10096" y="6407"/>
                </a:lnTo>
                <a:lnTo>
                  <a:pt x="8157" y="5016"/>
                </a:lnTo>
                <a:cubicBezTo>
                  <a:pt x="8684" y="4489"/>
                  <a:pt x="9400" y="4131"/>
                  <a:pt x="10264" y="4047"/>
                </a:cubicBezTo>
                <a:close/>
                <a:moveTo>
                  <a:pt x="10875" y="4131"/>
                </a:moveTo>
                <a:cubicBezTo>
                  <a:pt x="11761" y="4300"/>
                  <a:pt x="12562" y="4826"/>
                  <a:pt x="12983" y="5543"/>
                </a:cubicBezTo>
                <a:lnTo>
                  <a:pt x="10791" y="6597"/>
                </a:lnTo>
                <a:lnTo>
                  <a:pt x="10875" y="4131"/>
                </a:lnTo>
                <a:close/>
                <a:moveTo>
                  <a:pt x="7819" y="5543"/>
                </a:moveTo>
                <a:lnTo>
                  <a:pt x="9822" y="7018"/>
                </a:lnTo>
                <a:lnTo>
                  <a:pt x="7545" y="8072"/>
                </a:lnTo>
                <a:cubicBezTo>
                  <a:pt x="7461" y="7735"/>
                  <a:pt x="7377" y="7377"/>
                  <a:pt x="7377" y="6934"/>
                </a:cubicBezTo>
                <a:cubicBezTo>
                  <a:pt x="7377" y="6407"/>
                  <a:pt x="7545" y="5965"/>
                  <a:pt x="7819" y="5543"/>
                </a:cubicBezTo>
                <a:close/>
                <a:moveTo>
                  <a:pt x="13257" y="6154"/>
                </a:moveTo>
                <a:cubicBezTo>
                  <a:pt x="13341" y="6491"/>
                  <a:pt x="13426" y="6850"/>
                  <a:pt x="13341" y="7208"/>
                </a:cubicBezTo>
                <a:cubicBezTo>
                  <a:pt x="13341" y="7651"/>
                  <a:pt x="13257" y="8072"/>
                  <a:pt x="13088" y="8430"/>
                </a:cubicBezTo>
                <a:lnTo>
                  <a:pt x="11234" y="7124"/>
                </a:lnTo>
                <a:lnTo>
                  <a:pt x="13257" y="6154"/>
                </a:lnTo>
                <a:close/>
                <a:moveTo>
                  <a:pt x="10096" y="7735"/>
                </a:moveTo>
                <a:lnTo>
                  <a:pt x="9927" y="10011"/>
                </a:lnTo>
                <a:cubicBezTo>
                  <a:pt x="9126" y="9927"/>
                  <a:pt x="8346" y="9400"/>
                  <a:pt x="7904" y="8704"/>
                </a:cubicBezTo>
                <a:lnTo>
                  <a:pt x="10096" y="7735"/>
                </a:lnTo>
                <a:close/>
                <a:moveTo>
                  <a:pt x="10707" y="7651"/>
                </a:moveTo>
                <a:lnTo>
                  <a:pt x="12646" y="8957"/>
                </a:lnTo>
                <a:cubicBezTo>
                  <a:pt x="12203" y="9569"/>
                  <a:pt x="11402" y="10011"/>
                  <a:pt x="10623" y="10096"/>
                </a:cubicBezTo>
                <a:lnTo>
                  <a:pt x="10707" y="7651"/>
                </a:lnTo>
                <a:close/>
                <a:moveTo>
                  <a:pt x="10454" y="0"/>
                </a:moveTo>
                <a:lnTo>
                  <a:pt x="10349" y="611"/>
                </a:lnTo>
                <a:lnTo>
                  <a:pt x="9927" y="443"/>
                </a:lnTo>
                <a:cubicBezTo>
                  <a:pt x="9822" y="611"/>
                  <a:pt x="9822" y="885"/>
                  <a:pt x="9737" y="1054"/>
                </a:cubicBezTo>
                <a:lnTo>
                  <a:pt x="10349" y="1328"/>
                </a:lnTo>
                <a:lnTo>
                  <a:pt x="10264" y="3435"/>
                </a:lnTo>
                <a:cubicBezTo>
                  <a:pt x="9737" y="3435"/>
                  <a:pt x="9210" y="3520"/>
                  <a:pt x="8684" y="3773"/>
                </a:cubicBezTo>
                <a:cubicBezTo>
                  <a:pt x="8599" y="3962"/>
                  <a:pt x="8599" y="4131"/>
                  <a:pt x="8515" y="4131"/>
                </a:cubicBezTo>
                <a:cubicBezTo>
                  <a:pt x="8515" y="4215"/>
                  <a:pt x="8431" y="4215"/>
                  <a:pt x="8346" y="4215"/>
                </a:cubicBezTo>
                <a:lnTo>
                  <a:pt x="8072" y="4215"/>
                </a:lnTo>
                <a:cubicBezTo>
                  <a:pt x="7904" y="4300"/>
                  <a:pt x="7714" y="4489"/>
                  <a:pt x="7630" y="4658"/>
                </a:cubicBezTo>
                <a:lnTo>
                  <a:pt x="6766" y="4047"/>
                </a:lnTo>
                <a:cubicBezTo>
                  <a:pt x="6239" y="3962"/>
                  <a:pt x="5438" y="3857"/>
                  <a:pt x="4553" y="3773"/>
                </a:cubicBezTo>
                <a:lnTo>
                  <a:pt x="2888" y="4911"/>
                </a:lnTo>
                <a:cubicBezTo>
                  <a:pt x="2803" y="5100"/>
                  <a:pt x="2719" y="5269"/>
                  <a:pt x="2803" y="5438"/>
                </a:cubicBezTo>
                <a:cubicBezTo>
                  <a:pt x="2888" y="5543"/>
                  <a:pt x="2972" y="5543"/>
                  <a:pt x="3077" y="5543"/>
                </a:cubicBezTo>
                <a:lnTo>
                  <a:pt x="3330" y="5543"/>
                </a:lnTo>
                <a:lnTo>
                  <a:pt x="5438" y="3962"/>
                </a:lnTo>
                <a:lnTo>
                  <a:pt x="7187" y="5185"/>
                </a:lnTo>
                <a:cubicBezTo>
                  <a:pt x="6934" y="5712"/>
                  <a:pt x="6766" y="6239"/>
                  <a:pt x="6660" y="6850"/>
                </a:cubicBezTo>
                <a:cubicBezTo>
                  <a:pt x="6660" y="7461"/>
                  <a:pt x="6766" y="7904"/>
                  <a:pt x="6934" y="8430"/>
                </a:cubicBezTo>
                <a:lnTo>
                  <a:pt x="5438" y="9126"/>
                </a:lnTo>
                <a:lnTo>
                  <a:pt x="3604" y="7292"/>
                </a:lnTo>
                <a:cubicBezTo>
                  <a:pt x="3499" y="7208"/>
                  <a:pt x="3415" y="7208"/>
                  <a:pt x="3330" y="7208"/>
                </a:cubicBezTo>
                <a:cubicBezTo>
                  <a:pt x="3246" y="7208"/>
                  <a:pt x="3162" y="7208"/>
                  <a:pt x="3077" y="7292"/>
                </a:cubicBezTo>
                <a:cubicBezTo>
                  <a:pt x="2972" y="7377"/>
                  <a:pt x="2972" y="7651"/>
                  <a:pt x="3077" y="7735"/>
                </a:cubicBezTo>
                <a:lnTo>
                  <a:pt x="4827" y="9400"/>
                </a:lnTo>
                <a:lnTo>
                  <a:pt x="3077" y="10285"/>
                </a:lnTo>
                <a:lnTo>
                  <a:pt x="611" y="8599"/>
                </a:lnTo>
                <a:lnTo>
                  <a:pt x="443" y="8599"/>
                </a:lnTo>
                <a:cubicBezTo>
                  <a:pt x="253" y="8599"/>
                  <a:pt x="169" y="8599"/>
                  <a:pt x="84" y="8704"/>
                </a:cubicBezTo>
                <a:cubicBezTo>
                  <a:pt x="0" y="8873"/>
                  <a:pt x="84" y="9126"/>
                  <a:pt x="169" y="9231"/>
                </a:cubicBezTo>
                <a:lnTo>
                  <a:pt x="2361" y="10622"/>
                </a:lnTo>
                <a:lnTo>
                  <a:pt x="864" y="11339"/>
                </a:lnTo>
                <a:cubicBezTo>
                  <a:pt x="696" y="11423"/>
                  <a:pt x="696" y="11592"/>
                  <a:pt x="780" y="11761"/>
                </a:cubicBezTo>
                <a:cubicBezTo>
                  <a:pt x="780" y="11866"/>
                  <a:pt x="970" y="11950"/>
                  <a:pt x="1054" y="11950"/>
                </a:cubicBezTo>
                <a:lnTo>
                  <a:pt x="1223" y="11950"/>
                </a:lnTo>
                <a:lnTo>
                  <a:pt x="2635" y="11234"/>
                </a:lnTo>
                <a:lnTo>
                  <a:pt x="2276" y="13615"/>
                </a:lnTo>
                <a:cubicBezTo>
                  <a:pt x="2276" y="13784"/>
                  <a:pt x="2445" y="13973"/>
                  <a:pt x="2635" y="13973"/>
                </a:cubicBezTo>
                <a:cubicBezTo>
                  <a:pt x="2803" y="13973"/>
                  <a:pt x="2972" y="13868"/>
                  <a:pt x="2972" y="13700"/>
                </a:cubicBezTo>
                <a:lnTo>
                  <a:pt x="3330" y="10896"/>
                </a:lnTo>
                <a:lnTo>
                  <a:pt x="5080" y="10096"/>
                </a:lnTo>
                <a:lnTo>
                  <a:pt x="5269" y="12203"/>
                </a:lnTo>
                <a:cubicBezTo>
                  <a:pt x="5269" y="12393"/>
                  <a:pt x="5438" y="12561"/>
                  <a:pt x="5606" y="12561"/>
                </a:cubicBezTo>
                <a:cubicBezTo>
                  <a:pt x="5796" y="12561"/>
                  <a:pt x="5965" y="12393"/>
                  <a:pt x="5965" y="12203"/>
                </a:cubicBezTo>
                <a:lnTo>
                  <a:pt x="5796" y="9758"/>
                </a:lnTo>
                <a:lnTo>
                  <a:pt x="7293" y="9042"/>
                </a:lnTo>
                <a:cubicBezTo>
                  <a:pt x="7819" y="9927"/>
                  <a:pt x="8768" y="10538"/>
                  <a:pt x="9927" y="10707"/>
                </a:cubicBezTo>
                <a:lnTo>
                  <a:pt x="9822" y="12287"/>
                </a:lnTo>
                <a:lnTo>
                  <a:pt x="7293" y="13088"/>
                </a:lnTo>
                <a:cubicBezTo>
                  <a:pt x="7103" y="13173"/>
                  <a:pt x="7019" y="13341"/>
                  <a:pt x="7103" y="13531"/>
                </a:cubicBezTo>
                <a:cubicBezTo>
                  <a:pt x="7103" y="13700"/>
                  <a:pt x="7293" y="13784"/>
                  <a:pt x="7461" y="13784"/>
                </a:cubicBezTo>
                <a:lnTo>
                  <a:pt x="7545" y="13784"/>
                </a:lnTo>
                <a:lnTo>
                  <a:pt x="9822" y="13088"/>
                </a:lnTo>
                <a:lnTo>
                  <a:pt x="9737" y="15027"/>
                </a:lnTo>
                <a:lnTo>
                  <a:pt x="7103" y="16418"/>
                </a:lnTo>
                <a:cubicBezTo>
                  <a:pt x="6934" y="16503"/>
                  <a:pt x="6850" y="16692"/>
                  <a:pt x="6934" y="16861"/>
                </a:cubicBezTo>
                <a:cubicBezTo>
                  <a:pt x="7019" y="16945"/>
                  <a:pt x="7103" y="17030"/>
                  <a:pt x="7293" y="17030"/>
                </a:cubicBezTo>
                <a:cubicBezTo>
                  <a:pt x="7293" y="17030"/>
                  <a:pt x="7377" y="17030"/>
                  <a:pt x="7461" y="16945"/>
                </a:cubicBezTo>
                <a:lnTo>
                  <a:pt x="9653" y="15807"/>
                </a:lnTo>
                <a:lnTo>
                  <a:pt x="9569" y="17388"/>
                </a:lnTo>
                <a:cubicBezTo>
                  <a:pt x="9569" y="17556"/>
                  <a:pt x="9737" y="17746"/>
                  <a:pt x="9927" y="17746"/>
                </a:cubicBezTo>
                <a:cubicBezTo>
                  <a:pt x="10096" y="17746"/>
                  <a:pt x="10264" y="17556"/>
                  <a:pt x="10264" y="17388"/>
                </a:cubicBezTo>
                <a:lnTo>
                  <a:pt x="10349" y="15807"/>
                </a:lnTo>
                <a:lnTo>
                  <a:pt x="12288" y="17219"/>
                </a:lnTo>
                <a:cubicBezTo>
                  <a:pt x="12372" y="17219"/>
                  <a:pt x="12372" y="17304"/>
                  <a:pt x="12456" y="17304"/>
                </a:cubicBezTo>
                <a:cubicBezTo>
                  <a:pt x="12562" y="17304"/>
                  <a:pt x="12730" y="17219"/>
                  <a:pt x="12730" y="17135"/>
                </a:cubicBezTo>
                <a:cubicBezTo>
                  <a:pt x="12899" y="16945"/>
                  <a:pt x="12814" y="16777"/>
                  <a:pt x="12646" y="16692"/>
                </a:cubicBezTo>
                <a:lnTo>
                  <a:pt x="10454" y="15027"/>
                </a:lnTo>
                <a:lnTo>
                  <a:pt x="10538" y="13088"/>
                </a:lnTo>
                <a:lnTo>
                  <a:pt x="12456" y="13973"/>
                </a:lnTo>
                <a:cubicBezTo>
                  <a:pt x="12562" y="13973"/>
                  <a:pt x="12562" y="13973"/>
                  <a:pt x="12646" y="14058"/>
                </a:cubicBezTo>
                <a:cubicBezTo>
                  <a:pt x="12730" y="14058"/>
                  <a:pt x="12899" y="13973"/>
                  <a:pt x="12983" y="13784"/>
                </a:cubicBezTo>
                <a:cubicBezTo>
                  <a:pt x="12983" y="13615"/>
                  <a:pt x="12983" y="13447"/>
                  <a:pt x="12814" y="13341"/>
                </a:cubicBezTo>
                <a:lnTo>
                  <a:pt x="10538" y="12393"/>
                </a:lnTo>
                <a:lnTo>
                  <a:pt x="10623" y="10707"/>
                </a:lnTo>
                <a:cubicBezTo>
                  <a:pt x="11676" y="10707"/>
                  <a:pt x="12646" y="10180"/>
                  <a:pt x="13257" y="9400"/>
                </a:cubicBezTo>
                <a:lnTo>
                  <a:pt x="14479" y="10285"/>
                </a:lnTo>
                <a:lnTo>
                  <a:pt x="13868" y="12814"/>
                </a:lnTo>
                <a:cubicBezTo>
                  <a:pt x="13784" y="13004"/>
                  <a:pt x="13868" y="13173"/>
                  <a:pt x="14037" y="13257"/>
                </a:cubicBezTo>
                <a:lnTo>
                  <a:pt x="14142" y="13257"/>
                </a:lnTo>
                <a:cubicBezTo>
                  <a:pt x="14311" y="13257"/>
                  <a:pt x="14479" y="13173"/>
                  <a:pt x="14479" y="13004"/>
                </a:cubicBezTo>
                <a:lnTo>
                  <a:pt x="15091" y="10707"/>
                </a:lnTo>
                <a:lnTo>
                  <a:pt x="16671" y="11761"/>
                </a:lnTo>
                <a:lnTo>
                  <a:pt x="16503" y="14753"/>
                </a:lnTo>
                <a:cubicBezTo>
                  <a:pt x="16503" y="14922"/>
                  <a:pt x="16587" y="15112"/>
                  <a:pt x="16861" y="15112"/>
                </a:cubicBezTo>
                <a:cubicBezTo>
                  <a:pt x="17030" y="15112"/>
                  <a:pt x="17198" y="15027"/>
                  <a:pt x="17198" y="14838"/>
                </a:cubicBezTo>
                <a:lnTo>
                  <a:pt x="17388" y="12287"/>
                </a:lnTo>
                <a:lnTo>
                  <a:pt x="18695" y="13173"/>
                </a:lnTo>
                <a:cubicBezTo>
                  <a:pt x="18695" y="13173"/>
                  <a:pt x="18779" y="13257"/>
                  <a:pt x="18884" y="13257"/>
                </a:cubicBezTo>
                <a:cubicBezTo>
                  <a:pt x="18969" y="13257"/>
                  <a:pt x="19053" y="13173"/>
                  <a:pt x="19137" y="13088"/>
                </a:cubicBezTo>
                <a:cubicBezTo>
                  <a:pt x="19222" y="12920"/>
                  <a:pt x="19222" y="12730"/>
                  <a:pt x="19053" y="12646"/>
                </a:cubicBezTo>
                <a:lnTo>
                  <a:pt x="17725" y="11676"/>
                </a:lnTo>
                <a:lnTo>
                  <a:pt x="19938" y="10812"/>
                </a:lnTo>
                <a:cubicBezTo>
                  <a:pt x="20107" y="10707"/>
                  <a:pt x="20191" y="10538"/>
                  <a:pt x="20107" y="10369"/>
                </a:cubicBezTo>
                <a:cubicBezTo>
                  <a:pt x="20107" y="10285"/>
                  <a:pt x="19938" y="10180"/>
                  <a:pt x="19833" y="10180"/>
                </a:cubicBezTo>
                <a:lnTo>
                  <a:pt x="19664" y="10180"/>
                </a:lnTo>
                <a:lnTo>
                  <a:pt x="17114" y="11234"/>
                </a:lnTo>
                <a:lnTo>
                  <a:pt x="15533" y="10096"/>
                </a:lnTo>
                <a:lnTo>
                  <a:pt x="17304" y="8957"/>
                </a:lnTo>
                <a:cubicBezTo>
                  <a:pt x="17472" y="8789"/>
                  <a:pt x="17557" y="8599"/>
                  <a:pt x="17472" y="8430"/>
                </a:cubicBezTo>
                <a:cubicBezTo>
                  <a:pt x="17388" y="8346"/>
                  <a:pt x="17304" y="8262"/>
                  <a:pt x="17114" y="8262"/>
                </a:cubicBezTo>
                <a:cubicBezTo>
                  <a:pt x="17114" y="8262"/>
                  <a:pt x="17030" y="8346"/>
                  <a:pt x="16945" y="8346"/>
                </a:cubicBezTo>
                <a:lnTo>
                  <a:pt x="14922" y="9758"/>
                </a:lnTo>
                <a:lnTo>
                  <a:pt x="13615" y="8789"/>
                </a:lnTo>
                <a:cubicBezTo>
                  <a:pt x="13868" y="8346"/>
                  <a:pt x="14037" y="7819"/>
                  <a:pt x="14037" y="7208"/>
                </a:cubicBezTo>
                <a:cubicBezTo>
                  <a:pt x="14037" y="6765"/>
                  <a:pt x="14037" y="6323"/>
                  <a:pt x="13868" y="5880"/>
                </a:cubicBezTo>
                <a:lnTo>
                  <a:pt x="15723" y="5016"/>
                </a:lnTo>
                <a:lnTo>
                  <a:pt x="17472" y="6681"/>
                </a:lnTo>
                <a:cubicBezTo>
                  <a:pt x="17557" y="6765"/>
                  <a:pt x="17641" y="6765"/>
                  <a:pt x="17725" y="6765"/>
                </a:cubicBezTo>
                <a:cubicBezTo>
                  <a:pt x="17831" y="6765"/>
                  <a:pt x="17915" y="6765"/>
                  <a:pt x="17999" y="6681"/>
                </a:cubicBezTo>
                <a:cubicBezTo>
                  <a:pt x="18084" y="6491"/>
                  <a:pt x="18084" y="6323"/>
                  <a:pt x="17999" y="6154"/>
                </a:cubicBezTo>
                <a:lnTo>
                  <a:pt x="16334" y="4658"/>
                </a:lnTo>
                <a:lnTo>
                  <a:pt x="18084" y="3857"/>
                </a:lnTo>
                <a:lnTo>
                  <a:pt x="20549" y="5269"/>
                </a:lnTo>
                <a:cubicBezTo>
                  <a:pt x="20549" y="5353"/>
                  <a:pt x="20634" y="5353"/>
                  <a:pt x="20634" y="5353"/>
                </a:cubicBezTo>
                <a:lnTo>
                  <a:pt x="20718" y="5353"/>
                </a:lnTo>
                <a:cubicBezTo>
                  <a:pt x="20802" y="5353"/>
                  <a:pt x="20887" y="5269"/>
                  <a:pt x="20992" y="5185"/>
                </a:cubicBezTo>
                <a:cubicBezTo>
                  <a:pt x="21076" y="5016"/>
                  <a:pt x="20992" y="4826"/>
                  <a:pt x="20887" y="4742"/>
                </a:cubicBezTo>
                <a:lnTo>
                  <a:pt x="18884" y="3520"/>
                </a:lnTo>
                <a:lnTo>
                  <a:pt x="19833" y="2993"/>
                </a:lnTo>
                <a:cubicBezTo>
                  <a:pt x="19938" y="2993"/>
                  <a:pt x="19938" y="2909"/>
                  <a:pt x="20023" y="2803"/>
                </a:cubicBezTo>
                <a:cubicBezTo>
                  <a:pt x="19749" y="2719"/>
                  <a:pt x="19411" y="2719"/>
                  <a:pt x="19137" y="2635"/>
                </a:cubicBezTo>
                <a:lnTo>
                  <a:pt x="18526" y="2909"/>
                </a:lnTo>
                <a:lnTo>
                  <a:pt x="18526" y="2909"/>
                </a:lnTo>
                <a:lnTo>
                  <a:pt x="18610" y="2466"/>
                </a:lnTo>
                <a:cubicBezTo>
                  <a:pt x="18357" y="2382"/>
                  <a:pt x="18168" y="2276"/>
                  <a:pt x="17915" y="2276"/>
                </a:cubicBezTo>
                <a:lnTo>
                  <a:pt x="17831" y="3246"/>
                </a:lnTo>
                <a:lnTo>
                  <a:pt x="16060" y="4047"/>
                </a:lnTo>
                <a:lnTo>
                  <a:pt x="15807" y="1665"/>
                </a:lnTo>
                <a:cubicBezTo>
                  <a:pt x="15618" y="1581"/>
                  <a:pt x="15449" y="1496"/>
                  <a:pt x="15280" y="1496"/>
                </a:cubicBezTo>
                <a:cubicBezTo>
                  <a:pt x="15196" y="1496"/>
                  <a:pt x="15091" y="1665"/>
                  <a:pt x="15196" y="1749"/>
                </a:cubicBezTo>
                <a:lnTo>
                  <a:pt x="15449" y="4384"/>
                </a:lnTo>
                <a:lnTo>
                  <a:pt x="13615" y="5269"/>
                </a:lnTo>
                <a:cubicBezTo>
                  <a:pt x="13088" y="4300"/>
                  <a:pt x="12119" y="3604"/>
                  <a:pt x="10981" y="3435"/>
                </a:cubicBezTo>
                <a:lnTo>
                  <a:pt x="11065" y="1328"/>
                </a:lnTo>
                <a:lnTo>
                  <a:pt x="12899" y="696"/>
                </a:lnTo>
                <a:cubicBezTo>
                  <a:pt x="12456" y="611"/>
                  <a:pt x="12119" y="527"/>
                  <a:pt x="11761" y="358"/>
                </a:cubicBezTo>
                <a:lnTo>
                  <a:pt x="11065" y="611"/>
                </a:lnTo>
                <a:lnTo>
                  <a:pt x="11065" y="169"/>
                </a:lnTo>
                <a:cubicBezTo>
                  <a:pt x="10875" y="84"/>
                  <a:pt x="10623" y="0"/>
                  <a:pt x="10454"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2" name="Google Shape;2072;p25"/>
          <p:cNvSpPr/>
          <p:nvPr/>
        </p:nvSpPr>
        <p:spPr>
          <a:xfrm flipH="1">
            <a:off x="6028944" y="946428"/>
            <a:ext cx="363864" cy="186800"/>
          </a:xfrm>
          <a:custGeom>
            <a:avLst/>
            <a:gdLst/>
            <a:ahLst/>
            <a:cxnLst/>
            <a:rect l="l" t="t" r="r" b="b"/>
            <a:pathLst>
              <a:path w="13343" h="6850" extrusionOk="0">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3" name="Google Shape;2073;p25"/>
          <p:cNvSpPr/>
          <p:nvPr/>
        </p:nvSpPr>
        <p:spPr>
          <a:xfrm flipH="1">
            <a:off x="6024362" y="1124010"/>
            <a:ext cx="371308" cy="183963"/>
          </a:xfrm>
          <a:custGeom>
            <a:avLst/>
            <a:gdLst/>
            <a:ahLst/>
            <a:cxnLst/>
            <a:rect l="l" t="t" r="r" b="b"/>
            <a:pathLst>
              <a:path w="13616" h="6746" extrusionOk="0">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074" name="Google Shape;2074;p25"/>
          <p:cNvGrpSpPr/>
          <p:nvPr/>
        </p:nvGrpSpPr>
        <p:grpSpPr>
          <a:xfrm flipH="1">
            <a:off x="2614412" y="4099203"/>
            <a:ext cx="371308" cy="361546"/>
            <a:chOff x="3917475" y="1307350"/>
            <a:chExt cx="340400" cy="331450"/>
          </a:xfrm>
        </p:grpSpPr>
        <p:sp>
          <p:nvSpPr>
            <p:cNvPr id="2075" name="Google Shape;2075;p25"/>
            <p:cNvSpPr/>
            <p:nvPr/>
          </p:nvSpPr>
          <p:spPr>
            <a:xfrm>
              <a:off x="3920100" y="1307350"/>
              <a:ext cx="333575" cy="171250"/>
            </a:xfrm>
            <a:custGeom>
              <a:avLst/>
              <a:gdLst/>
              <a:ahLst/>
              <a:cxnLst/>
              <a:rect l="l" t="t" r="r" b="b"/>
              <a:pathLst>
                <a:path w="13343" h="6850" extrusionOk="0">
                  <a:moveTo>
                    <a:pt x="6851" y="4827"/>
                  </a:moveTo>
                  <a:cubicBezTo>
                    <a:pt x="7104" y="4827"/>
                    <a:pt x="7462" y="4932"/>
                    <a:pt x="7715" y="5101"/>
                  </a:cubicBezTo>
                  <a:lnTo>
                    <a:pt x="6851" y="6323"/>
                  </a:lnTo>
                  <a:lnTo>
                    <a:pt x="6134" y="4932"/>
                  </a:lnTo>
                  <a:cubicBezTo>
                    <a:pt x="6408" y="4932"/>
                    <a:pt x="6577" y="4827"/>
                    <a:pt x="6851" y="4827"/>
                  </a:cubicBezTo>
                  <a:close/>
                  <a:moveTo>
                    <a:pt x="5797" y="5185"/>
                  </a:moveTo>
                  <a:lnTo>
                    <a:pt x="6492" y="6407"/>
                  </a:lnTo>
                  <a:lnTo>
                    <a:pt x="4912" y="6323"/>
                  </a:lnTo>
                  <a:cubicBezTo>
                    <a:pt x="5080" y="5880"/>
                    <a:pt x="5354" y="5459"/>
                    <a:pt x="5797" y="5185"/>
                  </a:cubicBezTo>
                  <a:close/>
                  <a:moveTo>
                    <a:pt x="11066" y="5269"/>
                  </a:moveTo>
                  <a:cubicBezTo>
                    <a:pt x="10960" y="5269"/>
                    <a:pt x="10876" y="5353"/>
                    <a:pt x="10876" y="5353"/>
                  </a:cubicBezTo>
                  <a:lnTo>
                    <a:pt x="10265" y="6597"/>
                  </a:lnTo>
                  <a:cubicBezTo>
                    <a:pt x="10349" y="6597"/>
                    <a:pt x="10539" y="6597"/>
                    <a:pt x="10708" y="6681"/>
                  </a:cubicBezTo>
                  <a:lnTo>
                    <a:pt x="11234" y="5627"/>
                  </a:lnTo>
                  <a:cubicBezTo>
                    <a:pt x="11319" y="5459"/>
                    <a:pt x="11234" y="5353"/>
                    <a:pt x="11150" y="5269"/>
                  </a:cubicBezTo>
                  <a:close/>
                  <a:moveTo>
                    <a:pt x="13068" y="5459"/>
                  </a:moveTo>
                  <a:cubicBezTo>
                    <a:pt x="13068" y="5459"/>
                    <a:pt x="12984" y="5543"/>
                    <a:pt x="12900" y="5543"/>
                  </a:cubicBezTo>
                  <a:lnTo>
                    <a:pt x="12014" y="6766"/>
                  </a:lnTo>
                  <a:lnTo>
                    <a:pt x="12541" y="6766"/>
                  </a:lnTo>
                  <a:lnTo>
                    <a:pt x="13258" y="5796"/>
                  </a:lnTo>
                  <a:cubicBezTo>
                    <a:pt x="13342" y="5712"/>
                    <a:pt x="13342" y="5627"/>
                    <a:pt x="13258" y="5543"/>
                  </a:cubicBezTo>
                  <a:cubicBezTo>
                    <a:pt x="13173" y="5459"/>
                    <a:pt x="13173" y="5459"/>
                    <a:pt x="13068" y="5459"/>
                  </a:cubicBezTo>
                  <a:close/>
                  <a:moveTo>
                    <a:pt x="5354" y="0"/>
                  </a:moveTo>
                  <a:cubicBezTo>
                    <a:pt x="5270" y="0"/>
                    <a:pt x="5165" y="84"/>
                    <a:pt x="5080" y="84"/>
                  </a:cubicBezTo>
                  <a:lnTo>
                    <a:pt x="4385" y="1412"/>
                  </a:lnTo>
                  <a:lnTo>
                    <a:pt x="4026" y="801"/>
                  </a:lnTo>
                  <a:cubicBezTo>
                    <a:pt x="4026" y="717"/>
                    <a:pt x="3942" y="717"/>
                    <a:pt x="3858" y="717"/>
                  </a:cubicBezTo>
                  <a:lnTo>
                    <a:pt x="3774" y="717"/>
                  </a:lnTo>
                  <a:cubicBezTo>
                    <a:pt x="3689" y="801"/>
                    <a:pt x="3584" y="885"/>
                    <a:pt x="3689" y="970"/>
                  </a:cubicBezTo>
                  <a:lnTo>
                    <a:pt x="3942" y="1665"/>
                  </a:lnTo>
                  <a:lnTo>
                    <a:pt x="2361" y="1497"/>
                  </a:lnTo>
                  <a:cubicBezTo>
                    <a:pt x="2277" y="1497"/>
                    <a:pt x="2109" y="1581"/>
                    <a:pt x="2109" y="1771"/>
                  </a:cubicBezTo>
                  <a:cubicBezTo>
                    <a:pt x="2109" y="1855"/>
                    <a:pt x="2193" y="1939"/>
                    <a:pt x="2361" y="1939"/>
                  </a:cubicBezTo>
                  <a:lnTo>
                    <a:pt x="4216" y="2108"/>
                  </a:lnTo>
                  <a:lnTo>
                    <a:pt x="4743" y="3162"/>
                  </a:lnTo>
                  <a:lnTo>
                    <a:pt x="3247" y="3351"/>
                  </a:lnTo>
                  <a:cubicBezTo>
                    <a:pt x="3162" y="3351"/>
                    <a:pt x="3057" y="3520"/>
                    <a:pt x="3057" y="3604"/>
                  </a:cubicBezTo>
                  <a:cubicBezTo>
                    <a:pt x="3057" y="3688"/>
                    <a:pt x="3162" y="3773"/>
                    <a:pt x="3331" y="3773"/>
                  </a:cubicBezTo>
                  <a:lnTo>
                    <a:pt x="4996" y="3604"/>
                  </a:lnTo>
                  <a:lnTo>
                    <a:pt x="5607" y="4742"/>
                  </a:lnTo>
                  <a:cubicBezTo>
                    <a:pt x="4996" y="5101"/>
                    <a:pt x="4638" y="5627"/>
                    <a:pt x="4553" y="6239"/>
                  </a:cubicBezTo>
                  <a:lnTo>
                    <a:pt x="3162" y="6154"/>
                  </a:lnTo>
                  <a:lnTo>
                    <a:pt x="2720" y="4658"/>
                  </a:lnTo>
                  <a:cubicBezTo>
                    <a:pt x="2720" y="4574"/>
                    <a:pt x="2635" y="4489"/>
                    <a:pt x="2530" y="4489"/>
                  </a:cubicBezTo>
                  <a:lnTo>
                    <a:pt x="2446" y="4489"/>
                  </a:lnTo>
                  <a:cubicBezTo>
                    <a:pt x="2361" y="4574"/>
                    <a:pt x="2277" y="4658"/>
                    <a:pt x="2277" y="4742"/>
                  </a:cubicBezTo>
                  <a:lnTo>
                    <a:pt x="2720" y="6154"/>
                  </a:lnTo>
                  <a:lnTo>
                    <a:pt x="2720" y="6154"/>
                  </a:lnTo>
                  <a:lnTo>
                    <a:pt x="1476" y="5986"/>
                  </a:lnTo>
                  <a:lnTo>
                    <a:pt x="612" y="4405"/>
                  </a:lnTo>
                  <a:cubicBezTo>
                    <a:pt x="612" y="4405"/>
                    <a:pt x="528" y="4300"/>
                    <a:pt x="422" y="4300"/>
                  </a:cubicBezTo>
                  <a:lnTo>
                    <a:pt x="338" y="4300"/>
                  </a:lnTo>
                  <a:cubicBezTo>
                    <a:pt x="254" y="4405"/>
                    <a:pt x="170" y="4489"/>
                    <a:pt x="254" y="4658"/>
                  </a:cubicBezTo>
                  <a:lnTo>
                    <a:pt x="949" y="5986"/>
                  </a:lnTo>
                  <a:lnTo>
                    <a:pt x="254" y="5880"/>
                  </a:lnTo>
                  <a:cubicBezTo>
                    <a:pt x="170" y="5880"/>
                    <a:pt x="85" y="5986"/>
                    <a:pt x="1" y="6070"/>
                  </a:cubicBezTo>
                  <a:cubicBezTo>
                    <a:pt x="1" y="6239"/>
                    <a:pt x="85" y="6323"/>
                    <a:pt x="254" y="6323"/>
                  </a:cubicBezTo>
                  <a:lnTo>
                    <a:pt x="949" y="6407"/>
                  </a:lnTo>
                  <a:lnTo>
                    <a:pt x="612" y="6850"/>
                  </a:lnTo>
                  <a:cubicBezTo>
                    <a:pt x="781" y="6850"/>
                    <a:pt x="949" y="6850"/>
                    <a:pt x="1139" y="6766"/>
                  </a:cubicBezTo>
                  <a:lnTo>
                    <a:pt x="1476" y="6407"/>
                  </a:lnTo>
                  <a:lnTo>
                    <a:pt x="2720" y="6597"/>
                  </a:lnTo>
                  <a:lnTo>
                    <a:pt x="2635" y="6681"/>
                  </a:lnTo>
                  <a:lnTo>
                    <a:pt x="3057" y="6681"/>
                  </a:lnTo>
                  <a:lnTo>
                    <a:pt x="3162" y="6597"/>
                  </a:lnTo>
                  <a:lnTo>
                    <a:pt x="3500" y="6597"/>
                  </a:lnTo>
                  <a:cubicBezTo>
                    <a:pt x="4638" y="6597"/>
                    <a:pt x="5797" y="6513"/>
                    <a:pt x="7019" y="6513"/>
                  </a:cubicBezTo>
                  <a:lnTo>
                    <a:pt x="7272" y="6513"/>
                  </a:lnTo>
                  <a:lnTo>
                    <a:pt x="8073" y="5353"/>
                  </a:lnTo>
                  <a:cubicBezTo>
                    <a:pt x="8242" y="5543"/>
                    <a:pt x="8431" y="5712"/>
                    <a:pt x="8516" y="5880"/>
                  </a:cubicBezTo>
                  <a:cubicBezTo>
                    <a:pt x="8600" y="6070"/>
                    <a:pt x="8684" y="6323"/>
                    <a:pt x="8684" y="6597"/>
                  </a:cubicBezTo>
                  <a:lnTo>
                    <a:pt x="9127" y="6597"/>
                  </a:lnTo>
                  <a:cubicBezTo>
                    <a:pt x="9127" y="6239"/>
                    <a:pt x="9043" y="5986"/>
                    <a:pt x="8853" y="5712"/>
                  </a:cubicBezTo>
                  <a:cubicBezTo>
                    <a:pt x="8769" y="5459"/>
                    <a:pt x="8600" y="5185"/>
                    <a:pt x="8326" y="5016"/>
                  </a:cubicBezTo>
                  <a:lnTo>
                    <a:pt x="9127" y="3962"/>
                  </a:lnTo>
                  <a:lnTo>
                    <a:pt x="10623" y="4300"/>
                  </a:lnTo>
                  <a:lnTo>
                    <a:pt x="10792" y="4300"/>
                  </a:lnTo>
                  <a:cubicBezTo>
                    <a:pt x="10792" y="4215"/>
                    <a:pt x="10876" y="4215"/>
                    <a:pt x="10876" y="4131"/>
                  </a:cubicBezTo>
                  <a:cubicBezTo>
                    <a:pt x="10876" y="4047"/>
                    <a:pt x="10792" y="3878"/>
                    <a:pt x="10708" y="3878"/>
                  </a:cubicBezTo>
                  <a:lnTo>
                    <a:pt x="9380" y="3520"/>
                  </a:lnTo>
                  <a:lnTo>
                    <a:pt x="10096" y="2550"/>
                  </a:lnTo>
                  <a:lnTo>
                    <a:pt x="11930" y="2550"/>
                  </a:lnTo>
                  <a:cubicBezTo>
                    <a:pt x="12014" y="2550"/>
                    <a:pt x="12014" y="2466"/>
                    <a:pt x="12014" y="2382"/>
                  </a:cubicBezTo>
                  <a:cubicBezTo>
                    <a:pt x="12014" y="2297"/>
                    <a:pt x="11930" y="2192"/>
                    <a:pt x="11846" y="2192"/>
                  </a:cubicBezTo>
                  <a:lnTo>
                    <a:pt x="10349" y="2108"/>
                  </a:lnTo>
                  <a:lnTo>
                    <a:pt x="10792" y="1497"/>
                  </a:lnTo>
                  <a:cubicBezTo>
                    <a:pt x="10792" y="1412"/>
                    <a:pt x="10792" y="1328"/>
                    <a:pt x="10708" y="1244"/>
                  </a:cubicBezTo>
                  <a:lnTo>
                    <a:pt x="10539" y="1244"/>
                  </a:lnTo>
                  <a:cubicBezTo>
                    <a:pt x="10539" y="1244"/>
                    <a:pt x="10434" y="1244"/>
                    <a:pt x="10349" y="1328"/>
                  </a:cubicBezTo>
                  <a:lnTo>
                    <a:pt x="10012" y="1855"/>
                  </a:lnTo>
                  <a:lnTo>
                    <a:pt x="9295" y="358"/>
                  </a:lnTo>
                  <a:cubicBezTo>
                    <a:pt x="9295" y="358"/>
                    <a:pt x="9211" y="274"/>
                    <a:pt x="9127" y="274"/>
                  </a:cubicBezTo>
                  <a:lnTo>
                    <a:pt x="9043" y="274"/>
                  </a:lnTo>
                  <a:cubicBezTo>
                    <a:pt x="8958" y="358"/>
                    <a:pt x="8853" y="443"/>
                    <a:pt x="8958" y="527"/>
                  </a:cubicBezTo>
                  <a:lnTo>
                    <a:pt x="9738" y="2297"/>
                  </a:lnTo>
                  <a:lnTo>
                    <a:pt x="9043" y="3351"/>
                  </a:lnTo>
                  <a:lnTo>
                    <a:pt x="8073" y="2023"/>
                  </a:lnTo>
                  <a:cubicBezTo>
                    <a:pt x="8073" y="2023"/>
                    <a:pt x="7989" y="1939"/>
                    <a:pt x="7904" y="1939"/>
                  </a:cubicBezTo>
                  <a:lnTo>
                    <a:pt x="7799" y="2023"/>
                  </a:lnTo>
                  <a:cubicBezTo>
                    <a:pt x="7715" y="2108"/>
                    <a:pt x="7715" y="2192"/>
                    <a:pt x="7715" y="2297"/>
                  </a:cubicBezTo>
                  <a:lnTo>
                    <a:pt x="8769" y="3688"/>
                  </a:lnTo>
                  <a:lnTo>
                    <a:pt x="7989" y="4742"/>
                  </a:lnTo>
                  <a:cubicBezTo>
                    <a:pt x="7630" y="4574"/>
                    <a:pt x="7188" y="4405"/>
                    <a:pt x="6851" y="4405"/>
                  </a:cubicBezTo>
                  <a:cubicBezTo>
                    <a:pt x="6492" y="4405"/>
                    <a:pt x="6218" y="4489"/>
                    <a:pt x="5965" y="4574"/>
                  </a:cubicBezTo>
                  <a:lnTo>
                    <a:pt x="5354" y="3436"/>
                  </a:lnTo>
                  <a:lnTo>
                    <a:pt x="6408" y="2192"/>
                  </a:lnTo>
                  <a:cubicBezTo>
                    <a:pt x="6492" y="2108"/>
                    <a:pt x="6492" y="2023"/>
                    <a:pt x="6408" y="1939"/>
                  </a:cubicBezTo>
                  <a:cubicBezTo>
                    <a:pt x="6324" y="1855"/>
                    <a:pt x="6324" y="1855"/>
                    <a:pt x="6218" y="1855"/>
                  </a:cubicBezTo>
                  <a:cubicBezTo>
                    <a:pt x="6218" y="1855"/>
                    <a:pt x="6134" y="1855"/>
                    <a:pt x="6050" y="1939"/>
                  </a:cubicBezTo>
                  <a:lnTo>
                    <a:pt x="5165" y="2993"/>
                  </a:lnTo>
                  <a:lnTo>
                    <a:pt x="4553" y="1855"/>
                  </a:lnTo>
                  <a:lnTo>
                    <a:pt x="5523" y="358"/>
                  </a:lnTo>
                  <a:cubicBezTo>
                    <a:pt x="5523" y="274"/>
                    <a:pt x="5523" y="84"/>
                    <a:pt x="5439"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6" name="Google Shape;2076;p25"/>
            <p:cNvSpPr/>
            <p:nvPr/>
          </p:nvSpPr>
          <p:spPr>
            <a:xfrm>
              <a:off x="3917475" y="1470150"/>
              <a:ext cx="340400" cy="168650"/>
            </a:xfrm>
            <a:custGeom>
              <a:avLst/>
              <a:gdLst/>
              <a:ahLst/>
              <a:cxnLst/>
              <a:rect l="l" t="t" r="r" b="b"/>
              <a:pathLst>
                <a:path w="13616" h="6746" extrusionOk="0">
                  <a:moveTo>
                    <a:pt x="1244" y="254"/>
                  </a:moveTo>
                  <a:cubicBezTo>
                    <a:pt x="1054" y="338"/>
                    <a:pt x="886" y="338"/>
                    <a:pt x="717" y="338"/>
                  </a:cubicBezTo>
                  <a:lnTo>
                    <a:pt x="106" y="1223"/>
                  </a:lnTo>
                  <a:cubicBezTo>
                    <a:pt x="1" y="1307"/>
                    <a:pt x="1" y="1392"/>
                    <a:pt x="106" y="1476"/>
                  </a:cubicBezTo>
                  <a:cubicBezTo>
                    <a:pt x="190" y="1476"/>
                    <a:pt x="190" y="1581"/>
                    <a:pt x="275" y="1581"/>
                  </a:cubicBezTo>
                  <a:cubicBezTo>
                    <a:pt x="275" y="1581"/>
                    <a:pt x="359" y="1581"/>
                    <a:pt x="359" y="1476"/>
                  </a:cubicBezTo>
                  <a:lnTo>
                    <a:pt x="443" y="1476"/>
                  </a:lnTo>
                  <a:lnTo>
                    <a:pt x="1244" y="254"/>
                  </a:lnTo>
                  <a:close/>
                  <a:moveTo>
                    <a:pt x="2740" y="169"/>
                  </a:moveTo>
                  <a:lnTo>
                    <a:pt x="2108" y="1392"/>
                  </a:lnTo>
                  <a:cubicBezTo>
                    <a:pt x="2108" y="1581"/>
                    <a:pt x="2108" y="1666"/>
                    <a:pt x="2214" y="1750"/>
                  </a:cubicBezTo>
                  <a:lnTo>
                    <a:pt x="2466" y="1750"/>
                  </a:lnTo>
                  <a:cubicBezTo>
                    <a:pt x="2466" y="1666"/>
                    <a:pt x="2466" y="1666"/>
                    <a:pt x="2551" y="1581"/>
                  </a:cubicBezTo>
                  <a:lnTo>
                    <a:pt x="3162" y="169"/>
                  </a:lnTo>
                  <a:close/>
                  <a:moveTo>
                    <a:pt x="5017" y="254"/>
                  </a:moveTo>
                  <a:lnTo>
                    <a:pt x="6597" y="422"/>
                  </a:lnTo>
                  <a:lnTo>
                    <a:pt x="5712" y="1750"/>
                  </a:lnTo>
                  <a:cubicBezTo>
                    <a:pt x="5544" y="1581"/>
                    <a:pt x="5375" y="1307"/>
                    <a:pt x="5185" y="1139"/>
                  </a:cubicBezTo>
                  <a:cubicBezTo>
                    <a:pt x="5101" y="865"/>
                    <a:pt x="5017" y="528"/>
                    <a:pt x="5017" y="254"/>
                  </a:cubicBezTo>
                  <a:close/>
                  <a:moveTo>
                    <a:pt x="7293" y="422"/>
                  </a:moveTo>
                  <a:lnTo>
                    <a:pt x="8789" y="612"/>
                  </a:lnTo>
                  <a:cubicBezTo>
                    <a:pt x="8705" y="1054"/>
                    <a:pt x="8431" y="1476"/>
                    <a:pt x="8009" y="1834"/>
                  </a:cubicBezTo>
                  <a:lnTo>
                    <a:pt x="7293" y="422"/>
                  </a:lnTo>
                  <a:close/>
                  <a:moveTo>
                    <a:pt x="6956" y="696"/>
                  </a:moveTo>
                  <a:lnTo>
                    <a:pt x="7651" y="2003"/>
                  </a:lnTo>
                  <a:cubicBezTo>
                    <a:pt x="7377" y="2108"/>
                    <a:pt x="7124" y="2193"/>
                    <a:pt x="6956" y="2193"/>
                  </a:cubicBezTo>
                  <a:cubicBezTo>
                    <a:pt x="6597" y="2193"/>
                    <a:pt x="6323" y="2108"/>
                    <a:pt x="6070" y="1919"/>
                  </a:cubicBezTo>
                  <a:lnTo>
                    <a:pt x="6956" y="696"/>
                  </a:lnTo>
                  <a:close/>
                  <a:moveTo>
                    <a:pt x="7124" y="1"/>
                  </a:moveTo>
                  <a:cubicBezTo>
                    <a:pt x="5902" y="1"/>
                    <a:pt x="4743" y="85"/>
                    <a:pt x="3605" y="85"/>
                  </a:cubicBezTo>
                  <a:lnTo>
                    <a:pt x="4574" y="169"/>
                  </a:lnTo>
                  <a:cubicBezTo>
                    <a:pt x="4574" y="612"/>
                    <a:pt x="4658" y="949"/>
                    <a:pt x="4848" y="1307"/>
                  </a:cubicBezTo>
                  <a:cubicBezTo>
                    <a:pt x="5017" y="1581"/>
                    <a:pt x="5185" y="1834"/>
                    <a:pt x="5459" y="2108"/>
                  </a:cubicBezTo>
                  <a:lnTo>
                    <a:pt x="4848" y="2888"/>
                  </a:lnTo>
                  <a:lnTo>
                    <a:pt x="3267" y="2445"/>
                  </a:lnTo>
                  <a:lnTo>
                    <a:pt x="3162" y="2445"/>
                  </a:lnTo>
                  <a:cubicBezTo>
                    <a:pt x="3078" y="2445"/>
                    <a:pt x="2993" y="2530"/>
                    <a:pt x="2993" y="2635"/>
                  </a:cubicBezTo>
                  <a:cubicBezTo>
                    <a:pt x="2909" y="2804"/>
                    <a:pt x="2993" y="2888"/>
                    <a:pt x="3078" y="2888"/>
                  </a:cubicBezTo>
                  <a:lnTo>
                    <a:pt x="4574" y="3331"/>
                  </a:lnTo>
                  <a:lnTo>
                    <a:pt x="3879" y="4300"/>
                  </a:lnTo>
                  <a:lnTo>
                    <a:pt x="2024" y="4216"/>
                  </a:lnTo>
                  <a:cubicBezTo>
                    <a:pt x="1855" y="4216"/>
                    <a:pt x="1771" y="4300"/>
                    <a:pt x="1771" y="4384"/>
                  </a:cubicBezTo>
                  <a:cubicBezTo>
                    <a:pt x="1771" y="4469"/>
                    <a:pt x="1855" y="4637"/>
                    <a:pt x="1940" y="4637"/>
                  </a:cubicBezTo>
                  <a:lnTo>
                    <a:pt x="3605" y="4743"/>
                  </a:lnTo>
                  <a:lnTo>
                    <a:pt x="2993" y="5523"/>
                  </a:lnTo>
                  <a:cubicBezTo>
                    <a:pt x="2993" y="5691"/>
                    <a:pt x="2993" y="5797"/>
                    <a:pt x="3078" y="5881"/>
                  </a:cubicBezTo>
                  <a:lnTo>
                    <a:pt x="3267" y="5881"/>
                  </a:lnTo>
                  <a:lnTo>
                    <a:pt x="3352" y="5797"/>
                  </a:lnTo>
                  <a:lnTo>
                    <a:pt x="3963" y="4996"/>
                  </a:lnTo>
                  <a:lnTo>
                    <a:pt x="4490" y="6408"/>
                  </a:lnTo>
                  <a:cubicBezTo>
                    <a:pt x="4574" y="6492"/>
                    <a:pt x="4658" y="6492"/>
                    <a:pt x="4743" y="6492"/>
                  </a:cubicBezTo>
                  <a:lnTo>
                    <a:pt x="4848" y="6492"/>
                  </a:lnTo>
                  <a:cubicBezTo>
                    <a:pt x="4932" y="6408"/>
                    <a:pt x="4932" y="6323"/>
                    <a:pt x="4932" y="6218"/>
                  </a:cubicBezTo>
                  <a:lnTo>
                    <a:pt x="4216" y="4553"/>
                  </a:lnTo>
                  <a:lnTo>
                    <a:pt x="4932" y="3584"/>
                  </a:lnTo>
                  <a:lnTo>
                    <a:pt x="5712" y="4743"/>
                  </a:lnTo>
                  <a:cubicBezTo>
                    <a:pt x="5712" y="4743"/>
                    <a:pt x="5796" y="4827"/>
                    <a:pt x="5902" y="4827"/>
                  </a:cubicBezTo>
                  <a:lnTo>
                    <a:pt x="5986" y="4827"/>
                  </a:lnTo>
                  <a:lnTo>
                    <a:pt x="5986" y="4743"/>
                  </a:lnTo>
                  <a:cubicBezTo>
                    <a:pt x="6155" y="4743"/>
                    <a:pt x="6155" y="4553"/>
                    <a:pt x="6070" y="4469"/>
                  </a:cubicBezTo>
                  <a:lnTo>
                    <a:pt x="5185" y="3162"/>
                  </a:lnTo>
                  <a:lnTo>
                    <a:pt x="5796" y="2277"/>
                  </a:lnTo>
                  <a:cubicBezTo>
                    <a:pt x="6155" y="2445"/>
                    <a:pt x="6513" y="2635"/>
                    <a:pt x="6956" y="2635"/>
                  </a:cubicBezTo>
                  <a:cubicBezTo>
                    <a:pt x="7209" y="2635"/>
                    <a:pt x="7567" y="2530"/>
                    <a:pt x="7820" y="2445"/>
                  </a:cubicBezTo>
                  <a:lnTo>
                    <a:pt x="8262" y="3331"/>
                  </a:lnTo>
                  <a:lnTo>
                    <a:pt x="7124" y="4553"/>
                  </a:lnTo>
                  <a:cubicBezTo>
                    <a:pt x="7040" y="4637"/>
                    <a:pt x="7040" y="4743"/>
                    <a:pt x="7124" y="4827"/>
                  </a:cubicBezTo>
                  <a:cubicBezTo>
                    <a:pt x="7209" y="4911"/>
                    <a:pt x="7209" y="4911"/>
                    <a:pt x="7293" y="4911"/>
                  </a:cubicBezTo>
                  <a:cubicBezTo>
                    <a:pt x="7293" y="4911"/>
                    <a:pt x="7377" y="4911"/>
                    <a:pt x="7483" y="4827"/>
                  </a:cubicBezTo>
                  <a:lnTo>
                    <a:pt x="8431" y="3689"/>
                  </a:lnTo>
                  <a:lnTo>
                    <a:pt x="9063" y="4827"/>
                  </a:lnTo>
                  <a:lnTo>
                    <a:pt x="8009" y="6408"/>
                  </a:lnTo>
                  <a:cubicBezTo>
                    <a:pt x="8009" y="6492"/>
                    <a:pt x="8009" y="6661"/>
                    <a:pt x="8094" y="6745"/>
                  </a:cubicBezTo>
                  <a:lnTo>
                    <a:pt x="8347" y="6745"/>
                  </a:lnTo>
                  <a:cubicBezTo>
                    <a:pt x="8347" y="6745"/>
                    <a:pt x="8347" y="6661"/>
                    <a:pt x="8431" y="6661"/>
                  </a:cubicBezTo>
                  <a:lnTo>
                    <a:pt x="9232" y="5270"/>
                  </a:lnTo>
                  <a:lnTo>
                    <a:pt x="9759" y="6134"/>
                  </a:lnTo>
                  <a:cubicBezTo>
                    <a:pt x="9759" y="6218"/>
                    <a:pt x="9843" y="6323"/>
                    <a:pt x="9927" y="6323"/>
                  </a:cubicBezTo>
                  <a:cubicBezTo>
                    <a:pt x="9927" y="6323"/>
                    <a:pt x="10012" y="6323"/>
                    <a:pt x="10012" y="6218"/>
                  </a:cubicBezTo>
                  <a:cubicBezTo>
                    <a:pt x="10117" y="6218"/>
                    <a:pt x="10201" y="6050"/>
                    <a:pt x="10117" y="5965"/>
                  </a:cubicBezTo>
                  <a:lnTo>
                    <a:pt x="9674" y="5080"/>
                  </a:lnTo>
                  <a:lnTo>
                    <a:pt x="11171" y="5270"/>
                  </a:lnTo>
                  <a:cubicBezTo>
                    <a:pt x="11255" y="5270"/>
                    <a:pt x="11424" y="5164"/>
                    <a:pt x="11424" y="5080"/>
                  </a:cubicBezTo>
                  <a:cubicBezTo>
                    <a:pt x="11424" y="4911"/>
                    <a:pt x="11339" y="4827"/>
                    <a:pt x="11171" y="4827"/>
                  </a:cubicBezTo>
                  <a:lnTo>
                    <a:pt x="9400" y="4637"/>
                  </a:lnTo>
                  <a:lnTo>
                    <a:pt x="8874" y="3499"/>
                  </a:lnTo>
                  <a:lnTo>
                    <a:pt x="10286" y="3415"/>
                  </a:lnTo>
                  <a:lnTo>
                    <a:pt x="10370" y="3331"/>
                  </a:lnTo>
                  <a:cubicBezTo>
                    <a:pt x="10370" y="3331"/>
                    <a:pt x="10454" y="3246"/>
                    <a:pt x="10454" y="3162"/>
                  </a:cubicBezTo>
                  <a:cubicBezTo>
                    <a:pt x="10454" y="3057"/>
                    <a:pt x="10370" y="2972"/>
                    <a:pt x="10201" y="2972"/>
                  </a:cubicBezTo>
                  <a:lnTo>
                    <a:pt x="8621" y="3162"/>
                  </a:lnTo>
                  <a:lnTo>
                    <a:pt x="8178" y="2193"/>
                  </a:lnTo>
                  <a:cubicBezTo>
                    <a:pt x="8789" y="1834"/>
                    <a:pt x="9148" y="1223"/>
                    <a:pt x="9232" y="612"/>
                  </a:cubicBezTo>
                  <a:lnTo>
                    <a:pt x="10201" y="696"/>
                  </a:lnTo>
                  <a:lnTo>
                    <a:pt x="10644" y="2361"/>
                  </a:lnTo>
                  <a:cubicBezTo>
                    <a:pt x="10644" y="2445"/>
                    <a:pt x="10728" y="2530"/>
                    <a:pt x="10813" y="2530"/>
                  </a:cubicBezTo>
                  <a:lnTo>
                    <a:pt x="10897" y="2530"/>
                  </a:lnTo>
                  <a:lnTo>
                    <a:pt x="10897" y="2445"/>
                  </a:lnTo>
                  <a:cubicBezTo>
                    <a:pt x="10981" y="2445"/>
                    <a:pt x="11065" y="2361"/>
                    <a:pt x="11065" y="2277"/>
                  </a:cubicBezTo>
                  <a:lnTo>
                    <a:pt x="10644" y="780"/>
                  </a:lnTo>
                  <a:lnTo>
                    <a:pt x="11866" y="865"/>
                  </a:lnTo>
                  <a:lnTo>
                    <a:pt x="12752" y="2530"/>
                  </a:lnTo>
                  <a:cubicBezTo>
                    <a:pt x="12752" y="2635"/>
                    <a:pt x="12836" y="2719"/>
                    <a:pt x="12920" y="2719"/>
                  </a:cubicBezTo>
                  <a:lnTo>
                    <a:pt x="13005" y="2719"/>
                  </a:lnTo>
                  <a:lnTo>
                    <a:pt x="13005" y="2635"/>
                  </a:lnTo>
                  <a:cubicBezTo>
                    <a:pt x="13089" y="2635"/>
                    <a:pt x="13173" y="2445"/>
                    <a:pt x="13089" y="2361"/>
                  </a:cubicBezTo>
                  <a:lnTo>
                    <a:pt x="12393" y="949"/>
                  </a:lnTo>
                  <a:lnTo>
                    <a:pt x="13447" y="1054"/>
                  </a:lnTo>
                  <a:lnTo>
                    <a:pt x="13531" y="949"/>
                  </a:lnTo>
                  <a:cubicBezTo>
                    <a:pt x="13616" y="949"/>
                    <a:pt x="13616" y="865"/>
                    <a:pt x="13616" y="780"/>
                  </a:cubicBezTo>
                  <a:cubicBezTo>
                    <a:pt x="13616" y="696"/>
                    <a:pt x="13531" y="612"/>
                    <a:pt x="13447" y="612"/>
                  </a:cubicBezTo>
                  <a:lnTo>
                    <a:pt x="12478" y="528"/>
                  </a:lnTo>
                  <a:lnTo>
                    <a:pt x="12646" y="254"/>
                  </a:lnTo>
                  <a:lnTo>
                    <a:pt x="12119" y="254"/>
                  </a:lnTo>
                  <a:lnTo>
                    <a:pt x="11951" y="422"/>
                  </a:lnTo>
                  <a:lnTo>
                    <a:pt x="10728" y="338"/>
                  </a:lnTo>
                  <a:lnTo>
                    <a:pt x="10813" y="169"/>
                  </a:lnTo>
                  <a:cubicBezTo>
                    <a:pt x="10644" y="85"/>
                    <a:pt x="10454" y="85"/>
                    <a:pt x="10370" y="85"/>
                  </a:cubicBezTo>
                  <a:lnTo>
                    <a:pt x="10286" y="254"/>
                  </a:lnTo>
                  <a:lnTo>
                    <a:pt x="9232" y="169"/>
                  </a:lnTo>
                  <a:lnTo>
                    <a:pt x="9232" y="85"/>
                  </a:lnTo>
                  <a:lnTo>
                    <a:pt x="8789" y="85"/>
                  </a:lnTo>
                  <a:lnTo>
                    <a:pt x="8789" y="169"/>
                  </a:lnTo>
                  <a:lnTo>
                    <a:pt x="7377"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9375699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ne column text 6">
  <p:cSld name="One column text 6">
    <p:bg>
      <p:bgPr>
        <a:solidFill>
          <a:schemeClr val="accent4"/>
        </a:solidFill>
        <a:effectLst/>
      </p:bgPr>
    </p:bg>
    <p:spTree>
      <p:nvGrpSpPr>
        <p:cNvPr id="1" name="Shape 2077"/>
        <p:cNvGrpSpPr/>
        <p:nvPr/>
      </p:nvGrpSpPr>
      <p:grpSpPr>
        <a:xfrm>
          <a:off x="0" y="0"/>
          <a:ext cx="0" cy="0"/>
          <a:chOff x="0" y="0"/>
          <a:chExt cx="0" cy="0"/>
        </a:xfrm>
      </p:grpSpPr>
      <p:sp>
        <p:nvSpPr>
          <p:cNvPr id="2078" name="Google Shape;2078;p26"/>
          <p:cNvSpPr/>
          <p:nvPr/>
        </p:nvSpPr>
        <p:spPr>
          <a:xfrm>
            <a:off x="273900" y="267000"/>
            <a:ext cx="8596200" cy="4609500"/>
          </a:xfrm>
          <a:prstGeom prst="rect">
            <a:avLst/>
          </a:pr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79" name="Google Shape;2079;p26"/>
          <p:cNvSpPr txBox="1">
            <a:spLocks noGrp="1"/>
          </p:cNvSpPr>
          <p:nvPr>
            <p:ph type="title"/>
          </p:nvPr>
        </p:nvSpPr>
        <p:spPr>
          <a:xfrm>
            <a:off x="1085850" y="362000"/>
            <a:ext cx="7337400" cy="156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None/>
              <a:defRPr sz="48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80" name="Google Shape;2080;p26"/>
          <p:cNvSpPr txBox="1">
            <a:spLocks noGrp="1"/>
          </p:cNvSpPr>
          <p:nvPr>
            <p:ph type="body" idx="1"/>
          </p:nvPr>
        </p:nvSpPr>
        <p:spPr>
          <a:xfrm>
            <a:off x="5010150" y="2018050"/>
            <a:ext cx="3413100" cy="572700"/>
          </a:xfrm>
          <a:prstGeom prst="rect">
            <a:avLst/>
          </a:prstGeom>
        </p:spPr>
        <p:txBody>
          <a:bodyPr spcFirstLastPara="1" wrap="square" lIns="91425" tIns="91425" rIns="91425" bIns="91425" anchor="t" anchorCtr="0">
            <a:noAutofit/>
          </a:bodyPr>
          <a:lstStyle>
            <a:lvl1pPr marL="457200" lvl="0" indent="-304800" algn="r" rtl="0">
              <a:spcBef>
                <a:spcPts val="0"/>
              </a:spcBef>
              <a:spcAft>
                <a:spcPts val="0"/>
              </a:spcAft>
              <a:buSzPts val="1200"/>
              <a:buChar char="●"/>
              <a:defRPr sz="2600">
                <a:solidFill>
                  <a:schemeClr val="accent4"/>
                </a:solidFill>
                <a:latin typeface="Satisfy"/>
                <a:ea typeface="Satisfy"/>
                <a:cs typeface="Satisfy"/>
                <a:sym typeface="Satisfy"/>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2081" name="Google Shape;2081;p26"/>
          <p:cNvGrpSpPr/>
          <p:nvPr/>
        </p:nvGrpSpPr>
        <p:grpSpPr>
          <a:xfrm>
            <a:off x="973807" y="390842"/>
            <a:ext cx="7726227" cy="4074445"/>
            <a:chOff x="973807" y="390842"/>
            <a:chExt cx="7726227" cy="4074445"/>
          </a:xfrm>
        </p:grpSpPr>
        <p:sp>
          <p:nvSpPr>
            <p:cNvPr id="2082" name="Google Shape;2082;p26"/>
            <p:cNvSpPr/>
            <p:nvPr/>
          </p:nvSpPr>
          <p:spPr>
            <a:xfrm>
              <a:off x="8352065" y="3619459"/>
              <a:ext cx="347970" cy="347970"/>
            </a:xfrm>
            <a:custGeom>
              <a:avLst/>
              <a:gdLst/>
              <a:ahLst/>
              <a:cxnLst/>
              <a:rect l="l" t="t" r="r" b="b"/>
              <a:pathLst>
                <a:path w="14213" h="14213" extrusionOk="0">
                  <a:moveTo>
                    <a:pt x="7118" y="0"/>
                  </a:moveTo>
                  <a:cubicBezTo>
                    <a:pt x="3229" y="0"/>
                    <a:pt x="0" y="3116"/>
                    <a:pt x="0" y="7095"/>
                  </a:cubicBezTo>
                  <a:cubicBezTo>
                    <a:pt x="0" y="10984"/>
                    <a:pt x="3229" y="14213"/>
                    <a:pt x="7118" y="14213"/>
                  </a:cubicBezTo>
                  <a:cubicBezTo>
                    <a:pt x="11097" y="14213"/>
                    <a:pt x="14213" y="10984"/>
                    <a:pt x="14213" y="7095"/>
                  </a:cubicBezTo>
                  <a:cubicBezTo>
                    <a:pt x="14213" y="3116"/>
                    <a:pt x="11097" y="0"/>
                    <a:pt x="7118"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3" name="Google Shape;2083;p26"/>
            <p:cNvSpPr/>
            <p:nvPr/>
          </p:nvSpPr>
          <p:spPr>
            <a:xfrm>
              <a:off x="6524147" y="3571409"/>
              <a:ext cx="252782" cy="252757"/>
            </a:xfrm>
            <a:custGeom>
              <a:avLst/>
              <a:gdLst/>
              <a:ahLst/>
              <a:cxnLst/>
              <a:rect l="l" t="t" r="r" b="b"/>
              <a:pathLst>
                <a:path w="10325" h="10324" extrusionOk="0">
                  <a:moveTo>
                    <a:pt x="5208" y="0"/>
                  </a:moveTo>
                  <a:cubicBezTo>
                    <a:pt x="2365" y="0"/>
                    <a:pt x="0" y="2274"/>
                    <a:pt x="0" y="5117"/>
                  </a:cubicBezTo>
                  <a:cubicBezTo>
                    <a:pt x="0" y="7959"/>
                    <a:pt x="2365" y="10324"/>
                    <a:pt x="5208" y="10324"/>
                  </a:cubicBezTo>
                  <a:cubicBezTo>
                    <a:pt x="8050" y="10324"/>
                    <a:pt x="10324" y="7959"/>
                    <a:pt x="10324" y="5117"/>
                  </a:cubicBezTo>
                  <a:cubicBezTo>
                    <a:pt x="10324" y="2274"/>
                    <a:pt x="8050" y="0"/>
                    <a:pt x="5208"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4" name="Google Shape;2084;p26"/>
            <p:cNvSpPr/>
            <p:nvPr/>
          </p:nvSpPr>
          <p:spPr>
            <a:xfrm>
              <a:off x="5444908" y="3410952"/>
              <a:ext cx="69628" cy="69604"/>
            </a:xfrm>
            <a:custGeom>
              <a:avLst/>
              <a:gdLst/>
              <a:ahLst/>
              <a:cxnLst/>
              <a:rect l="l" t="t" r="r" b="b"/>
              <a:pathLst>
                <a:path w="2844" h="2843" extrusionOk="0">
                  <a:moveTo>
                    <a:pt x="1433" y="0"/>
                  </a:moveTo>
                  <a:cubicBezTo>
                    <a:pt x="683" y="0"/>
                    <a:pt x="1" y="569"/>
                    <a:pt x="1" y="1410"/>
                  </a:cubicBezTo>
                  <a:cubicBezTo>
                    <a:pt x="1" y="2161"/>
                    <a:pt x="683" y="2843"/>
                    <a:pt x="1433" y="2843"/>
                  </a:cubicBezTo>
                  <a:cubicBezTo>
                    <a:pt x="2184" y="2843"/>
                    <a:pt x="2843" y="2161"/>
                    <a:pt x="2843" y="1410"/>
                  </a:cubicBezTo>
                  <a:cubicBezTo>
                    <a:pt x="2843" y="569"/>
                    <a:pt x="2184" y="0"/>
                    <a:pt x="1433" y="0"/>
                  </a:cubicBezTo>
                  <a:close/>
                </a:path>
              </a:pathLst>
            </a:custGeom>
            <a:solidFill>
              <a:srgbClr val="8DFFD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5" name="Google Shape;2085;p26"/>
            <p:cNvSpPr/>
            <p:nvPr/>
          </p:nvSpPr>
          <p:spPr>
            <a:xfrm>
              <a:off x="1355719" y="2459513"/>
              <a:ext cx="66837" cy="69604"/>
            </a:xfrm>
            <a:custGeom>
              <a:avLst/>
              <a:gdLst/>
              <a:ahLst/>
              <a:cxnLst/>
              <a:rect l="l" t="t" r="r" b="b"/>
              <a:pathLst>
                <a:path w="2730" h="2843" extrusionOk="0">
                  <a:moveTo>
                    <a:pt x="1320" y="0"/>
                  </a:moveTo>
                  <a:cubicBezTo>
                    <a:pt x="569" y="0"/>
                    <a:pt x="1" y="660"/>
                    <a:pt x="1" y="1433"/>
                  </a:cubicBezTo>
                  <a:cubicBezTo>
                    <a:pt x="1" y="2274"/>
                    <a:pt x="569" y="2843"/>
                    <a:pt x="1320" y="2843"/>
                  </a:cubicBezTo>
                  <a:cubicBezTo>
                    <a:pt x="2161" y="2843"/>
                    <a:pt x="2730" y="2274"/>
                    <a:pt x="2730" y="1433"/>
                  </a:cubicBezTo>
                  <a:cubicBezTo>
                    <a:pt x="2730" y="660"/>
                    <a:pt x="2161" y="0"/>
                    <a:pt x="1320"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6" name="Google Shape;2086;p26"/>
            <p:cNvSpPr/>
            <p:nvPr/>
          </p:nvSpPr>
          <p:spPr>
            <a:xfrm>
              <a:off x="2617278" y="2264657"/>
              <a:ext cx="69628" cy="69604"/>
            </a:xfrm>
            <a:custGeom>
              <a:avLst/>
              <a:gdLst/>
              <a:ahLst/>
              <a:cxnLst/>
              <a:rect l="l" t="t" r="r" b="b"/>
              <a:pathLst>
                <a:path w="2844" h="2843" extrusionOk="0">
                  <a:moveTo>
                    <a:pt x="1433" y="0"/>
                  </a:moveTo>
                  <a:cubicBezTo>
                    <a:pt x="660" y="0"/>
                    <a:pt x="1" y="660"/>
                    <a:pt x="1" y="1433"/>
                  </a:cubicBezTo>
                  <a:cubicBezTo>
                    <a:pt x="1" y="2183"/>
                    <a:pt x="660" y="2843"/>
                    <a:pt x="1433" y="2843"/>
                  </a:cubicBezTo>
                  <a:cubicBezTo>
                    <a:pt x="2184" y="2843"/>
                    <a:pt x="2843" y="2183"/>
                    <a:pt x="2843" y="1433"/>
                  </a:cubicBezTo>
                  <a:cubicBezTo>
                    <a:pt x="2843" y="660"/>
                    <a:pt x="2184" y="0"/>
                    <a:pt x="1433" y="0"/>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7" name="Google Shape;2087;p26"/>
            <p:cNvSpPr/>
            <p:nvPr/>
          </p:nvSpPr>
          <p:spPr>
            <a:xfrm>
              <a:off x="4269087" y="2359845"/>
              <a:ext cx="296777" cy="296752"/>
            </a:xfrm>
            <a:custGeom>
              <a:avLst/>
              <a:gdLst/>
              <a:ahLst/>
              <a:cxnLst/>
              <a:rect l="l" t="t" r="r" b="b"/>
              <a:pathLst>
                <a:path w="12122" h="12121" extrusionOk="0">
                  <a:moveTo>
                    <a:pt x="6073" y="1"/>
                  </a:moveTo>
                  <a:cubicBezTo>
                    <a:pt x="2753" y="1"/>
                    <a:pt x="1" y="2752"/>
                    <a:pt x="1" y="6072"/>
                  </a:cubicBezTo>
                  <a:cubicBezTo>
                    <a:pt x="1" y="9392"/>
                    <a:pt x="2753" y="12121"/>
                    <a:pt x="6073" y="12121"/>
                  </a:cubicBezTo>
                  <a:cubicBezTo>
                    <a:pt x="9370" y="12121"/>
                    <a:pt x="12121" y="9392"/>
                    <a:pt x="12121" y="6072"/>
                  </a:cubicBezTo>
                  <a:cubicBezTo>
                    <a:pt x="12121" y="2752"/>
                    <a:pt x="9370" y="1"/>
                    <a:pt x="6073"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8" name="Google Shape;2088;p26"/>
            <p:cNvSpPr/>
            <p:nvPr/>
          </p:nvSpPr>
          <p:spPr>
            <a:xfrm>
              <a:off x="1483224" y="3155404"/>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89" name="Google Shape;2089;p26"/>
            <p:cNvSpPr/>
            <p:nvPr/>
          </p:nvSpPr>
          <p:spPr>
            <a:xfrm>
              <a:off x="5830398" y="3774366"/>
              <a:ext cx="779449" cy="690921"/>
            </a:xfrm>
            <a:custGeom>
              <a:avLst/>
              <a:gdLst/>
              <a:ahLst/>
              <a:cxnLst/>
              <a:rect l="l" t="t" r="r" b="b"/>
              <a:pathLst>
                <a:path w="31837" h="28221" extrusionOk="0">
                  <a:moveTo>
                    <a:pt x="15737" y="3025"/>
                  </a:moveTo>
                  <a:lnTo>
                    <a:pt x="18397" y="7482"/>
                  </a:lnTo>
                  <a:lnTo>
                    <a:pt x="13190" y="7573"/>
                  </a:lnTo>
                  <a:lnTo>
                    <a:pt x="15737" y="3025"/>
                  </a:lnTo>
                  <a:close/>
                  <a:moveTo>
                    <a:pt x="25492" y="8232"/>
                  </a:moveTo>
                  <a:lnTo>
                    <a:pt x="22854" y="13167"/>
                  </a:lnTo>
                  <a:lnTo>
                    <a:pt x="19898" y="8323"/>
                  </a:lnTo>
                  <a:lnTo>
                    <a:pt x="25492" y="8232"/>
                  </a:lnTo>
                  <a:close/>
                  <a:moveTo>
                    <a:pt x="18579" y="8323"/>
                  </a:moveTo>
                  <a:lnTo>
                    <a:pt x="17442" y="10415"/>
                  </a:lnTo>
                  <a:lnTo>
                    <a:pt x="17169" y="9460"/>
                  </a:lnTo>
                  <a:lnTo>
                    <a:pt x="16601" y="9665"/>
                  </a:lnTo>
                  <a:lnTo>
                    <a:pt x="16965" y="11279"/>
                  </a:lnTo>
                  <a:lnTo>
                    <a:pt x="15919" y="13258"/>
                  </a:lnTo>
                  <a:lnTo>
                    <a:pt x="14691" y="11279"/>
                  </a:lnTo>
                  <a:lnTo>
                    <a:pt x="15168" y="9665"/>
                  </a:lnTo>
                  <a:lnTo>
                    <a:pt x="14509" y="9574"/>
                  </a:lnTo>
                  <a:lnTo>
                    <a:pt x="14213" y="10506"/>
                  </a:lnTo>
                  <a:lnTo>
                    <a:pt x="12985" y="8437"/>
                  </a:lnTo>
                  <a:lnTo>
                    <a:pt x="18579" y="8323"/>
                  </a:lnTo>
                  <a:close/>
                  <a:moveTo>
                    <a:pt x="11666" y="8528"/>
                  </a:moveTo>
                  <a:lnTo>
                    <a:pt x="9006" y="13349"/>
                  </a:lnTo>
                  <a:lnTo>
                    <a:pt x="6072" y="8619"/>
                  </a:lnTo>
                  <a:lnTo>
                    <a:pt x="11666" y="8528"/>
                  </a:lnTo>
                  <a:close/>
                  <a:moveTo>
                    <a:pt x="19239" y="8892"/>
                  </a:moveTo>
                  <a:lnTo>
                    <a:pt x="22081" y="13553"/>
                  </a:lnTo>
                  <a:lnTo>
                    <a:pt x="19898" y="13644"/>
                  </a:lnTo>
                  <a:lnTo>
                    <a:pt x="19898" y="13644"/>
                  </a:lnTo>
                  <a:lnTo>
                    <a:pt x="20580" y="12871"/>
                  </a:lnTo>
                  <a:lnTo>
                    <a:pt x="20103" y="12416"/>
                  </a:lnTo>
                  <a:lnTo>
                    <a:pt x="18966" y="13644"/>
                  </a:lnTo>
                  <a:lnTo>
                    <a:pt x="16692" y="13644"/>
                  </a:lnTo>
                  <a:lnTo>
                    <a:pt x="17738" y="11643"/>
                  </a:lnTo>
                  <a:lnTo>
                    <a:pt x="19330" y="11166"/>
                  </a:lnTo>
                  <a:lnTo>
                    <a:pt x="19148" y="10597"/>
                  </a:lnTo>
                  <a:lnTo>
                    <a:pt x="18193" y="10802"/>
                  </a:lnTo>
                  <a:lnTo>
                    <a:pt x="19239" y="8892"/>
                  </a:lnTo>
                  <a:close/>
                  <a:moveTo>
                    <a:pt x="12326" y="9096"/>
                  </a:moveTo>
                  <a:lnTo>
                    <a:pt x="13463" y="10893"/>
                  </a:lnTo>
                  <a:lnTo>
                    <a:pt x="12508" y="10711"/>
                  </a:lnTo>
                  <a:lnTo>
                    <a:pt x="12326" y="11370"/>
                  </a:lnTo>
                  <a:lnTo>
                    <a:pt x="13940" y="11734"/>
                  </a:lnTo>
                  <a:lnTo>
                    <a:pt x="15168" y="13735"/>
                  </a:lnTo>
                  <a:lnTo>
                    <a:pt x="12894" y="13735"/>
                  </a:lnTo>
                  <a:lnTo>
                    <a:pt x="11666" y="12598"/>
                  </a:lnTo>
                  <a:lnTo>
                    <a:pt x="11189" y="13076"/>
                  </a:lnTo>
                  <a:lnTo>
                    <a:pt x="11939" y="13735"/>
                  </a:lnTo>
                  <a:lnTo>
                    <a:pt x="9779" y="13826"/>
                  </a:lnTo>
                  <a:lnTo>
                    <a:pt x="12326" y="9096"/>
                  </a:lnTo>
                  <a:close/>
                  <a:moveTo>
                    <a:pt x="22081" y="14486"/>
                  </a:moveTo>
                  <a:lnTo>
                    <a:pt x="19443" y="19125"/>
                  </a:lnTo>
                  <a:lnTo>
                    <a:pt x="18397" y="17328"/>
                  </a:lnTo>
                  <a:lnTo>
                    <a:pt x="19330" y="17533"/>
                  </a:lnTo>
                  <a:lnTo>
                    <a:pt x="19443" y="16851"/>
                  </a:lnTo>
                  <a:lnTo>
                    <a:pt x="17829" y="16487"/>
                  </a:lnTo>
                  <a:lnTo>
                    <a:pt x="16692" y="14577"/>
                  </a:lnTo>
                  <a:lnTo>
                    <a:pt x="18966" y="14486"/>
                  </a:lnTo>
                  <a:lnTo>
                    <a:pt x="20194" y="15623"/>
                  </a:lnTo>
                  <a:lnTo>
                    <a:pt x="20671" y="15145"/>
                  </a:lnTo>
                  <a:lnTo>
                    <a:pt x="19898" y="14486"/>
                  </a:lnTo>
                  <a:close/>
                  <a:moveTo>
                    <a:pt x="15168" y="14577"/>
                  </a:moveTo>
                  <a:lnTo>
                    <a:pt x="14031" y="16578"/>
                  </a:lnTo>
                  <a:lnTo>
                    <a:pt x="12508" y="17055"/>
                  </a:lnTo>
                  <a:lnTo>
                    <a:pt x="12712" y="17715"/>
                  </a:lnTo>
                  <a:lnTo>
                    <a:pt x="13645" y="17419"/>
                  </a:lnTo>
                  <a:lnTo>
                    <a:pt x="13645" y="17419"/>
                  </a:lnTo>
                  <a:lnTo>
                    <a:pt x="12508" y="19329"/>
                  </a:lnTo>
                  <a:lnTo>
                    <a:pt x="9779" y="14690"/>
                  </a:lnTo>
                  <a:lnTo>
                    <a:pt x="11939" y="14690"/>
                  </a:lnTo>
                  <a:lnTo>
                    <a:pt x="11280" y="15350"/>
                  </a:lnTo>
                  <a:lnTo>
                    <a:pt x="11757" y="15827"/>
                  </a:lnTo>
                  <a:lnTo>
                    <a:pt x="12894" y="14577"/>
                  </a:lnTo>
                  <a:close/>
                  <a:moveTo>
                    <a:pt x="22854" y="14872"/>
                  </a:moveTo>
                  <a:lnTo>
                    <a:pt x="25788" y="19602"/>
                  </a:lnTo>
                  <a:lnTo>
                    <a:pt x="20194" y="19807"/>
                  </a:lnTo>
                  <a:lnTo>
                    <a:pt x="22854" y="14872"/>
                  </a:lnTo>
                  <a:close/>
                  <a:moveTo>
                    <a:pt x="15919" y="14963"/>
                  </a:moveTo>
                  <a:lnTo>
                    <a:pt x="17169" y="16964"/>
                  </a:lnTo>
                  <a:lnTo>
                    <a:pt x="16692" y="18556"/>
                  </a:lnTo>
                  <a:lnTo>
                    <a:pt x="17351" y="18761"/>
                  </a:lnTo>
                  <a:lnTo>
                    <a:pt x="17624" y="17806"/>
                  </a:lnTo>
                  <a:lnTo>
                    <a:pt x="18875" y="19807"/>
                  </a:lnTo>
                  <a:lnTo>
                    <a:pt x="13281" y="19898"/>
                  </a:lnTo>
                  <a:lnTo>
                    <a:pt x="13281" y="19898"/>
                  </a:lnTo>
                  <a:lnTo>
                    <a:pt x="14418" y="17806"/>
                  </a:lnTo>
                  <a:lnTo>
                    <a:pt x="14600" y="18761"/>
                  </a:lnTo>
                  <a:lnTo>
                    <a:pt x="15259" y="18556"/>
                  </a:lnTo>
                  <a:lnTo>
                    <a:pt x="14782" y="16964"/>
                  </a:lnTo>
                  <a:lnTo>
                    <a:pt x="15919" y="14963"/>
                  </a:lnTo>
                  <a:close/>
                  <a:moveTo>
                    <a:pt x="9006" y="15145"/>
                  </a:moveTo>
                  <a:lnTo>
                    <a:pt x="11939" y="19898"/>
                  </a:lnTo>
                  <a:lnTo>
                    <a:pt x="6368" y="19989"/>
                  </a:lnTo>
                  <a:lnTo>
                    <a:pt x="9006" y="15145"/>
                  </a:lnTo>
                  <a:close/>
                  <a:moveTo>
                    <a:pt x="18670" y="20648"/>
                  </a:moveTo>
                  <a:lnTo>
                    <a:pt x="16123" y="25196"/>
                  </a:lnTo>
                  <a:lnTo>
                    <a:pt x="13463" y="20739"/>
                  </a:lnTo>
                  <a:lnTo>
                    <a:pt x="18670" y="20648"/>
                  </a:lnTo>
                  <a:close/>
                  <a:moveTo>
                    <a:pt x="22172" y="0"/>
                  </a:moveTo>
                  <a:lnTo>
                    <a:pt x="21513" y="182"/>
                  </a:lnTo>
                  <a:lnTo>
                    <a:pt x="22081" y="2070"/>
                  </a:lnTo>
                  <a:lnTo>
                    <a:pt x="21331" y="3411"/>
                  </a:lnTo>
                  <a:lnTo>
                    <a:pt x="20580" y="751"/>
                  </a:lnTo>
                  <a:lnTo>
                    <a:pt x="19716" y="1046"/>
                  </a:lnTo>
                  <a:lnTo>
                    <a:pt x="20762" y="4548"/>
                  </a:lnTo>
                  <a:lnTo>
                    <a:pt x="20103" y="5685"/>
                  </a:lnTo>
                  <a:lnTo>
                    <a:pt x="19239" y="2547"/>
                  </a:lnTo>
                  <a:lnTo>
                    <a:pt x="18397" y="2752"/>
                  </a:lnTo>
                  <a:lnTo>
                    <a:pt x="19534" y="6731"/>
                  </a:lnTo>
                  <a:lnTo>
                    <a:pt x="19239" y="7186"/>
                  </a:lnTo>
                  <a:lnTo>
                    <a:pt x="16123" y="1888"/>
                  </a:lnTo>
                  <a:lnTo>
                    <a:pt x="15350" y="1888"/>
                  </a:lnTo>
                  <a:lnTo>
                    <a:pt x="12326" y="7300"/>
                  </a:lnTo>
                  <a:lnTo>
                    <a:pt x="12053" y="6822"/>
                  </a:lnTo>
                  <a:lnTo>
                    <a:pt x="12985" y="2934"/>
                  </a:lnTo>
                  <a:lnTo>
                    <a:pt x="12985" y="2843"/>
                  </a:lnTo>
                  <a:lnTo>
                    <a:pt x="12235" y="2638"/>
                  </a:lnTo>
                  <a:lnTo>
                    <a:pt x="11371" y="5776"/>
                  </a:lnTo>
                  <a:lnTo>
                    <a:pt x="10802" y="4730"/>
                  </a:lnTo>
                  <a:lnTo>
                    <a:pt x="11666" y="1228"/>
                  </a:lnTo>
                  <a:lnTo>
                    <a:pt x="11666" y="1137"/>
                  </a:lnTo>
                  <a:lnTo>
                    <a:pt x="10802" y="933"/>
                  </a:lnTo>
                  <a:lnTo>
                    <a:pt x="10143" y="3684"/>
                  </a:lnTo>
                  <a:lnTo>
                    <a:pt x="9301" y="2274"/>
                  </a:lnTo>
                  <a:lnTo>
                    <a:pt x="9779" y="364"/>
                  </a:lnTo>
                  <a:lnTo>
                    <a:pt x="9097" y="273"/>
                  </a:lnTo>
                  <a:lnTo>
                    <a:pt x="8824" y="1501"/>
                  </a:lnTo>
                  <a:lnTo>
                    <a:pt x="8073" y="273"/>
                  </a:lnTo>
                  <a:lnTo>
                    <a:pt x="7300" y="751"/>
                  </a:lnTo>
                  <a:lnTo>
                    <a:pt x="8073" y="1888"/>
                  </a:lnTo>
                  <a:lnTo>
                    <a:pt x="6823" y="1615"/>
                  </a:lnTo>
                  <a:lnTo>
                    <a:pt x="6641" y="2274"/>
                  </a:lnTo>
                  <a:lnTo>
                    <a:pt x="8528" y="2752"/>
                  </a:lnTo>
                  <a:lnTo>
                    <a:pt x="9392" y="4071"/>
                  </a:lnTo>
                  <a:lnTo>
                    <a:pt x="6641" y="3411"/>
                  </a:lnTo>
                  <a:lnTo>
                    <a:pt x="6459" y="4253"/>
                  </a:lnTo>
                  <a:lnTo>
                    <a:pt x="10052" y="5117"/>
                  </a:lnTo>
                  <a:lnTo>
                    <a:pt x="10620" y="6254"/>
                  </a:lnTo>
                  <a:lnTo>
                    <a:pt x="7596" y="5481"/>
                  </a:lnTo>
                  <a:lnTo>
                    <a:pt x="7505" y="5481"/>
                  </a:lnTo>
                  <a:lnTo>
                    <a:pt x="7300" y="6345"/>
                  </a:lnTo>
                  <a:lnTo>
                    <a:pt x="11280" y="7300"/>
                  </a:lnTo>
                  <a:lnTo>
                    <a:pt x="11484" y="7664"/>
                  </a:lnTo>
                  <a:lnTo>
                    <a:pt x="5322" y="7755"/>
                  </a:lnTo>
                  <a:lnTo>
                    <a:pt x="4935" y="8437"/>
                  </a:lnTo>
                  <a:lnTo>
                    <a:pt x="8255" y="13826"/>
                  </a:lnTo>
                  <a:lnTo>
                    <a:pt x="7687" y="13826"/>
                  </a:lnTo>
                  <a:lnTo>
                    <a:pt x="4753" y="11075"/>
                  </a:lnTo>
                  <a:lnTo>
                    <a:pt x="4753" y="10984"/>
                  </a:lnTo>
                  <a:lnTo>
                    <a:pt x="4185" y="11643"/>
                  </a:lnTo>
                  <a:lnTo>
                    <a:pt x="6459" y="13826"/>
                  </a:lnTo>
                  <a:lnTo>
                    <a:pt x="5231" y="13917"/>
                  </a:lnTo>
                  <a:lnTo>
                    <a:pt x="2570" y="11370"/>
                  </a:lnTo>
                  <a:lnTo>
                    <a:pt x="2570" y="11279"/>
                  </a:lnTo>
                  <a:lnTo>
                    <a:pt x="1911" y="11939"/>
                  </a:lnTo>
                  <a:lnTo>
                    <a:pt x="3980" y="13917"/>
                  </a:lnTo>
                  <a:lnTo>
                    <a:pt x="2388" y="13917"/>
                  </a:lnTo>
                  <a:lnTo>
                    <a:pt x="956" y="12598"/>
                  </a:lnTo>
                  <a:lnTo>
                    <a:pt x="478" y="13076"/>
                  </a:lnTo>
                  <a:lnTo>
                    <a:pt x="1433" y="13917"/>
                  </a:lnTo>
                  <a:lnTo>
                    <a:pt x="1" y="14008"/>
                  </a:lnTo>
                  <a:lnTo>
                    <a:pt x="1" y="14872"/>
                  </a:lnTo>
                  <a:lnTo>
                    <a:pt x="1433" y="14872"/>
                  </a:lnTo>
                  <a:lnTo>
                    <a:pt x="569" y="15714"/>
                  </a:lnTo>
                  <a:lnTo>
                    <a:pt x="1047" y="16191"/>
                  </a:lnTo>
                  <a:lnTo>
                    <a:pt x="2388" y="14781"/>
                  </a:lnTo>
                  <a:lnTo>
                    <a:pt x="3980" y="14781"/>
                  </a:lnTo>
                  <a:lnTo>
                    <a:pt x="2093" y="16760"/>
                  </a:lnTo>
                  <a:lnTo>
                    <a:pt x="2002" y="16760"/>
                  </a:lnTo>
                  <a:lnTo>
                    <a:pt x="2661" y="17419"/>
                  </a:lnTo>
                  <a:lnTo>
                    <a:pt x="5231" y="14781"/>
                  </a:lnTo>
                  <a:lnTo>
                    <a:pt x="6459" y="14781"/>
                  </a:lnTo>
                  <a:lnTo>
                    <a:pt x="4276" y="17055"/>
                  </a:lnTo>
                  <a:lnTo>
                    <a:pt x="4844" y="17715"/>
                  </a:lnTo>
                  <a:lnTo>
                    <a:pt x="7687" y="14690"/>
                  </a:lnTo>
                  <a:lnTo>
                    <a:pt x="8255" y="14690"/>
                  </a:lnTo>
                  <a:lnTo>
                    <a:pt x="5231" y="20262"/>
                  </a:lnTo>
                  <a:lnTo>
                    <a:pt x="5595" y="20944"/>
                  </a:lnTo>
                  <a:lnTo>
                    <a:pt x="11757" y="20739"/>
                  </a:lnTo>
                  <a:lnTo>
                    <a:pt x="11757" y="20739"/>
                  </a:lnTo>
                  <a:lnTo>
                    <a:pt x="11575" y="21126"/>
                  </a:lnTo>
                  <a:lnTo>
                    <a:pt x="7596" y="22263"/>
                  </a:lnTo>
                  <a:lnTo>
                    <a:pt x="7869" y="23104"/>
                  </a:lnTo>
                  <a:lnTo>
                    <a:pt x="11007" y="22172"/>
                  </a:lnTo>
                  <a:lnTo>
                    <a:pt x="11007" y="22172"/>
                  </a:lnTo>
                  <a:lnTo>
                    <a:pt x="10347" y="23309"/>
                  </a:lnTo>
                  <a:lnTo>
                    <a:pt x="6823" y="24355"/>
                  </a:lnTo>
                  <a:lnTo>
                    <a:pt x="7027" y="25105"/>
                  </a:lnTo>
                  <a:lnTo>
                    <a:pt x="9779" y="24355"/>
                  </a:lnTo>
                  <a:lnTo>
                    <a:pt x="9006" y="25765"/>
                  </a:lnTo>
                  <a:lnTo>
                    <a:pt x="7118" y="26333"/>
                  </a:lnTo>
                  <a:lnTo>
                    <a:pt x="7300" y="26993"/>
                  </a:lnTo>
                  <a:lnTo>
                    <a:pt x="8528" y="26629"/>
                  </a:lnTo>
                  <a:lnTo>
                    <a:pt x="8528" y="26629"/>
                  </a:lnTo>
                  <a:lnTo>
                    <a:pt x="7869" y="27857"/>
                  </a:lnTo>
                  <a:lnTo>
                    <a:pt x="8642" y="28221"/>
                  </a:lnTo>
                  <a:lnTo>
                    <a:pt x="9301" y="26993"/>
                  </a:lnTo>
                  <a:lnTo>
                    <a:pt x="9665" y="28221"/>
                  </a:lnTo>
                  <a:lnTo>
                    <a:pt x="10234" y="28039"/>
                  </a:lnTo>
                  <a:lnTo>
                    <a:pt x="9779" y="26242"/>
                  </a:lnTo>
                  <a:lnTo>
                    <a:pt x="10529" y="24810"/>
                  </a:lnTo>
                  <a:lnTo>
                    <a:pt x="11280" y="27470"/>
                  </a:lnTo>
                  <a:lnTo>
                    <a:pt x="12144" y="27288"/>
                  </a:lnTo>
                  <a:lnTo>
                    <a:pt x="11098" y="23786"/>
                  </a:lnTo>
                  <a:lnTo>
                    <a:pt x="11757" y="22649"/>
                  </a:lnTo>
                  <a:lnTo>
                    <a:pt x="12621" y="25674"/>
                  </a:lnTo>
                  <a:lnTo>
                    <a:pt x="13463" y="25492"/>
                  </a:lnTo>
                  <a:lnTo>
                    <a:pt x="12326" y="21512"/>
                  </a:lnTo>
                  <a:lnTo>
                    <a:pt x="12621" y="21035"/>
                  </a:lnTo>
                  <a:lnTo>
                    <a:pt x="15737" y="26333"/>
                  </a:lnTo>
                  <a:lnTo>
                    <a:pt x="16487" y="26333"/>
                  </a:lnTo>
                  <a:lnTo>
                    <a:pt x="19534" y="20944"/>
                  </a:lnTo>
                  <a:lnTo>
                    <a:pt x="19807" y="21399"/>
                  </a:lnTo>
                  <a:lnTo>
                    <a:pt x="18875" y="25287"/>
                  </a:lnTo>
                  <a:lnTo>
                    <a:pt x="18761" y="25378"/>
                  </a:lnTo>
                  <a:lnTo>
                    <a:pt x="19625" y="25583"/>
                  </a:lnTo>
                  <a:lnTo>
                    <a:pt x="20467" y="22445"/>
                  </a:lnTo>
                  <a:lnTo>
                    <a:pt x="21035" y="23491"/>
                  </a:lnTo>
                  <a:lnTo>
                    <a:pt x="20194" y="27084"/>
                  </a:lnTo>
                  <a:lnTo>
                    <a:pt x="21035" y="27288"/>
                  </a:lnTo>
                  <a:lnTo>
                    <a:pt x="21717" y="24537"/>
                  </a:lnTo>
                  <a:lnTo>
                    <a:pt x="22559" y="25947"/>
                  </a:lnTo>
                  <a:lnTo>
                    <a:pt x="22081" y="27857"/>
                  </a:lnTo>
                  <a:lnTo>
                    <a:pt x="22741" y="28039"/>
                  </a:lnTo>
                  <a:lnTo>
                    <a:pt x="23036" y="26811"/>
                  </a:lnTo>
                  <a:lnTo>
                    <a:pt x="23696" y="27948"/>
                  </a:lnTo>
                  <a:lnTo>
                    <a:pt x="23787" y="27948"/>
                  </a:lnTo>
                  <a:lnTo>
                    <a:pt x="24560" y="27561"/>
                  </a:lnTo>
                  <a:lnTo>
                    <a:pt x="23787" y="26333"/>
                  </a:lnTo>
                  <a:lnTo>
                    <a:pt x="25015" y="26629"/>
                  </a:lnTo>
                  <a:lnTo>
                    <a:pt x="25219" y="25947"/>
                  </a:lnTo>
                  <a:lnTo>
                    <a:pt x="23309" y="25492"/>
                  </a:lnTo>
                  <a:lnTo>
                    <a:pt x="22468" y="24150"/>
                  </a:lnTo>
                  <a:lnTo>
                    <a:pt x="25219" y="24810"/>
                  </a:lnTo>
                  <a:lnTo>
                    <a:pt x="25401" y="23968"/>
                  </a:lnTo>
                  <a:lnTo>
                    <a:pt x="21808" y="23104"/>
                  </a:lnTo>
                  <a:lnTo>
                    <a:pt x="21149" y="21967"/>
                  </a:lnTo>
                  <a:lnTo>
                    <a:pt x="24264" y="22740"/>
                  </a:lnTo>
                  <a:lnTo>
                    <a:pt x="24560" y="21967"/>
                  </a:lnTo>
                  <a:lnTo>
                    <a:pt x="20580" y="20944"/>
                  </a:lnTo>
                  <a:lnTo>
                    <a:pt x="20376" y="20648"/>
                  </a:lnTo>
                  <a:lnTo>
                    <a:pt x="26538" y="20466"/>
                  </a:lnTo>
                  <a:lnTo>
                    <a:pt x="26925" y="19898"/>
                  </a:lnTo>
                  <a:lnTo>
                    <a:pt x="23605" y="14395"/>
                  </a:lnTo>
                  <a:lnTo>
                    <a:pt x="24173" y="14395"/>
                  </a:lnTo>
                  <a:lnTo>
                    <a:pt x="27107" y="17237"/>
                  </a:lnTo>
                  <a:lnTo>
                    <a:pt x="27675" y="16578"/>
                  </a:lnTo>
                  <a:lnTo>
                    <a:pt x="25401" y="14395"/>
                  </a:lnTo>
                  <a:lnTo>
                    <a:pt x="26629" y="14395"/>
                  </a:lnTo>
                  <a:lnTo>
                    <a:pt x="29290" y="16964"/>
                  </a:lnTo>
                  <a:lnTo>
                    <a:pt x="29858" y="16282"/>
                  </a:lnTo>
                  <a:lnTo>
                    <a:pt x="27857" y="14304"/>
                  </a:lnTo>
                  <a:lnTo>
                    <a:pt x="29472" y="14304"/>
                  </a:lnTo>
                  <a:lnTo>
                    <a:pt x="30813" y="15623"/>
                  </a:lnTo>
                  <a:lnTo>
                    <a:pt x="30904" y="15623"/>
                  </a:lnTo>
                  <a:lnTo>
                    <a:pt x="31382" y="15145"/>
                  </a:lnTo>
                  <a:lnTo>
                    <a:pt x="30427" y="14304"/>
                  </a:lnTo>
                  <a:lnTo>
                    <a:pt x="31837" y="14304"/>
                  </a:lnTo>
                  <a:lnTo>
                    <a:pt x="31837" y="13349"/>
                  </a:lnTo>
                  <a:lnTo>
                    <a:pt x="30427" y="13440"/>
                  </a:lnTo>
                  <a:lnTo>
                    <a:pt x="31268" y="12507"/>
                  </a:lnTo>
                  <a:lnTo>
                    <a:pt x="30813" y="12030"/>
                  </a:lnTo>
                  <a:lnTo>
                    <a:pt x="29472" y="13440"/>
                  </a:lnTo>
                  <a:lnTo>
                    <a:pt x="27857" y="13440"/>
                  </a:lnTo>
                  <a:lnTo>
                    <a:pt x="29767" y="11461"/>
                  </a:lnTo>
                  <a:lnTo>
                    <a:pt x="29858" y="11461"/>
                  </a:lnTo>
                  <a:lnTo>
                    <a:pt x="29199" y="10893"/>
                  </a:lnTo>
                  <a:lnTo>
                    <a:pt x="26629" y="13440"/>
                  </a:lnTo>
                  <a:lnTo>
                    <a:pt x="25401" y="13553"/>
                  </a:lnTo>
                  <a:lnTo>
                    <a:pt x="27584" y="11166"/>
                  </a:lnTo>
                  <a:lnTo>
                    <a:pt x="27016" y="10597"/>
                  </a:lnTo>
                  <a:lnTo>
                    <a:pt x="24173" y="13553"/>
                  </a:lnTo>
                  <a:lnTo>
                    <a:pt x="23605" y="13553"/>
                  </a:lnTo>
                  <a:lnTo>
                    <a:pt x="26629" y="7959"/>
                  </a:lnTo>
                  <a:lnTo>
                    <a:pt x="26265" y="7391"/>
                  </a:lnTo>
                  <a:lnTo>
                    <a:pt x="20103" y="7482"/>
                  </a:lnTo>
                  <a:lnTo>
                    <a:pt x="20103" y="7482"/>
                  </a:lnTo>
                  <a:lnTo>
                    <a:pt x="20285" y="7095"/>
                  </a:lnTo>
                  <a:lnTo>
                    <a:pt x="24264" y="5958"/>
                  </a:lnTo>
                  <a:lnTo>
                    <a:pt x="23991" y="5208"/>
                  </a:lnTo>
                  <a:lnTo>
                    <a:pt x="20853" y="6049"/>
                  </a:lnTo>
                  <a:lnTo>
                    <a:pt x="20853" y="6049"/>
                  </a:lnTo>
                  <a:lnTo>
                    <a:pt x="21513" y="5026"/>
                  </a:lnTo>
                  <a:lnTo>
                    <a:pt x="25015" y="3980"/>
                  </a:lnTo>
                  <a:lnTo>
                    <a:pt x="24833" y="3116"/>
                  </a:lnTo>
                  <a:lnTo>
                    <a:pt x="22081" y="3889"/>
                  </a:lnTo>
                  <a:lnTo>
                    <a:pt x="22854" y="2456"/>
                  </a:lnTo>
                  <a:lnTo>
                    <a:pt x="24742" y="1888"/>
                  </a:lnTo>
                  <a:lnTo>
                    <a:pt x="24560" y="1319"/>
                  </a:lnTo>
                  <a:lnTo>
                    <a:pt x="23309" y="1615"/>
                  </a:lnTo>
                  <a:lnTo>
                    <a:pt x="23991" y="364"/>
                  </a:lnTo>
                  <a:lnTo>
                    <a:pt x="23218" y="0"/>
                  </a:lnTo>
                  <a:lnTo>
                    <a:pt x="22559" y="1228"/>
                  </a:lnTo>
                  <a:lnTo>
                    <a:pt x="22172" y="0"/>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0" name="Google Shape;2090;p26"/>
            <p:cNvSpPr/>
            <p:nvPr/>
          </p:nvSpPr>
          <p:spPr>
            <a:xfrm>
              <a:off x="973807" y="596709"/>
              <a:ext cx="779449" cy="691484"/>
            </a:xfrm>
            <a:custGeom>
              <a:avLst/>
              <a:gdLst/>
              <a:ahLst/>
              <a:cxnLst/>
              <a:rect l="l" t="t" r="r" b="b"/>
              <a:pathLst>
                <a:path w="31837" h="28244" extrusionOk="0">
                  <a:moveTo>
                    <a:pt x="15714" y="3025"/>
                  </a:moveTo>
                  <a:lnTo>
                    <a:pt x="18375" y="7482"/>
                  </a:lnTo>
                  <a:lnTo>
                    <a:pt x="13167" y="7573"/>
                  </a:lnTo>
                  <a:lnTo>
                    <a:pt x="13167" y="7573"/>
                  </a:lnTo>
                  <a:lnTo>
                    <a:pt x="15714" y="3025"/>
                  </a:lnTo>
                  <a:close/>
                  <a:moveTo>
                    <a:pt x="25470" y="8232"/>
                  </a:moveTo>
                  <a:lnTo>
                    <a:pt x="22832" y="13167"/>
                  </a:lnTo>
                  <a:lnTo>
                    <a:pt x="19898" y="8346"/>
                  </a:lnTo>
                  <a:lnTo>
                    <a:pt x="25470" y="8232"/>
                  </a:lnTo>
                  <a:close/>
                  <a:moveTo>
                    <a:pt x="18557" y="8346"/>
                  </a:moveTo>
                  <a:lnTo>
                    <a:pt x="17420" y="10415"/>
                  </a:lnTo>
                  <a:lnTo>
                    <a:pt x="17147" y="9483"/>
                  </a:lnTo>
                  <a:lnTo>
                    <a:pt x="16578" y="9665"/>
                  </a:lnTo>
                  <a:lnTo>
                    <a:pt x="16942" y="11279"/>
                  </a:lnTo>
                  <a:lnTo>
                    <a:pt x="15919" y="13258"/>
                  </a:lnTo>
                  <a:lnTo>
                    <a:pt x="14668" y="11279"/>
                  </a:lnTo>
                  <a:lnTo>
                    <a:pt x="15055" y="9665"/>
                  </a:lnTo>
                  <a:lnTo>
                    <a:pt x="14486" y="9483"/>
                  </a:lnTo>
                  <a:lnTo>
                    <a:pt x="14213" y="10506"/>
                  </a:lnTo>
                  <a:lnTo>
                    <a:pt x="12963" y="8437"/>
                  </a:lnTo>
                  <a:lnTo>
                    <a:pt x="18557" y="8346"/>
                  </a:lnTo>
                  <a:close/>
                  <a:moveTo>
                    <a:pt x="11644" y="8528"/>
                  </a:moveTo>
                  <a:lnTo>
                    <a:pt x="8983" y="13349"/>
                  </a:lnTo>
                  <a:lnTo>
                    <a:pt x="6050" y="8619"/>
                  </a:lnTo>
                  <a:lnTo>
                    <a:pt x="11644" y="8528"/>
                  </a:lnTo>
                  <a:close/>
                  <a:moveTo>
                    <a:pt x="19216" y="8914"/>
                  </a:moveTo>
                  <a:lnTo>
                    <a:pt x="22059" y="13553"/>
                  </a:lnTo>
                  <a:lnTo>
                    <a:pt x="19898" y="13644"/>
                  </a:lnTo>
                  <a:lnTo>
                    <a:pt x="20558" y="12894"/>
                  </a:lnTo>
                  <a:lnTo>
                    <a:pt x="20080" y="12416"/>
                  </a:lnTo>
                  <a:lnTo>
                    <a:pt x="18943" y="13644"/>
                  </a:lnTo>
                  <a:lnTo>
                    <a:pt x="16669" y="13644"/>
                  </a:lnTo>
                  <a:lnTo>
                    <a:pt x="17715" y="11643"/>
                  </a:lnTo>
                  <a:lnTo>
                    <a:pt x="19330" y="11188"/>
                  </a:lnTo>
                  <a:lnTo>
                    <a:pt x="19125" y="10620"/>
                  </a:lnTo>
                  <a:lnTo>
                    <a:pt x="18193" y="10802"/>
                  </a:lnTo>
                  <a:lnTo>
                    <a:pt x="18193" y="10802"/>
                  </a:lnTo>
                  <a:lnTo>
                    <a:pt x="19216" y="8914"/>
                  </a:lnTo>
                  <a:close/>
                  <a:moveTo>
                    <a:pt x="12303" y="9096"/>
                  </a:moveTo>
                  <a:lnTo>
                    <a:pt x="13440" y="10893"/>
                  </a:lnTo>
                  <a:lnTo>
                    <a:pt x="12508" y="10711"/>
                  </a:lnTo>
                  <a:lnTo>
                    <a:pt x="12303" y="11370"/>
                  </a:lnTo>
                  <a:lnTo>
                    <a:pt x="13918" y="11757"/>
                  </a:lnTo>
                  <a:lnTo>
                    <a:pt x="15146" y="13735"/>
                  </a:lnTo>
                  <a:lnTo>
                    <a:pt x="12872" y="13735"/>
                  </a:lnTo>
                  <a:lnTo>
                    <a:pt x="11644" y="12598"/>
                  </a:lnTo>
                  <a:lnTo>
                    <a:pt x="11166" y="13076"/>
                  </a:lnTo>
                  <a:lnTo>
                    <a:pt x="11939" y="13735"/>
                  </a:lnTo>
                  <a:lnTo>
                    <a:pt x="9756" y="13826"/>
                  </a:lnTo>
                  <a:lnTo>
                    <a:pt x="12303" y="9096"/>
                  </a:lnTo>
                  <a:close/>
                  <a:moveTo>
                    <a:pt x="22059" y="14395"/>
                  </a:moveTo>
                  <a:lnTo>
                    <a:pt x="19421" y="19147"/>
                  </a:lnTo>
                  <a:lnTo>
                    <a:pt x="18375" y="17328"/>
                  </a:lnTo>
                  <a:lnTo>
                    <a:pt x="19330" y="17533"/>
                  </a:lnTo>
                  <a:lnTo>
                    <a:pt x="19421" y="16873"/>
                  </a:lnTo>
                  <a:lnTo>
                    <a:pt x="17806" y="16487"/>
                  </a:lnTo>
                  <a:lnTo>
                    <a:pt x="16669" y="14599"/>
                  </a:lnTo>
                  <a:lnTo>
                    <a:pt x="18943" y="14486"/>
                  </a:lnTo>
                  <a:lnTo>
                    <a:pt x="20171" y="15623"/>
                  </a:lnTo>
                  <a:lnTo>
                    <a:pt x="20649" y="15168"/>
                  </a:lnTo>
                  <a:lnTo>
                    <a:pt x="19898" y="14486"/>
                  </a:lnTo>
                  <a:lnTo>
                    <a:pt x="22059" y="14395"/>
                  </a:lnTo>
                  <a:close/>
                  <a:moveTo>
                    <a:pt x="15146" y="14599"/>
                  </a:moveTo>
                  <a:lnTo>
                    <a:pt x="14009" y="16578"/>
                  </a:lnTo>
                  <a:lnTo>
                    <a:pt x="12508" y="17055"/>
                  </a:lnTo>
                  <a:lnTo>
                    <a:pt x="12599" y="17715"/>
                  </a:lnTo>
                  <a:lnTo>
                    <a:pt x="13531" y="17442"/>
                  </a:lnTo>
                  <a:lnTo>
                    <a:pt x="12508" y="19329"/>
                  </a:lnTo>
                  <a:lnTo>
                    <a:pt x="9756" y="14690"/>
                  </a:lnTo>
                  <a:lnTo>
                    <a:pt x="11939" y="14599"/>
                  </a:lnTo>
                  <a:lnTo>
                    <a:pt x="11257" y="15350"/>
                  </a:lnTo>
                  <a:lnTo>
                    <a:pt x="11735" y="15827"/>
                  </a:lnTo>
                  <a:lnTo>
                    <a:pt x="12872" y="14599"/>
                  </a:lnTo>
                  <a:close/>
                  <a:moveTo>
                    <a:pt x="22832" y="14872"/>
                  </a:moveTo>
                  <a:lnTo>
                    <a:pt x="25674" y="19602"/>
                  </a:lnTo>
                  <a:lnTo>
                    <a:pt x="20171" y="19716"/>
                  </a:lnTo>
                  <a:lnTo>
                    <a:pt x="22832" y="14872"/>
                  </a:lnTo>
                  <a:close/>
                  <a:moveTo>
                    <a:pt x="15919" y="14963"/>
                  </a:moveTo>
                  <a:lnTo>
                    <a:pt x="17147" y="16964"/>
                  </a:lnTo>
                  <a:lnTo>
                    <a:pt x="16669" y="18579"/>
                  </a:lnTo>
                  <a:lnTo>
                    <a:pt x="17329" y="18761"/>
                  </a:lnTo>
                  <a:lnTo>
                    <a:pt x="17624" y="17806"/>
                  </a:lnTo>
                  <a:lnTo>
                    <a:pt x="18852" y="19807"/>
                  </a:lnTo>
                  <a:lnTo>
                    <a:pt x="13258" y="19898"/>
                  </a:lnTo>
                  <a:lnTo>
                    <a:pt x="14395" y="17806"/>
                  </a:lnTo>
                  <a:lnTo>
                    <a:pt x="14577" y="18761"/>
                  </a:lnTo>
                  <a:lnTo>
                    <a:pt x="15237" y="18579"/>
                  </a:lnTo>
                  <a:lnTo>
                    <a:pt x="14782" y="16964"/>
                  </a:lnTo>
                  <a:lnTo>
                    <a:pt x="15919" y="14963"/>
                  </a:lnTo>
                  <a:close/>
                  <a:moveTo>
                    <a:pt x="8983" y="15168"/>
                  </a:moveTo>
                  <a:lnTo>
                    <a:pt x="11939" y="19898"/>
                  </a:lnTo>
                  <a:lnTo>
                    <a:pt x="6345" y="19989"/>
                  </a:lnTo>
                  <a:lnTo>
                    <a:pt x="8983" y="15168"/>
                  </a:lnTo>
                  <a:close/>
                  <a:moveTo>
                    <a:pt x="18648" y="20648"/>
                  </a:moveTo>
                  <a:lnTo>
                    <a:pt x="16101" y="25196"/>
                  </a:lnTo>
                  <a:lnTo>
                    <a:pt x="13440" y="20739"/>
                  </a:lnTo>
                  <a:lnTo>
                    <a:pt x="18648" y="20648"/>
                  </a:lnTo>
                  <a:close/>
                  <a:moveTo>
                    <a:pt x="22172" y="0"/>
                  </a:moveTo>
                  <a:lnTo>
                    <a:pt x="21490" y="182"/>
                  </a:lnTo>
                  <a:lnTo>
                    <a:pt x="22059" y="2092"/>
                  </a:lnTo>
                  <a:lnTo>
                    <a:pt x="21308" y="3411"/>
                  </a:lnTo>
                  <a:lnTo>
                    <a:pt x="20558" y="751"/>
                  </a:lnTo>
                  <a:lnTo>
                    <a:pt x="19694" y="1046"/>
                  </a:lnTo>
                  <a:lnTo>
                    <a:pt x="20740" y="4548"/>
                  </a:lnTo>
                  <a:lnTo>
                    <a:pt x="20080" y="5685"/>
                  </a:lnTo>
                  <a:lnTo>
                    <a:pt x="19216" y="2547"/>
                  </a:lnTo>
                  <a:lnTo>
                    <a:pt x="18375" y="2752"/>
                  </a:lnTo>
                  <a:lnTo>
                    <a:pt x="19512" y="6731"/>
                  </a:lnTo>
                  <a:lnTo>
                    <a:pt x="19216" y="7209"/>
                  </a:lnTo>
                  <a:lnTo>
                    <a:pt x="16010" y="1888"/>
                  </a:lnTo>
                  <a:lnTo>
                    <a:pt x="15350" y="1888"/>
                  </a:lnTo>
                  <a:lnTo>
                    <a:pt x="12303" y="7300"/>
                  </a:lnTo>
                  <a:lnTo>
                    <a:pt x="12030" y="6822"/>
                  </a:lnTo>
                  <a:lnTo>
                    <a:pt x="12963" y="2934"/>
                  </a:lnTo>
                  <a:lnTo>
                    <a:pt x="12963" y="2843"/>
                  </a:lnTo>
                  <a:lnTo>
                    <a:pt x="12212" y="2661"/>
                  </a:lnTo>
                  <a:lnTo>
                    <a:pt x="11371" y="5776"/>
                  </a:lnTo>
                  <a:lnTo>
                    <a:pt x="10802" y="4730"/>
                  </a:lnTo>
                  <a:lnTo>
                    <a:pt x="11644" y="1137"/>
                  </a:lnTo>
                  <a:lnTo>
                    <a:pt x="10802" y="955"/>
                  </a:lnTo>
                  <a:lnTo>
                    <a:pt x="10120" y="3684"/>
                  </a:lnTo>
                  <a:lnTo>
                    <a:pt x="9279" y="2274"/>
                  </a:lnTo>
                  <a:lnTo>
                    <a:pt x="9756" y="387"/>
                  </a:lnTo>
                  <a:lnTo>
                    <a:pt x="9097" y="273"/>
                  </a:lnTo>
                  <a:lnTo>
                    <a:pt x="8801" y="1524"/>
                  </a:lnTo>
                  <a:lnTo>
                    <a:pt x="8051" y="273"/>
                  </a:lnTo>
                  <a:lnTo>
                    <a:pt x="7278" y="751"/>
                  </a:lnTo>
                  <a:lnTo>
                    <a:pt x="8051" y="1888"/>
                  </a:lnTo>
                  <a:lnTo>
                    <a:pt x="6823" y="1615"/>
                  </a:lnTo>
                  <a:lnTo>
                    <a:pt x="6618" y="2274"/>
                  </a:lnTo>
                  <a:lnTo>
                    <a:pt x="8528" y="2752"/>
                  </a:lnTo>
                  <a:lnTo>
                    <a:pt x="9370" y="4071"/>
                  </a:lnTo>
                  <a:lnTo>
                    <a:pt x="6618" y="3411"/>
                  </a:lnTo>
                  <a:lnTo>
                    <a:pt x="6436" y="4253"/>
                  </a:lnTo>
                  <a:lnTo>
                    <a:pt x="9938" y="5117"/>
                  </a:lnTo>
                  <a:lnTo>
                    <a:pt x="10598" y="6254"/>
                  </a:lnTo>
                  <a:lnTo>
                    <a:pt x="7573" y="5503"/>
                  </a:lnTo>
                  <a:lnTo>
                    <a:pt x="7482" y="5503"/>
                  </a:lnTo>
                  <a:lnTo>
                    <a:pt x="7278" y="6345"/>
                  </a:lnTo>
                  <a:lnTo>
                    <a:pt x="11257" y="7300"/>
                  </a:lnTo>
                  <a:lnTo>
                    <a:pt x="11462" y="7664"/>
                  </a:lnTo>
                  <a:lnTo>
                    <a:pt x="5299" y="7777"/>
                  </a:lnTo>
                  <a:lnTo>
                    <a:pt x="4913" y="8437"/>
                  </a:lnTo>
                  <a:lnTo>
                    <a:pt x="8233" y="13826"/>
                  </a:lnTo>
                  <a:lnTo>
                    <a:pt x="7664" y="13826"/>
                  </a:lnTo>
                  <a:lnTo>
                    <a:pt x="4731" y="11075"/>
                  </a:lnTo>
                  <a:lnTo>
                    <a:pt x="4731" y="10984"/>
                  </a:lnTo>
                  <a:lnTo>
                    <a:pt x="4071" y="11643"/>
                  </a:lnTo>
                  <a:lnTo>
                    <a:pt x="6436" y="13826"/>
                  </a:lnTo>
                  <a:lnTo>
                    <a:pt x="5208" y="13917"/>
                  </a:lnTo>
                  <a:lnTo>
                    <a:pt x="2548" y="11370"/>
                  </a:lnTo>
                  <a:lnTo>
                    <a:pt x="2548" y="11279"/>
                  </a:lnTo>
                  <a:lnTo>
                    <a:pt x="1888" y="11939"/>
                  </a:lnTo>
                  <a:lnTo>
                    <a:pt x="3980" y="13917"/>
                  </a:lnTo>
                  <a:lnTo>
                    <a:pt x="2366" y="13917"/>
                  </a:lnTo>
                  <a:lnTo>
                    <a:pt x="933" y="12598"/>
                  </a:lnTo>
                  <a:lnTo>
                    <a:pt x="456" y="13076"/>
                  </a:lnTo>
                  <a:lnTo>
                    <a:pt x="1411" y="13917"/>
                  </a:lnTo>
                  <a:lnTo>
                    <a:pt x="1" y="14031"/>
                  </a:lnTo>
                  <a:lnTo>
                    <a:pt x="1" y="14872"/>
                  </a:lnTo>
                  <a:lnTo>
                    <a:pt x="1411" y="14872"/>
                  </a:lnTo>
                  <a:lnTo>
                    <a:pt x="569" y="15736"/>
                  </a:lnTo>
                  <a:lnTo>
                    <a:pt x="1024" y="16191"/>
                  </a:lnTo>
                  <a:lnTo>
                    <a:pt x="2366" y="14781"/>
                  </a:lnTo>
                  <a:lnTo>
                    <a:pt x="3980" y="14781"/>
                  </a:lnTo>
                  <a:lnTo>
                    <a:pt x="2070" y="16760"/>
                  </a:lnTo>
                  <a:lnTo>
                    <a:pt x="1979" y="16760"/>
                  </a:lnTo>
                  <a:lnTo>
                    <a:pt x="2639" y="17442"/>
                  </a:lnTo>
                  <a:lnTo>
                    <a:pt x="5208" y="14781"/>
                  </a:lnTo>
                  <a:lnTo>
                    <a:pt x="6436" y="14781"/>
                  </a:lnTo>
                  <a:lnTo>
                    <a:pt x="4253" y="17055"/>
                  </a:lnTo>
                  <a:lnTo>
                    <a:pt x="4822" y="17624"/>
                  </a:lnTo>
                  <a:lnTo>
                    <a:pt x="7664" y="14690"/>
                  </a:lnTo>
                  <a:lnTo>
                    <a:pt x="8233" y="14690"/>
                  </a:lnTo>
                  <a:lnTo>
                    <a:pt x="5208" y="20284"/>
                  </a:lnTo>
                  <a:lnTo>
                    <a:pt x="5572" y="20944"/>
                  </a:lnTo>
                  <a:lnTo>
                    <a:pt x="11735" y="20739"/>
                  </a:lnTo>
                  <a:lnTo>
                    <a:pt x="11553" y="21126"/>
                  </a:lnTo>
                  <a:lnTo>
                    <a:pt x="7573" y="22263"/>
                  </a:lnTo>
                  <a:lnTo>
                    <a:pt x="7846" y="23127"/>
                  </a:lnTo>
                  <a:lnTo>
                    <a:pt x="10984" y="22172"/>
                  </a:lnTo>
                  <a:lnTo>
                    <a:pt x="10325" y="23309"/>
                  </a:lnTo>
                  <a:lnTo>
                    <a:pt x="6823" y="24264"/>
                  </a:lnTo>
                  <a:lnTo>
                    <a:pt x="7005" y="25105"/>
                  </a:lnTo>
                  <a:lnTo>
                    <a:pt x="9756" y="24355"/>
                  </a:lnTo>
                  <a:lnTo>
                    <a:pt x="8983" y="25765"/>
                  </a:lnTo>
                  <a:lnTo>
                    <a:pt x="7096" y="26333"/>
                  </a:lnTo>
                  <a:lnTo>
                    <a:pt x="7278" y="26992"/>
                  </a:lnTo>
                  <a:lnTo>
                    <a:pt x="8528" y="26629"/>
                  </a:lnTo>
                  <a:lnTo>
                    <a:pt x="7846" y="27857"/>
                  </a:lnTo>
                  <a:lnTo>
                    <a:pt x="8619" y="28243"/>
                  </a:lnTo>
                  <a:lnTo>
                    <a:pt x="9279" y="26992"/>
                  </a:lnTo>
                  <a:lnTo>
                    <a:pt x="9665" y="28243"/>
                  </a:lnTo>
                  <a:lnTo>
                    <a:pt x="10234" y="28038"/>
                  </a:lnTo>
                  <a:lnTo>
                    <a:pt x="9756" y="26242"/>
                  </a:lnTo>
                  <a:lnTo>
                    <a:pt x="10507" y="24832"/>
                  </a:lnTo>
                  <a:lnTo>
                    <a:pt x="11257" y="27470"/>
                  </a:lnTo>
                  <a:lnTo>
                    <a:pt x="12121" y="27288"/>
                  </a:lnTo>
                  <a:lnTo>
                    <a:pt x="11075" y="23786"/>
                  </a:lnTo>
                  <a:lnTo>
                    <a:pt x="11735" y="22649"/>
                  </a:lnTo>
                  <a:lnTo>
                    <a:pt x="12599" y="25674"/>
                  </a:lnTo>
                  <a:lnTo>
                    <a:pt x="13440" y="25492"/>
                  </a:lnTo>
                  <a:lnTo>
                    <a:pt x="12303" y="21512"/>
                  </a:lnTo>
                  <a:lnTo>
                    <a:pt x="12599" y="21035"/>
                  </a:lnTo>
                  <a:lnTo>
                    <a:pt x="15714" y="26333"/>
                  </a:lnTo>
                  <a:lnTo>
                    <a:pt x="16487" y="26333"/>
                  </a:lnTo>
                  <a:lnTo>
                    <a:pt x="19512" y="20944"/>
                  </a:lnTo>
                  <a:lnTo>
                    <a:pt x="19785" y="21421"/>
                  </a:lnTo>
                  <a:lnTo>
                    <a:pt x="18852" y="25287"/>
                  </a:lnTo>
                  <a:lnTo>
                    <a:pt x="18761" y="25401"/>
                  </a:lnTo>
                  <a:lnTo>
                    <a:pt x="19603" y="25583"/>
                  </a:lnTo>
                  <a:lnTo>
                    <a:pt x="20467" y="22444"/>
                  </a:lnTo>
                  <a:lnTo>
                    <a:pt x="21035" y="23491"/>
                  </a:lnTo>
                  <a:lnTo>
                    <a:pt x="20171" y="27106"/>
                  </a:lnTo>
                  <a:lnTo>
                    <a:pt x="21035" y="27288"/>
                  </a:lnTo>
                  <a:lnTo>
                    <a:pt x="21695" y="24537"/>
                  </a:lnTo>
                  <a:lnTo>
                    <a:pt x="22536" y="25969"/>
                  </a:lnTo>
                  <a:lnTo>
                    <a:pt x="22059" y="27857"/>
                  </a:lnTo>
                  <a:lnTo>
                    <a:pt x="22741" y="28038"/>
                  </a:lnTo>
                  <a:lnTo>
                    <a:pt x="23014" y="26811"/>
                  </a:lnTo>
                  <a:lnTo>
                    <a:pt x="23673" y="27948"/>
                  </a:lnTo>
                  <a:lnTo>
                    <a:pt x="23764" y="27948"/>
                  </a:lnTo>
                  <a:lnTo>
                    <a:pt x="24537" y="27561"/>
                  </a:lnTo>
                  <a:lnTo>
                    <a:pt x="23764" y="26333"/>
                  </a:lnTo>
                  <a:lnTo>
                    <a:pt x="25015" y="26629"/>
                  </a:lnTo>
                  <a:lnTo>
                    <a:pt x="25197" y="25969"/>
                  </a:lnTo>
                  <a:lnTo>
                    <a:pt x="23309" y="25492"/>
                  </a:lnTo>
                  <a:lnTo>
                    <a:pt x="22445" y="24150"/>
                  </a:lnTo>
                  <a:lnTo>
                    <a:pt x="25197" y="24832"/>
                  </a:lnTo>
                  <a:lnTo>
                    <a:pt x="25379" y="23968"/>
                  </a:lnTo>
                  <a:lnTo>
                    <a:pt x="21786" y="23127"/>
                  </a:lnTo>
                  <a:lnTo>
                    <a:pt x="21126" y="21990"/>
                  </a:lnTo>
                  <a:lnTo>
                    <a:pt x="24242" y="22740"/>
                  </a:lnTo>
                  <a:lnTo>
                    <a:pt x="24537" y="21876"/>
                  </a:lnTo>
                  <a:lnTo>
                    <a:pt x="20558" y="20944"/>
                  </a:lnTo>
                  <a:lnTo>
                    <a:pt x="20353" y="20648"/>
                  </a:lnTo>
                  <a:lnTo>
                    <a:pt x="26516" y="20466"/>
                  </a:lnTo>
                  <a:lnTo>
                    <a:pt x="26902" y="19898"/>
                  </a:lnTo>
                  <a:lnTo>
                    <a:pt x="23582" y="14395"/>
                  </a:lnTo>
                  <a:lnTo>
                    <a:pt x="24151" y="14395"/>
                  </a:lnTo>
                  <a:lnTo>
                    <a:pt x="27084" y="17237"/>
                  </a:lnTo>
                  <a:lnTo>
                    <a:pt x="27653" y="16578"/>
                  </a:lnTo>
                  <a:lnTo>
                    <a:pt x="25379" y="14395"/>
                  </a:lnTo>
                  <a:lnTo>
                    <a:pt x="26607" y="14395"/>
                  </a:lnTo>
                  <a:lnTo>
                    <a:pt x="29267" y="16873"/>
                  </a:lnTo>
                  <a:lnTo>
                    <a:pt x="29267" y="16964"/>
                  </a:lnTo>
                  <a:lnTo>
                    <a:pt x="29836" y="16305"/>
                  </a:lnTo>
                  <a:lnTo>
                    <a:pt x="27857" y="14304"/>
                  </a:lnTo>
                  <a:lnTo>
                    <a:pt x="29449" y="14304"/>
                  </a:lnTo>
                  <a:lnTo>
                    <a:pt x="30791" y="15623"/>
                  </a:lnTo>
                  <a:lnTo>
                    <a:pt x="30882" y="15623"/>
                  </a:lnTo>
                  <a:lnTo>
                    <a:pt x="31359" y="15168"/>
                  </a:lnTo>
                  <a:lnTo>
                    <a:pt x="30404" y="14304"/>
                  </a:lnTo>
                  <a:lnTo>
                    <a:pt x="31837" y="14304"/>
                  </a:lnTo>
                  <a:lnTo>
                    <a:pt x="31837" y="13349"/>
                  </a:lnTo>
                  <a:lnTo>
                    <a:pt x="30404" y="13462"/>
                  </a:lnTo>
                  <a:lnTo>
                    <a:pt x="31268" y="12507"/>
                  </a:lnTo>
                  <a:lnTo>
                    <a:pt x="30791" y="12030"/>
                  </a:lnTo>
                  <a:lnTo>
                    <a:pt x="29449" y="13462"/>
                  </a:lnTo>
                  <a:lnTo>
                    <a:pt x="27857" y="13462"/>
                  </a:lnTo>
                  <a:lnTo>
                    <a:pt x="29745" y="11461"/>
                  </a:lnTo>
                  <a:lnTo>
                    <a:pt x="29176" y="10893"/>
                  </a:lnTo>
                  <a:lnTo>
                    <a:pt x="26607" y="13462"/>
                  </a:lnTo>
                  <a:lnTo>
                    <a:pt x="25379" y="13553"/>
                  </a:lnTo>
                  <a:lnTo>
                    <a:pt x="27562" y="11188"/>
                  </a:lnTo>
                  <a:lnTo>
                    <a:pt x="26993" y="10620"/>
                  </a:lnTo>
                  <a:lnTo>
                    <a:pt x="24151" y="13553"/>
                  </a:lnTo>
                  <a:lnTo>
                    <a:pt x="23582" y="13553"/>
                  </a:lnTo>
                  <a:lnTo>
                    <a:pt x="26607" y="7959"/>
                  </a:lnTo>
                  <a:lnTo>
                    <a:pt x="26243" y="7391"/>
                  </a:lnTo>
                  <a:lnTo>
                    <a:pt x="20080" y="7482"/>
                  </a:lnTo>
                  <a:lnTo>
                    <a:pt x="20262" y="7095"/>
                  </a:lnTo>
                  <a:lnTo>
                    <a:pt x="24151" y="5958"/>
                  </a:lnTo>
                  <a:lnTo>
                    <a:pt x="23969" y="5208"/>
                  </a:lnTo>
                  <a:lnTo>
                    <a:pt x="20831" y="6072"/>
                  </a:lnTo>
                  <a:lnTo>
                    <a:pt x="21399" y="5026"/>
                  </a:lnTo>
                  <a:lnTo>
                    <a:pt x="25015" y="3980"/>
                  </a:lnTo>
                  <a:lnTo>
                    <a:pt x="24810" y="3116"/>
                  </a:lnTo>
                  <a:lnTo>
                    <a:pt x="22059" y="3889"/>
                  </a:lnTo>
                  <a:lnTo>
                    <a:pt x="22832" y="2456"/>
                  </a:lnTo>
                  <a:lnTo>
                    <a:pt x="24719" y="1888"/>
                  </a:lnTo>
                  <a:lnTo>
                    <a:pt x="24537" y="1319"/>
                  </a:lnTo>
                  <a:lnTo>
                    <a:pt x="23309" y="1615"/>
                  </a:lnTo>
                  <a:lnTo>
                    <a:pt x="23309" y="1615"/>
                  </a:lnTo>
                  <a:lnTo>
                    <a:pt x="23969" y="387"/>
                  </a:lnTo>
                  <a:lnTo>
                    <a:pt x="23196" y="0"/>
                  </a:lnTo>
                  <a:lnTo>
                    <a:pt x="22536" y="1228"/>
                  </a:lnTo>
                  <a:lnTo>
                    <a:pt x="22172"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1" name="Google Shape;2091;p26"/>
            <p:cNvSpPr/>
            <p:nvPr/>
          </p:nvSpPr>
          <p:spPr>
            <a:xfrm>
              <a:off x="7449137" y="2998976"/>
              <a:ext cx="454885" cy="405895"/>
            </a:xfrm>
            <a:custGeom>
              <a:avLst/>
              <a:gdLst/>
              <a:ahLst/>
              <a:cxnLst/>
              <a:rect l="l" t="t" r="r" b="b"/>
              <a:pathLst>
                <a:path w="18580" h="16579" extrusionOk="0">
                  <a:moveTo>
                    <a:pt x="9188" y="1797"/>
                  </a:moveTo>
                  <a:lnTo>
                    <a:pt x="10711" y="4344"/>
                  </a:lnTo>
                  <a:lnTo>
                    <a:pt x="7664" y="4435"/>
                  </a:lnTo>
                  <a:lnTo>
                    <a:pt x="7664" y="4435"/>
                  </a:lnTo>
                  <a:lnTo>
                    <a:pt x="9188" y="1797"/>
                  </a:lnTo>
                  <a:close/>
                  <a:moveTo>
                    <a:pt x="14873" y="4822"/>
                  </a:moveTo>
                  <a:lnTo>
                    <a:pt x="13349" y="7664"/>
                  </a:lnTo>
                  <a:lnTo>
                    <a:pt x="11644" y="4913"/>
                  </a:lnTo>
                  <a:lnTo>
                    <a:pt x="14873" y="4822"/>
                  </a:lnTo>
                  <a:close/>
                  <a:moveTo>
                    <a:pt x="10893" y="4913"/>
                  </a:moveTo>
                  <a:lnTo>
                    <a:pt x="10234" y="6050"/>
                  </a:lnTo>
                  <a:lnTo>
                    <a:pt x="10052" y="5572"/>
                  </a:lnTo>
                  <a:lnTo>
                    <a:pt x="9665" y="5686"/>
                  </a:lnTo>
                  <a:lnTo>
                    <a:pt x="9938" y="6618"/>
                  </a:lnTo>
                  <a:lnTo>
                    <a:pt x="9279" y="7755"/>
                  </a:lnTo>
                  <a:lnTo>
                    <a:pt x="8619" y="6618"/>
                  </a:lnTo>
                  <a:lnTo>
                    <a:pt x="8801" y="5686"/>
                  </a:lnTo>
                  <a:lnTo>
                    <a:pt x="8437" y="5572"/>
                  </a:lnTo>
                  <a:lnTo>
                    <a:pt x="8347" y="6141"/>
                  </a:lnTo>
                  <a:lnTo>
                    <a:pt x="7573" y="4913"/>
                  </a:lnTo>
                  <a:close/>
                  <a:moveTo>
                    <a:pt x="6823" y="5004"/>
                  </a:moveTo>
                  <a:lnTo>
                    <a:pt x="5208" y="7846"/>
                  </a:lnTo>
                  <a:lnTo>
                    <a:pt x="3503" y="5004"/>
                  </a:lnTo>
                  <a:close/>
                  <a:moveTo>
                    <a:pt x="11280" y="5208"/>
                  </a:moveTo>
                  <a:lnTo>
                    <a:pt x="12895" y="7960"/>
                  </a:lnTo>
                  <a:lnTo>
                    <a:pt x="11644" y="7960"/>
                  </a:lnTo>
                  <a:lnTo>
                    <a:pt x="12030" y="7573"/>
                  </a:lnTo>
                  <a:lnTo>
                    <a:pt x="11758" y="7278"/>
                  </a:lnTo>
                  <a:lnTo>
                    <a:pt x="11075" y="7960"/>
                  </a:lnTo>
                  <a:lnTo>
                    <a:pt x="9756" y="8051"/>
                  </a:lnTo>
                  <a:lnTo>
                    <a:pt x="9756" y="8051"/>
                  </a:lnTo>
                  <a:lnTo>
                    <a:pt x="10325" y="6823"/>
                  </a:lnTo>
                  <a:lnTo>
                    <a:pt x="11280" y="6527"/>
                  </a:lnTo>
                  <a:lnTo>
                    <a:pt x="11189" y="6141"/>
                  </a:lnTo>
                  <a:lnTo>
                    <a:pt x="10621" y="6345"/>
                  </a:lnTo>
                  <a:lnTo>
                    <a:pt x="10621" y="6345"/>
                  </a:lnTo>
                  <a:lnTo>
                    <a:pt x="11280" y="5208"/>
                  </a:lnTo>
                  <a:close/>
                  <a:moveTo>
                    <a:pt x="7210" y="5299"/>
                  </a:moveTo>
                  <a:lnTo>
                    <a:pt x="7869" y="6436"/>
                  </a:lnTo>
                  <a:lnTo>
                    <a:pt x="7301" y="6254"/>
                  </a:lnTo>
                  <a:lnTo>
                    <a:pt x="7210" y="6618"/>
                  </a:lnTo>
                  <a:lnTo>
                    <a:pt x="8142" y="6914"/>
                  </a:lnTo>
                  <a:lnTo>
                    <a:pt x="8801" y="8051"/>
                  </a:lnTo>
                  <a:lnTo>
                    <a:pt x="7482" y="8051"/>
                  </a:lnTo>
                  <a:lnTo>
                    <a:pt x="6823" y="7391"/>
                  </a:lnTo>
                  <a:lnTo>
                    <a:pt x="6527" y="7664"/>
                  </a:lnTo>
                  <a:lnTo>
                    <a:pt x="6914" y="8051"/>
                  </a:lnTo>
                  <a:lnTo>
                    <a:pt x="5686" y="8051"/>
                  </a:lnTo>
                  <a:lnTo>
                    <a:pt x="7210" y="5299"/>
                  </a:lnTo>
                  <a:close/>
                  <a:moveTo>
                    <a:pt x="12895" y="8415"/>
                  </a:moveTo>
                  <a:lnTo>
                    <a:pt x="11371" y="11166"/>
                  </a:lnTo>
                  <a:lnTo>
                    <a:pt x="10711" y="10120"/>
                  </a:lnTo>
                  <a:lnTo>
                    <a:pt x="11280" y="10234"/>
                  </a:lnTo>
                  <a:lnTo>
                    <a:pt x="11371" y="9847"/>
                  </a:lnTo>
                  <a:lnTo>
                    <a:pt x="10416" y="9665"/>
                  </a:lnTo>
                  <a:lnTo>
                    <a:pt x="9756" y="8528"/>
                  </a:lnTo>
                  <a:lnTo>
                    <a:pt x="11075" y="8528"/>
                  </a:lnTo>
                  <a:lnTo>
                    <a:pt x="11758" y="9188"/>
                  </a:lnTo>
                  <a:lnTo>
                    <a:pt x="12030" y="8892"/>
                  </a:lnTo>
                  <a:lnTo>
                    <a:pt x="11644" y="8528"/>
                  </a:lnTo>
                  <a:lnTo>
                    <a:pt x="12895" y="8415"/>
                  </a:lnTo>
                  <a:close/>
                  <a:moveTo>
                    <a:pt x="8801" y="8528"/>
                  </a:moveTo>
                  <a:lnTo>
                    <a:pt x="8233" y="9665"/>
                  </a:lnTo>
                  <a:lnTo>
                    <a:pt x="7301" y="9938"/>
                  </a:lnTo>
                  <a:lnTo>
                    <a:pt x="7391" y="10325"/>
                  </a:lnTo>
                  <a:lnTo>
                    <a:pt x="7960" y="10234"/>
                  </a:lnTo>
                  <a:lnTo>
                    <a:pt x="7301" y="11257"/>
                  </a:lnTo>
                  <a:lnTo>
                    <a:pt x="5686" y="8619"/>
                  </a:lnTo>
                  <a:lnTo>
                    <a:pt x="6914" y="8528"/>
                  </a:lnTo>
                  <a:lnTo>
                    <a:pt x="6527" y="8983"/>
                  </a:lnTo>
                  <a:lnTo>
                    <a:pt x="6823" y="9279"/>
                  </a:lnTo>
                  <a:lnTo>
                    <a:pt x="7482" y="8528"/>
                  </a:lnTo>
                  <a:close/>
                  <a:moveTo>
                    <a:pt x="13349" y="8710"/>
                  </a:moveTo>
                  <a:lnTo>
                    <a:pt x="15055" y="11462"/>
                  </a:lnTo>
                  <a:lnTo>
                    <a:pt x="11758" y="11553"/>
                  </a:lnTo>
                  <a:lnTo>
                    <a:pt x="11758" y="11553"/>
                  </a:lnTo>
                  <a:lnTo>
                    <a:pt x="13349" y="8710"/>
                  </a:lnTo>
                  <a:close/>
                  <a:moveTo>
                    <a:pt x="9279" y="8801"/>
                  </a:moveTo>
                  <a:lnTo>
                    <a:pt x="9938" y="9938"/>
                  </a:lnTo>
                  <a:lnTo>
                    <a:pt x="9756" y="10893"/>
                  </a:lnTo>
                  <a:lnTo>
                    <a:pt x="10143" y="10984"/>
                  </a:lnTo>
                  <a:lnTo>
                    <a:pt x="10325" y="10416"/>
                  </a:lnTo>
                  <a:lnTo>
                    <a:pt x="10984" y="11553"/>
                  </a:lnTo>
                  <a:lnTo>
                    <a:pt x="7664" y="11644"/>
                  </a:lnTo>
                  <a:lnTo>
                    <a:pt x="8347" y="10416"/>
                  </a:lnTo>
                  <a:lnTo>
                    <a:pt x="8528" y="10984"/>
                  </a:lnTo>
                  <a:lnTo>
                    <a:pt x="8915" y="10893"/>
                  </a:lnTo>
                  <a:lnTo>
                    <a:pt x="8619" y="9938"/>
                  </a:lnTo>
                  <a:lnTo>
                    <a:pt x="9279" y="8801"/>
                  </a:lnTo>
                  <a:close/>
                  <a:moveTo>
                    <a:pt x="5208" y="8801"/>
                  </a:moveTo>
                  <a:lnTo>
                    <a:pt x="6914" y="11644"/>
                  </a:lnTo>
                  <a:lnTo>
                    <a:pt x="3685" y="11735"/>
                  </a:lnTo>
                  <a:lnTo>
                    <a:pt x="5208" y="8801"/>
                  </a:lnTo>
                  <a:close/>
                  <a:moveTo>
                    <a:pt x="10893" y="12121"/>
                  </a:moveTo>
                  <a:lnTo>
                    <a:pt x="9370" y="14782"/>
                  </a:lnTo>
                  <a:lnTo>
                    <a:pt x="7869" y="12121"/>
                  </a:lnTo>
                  <a:close/>
                  <a:moveTo>
                    <a:pt x="12985" y="1"/>
                  </a:moveTo>
                  <a:lnTo>
                    <a:pt x="12599" y="92"/>
                  </a:lnTo>
                  <a:lnTo>
                    <a:pt x="12895" y="1229"/>
                  </a:lnTo>
                  <a:lnTo>
                    <a:pt x="12417" y="1979"/>
                  </a:lnTo>
                  <a:lnTo>
                    <a:pt x="12030" y="456"/>
                  </a:lnTo>
                  <a:lnTo>
                    <a:pt x="11553" y="569"/>
                  </a:lnTo>
                  <a:lnTo>
                    <a:pt x="12121" y="2639"/>
                  </a:lnTo>
                  <a:lnTo>
                    <a:pt x="11758" y="3298"/>
                  </a:lnTo>
                  <a:lnTo>
                    <a:pt x="11189" y="1502"/>
                  </a:lnTo>
                  <a:lnTo>
                    <a:pt x="10711" y="1593"/>
                  </a:lnTo>
                  <a:lnTo>
                    <a:pt x="11371" y="3980"/>
                  </a:lnTo>
                  <a:lnTo>
                    <a:pt x="11280" y="4253"/>
                  </a:lnTo>
                  <a:lnTo>
                    <a:pt x="9370" y="1138"/>
                  </a:lnTo>
                  <a:lnTo>
                    <a:pt x="8915" y="1138"/>
                  </a:lnTo>
                  <a:lnTo>
                    <a:pt x="7210" y="4253"/>
                  </a:lnTo>
                  <a:lnTo>
                    <a:pt x="7005" y="3980"/>
                  </a:lnTo>
                  <a:lnTo>
                    <a:pt x="7573" y="1706"/>
                  </a:lnTo>
                  <a:lnTo>
                    <a:pt x="7096" y="1593"/>
                  </a:lnTo>
                  <a:lnTo>
                    <a:pt x="6641" y="3412"/>
                  </a:lnTo>
                  <a:lnTo>
                    <a:pt x="6254" y="2730"/>
                  </a:lnTo>
                  <a:lnTo>
                    <a:pt x="6823" y="660"/>
                  </a:lnTo>
                  <a:lnTo>
                    <a:pt x="6345" y="569"/>
                  </a:lnTo>
                  <a:lnTo>
                    <a:pt x="5868" y="2161"/>
                  </a:lnTo>
                  <a:lnTo>
                    <a:pt x="5390" y="1320"/>
                  </a:lnTo>
                  <a:lnTo>
                    <a:pt x="5686" y="274"/>
                  </a:lnTo>
                  <a:lnTo>
                    <a:pt x="5299" y="183"/>
                  </a:lnTo>
                  <a:lnTo>
                    <a:pt x="5117" y="842"/>
                  </a:lnTo>
                  <a:lnTo>
                    <a:pt x="4731" y="183"/>
                  </a:lnTo>
                  <a:lnTo>
                    <a:pt x="4253" y="456"/>
                  </a:lnTo>
                  <a:lnTo>
                    <a:pt x="4731" y="1138"/>
                  </a:lnTo>
                  <a:lnTo>
                    <a:pt x="3980" y="933"/>
                  </a:lnTo>
                  <a:lnTo>
                    <a:pt x="3890" y="1320"/>
                  </a:lnTo>
                  <a:lnTo>
                    <a:pt x="5027" y="1593"/>
                  </a:lnTo>
                  <a:lnTo>
                    <a:pt x="5504" y="2366"/>
                  </a:lnTo>
                  <a:lnTo>
                    <a:pt x="3890" y="1979"/>
                  </a:lnTo>
                  <a:lnTo>
                    <a:pt x="3799" y="2457"/>
                  </a:lnTo>
                  <a:lnTo>
                    <a:pt x="5868" y="3025"/>
                  </a:lnTo>
                  <a:lnTo>
                    <a:pt x="6254" y="3685"/>
                  </a:lnTo>
                  <a:lnTo>
                    <a:pt x="4458" y="3207"/>
                  </a:lnTo>
                  <a:lnTo>
                    <a:pt x="4367" y="3207"/>
                  </a:lnTo>
                  <a:lnTo>
                    <a:pt x="4253" y="3685"/>
                  </a:lnTo>
                  <a:lnTo>
                    <a:pt x="6641" y="4253"/>
                  </a:lnTo>
                  <a:lnTo>
                    <a:pt x="6732" y="4435"/>
                  </a:lnTo>
                  <a:lnTo>
                    <a:pt x="3116" y="4549"/>
                  </a:lnTo>
                  <a:lnTo>
                    <a:pt x="2843" y="4913"/>
                  </a:lnTo>
                  <a:lnTo>
                    <a:pt x="4822" y="8051"/>
                  </a:lnTo>
                  <a:lnTo>
                    <a:pt x="4458" y="8142"/>
                  </a:lnTo>
                  <a:lnTo>
                    <a:pt x="2753" y="6436"/>
                  </a:lnTo>
                  <a:lnTo>
                    <a:pt x="2366" y="6823"/>
                  </a:lnTo>
                  <a:lnTo>
                    <a:pt x="3799" y="8142"/>
                  </a:lnTo>
                  <a:lnTo>
                    <a:pt x="3025" y="8142"/>
                  </a:lnTo>
                  <a:lnTo>
                    <a:pt x="1525" y="6618"/>
                  </a:lnTo>
                  <a:lnTo>
                    <a:pt x="1411" y="6618"/>
                  </a:lnTo>
                  <a:lnTo>
                    <a:pt x="1138" y="7005"/>
                  </a:lnTo>
                  <a:lnTo>
                    <a:pt x="2275" y="8142"/>
                  </a:lnTo>
                  <a:lnTo>
                    <a:pt x="1320" y="8142"/>
                  </a:lnTo>
                  <a:lnTo>
                    <a:pt x="569" y="7391"/>
                  </a:lnTo>
                  <a:lnTo>
                    <a:pt x="274" y="7664"/>
                  </a:lnTo>
                  <a:lnTo>
                    <a:pt x="751" y="8142"/>
                  </a:lnTo>
                  <a:lnTo>
                    <a:pt x="1" y="8142"/>
                  </a:lnTo>
                  <a:lnTo>
                    <a:pt x="1" y="8710"/>
                  </a:lnTo>
                  <a:lnTo>
                    <a:pt x="842" y="8710"/>
                  </a:lnTo>
                  <a:lnTo>
                    <a:pt x="274" y="9188"/>
                  </a:lnTo>
                  <a:lnTo>
                    <a:pt x="569" y="9461"/>
                  </a:lnTo>
                  <a:lnTo>
                    <a:pt x="1320" y="8710"/>
                  </a:lnTo>
                  <a:lnTo>
                    <a:pt x="2275" y="8619"/>
                  </a:lnTo>
                  <a:lnTo>
                    <a:pt x="2275" y="8619"/>
                  </a:lnTo>
                  <a:lnTo>
                    <a:pt x="1229" y="9847"/>
                  </a:lnTo>
                  <a:lnTo>
                    <a:pt x="1138" y="9847"/>
                  </a:lnTo>
                  <a:lnTo>
                    <a:pt x="1525" y="10120"/>
                  </a:lnTo>
                  <a:lnTo>
                    <a:pt x="3025" y="8619"/>
                  </a:lnTo>
                  <a:lnTo>
                    <a:pt x="3799" y="8619"/>
                  </a:lnTo>
                  <a:lnTo>
                    <a:pt x="2457" y="9938"/>
                  </a:lnTo>
                  <a:lnTo>
                    <a:pt x="2843" y="10325"/>
                  </a:lnTo>
                  <a:lnTo>
                    <a:pt x="4458" y="8619"/>
                  </a:lnTo>
                  <a:lnTo>
                    <a:pt x="4822" y="8619"/>
                  </a:lnTo>
                  <a:lnTo>
                    <a:pt x="3025" y="11826"/>
                  </a:lnTo>
                  <a:lnTo>
                    <a:pt x="3230" y="12212"/>
                  </a:lnTo>
                  <a:lnTo>
                    <a:pt x="6823" y="12121"/>
                  </a:lnTo>
                  <a:lnTo>
                    <a:pt x="6823" y="12121"/>
                  </a:lnTo>
                  <a:lnTo>
                    <a:pt x="6732" y="12303"/>
                  </a:lnTo>
                  <a:lnTo>
                    <a:pt x="4458" y="12963"/>
                  </a:lnTo>
                  <a:lnTo>
                    <a:pt x="4549" y="13531"/>
                  </a:lnTo>
                  <a:lnTo>
                    <a:pt x="6345" y="12963"/>
                  </a:lnTo>
                  <a:lnTo>
                    <a:pt x="6073" y="13645"/>
                  </a:lnTo>
                  <a:lnTo>
                    <a:pt x="3980" y="14213"/>
                  </a:lnTo>
                  <a:lnTo>
                    <a:pt x="4071" y="14668"/>
                  </a:lnTo>
                  <a:lnTo>
                    <a:pt x="5686" y="14213"/>
                  </a:lnTo>
                  <a:lnTo>
                    <a:pt x="5208" y="15055"/>
                  </a:lnTo>
                  <a:lnTo>
                    <a:pt x="4162" y="15441"/>
                  </a:lnTo>
                  <a:lnTo>
                    <a:pt x="4253" y="15805"/>
                  </a:lnTo>
                  <a:lnTo>
                    <a:pt x="4936" y="15532"/>
                  </a:lnTo>
                  <a:lnTo>
                    <a:pt x="4549" y="16283"/>
                  </a:lnTo>
                  <a:lnTo>
                    <a:pt x="5027" y="16578"/>
                  </a:lnTo>
                  <a:lnTo>
                    <a:pt x="5390" y="15805"/>
                  </a:lnTo>
                  <a:lnTo>
                    <a:pt x="5595" y="16487"/>
                  </a:lnTo>
                  <a:lnTo>
                    <a:pt x="5959" y="16374"/>
                  </a:lnTo>
                  <a:lnTo>
                    <a:pt x="5686" y="15350"/>
                  </a:lnTo>
                  <a:lnTo>
                    <a:pt x="6164" y="14486"/>
                  </a:lnTo>
                  <a:lnTo>
                    <a:pt x="6527" y="16101"/>
                  </a:lnTo>
                  <a:lnTo>
                    <a:pt x="7096" y="15919"/>
                  </a:lnTo>
                  <a:lnTo>
                    <a:pt x="6436" y="13918"/>
                  </a:lnTo>
                  <a:lnTo>
                    <a:pt x="6823" y="13258"/>
                  </a:lnTo>
                  <a:lnTo>
                    <a:pt x="7391" y="15055"/>
                  </a:lnTo>
                  <a:lnTo>
                    <a:pt x="7869" y="14873"/>
                  </a:lnTo>
                  <a:lnTo>
                    <a:pt x="7210" y="12599"/>
                  </a:lnTo>
                  <a:lnTo>
                    <a:pt x="7391" y="12303"/>
                  </a:lnTo>
                  <a:lnTo>
                    <a:pt x="9188" y="15441"/>
                  </a:lnTo>
                  <a:lnTo>
                    <a:pt x="9665" y="15441"/>
                  </a:lnTo>
                  <a:lnTo>
                    <a:pt x="11371" y="12212"/>
                  </a:lnTo>
                  <a:lnTo>
                    <a:pt x="11553" y="12508"/>
                  </a:lnTo>
                  <a:lnTo>
                    <a:pt x="10984" y="14782"/>
                  </a:lnTo>
                  <a:lnTo>
                    <a:pt x="10984" y="14873"/>
                  </a:lnTo>
                  <a:lnTo>
                    <a:pt x="11462" y="14964"/>
                  </a:lnTo>
                  <a:lnTo>
                    <a:pt x="11939" y="13167"/>
                  </a:lnTo>
                  <a:lnTo>
                    <a:pt x="12326" y="13736"/>
                  </a:lnTo>
                  <a:lnTo>
                    <a:pt x="11758" y="15805"/>
                  </a:lnTo>
                  <a:lnTo>
                    <a:pt x="12326" y="16010"/>
                  </a:lnTo>
                  <a:lnTo>
                    <a:pt x="12690" y="14395"/>
                  </a:lnTo>
                  <a:lnTo>
                    <a:pt x="13167" y="15146"/>
                  </a:lnTo>
                  <a:lnTo>
                    <a:pt x="12895" y="16283"/>
                  </a:lnTo>
                  <a:lnTo>
                    <a:pt x="13258" y="16374"/>
                  </a:lnTo>
                  <a:lnTo>
                    <a:pt x="13463" y="15623"/>
                  </a:lnTo>
                  <a:lnTo>
                    <a:pt x="13827" y="16374"/>
                  </a:lnTo>
                  <a:lnTo>
                    <a:pt x="14304" y="16101"/>
                  </a:lnTo>
                  <a:lnTo>
                    <a:pt x="13918" y="15441"/>
                  </a:lnTo>
                  <a:lnTo>
                    <a:pt x="13918" y="15441"/>
                  </a:lnTo>
                  <a:lnTo>
                    <a:pt x="14600" y="15532"/>
                  </a:lnTo>
                  <a:lnTo>
                    <a:pt x="14691" y="15146"/>
                  </a:lnTo>
                  <a:lnTo>
                    <a:pt x="13645" y="14964"/>
                  </a:lnTo>
                  <a:lnTo>
                    <a:pt x="13167" y="14100"/>
                  </a:lnTo>
                  <a:lnTo>
                    <a:pt x="14691" y="14486"/>
                  </a:lnTo>
                  <a:lnTo>
                    <a:pt x="14782" y="14009"/>
                  </a:lnTo>
                  <a:lnTo>
                    <a:pt x="12781" y="13531"/>
                  </a:lnTo>
                  <a:lnTo>
                    <a:pt x="12417" y="12872"/>
                  </a:lnTo>
                  <a:lnTo>
                    <a:pt x="12417" y="12872"/>
                  </a:lnTo>
                  <a:lnTo>
                    <a:pt x="14213" y="13349"/>
                  </a:lnTo>
                  <a:lnTo>
                    <a:pt x="14304" y="12781"/>
                  </a:lnTo>
                  <a:lnTo>
                    <a:pt x="12030" y="12212"/>
                  </a:lnTo>
                  <a:lnTo>
                    <a:pt x="11848" y="12030"/>
                  </a:lnTo>
                  <a:lnTo>
                    <a:pt x="15532" y="12030"/>
                  </a:lnTo>
                  <a:lnTo>
                    <a:pt x="15737" y="11644"/>
                  </a:lnTo>
                  <a:lnTo>
                    <a:pt x="13736" y="8415"/>
                  </a:lnTo>
                  <a:lnTo>
                    <a:pt x="14122" y="8415"/>
                  </a:lnTo>
                  <a:lnTo>
                    <a:pt x="15828" y="10029"/>
                  </a:lnTo>
                  <a:lnTo>
                    <a:pt x="15828" y="10120"/>
                  </a:lnTo>
                  <a:lnTo>
                    <a:pt x="16192" y="9756"/>
                  </a:lnTo>
                  <a:lnTo>
                    <a:pt x="14782" y="8415"/>
                  </a:lnTo>
                  <a:lnTo>
                    <a:pt x="15532" y="8415"/>
                  </a:lnTo>
                  <a:lnTo>
                    <a:pt x="17056" y="9847"/>
                  </a:lnTo>
                  <a:lnTo>
                    <a:pt x="17147" y="9938"/>
                  </a:lnTo>
                  <a:lnTo>
                    <a:pt x="17443" y="9552"/>
                  </a:lnTo>
                  <a:lnTo>
                    <a:pt x="16306" y="8415"/>
                  </a:lnTo>
                  <a:lnTo>
                    <a:pt x="17238" y="8324"/>
                  </a:lnTo>
                  <a:lnTo>
                    <a:pt x="18011" y="9097"/>
                  </a:lnTo>
                  <a:lnTo>
                    <a:pt x="18011" y="9188"/>
                  </a:lnTo>
                  <a:lnTo>
                    <a:pt x="18284" y="8892"/>
                  </a:lnTo>
                  <a:lnTo>
                    <a:pt x="17806" y="8324"/>
                  </a:lnTo>
                  <a:lnTo>
                    <a:pt x="18580" y="8324"/>
                  </a:lnTo>
                  <a:lnTo>
                    <a:pt x="18580" y="7846"/>
                  </a:lnTo>
                  <a:lnTo>
                    <a:pt x="17806" y="7846"/>
                  </a:lnTo>
                  <a:lnTo>
                    <a:pt x="18284" y="7278"/>
                  </a:lnTo>
                  <a:lnTo>
                    <a:pt x="18011" y="7005"/>
                  </a:lnTo>
                  <a:lnTo>
                    <a:pt x="17238" y="7846"/>
                  </a:lnTo>
                  <a:lnTo>
                    <a:pt x="16306" y="7846"/>
                  </a:lnTo>
                  <a:lnTo>
                    <a:pt x="17443" y="6709"/>
                  </a:lnTo>
                  <a:lnTo>
                    <a:pt x="17056" y="6345"/>
                  </a:lnTo>
                  <a:lnTo>
                    <a:pt x="15532" y="7846"/>
                  </a:lnTo>
                  <a:lnTo>
                    <a:pt x="14782" y="7846"/>
                  </a:lnTo>
                  <a:lnTo>
                    <a:pt x="16101" y="6527"/>
                  </a:lnTo>
                  <a:lnTo>
                    <a:pt x="15737" y="6141"/>
                  </a:lnTo>
                  <a:lnTo>
                    <a:pt x="14122" y="7960"/>
                  </a:lnTo>
                  <a:lnTo>
                    <a:pt x="13736" y="7960"/>
                  </a:lnTo>
                  <a:lnTo>
                    <a:pt x="15532" y="4640"/>
                  </a:lnTo>
                  <a:lnTo>
                    <a:pt x="15350" y="4253"/>
                  </a:lnTo>
                  <a:lnTo>
                    <a:pt x="11758" y="4344"/>
                  </a:lnTo>
                  <a:lnTo>
                    <a:pt x="11848" y="4162"/>
                  </a:lnTo>
                  <a:lnTo>
                    <a:pt x="14122" y="3503"/>
                  </a:lnTo>
                  <a:lnTo>
                    <a:pt x="14032" y="3025"/>
                  </a:lnTo>
                  <a:lnTo>
                    <a:pt x="12212" y="3503"/>
                  </a:lnTo>
                  <a:lnTo>
                    <a:pt x="12508" y="2934"/>
                  </a:lnTo>
                  <a:lnTo>
                    <a:pt x="14600" y="2275"/>
                  </a:lnTo>
                  <a:lnTo>
                    <a:pt x="14486" y="1797"/>
                  </a:lnTo>
                  <a:lnTo>
                    <a:pt x="12895" y="2275"/>
                  </a:lnTo>
                  <a:lnTo>
                    <a:pt x="12895" y="2275"/>
                  </a:lnTo>
                  <a:lnTo>
                    <a:pt x="13349" y="1411"/>
                  </a:lnTo>
                  <a:lnTo>
                    <a:pt x="14395" y="1138"/>
                  </a:lnTo>
                  <a:lnTo>
                    <a:pt x="14304" y="751"/>
                  </a:lnTo>
                  <a:lnTo>
                    <a:pt x="13645" y="933"/>
                  </a:lnTo>
                  <a:lnTo>
                    <a:pt x="13645" y="933"/>
                  </a:lnTo>
                  <a:lnTo>
                    <a:pt x="14032" y="274"/>
                  </a:lnTo>
                  <a:lnTo>
                    <a:pt x="13554" y="1"/>
                  </a:lnTo>
                  <a:lnTo>
                    <a:pt x="13167" y="751"/>
                  </a:lnTo>
                  <a:lnTo>
                    <a:pt x="12985" y="1"/>
                  </a:ln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2" name="Google Shape;2092;p26"/>
            <p:cNvSpPr/>
            <p:nvPr/>
          </p:nvSpPr>
          <p:spPr>
            <a:xfrm>
              <a:off x="4967238" y="434603"/>
              <a:ext cx="454885" cy="403643"/>
            </a:xfrm>
            <a:custGeom>
              <a:avLst/>
              <a:gdLst/>
              <a:ahLst/>
              <a:cxnLst/>
              <a:rect l="l" t="t" r="r" b="b"/>
              <a:pathLst>
                <a:path w="18580" h="16487" extrusionOk="0">
                  <a:moveTo>
                    <a:pt x="9188" y="1797"/>
                  </a:moveTo>
                  <a:lnTo>
                    <a:pt x="10802" y="4366"/>
                  </a:lnTo>
                  <a:lnTo>
                    <a:pt x="7687" y="4457"/>
                  </a:lnTo>
                  <a:lnTo>
                    <a:pt x="7687" y="4457"/>
                  </a:lnTo>
                  <a:lnTo>
                    <a:pt x="9188" y="1797"/>
                  </a:lnTo>
                  <a:close/>
                  <a:moveTo>
                    <a:pt x="14873" y="4844"/>
                  </a:moveTo>
                  <a:lnTo>
                    <a:pt x="13372" y="7686"/>
                  </a:lnTo>
                  <a:lnTo>
                    <a:pt x="11666" y="4935"/>
                  </a:lnTo>
                  <a:lnTo>
                    <a:pt x="14873" y="4844"/>
                  </a:lnTo>
                  <a:close/>
                  <a:moveTo>
                    <a:pt x="10893" y="4935"/>
                  </a:moveTo>
                  <a:lnTo>
                    <a:pt x="10234" y="6072"/>
                  </a:lnTo>
                  <a:lnTo>
                    <a:pt x="10052" y="5503"/>
                  </a:lnTo>
                  <a:lnTo>
                    <a:pt x="9665" y="5685"/>
                  </a:lnTo>
                  <a:lnTo>
                    <a:pt x="9961" y="6549"/>
                  </a:lnTo>
                  <a:lnTo>
                    <a:pt x="9279" y="7777"/>
                  </a:lnTo>
                  <a:lnTo>
                    <a:pt x="8619" y="6640"/>
                  </a:lnTo>
                  <a:lnTo>
                    <a:pt x="8824" y="5685"/>
                  </a:lnTo>
                  <a:lnTo>
                    <a:pt x="8437" y="5594"/>
                  </a:lnTo>
                  <a:lnTo>
                    <a:pt x="8346" y="6163"/>
                  </a:lnTo>
                  <a:lnTo>
                    <a:pt x="7573" y="4935"/>
                  </a:lnTo>
                  <a:close/>
                  <a:moveTo>
                    <a:pt x="6823" y="4935"/>
                  </a:moveTo>
                  <a:lnTo>
                    <a:pt x="5208" y="7868"/>
                  </a:lnTo>
                  <a:lnTo>
                    <a:pt x="3594" y="5026"/>
                  </a:lnTo>
                  <a:lnTo>
                    <a:pt x="6823" y="4935"/>
                  </a:lnTo>
                  <a:close/>
                  <a:moveTo>
                    <a:pt x="11280" y="5208"/>
                  </a:moveTo>
                  <a:lnTo>
                    <a:pt x="12894" y="7959"/>
                  </a:lnTo>
                  <a:lnTo>
                    <a:pt x="11666" y="7959"/>
                  </a:lnTo>
                  <a:lnTo>
                    <a:pt x="12030" y="7595"/>
                  </a:lnTo>
                  <a:lnTo>
                    <a:pt x="11757" y="7300"/>
                  </a:lnTo>
                  <a:lnTo>
                    <a:pt x="11098" y="7959"/>
                  </a:lnTo>
                  <a:lnTo>
                    <a:pt x="9756" y="7959"/>
                  </a:lnTo>
                  <a:lnTo>
                    <a:pt x="10416" y="6822"/>
                  </a:lnTo>
                  <a:lnTo>
                    <a:pt x="11371" y="6549"/>
                  </a:lnTo>
                  <a:lnTo>
                    <a:pt x="11189" y="6163"/>
                  </a:lnTo>
                  <a:lnTo>
                    <a:pt x="10711" y="6345"/>
                  </a:lnTo>
                  <a:lnTo>
                    <a:pt x="11280" y="5208"/>
                  </a:lnTo>
                  <a:close/>
                  <a:moveTo>
                    <a:pt x="7209" y="5321"/>
                  </a:moveTo>
                  <a:lnTo>
                    <a:pt x="7869" y="6345"/>
                  </a:lnTo>
                  <a:lnTo>
                    <a:pt x="7869" y="6345"/>
                  </a:lnTo>
                  <a:lnTo>
                    <a:pt x="7300" y="6254"/>
                  </a:lnTo>
                  <a:lnTo>
                    <a:pt x="7209" y="6640"/>
                  </a:lnTo>
                  <a:lnTo>
                    <a:pt x="8142" y="6913"/>
                  </a:lnTo>
                  <a:lnTo>
                    <a:pt x="8915" y="8050"/>
                  </a:lnTo>
                  <a:lnTo>
                    <a:pt x="7482" y="8050"/>
                  </a:lnTo>
                  <a:lnTo>
                    <a:pt x="6823" y="7391"/>
                  </a:lnTo>
                  <a:lnTo>
                    <a:pt x="6550" y="7686"/>
                  </a:lnTo>
                  <a:lnTo>
                    <a:pt x="6914" y="8050"/>
                  </a:lnTo>
                  <a:lnTo>
                    <a:pt x="5686" y="8050"/>
                  </a:lnTo>
                  <a:lnTo>
                    <a:pt x="7209" y="5321"/>
                  </a:lnTo>
                  <a:close/>
                  <a:moveTo>
                    <a:pt x="12894" y="8437"/>
                  </a:moveTo>
                  <a:lnTo>
                    <a:pt x="11371" y="11188"/>
                  </a:lnTo>
                  <a:lnTo>
                    <a:pt x="10711" y="10142"/>
                  </a:lnTo>
                  <a:lnTo>
                    <a:pt x="11280" y="10233"/>
                  </a:lnTo>
                  <a:lnTo>
                    <a:pt x="11371" y="9869"/>
                  </a:lnTo>
                  <a:lnTo>
                    <a:pt x="10416" y="9665"/>
                  </a:lnTo>
                  <a:lnTo>
                    <a:pt x="9756" y="8528"/>
                  </a:lnTo>
                  <a:lnTo>
                    <a:pt x="11098" y="8528"/>
                  </a:lnTo>
                  <a:lnTo>
                    <a:pt x="11757" y="9187"/>
                  </a:lnTo>
                  <a:lnTo>
                    <a:pt x="12030" y="8914"/>
                  </a:lnTo>
                  <a:lnTo>
                    <a:pt x="11666" y="8437"/>
                  </a:lnTo>
                  <a:close/>
                  <a:moveTo>
                    <a:pt x="8915" y="8528"/>
                  </a:moveTo>
                  <a:lnTo>
                    <a:pt x="8255" y="9665"/>
                  </a:lnTo>
                  <a:lnTo>
                    <a:pt x="7300" y="9960"/>
                  </a:lnTo>
                  <a:lnTo>
                    <a:pt x="7391" y="10324"/>
                  </a:lnTo>
                  <a:lnTo>
                    <a:pt x="7960" y="10233"/>
                  </a:lnTo>
                  <a:lnTo>
                    <a:pt x="7960" y="10233"/>
                  </a:lnTo>
                  <a:lnTo>
                    <a:pt x="7300" y="11279"/>
                  </a:lnTo>
                  <a:lnTo>
                    <a:pt x="5686" y="8619"/>
                  </a:lnTo>
                  <a:lnTo>
                    <a:pt x="7005" y="8528"/>
                  </a:lnTo>
                  <a:lnTo>
                    <a:pt x="6550" y="9005"/>
                  </a:lnTo>
                  <a:lnTo>
                    <a:pt x="6823" y="9301"/>
                  </a:lnTo>
                  <a:lnTo>
                    <a:pt x="7573" y="8528"/>
                  </a:lnTo>
                  <a:close/>
                  <a:moveTo>
                    <a:pt x="13372" y="8732"/>
                  </a:moveTo>
                  <a:lnTo>
                    <a:pt x="15077" y="11461"/>
                  </a:lnTo>
                  <a:lnTo>
                    <a:pt x="11757" y="11575"/>
                  </a:lnTo>
                  <a:lnTo>
                    <a:pt x="13372" y="8732"/>
                  </a:lnTo>
                  <a:close/>
                  <a:moveTo>
                    <a:pt x="9279" y="8823"/>
                  </a:moveTo>
                  <a:lnTo>
                    <a:pt x="10052" y="9960"/>
                  </a:lnTo>
                  <a:lnTo>
                    <a:pt x="9756" y="10893"/>
                  </a:lnTo>
                  <a:lnTo>
                    <a:pt x="10143" y="11006"/>
                  </a:lnTo>
                  <a:lnTo>
                    <a:pt x="10325" y="10438"/>
                  </a:lnTo>
                  <a:lnTo>
                    <a:pt x="10984" y="11575"/>
                  </a:lnTo>
                  <a:lnTo>
                    <a:pt x="7778" y="11666"/>
                  </a:lnTo>
                  <a:lnTo>
                    <a:pt x="8437" y="10438"/>
                  </a:lnTo>
                  <a:lnTo>
                    <a:pt x="8528" y="11006"/>
                  </a:lnTo>
                  <a:lnTo>
                    <a:pt x="8915" y="10893"/>
                  </a:lnTo>
                  <a:lnTo>
                    <a:pt x="8619" y="9960"/>
                  </a:lnTo>
                  <a:lnTo>
                    <a:pt x="9279" y="8823"/>
                  </a:lnTo>
                  <a:close/>
                  <a:moveTo>
                    <a:pt x="5299" y="8823"/>
                  </a:moveTo>
                  <a:lnTo>
                    <a:pt x="6914" y="11666"/>
                  </a:lnTo>
                  <a:lnTo>
                    <a:pt x="3707" y="11757"/>
                  </a:lnTo>
                  <a:lnTo>
                    <a:pt x="5299" y="8823"/>
                  </a:lnTo>
                  <a:close/>
                  <a:moveTo>
                    <a:pt x="10893" y="12030"/>
                  </a:moveTo>
                  <a:lnTo>
                    <a:pt x="9483" y="14781"/>
                  </a:lnTo>
                  <a:lnTo>
                    <a:pt x="7869" y="12143"/>
                  </a:lnTo>
                  <a:lnTo>
                    <a:pt x="10893" y="12030"/>
                  </a:lnTo>
                  <a:close/>
                  <a:moveTo>
                    <a:pt x="12985" y="0"/>
                  </a:moveTo>
                  <a:lnTo>
                    <a:pt x="12599" y="91"/>
                  </a:lnTo>
                  <a:lnTo>
                    <a:pt x="12894" y="1228"/>
                  </a:lnTo>
                  <a:lnTo>
                    <a:pt x="12508" y="2001"/>
                  </a:lnTo>
                  <a:lnTo>
                    <a:pt x="12030" y="478"/>
                  </a:lnTo>
                  <a:lnTo>
                    <a:pt x="11553" y="569"/>
                  </a:lnTo>
                  <a:lnTo>
                    <a:pt x="12121" y="2661"/>
                  </a:lnTo>
                  <a:lnTo>
                    <a:pt x="11757" y="3320"/>
                  </a:lnTo>
                  <a:lnTo>
                    <a:pt x="11280" y="1524"/>
                  </a:lnTo>
                  <a:lnTo>
                    <a:pt x="10711" y="1615"/>
                  </a:lnTo>
                  <a:lnTo>
                    <a:pt x="11371" y="3889"/>
                  </a:lnTo>
                  <a:lnTo>
                    <a:pt x="11280" y="4184"/>
                  </a:lnTo>
                  <a:lnTo>
                    <a:pt x="9392" y="1137"/>
                  </a:lnTo>
                  <a:lnTo>
                    <a:pt x="9006" y="1137"/>
                  </a:lnTo>
                  <a:lnTo>
                    <a:pt x="7209" y="4275"/>
                  </a:lnTo>
                  <a:lnTo>
                    <a:pt x="7005" y="3980"/>
                  </a:lnTo>
                  <a:lnTo>
                    <a:pt x="7573" y="1706"/>
                  </a:lnTo>
                  <a:lnTo>
                    <a:pt x="7118" y="1524"/>
                  </a:lnTo>
                  <a:lnTo>
                    <a:pt x="6641" y="3411"/>
                  </a:lnTo>
                  <a:lnTo>
                    <a:pt x="6254" y="2752"/>
                  </a:lnTo>
                  <a:lnTo>
                    <a:pt x="6823" y="660"/>
                  </a:lnTo>
                  <a:lnTo>
                    <a:pt x="6345" y="569"/>
                  </a:lnTo>
                  <a:lnTo>
                    <a:pt x="5981" y="2183"/>
                  </a:lnTo>
                  <a:lnTo>
                    <a:pt x="5413" y="1342"/>
                  </a:lnTo>
                  <a:lnTo>
                    <a:pt x="5686" y="296"/>
                  </a:lnTo>
                  <a:lnTo>
                    <a:pt x="5299" y="205"/>
                  </a:lnTo>
                  <a:lnTo>
                    <a:pt x="5117" y="864"/>
                  </a:lnTo>
                  <a:lnTo>
                    <a:pt x="4731" y="205"/>
                  </a:lnTo>
                  <a:lnTo>
                    <a:pt x="4276" y="387"/>
                  </a:lnTo>
                  <a:lnTo>
                    <a:pt x="4731" y="1137"/>
                  </a:lnTo>
                  <a:lnTo>
                    <a:pt x="3980" y="955"/>
                  </a:lnTo>
                  <a:lnTo>
                    <a:pt x="3889" y="1342"/>
                  </a:lnTo>
                  <a:lnTo>
                    <a:pt x="5026" y="1615"/>
                  </a:lnTo>
                  <a:lnTo>
                    <a:pt x="5504" y="2365"/>
                  </a:lnTo>
                  <a:lnTo>
                    <a:pt x="5504" y="2365"/>
                  </a:lnTo>
                  <a:lnTo>
                    <a:pt x="3889" y="2001"/>
                  </a:lnTo>
                  <a:lnTo>
                    <a:pt x="3798" y="2479"/>
                  </a:lnTo>
                  <a:lnTo>
                    <a:pt x="5868" y="3048"/>
                  </a:lnTo>
                  <a:lnTo>
                    <a:pt x="6254" y="3707"/>
                  </a:lnTo>
                  <a:lnTo>
                    <a:pt x="6254" y="3707"/>
                  </a:lnTo>
                  <a:lnTo>
                    <a:pt x="4458" y="3229"/>
                  </a:lnTo>
                  <a:lnTo>
                    <a:pt x="4367" y="3229"/>
                  </a:lnTo>
                  <a:lnTo>
                    <a:pt x="4276" y="3707"/>
                  </a:lnTo>
                  <a:lnTo>
                    <a:pt x="6641" y="4275"/>
                  </a:lnTo>
                  <a:lnTo>
                    <a:pt x="6732" y="4457"/>
                  </a:lnTo>
                  <a:lnTo>
                    <a:pt x="3139" y="4548"/>
                  </a:lnTo>
                  <a:lnTo>
                    <a:pt x="2934" y="4935"/>
                  </a:lnTo>
                  <a:lnTo>
                    <a:pt x="4844" y="8050"/>
                  </a:lnTo>
                  <a:lnTo>
                    <a:pt x="4458" y="8050"/>
                  </a:lnTo>
                  <a:lnTo>
                    <a:pt x="2752" y="6458"/>
                  </a:lnTo>
                  <a:lnTo>
                    <a:pt x="2366" y="6822"/>
                  </a:lnTo>
                  <a:lnTo>
                    <a:pt x="3798" y="8164"/>
                  </a:lnTo>
                  <a:lnTo>
                    <a:pt x="3025" y="8164"/>
                  </a:lnTo>
                  <a:lnTo>
                    <a:pt x="1524" y="6640"/>
                  </a:lnTo>
                  <a:lnTo>
                    <a:pt x="1138" y="7027"/>
                  </a:lnTo>
                  <a:lnTo>
                    <a:pt x="2366" y="8164"/>
                  </a:lnTo>
                  <a:lnTo>
                    <a:pt x="1433" y="8164"/>
                  </a:lnTo>
                  <a:lnTo>
                    <a:pt x="569" y="7391"/>
                  </a:lnTo>
                  <a:lnTo>
                    <a:pt x="296" y="7686"/>
                  </a:lnTo>
                  <a:lnTo>
                    <a:pt x="865" y="8164"/>
                  </a:lnTo>
                  <a:lnTo>
                    <a:pt x="1" y="8164"/>
                  </a:lnTo>
                  <a:lnTo>
                    <a:pt x="1" y="8732"/>
                  </a:lnTo>
                  <a:lnTo>
                    <a:pt x="865" y="8732"/>
                  </a:lnTo>
                  <a:lnTo>
                    <a:pt x="296" y="9187"/>
                  </a:lnTo>
                  <a:lnTo>
                    <a:pt x="569" y="9483"/>
                  </a:lnTo>
                  <a:lnTo>
                    <a:pt x="1433" y="8619"/>
                  </a:lnTo>
                  <a:lnTo>
                    <a:pt x="2275" y="8619"/>
                  </a:lnTo>
                  <a:lnTo>
                    <a:pt x="1229" y="9756"/>
                  </a:lnTo>
                  <a:lnTo>
                    <a:pt x="1138" y="9869"/>
                  </a:lnTo>
                  <a:lnTo>
                    <a:pt x="1524" y="10142"/>
                  </a:lnTo>
                  <a:lnTo>
                    <a:pt x="3025" y="8619"/>
                  </a:lnTo>
                  <a:lnTo>
                    <a:pt x="3798" y="8619"/>
                  </a:lnTo>
                  <a:lnTo>
                    <a:pt x="2457" y="9960"/>
                  </a:lnTo>
                  <a:lnTo>
                    <a:pt x="2843" y="10324"/>
                  </a:lnTo>
                  <a:lnTo>
                    <a:pt x="4458" y="8619"/>
                  </a:lnTo>
                  <a:lnTo>
                    <a:pt x="4844" y="8619"/>
                  </a:lnTo>
                  <a:lnTo>
                    <a:pt x="3025" y="11848"/>
                  </a:lnTo>
                  <a:lnTo>
                    <a:pt x="3230" y="12234"/>
                  </a:lnTo>
                  <a:lnTo>
                    <a:pt x="6823" y="12143"/>
                  </a:lnTo>
                  <a:lnTo>
                    <a:pt x="6732" y="12325"/>
                  </a:lnTo>
                  <a:lnTo>
                    <a:pt x="4458" y="12985"/>
                  </a:lnTo>
                  <a:lnTo>
                    <a:pt x="4549" y="13553"/>
                  </a:lnTo>
                  <a:lnTo>
                    <a:pt x="6436" y="12985"/>
                  </a:lnTo>
                  <a:lnTo>
                    <a:pt x="6072" y="13644"/>
                  </a:lnTo>
                  <a:lnTo>
                    <a:pt x="3980" y="14213"/>
                  </a:lnTo>
                  <a:lnTo>
                    <a:pt x="4071" y="14690"/>
                  </a:lnTo>
                  <a:lnTo>
                    <a:pt x="5686" y="14213"/>
                  </a:lnTo>
                  <a:lnTo>
                    <a:pt x="5686" y="14213"/>
                  </a:lnTo>
                  <a:lnTo>
                    <a:pt x="5208" y="15077"/>
                  </a:lnTo>
                  <a:lnTo>
                    <a:pt x="4162" y="15350"/>
                  </a:lnTo>
                  <a:lnTo>
                    <a:pt x="4276" y="15736"/>
                  </a:lnTo>
                  <a:lnTo>
                    <a:pt x="5026" y="15554"/>
                  </a:lnTo>
                  <a:lnTo>
                    <a:pt x="4549" y="16305"/>
                  </a:lnTo>
                  <a:lnTo>
                    <a:pt x="5026" y="16487"/>
                  </a:lnTo>
                  <a:lnTo>
                    <a:pt x="5413" y="15827"/>
                  </a:lnTo>
                  <a:lnTo>
                    <a:pt x="5595" y="16487"/>
                  </a:lnTo>
                  <a:lnTo>
                    <a:pt x="5981" y="16396"/>
                  </a:lnTo>
                  <a:lnTo>
                    <a:pt x="5686" y="15350"/>
                  </a:lnTo>
                  <a:lnTo>
                    <a:pt x="6163" y="14508"/>
                  </a:lnTo>
                  <a:lnTo>
                    <a:pt x="6641" y="16123"/>
                  </a:lnTo>
                  <a:lnTo>
                    <a:pt x="7118" y="15918"/>
                  </a:lnTo>
                  <a:lnTo>
                    <a:pt x="6550" y="13940"/>
                  </a:lnTo>
                  <a:lnTo>
                    <a:pt x="6823" y="13280"/>
                  </a:lnTo>
                  <a:lnTo>
                    <a:pt x="7391" y="15077"/>
                  </a:lnTo>
                  <a:lnTo>
                    <a:pt x="7869" y="14872"/>
                  </a:lnTo>
                  <a:lnTo>
                    <a:pt x="7209" y="12598"/>
                  </a:lnTo>
                  <a:lnTo>
                    <a:pt x="7391" y="12325"/>
                  </a:lnTo>
                  <a:lnTo>
                    <a:pt x="9188" y="15441"/>
                  </a:lnTo>
                  <a:lnTo>
                    <a:pt x="9665" y="15441"/>
                  </a:lnTo>
                  <a:lnTo>
                    <a:pt x="11371" y="12234"/>
                  </a:lnTo>
                  <a:lnTo>
                    <a:pt x="11553" y="12507"/>
                  </a:lnTo>
                  <a:lnTo>
                    <a:pt x="10984" y="14781"/>
                  </a:lnTo>
                  <a:lnTo>
                    <a:pt x="10984" y="14872"/>
                  </a:lnTo>
                  <a:lnTo>
                    <a:pt x="11462" y="14986"/>
                  </a:lnTo>
                  <a:lnTo>
                    <a:pt x="11939" y="13167"/>
                  </a:lnTo>
                  <a:lnTo>
                    <a:pt x="12326" y="13735"/>
                  </a:lnTo>
                  <a:lnTo>
                    <a:pt x="11848" y="15827"/>
                  </a:lnTo>
                  <a:lnTo>
                    <a:pt x="11757" y="15827"/>
                  </a:lnTo>
                  <a:lnTo>
                    <a:pt x="12326" y="16009"/>
                  </a:lnTo>
                  <a:lnTo>
                    <a:pt x="12690" y="14417"/>
                  </a:lnTo>
                  <a:lnTo>
                    <a:pt x="13167" y="15168"/>
                  </a:lnTo>
                  <a:lnTo>
                    <a:pt x="12894" y="16305"/>
                  </a:lnTo>
                  <a:lnTo>
                    <a:pt x="13258" y="16396"/>
                  </a:lnTo>
                  <a:lnTo>
                    <a:pt x="13463" y="15645"/>
                  </a:lnTo>
                  <a:lnTo>
                    <a:pt x="13827" y="16305"/>
                  </a:lnTo>
                  <a:lnTo>
                    <a:pt x="13940" y="16396"/>
                  </a:lnTo>
                  <a:lnTo>
                    <a:pt x="14304" y="16123"/>
                  </a:lnTo>
                  <a:lnTo>
                    <a:pt x="13940" y="15441"/>
                  </a:lnTo>
                  <a:lnTo>
                    <a:pt x="14600" y="15554"/>
                  </a:lnTo>
                  <a:lnTo>
                    <a:pt x="14691" y="15168"/>
                  </a:lnTo>
                  <a:lnTo>
                    <a:pt x="13645" y="14872"/>
                  </a:lnTo>
                  <a:lnTo>
                    <a:pt x="13167" y="14122"/>
                  </a:lnTo>
                  <a:lnTo>
                    <a:pt x="13167" y="14122"/>
                  </a:lnTo>
                  <a:lnTo>
                    <a:pt x="14691" y="14508"/>
                  </a:lnTo>
                  <a:lnTo>
                    <a:pt x="14873" y="14031"/>
                  </a:lnTo>
                  <a:lnTo>
                    <a:pt x="12803" y="13553"/>
                  </a:lnTo>
                  <a:lnTo>
                    <a:pt x="12417" y="12894"/>
                  </a:lnTo>
                  <a:lnTo>
                    <a:pt x="14213" y="13371"/>
                  </a:lnTo>
                  <a:lnTo>
                    <a:pt x="14304" y="12803"/>
                  </a:lnTo>
                  <a:lnTo>
                    <a:pt x="12030" y="12234"/>
                  </a:lnTo>
                  <a:lnTo>
                    <a:pt x="11939" y="12030"/>
                  </a:lnTo>
                  <a:lnTo>
                    <a:pt x="15532" y="12030"/>
                  </a:lnTo>
                  <a:lnTo>
                    <a:pt x="15737" y="11666"/>
                  </a:lnTo>
                  <a:lnTo>
                    <a:pt x="13827" y="8437"/>
                  </a:lnTo>
                  <a:lnTo>
                    <a:pt x="14122" y="8437"/>
                  </a:lnTo>
                  <a:lnTo>
                    <a:pt x="15828" y="10051"/>
                  </a:lnTo>
                  <a:lnTo>
                    <a:pt x="16214" y="9756"/>
                  </a:lnTo>
                  <a:lnTo>
                    <a:pt x="14873" y="8437"/>
                  </a:lnTo>
                  <a:lnTo>
                    <a:pt x="15532" y="8437"/>
                  </a:lnTo>
                  <a:lnTo>
                    <a:pt x="17147" y="9869"/>
                  </a:lnTo>
                  <a:lnTo>
                    <a:pt x="17147" y="9960"/>
                  </a:lnTo>
                  <a:lnTo>
                    <a:pt x="17533" y="9574"/>
                  </a:lnTo>
                  <a:lnTo>
                    <a:pt x="16305" y="8437"/>
                  </a:lnTo>
                  <a:lnTo>
                    <a:pt x="17238" y="8346"/>
                  </a:lnTo>
                  <a:lnTo>
                    <a:pt x="18011" y="9096"/>
                  </a:lnTo>
                  <a:lnTo>
                    <a:pt x="18102" y="9187"/>
                  </a:lnTo>
                  <a:lnTo>
                    <a:pt x="18284" y="8914"/>
                  </a:lnTo>
                  <a:lnTo>
                    <a:pt x="17806" y="8346"/>
                  </a:lnTo>
                  <a:lnTo>
                    <a:pt x="18579" y="8346"/>
                  </a:lnTo>
                  <a:lnTo>
                    <a:pt x="18579" y="7868"/>
                  </a:lnTo>
                  <a:lnTo>
                    <a:pt x="17806" y="7868"/>
                  </a:lnTo>
                  <a:lnTo>
                    <a:pt x="18284" y="7300"/>
                  </a:lnTo>
                  <a:lnTo>
                    <a:pt x="18011" y="7027"/>
                  </a:lnTo>
                  <a:lnTo>
                    <a:pt x="17238" y="7868"/>
                  </a:lnTo>
                  <a:lnTo>
                    <a:pt x="16305" y="7868"/>
                  </a:lnTo>
                  <a:lnTo>
                    <a:pt x="17442" y="6731"/>
                  </a:lnTo>
                  <a:lnTo>
                    <a:pt x="17056" y="6345"/>
                  </a:lnTo>
                  <a:lnTo>
                    <a:pt x="15532" y="7868"/>
                  </a:lnTo>
                  <a:lnTo>
                    <a:pt x="14873" y="7868"/>
                  </a:lnTo>
                  <a:lnTo>
                    <a:pt x="16101" y="6549"/>
                  </a:lnTo>
                  <a:lnTo>
                    <a:pt x="15737" y="6163"/>
                  </a:lnTo>
                  <a:lnTo>
                    <a:pt x="14122" y="7959"/>
                  </a:lnTo>
                  <a:lnTo>
                    <a:pt x="13827" y="7959"/>
                  </a:lnTo>
                  <a:lnTo>
                    <a:pt x="15646" y="4639"/>
                  </a:lnTo>
                  <a:lnTo>
                    <a:pt x="15350" y="4275"/>
                  </a:lnTo>
                  <a:lnTo>
                    <a:pt x="11757" y="4366"/>
                  </a:lnTo>
                  <a:lnTo>
                    <a:pt x="11848" y="4184"/>
                  </a:lnTo>
                  <a:lnTo>
                    <a:pt x="14122" y="3502"/>
                  </a:lnTo>
                  <a:lnTo>
                    <a:pt x="14031" y="3048"/>
                  </a:lnTo>
                  <a:lnTo>
                    <a:pt x="12235" y="3502"/>
                  </a:lnTo>
                  <a:lnTo>
                    <a:pt x="12508" y="2934"/>
                  </a:lnTo>
                  <a:lnTo>
                    <a:pt x="14691" y="2274"/>
                  </a:lnTo>
                  <a:lnTo>
                    <a:pt x="14509" y="1797"/>
                  </a:lnTo>
                  <a:lnTo>
                    <a:pt x="12894" y="2274"/>
                  </a:lnTo>
                  <a:lnTo>
                    <a:pt x="13372" y="1433"/>
                  </a:lnTo>
                  <a:lnTo>
                    <a:pt x="14509" y="1137"/>
                  </a:lnTo>
                  <a:lnTo>
                    <a:pt x="14304" y="774"/>
                  </a:lnTo>
                  <a:lnTo>
                    <a:pt x="13645" y="955"/>
                  </a:lnTo>
                  <a:lnTo>
                    <a:pt x="13645" y="955"/>
                  </a:lnTo>
                  <a:lnTo>
                    <a:pt x="14031" y="296"/>
                  </a:lnTo>
                  <a:lnTo>
                    <a:pt x="13554" y="0"/>
                  </a:lnTo>
                  <a:lnTo>
                    <a:pt x="13167" y="660"/>
                  </a:lnTo>
                  <a:lnTo>
                    <a:pt x="12985"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3" name="Google Shape;2093;p26"/>
            <p:cNvSpPr/>
            <p:nvPr/>
          </p:nvSpPr>
          <p:spPr>
            <a:xfrm>
              <a:off x="7556483" y="3826769"/>
              <a:ext cx="253345" cy="252782"/>
            </a:xfrm>
            <a:custGeom>
              <a:avLst/>
              <a:gdLst/>
              <a:ahLst/>
              <a:cxnLst/>
              <a:rect l="l" t="t" r="r" b="b"/>
              <a:pathLst>
                <a:path w="10348" h="10325" extrusionOk="0">
                  <a:moveTo>
                    <a:pt x="5231" y="1"/>
                  </a:moveTo>
                  <a:lnTo>
                    <a:pt x="3321" y="3321"/>
                  </a:lnTo>
                  <a:lnTo>
                    <a:pt x="1" y="5117"/>
                  </a:lnTo>
                  <a:lnTo>
                    <a:pt x="3321" y="7005"/>
                  </a:lnTo>
                  <a:lnTo>
                    <a:pt x="5231" y="10325"/>
                  </a:lnTo>
                  <a:lnTo>
                    <a:pt x="7027" y="7005"/>
                  </a:lnTo>
                  <a:lnTo>
                    <a:pt x="10347" y="5117"/>
                  </a:lnTo>
                  <a:lnTo>
                    <a:pt x="7027" y="3321"/>
                  </a:lnTo>
                  <a:lnTo>
                    <a:pt x="5231"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4" name="Google Shape;2094;p26"/>
            <p:cNvSpPr/>
            <p:nvPr/>
          </p:nvSpPr>
          <p:spPr>
            <a:xfrm>
              <a:off x="7387236" y="3745488"/>
              <a:ext cx="39564" cy="39564"/>
            </a:xfrm>
            <a:custGeom>
              <a:avLst/>
              <a:gdLst/>
              <a:ahLst/>
              <a:cxnLst/>
              <a:rect l="l" t="t" r="r" b="b"/>
              <a:pathLst>
                <a:path w="1616" h="1616" extrusionOk="0">
                  <a:moveTo>
                    <a:pt x="774" y="1"/>
                  </a:moveTo>
                  <a:lnTo>
                    <a:pt x="478" y="569"/>
                  </a:lnTo>
                  <a:lnTo>
                    <a:pt x="1" y="865"/>
                  </a:lnTo>
                  <a:lnTo>
                    <a:pt x="478" y="1138"/>
                  </a:lnTo>
                  <a:lnTo>
                    <a:pt x="774" y="1615"/>
                  </a:lnTo>
                  <a:lnTo>
                    <a:pt x="1047" y="1138"/>
                  </a:lnTo>
                  <a:lnTo>
                    <a:pt x="1615" y="865"/>
                  </a:lnTo>
                  <a:lnTo>
                    <a:pt x="1047" y="569"/>
                  </a:lnTo>
                  <a:lnTo>
                    <a:pt x="774"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5" name="Google Shape;2095;p26"/>
            <p:cNvSpPr/>
            <p:nvPr/>
          </p:nvSpPr>
          <p:spPr>
            <a:xfrm>
              <a:off x="5044325" y="2678394"/>
              <a:ext cx="257801" cy="257238"/>
            </a:xfrm>
            <a:custGeom>
              <a:avLst/>
              <a:gdLst/>
              <a:ahLst/>
              <a:cxnLst/>
              <a:rect l="l" t="t" r="r" b="b"/>
              <a:pathLst>
                <a:path w="10530" h="10507" extrusionOk="0">
                  <a:moveTo>
                    <a:pt x="5231" y="0"/>
                  </a:moveTo>
                  <a:lnTo>
                    <a:pt x="3412" y="3411"/>
                  </a:lnTo>
                  <a:lnTo>
                    <a:pt x="1" y="5299"/>
                  </a:lnTo>
                  <a:lnTo>
                    <a:pt x="3412" y="7095"/>
                  </a:lnTo>
                  <a:lnTo>
                    <a:pt x="5231" y="10506"/>
                  </a:lnTo>
                  <a:lnTo>
                    <a:pt x="7118" y="7095"/>
                  </a:lnTo>
                  <a:lnTo>
                    <a:pt x="10529" y="5299"/>
                  </a:lnTo>
                  <a:lnTo>
                    <a:pt x="7118" y="3411"/>
                  </a:lnTo>
                  <a:lnTo>
                    <a:pt x="5231" y="0"/>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6" name="Google Shape;2096;p26"/>
            <p:cNvSpPr/>
            <p:nvPr/>
          </p:nvSpPr>
          <p:spPr>
            <a:xfrm>
              <a:off x="3923370" y="2195054"/>
              <a:ext cx="148682" cy="150910"/>
            </a:xfrm>
            <a:custGeom>
              <a:avLst/>
              <a:gdLst/>
              <a:ahLst/>
              <a:cxnLst/>
              <a:rect l="l" t="t" r="r" b="b"/>
              <a:pathLst>
                <a:path w="6073" h="6164" extrusionOk="0">
                  <a:moveTo>
                    <a:pt x="3025" y="1"/>
                  </a:moveTo>
                  <a:lnTo>
                    <a:pt x="2002" y="2002"/>
                  </a:lnTo>
                  <a:lnTo>
                    <a:pt x="0" y="3139"/>
                  </a:lnTo>
                  <a:lnTo>
                    <a:pt x="2002" y="4185"/>
                  </a:lnTo>
                  <a:lnTo>
                    <a:pt x="3025" y="6163"/>
                  </a:lnTo>
                  <a:lnTo>
                    <a:pt x="4162" y="4185"/>
                  </a:lnTo>
                  <a:lnTo>
                    <a:pt x="6072" y="3139"/>
                  </a:lnTo>
                  <a:lnTo>
                    <a:pt x="4162" y="2002"/>
                  </a:lnTo>
                  <a:lnTo>
                    <a:pt x="3025"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7" name="Google Shape;2097;p26"/>
            <p:cNvSpPr/>
            <p:nvPr/>
          </p:nvSpPr>
          <p:spPr>
            <a:xfrm>
              <a:off x="5572952" y="3969912"/>
              <a:ext cx="169272" cy="167044"/>
            </a:xfrm>
            <a:custGeom>
              <a:avLst/>
              <a:gdLst/>
              <a:ahLst/>
              <a:cxnLst/>
              <a:rect l="l" t="t" r="r" b="b"/>
              <a:pathLst>
                <a:path w="6914" h="6823" extrusionOk="0">
                  <a:moveTo>
                    <a:pt x="3503" y="0"/>
                  </a:moveTo>
                  <a:lnTo>
                    <a:pt x="2275" y="2274"/>
                  </a:lnTo>
                  <a:lnTo>
                    <a:pt x="1" y="3411"/>
                  </a:lnTo>
                  <a:lnTo>
                    <a:pt x="2275" y="4639"/>
                  </a:lnTo>
                  <a:lnTo>
                    <a:pt x="3503" y="6822"/>
                  </a:lnTo>
                  <a:lnTo>
                    <a:pt x="4640" y="4639"/>
                  </a:lnTo>
                  <a:lnTo>
                    <a:pt x="6914" y="3411"/>
                  </a:lnTo>
                  <a:lnTo>
                    <a:pt x="4640" y="2274"/>
                  </a:lnTo>
                  <a:lnTo>
                    <a:pt x="3503"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8" name="Google Shape;2098;p26"/>
            <p:cNvSpPr/>
            <p:nvPr/>
          </p:nvSpPr>
          <p:spPr>
            <a:xfrm>
              <a:off x="7835915" y="837119"/>
              <a:ext cx="189886" cy="189862"/>
            </a:xfrm>
            <a:custGeom>
              <a:avLst/>
              <a:gdLst/>
              <a:ahLst/>
              <a:cxnLst/>
              <a:rect l="l" t="t" r="r" b="b"/>
              <a:pathLst>
                <a:path w="7756" h="7755" extrusionOk="0">
                  <a:moveTo>
                    <a:pt x="3889" y="1"/>
                  </a:moveTo>
                  <a:lnTo>
                    <a:pt x="2548" y="2547"/>
                  </a:lnTo>
                  <a:lnTo>
                    <a:pt x="1" y="3866"/>
                  </a:lnTo>
                  <a:lnTo>
                    <a:pt x="2548" y="5299"/>
                  </a:lnTo>
                  <a:lnTo>
                    <a:pt x="3889" y="7755"/>
                  </a:lnTo>
                  <a:lnTo>
                    <a:pt x="5299" y="5299"/>
                  </a:lnTo>
                  <a:lnTo>
                    <a:pt x="7755" y="3866"/>
                  </a:lnTo>
                  <a:lnTo>
                    <a:pt x="5299" y="2547"/>
                  </a:lnTo>
                  <a:lnTo>
                    <a:pt x="3889" y="1"/>
                  </a:ln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099" name="Google Shape;2099;p26"/>
            <p:cNvSpPr/>
            <p:nvPr/>
          </p:nvSpPr>
          <p:spPr>
            <a:xfrm>
              <a:off x="2609224" y="390842"/>
              <a:ext cx="296752" cy="297315"/>
            </a:xfrm>
            <a:custGeom>
              <a:avLst/>
              <a:gdLst/>
              <a:ahLst/>
              <a:cxnLst/>
              <a:rect l="l" t="t" r="r" b="b"/>
              <a:pathLst>
                <a:path w="12121" h="12144" extrusionOk="0">
                  <a:moveTo>
                    <a:pt x="6049" y="1"/>
                  </a:moveTo>
                  <a:cubicBezTo>
                    <a:pt x="2752" y="1"/>
                    <a:pt x="0" y="2752"/>
                    <a:pt x="0" y="6072"/>
                  </a:cubicBezTo>
                  <a:cubicBezTo>
                    <a:pt x="0" y="9392"/>
                    <a:pt x="2752" y="12144"/>
                    <a:pt x="6049" y="12144"/>
                  </a:cubicBezTo>
                  <a:cubicBezTo>
                    <a:pt x="9369" y="12144"/>
                    <a:pt x="12121" y="9392"/>
                    <a:pt x="12121" y="6072"/>
                  </a:cubicBezTo>
                  <a:cubicBezTo>
                    <a:pt x="12121" y="2752"/>
                    <a:pt x="9369" y="1"/>
                    <a:pt x="6049" y="1"/>
                  </a:cubicBezTo>
                  <a:close/>
                </a:path>
              </a:pathLst>
            </a:custGeom>
            <a:solidFill>
              <a:schemeClr val="accent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2331877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accent4"/>
        </a:solidFill>
        <a:effectLst/>
      </p:bgPr>
    </p:bg>
    <p:spTree>
      <p:nvGrpSpPr>
        <p:cNvPr id="1" name="Shape 2100"/>
        <p:cNvGrpSpPr/>
        <p:nvPr/>
      </p:nvGrpSpPr>
      <p:grpSpPr>
        <a:xfrm>
          <a:off x="0" y="0"/>
          <a:ext cx="0" cy="0"/>
          <a:chOff x="0" y="0"/>
          <a:chExt cx="0" cy="0"/>
        </a:xfrm>
      </p:grpSpPr>
      <p:sp>
        <p:nvSpPr>
          <p:cNvPr id="2101" name="Google Shape;2101;p27"/>
          <p:cNvSpPr txBox="1">
            <a:spLocks noGrp="1"/>
          </p:cNvSpPr>
          <p:nvPr>
            <p:ph type="title"/>
          </p:nvPr>
        </p:nvSpPr>
        <p:spPr>
          <a:xfrm>
            <a:off x="952500" y="3626850"/>
            <a:ext cx="7219800" cy="104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57901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4"/>
        </a:solidFill>
        <a:effectLst/>
      </p:bgPr>
    </p:bg>
    <p:spTree>
      <p:nvGrpSpPr>
        <p:cNvPr id="1" name="Shape 2102"/>
        <p:cNvGrpSpPr/>
        <p:nvPr/>
      </p:nvGrpSpPr>
      <p:grpSpPr>
        <a:xfrm>
          <a:off x="0" y="0"/>
          <a:ext cx="0" cy="0"/>
          <a:chOff x="0" y="0"/>
          <a:chExt cx="0" cy="0"/>
        </a:xfrm>
      </p:grpSpPr>
      <p:sp>
        <p:nvSpPr>
          <p:cNvPr id="2103" name="Google Shape;2103;p28"/>
          <p:cNvSpPr txBox="1">
            <a:spLocks noGrp="1"/>
          </p:cNvSpPr>
          <p:nvPr>
            <p:ph type="title"/>
          </p:nvPr>
        </p:nvSpPr>
        <p:spPr>
          <a:xfrm>
            <a:off x="727788" y="741025"/>
            <a:ext cx="5349000" cy="156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877093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accent6"/>
        </a:solidFill>
        <a:effectLst/>
      </p:bgPr>
    </p:bg>
    <p:spTree>
      <p:nvGrpSpPr>
        <p:cNvPr id="1" name="Shape 2104"/>
        <p:cNvGrpSpPr/>
        <p:nvPr/>
      </p:nvGrpSpPr>
      <p:grpSpPr>
        <a:xfrm>
          <a:off x="0" y="0"/>
          <a:ext cx="0" cy="0"/>
          <a:chOff x="0" y="0"/>
          <a:chExt cx="0" cy="0"/>
        </a:xfrm>
      </p:grpSpPr>
      <p:sp>
        <p:nvSpPr>
          <p:cNvPr id="2105" name="Google Shape;2105;p29"/>
          <p:cNvSpPr txBox="1">
            <a:spLocks noGrp="1"/>
          </p:cNvSpPr>
          <p:nvPr>
            <p:ph type="title"/>
          </p:nvPr>
        </p:nvSpPr>
        <p:spPr>
          <a:xfrm>
            <a:off x="1768800" y="493125"/>
            <a:ext cx="5606400" cy="156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06" name="Google Shape;2106;p29"/>
          <p:cNvSpPr/>
          <p:nvPr/>
        </p:nvSpPr>
        <p:spPr>
          <a:xfrm>
            <a:off x="7675100" y="2"/>
            <a:ext cx="675075" cy="5106553"/>
          </a:xfrm>
          <a:custGeom>
            <a:avLst/>
            <a:gdLst/>
            <a:ahLst/>
            <a:cxnLst/>
            <a:rect l="l" t="t" r="r" b="b"/>
            <a:pathLst>
              <a:path w="27003" h="180891" extrusionOk="0">
                <a:moveTo>
                  <a:pt x="7305" y="0"/>
                </a:moveTo>
                <a:lnTo>
                  <a:pt x="7305" y="1233"/>
                </a:lnTo>
                <a:lnTo>
                  <a:pt x="7305" y="2009"/>
                </a:lnTo>
                <a:lnTo>
                  <a:pt x="7031" y="14083"/>
                </a:lnTo>
                <a:lnTo>
                  <a:pt x="7031" y="15019"/>
                </a:lnTo>
                <a:lnTo>
                  <a:pt x="6551" y="40812"/>
                </a:lnTo>
                <a:lnTo>
                  <a:pt x="6551" y="41747"/>
                </a:lnTo>
                <a:lnTo>
                  <a:pt x="5593" y="86257"/>
                </a:lnTo>
                <a:lnTo>
                  <a:pt x="1" y="80938"/>
                </a:lnTo>
                <a:lnTo>
                  <a:pt x="1" y="86553"/>
                </a:lnTo>
                <a:lnTo>
                  <a:pt x="5410" y="93766"/>
                </a:lnTo>
                <a:lnTo>
                  <a:pt x="5410" y="97966"/>
                </a:lnTo>
                <a:lnTo>
                  <a:pt x="5319" y="98719"/>
                </a:lnTo>
                <a:lnTo>
                  <a:pt x="4657" y="132204"/>
                </a:lnTo>
                <a:lnTo>
                  <a:pt x="4657" y="132957"/>
                </a:lnTo>
                <a:lnTo>
                  <a:pt x="3698" y="180890"/>
                </a:lnTo>
                <a:lnTo>
                  <a:pt x="13399" y="180890"/>
                </a:lnTo>
                <a:lnTo>
                  <a:pt x="13308" y="168998"/>
                </a:lnTo>
                <a:lnTo>
                  <a:pt x="13308" y="168154"/>
                </a:lnTo>
                <a:lnTo>
                  <a:pt x="13216" y="155029"/>
                </a:lnTo>
                <a:lnTo>
                  <a:pt x="13216" y="154071"/>
                </a:lnTo>
                <a:lnTo>
                  <a:pt x="13216" y="148935"/>
                </a:lnTo>
                <a:lnTo>
                  <a:pt x="13216" y="148090"/>
                </a:lnTo>
                <a:lnTo>
                  <a:pt x="12920" y="116797"/>
                </a:lnTo>
                <a:lnTo>
                  <a:pt x="12920" y="115838"/>
                </a:lnTo>
                <a:lnTo>
                  <a:pt x="12828" y="99678"/>
                </a:lnTo>
                <a:lnTo>
                  <a:pt x="12828" y="98719"/>
                </a:lnTo>
                <a:lnTo>
                  <a:pt x="12646" y="75049"/>
                </a:lnTo>
                <a:lnTo>
                  <a:pt x="12646" y="74091"/>
                </a:lnTo>
                <a:lnTo>
                  <a:pt x="12554" y="54507"/>
                </a:lnTo>
                <a:lnTo>
                  <a:pt x="12554" y="53548"/>
                </a:lnTo>
                <a:lnTo>
                  <a:pt x="12440" y="42615"/>
                </a:lnTo>
                <a:lnTo>
                  <a:pt x="12440" y="41656"/>
                </a:lnTo>
                <a:lnTo>
                  <a:pt x="12349" y="34420"/>
                </a:lnTo>
                <a:lnTo>
                  <a:pt x="12349" y="33576"/>
                </a:lnTo>
                <a:lnTo>
                  <a:pt x="12349" y="33393"/>
                </a:lnTo>
                <a:lnTo>
                  <a:pt x="27003" y="0"/>
                </a:lnTo>
                <a:lnTo>
                  <a:pt x="23579" y="0"/>
                </a:lnTo>
                <a:lnTo>
                  <a:pt x="12258" y="20451"/>
                </a:lnTo>
                <a:lnTo>
                  <a:pt x="12258" y="14745"/>
                </a:lnTo>
                <a:lnTo>
                  <a:pt x="12258" y="13786"/>
                </a:lnTo>
                <a:lnTo>
                  <a:pt x="12166" y="6460"/>
                </a:lnTo>
                <a:lnTo>
                  <a:pt x="12166" y="5524"/>
                </a:lnTo>
                <a:lnTo>
                  <a:pt x="12075"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07" name="Google Shape;2107;p29"/>
          <p:cNvSpPr/>
          <p:nvPr/>
        </p:nvSpPr>
        <p:spPr>
          <a:xfrm>
            <a:off x="78475" y="2"/>
            <a:ext cx="675650" cy="5369431"/>
          </a:xfrm>
          <a:custGeom>
            <a:avLst/>
            <a:gdLst/>
            <a:ahLst/>
            <a:cxnLst/>
            <a:rect l="l" t="t" r="r" b="b"/>
            <a:pathLst>
              <a:path w="27026" h="190203" extrusionOk="0">
                <a:moveTo>
                  <a:pt x="7419" y="0"/>
                </a:moveTo>
                <a:lnTo>
                  <a:pt x="7419" y="1233"/>
                </a:lnTo>
                <a:lnTo>
                  <a:pt x="7327" y="2100"/>
                </a:lnTo>
                <a:lnTo>
                  <a:pt x="7145" y="14836"/>
                </a:lnTo>
                <a:lnTo>
                  <a:pt x="7145" y="15795"/>
                </a:lnTo>
                <a:lnTo>
                  <a:pt x="6574" y="42889"/>
                </a:lnTo>
                <a:lnTo>
                  <a:pt x="6574" y="43847"/>
                </a:lnTo>
                <a:lnTo>
                  <a:pt x="5615" y="90730"/>
                </a:lnTo>
                <a:lnTo>
                  <a:pt x="0" y="85115"/>
                </a:lnTo>
                <a:lnTo>
                  <a:pt x="0" y="91027"/>
                </a:lnTo>
                <a:lnTo>
                  <a:pt x="5524" y="98628"/>
                </a:lnTo>
                <a:lnTo>
                  <a:pt x="5433" y="103010"/>
                </a:lnTo>
                <a:lnTo>
                  <a:pt x="5433" y="103764"/>
                </a:lnTo>
                <a:lnTo>
                  <a:pt x="4771" y="139051"/>
                </a:lnTo>
                <a:lnTo>
                  <a:pt x="4771" y="139805"/>
                </a:lnTo>
                <a:lnTo>
                  <a:pt x="3721" y="190203"/>
                </a:lnTo>
                <a:lnTo>
                  <a:pt x="13513" y="190203"/>
                </a:lnTo>
                <a:lnTo>
                  <a:pt x="13422" y="177763"/>
                </a:lnTo>
                <a:lnTo>
                  <a:pt x="13422" y="176804"/>
                </a:lnTo>
                <a:lnTo>
                  <a:pt x="13330" y="163018"/>
                </a:lnTo>
                <a:lnTo>
                  <a:pt x="13330" y="162059"/>
                </a:lnTo>
                <a:lnTo>
                  <a:pt x="13216" y="156650"/>
                </a:lnTo>
                <a:lnTo>
                  <a:pt x="13216" y="155691"/>
                </a:lnTo>
                <a:lnTo>
                  <a:pt x="13034" y="122777"/>
                </a:lnTo>
                <a:lnTo>
                  <a:pt x="13034" y="121841"/>
                </a:lnTo>
                <a:lnTo>
                  <a:pt x="12851" y="104814"/>
                </a:lnTo>
                <a:lnTo>
                  <a:pt x="12851" y="103855"/>
                </a:lnTo>
                <a:lnTo>
                  <a:pt x="12760" y="78930"/>
                </a:lnTo>
                <a:lnTo>
                  <a:pt x="12646" y="77903"/>
                </a:lnTo>
                <a:lnTo>
                  <a:pt x="12554" y="57360"/>
                </a:lnTo>
                <a:lnTo>
                  <a:pt x="12554" y="56310"/>
                </a:lnTo>
                <a:lnTo>
                  <a:pt x="12463" y="44806"/>
                </a:lnTo>
                <a:lnTo>
                  <a:pt x="12463" y="43847"/>
                </a:lnTo>
                <a:lnTo>
                  <a:pt x="12463" y="36132"/>
                </a:lnTo>
                <a:lnTo>
                  <a:pt x="12372" y="35288"/>
                </a:lnTo>
                <a:lnTo>
                  <a:pt x="12372" y="35105"/>
                </a:lnTo>
                <a:lnTo>
                  <a:pt x="27025" y="0"/>
                </a:lnTo>
                <a:lnTo>
                  <a:pt x="23602" y="0"/>
                </a:lnTo>
                <a:lnTo>
                  <a:pt x="12280" y="21593"/>
                </a:lnTo>
                <a:lnTo>
                  <a:pt x="12280" y="15498"/>
                </a:lnTo>
                <a:lnTo>
                  <a:pt x="12280" y="14448"/>
                </a:lnTo>
                <a:lnTo>
                  <a:pt x="12189" y="6756"/>
                </a:lnTo>
                <a:lnTo>
                  <a:pt x="12189" y="5798"/>
                </a:lnTo>
                <a:lnTo>
                  <a:pt x="12189"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08" name="Google Shape;2108;p29"/>
          <p:cNvSpPr/>
          <p:nvPr/>
        </p:nvSpPr>
        <p:spPr>
          <a:xfrm>
            <a:off x="437400" y="2"/>
            <a:ext cx="798900" cy="5160021"/>
          </a:xfrm>
          <a:custGeom>
            <a:avLst/>
            <a:gdLst/>
            <a:ahLst/>
            <a:cxnLst/>
            <a:rect l="l" t="t" r="r" b="b"/>
            <a:pathLst>
              <a:path w="31956" h="182785" extrusionOk="0">
                <a:moveTo>
                  <a:pt x="15887" y="0"/>
                </a:moveTo>
                <a:lnTo>
                  <a:pt x="15704" y="4565"/>
                </a:lnTo>
                <a:lnTo>
                  <a:pt x="15704" y="5318"/>
                </a:lnTo>
                <a:lnTo>
                  <a:pt x="15704" y="5432"/>
                </a:lnTo>
                <a:lnTo>
                  <a:pt x="15613" y="9221"/>
                </a:lnTo>
                <a:lnTo>
                  <a:pt x="15613" y="10180"/>
                </a:lnTo>
                <a:lnTo>
                  <a:pt x="14746" y="37753"/>
                </a:lnTo>
                <a:lnTo>
                  <a:pt x="14746" y="38712"/>
                </a:lnTo>
                <a:lnTo>
                  <a:pt x="14563" y="44806"/>
                </a:lnTo>
                <a:lnTo>
                  <a:pt x="11619" y="39282"/>
                </a:lnTo>
                <a:lnTo>
                  <a:pt x="11230" y="38529"/>
                </a:lnTo>
                <a:lnTo>
                  <a:pt x="5912" y="28440"/>
                </a:lnTo>
                <a:lnTo>
                  <a:pt x="5524" y="27573"/>
                </a:lnTo>
                <a:lnTo>
                  <a:pt x="1438" y="19881"/>
                </a:lnTo>
                <a:lnTo>
                  <a:pt x="0" y="22437"/>
                </a:lnTo>
                <a:lnTo>
                  <a:pt x="7715" y="42135"/>
                </a:lnTo>
                <a:lnTo>
                  <a:pt x="8103" y="42980"/>
                </a:lnTo>
                <a:lnTo>
                  <a:pt x="9907" y="47750"/>
                </a:lnTo>
                <a:lnTo>
                  <a:pt x="10272" y="48595"/>
                </a:lnTo>
                <a:lnTo>
                  <a:pt x="13992" y="58113"/>
                </a:lnTo>
                <a:lnTo>
                  <a:pt x="14175" y="58387"/>
                </a:lnTo>
                <a:lnTo>
                  <a:pt x="14084" y="59072"/>
                </a:lnTo>
                <a:lnTo>
                  <a:pt x="13330" y="85503"/>
                </a:lnTo>
                <a:lnTo>
                  <a:pt x="13330" y="86462"/>
                </a:lnTo>
                <a:lnTo>
                  <a:pt x="11984" y="133436"/>
                </a:lnTo>
                <a:lnTo>
                  <a:pt x="11892" y="134190"/>
                </a:lnTo>
                <a:lnTo>
                  <a:pt x="10751" y="173084"/>
                </a:lnTo>
                <a:lnTo>
                  <a:pt x="10751" y="174043"/>
                </a:lnTo>
                <a:lnTo>
                  <a:pt x="10477" y="182785"/>
                </a:lnTo>
                <a:lnTo>
                  <a:pt x="21228" y="182785"/>
                </a:lnTo>
                <a:lnTo>
                  <a:pt x="21023" y="156650"/>
                </a:lnTo>
                <a:lnTo>
                  <a:pt x="21023" y="155691"/>
                </a:lnTo>
                <a:lnTo>
                  <a:pt x="20749" y="131816"/>
                </a:lnTo>
                <a:lnTo>
                  <a:pt x="20749" y="130857"/>
                </a:lnTo>
                <a:lnTo>
                  <a:pt x="20749" y="126589"/>
                </a:lnTo>
                <a:lnTo>
                  <a:pt x="23967" y="121636"/>
                </a:lnTo>
                <a:lnTo>
                  <a:pt x="24446" y="120791"/>
                </a:lnTo>
                <a:lnTo>
                  <a:pt x="29879" y="112414"/>
                </a:lnTo>
                <a:lnTo>
                  <a:pt x="30449" y="111570"/>
                </a:lnTo>
                <a:lnTo>
                  <a:pt x="31956" y="109173"/>
                </a:lnTo>
                <a:lnTo>
                  <a:pt x="31294" y="106617"/>
                </a:lnTo>
                <a:lnTo>
                  <a:pt x="28737" y="108899"/>
                </a:lnTo>
                <a:lnTo>
                  <a:pt x="28076" y="109470"/>
                </a:lnTo>
                <a:lnTo>
                  <a:pt x="25405" y="111935"/>
                </a:lnTo>
                <a:lnTo>
                  <a:pt x="24743" y="112506"/>
                </a:lnTo>
                <a:lnTo>
                  <a:pt x="23396" y="113738"/>
                </a:lnTo>
                <a:lnTo>
                  <a:pt x="22734" y="114309"/>
                </a:lnTo>
                <a:lnTo>
                  <a:pt x="20657" y="116226"/>
                </a:lnTo>
                <a:lnTo>
                  <a:pt x="20452" y="102622"/>
                </a:lnTo>
                <a:lnTo>
                  <a:pt x="20452" y="101755"/>
                </a:lnTo>
                <a:lnTo>
                  <a:pt x="20361" y="86462"/>
                </a:lnTo>
                <a:lnTo>
                  <a:pt x="20361" y="85595"/>
                </a:lnTo>
                <a:lnTo>
                  <a:pt x="20178" y="63637"/>
                </a:lnTo>
                <a:lnTo>
                  <a:pt x="20178" y="62678"/>
                </a:lnTo>
                <a:lnTo>
                  <a:pt x="19881" y="36817"/>
                </a:lnTo>
                <a:lnTo>
                  <a:pt x="19881" y="35858"/>
                </a:lnTo>
                <a:lnTo>
                  <a:pt x="19699" y="14563"/>
                </a:lnTo>
                <a:lnTo>
                  <a:pt x="19699" y="13604"/>
                </a:lnTo>
                <a:lnTo>
                  <a:pt x="19516"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09" name="Google Shape;2109;p29"/>
          <p:cNvSpPr/>
          <p:nvPr/>
        </p:nvSpPr>
        <p:spPr>
          <a:xfrm>
            <a:off x="8272025" y="2"/>
            <a:ext cx="463375" cy="5369431"/>
          </a:xfrm>
          <a:custGeom>
            <a:avLst/>
            <a:gdLst/>
            <a:ahLst/>
            <a:cxnLst/>
            <a:rect l="l" t="t" r="r" b="b"/>
            <a:pathLst>
              <a:path w="18535" h="190203" extrusionOk="0">
                <a:moveTo>
                  <a:pt x="15887" y="0"/>
                </a:moveTo>
                <a:lnTo>
                  <a:pt x="15773" y="4748"/>
                </a:lnTo>
                <a:lnTo>
                  <a:pt x="15681" y="5615"/>
                </a:lnTo>
                <a:lnTo>
                  <a:pt x="15590" y="9609"/>
                </a:lnTo>
                <a:lnTo>
                  <a:pt x="15590" y="10659"/>
                </a:lnTo>
                <a:lnTo>
                  <a:pt x="14746" y="39282"/>
                </a:lnTo>
                <a:lnTo>
                  <a:pt x="14746" y="40241"/>
                </a:lnTo>
                <a:lnTo>
                  <a:pt x="14540" y="46609"/>
                </a:lnTo>
                <a:lnTo>
                  <a:pt x="11687" y="40903"/>
                </a:lnTo>
                <a:lnTo>
                  <a:pt x="11322" y="40036"/>
                </a:lnTo>
                <a:lnTo>
                  <a:pt x="5981" y="29582"/>
                </a:lnTo>
                <a:lnTo>
                  <a:pt x="5501" y="28714"/>
                </a:lnTo>
                <a:lnTo>
                  <a:pt x="1416" y="20725"/>
                </a:lnTo>
                <a:lnTo>
                  <a:pt x="0" y="23305"/>
                </a:lnTo>
                <a:lnTo>
                  <a:pt x="7693" y="43847"/>
                </a:lnTo>
                <a:lnTo>
                  <a:pt x="8081" y="44692"/>
                </a:lnTo>
                <a:lnTo>
                  <a:pt x="9975" y="49645"/>
                </a:lnTo>
                <a:lnTo>
                  <a:pt x="10272" y="50604"/>
                </a:lnTo>
                <a:lnTo>
                  <a:pt x="14061" y="60396"/>
                </a:lnTo>
                <a:lnTo>
                  <a:pt x="14175" y="60784"/>
                </a:lnTo>
                <a:lnTo>
                  <a:pt x="14175" y="61537"/>
                </a:lnTo>
                <a:lnTo>
                  <a:pt x="13399" y="88927"/>
                </a:lnTo>
                <a:lnTo>
                  <a:pt x="13308" y="89977"/>
                </a:lnTo>
                <a:lnTo>
                  <a:pt x="11984" y="138755"/>
                </a:lnTo>
                <a:lnTo>
                  <a:pt x="11984" y="139713"/>
                </a:lnTo>
                <a:lnTo>
                  <a:pt x="10843" y="180137"/>
                </a:lnTo>
                <a:lnTo>
                  <a:pt x="10751" y="181073"/>
                </a:lnTo>
                <a:lnTo>
                  <a:pt x="10546" y="190203"/>
                </a:lnTo>
                <a:lnTo>
                  <a:pt x="18535" y="190203"/>
                </a:lnTo>
                <a:lnTo>
                  <a:pt x="18535"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110" name="Google Shape;2110;p29"/>
          <p:cNvGrpSpPr/>
          <p:nvPr/>
        </p:nvGrpSpPr>
        <p:grpSpPr>
          <a:xfrm>
            <a:off x="986925" y="-16"/>
            <a:ext cx="675075" cy="4722778"/>
            <a:chOff x="986925" y="614338"/>
            <a:chExt cx="675075" cy="4108550"/>
          </a:xfrm>
        </p:grpSpPr>
        <p:sp>
          <p:nvSpPr>
            <p:cNvPr id="2111" name="Google Shape;2111;p29"/>
            <p:cNvSpPr/>
            <p:nvPr/>
          </p:nvSpPr>
          <p:spPr>
            <a:xfrm>
              <a:off x="986925" y="614338"/>
              <a:ext cx="675075" cy="4108550"/>
            </a:xfrm>
            <a:custGeom>
              <a:avLst/>
              <a:gdLst/>
              <a:ahLst/>
              <a:cxnLst/>
              <a:rect l="l" t="t" r="r" b="b"/>
              <a:pathLst>
                <a:path w="27003" h="164342" extrusionOk="0">
                  <a:moveTo>
                    <a:pt x="0" y="0"/>
                  </a:moveTo>
                  <a:lnTo>
                    <a:pt x="14540" y="30335"/>
                  </a:lnTo>
                  <a:lnTo>
                    <a:pt x="14540" y="30426"/>
                  </a:lnTo>
                  <a:lnTo>
                    <a:pt x="14540" y="31293"/>
                  </a:lnTo>
                  <a:lnTo>
                    <a:pt x="14540" y="37844"/>
                  </a:lnTo>
                  <a:lnTo>
                    <a:pt x="14540" y="38712"/>
                  </a:lnTo>
                  <a:lnTo>
                    <a:pt x="14449" y="48686"/>
                  </a:lnTo>
                  <a:lnTo>
                    <a:pt x="14449" y="49554"/>
                  </a:lnTo>
                  <a:lnTo>
                    <a:pt x="14266" y="67335"/>
                  </a:lnTo>
                  <a:lnTo>
                    <a:pt x="14266" y="68202"/>
                  </a:lnTo>
                  <a:lnTo>
                    <a:pt x="14175" y="89680"/>
                  </a:lnTo>
                  <a:lnTo>
                    <a:pt x="14083" y="90548"/>
                  </a:lnTo>
                  <a:lnTo>
                    <a:pt x="13969" y="105179"/>
                  </a:lnTo>
                  <a:lnTo>
                    <a:pt x="13969" y="106137"/>
                  </a:lnTo>
                  <a:lnTo>
                    <a:pt x="13787" y="134486"/>
                  </a:lnTo>
                  <a:lnTo>
                    <a:pt x="13787" y="135331"/>
                  </a:lnTo>
                  <a:lnTo>
                    <a:pt x="13695" y="139987"/>
                  </a:lnTo>
                  <a:lnTo>
                    <a:pt x="13695" y="140855"/>
                  </a:lnTo>
                  <a:lnTo>
                    <a:pt x="13604" y="152747"/>
                  </a:lnTo>
                  <a:lnTo>
                    <a:pt x="13604" y="153591"/>
                  </a:lnTo>
                  <a:lnTo>
                    <a:pt x="13513" y="164342"/>
                  </a:lnTo>
                  <a:lnTo>
                    <a:pt x="23305" y="164342"/>
                  </a:lnTo>
                  <a:lnTo>
                    <a:pt x="22255" y="120791"/>
                  </a:lnTo>
                  <a:lnTo>
                    <a:pt x="22255" y="120129"/>
                  </a:lnTo>
                  <a:lnTo>
                    <a:pt x="21593" y="89680"/>
                  </a:lnTo>
                  <a:lnTo>
                    <a:pt x="21593" y="89019"/>
                  </a:lnTo>
                  <a:lnTo>
                    <a:pt x="21502" y="85207"/>
                  </a:lnTo>
                  <a:lnTo>
                    <a:pt x="27003" y="78656"/>
                  </a:lnTo>
                  <a:lnTo>
                    <a:pt x="27003" y="73520"/>
                  </a:lnTo>
                  <a:lnTo>
                    <a:pt x="21296" y="78359"/>
                  </a:lnTo>
                  <a:lnTo>
                    <a:pt x="20452" y="37958"/>
                  </a:lnTo>
                  <a:lnTo>
                    <a:pt x="20452" y="37091"/>
                  </a:lnTo>
                  <a:lnTo>
                    <a:pt x="19881" y="13604"/>
                  </a:lnTo>
                  <a:lnTo>
                    <a:pt x="19881" y="12736"/>
                  </a:lnTo>
                  <a:lnTo>
                    <a:pt x="19676" y="1803"/>
                  </a:lnTo>
                  <a:lnTo>
                    <a:pt x="19584" y="1050"/>
                  </a:lnTo>
                  <a:lnTo>
                    <a:pt x="19584" y="0"/>
                  </a:lnTo>
                  <a:lnTo>
                    <a:pt x="14837" y="0"/>
                  </a:lnTo>
                  <a:lnTo>
                    <a:pt x="14837" y="4953"/>
                  </a:lnTo>
                  <a:lnTo>
                    <a:pt x="14837" y="5889"/>
                  </a:lnTo>
                  <a:lnTo>
                    <a:pt x="14745" y="12463"/>
                  </a:lnTo>
                  <a:lnTo>
                    <a:pt x="14745" y="13307"/>
                  </a:lnTo>
                  <a:lnTo>
                    <a:pt x="14654" y="18648"/>
                  </a:lnTo>
                  <a:lnTo>
                    <a:pt x="3424"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2" name="Google Shape;2112;p29"/>
            <p:cNvSpPr/>
            <p:nvPr/>
          </p:nvSpPr>
          <p:spPr>
            <a:xfrm>
              <a:off x="1399150" y="2413913"/>
              <a:ext cx="99075" cy="28750"/>
            </a:xfrm>
            <a:custGeom>
              <a:avLst/>
              <a:gdLst/>
              <a:ahLst/>
              <a:cxnLst/>
              <a:rect l="l" t="t" r="r" b="b"/>
              <a:pathLst>
                <a:path w="3963" h="1150" extrusionOk="0">
                  <a:moveTo>
                    <a:pt x="642" y="0"/>
                  </a:moveTo>
                  <a:cubicBezTo>
                    <a:pt x="214" y="0"/>
                    <a:pt x="1" y="681"/>
                    <a:pt x="539" y="875"/>
                  </a:cubicBezTo>
                  <a:cubicBezTo>
                    <a:pt x="1475" y="1058"/>
                    <a:pt x="2433" y="1149"/>
                    <a:pt x="3392" y="1149"/>
                  </a:cubicBezTo>
                  <a:cubicBezTo>
                    <a:pt x="3963" y="1058"/>
                    <a:pt x="3963" y="305"/>
                    <a:pt x="3392" y="305"/>
                  </a:cubicBezTo>
                  <a:cubicBezTo>
                    <a:pt x="2525" y="305"/>
                    <a:pt x="1589" y="213"/>
                    <a:pt x="721" y="8"/>
                  </a:cubicBezTo>
                  <a:cubicBezTo>
                    <a:pt x="694" y="3"/>
                    <a:pt x="668" y="0"/>
                    <a:pt x="64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3" name="Google Shape;2113;p29"/>
            <p:cNvSpPr/>
            <p:nvPr/>
          </p:nvSpPr>
          <p:spPr>
            <a:xfrm>
              <a:off x="1420175" y="2611363"/>
              <a:ext cx="113425" cy="27350"/>
            </a:xfrm>
            <a:custGeom>
              <a:avLst/>
              <a:gdLst/>
              <a:ahLst/>
              <a:cxnLst/>
              <a:rect l="l" t="t" r="r" b="b"/>
              <a:pathLst>
                <a:path w="4537" h="1094" extrusionOk="0">
                  <a:moveTo>
                    <a:pt x="663" y="1"/>
                  </a:moveTo>
                  <a:cubicBezTo>
                    <a:pt x="158" y="1"/>
                    <a:pt x="1" y="766"/>
                    <a:pt x="542" y="875"/>
                  </a:cubicBezTo>
                  <a:cubicBezTo>
                    <a:pt x="1378" y="1008"/>
                    <a:pt x="2213" y="1093"/>
                    <a:pt x="3085" y="1093"/>
                  </a:cubicBezTo>
                  <a:cubicBezTo>
                    <a:pt x="3404" y="1093"/>
                    <a:pt x="3727" y="1082"/>
                    <a:pt x="4058" y="1057"/>
                  </a:cubicBezTo>
                  <a:cubicBezTo>
                    <a:pt x="4537" y="966"/>
                    <a:pt x="4537" y="190"/>
                    <a:pt x="4058" y="190"/>
                  </a:cubicBezTo>
                  <a:cubicBezTo>
                    <a:pt x="3621" y="234"/>
                    <a:pt x="3201" y="261"/>
                    <a:pt x="2784" y="261"/>
                  </a:cubicBezTo>
                  <a:cubicBezTo>
                    <a:pt x="2113" y="261"/>
                    <a:pt x="1452" y="191"/>
                    <a:pt x="748" y="7"/>
                  </a:cubicBezTo>
                  <a:cubicBezTo>
                    <a:pt x="719" y="3"/>
                    <a:pt x="690" y="1"/>
                    <a:pt x="66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4" name="Google Shape;2114;p29"/>
            <p:cNvSpPr/>
            <p:nvPr/>
          </p:nvSpPr>
          <p:spPr>
            <a:xfrm>
              <a:off x="1339000" y="2837513"/>
              <a:ext cx="187750" cy="43125"/>
            </a:xfrm>
            <a:custGeom>
              <a:avLst/>
              <a:gdLst/>
              <a:ahLst/>
              <a:cxnLst/>
              <a:rect l="l" t="t" r="r" b="b"/>
              <a:pathLst>
                <a:path w="7510" h="1725" extrusionOk="0">
                  <a:moveTo>
                    <a:pt x="7122" y="0"/>
                  </a:moveTo>
                  <a:cubicBezTo>
                    <a:pt x="5360" y="559"/>
                    <a:pt x="3648" y="867"/>
                    <a:pt x="1912" y="867"/>
                  </a:cubicBezTo>
                  <a:cubicBezTo>
                    <a:pt x="1309" y="867"/>
                    <a:pt x="703" y="830"/>
                    <a:pt x="92" y="753"/>
                  </a:cubicBezTo>
                  <a:lnTo>
                    <a:pt x="0" y="1621"/>
                  </a:lnTo>
                  <a:cubicBezTo>
                    <a:pt x="623" y="1690"/>
                    <a:pt x="1246" y="1724"/>
                    <a:pt x="1869" y="1724"/>
                  </a:cubicBezTo>
                  <a:cubicBezTo>
                    <a:pt x="3713" y="1724"/>
                    <a:pt x="5559" y="1425"/>
                    <a:pt x="7419" y="845"/>
                  </a:cubicBezTo>
                  <a:lnTo>
                    <a:pt x="7510" y="753"/>
                  </a:lnTo>
                  <a:lnTo>
                    <a:pt x="7510" y="92"/>
                  </a:lnTo>
                  <a:cubicBezTo>
                    <a:pt x="7419" y="0"/>
                    <a:pt x="7305" y="0"/>
                    <a:pt x="712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5" name="Google Shape;2115;p29"/>
            <p:cNvSpPr/>
            <p:nvPr/>
          </p:nvSpPr>
          <p:spPr>
            <a:xfrm>
              <a:off x="1348125" y="2977888"/>
              <a:ext cx="76500" cy="21125"/>
            </a:xfrm>
            <a:custGeom>
              <a:avLst/>
              <a:gdLst/>
              <a:ahLst/>
              <a:cxnLst/>
              <a:rect l="l" t="t" r="r" b="b"/>
              <a:pathLst>
                <a:path w="3060" h="845" extrusionOk="0">
                  <a:moveTo>
                    <a:pt x="571" y="0"/>
                  </a:moveTo>
                  <a:cubicBezTo>
                    <a:pt x="1" y="0"/>
                    <a:pt x="1" y="845"/>
                    <a:pt x="571" y="845"/>
                  </a:cubicBezTo>
                  <a:lnTo>
                    <a:pt x="2489" y="845"/>
                  </a:lnTo>
                  <a:cubicBezTo>
                    <a:pt x="3059" y="845"/>
                    <a:pt x="3059" y="0"/>
                    <a:pt x="248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6" name="Google Shape;2116;p29"/>
            <p:cNvSpPr/>
            <p:nvPr/>
          </p:nvSpPr>
          <p:spPr>
            <a:xfrm>
              <a:off x="1356925" y="3117463"/>
              <a:ext cx="163500" cy="36450"/>
            </a:xfrm>
            <a:custGeom>
              <a:avLst/>
              <a:gdLst/>
              <a:ahLst/>
              <a:cxnLst/>
              <a:rect l="l" t="t" r="r" b="b"/>
              <a:pathLst>
                <a:path w="6540" h="1458" extrusionOk="0">
                  <a:moveTo>
                    <a:pt x="6000" y="1"/>
                  </a:moveTo>
                  <a:cubicBezTo>
                    <a:pt x="5950" y="1"/>
                    <a:pt x="5894" y="11"/>
                    <a:pt x="5834" y="32"/>
                  </a:cubicBezTo>
                  <a:cubicBezTo>
                    <a:pt x="4846" y="436"/>
                    <a:pt x="3824" y="627"/>
                    <a:pt x="2768" y="627"/>
                  </a:cubicBezTo>
                  <a:cubicBezTo>
                    <a:pt x="2092" y="627"/>
                    <a:pt x="1402" y="549"/>
                    <a:pt x="699" y="397"/>
                  </a:cubicBezTo>
                  <a:cubicBezTo>
                    <a:pt x="652" y="380"/>
                    <a:pt x="608" y="372"/>
                    <a:pt x="566" y="372"/>
                  </a:cubicBezTo>
                  <a:cubicBezTo>
                    <a:pt x="174" y="372"/>
                    <a:pt x="1" y="1070"/>
                    <a:pt x="516" y="1174"/>
                  </a:cubicBezTo>
                  <a:cubicBezTo>
                    <a:pt x="1299" y="1362"/>
                    <a:pt x="2081" y="1457"/>
                    <a:pt x="2859" y="1457"/>
                  </a:cubicBezTo>
                  <a:cubicBezTo>
                    <a:pt x="3964" y="1457"/>
                    <a:pt x="5059" y="1265"/>
                    <a:pt x="6131" y="877"/>
                  </a:cubicBezTo>
                  <a:cubicBezTo>
                    <a:pt x="6540" y="713"/>
                    <a:pt x="6436" y="1"/>
                    <a:pt x="600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7" name="Google Shape;2117;p29"/>
            <p:cNvSpPr/>
            <p:nvPr/>
          </p:nvSpPr>
          <p:spPr>
            <a:xfrm>
              <a:off x="1339000" y="3355638"/>
              <a:ext cx="49675" cy="26875"/>
            </a:xfrm>
            <a:custGeom>
              <a:avLst/>
              <a:gdLst/>
              <a:ahLst/>
              <a:cxnLst/>
              <a:rect l="l" t="t" r="r" b="b"/>
              <a:pathLst>
                <a:path w="1987" h="1075" extrusionOk="0">
                  <a:moveTo>
                    <a:pt x="571" y="1"/>
                  </a:moveTo>
                  <a:cubicBezTo>
                    <a:pt x="366" y="1"/>
                    <a:pt x="92" y="92"/>
                    <a:pt x="92" y="297"/>
                  </a:cubicBezTo>
                  <a:cubicBezTo>
                    <a:pt x="0" y="571"/>
                    <a:pt x="183" y="777"/>
                    <a:pt x="366" y="868"/>
                  </a:cubicBezTo>
                  <a:cubicBezTo>
                    <a:pt x="754" y="959"/>
                    <a:pt x="1028" y="959"/>
                    <a:pt x="1416" y="1051"/>
                  </a:cubicBezTo>
                  <a:cubicBezTo>
                    <a:pt x="1449" y="1067"/>
                    <a:pt x="1486" y="1075"/>
                    <a:pt x="1526" y="1075"/>
                  </a:cubicBezTo>
                  <a:cubicBezTo>
                    <a:pt x="1700" y="1075"/>
                    <a:pt x="1912" y="926"/>
                    <a:pt x="1986" y="777"/>
                  </a:cubicBezTo>
                  <a:cubicBezTo>
                    <a:pt x="1986" y="571"/>
                    <a:pt x="1895" y="297"/>
                    <a:pt x="1598" y="206"/>
                  </a:cubicBezTo>
                  <a:cubicBezTo>
                    <a:pt x="1324" y="206"/>
                    <a:pt x="936" y="92"/>
                    <a:pt x="57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8" name="Google Shape;2118;p29"/>
            <p:cNvSpPr/>
            <p:nvPr/>
          </p:nvSpPr>
          <p:spPr>
            <a:xfrm>
              <a:off x="1420200" y="3552288"/>
              <a:ext cx="100075" cy="31525"/>
            </a:xfrm>
            <a:custGeom>
              <a:avLst/>
              <a:gdLst/>
              <a:ahLst/>
              <a:cxnLst/>
              <a:rect l="l" t="t" r="r" b="b"/>
              <a:pathLst>
                <a:path w="4003" h="1261" extrusionOk="0">
                  <a:moveTo>
                    <a:pt x="3376" y="1"/>
                  </a:moveTo>
                  <a:cubicBezTo>
                    <a:pt x="3324" y="1"/>
                    <a:pt x="3269" y="10"/>
                    <a:pt x="3212" y="32"/>
                  </a:cubicBezTo>
                  <a:cubicBezTo>
                    <a:pt x="2634" y="330"/>
                    <a:pt x="1989" y="453"/>
                    <a:pt x="1339" y="453"/>
                  </a:cubicBezTo>
                  <a:cubicBezTo>
                    <a:pt x="1142" y="453"/>
                    <a:pt x="944" y="441"/>
                    <a:pt x="747" y="420"/>
                  </a:cubicBezTo>
                  <a:cubicBezTo>
                    <a:pt x="722" y="415"/>
                    <a:pt x="698" y="413"/>
                    <a:pt x="675" y="413"/>
                  </a:cubicBezTo>
                  <a:cubicBezTo>
                    <a:pt x="239" y="413"/>
                    <a:pt x="0" y="1173"/>
                    <a:pt x="541" y="1173"/>
                  </a:cubicBezTo>
                  <a:cubicBezTo>
                    <a:pt x="870" y="1231"/>
                    <a:pt x="1199" y="1261"/>
                    <a:pt x="1524" y="1261"/>
                  </a:cubicBezTo>
                  <a:cubicBezTo>
                    <a:pt x="2240" y="1261"/>
                    <a:pt x="2941" y="1115"/>
                    <a:pt x="3600" y="785"/>
                  </a:cubicBezTo>
                  <a:cubicBezTo>
                    <a:pt x="4002" y="544"/>
                    <a:pt x="3766" y="1"/>
                    <a:pt x="337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19" name="Google Shape;2119;p29"/>
            <p:cNvSpPr/>
            <p:nvPr/>
          </p:nvSpPr>
          <p:spPr>
            <a:xfrm>
              <a:off x="1486225" y="3614713"/>
              <a:ext cx="57075" cy="21700"/>
            </a:xfrm>
            <a:custGeom>
              <a:avLst/>
              <a:gdLst/>
              <a:ahLst/>
              <a:cxnLst/>
              <a:rect l="l" t="t" r="r" b="b"/>
              <a:pathLst>
                <a:path w="2283" h="868" extrusionOk="0">
                  <a:moveTo>
                    <a:pt x="571" y="0"/>
                  </a:moveTo>
                  <a:cubicBezTo>
                    <a:pt x="0" y="0"/>
                    <a:pt x="0" y="868"/>
                    <a:pt x="571" y="868"/>
                  </a:cubicBezTo>
                  <a:lnTo>
                    <a:pt x="1986" y="868"/>
                  </a:lnTo>
                  <a:cubicBezTo>
                    <a:pt x="2192" y="868"/>
                    <a:pt x="2283" y="868"/>
                    <a:pt x="2283" y="776"/>
                  </a:cubicBezTo>
                  <a:lnTo>
                    <a:pt x="2283" y="114"/>
                  </a:lnTo>
                  <a:cubicBezTo>
                    <a:pt x="2283" y="114"/>
                    <a:pt x="2192" y="0"/>
                    <a:pt x="198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0" name="Google Shape;2120;p29"/>
            <p:cNvSpPr/>
            <p:nvPr/>
          </p:nvSpPr>
          <p:spPr>
            <a:xfrm>
              <a:off x="1348125" y="1831488"/>
              <a:ext cx="107300" cy="28550"/>
            </a:xfrm>
            <a:custGeom>
              <a:avLst/>
              <a:gdLst/>
              <a:ahLst/>
              <a:cxnLst/>
              <a:rect l="l" t="t" r="r" b="b"/>
              <a:pathLst>
                <a:path w="4292" h="1142" extrusionOk="0">
                  <a:moveTo>
                    <a:pt x="1" y="0"/>
                  </a:moveTo>
                  <a:lnTo>
                    <a:pt x="1" y="868"/>
                  </a:lnTo>
                  <a:cubicBezTo>
                    <a:pt x="1233" y="959"/>
                    <a:pt x="2489" y="1050"/>
                    <a:pt x="3721" y="1142"/>
                  </a:cubicBezTo>
                  <a:cubicBezTo>
                    <a:pt x="4292" y="1142"/>
                    <a:pt x="4292" y="297"/>
                    <a:pt x="3721" y="297"/>
                  </a:cubicBezTo>
                  <a:cubicBezTo>
                    <a:pt x="2489" y="206"/>
                    <a:pt x="1233" y="114"/>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1" name="Google Shape;2121;p29"/>
            <p:cNvSpPr/>
            <p:nvPr/>
          </p:nvSpPr>
          <p:spPr>
            <a:xfrm>
              <a:off x="1374425" y="1990463"/>
              <a:ext cx="77225" cy="27600"/>
            </a:xfrm>
            <a:custGeom>
              <a:avLst/>
              <a:gdLst/>
              <a:ahLst/>
              <a:cxnLst/>
              <a:rect l="l" t="t" r="r" b="b"/>
              <a:pathLst>
                <a:path w="3089" h="1104" extrusionOk="0">
                  <a:moveTo>
                    <a:pt x="2517" y="1"/>
                  </a:moveTo>
                  <a:cubicBezTo>
                    <a:pt x="2471" y="1"/>
                    <a:pt x="2423" y="11"/>
                    <a:pt x="2372" y="32"/>
                  </a:cubicBezTo>
                  <a:cubicBezTo>
                    <a:pt x="1955" y="166"/>
                    <a:pt x="1488" y="251"/>
                    <a:pt x="1044" y="251"/>
                  </a:cubicBezTo>
                  <a:cubicBezTo>
                    <a:pt x="882" y="251"/>
                    <a:pt x="722" y="239"/>
                    <a:pt x="569" y="215"/>
                  </a:cubicBezTo>
                  <a:cubicBezTo>
                    <a:pt x="540" y="210"/>
                    <a:pt x="512" y="208"/>
                    <a:pt x="486" y="208"/>
                  </a:cubicBezTo>
                  <a:cubicBezTo>
                    <a:pt x="0" y="208"/>
                    <a:pt x="28" y="973"/>
                    <a:pt x="569" y="1059"/>
                  </a:cubicBezTo>
                  <a:cubicBezTo>
                    <a:pt x="741" y="1089"/>
                    <a:pt x="914" y="1103"/>
                    <a:pt x="1086" y="1103"/>
                  </a:cubicBezTo>
                  <a:cubicBezTo>
                    <a:pt x="1577" y="1103"/>
                    <a:pt x="2071" y="988"/>
                    <a:pt x="2578" y="786"/>
                  </a:cubicBezTo>
                  <a:cubicBezTo>
                    <a:pt x="3088" y="704"/>
                    <a:pt x="2905" y="1"/>
                    <a:pt x="2517"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2" name="Google Shape;2122;p29"/>
            <p:cNvSpPr/>
            <p:nvPr/>
          </p:nvSpPr>
          <p:spPr>
            <a:xfrm>
              <a:off x="1351925" y="2123513"/>
              <a:ext cx="69850" cy="26025"/>
            </a:xfrm>
            <a:custGeom>
              <a:avLst/>
              <a:gdLst/>
              <a:ahLst/>
              <a:cxnLst/>
              <a:rect l="l" t="t" r="r" b="b"/>
              <a:pathLst>
                <a:path w="2794" h="1041" extrusionOk="0">
                  <a:moveTo>
                    <a:pt x="570" y="0"/>
                  </a:moveTo>
                  <a:cubicBezTo>
                    <a:pt x="183" y="0"/>
                    <a:pt x="1" y="619"/>
                    <a:pt x="511" y="782"/>
                  </a:cubicBezTo>
                  <a:cubicBezTo>
                    <a:pt x="878" y="973"/>
                    <a:pt x="1292" y="1041"/>
                    <a:pt x="1717" y="1041"/>
                  </a:cubicBezTo>
                  <a:cubicBezTo>
                    <a:pt x="1953" y="1041"/>
                    <a:pt x="2192" y="1020"/>
                    <a:pt x="2428" y="987"/>
                  </a:cubicBezTo>
                  <a:cubicBezTo>
                    <a:pt x="2610" y="987"/>
                    <a:pt x="2793" y="691"/>
                    <a:pt x="2702" y="508"/>
                  </a:cubicBezTo>
                  <a:cubicBezTo>
                    <a:pt x="2633" y="284"/>
                    <a:pt x="2512" y="177"/>
                    <a:pt x="2369" y="177"/>
                  </a:cubicBezTo>
                  <a:cubicBezTo>
                    <a:pt x="2322" y="177"/>
                    <a:pt x="2273" y="189"/>
                    <a:pt x="2222" y="211"/>
                  </a:cubicBezTo>
                  <a:cubicBezTo>
                    <a:pt x="1652" y="211"/>
                    <a:pt x="1195" y="211"/>
                    <a:pt x="716" y="29"/>
                  </a:cubicBezTo>
                  <a:cubicBezTo>
                    <a:pt x="665" y="9"/>
                    <a:pt x="616" y="0"/>
                    <a:pt x="57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3" name="Google Shape;2123;p29"/>
            <p:cNvSpPr/>
            <p:nvPr/>
          </p:nvSpPr>
          <p:spPr>
            <a:xfrm>
              <a:off x="1350400" y="1541613"/>
              <a:ext cx="147825" cy="40525"/>
            </a:xfrm>
            <a:custGeom>
              <a:avLst/>
              <a:gdLst/>
              <a:ahLst/>
              <a:cxnLst/>
              <a:rect l="l" t="t" r="r" b="b"/>
              <a:pathLst>
                <a:path w="5913" h="1621" extrusionOk="0">
                  <a:moveTo>
                    <a:pt x="5707" y="0"/>
                  </a:moveTo>
                  <a:cubicBezTo>
                    <a:pt x="3813" y="479"/>
                    <a:pt x="1918" y="753"/>
                    <a:pt x="1" y="753"/>
                  </a:cubicBezTo>
                  <a:lnTo>
                    <a:pt x="1" y="1621"/>
                  </a:lnTo>
                  <a:cubicBezTo>
                    <a:pt x="2010" y="1621"/>
                    <a:pt x="3904" y="1324"/>
                    <a:pt x="5913" y="867"/>
                  </a:cubicBezTo>
                  <a:lnTo>
                    <a:pt x="591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4" name="Google Shape;2124;p29"/>
            <p:cNvSpPr/>
            <p:nvPr/>
          </p:nvSpPr>
          <p:spPr>
            <a:xfrm>
              <a:off x="1350400" y="1374988"/>
              <a:ext cx="75700" cy="26475"/>
            </a:xfrm>
            <a:custGeom>
              <a:avLst/>
              <a:gdLst/>
              <a:ahLst/>
              <a:cxnLst/>
              <a:rect l="l" t="t" r="r" b="b"/>
              <a:pathLst>
                <a:path w="3028" h="1059" extrusionOk="0">
                  <a:moveTo>
                    <a:pt x="1" y="0"/>
                  </a:moveTo>
                  <a:lnTo>
                    <a:pt x="1" y="867"/>
                  </a:lnTo>
                  <a:lnTo>
                    <a:pt x="115" y="867"/>
                  </a:lnTo>
                  <a:cubicBezTo>
                    <a:pt x="581" y="980"/>
                    <a:pt x="1046" y="1058"/>
                    <a:pt x="1539" y="1058"/>
                  </a:cubicBezTo>
                  <a:cubicBezTo>
                    <a:pt x="1843" y="1058"/>
                    <a:pt x="2158" y="1028"/>
                    <a:pt x="2489" y="959"/>
                  </a:cubicBezTo>
                  <a:cubicBezTo>
                    <a:pt x="3027" y="873"/>
                    <a:pt x="2794" y="198"/>
                    <a:pt x="2363" y="198"/>
                  </a:cubicBezTo>
                  <a:cubicBezTo>
                    <a:pt x="2337" y="198"/>
                    <a:pt x="2311" y="200"/>
                    <a:pt x="2283" y="206"/>
                  </a:cubicBezTo>
                  <a:cubicBezTo>
                    <a:pt x="2109" y="230"/>
                    <a:pt x="1935" y="241"/>
                    <a:pt x="1761" y="241"/>
                  </a:cubicBezTo>
                  <a:cubicBezTo>
                    <a:pt x="1273" y="241"/>
                    <a:pt x="786" y="151"/>
                    <a:pt x="29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5" name="Google Shape;2125;p29"/>
            <p:cNvSpPr/>
            <p:nvPr/>
          </p:nvSpPr>
          <p:spPr>
            <a:xfrm>
              <a:off x="1409350" y="1209538"/>
              <a:ext cx="75025" cy="27525"/>
            </a:xfrm>
            <a:custGeom>
              <a:avLst/>
              <a:gdLst/>
              <a:ahLst/>
              <a:cxnLst/>
              <a:rect l="l" t="t" r="r" b="b"/>
              <a:pathLst>
                <a:path w="3001" h="1101" extrusionOk="0">
                  <a:moveTo>
                    <a:pt x="661" y="0"/>
                  </a:moveTo>
                  <a:cubicBezTo>
                    <a:pt x="278" y="0"/>
                    <a:pt x="1" y="575"/>
                    <a:pt x="405" y="729"/>
                  </a:cubicBezTo>
                  <a:cubicBezTo>
                    <a:pt x="753" y="981"/>
                    <a:pt x="1159" y="1101"/>
                    <a:pt x="1561" y="1101"/>
                  </a:cubicBezTo>
                  <a:cubicBezTo>
                    <a:pt x="1923" y="1101"/>
                    <a:pt x="2283" y="1004"/>
                    <a:pt x="2596" y="820"/>
                  </a:cubicBezTo>
                  <a:cubicBezTo>
                    <a:pt x="3000" y="589"/>
                    <a:pt x="2722" y="1"/>
                    <a:pt x="2338" y="1"/>
                  </a:cubicBezTo>
                  <a:cubicBezTo>
                    <a:pt x="2266" y="1"/>
                    <a:pt x="2192" y="21"/>
                    <a:pt x="2117" y="67"/>
                  </a:cubicBezTo>
                  <a:cubicBezTo>
                    <a:pt x="1934" y="159"/>
                    <a:pt x="1723" y="204"/>
                    <a:pt x="1509" y="204"/>
                  </a:cubicBezTo>
                  <a:cubicBezTo>
                    <a:pt x="1295" y="204"/>
                    <a:pt x="1078" y="159"/>
                    <a:pt x="884" y="67"/>
                  </a:cubicBezTo>
                  <a:cubicBezTo>
                    <a:pt x="809" y="20"/>
                    <a:pt x="733" y="0"/>
                    <a:pt x="66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6" name="Google Shape;2126;p29"/>
            <p:cNvSpPr/>
            <p:nvPr/>
          </p:nvSpPr>
          <p:spPr>
            <a:xfrm>
              <a:off x="1355550" y="925888"/>
              <a:ext cx="128425" cy="28550"/>
            </a:xfrm>
            <a:custGeom>
              <a:avLst/>
              <a:gdLst/>
              <a:ahLst/>
              <a:cxnLst/>
              <a:rect l="l" t="t" r="r" b="b"/>
              <a:pathLst>
                <a:path w="5137" h="1142" extrusionOk="0">
                  <a:moveTo>
                    <a:pt x="0" y="1"/>
                  </a:moveTo>
                  <a:lnTo>
                    <a:pt x="0" y="845"/>
                  </a:lnTo>
                  <a:lnTo>
                    <a:pt x="5136" y="1142"/>
                  </a:lnTo>
                  <a:lnTo>
                    <a:pt x="5136" y="274"/>
                  </a:lnTo>
                  <a:lnTo>
                    <a:pt x="0"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7" name="Google Shape;2127;p29"/>
            <p:cNvSpPr/>
            <p:nvPr/>
          </p:nvSpPr>
          <p:spPr>
            <a:xfrm>
              <a:off x="1357825" y="854563"/>
              <a:ext cx="81050" cy="18850"/>
            </a:xfrm>
            <a:custGeom>
              <a:avLst/>
              <a:gdLst/>
              <a:ahLst/>
              <a:cxnLst/>
              <a:rect l="l" t="t" r="r" b="b"/>
              <a:pathLst>
                <a:path w="3242" h="754" extrusionOk="0">
                  <a:moveTo>
                    <a:pt x="571" y="0"/>
                  </a:moveTo>
                  <a:cubicBezTo>
                    <a:pt x="1" y="0"/>
                    <a:pt x="1" y="754"/>
                    <a:pt x="571" y="754"/>
                  </a:cubicBezTo>
                  <a:lnTo>
                    <a:pt x="2671" y="754"/>
                  </a:lnTo>
                  <a:cubicBezTo>
                    <a:pt x="3242" y="754"/>
                    <a:pt x="3242" y="0"/>
                    <a:pt x="267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8" name="Google Shape;2128;p29"/>
            <p:cNvSpPr/>
            <p:nvPr/>
          </p:nvSpPr>
          <p:spPr>
            <a:xfrm>
              <a:off x="1357825" y="738163"/>
              <a:ext cx="46575" cy="25550"/>
            </a:xfrm>
            <a:custGeom>
              <a:avLst/>
              <a:gdLst/>
              <a:ahLst/>
              <a:cxnLst/>
              <a:rect l="l" t="t" r="r" b="b"/>
              <a:pathLst>
                <a:path w="1863" h="1022" extrusionOk="0">
                  <a:moveTo>
                    <a:pt x="1" y="0"/>
                  </a:moveTo>
                  <a:lnTo>
                    <a:pt x="1" y="936"/>
                  </a:lnTo>
                  <a:cubicBezTo>
                    <a:pt x="195" y="993"/>
                    <a:pt x="406" y="1022"/>
                    <a:pt x="628" y="1022"/>
                  </a:cubicBezTo>
                  <a:cubicBezTo>
                    <a:pt x="851" y="1022"/>
                    <a:pt x="1085" y="993"/>
                    <a:pt x="1325" y="936"/>
                  </a:cubicBezTo>
                  <a:cubicBezTo>
                    <a:pt x="1863" y="850"/>
                    <a:pt x="1650" y="175"/>
                    <a:pt x="1222" y="175"/>
                  </a:cubicBezTo>
                  <a:cubicBezTo>
                    <a:pt x="1196" y="175"/>
                    <a:pt x="1169" y="177"/>
                    <a:pt x="1142" y="183"/>
                  </a:cubicBezTo>
                  <a:cubicBezTo>
                    <a:pt x="663" y="183"/>
                    <a:pt x="275" y="183"/>
                    <a:pt x="1"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29" name="Google Shape;2129;p29"/>
            <p:cNvSpPr/>
            <p:nvPr/>
          </p:nvSpPr>
          <p:spPr>
            <a:xfrm>
              <a:off x="1386350" y="640563"/>
              <a:ext cx="92475" cy="27175"/>
            </a:xfrm>
            <a:custGeom>
              <a:avLst/>
              <a:gdLst/>
              <a:ahLst/>
              <a:cxnLst/>
              <a:rect l="l" t="t" r="r" b="b"/>
              <a:pathLst>
                <a:path w="3699" h="1087" extrusionOk="0">
                  <a:moveTo>
                    <a:pt x="3333" y="1"/>
                  </a:moveTo>
                  <a:cubicBezTo>
                    <a:pt x="2632" y="135"/>
                    <a:pt x="1930" y="219"/>
                    <a:pt x="1237" y="219"/>
                  </a:cubicBezTo>
                  <a:cubicBezTo>
                    <a:pt x="983" y="219"/>
                    <a:pt x="731" y="208"/>
                    <a:pt x="480" y="184"/>
                  </a:cubicBezTo>
                  <a:cubicBezTo>
                    <a:pt x="1" y="184"/>
                    <a:pt x="1" y="1051"/>
                    <a:pt x="480" y="1051"/>
                  </a:cubicBezTo>
                  <a:cubicBezTo>
                    <a:pt x="756" y="1075"/>
                    <a:pt x="1031" y="1086"/>
                    <a:pt x="1305" y="1086"/>
                  </a:cubicBezTo>
                  <a:cubicBezTo>
                    <a:pt x="2072" y="1086"/>
                    <a:pt x="2833" y="997"/>
                    <a:pt x="3607" y="845"/>
                  </a:cubicBezTo>
                  <a:lnTo>
                    <a:pt x="3699" y="754"/>
                  </a:lnTo>
                  <a:lnTo>
                    <a:pt x="3607"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0" name="Google Shape;2130;p29"/>
            <p:cNvSpPr/>
            <p:nvPr/>
          </p:nvSpPr>
          <p:spPr>
            <a:xfrm>
              <a:off x="1331575" y="3976313"/>
              <a:ext cx="28525" cy="21300"/>
            </a:xfrm>
            <a:custGeom>
              <a:avLst/>
              <a:gdLst/>
              <a:ahLst/>
              <a:cxnLst/>
              <a:rect l="l" t="t" r="r" b="b"/>
              <a:pathLst>
                <a:path w="1141" h="852" extrusionOk="0">
                  <a:moveTo>
                    <a:pt x="654" y="1"/>
                  </a:moveTo>
                  <a:cubicBezTo>
                    <a:pt x="628" y="1"/>
                    <a:pt x="600" y="3"/>
                    <a:pt x="571" y="7"/>
                  </a:cubicBezTo>
                  <a:lnTo>
                    <a:pt x="1" y="7"/>
                  </a:lnTo>
                  <a:lnTo>
                    <a:pt x="1" y="852"/>
                  </a:lnTo>
                  <a:lnTo>
                    <a:pt x="571" y="852"/>
                  </a:lnTo>
                  <a:cubicBezTo>
                    <a:pt x="1113" y="765"/>
                    <a:pt x="1140" y="1"/>
                    <a:pt x="65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1" name="Google Shape;2131;p29"/>
            <p:cNvSpPr/>
            <p:nvPr/>
          </p:nvSpPr>
          <p:spPr>
            <a:xfrm>
              <a:off x="1372100" y="3912838"/>
              <a:ext cx="52525" cy="26325"/>
            </a:xfrm>
            <a:custGeom>
              <a:avLst/>
              <a:gdLst/>
              <a:ahLst/>
              <a:cxnLst/>
              <a:rect l="l" t="t" r="r" b="b"/>
              <a:pathLst>
                <a:path w="2101" h="1053" extrusionOk="0">
                  <a:moveTo>
                    <a:pt x="409" y="0"/>
                  </a:moveTo>
                  <a:cubicBezTo>
                    <a:pt x="275" y="0"/>
                    <a:pt x="146" y="49"/>
                    <a:pt x="92" y="173"/>
                  </a:cubicBezTo>
                  <a:cubicBezTo>
                    <a:pt x="0" y="355"/>
                    <a:pt x="0" y="743"/>
                    <a:pt x="183" y="835"/>
                  </a:cubicBezTo>
                  <a:cubicBezTo>
                    <a:pt x="534" y="968"/>
                    <a:pt x="934" y="1053"/>
                    <a:pt x="1311" y="1053"/>
                  </a:cubicBezTo>
                  <a:cubicBezTo>
                    <a:pt x="1449" y="1053"/>
                    <a:pt x="1584" y="1042"/>
                    <a:pt x="1712" y="1017"/>
                  </a:cubicBezTo>
                  <a:cubicBezTo>
                    <a:pt x="1895" y="1017"/>
                    <a:pt x="2100" y="926"/>
                    <a:pt x="2100" y="629"/>
                  </a:cubicBezTo>
                  <a:cubicBezTo>
                    <a:pt x="2100" y="447"/>
                    <a:pt x="1895" y="173"/>
                    <a:pt x="1712" y="173"/>
                  </a:cubicBezTo>
                  <a:cubicBezTo>
                    <a:pt x="1601" y="199"/>
                    <a:pt x="1492" y="210"/>
                    <a:pt x="1386" y="210"/>
                  </a:cubicBezTo>
                  <a:cubicBezTo>
                    <a:pt x="1121" y="210"/>
                    <a:pt x="874" y="140"/>
                    <a:pt x="662" y="58"/>
                  </a:cubicBezTo>
                  <a:cubicBezTo>
                    <a:pt x="589" y="22"/>
                    <a:pt x="498" y="0"/>
                    <a:pt x="40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2" name="Google Shape;2132;p29"/>
            <p:cNvSpPr/>
            <p:nvPr/>
          </p:nvSpPr>
          <p:spPr>
            <a:xfrm>
              <a:off x="1329300" y="4114013"/>
              <a:ext cx="35400" cy="21700"/>
            </a:xfrm>
            <a:custGeom>
              <a:avLst/>
              <a:gdLst/>
              <a:ahLst/>
              <a:cxnLst/>
              <a:rect l="l" t="t" r="r" b="b"/>
              <a:pathLst>
                <a:path w="1416" h="868" extrusionOk="0">
                  <a:moveTo>
                    <a:pt x="0" y="0"/>
                  </a:moveTo>
                  <a:lnTo>
                    <a:pt x="0" y="868"/>
                  </a:lnTo>
                  <a:lnTo>
                    <a:pt x="845" y="868"/>
                  </a:lnTo>
                  <a:cubicBezTo>
                    <a:pt x="1416" y="868"/>
                    <a:pt x="1416" y="0"/>
                    <a:pt x="84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3" name="Google Shape;2133;p29"/>
            <p:cNvSpPr/>
            <p:nvPr/>
          </p:nvSpPr>
          <p:spPr>
            <a:xfrm>
              <a:off x="1343575" y="4290138"/>
              <a:ext cx="91650" cy="27350"/>
            </a:xfrm>
            <a:custGeom>
              <a:avLst/>
              <a:gdLst/>
              <a:ahLst/>
              <a:cxnLst/>
              <a:rect l="l" t="t" r="r" b="b"/>
              <a:pathLst>
                <a:path w="3666" h="1094" extrusionOk="0">
                  <a:moveTo>
                    <a:pt x="3038" y="1"/>
                  </a:moveTo>
                  <a:cubicBezTo>
                    <a:pt x="3008" y="1"/>
                    <a:pt x="2977" y="3"/>
                    <a:pt x="2944" y="8"/>
                  </a:cubicBezTo>
                  <a:cubicBezTo>
                    <a:pt x="2393" y="142"/>
                    <a:pt x="1780" y="227"/>
                    <a:pt x="1160" y="227"/>
                  </a:cubicBezTo>
                  <a:cubicBezTo>
                    <a:pt x="934" y="227"/>
                    <a:pt x="706" y="215"/>
                    <a:pt x="479" y="191"/>
                  </a:cubicBezTo>
                  <a:cubicBezTo>
                    <a:pt x="0" y="191"/>
                    <a:pt x="0" y="944"/>
                    <a:pt x="479" y="1058"/>
                  </a:cubicBezTo>
                  <a:cubicBezTo>
                    <a:pt x="725" y="1082"/>
                    <a:pt x="967" y="1094"/>
                    <a:pt x="1204" y="1094"/>
                  </a:cubicBezTo>
                  <a:cubicBezTo>
                    <a:pt x="1870" y="1094"/>
                    <a:pt x="2505" y="1004"/>
                    <a:pt x="3127" y="853"/>
                  </a:cubicBezTo>
                  <a:cubicBezTo>
                    <a:pt x="3665" y="681"/>
                    <a:pt x="3533" y="1"/>
                    <a:pt x="3038"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4" name="Google Shape;2134;p29"/>
            <p:cNvSpPr/>
            <p:nvPr/>
          </p:nvSpPr>
          <p:spPr>
            <a:xfrm>
              <a:off x="1327025" y="4432988"/>
              <a:ext cx="90175" cy="22850"/>
            </a:xfrm>
            <a:custGeom>
              <a:avLst/>
              <a:gdLst/>
              <a:ahLst/>
              <a:cxnLst/>
              <a:rect l="l" t="t" r="r" b="b"/>
              <a:pathLst>
                <a:path w="3607" h="914" extrusionOk="0">
                  <a:moveTo>
                    <a:pt x="0" y="1"/>
                  </a:moveTo>
                  <a:lnTo>
                    <a:pt x="0" y="845"/>
                  </a:lnTo>
                  <a:cubicBezTo>
                    <a:pt x="525" y="891"/>
                    <a:pt x="1044" y="914"/>
                    <a:pt x="1564" y="914"/>
                  </a:cubicBezTo>
                  <a:cubicBezTo>
                    <a:pt x="2083" y="914"/>
                    <a:pt x="2602" y="891"/>
                    <a:pt x="3127" y="845"/>
                  </a:cubicBezTo>
                  <a:cubicBezTo>
                    <a:pt x="3606" y="754"/>
                    <a:pt x="3606" y="1"/>
                    <a:pt x="3127" y="1"/>
                  </a:cubicBezTo>
                  <a:cubicBezTo>
                    <a:pt x="2602" y="46"/>
                    <a:pt x="2083" y="69"/>
                    <a:pt x="1564" y="69"/>
                  </a:cubicBezTo>
                  <a:cubicBezTo>
                    <a:pt x="1044" y="69"/>
                    <a:pt x="525" y="46"/>
                    <a:pt x="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5" name="Google Shape;2135;p29"/>
            <p:cNvSpPr/>
            <p:nvPr/>
          </p:nvSpPr>
          <p:spPr>
            <a:xfrm>
              <a:off x="1353300" y="4580038"/>
              <a:ext cx="149450" cy="23350"/>
            </a:xfrm>
            <a:custGeom>
              <a:avLst/>
              <a:gdLst/>
              <a:ahLst/>
              <a:cxnLst/>
              <a:rect l="l" t="t" r="r" b="b"/>
              <a:pathLst>
                <a:path w="5978" h="934" extrusionOk="0">
                  <a:moveTo>
                    <a:pt x="486" y="1"/>
                  </a:moveTo>
                  <a:cubicBezTo>
                    <a:pt x="1" y="1"/>
                    <a:pt x="28" y="761"/>
                    <a:pt x="570" y="761"/>
                  </a:cubicBezTo>
                  <a:cubicBezTo>
                    <a:pt x="1528" y="884"/>
                    <a:pt x="2495" y="933"/>
                    <a:pt x="3465" y="933"/>
                  </a:cubicBezTo>
                  <a:cubicBezTo>
                    <a:pt x="4112" y="933"/>
                    <a:pt x="4760" y="911"/>
                    <a:pt x="5409" y="875"/>
                  </a:cubicBezTo>
                  <a:cubicBezTo>
                    <a:pt x="5951" y="875"/>
                    <a:pt x="5978" y="92"/>
                    <a:pt x="5490" y="92"/>
                  </a:cubicBezTo>
                  <a:cubicBezTo>
                    <a:pt x="5464" y="92"/>
                    <a:pt x="5437" y="94"/>
                    <a:pt x="5409" y="99"/>
                  </a:cubicBezTo>
                  <a:cubicBezTo>
                    <a:pt x="3788" y="99"/>
                    <a:pt x="2167" y="99"/>
                    <a:pt x="570" y="8"/>
                  </a:cubicBezTo>
                  <a:cubicBezTo>
                    <a:pt x="540" y="3"/>
                    <a:pt x="513" y="1"/>
                    <a:pt x="48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136" name="Google Shape;2136;p29"/>
          <p:cNvSpPr/>
          <p:nvPr/>
        </p:nvSpPr>
        <p:spPr>
          <a:xfrm>
            <a:off x="4738825" y="2338213"/>
            <a:ext cx="69075" cy="75900"/>
          </a:xfrm>
          <a:custGeom>
            <a:avLst/>
            <a:gdLst/>
            <a:ahLst/>
            <a:cxnLst/>
            <a:rect l="l" t="t" r="r" b="b"/>
            <a:pathLst>
              <a:path w="2763" h="3036" extrusionOk="0">
                <a:moveTo>
                  <a:pt x="1416" y="0"/>
                </a:moveTo>
                <a:cubicBezTo>
                  <a:pt x="663" y="0"/>
                  <a:pt x="1" y="662"/>
                  <a:pt x="1" y="1529"/>
                </a:cubicBezTo>
                <a:cubicBezTo>
                  <a:pt x="1" y="2374"/>
                  <a:pt x="663" y="3036"/>
                  <a:pt x="1416" y="3036"/>
                </a:cubicBezTo>
                <a:cubicBezTo>
                  <a:pt x="2192" y="3036"/>
                  <a:pt x="2762" y="2374"/>
                  <a:pt x="2762" y="1529"/>
                </a:cubicBezTo>
                <a:cubicBezTo>
                  <a:pt x="2762" y="662"/>
                  <a:pt x="2192" y="0"/>
                  <a:pt x="141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7" name="Google Shape;2137;p29"/>
          <p:cNvSpPr/>
          <p:nvPr/>
        </p:nvSpPr>
        <p:spPr>
          <a:xfrm>
            <a:off x="1229425" y="4202463"/>
            <a:ext cx="99900" cy="116425"/>
          </a:xfrm>
          <a:custGeom>
            <a:avLst/>
            <a:gdLst/>
            <a:ahLst/>
            <a:cxnLst/>
            <a:rect l="l" t="t" r="r" b="b"/>
            <a:pathLst>
              <a:path w="3996" h="4657" extrusionOk="0">
                <a:moveTo>
                  <a:pt x="2192" y="0"/>
                </a:moveTo>
                <a:cubicBezTo>
                  <a:pt x="1051" y="0"/>
                  <a:pt x="1" y="1027"/>
                  <a:pt x="1" y="2283"/>
                </a:cubicBezTo>
                <a:cubicBezTo>
                  <a:pt x="1" y="3607"/>
                  <a:pt x="1051" y="4657"/>
                  <a:pt x="2192" y="4657"/>
                </a:cubicBezTo>
                <a:cubicBezTo>
                  <a:pt x="2945" y="4657"/>
                  <a:pt x="3607" y="4269"/>
                  <a:pt x="3995" y="3698"/>
                </a:cubicBezTo>
                <a:lnTo>
                  <a:pt x="3995" y="936"/>
                </a:lnTo>
                <a:cubicBezTo>
                  <a:pt x="3607" y="365"/>
                  <a:pt x="2945" y="0"/>
                  <a:pt x="219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8" name="Google Shape;2138;p29"/>
          <p:cNvSpPr/>
          <p:nvPr/>
        </p:nvSpPr>
        <p:spPr>
          <a:xfrm>
            <a:off x="1329300" y="4225863"/>
            <a:ext cx="9725" cy="69050"/>
          </a:xfrm>
          <a:custGeom>
            <a:avLst/>
            <a:gdLst/>
            <a:ahLst/>
            <a:cxnLst/>
            <a:rect l="l" t="t" r="r" b="b"/>
            <a:pathLst>
              <a:path w="389" h="2762" extrusionOk="0">
                <a:moveTo>
                  <a:pt x="0" y="0"/>
                </a:moveTo>
                <a:lnTo>
                  <a:pt x="0" y="2762"/>
                </a:lnTo>
                <a:cubicBezTo>
                  <a:pt x="183" y="2374"/>
                  <a:pt x="388" y="1917"/>
                  <a:pt x="388" y="1347"/>
                </a:cubicBezTo>
                <a:cubicBezTo>
                  <a:pt x="388" y="867"/>
                  <a:pt x="183" y="388"/>
                  <a:pt x="0" y="0"/>
                </a:cubicBezTo>
                <a:close/>
              </a:path>
            </a:pathLst>
          </a:custGeom>
          <a:solidFill>
            <a:srgbClr val="FCE9D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39" name="Google Shape;2139;p29"/>
          <p:cNvSpPr/>
          <p:nvPr/>
        </p:nvSpPr>
        <p:spPr>
          <a:xfrm>
            <a:off x="5606750" y="2721088"/>
            <a:ext cx="90200" cy="97600"/>
          </a:xfrm>
          <a:custGeom>
            <a:avLst/>
            <a:gdLst/>
            <a:ahLst/>
            <a:cxnLst/>
            <a:rect l="l" t="t" r="r" b="b"/>
            <a:pathLst>
              <a:path w="3608" h="3904" extrusionOk="0">
                <a:moveTo>
                  <a:pt x="1804" y="1"/>
                </a:moveTo>
                <a:cubicBezTo>
                  <a:pt x="845" y="1"/>
                  <a:pt x="1" y="845"/>
                  <a:pt x="1" y="1987"/>
                </a:cubicBezTo>
                <a:cubicBezTo>
                  <a:pt x="1" y="3037"/>
                  <a:pt x="845" y="3904"/>
                  <a:pt x="1804" y="3904"/>
                </a:cubicBezTo>
                <a:cubicBezTo>
                  <a:pt x="2763" y="3904"/>
                  <a:pt x="3607" y="3037"/>
                  <a:pt x="3607" y="1987"/>
                </a:cubicBezTo>
                <a:cubicBezTo>
                  <a:pt x="3607" y="845"/>
                  <a:pt x="2763" y="1"/>
                  <a:pt x="180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0" name="Google Shape;2140;p29"/>
          <p:cNvSpPr/>
          <p:nvPr/>
        </p:nvSpPr>
        <p:spPr>
          <a:xfrm>
            <a:off x="1826025" y="270188"/>
            <a:ext cx="78775" cy="66800"/>
          </a:xfrm>
          <a:custGeom>
            <a:avLst/>
            <a:gdLst/>
            <a:ahLst/>
            <a:cxnLst/>
            <a:rect l="l" t="t" r="r" b="b"/>
            <a:pathLst>
              <a:path w="3151" h="2672" extrusionOk="0">
                <a:moveTo>
                  <a:pt x="1529" y="1"/>
                </a:moveTo>
                <a:cubicBezTo>
                  <a:pt x="662" y="1"/>
                  <a:pt x="0" y="571"/>
                  <a:pt x="0" y="1324"/>
                </a:cubicBezTo>
                <a:cubicBezTo>
                  <a:pt x="0" y="2101"/>
                  <a:pt x="662" y="2671"/>
                  <a:pt x="1529" y="2671"/>
                </a:cubicBezTo>
                <a:cubicBezTo>
                  <a:pt x="2374" y="2671"/>
                  <a:pt x="3150" y="2101"/>
                  <a:pt x="3150" y="1324"/>
                </a:cubicBezTo>
                <a:cubicBezTo>
                  <a:pt x="3150" y="571"/>
                  <a:pt x="2374" y="1"/>
                  <a:pt x="152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1" name="Google Shape;2141;p29"/>
          <p:cNvSpPr/>
          <p:nvPr/>
        </p:nvSpPr>
        <p:spPr>
          <a:xfrm>
            <a:off x="2135313" y="489538"/>
            <a:ext cx="123850" cy="106725"/>
          </a:xfrm>
          <a:custGeom>
            <a:avLst/>
            <a:gdLst/>
            <a:ahLst/>
            <a:cxnLst/>
            <a:rect l="l" t="t" r="r" b="b"/>
            <a:pathLst>
              <a:path w="4954" h="4269" extrusionOk="0">
                <a:moveTo>
                  <a:pt x="2466" y="1"/>
                </a:moveTo>
                <a:cubicBezTo>
                  <a:pt x="1142" y="1"/>
                  <a:pt x="1" y="936"/>
                  <a:pt x="1" y="2169"/>
                </a:cubicBezTo>
                <a:cubicBezTo>
                  <a:pt x="1" y="3310"/>
                  <a:pt x="1142" y="4269"/>
                  <a:pt x="2466" y="4269"/>
                </a:cubicBezTo>
                <a:cubicBezTo>
                  <a:pt x="3813" y="4269"/>
                  <a:pt x="4954" y="3310"/>
                  <a:pt x="4954" y="2169"/>
                </a:cubicBezTo>
                <a:cubicBezTo>
                  <a:pt x="4954" y="936"/>
                  <a:pt x="3813" y="1"/>
                  <a:pt x="2466"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2" name="Google Shape;2142;p29"/>
          <p:cNvSpPr/>
          <p:nvPr/>
        </p:nvSpPr>
        <p:spPr>
          <a:xfrm>
            <a:off x="251950" y="4737138"/>
            <a:ext cx="109575" cy="116425"/>
          </a:xfrm>
          <a:custGeom>
            <a:avLst/>
            <a:gdLst/>
            <a:ahLst/>
            <a:cxnLst/>
            <a:rect l="l" t="t" r="r" b="b"/>
            <a:pathLst>
              <a:path w="4383" h="4657" extrusionOk="0">
                <a:moveTo>
                  <a:pt x="2191" y="1"/>
                </a:moveTo>
                <a:cubicBezTo>
                  <a:pt x="959" y="1"/>
                  <a:pt x="0" y="1050"/>
                  <a:pt x="0" y="2374"/>
                </a:cubicBezTo>
                <a:cubicBezTo>
                  <a:pt x="0" y="3607"/>
                  <a:pt x="959" y="4657"/>
                  <a:pt x="2191" y="4657"/>
                </a:cubicBezTo>
                <a:cubicBezTo>
                  <a:pt x="3333" y="4657"/>
                  <a:pt x="4383" y="3607"/>
                  <a:pt x="4383" y="2374"/>
                </a:cubicBezTo>
                <a:cubicBezTo>
                  <a:pt x="4383" y="1050"/>
                  <a:pt x="3333" y="1"/>
                  <a:pt x="219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3" name="Google Shape;2143;p29"/>
          <p:cNvSpPr/>
          <p:nvPr/>
        </p:nvSpPr>
        <p:spPr>
          <a:xfrm>
            <a:off x="2342175" y="2079138"/>
            <a:ext cx="69075" cy="73625"/>
          </a:xfrm>
          <a:custGeom>
            <a:avLst/>
            <a:gdLst/>
            <a:ahLst/>
            <a:cxnLst/>
            <a:rect l="l" t="t" r="r" b="b"/>
            <a:pathLst>
              <a:path w="2763" h="2945" extrusionOk="0">
                <a:moveTo>
                  <a:pt x="1324" y="0"/>
                </a:moveTo>
                <a:cubicBezTo>
                  <a:pt x="571" y="0"/>
                  <a:pt x="0" y="662"/>
                  <a:pt x="0" y="1416"/>
                </a:cubicBezTo>
                <a:cubicBezTo>
                  <a:pt x="0" y="2283"/>
                  <a:pt x="571" y="2945"/>
                  <a:pt x="1324" y="2945"/>
                </a:cubicBezTo>
                <a:cubicBezTo>
                  <a:pt x="2100" y="2945"/>
                  <a:pt x="2762" y="2283"/>
                  <a:pt x="2762" y="1416"/>
                </a:cubicBezTo>
                <a:cubicBezTo>
                  <a:pt x="2762" y="662"/>
                  <a:pt x="2100" y="0"/>
                  <a:pt x="1324"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4" name="Google Shape;2144;p29"/>
          <p:cNvSpPr/>
          <p:nvPr/>
        </p:nvSpPr>
        <p:spPr>
          <a:xfrm>
            <a:off x="5169075" y="2205238"/>
            <a:ext cx="69075" cy="73650"/>
          </a:xfrm>
          <a:custGeom>
            <a:avLst/>
            <a:gdLst/>
            <a:ahLst/>
            <a:cxnLst/>
            <a:rect l="l" t="t" r="r" b="b"/>
            <a:pathLst>
              <a:path w="2763" h="2946" extrusionOk="0">
                <a:moveTo>
                  <a:pt x="1439" y="1"/>
                </a:moveTo>
                <a:cubicBezTo>
                  <a:pt x="571" y="1"/>
                  <a:pt x="1" y="663"/>
                  <a:pt x="1" y="1416"/>
                </a:cubicBezTo>
                <a:cubicBezTo>
                  <a:pt x="1" y="2283"/>
                  <a:pt x="571" y="2945"/>
                  <a:pt x="1439" y="2945"/>
                </a:cubicBezTo>
                <a:cubicBezTo>
                  <a:pt x="2192" y="2945"/>
                  <a:pt x="2763" y="2283"/>
                  <a:pt x="2763" y="1416"/>
                </a:cubicBezTo>
                <a:cubicBezTo>
                  <a:pt x="2763" y="663"/>
                  <a:pt x="2192" y="1"/>
                  <a:pt x="143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5" name="Google Shape;2145;p29"/>
          <p:cNvSpPr/>
          <p:nvPr/>
        </p:nvSpPr>
        <p:spPr>
          <a:xfrm>
            <a:off x="6571675" y="501238"/>
            <a:ext cx="69075" cy="76500"/>
          </a:xfrm>
          <a:custGeom>
            <a:avLst/>
            <a:gdLst/>
            <a:ahLst/>
            <a:cxnLst/>
            <a:rect l="l" t="t" r="r" b="b"/>
            <a:pathLst>
              <a:path w="2763" h="3060" extrusionOk="0">
                <a:moveTo>
                  <a:pt x="1324" y="1"/>
                </a:moveTo>
                <a:cubicBezTo>
                  <a:pt x="571" y="1"/>
                  <a:pt x="0" y="686"/>
                  <a:pt x="0" y="1530"/>
                </a:cubicBezTo>
                <a:cubicBezTo>
                  <a:pt x="0" y="2398"/>
                  <a:pt x="571" y="3059"/>
                  <a:pt x="1324" y="3059"/>
                </a:cubicBezTo>
                <a:cubicBezTo>
                  <a:pt x="2100" y="3059"/>
                  <a:pt x="2762" y="2398"/>
                  <a:pt x="2762" y="1530"/>
                </a:cubicBezTo>
                <a:cubicBezTo>
                  <a:pt x="2762" y="686"/>
                  <a:pt x="2100" y="1"/>
                  <a:pt x="132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6" name="Google Shape;2146;p29"/>
          <p:cNvSpPr/>
          <p:nvPr/>
        </p:nvSpPr>
        <p:spPr>
          <a:xfrm>
            <a:off x="2894000" y="427613"/>
            <a:ext cx="69075" cy="73625"/>
          </a:xfrm>
          <a:custGeom>
            <a:avLst/>
            <a:gdLst/>
            <a:ahLst/>
            <a:cxnLst/>
            <a:rect l="l" t="t" r="r" b="b"/>
            <a:pathLst>
              <a:path w="2763" h="2945" extrusionOk="0">
                <a:moveTo>
                  <a:pt x="1439" y="0"/>
                </a:moveTo>
                <a:cubicBezTo>
                  <a:pt x="685" y="0"/>
                  <a:pt x="1" y="662"/>
                  <a:pt x="1" y="1507"/>
                </a:cubicBezTo>
                <a:cubicBezTo>
                  <a:pt x="1" y="2283"/>
                  <a:pt x="685" y="2945"/>
                  <a:pt x="1439" y="2945"/>
                </a:cubicBezTo>
                <a:cubicBezTo>
                  <a:pt x="2192" y="2945"/>
                  <a:pt x="2762" y="2283"/>
                  <a:pt x="2762" y="1507"/>
                </a:cubicBezTo>
                <a:cubicBezTo>
                  <a:pt x="2762" y="662"/>
                  <a:pt x="2192" y="0"/>
                  <a:pt x="143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7" name="Google Shape;2147;p29"/>
          <p:cNvSpPr/>
          <p:nvPr/>
        </p:nvSpPr>
        <p:spPr>
          <a:xfrm>
            <a:off x="1127300" y="4435263"/>
            <a:ext cx="69075" cy="75925"/>
          </a:xfrm>
          <a:custGeom>
            <a:avLst/>
            <a:gdLst/>
            <a:ahLst/>
            <a:cxnLst/>
            <a:rect l="l" t="t" r="r" b="b"/>
            <a:pathLst>
              <a:path w="2763" h="3037" extrusionOk="0">
                <a:moveTo>
                  <a:pt x="1415" y="1"/>
                </a:moveTo>
                <a:cubicBezTo>
                  <a:pt x="662" y="1"/>
                  <a:pt x="0" y="663"/>
                  <a:pt x="0" y="1530"/>
                </a:cubicBezTo>
                <a:cubicBezTo>
                  <a:pt x="0" y="2375"/>
                  <a:pt x="662" y="3037"/>
                  <a:pt x="1415" y="3037"/>
                </a:cubicBezTo>
                <a:cubicBezTo>
                  <a:pt x="2191" y="3037"/>
                  <a:pt x="2762" y="2375"/>
                  <a:pt x="2762" y="1530"/>
                </a:cubicBezTo>
                <a:cubicBezTo>
                  <a:pt x="2762" y="663"/>
                  <a:pt x="2191" y="1"/>
                  <a:pt x="1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8" name="Google Shape;2148;p29"/>
          <p:cNvSpPr/>
          <p:nvPr/>
        </p:nvSpPr>
        <p:spPr>
          <a:xfrm>
            <a:off x="1231725" y="1748738"/>
            <a:ext cx="109575" cy="118725"/>
          </a:xfrm>
          <a:custGeom>
            <a:avLst/>
            <a:gdLst/>
            <a:ahLst/>
            <a:cxnLst/>
            <a:rect l="l" t="t" r="r" b="b"/>
            <a:pathLst>
              <a:path w="4383" h="4749" extrusionOk="0">
                <a:moveTo>
                  <a:pt x="2191" y="1"/>
                </a:moveTo>
                <a:cubicBezTo>
                  <a:pt x="959" y="1"/>
                  <a:pt x="0" y="1028"/>
                  <a:pt x="0" y="2374"/>
                </a:cubicBezTo>
                <a:cubicBezTo>
                  <a:pt x="0" y="3698"/>
                  <a:pt x="959" y="4748"/>
                  <a:pt x="2191" y="4748"/>
                </a:cubicBezTo>
                <a:cubicBezTo>
                  <a:pt x="3333" y="4748"/>
                  <a:pt x="4383" y="3698"/>
                  <a:pt x="4383" y="2374"/>
                </a:cubicBezTo>
                <a:cubicBezTo>
                  <a:pt x="4383" y="1028"/>
                  <a:pt x="3333" y="1"/>
                  <a:pt x="219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49" name="Google Shape;2149;p29"/>
          <p:cNvSpPr/>
          <p:nvPr/>
        </p:nvSpPr>
        <p:spPr>
          <a:xfrm>
            <a:off x="404300" y="3646088"/>
            <a:ext cx="26275" cy="73650"/>
          </a:xfrm>
          <a:custGeom>
            <a:avLst/>
            <a:gdLst/>
            <a:ahLst/>
            <a:cxnLst/>
            <a:rect l="l" t="t" r="r" b="b"/>
            <a:pathLst>
              <a:path w="1051" h="2946" extrusionOk="0">
                <a:moveTo>
                  <a:pt x="1" y="1"/>
                </a:moveTo>
                <a:lnTo>
                  <a:pt x="1" y="571"/>
                </a:lnTo>
                <a:lnTo>
                  <a:pt x="1" y="1507"/>
                </a:lnTo>
                <a:lnTo>
                  <a:pt x="1" y="2945"/>
                </a:lnTo>
                <a:cubicBezTo>
                  <a:pt x="571" y="2740"/>
                  <a:pt x="1051" y="2169"/>
                  <a:pt x="1051" y="1507"/>
                </a:cubicBezTo>
                <a:cubicBezTo>
                  <a:pt x="1051" y="754"/>
                  <a:pt x="571" y="183"/>
                  <a:pt x="1" y="1"/>
                </a:cubicBezTo>
                <a:close/>
              </a:path>
            </a:pathLst>
          </a:custGeom>
          <a:solidFill>
            <a:srgbClr val="79A9A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0" name="Google Shape;2150;p29"/>
          <p:cNvSpPr/>
          <p:nvPr/>
        </p:nvSpPr>
        <p:spPr>
          <a:xfrm>
            <a:off x="361500" y="3646088"/>
            <a:ext cx="42825" cy="73650"/>
          </a:xfrm>
          <a:custGeom>
            <a:avLst/>
            <a:gdLst/>
            <a:ahLst/>
            <a:cxnLst/>
            <a:rect l="l" t="t" r="r" b="b"/>
            <a:pathLst>
              <a:path w="1713" h="2946" extrusionOk="0">
                <a:moveTo>
                  <a:pt x="1325" y="1"/>
                </a:moveTo>
                <a:cubicBezTo>
                  <a:pt x="571" y="1"/>
                  <a:pt x="1" y="663"/>
                  <a:pt x="1" y="1507"/>
                </a:cubicBezTo>
                <a:cubicBezTo>
                  <a:pt x="1" y="2283"/>
                  <a:pt x="571" y="2945"/>
                  <a:pt x="1325" y="2945"/>
                </a:cubicBezTo>
                <a:lnTo>
                  <a:pt x="1713" y="2945"/>
                </a:lnTo>
                <a:lnTo>
                  <a:pt x="1713" y="1507"/>
                </a:lnTo>
                <a:lnTo>
                  <a:pt x="1713" y="571"/>
                </a:lnTo>
                <a:lnTo>
                  <a:pt x="1713"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1" name="Google Shape;2151;p29"/>
          <p:cNvSpPr/>
          <p:nvPr/>
        </p:nvSpPr>
        <p:spPr>
          <a:xfrm>
            <a:off x="5808775" y="337000"/>
            <a:ext cx="137550" cy="150100"/>
          </a:xfrm>
          <a:custGeom>
            <a:avLst/>
            <a:gdLst/>
            <a:ahLst/>
            <a:cxnLst/>
            <a:rect l="l" t="t" r="r" b="b"/>
            <a:pathLst>
              <a:path w="5502" h="6004" extrusionOk="0">
                <a:moveTo>
                  <a:pt x="2763" y="0"/>
                </a:moveTo>
                <a:cubicBezTo>
                  <a:pt x="1233" y="0"/>
                  <a:pt x="1" y="1347"/>
                  <a:pt x="1" y="3059"/>
                </a:cubicBezTo>
                <a:cubicBezTo>
                  <a:pt x="1" y="4680"/>
                  <a:pt x="1233" y="6003"/>
                  <a:pt x="2763" y="6003"/>
                </a:cubicBezTo>
                <a:cubicBezTo>
                  <a:pt x="4269" y="6003"/>
                  <a:pt x="5502" y="4680"/>
                  <a:pt x="5502" y="3059"/>
                </a:cubicBezTo>
                <a:cubicBezTo>
                  <a:pt x="5502" y="1347"/>
                  <a:pt x="4269" y="0"/>
                  <a:pt x="276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2" name="Google Shape;2152;p29"/>
          <p:cNvSpPr/>
          <p:nvPr/>
        </p:nvSpPr>
        <p:spPr>
          <a:xfrm>
            <a:off x="836850" y="2564163"/>
            <a:ext cx="78775" cy="66225"/>
          </a:xfrm>
          <a:custGeom>
            <a:avLst/>
            <a:gdLst/>
            <a:ahLst/>
            <a:cxnLst/>
            <a:rect l="l" t="t" r="r" b="b"/>
            <a:pathLst>
              <a:path w="3151" h="2649" extrusionOk="0">
                <a:moveTo>
                  <a:pt x="1529" y="1"/>
                </a:moveTo>
                <a:cubicBezTo>
                  <a:pt x="685" y="1"/>
                  <a:pt x="0" y="572"/>
                  <a:pt x="0" y="1325"/>
                </a:cubicBezTo>
                <a:cubicBezTo>
                  <a:pt x="0" y="2078"/>
                  <a:pt x="685" y="2649"/>
                  <a:pt x="1529" y="2649"/>
                </a:cubicBezTo>
                <a:cubicBezTo>
                  <a:pt x="2397" y="2649"/>
                  <a:pt x="3150" y="2078"/>
                  <a:pt x="3150" y="1325"/>
                </a:cubicBezTo>
                <a:cubicBezTo>
                  <a:pt x="3150" y="572"/>
                  <a:pt x="2397" y="1"/>
                  <a:pt x="152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3" name="Google Shape;2153;p29"/>
          <p:cNvSpPr/>
          <p:nvPr/>
        </p:nvSpPr>
        <p:spPr>
          <a:xfrm>
            <a:off x="544675" y="2642338"/>
            <a:ext cx="121000" cy="105025"/>
          </a:xfrm>
          <a:custGeom>
            <a:avLst/>
            <a:gdLst/>
            <a:ahLst/>
            <a:cxnLst/>
            <a:rect l="l" t="t" r="r" b="b"/>
            <a:pathLst>
              <a:path w="4840" h="4201" extrusionOk="0">
                <a:moveTo>
                  <a:pt x="2374" y="1"/>
                </a:moveTo>
                <a:cubicBezTo>
                  <a:pt x="1051" y="1"/>
                  <a:pt x="1" y="960"/>
                  <a:pt x="1" y="2101"/>
                </a:cubicBezTo>
                <a:cubicBezTo>
                  <a:pt x="1" y="3333"/>
                  <a:pt x="1051" y="4201"/>
                  <a:pt x="2374" y="4201"/>
                </a:cubicBezTo>
                <a:cubicBezTo>
                  <a:pt x="3812" y="4201"/>
                  <a:pt x="4840" y="3333"/>
                  <a:pt x="4840" y="2101"/>
                </a:cubicBezTo>
                <a:cubicBezTo>
                  <a:pt x="4840" y="960"/>
                  <a:pt x="3812" y="1"/>
                  <a:pt x="237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4" name="Google Shape;2154;p29"/>
          <p:cNvSpPr/>
          <p:nvPr/>
        </p:nvSpPr>
        <p:spPr>
          <a:xfrm>
            <a:off x="6107238" y="2537925"/>
            <a:ext cx="106725" cy="118700"/>
          </a:xfrm>
          <a:custGeom>
            <a:avLst/>
            <a:gdLst/>
            <a:ahLst/>
            <a:cxnLst/>
            <a:rect l="l" t="t" r="r" b="b"/>
            <a:pathLst>
              <a:path w="4269" h="4748" extrusionOk="0">
                <a:moveTo>
                  <a:pt x="2192" y="0"/>
                </a:moveTo>
                <a:cubicBezTo>
                  <a:pt x="936" y="0"/>
                  <a:pt x="0" y="1141"/>
                  <a:pt x="0" y="2374"/>
                </a:cubicBezTo>
                <a:cubicBezTo>
                  <a:pt x="0" y="3698"/>
                  <a:pt x="936" y="4748"/>
                  <a:pt x="2192" y="4748"/>
                </a:cubicBezTo>
                <a:cubicBezTo>
                  <a:pt x="3333" y="4748"/>
                  <a:pt x="4269" y="3698"/>
                  <a:pt x="4269" y="2374"/>
                </a:cubicBezTo>
                <a:cubicBezTo>
                  <a:pt x="4269" y="1141"/>
                  <a:pt x="3333" y="0"/>
                  <a:pt x="219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5" name="Google Shape;2155;p29"/>
          <p:cNvSpPr/>
          <p:nvPr/>
        </p:nvSpPr>
        <p:spPr>
          <a:xfrm>
            <a:off x="183475" y="740438"/>
            <a:ext cx="68500" cy="75925"/>
          </a:xfrm>
          <a:custGeom>
            <a:avLst/>
            <a:gdLst/>
            <a:ahLst/>
            <a:cxnLst/>
            <a:rect l="l" t="t" r="r" b="b"/>
            <a:pathLst>
              <a:path w="2740" h="3037" extrusionOk="0">
                <a:moveTo>
                  <a:pt x="1415" y="0"/>
                </a:moveTo>
                <a:cubicBezTo>
                  <a:pt x="662" y="0"/>
                  <a:pt x="0" y="662"/>
                  <a:pt x="0" y="1530"/>
                </a:cubicBezTo>
                <a:cubicBezTo>
                  <a:pt x="0" y="2374"/>
                  <a:pt x="662" y="3036"/>
                  <a:pt x="1415" y="3036"/>
                </a:cubicBezTo>
                <a:cubicBezTo>
                  <a:pt x="2169" y="3036"/>
                  <a:pt x="2739" y="2374"/>
                  <a:pt x="2739" y="1530"/>
                </a:cubicBezTo>
                <a:cubicBezTo>
                  <a:pt x="2739" y="662"/>
                  <a:pt x="2169" y="0"/>
                  <a:pt x="14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6" name="Google Shape;2156;p29"/>
          <p:cNvSpPr/>
          <p:nvPr/>
        </p:nvSpPr>
        <p:spPr>
          <a:xfrm>
            <a:off x="5694625" y="3646088"/>
            <a:ext cx="81075" cy="71350"/>
          </a:xfrm>
          <a:custGeom>
            <a:avLst/>
            <a:gdLst/>
            <a:ahLst/>
            <a:cxnLst/>
            <a:rect l="l" t="t" r="r" b="b"/>
            <a:pathLst>
              <a:path w="3243" h="2854" extrusionOk="0">
                <a:moveTo>
                  <a:pt x="1530" y="1"/>
                </a:moveTo>
                <a:cubicBezTo>
                  <a:pt x="1142" y="1"/>
                  <a:pt x="846" y="92"/>
                  <a:pt x="572" y="366"/>
                </a:cubicBezTo>
                <a:cubicBezTo>
                  <a:pt x="1" y="845"/>
                  <a:pt x="92" y="1804"/>
                  <a:pt x="663" y="2374"/>
                </a:cubicBezTo>
                <a:cubicBezTo>
                  <a:pt x="960" y="2648"/>
                  <a:pt x="1416" y="2854"/>
                  <a:pt x="1804" y="2854"/>
                </a:cubicBezTo>
                <a:cubicBezTo>
                  <a:pt x="2101" y="2854"/>
                  <a:pt x="2466" y="2740"/>
                  <a:pt x="2763" y="2466"/>
                </a:cubicBezTo>
                <a:cubicBezTo>
                  <a:pt x="3242" y="1895"/>
                  <a:pt x="3242" y="1028"/>
                  <a:pt x="2672" y="457"/>
                </a:cubicBezTo>
                <a:cubicBezTo>
                  <a:pt x="2283" y="92"/>
                  <a:pt x="1895" y="1"/>
                  <a:pt x="153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7" name="Google Shape;2157;p29"/>
          <p:cNvSpPr/>
          <p:nvPr/>
        </p:nvSpPr>
        <p:spPr>
          <a:xfrm>
            <a:off x="4487750" y="352688"/>
            <a:ext cx="109600" cy="118725"/>
          </a:xfrm>
          <a:custGeom>
            <a:avLst/>
            <a:gdLst/>
            <a:ahLst/>
            <a:cxnLst/>
            <a:rect l="l" t="t" r="r" b="b"/>
            <a:pathLst>
              <a:path w="4384" h="4749" extrusionOk="0">
                <a:moveTo>
                  <a:pt x="2192" y="1"/>
                </a:moveTo>
                <a:cubicBezTo>
                  <a:pt x="1051" y="1"/>
                  <a:pt x="1" y="1028"/>
                  <a:pt x="1" y="2375"/>
                </a:cubicBezTo>
                <a:cubicBezTo>
                  <a:pt x="1" y="3607"/>
                  <a:pt x="1051" y="4748"/>
                  <a:pt x="2192" y="4748"/>
                </a:cubicBezTo>
                <a:cubicBezTo>
                  <a:pt x="3424" y="4748"/>
                  <a:pt x="4383" y="3607"/>
                  <a:pt x="4383" y="2375"/>
                </a:cubicBezTo>
                <a:cubicBezTo>
                  <a:pt x="4383" y="1028"/>
                  <a:pt x="3424" y="1"/>
                  <a:pt x="219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8" name="Google Shape;2158;p29"/>
          <p:cNvSpPr/>
          <p:nvPr/>
        </p:nvSpPr>
        <p:spPr>
          <a:xfrm>
            <a:off x="2670275" y="913913"/>
            <a:ext cx="78200" cy="66775"/>
          </a:xfrm>
          <a:custGeom>
            <a:avLst/>
            <a:gdLst/>
            <a:ahLst/>
            <a:cxnLst/>
            <a:rect l="l" t="t" r="r" b="b"/>
            <a:pathLst>
              <a:path w="3128" h="2671" extrusionOk="0">
                <a:moveTo>
                  <a:pt x="1530" y="0"/>
                </a:moveTo>
                <a:cubicBezTo>
                  <a:pt x="663" y="0"/>
                  <a:pt x="1" y="571"/>
                  <a:pt x="1" y="1324"/>
                </a:cubicBezTo>
                <a:cubicBezTo>
                  <a:pt x="1" y="2100"/>
                  <a:pt x="663" y="2671"/>
                  <a:pt x="1530" y="2671"/>
                </a:cubicBezTo>
                <a:cubicBezTo>
                  <a:pt x="2375" y="2671"/>
                  <a:pt x="3128" y="2100"/>
                  <a:pt x="3128" y="1324"/>
                </a:cubicBezTo>
                <a:cubicBezTo>
                  <a:pt x="3128" y="571"/>
                  <a:pt x="2375" y="0"/>
                  <a:pt x="153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59" name="Google Shape;2159;p29"/>
          <p:cNvSpPr/>
          <p:nvPr/>
        </p:nvSpPr>
        <p:spPr>
          <a:xfrm>
            <a:off x="1925888" y="1335063"/>
            <a:ext cx="121575" cy="104450"/>
          </a:xfrm>
          <a:custGeom>
            <a:avLst/>
            <a:gdLst/>
            <a:ahLst/>
            <a:cxnLst/>
            <a:rect l="l" t="t" r="r" b="b"/>
            <a:pathLst>
              <a:path w="4863" h="4178" extrusionOk="0">
                <a:moveTo>
                  <a:pt x="2397" y="0"/>
                </a:moveTo>
                <a:cubicBezTo>
                  <a:pt x="1050" y="0"/>
                  <a:pt x="0" y="936"/>
                  <a:pt x="0" y="2077"/>
                </a:cubicBezTo>
                <a:cubicBezTo>
                  <a:pt x="0" y="3310"/>
                  <a:pt x="1050" y="4177"/>
                  <a:pt x="2397" y="4177"/>
                </a:cubicBezTo>
                <a:cubicBezTo>
                  <a:pt x="3721" y="4177"/>
                  <a:pt x="4862" y="3310"/>
                  <a:pt x="4862" y="2077"/>
                </a:cubicBezTo>
                <a:cubicBezTo>
                  <a:pt x="4862" y="936"/>
                  <a:pt x="3721" y="0"/>
                  <a:pt x="239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0" name="Google Shape;2160;p29"/>
          <p:cNvSpPr/>
          <p:nvPr/>
        </p:nvSpPr>
        <p:spPr>
          <a:xfrm>
            <a:off x="1716750" y="897363"/>
            <a:ext cx="109600" cy="116425"/>
          </a:xfrm>
          <a:custGeom>
            <a:avLst/>
            <a:gdLst/>
            <a:ahLst/>
            <a:cxnLst/>
            <a:rect l="l" t="t" r="r" b="b"/>
            <a:pathLst>
              <a:path w="4384" h="4657" extrusionOk="0">
                <a:moveTo>
                  <a:pt x="2192" y="0"/>
                </a:moveTo>
                <a:cubicBezTo>
                  <a:pt x="959" y="0"/>
                  <a:pt x="1" y="1050"/>
                  <a:pt x="1" y="2283"/>
                </a:cubicBezTo>
                <a:cubicBezTo>
                  <a:pt x="1" y="3607"/>
                  <a:pt x="959" y="4657"/>
                  <a:pt x="2192" y="4657"/>
                </a:cubicBezTo>
                <a:cubicBezTo>
                  <a:pt x="3333" y="4657"/>
                  <a:pt x="4383" y="3607"/>
                  <a:pt x="4383" y="2283"/>
                </a:cubicBezTo>
                <a:cubicBezTo>
                  <a:pt x="4383" y="1050"/>
                  <a:pt x="3333" y="0"/>
                  <a:pt x="219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1" name="Google Shape;2161;p29"/>
          <p:cNvSpPr/>
          <p:nvPr/>
        </p:nvSpPr>
        <p:spPr>
          <a:xfrm>
            <a:off x="6709800" y="1172963"/>
            <a:ext cx="52525" cy="73650"/>
          </a:xfrm>
          <a:custGeom>
            <a:avLst/>
            <a:gdLst/>
            <a:ahLst/>
            <a:cxnLst/>
            <a:rect l="l" t="t" r="r" b="b"/>
            <a:pathLst>
              <a:path w="2101" h="2946" extrusionOk="0">
                <a:moveTo>
                  <a:pt x="959" y="1"/>
                </a:moveTo>
                <a:lnTo>
                  <a:pt x="0" y="2192"/>
                </a:lnTo>
                <a:cubicBezTo>
                  <a:pt x="183" y="2671"/>
                  <a:pt x="662" y="2945"/>
                  <a:pt x="1233" y="2945"/>
                </a:cubicBezTo>
                <a:cubicBezTo>
                  <a:pt x="1529" y="2945"/>
                  <a:pt x="1895" y="2854"/>
                  <a:pt x="2100" y="2580"/>
                </a:cubicBezTo>
                <a:lnTo>
                  <a:pt x="1529" y="960"/>
                </a:lnTo>
                <a:lnTo>
                  <a:pt x="2009" y="206"/>
                </a:lnTo>
                <a:cubicBezTo>
                  <a:pt x="1712" y="92"/>
                  <a:pt x="1529" y="1"/>
                  <a:pt x="1233"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2" name="Google Shape;2162;p29"/>
          <p:cNvSpPr/>
          <p:nvPr/>
        </p:nvSpPr>
        <p:spPr>
          <a:xfrm>
            <a:off x="6705225" y="1172963"/>
            <a:ext cx="28550" cy="54825"/>
          </a:xfrm>
          <a:custGeom>
            <a:avLst/>
            <a:gdLst/>
            <a:ahLst/>
            <a:cxnLst/>
            <a:rect l="l" t="t" r="r" b="b"/>
            <a:pathLst>
              <a:path w="1142" h="2193" extrusionOk="0">
                <a:moveTo>
                  <a:pt x="1142" y="1"/>
                </a:moveTo>
                <a:cubicBezTo>
                  <a:pt x="480" y="92"/>
                  <a:pt x="1" y="777"/>
                  <a:pt x="1" y="1439"/>
                </a:cubicBezTo>
                <a:cubicBezTo>
                  <a:pt x="1" y="1713"/>
                  <a:pt x="92" y="2010"/>
                  <a:pt x="183" y="2192"/>
                </a:cubicBezTo>
                <a:lnTo>
                  <a:pt x="1142"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3" name="Google Shape;2163;p29"/>
          <p:cNvSpPr/>
          <p:nvPr/>
        </p:nvSpPr>
        <p:spPr>
          <a:xfrm>
            <a:off x="6748025" y="1178113"/>
            <a:ext cx="26275" cy="59375"/>
          </a:xfrm>
          <a:custGeom>
            <a:avLst/>
            <a:gdLst/>
            <a:ahLst/>
            <a:cxnLst/>
            <a:rect l="l" t="t" r="r" b="b"/>
            <a:pathLst>
              <a:path w="1051" h="2375" extrusionOk="0">
                <a:moveTo>
                  <a:pt x="480" y="0"/>
                </a:moveTo>
                <a:lnTo>
                  <a:pt x="0" y="754"/>
                </a:lnTo>
                <a:lnTo>
                  <a:pt x="571" y="2374"/>
                </a:lnTo>
                <a:cubicBezTo>
                  <a:pt x="845" y="2077"/>
                  <a:pt x="1050" y="1712"/>
                  <a:pt x="1050" y="1233"/>
                </a:cubicBezTo>
                <a:cubicBezTo>
                  <a:pt x="1050" y="754"/>
                  <a:pt x="845" y="274"/>
                  <a:pt x="48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4" name="Google Shape;2164;p29"/>
          <p:cNvSpPr/>
          <p:nvPr/>
        </p:nvSpPr>
        <p:spPr>
          <a:xfrm>
            <a:off x="6833625" y="1643738"/>
            <a:ext cx="69075" cy="76500"/>
          </a:xfrm>
          <a:custGeom>
            <a:avLst/>
            <a:gdLst/>
            <a:ahLst/>
            <a:cxnLst/>
            <a:rect l="l" t="t" r="r" b="b"/>
            <a:pathLst>
              <a:path w="2763" h="3060" extrusionOk="0">
                <a:moveTo>
                  <a:pt x="1415" y="1"/>
                </a:moveTo>
                <a:cubicBezTo>
                  <a:pt x="662" y="1"/>
                  <a:pt x="0" y="663"/>
                  <a:pt x="0" y="1530"/>
                </a:cubicBezTo>
                <a:cubicBezTo>
                  <a:pt x="0" y="2375"/>
                  <a:pt x="662" y="3059"/>
                  <a:pt x="1415" y="3059"/>
                </a:cubicBezTo>
                <a:cubicBezTo>
                  <a:pt x="2192" y="3059"/>
                  <a:pt x="2762" y="2375"/>
                  <a:pt x="2762" y="1530"/>
                </a:cubicBezTo>
                <a:cubicBezTo>
                  <a:pt x="2762" y="663"/>
                  <a:pt x="2192" y="1"/>
                  <a:pt x="1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5" name="Google Shape;2165;p29"/>
          <p:cNvSpPr/>
          <p:nvPr/>
        </p:nvSpPr>
        <p:spPr>
          <a:xfrm>
            <a:off x="1091350" y="3277463"/>
            <a:ext cx="71350" cy="75925"/>
          </a:xfrm>
          <a:custGeom>
            <a:avLst/>
            <a:gdLst/>
            <a:ahLst/>
            <a:cxnLst/>
            <a:rect l="l" t="t" r="r" b="b"/>
            <a:pathLst>
              <a:path w="2854" h="3037" extrusionOk="0">
                <a:moveTo>
                  <a:pt x="1438" y="0"/>
                </a:moveTo>
                <a:cubicBezTo>
                  <a:pt x="662" y="0"/>
                  <a:pt x="0" y="754"/>
                  <a:pt x="0" y="1507"/>
                </a:cubicBezTo>
                <a:cubicBezTo>
                  <a:pt x="0" y="2374"/>
                  <a:pt x="662" y="3036"/>
                  <a:pt x="1438" y="3036"/>
                </a:cubicBezTo>
                <a:cubicBezTo>
                  <a:pt x="1621" y="3036"/>
                  <a:pt x="1803" y="3036"/>
                  <a:pt x="1918" y="2945"/>
                </a:cubicBezTo>
                <a:lnTo>
                  <a:pt x="2579" y="2374"/>
                </a:lnTo>
                <a:cubicBezTo>
                  <a:pt x="2762" y="2078"/>
                  <a:pt x="2853" y="1804"/>
                  <a:pt x="2853" y="1507"/>
                </a:cubicBezTo>
                <a:cubicBezTo>
                  <a:pt x="2853" y="754"/>
                  <a:pt x="2191" y="0"/>
                  <a:pt x="1438"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6" name="Google Shape;2166;p29"/>
          <p:cNvSpPr/>
          <p:nvPr/>
        </p:nvSpPr>
        <p:spPr>
          <a:xfrm>
            <a:off x="1139275" y="3336813"/>
            <a:ext cx="16575" cy="14275"/>
          </a:xfrm>
          <a:custGeom>
            <a:avLst/>
            <a:gdLst/>
            <a:ahLst/>
            <a:cxnLst/>
            <a:rect l="l" t="t" r="r" b="b"/>
            <a:pathLst>
              <a:path w="663" h="571" extrusionOk="0">
                <a:moveTo>
                  <a:pt x="662" y="0"/>
                </a:moveTo>
                <a:lnTo>
                  <a:pt x="1" y="571"/>
                </a:lnTo>
                <a:cubicBezTo>
                  <a:pt x="274" y="480"/>
                  <a:pt x="571" y="274"/>
                  <a:pt x="6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7" name="Google Shape;2167;p29"/>
          <p:cNvSpPr/>
          <p:nvPr/>
        </p:nvSpPr>
        <p:spPr>
          <a:xfrm>
            <a:off x="6850175" y="2036338"/>
            <a:ext cx="106725" cy="116425"/>
          </a:xfrm>
          <a:custGeom>
            <a:avLst/>
            <a:gdLst/>
            <a:ahLst/>
            <a:cxnLst/>
            <a:rect l="l" t="t" r="r" b="b"/>
            <a:pathLst>
              <a:path w="4269" h="4657" extrusionOk="0">
                <a:moveTo>
                  <a:pt x="2100" y="1"/>
                </a:moveTo>
                <a:cubicBezTo>
                  <a:pt x="959" y="1"/>
                  <a:pt x="0" y="1051"/>
                  <a:pt x="0" y="2283"/>
                </a:cubicBezTo>
                <a:cubicBezTo>
                  <a:pt x="0" y="3607"/>
                  <a:pt x="959" y="4657"/>
                  <a:pt x="2100" y="4657"/>
                </a:cubicBezTo>
                <a:cubicBezTo>
                  <a:pt x="3333" y="4657"/>
                  <a:pt x="4269" y="3607"/>
                  <a:pt x="4269" y="2283"/>
                </a:cubicBezTo>
                <a:cubicBezTo>
                  <a:pt x="4269" y="1051"/>
                  <a:pt x="3333" y="1"/>
                  <a:pt x="210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8" name="Google Shape;2168;p29"/>
          <p:cNvSpPr/>
          <p:nvPr/>
        </p:nvSpPr>
        <p:spPr>
          <a:xfrm>
            <a:off x="6412500" y="3108563"/>
            <a:ext cx="23975" cy="71350"/>
          </a:xfrm>
          <a:custGeom>
            <a:avLst/>
            <a:gdLst/>
            <a:ahLst/>
            <a:cxnLst/>
            <a:rect l="l" t="t" r="r" b="b"/>
            <a:pathLst>
              <a:path w="959" h="2854" extrusionOk="0">
                <a:moveTo>
                  <a:pt x="959" y="0"/>
                </a:moveTo>
                <a:cubicBezTo>
                  <a:pt x="480" y="183"/>
                  <a:pt x="0" y="753"/>
                  <a:pt x="0" y="1415"/>
                </a:cubicBezTo>
                <a:cubicBezTo>
                  <a:pt x="0" y="2100"/>
                  <a:pt x="388" y="2671"/>
                  <a:pt x="959" y="2853"/>
                </a:cubicBezTo>
                <a:lnTo>
                  <a:pt x="959"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69" name="Google Shape;2169;p29"/>
          <p:cNvSpPr/>
          <p:nvPr/>
        </p:nvSpPr>
        <p:spPr>
          <a:xfrm>
            <a:off x="6436450" y="3106263"/>
            <a:ext cx="47400" cy="75925"/>
          </a:xfrm>
          <a:custGeom>
            <a:avLst/>
            <a:gdLst/>
            <a:ahLst/>
            <a:cxnLst/>
            <a:rect l="l" t="t" r="r" b="b"/>
            <a:pathLst>
              <a:path w="1896" h="3037" extrusionOk="0">
                <a:moveTo>
                  <a:pt x="480" y="1"/>
                </a:moveTo>
                <a:cubicBezTo>
                  <a:pt x="275" y="1"/>
                  <a:pt x="183" y="92"/>
                  <a:pt x="1" y="92"/>
                </a:cubicBezTo>
                <a:lnTo>
                  <a:pt x="1" y="2945"/>
                </a:lnTo>
                <a:cubicBezTo>
                  <a:pt x="92" y="3037"/>
                  <a:pt x="275" y="3037"/>
                  <a:pt x="480" y="3037"/>
                </a:cubicBezTo>
                <a:cubicBezTo>
                  <a:pt x="1233" y="3037"/>
                  <a:pt x="1895" y="2375"/>
                  <a:pt x="1895" y="1507"/>
                </a:cubicBezTo>
                <a:cubicBezTo>
                  <a:pt x="1895" y="663"/>
                  <a:pt x="1233" y="1"/>
                  <a:pt x="480"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0" name="Google Shape;2170;p29"/>
          <p:cNvSpPr/>
          <p:nvPr/>
        </p:nvSpPr>
        <p:spPr>
          <a:xfrm>
            <a:off x="6640750" y="2854063"/>
            <a:ext cx="107300" cy="118700"/>
          </a:xfrm>
          <a:custGeom>
            <a:avLst/>
            <a:gdLst/>
            <a:ahLst/>
            <a:cxnLst/>
            <a:rect l="l" t="t" r="r" b="b"/>
            <a:pathLst>
              <a:path w="4292" h="4748" extrusionOk="0">
                <a:moveTo>
                  <a:pt x="2100" y="0"/>
                </a:moveTo>
                <a:cubicBezTo>
                  <a:pt x="959" y="0"/>
                  <a:pt x="0" y="1141"/>
                  <a:pt x="0" y="2374"/>
                </a:cubicBezTo>
                <a:cubicBezTo>
                  <a:pt x="0" y="3721"/>
                  <a:pt x="959" y="4748"/>
                  <a:pt x="2100" y="4748"/>
                </a:cubicBezTo>
                <a:cubicBezTo>
                  <a:pt x="3333" y="4748"/>
                  <a:pt x="4291" y="3721"/>
                  <a:pt x="4291" y="2374"/>
                </a:cubicBezTo>
                <a:cubicBezTo>
                  <a:pt x="4291" y="1141"/>
                  <a:pt x="3333" y="0"/>
                  <a:pt x="2100"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1" name="Google Shape;2171;p29"/>
          <p:cNvSpPr/>
          <p:nvPr/>
        </p:nvSpPr>
        <p:spPr>
          <a:xfrm>
            <a:off x="6640750" y="4796488"/>
            <a:ext cx="107300" cy="116425"/>
          </a:xfrm>
          <a:custGeom>
            <a:avLst/>
            <a:gdLst/>
            <a:ahLst/>
            <a:cxnLst/>
            <a:rect l="l" t="t" r="r" b="b"/>
            <a:pathLst>
              <a:path w="4292" h="4657" extrusionOk="0">
                <a:moveTo>
                  <a:pt x="2100" y="0"/>
                </a:moveTo>
                <a:cubicBezTo>
                  <a:pt x="959" y="0"/>
                  <a:pt x="0" y="1050"/>
                  <a:pt x="0" y="2283"/>
                </a:cubicBezTo>
                <a:cubicBezTo>
                  <a:pt x="0" y="3630"/>
                  <a:pt x="959" y="4657"/>
                  <a:pt x="2100" y="4657"/>
                </a:cubicBezTo>
                <a:cubicBezTo>
                  <a:pt x="3333" y="4657"/>
                  <a:pt x="4291" y="3630"/>
                  <a:pt x="4291" y="2283"/>
                </a:cubicBezTo>
                <a:cubicBezTo>
                  <a:pt x="4291" y="1050"/>
                  <a:pt x="3333" y="0"/>
                  <a:pt x="2100" y="0"/>
                </a:cubicBezTo>
                <a:close/>
              </a:path>
            </a:pathLst>
          </a:custGeom>
          <a:solidFill>
            <a:srgbClr val="79A9A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2" name="Google Shape;2172;p29"/>
          <p:cNvSpPr/>
          <p:nvPr/>
        </p:nvSpPr>
        <p:spPr>
          <a:xfrm>
            <a:off x="6077525" y="4280638"/>
            <a:ext cx="75925" cy="66775"/>
          </a:xfrm>
          <a:custGeom>
            <a:avLst/>
            <a:gdLst/>
            <a:ahLst/>
            <a:cxnLst/>
            <a:rect l="l" t="t" r="r" b="b"/>
            <a:pathLst>
              <a:path w="3037" h="2671" extrusionOk="0">
                <a:moveTo>
                  <a:pt x="1507" y="0"/>
                </a:moveTo>
                <a:cubicBezTo>
                  <a:pt x="663" y="0"/>
                  <a:pt x="1" y="571"/>
                  <a:pt x="1" y="1324"/>
                </a:cubicBezTo>
                <a:cubicBezTo>
                  <a:pt x="1" y="2009"/>
                  <a:pt x="663" y="2671"/>
                  <a:pt x="1507" y="2671"/>
                </a:cubicBezTo>
                <a:cubicBezTo>
                  <a:pt x="2375" y="2671"/>
                  <a:pt x="3037" y="2009"/>
                  <a:pt x="3037" y="1324"/>
                </a:cubicBezTo>
                <a:cubicBezTo>
                  <a:pt x="3037" y="571"/>
                  <a:pt x="2375" y="0"/>
                  <a:pt x="150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3" name="Google Shape;2173;p29"/>
          <p:cNvSpPr/>
          <p:nvPr/>
        </p:nvSpPr>
        <p:spPr>
          <a:xfrm>
            <a:off x="6324625" y="4161938"/>
            <a:ext cx="90175" cy="104450"/>
          </a:xfrm>
          <a:custGeom>
            <a:avLst/>
            <a:gdLst/>
            <a:ahLst/>
            <a:cxnLst/>
            <a:rect l="l" t="t" r="r" b="b"/>
            <a:pathLst>
              <a:path w="3607" h="4178" extrusionOk="0">
                <a:moveTo>
                  <a:pt x="2465" y="1"/>
                </a:moveTo>
                <a:cubicBezTo>
                  <a:pt x="1141" y="1"/>
                  <a:pt x="0" y="936"/>
                  <a:pt x="0" y="2078"/>
                </a:cubicBezTo>
                <a:cubicBezTo>
                  <a:pt x="0" y="3219"/>
                  <a:pt x="1141" y="4178"/>
                  <a:pt x="2465" y="4178"/>
                </a:cubicBezTo>
                <a:cubicBezTo>
                  <a:pt x="2853" y="4178"/>
                  <a:pt x="3241" y="4086"/>
                  <a:pt x="3515" y="3995"/>
                </a:cubicBezTo>
                <a:lnTo>
                  <a:pt x="3607" y="275"/>
                </a:lnTo>
                <a:cubicBezTo>
                  <a:pt x="3333" y="92"/>
                  <a:pt x="2853" y="1"/>
                  <a:pt x="246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4" name="Google Shape;2174;p29"/>
          <p:cNvSpPr/>
          <p:nvPr/>
        </p:nvSpPr>
        <p:spPr>
          <a:xfrm>
            <a:off x="6412500" y="4168788"/>
            <a:ext cx="35975" cy="93050"/>
          </a:xfrm>
          <a:custGeom>
            <a:avLst/>
            <a:gdLst/>
            <a:ahLst/>
            <a:cxnLst/>
            <a:rect l="l" t="t" r="r" b="b"/>
            <a:pathLst>
              <a:path w="1439" h="3722" extrusionOk="0">
                <a:moveTo>
                  <a:pt x="92" y="1"/>
                </a:moveTo>
                <a:lnTo>
                  <a:pt x="0" y="3721"/>
                </a:lnTo>
                <a:cubicBezTo>
                  <a:pt x="868" y="3333"/>
                  <a:pt x="1438" y="2671"/>
                  <a:pt x="1438" y="1804"/>
                </a:cubicBezTo>
                <a:cubicBezTo>
                  <a:pt x="1438" y="1051"/>
                  <a:pt x="868" y="297"/>
                  <a:pt x="92"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5" name="Google Shape;2175;p29"/>
          <p:cNvSpPr/>
          <p:nvPr/>
        </p:nvSpPr>
        <p:spPr>
          <a:xfrm>
            <a:off x="6997400" y="4247538"/>
            <a:ext cx="45100" cy="114150"/>
          </a:xfrm>
          <a:custGeom>
            <a:avLst/>
            <a:gdLst/>
            <a:ahLst/>
            <a:cxnLst/>
            <a:rect l="l" t="t" r="r" b="b"/>
            <a:pathLst>
              <a:path w="1804" h="4566" extrusionOk="0">
                <a:moveTo>
                  <a:pt x="1803" y="0"/>
                </a:moveTo>
                <a:lnTo>
                  <a:pt x="1803" y="0"/>
                </a:lnTo>
                <a:cubicBezTo>
                  <a:pt x="776" y="183"/>
                  <a:pt x="0" y="1142"/>
                  <a:pt x="0" y="2283"/>
                </a:cubicBezTo>
                <a:cubicBezTo>
                  <a:pt x="0" y="3424"/>
                  <a:pt x="776" y="4360"/>
                  <a:pt x="1712" y="4565"/>
                </a:cubicBezTo>
                <a:lnTo>
                  <a:pt x="180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6" name="Google Shape;2176;p29"/>
          <p:cNvSpPr/>
          <p:nvPr/>
        </p:nvSpPr>
        <p:spPr>
          <a:xfrm>
            <a:off x="7040200" y="4245263"/>
            <a:ext cx="66775" cy="118700"/>
          </a:xfrm>
          <a:custGeom>
            <a:avLst/>
            <a:gdLst/>
            <a:ahLst/>
            <a:cxnLst/>
            <a:rect l="l" t="t" r="r" b="b"/>
            <a:pathLst>
              <a:path w="2671" h="4748" extrusionOk="0">
                <a:moveTo>
                  <a:pt x="479" y="0"/>
                </a:moveTo>
                <a:cubicBezTo>
                  <a:pt x="388" y="0"/>
                  <a:pt x="205" y="91"/>
                  <a:pt x="91" y="91"/>
                </a:cubicBezTo>
                <a:lnTo>
                  <a:pt x="0" y="4656"/>
                </a:lnTo>
                <a:cubicBezTo>
                  <a:pt x="91" y="4748"/>
                  <a:pt x="297" y="4748"/>
                  <a:pt x="479" y="4748"/>
                </a:cubicBezTo>
                <a:cubicBezTo>
                  <a:pt x="1712" y="4748"/>
                  <a:pt x="2671" y="3698"/>
                  <a:pt x="2671" y="2374"/>
                </a:cubicBezTo>
                <a:cubicBezTo>
                  <a:pt x="2671" y="1141"/>
                  <a:pt x="1712" y="0"/>
                  <a:pt x="47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7" name="Google Shape;2177;p29"/>
          <p:cNvSpPr/>
          <p:nvPr/>
        </p:nvSpPr>
        <p:spPr>
          <a:xfrm>
            <a:off x="808300" y="1016038"/>
            <a:ext cx="14300" cy="57100"/>
          </a:xfrm>
          <a:custGeom>
            <a:avLst/>
            <a:gdLst/>
            <a:ahLst/>
            <a:cxnLst/>
            <a:rect l="l" t="t" r="r" b="b"/>
            <a:pathLst>
              <a:path w="572" h="2284" extrusionOk="0">
                <a:moveTo>
                  <a:pt x="572" y="1"/>
                </a:moveTo>
                <a:lnTo>
                  <a:pt x="572" y="1"/>
                </a:lnTo>
                <a:cubicBezTo>
                  <a:pt x="206" y="298"/>
                  <a:pt x="1" y="663"/>
                  <a:pt x="1" y="1142"/>
                </a:cubicBezTo>
                <a:cubicBezTo>
                  <a:pt x="1" y="1622"/>
                  <a:pt x="206" y="2010"/>
                  <a:pt x="480" y="2284"/>
                </a:cubicBezTo>
                <a:lnTo>
                  <a:pt x="572" y="1"/>
                </a:lnTo>
                <a:close/>
              </a:path>
            </a:pathLst>
          </a:custGeom>
          <a:solidFill>
            <a:srgbClr val="79A9A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8" name="Google Shape;2178;p29"/>
          <p:cNvSpPr/>
          <p:nvPr/>
        </p:nvSpPr>
        <p:spPr>
          <a:xfrm>
            <a:off x="820300" y="1009213"/>
            <a:ext cx="57075" cy="73625"/>
          </a:xfrm>
          <a:custGeom>
            <a:avLst/>
            <a:gdLst/>
            <a:ahLst/>
            <a:cxnLst/>
            <a:rect l="l" t="t" r="r" b="b"/>
            <a:pathLst>
              <a:path w="2283" h="2945" extrusionOk="0">
                <a:moveTo>
                  <a:pt x="959" y="0"/>
                </a:moveTo>
                <a:cubicBezTo>
                  <a:pt x="571" y="0"/>
                  <a:pt x="297" y="91"/>
                  <a:pt x="92" y="274"/>
                </a:cubicBezTo>
                <a:lnTo>
                  <a:pt x="0" y="2557"/>
                </a:lnTo>
                <a:cubicBezTo>
                  <a:pt x="297" y="2853"/>
                  <a:pt x="571" y="2945"/>
                  <a:pt x="959" y="2945"/>
                </a:cubicBezTo>
                <a:cubicBezTo>
                  <a:pt x="1712" y="2945"/>
                  <a:pt x="2283" y="2283"/>
                  <a:pt x="2283" y="1415"/>
                </a:cubicBezTo>
                <a:cubicBezTo>
                  <a:pt x="2283" y="662"/>
                  <a:pt x="1712" y="0"/>
                  <a:pt x="95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79" name="Google Shape;2179;p29"/>
          <p:cNvSpPr/>
          <p:nvPr/>
        </p:nvSpPr>
        <p:spPr>
          <a:xfrm>
            <a:off x="549250" y="1218063"/>
            <a:ext cx="102150" cy="117000"/>
          </a:xfrm>
          <a:custGeom>
            <a:avLst/>
            <a:gdLst/>
            <a:ahLst/>
            <a:cxnLst/>
            <a:rect l="l" t="t" r="r" b="b"/>
            <a:pathLst>
              <a:path w="4086" h="4680" extrusionOk="0">
                <a:moveTo>
                  <a:pt x="2009" y="0"/>
                </a:moveTo>
                <a:cubicBezTo>
                  <a:pt x="1050" y="0"/>
                  <a:pt x="297" y="571"/>
                  <a:pt x="0" y="1438"/>
                </a:cubicBezTo>
                <a:lnTo>
                  <a:pt x="1050" y="3424"/>
                </a:lnTo>
                <a:lnTo>
                  <a:pt x="1438" y="4291"/>
                </a:lnTo>
                <a:lnTo>
                  <a:pt x="1712" y="4679"/>
                </a:lnTo>
                <a:lnTo>
                  <a:pt x="2009" y="4679"/>
                </a:lnTo>
                <a:cubicBezTo>
                  <a:pt x="3150" y="4679"/>
                  <a:pt x="4086" y="3629"/>
                  <a:pt x="4086" y="2283"/>
                </a:cubicBezTo>
                <a:cubicBezTo>
                  <a:pt x="4086" y="1050"/>
                  <a:pt x="3150" y="0"/>
                  <a:pt x="200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0" name="Google Shape;2180;p29"/>
          <p:cNvSpPr/>
          <p:nvPr/>
        </p:nvSpPr>
        <p:spPr>
          <a:xfrm>
            <a:off x="544675" y="1254013"/>
            <a:ext cx="47400" cy="81050"/>
          </a:xfrm>
          <a:custGeom>
            <a:avLst/>
            <a:gdLst/>
            <a:ahLst/>
            <a:cxnLst/>
            <a:rect l="l" t="t" r="r" b="b"/>
            <a:pathLst>
              <a:path w="1896" h="3242" extrusionOk="0">
                <a:moveTo>
                  <a:pt x="183" y="0"/>
                </a:moveTo>
                <a:cubicBezTo>
                  <a:pt x="1" y="274"/>
                  <a:pt x="1" y="571"/>
                  <a:pt x="1" y="845"/>
                </a:cubicBezTo>
                <a:cubicBezTo>
                  <a:pt x="1" y="2100"/>
                  <a:pt x="754" y="3036"/>
                  <a:pt x="1895" y="3241"/>
                </a:cubicBezTo>
                <a:lnTo>
                  <a:pt x="1621" y="2853"/>
                </a:lnTo>
                <a:lnTo>
                  <a:pt x="1233" y="1986"/>
                </a:lnTo>
                <a:lnTo>
                  <a:pt x="18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1" name="Google Shape;2181;p29"/>
          <p:cNvSpPr/>
          <p:nvPr/>
        </p:nvSpPr>
        <p:spPr>
          <a:xfrm>
            <a:off x="-371475" y="4716025"/>
            <a:ext cx="9982529" cy="653400"/>
          </a:xfrm>
          <a:custGeom>
            <a:avLst/>
            <a:gdLst/>
            <a:ahLst/>
            <a:cxnLst/>
            <a:rect l="l" t="t" r="r" b="b"/>
            <a:pathLst>
              <a:path w="285317" h="26136" extrusionOk="0">
                <a:moveTo>
                  <a:pt x="235155" y="1"/>
                </a:moveTo>
                <a:cubicBezTo>
                  <a:pt x="235107" y="1"/>
                  <a:pt x="235058" y="1"/>
                  <a:pt x="235010" y="1"/>
                </a:cubicBezTo>
                <a:cubicBezTo>
                  <a:pt x="206762" y="194"/>
                  <a:pt x="172638" y="310"/>
                  <a:pt x="138841" y="310"/>
                </a:cubicBezTo>
                <a:cubicBezTo>
                  <a:pt x="108572" y="310"/>
                  <a:pt x="78564" y="217"/>
                  <a:pt x="53275" y="1"/>
                </a:cubicBezTo>
                <a:cubicBezTo>
                  <a:pt x="50421" y="1"/>
                  <a:pt x="47272" y="1"/>
                  <a:pt x="44898" y="1507"/>
                </a:cubicBezTo>
                <a:cubicBezTo>
                  <a:pt x="42227" y="3219"/>
                  <a:pt x="40903" y="6164"/>
                  <a:pt x="38712" y="8355"/>
                </a:cubicBezTo>
                <a:cubicBezTo>
                  <a:pt x="35676" y="11299"/>
                  <a:pt x="31385" y="12555"/>
                  <a:pt x="27208" y="13582"/>
                </a:cubicBezTo>
                <a:cubicBezTo>
                  <a:pt x="18261" y="15773"/>
                  <a:pt x="9130" y="17576"/>
                  <a:pt x="0" y="18923"/>
                </a:cubicBezTo>
                <a:lnTo>
                  <a:pt x="0" y="26136"/>
                </a:lnTo>
                <a:lnTo>
                  <a:pt x="285317" y="26136"/>
                </a:lnTo>
                <a:cubicBezTo>
                  <a:pt x="281058" y="25293"/>
                  <a:pt x="256803" y="1"/>
                  <a:pt x="235155" y="1"/>
                </a:cubicBezTo>
                <a:close/>
              </a:path>
            </a:pathLst>
          </a:custGeom>
          <a:solidFill>
            <a:srgbClr val="FFFBF8"/>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2" name="Google Shape;2182;p29"/>
          <p:cNvSpPr/>
          <p:nvPr/>
        </p:nvSpPr>
        <p:spPr>
          <a:xfrm>
            <a:off x="8849425" y="4278663"/>
            <a:ext cx="99900" cy="116425"/>
          </a:xfrm>
          <a:custGeom>
            <a:avLst/>
            <a:gdLst/>
            <a:ahLst/>
            <a:cxnLst/>
            <a:rect l="l" t="t" r="r" b="b"/>
            <a:pathLst>
              <a:path w="3996" h="4657" extrusionOk="0">
                <a:moveTo>
                  <a:pt x="2192" y="0"/>
                </a:moveTo>
                <a:cubicBezTo>
                  <a:pt x="1051" y="0"/>
                  <a:pt x="1" y="1027"/>
                  <a:pt x="1" y="2283"/>
                </a:cubicBezTo>
                <a:cubicBezTo>
                  <a:pt x="1" y="3607"/>
                  <a:pt x="1051" y="4657"/>
                  <a:pt x="2192" y="4657"/>
                </a:cubicBezTo>
                <a:cubicBezTo>
                  <a:pt x="2945" y="4657"/>
                  <a:pt x="3607" y="4269"/>
                  <a:pt x="3995" y="3698"/>
                </a:cubicBezTo>
                <a:lnTo>
                  <a:pt x="3995" y="936"/>
                </a:lnTo>
                <a:cubicBezTo>
                  <a:pt x="3607" y="365"/>
                  <a:pt x="2945" y="0"/>
                  <a:pt x="219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3" name="Google Shape;2183;p29"/>
          <p:cNvSpPr/>
          <p:nvPr/>
        </p:nvSpPr>
        <p:spPr>
          <a:xfrm>
            <a:off x="8747300" y="4511463"/>
            <a:ext cx="69075" cy="75925"/>
          </a:xfrm>
          <a:custGeom>
            <a:avLst/>
            <a:gdLst/>
            <a:ahLst/>
            <a:cxnLst/>
            <a:rect l="l" t="t" r="r" b="b"/>
            <a:pathLst>
              <a:path w="2763" h="3037" extrusionOk="0">
                <a:moveTo>
                  <a:pt x="1415" y="1"/>
                </a:moveTo>
                <a:cubicBezTo>
                  <a:pt x="662" y="1"/>
                  <a:pt x="0" y="663"/>
                  <a:pt x="0" y="1530"/>
                </a:cubicBezTo>
                <a:cubicBezTo>
                  <a:pt x="0" y="2375"/>
                  <a:pt x="662" y="3037"/>
                  <a:pt x="1415" y="3037"/>
                </a:cubicBezTo>
                <a:cubicBezTo>
                  <a:pt x="2191" y="3037"/>
                  <a:pt x="2762" y="2375"/>
                  <a:pt x="2762" y="1530"/>
                </a:cubicBezTo>
                <a:cubicBezTo>
                  <a:pt x="2762" y="663"/>
                  <a:pt x="2191" y="1"/>
                  <a:pt x="1415"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4" name="Google Shape;2184;p29"/>
          <p:cNvSpPr/>
          <p:nvPr/>
        </p:nvSpPr>
        <p:spPr>
          <a:xfrm>
            <a:off x="8851725" y="1824938"/>
            <a:ext cx="109575" cy="118725"/>
          </a:xfrm>
          <a:custGeom>
            <a:avLst/>
            <a:gdLst/>
            <a:ahLst/>
            <a:cxnLst/>
            <a:rect l="l" t="t" r="r" b="b"/>
            <a:pathLst>
              <a:path w="4383" h="4749" extrusionOk="0">
                <a:moveTo>
                  <a:pt x="2191" y="1"/>
                </a:moveTo>
                <a:cubicBezTo>
                  <a:pt x="959" y="1"/>
                  <a:pt x="0" y="1028"/>
                  <a:pt x="0" y="2374"/>
                </a:cubicBezTo>
                <a:cubicBezTo>
                  <a:pt x="0" y="3698"/>
                  <a:pt x="959" y="4748"/>
                  <a:pt x="2191" y="4748"/>
                </a:cubicBezTo>
                <a:cubicBezTo>
                  <a:pt x="3333" y="4748"/>
                  <a:pt x="4383" y="3698"/>
                  <a:pt x="4383" y="2374"/>
                </a:cubicBezTo>
                <a:cubicBezTo>
                  <a:pt x="4383" y="1028"/>
                  <a:pt x="3333" y="1"/>
                  <a:pt x="2191"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5" name="Google Shape;2185;p29"/>
          <p:cNvSpPr/>
          <p:nvPr/>
        </p:nvSpPr>
        <p:spPr>
          <a:xfrm>
            <a:off x="7981500" y="3722288"/>
            <a:ext cx="42825" cy="73650"/>
          </a:xfrm>
          <a:custGeom>
            <a:avLst/>
            <a:gdLst/>
            <a:ahLst/>
            <a:cxnLst/>
            <a:rect l="l" t="t" r="r" b="b"/>
            <a:pathLst>
              <a:path w="1713" h="2946" extrusionOk="0">
                <a:moveTo>
                  <a:pt x="1325" y="1"/>
                </a:moveTo>
                <a:cubicBezTo>
                  <a:pt x="571" y="1"/>
                  <a:pt x="1" y="663"/>
                  <a:pt x="1" y="1507"/>
                </a:cubicBezTo>
                <a:cubicBezTo>
                  <a:pt x="1" y="2283"/>
                  <a:pt x="571" y="2945"/>
                  <a:pt x="1325" y="2945"/>
                </a:cubicBezTo>
                <a:lnTo>
                  <a:pt x="1713" y="2945"/>
                </a:lnTo>
                <a:lnTo>
                  <a:pt x="1713" y="1507"/>
                </a:lnTo>
                <a:lnTo>
                  <a:pt x="1713" y="571"/>
                </a:lnTo>
                <a:lnTo>
                  <a:pt x="1713" y="1"/>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6" name="Google Shape;2186;p29"/>
          <p:cNvSpPr/>
          <p:nvPr/>
        </p:nvSpPr>
        <p:spPr>
          <a:xfrm>
            <a:off x="8456850" y="2640363"/>
            <a:ext cx="78775" cy="66225"/>
          </a:xfrm>
          <a:custGeom>
            <a:avLst/>
            <a:gdLst/>
            <a:ahLst/>
            <a:cxnLst/>
            <a:rect l="l" t="t" r="r" b="b"/>
            <a:pathLst>
              <a:path w="3151" h="2649" extrusionOk="0">
                <a:moveTo>
                  <a:pt x="1529" y="1"/>
                </a:moveTo>
                <a:cubicBezTo>
                  <a:pt x="685" y="1"/>
                  <a:pt x="0" y="572"/>
                  <a:pt x="0" y="1325"/>
                </a:cubicBezTo>
                <a:cubicBezTo>
                  <a:pt x="0" y="2078"/>
                  <a:pt x="685" y="2649"/>
                  <a:pt x="1529" y="2649"/>
                </a:cubicBezTo>
                <a:cubicBezTo>
                  <a:pt x="2397" y="2649"/>
                  <a:pt x="3150" y="2078"/>
                  <a:pt x="3150" y="1325"/>
                </a:cubicBezTo>
                <a:cubicBezTo>
                  <a:pt x="3150" y="572"/>
                  <a:pt x="2397" y="1"/>
                  <a:pt x="1529"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7" name="Google Shape;2187;p29"/>
          <p:cNvSpPr/>
          <p:nvPr/>
        </p:nvSpPr>
        <p:spPr>
          <a:xfrm>
            <a:off x="8164675" y="2718538"/>
            <a:ext cx="121000" cy="105025"/>
          </a:xfrm>
          <a:custGeom>
            <a:avLst/>
            <a:gdLst/>
            <a:ahLst/>
            <a:cxnLst/>
            <a:rect l="l" t="t" r="r" b="b"/>
            <a:pathLst>
              <a:path w="4840" h="4201" extrusionOk="0">
                <a:moveTo>
                  <a:pt x="2374" y="1"/>
                </a:moveTo>
                <a:cubicBezTo>
                  <a:pt x="1051" y="1"/>
                  <a:pt x="1" y="960"/>
                  <a:pt x="1" y="2101"/>
                </a:cubicBezTo>
                <a:cubicBezTo>
                  <a:pt x="1" y="3333"/>
                  <a:pt x="1051" y="4201"/>
                  <a:pt x="2374" y="4201"/>
                </a:cubicBezTo>
                <a:cubicBezTo>
                  <a:pt x="3812" y="4201"/>
                  <a:pt x="4840" y="3333"/>
                  <a:pt x="4840" y="2101"/>
                </a:cubicBezTo>
                <a:cubicBezTo>
                  <a:pt x="4840" y="960"/>
                  <a:pt x="3812" y="1"/>
                  <a:pt x="2374" y="1"/>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8" name="Google Shape;2188;p29"/>
          <p:cNvSpPr/>
          <p:nvPr/>
        </p:nvSpPr>
        <p:spPr>
          <a:xfrm>
            <a:off x="7803475" y="816638"/>
            <a:ext cx="68500" cy="75925"/>
          </a:xfrm>
          <a:custGeom>
            <a:avLst/>
            <a:gdLst/>
            <a:ahLst/>
            <a:cxnLst/>
            <a:rect l="l" t="t" r="r" b="b"/>
            <a:pathLst>
              <a:path w="2740" h="3037" extrusionOk="0">
                <a:moveTo>
                  <a:pt x="1415" y="0"/>
                </a:moveTo>
                <a:cubicBezTo>
                  <a:pt x="662" y="0"/>
                  <a:pt x="0" y="662"/>
                  <a:pt x="0" y="1530"/>
                </a:cubicBezTo>
                <a:cubicBezTo>
                  <a:pt x="0" y="2374"/>
                  <a:pt x="662" y="3036"/>
                  <a:pt x="1415" y="3036"/>
                </a:cubicBezTo>
                <a:cubicBezTo>
                  <a:pt x="2169" y="3036"/>
                  <a:pt x="2739" y="2374"/>
                  <a:pt x="2739" y="1530"/>
                </a:cubicBezTo>
                <a:cubicBezTo>
                  <a:pt x="2739" y="662"/>
                  <a:pt x="2169" y="0"/>
                  <a:pt x="1415"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89" name="Google Shape;2189;p29"/>
          <p:cNvSpPr/>
          <p:nvPr/>
        </p:nvSpPr>
        <p:spPr>
          <a:xfrm>
            <a:off x="8759275" y="3413013"/>
            <a:ext cx="16575" cy="14275"/>
          </a:xfrm>
          <a:custGeom>
            <a:avLst/>
            <a:gdLst/>
            <a:ahLst/>
            <a:cxnLst/>
            <a:rect l="l" t="t" r="r" b="b"/>
            <a:pathLst>
              <a:path w="663" h="571" extrusionOk="0">
                <a:moveTo>
                  <a:pt x="662" y="0"/>
                </a:moveTo>
                <a:lnTo>
                  <a:pt x="1" y="571"/>
                </a:lnTo>
                <a:cubicBezTo>
                  <a:pt x="274" y="480"/>
                  <a:pt x="571" y="274"/>
                  <a:pt x="662"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0" name="Google Shape;2190;p29"/>
          <p:cNvSpPr/>
          <p:nvPr/>
        </p:nvSpPr>
        <p:spPr>
          <a:xfrm>
            <a:off x="8440300" y="1085413"/>
            <a:ext cx="57075" cy="73625"/>
          </a:xfrm>
          <a:custGeom>
            <a:avLst/>
            <a:gdLst/>
            <a:ahLst/>
            <a:cxnLst/>
            <a:rect l="l" t="t" r="r" b="b"/>
            <a:pathLst>
              <a:path w="2283" h="2945" extrusionOk="0">
                <a:moveTo>
                  <a:pt x="959" y="0"/>
                </a:moveTo>
                <a:cubicBezTo>
                  <a:pt x="571" y="0"/>
                  <a:pt x="297" y="91"/>
                  <a:pt x="92" y="274"/>
                </a:cubicBezTo>
                <a:lnTo>
                  <a:pt x="0" y="2557"/>
                </a:lnTo>
                <a:cubicBezTo>
                  <a:pt x="297" y="2853"/>
                  <a:pt x="571" y="2945"/>
                  <a:pt x="959" y="2945"/>
                </a:cubicBezTo>
                <a:cubicBezTo>
                  <a:pt x="1712" y="2945"/>
                  <a:pt x="2283" y="2283"/>
                  <a:pt x="2283" y="1415"/>
                </a:cubicBezTo>
                <a:cubicBezTo>
                  <a:pt x="2283" y="662"/>
                  <a:pt x="1712" y="0"/>
                  <a:pt x="95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1" name="Google Shape;2191;p29"/>
          <p:cNvSpPr/>
          <p:nvPr/>
        </p:nvSpPr>
        <p:spPr>
          <a:xfrm>
            <a:off x="8169250" y="1294263"/>
            <a:ext cx="102150" cy="117000"/>
          </a:xfrm>
          <a:custGeom>
            <a:avLst/>
            <a:gdLst/>
            <a:ahLst/>
            <a:cxnLst/>
            <a:rect l="l" t="t" r="r" b="b"/>
            <a:pathLst>
              <a:path w="4086" h="4680" extrusionOk="0">
                <a:moveTo>
                  <a:pt x="2009" y="0"/>
                </a:moveTo>
                <a:cubicBezTo>
                  <a:pt x="1050" y="0"/>
                  <a:pt x="297" y="571"/>
                  <a:pt x="0" y="1438"/>
                </a:cubicBezTo>
                <a:lnTo>
                  <a:pt x="1050" y="3424"/>
                </a:lnTo>
                <a:lnTo>
                  <a:pt x="1438" y="4291"/>
                </a:lnTo>
                <a:lnTo>
                  <a:pt x="1712" y="4679"/>
                </a:lnTo>
                <a:lnTo>
                  <a:pt x="2009" y="4679"/>
                </a:lnTo>
                <a:cubicBezTo>
                  <a:pt x="3150" y="4679"/>
                  <a:pt x="4086" y="3629"/>
                  <a:pt x="4086" y="2283"/>
                </a:cubicBezTo>
                <a:cubicBezTo>
                  <a:pt x="4086" y="1050"/>
                  <a:pt x="3150" y="0"/>
                  <a:pt x="2009"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2" name="Google Shape;2192;p29"/>
          <p:cNvSpPr/>
          <p:nvPr/>
        </p:nvSpPr>
        <p:spPr>
          <a:xfrm>
            <a:off x="8164675" y="1330213"/>
            <a:ext cx="47400" cy="81050"/>
          </a:xfrm>
          <a:custGeom>
            <a:avLst/>
            <a:gdLst/>
            <a:ahLst/>
            <a:cxnLst/>
            <a:rect l="l" t="t" r="r" b="b"/>
            <a:pathLst>
              <a:path w="1896" h="3242" extrusionOk="0">
                <a:moveTo>
                  <a:pt x="183" y="0"/>
                </a:moveTo>
                <a:cubicBezTo>
                  <a:pt x="1" y="274"/>
                  <a:pt x="1" y="571"/>
                  <a:pt x="1" y="845"/>
                </a:cubicBezTo>
                <a:cubicBezTo>
                  <a:pt x="1" y="2100"/>
                  <a:pt x="754" y="3036"/>
                  <a:pt x="1895" y="3241"/>
                </a:cubicBezTo>
                <a:lnTo>
                  <a:pt x="1621" y="2853"/>
                </a:lnTo>
                <a:lnTo>
                  <a:pt x="1233" y="1986"/>
                </a:lnTo>
                <a:lnTo>
                  <a:pt x="183" y="0"/>
                </a:ln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3" name="Google Shape;2193;p29"/>
          <p:cNvSpPr/>
          <p:nvPr/>
        </p:nvSpPr>
        <p:spPr>
          <a:xfrm>
            <a:off x="1849688" y="2630463"/>
            <a:ext cx="121575" cy="104450"/>
          </a:xfrm>
          <a:custGeom>
            <a:avLst/>
            <a:gdLst/>
            <a:ahLst/>
            <a:cxnLst/>
            <a:rect l="l" t="t" r="r" b="b"/>
            <a:pathLst>
              <a:path w="4863" h="4178" extrusionOk="0">
                <a:moveTo>
                  <a:pt x="2397" y="0"/>
                </a:moveTo>
                <a:cubicBezTo>
                  <a:pt x="1050" y="0"/>
                  <a:pt x="0" y="936"/>
                  <a:pt x="0" y="2077"/>
                </a:cubicBezTo>
                <a:cubicBezTo>
                  <a:pt x="0" y="3310"/>
                  <a:pt x="1050" y="4177"/>
                  <a:pt x="2397" y="4177"/>
                </a:cubicBezTo>
                <a:cubicBezTo>
                  <a:pt x="3721" y="4177"/>
                  <a:pt x="4862" y="3310"/>
                  <a:pt x="4862" y="2077"/>
                </a:cubicBezTo>
                <a:cubicBezTo>
                  <a:pt x="4862" y="936"/>
                  <a:pt x="3721" y="0"/>
                  <a:pt x="2397"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7466864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2194"/>
        <p:cNvGrpSpPr/>
        <p:nvPr/>
      </p:nvGrpSpPr>
      <p:grpSpPr>
        <a:xfrm>
          <a:off x="0" y="0"/>
          <a:ext cx="0" cy="0"/>
          <a:chOff x="0" y="0"/>
          <a:chExt cx="0" cy="0"/>
        </a:xfrm>
      </p:grpSpPr>
      <p:sp>
        <p:nvSpPr>
          <p:cNvPr id="2195" name="Google Shape;2195;p30"/>
          <p:cNvSpPr/>
          <p:nvPr/>
        </p:nvSpPr>
        <p:spPr>
          <a:xfrm>
            <a:off x="273900" y="267000"/>
            <a:ext cx="8596200" cy="4609500"/>
          </a:xfrm>
          <a:prstGeom prst="rect">
            <a:avLst/>
          </a:pr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6" name="Google Shape;2196;p30"/>
          <p:cNvSpPr/>
          <p:nvPr/>
        </p:nvSpPr>
        <p:spPr>
          <a:xfrm rot="1728205">
            <a:off x="2812869" y="839240"/>
            <a:ext cx="117987" cy="112308"/>
          </a:xfrm>
          <a:custGeom>
            <a:avLst/>
            <a:gdLst/>
            <a:ahLst/>
            <a:cxnLst/>
            <a:rect l="l" t="t" r="r" b="b"/>
            <a:pathLst>
              <a:path w="5339" h="5082" extrusionOk="0">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7" name="Google Shape;2197;p30"/>
          <p:cNvSpPr/>
          <p:nvPr/>
        </p:nvSpPr>
        <p:spPr>
          <a:xfrm rot="1728205">
            <a:off x="3422469" y="3658640"/>
            <a:ext cx="117987" cy="112308"/>
          </a:xfrm>
          <a:custGeom>
            <a:avLst/>
            <a:gdLst/>
            <a:ahLst/>
            <a:cxnLst/>
            <a:rect l="l" t="t" r="r" b="b"/>
            <a:pathLst>
              <a:path w="5339" h="5082" extrusionOk="0">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8" name="Google Shape;2198;p30"/>
          <p:cNvSpPr/>
          <p:nvPr/>
        </p:nvSpPr>
        <p:spPr>
          <a:xfrm rot="1728205">
            <a:off x="6013269" y="686840"/>
            <a:ext cx="117987" cy="112308"/>
          </a:xfrm>
          <a:custGeom>
            <a:avLst/>
            <a:gdLst/>
            <a:ahLst/>
            <a:cxnLst/>
            <a:rect l="l" t="t" r="r" b="b"/>
            <a:pathLst>
              <a:path w="5339" h="5082" extrusionOk="0">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199" name="Google Shape;2199;p30"/>
          <p:cNvSpPr/>
          <p:nvPr/>
        </p:nvSpPr>
        <p:spPr>
          <a:xfrm rot="1728205">
            <a:off x="4336869" y="458240"/>
            <a:ext cx="117987" cy="112308"/>
          </a:xfrm>
          <a:custGeom>
            <a:avLst/>
            <a:gdLst/>
            <a:ahLst/>
            <a:cxnLst/>
            <a:rect l="l" t="t" r="r" b="b"/>
            <a:pathLst>
              <a:path w="5339" h="5082" extrusionOk="0">
                <a:moveTo>
                  <a:pt x="1626" y="0"/>
                </a:moveTo>
                <a:cubicBezTo>
                  <a:pt x="1599" y="0"/>
                  <a:pt x="1579" y="27"/>
                  <a:pt x="1579" y="97"/>
                </a:cubicBezTo>
                <a:cubicBezTo>
                  <a:pt x="1479" y="398"/>
                  <a:pt x="1479" y="824"/>
                  <a:pt x="1579" y="1125"/>
                </a:cubicBezTo>
                <a:cubicBezTo>
                  <a:pt x="1253" y="924"/>
                  <a:pt x="1053" y="824"/>
                  <a:pt x="852" y="598"/>
                </a:cubicBezTo>
                <a:cubicBezTo>
                  <a:pt x="835" y="581"/>
                  <a:pt x="816" y="573"/>
                  <a:pt x="799" y="573"/>
                </a:cubicBezTo>
                <a:cubicBezTo>
                  <a:pt x="716" y="573"/>
                  <a:pt x="649" y="741"/>
                  <a:pt x="752" y="824"/>
                </a:cubicBezTo>
                <a:cubicBezTo>
                  <a:pt x="953" y="924"/>
                  <a:pt x="1153" y="1125"/>
                  <a:pt x="1253" y="1225"/>
                </a:cubicBezTo>
                <a:cubicBezTo>
                  <a:pt x="1053" y="1225"/>
                  <a:pt x="752" y="1350"/>
                  <a:pt x="426" y="1350"/>
                </a:cubicBezTo>
                <a:cubicBezTo>
                  <a:pt x="326" y="1350"/>
                  <a:pt x="426" y="1651"/>
                  <a:pt x="627" y="1651"/>
                </a:cubicBezTo>
                <a:cubicBezTo>
                  <a:pt x="953" y="1551"/>
                  <a:pt x="1253" y="1551"/>
                  <a:pt x="1579" y="1450"/>
                </a:cubicBezTo>
                <a:cubicBezTo>
                  <a:pt x="2005" y="1751"/>
                  <a:pt x="2506" y="2177"/>
                  <a:pt x="2932" y="2378"/>
                </a:cubicBezTo>
                <a:lnTo>
                  <a:pt x="2732" y="2378"/>
                </a:lnTo>
                <a:cubicBezTo>
                  <a:pt x="2306" y="2603"/>
                  <a:pt x="1880" y="2804"/>
                  <a:pt x="1379" y="3104"/>
                </a:cubicBezTo>
                <a:cubicBezTo>
                  <a:pt x="1153" y="2703"/>
                  <a:pt x="526" y="2703"/>
                  <a:pt x="125" y="2603"/>
                </a:cubicBezTo>
                <a:cubicBezTo>
                  <a:pt x="0" y="2603"/>
                  <a:pt x="125" y="2804"/>
                  <a:pt x="226" y="2804"/>
                </a:cubicBezTo>
                <a:cubicBezTo>
                  <a:pt x="426" y="2904"/>
                  <a:pt x="526" y="2904"/>
                  <a:pt x="752" y="2904"/>
                </a:cubicBezTo>
                <a:cubicBezTo>
                  <a:pt x="852" y="2904"/>
                  <a:pt x="1153" y="3004"/>
                  <a:pt x="1253" y="3104"/>
                </a:cubicBezTo>
                <a:cubicBezTo>
                  <a:pt x="1053" y="3330"/>
                  <a:pt x="752" y="3430"/>
                  <a:pt x="526" y="3531"/>
                </a:cubicBezTo>
                <a:cubicBezTo>
                  <a:pt x="426" y="3631"/>
                  <a:pt x="627" y="3856"/>
                  <a:pt x="752" y="3856"/>
                </a:cubicBezTo>
                <a:cubicBezTo>
                  <a:pt x="953" y="3631"/>
                  <a:pt x="1153" y="3531"/>
                  <a:pt x="1379" y="3430"/>
                </a:cubicBezTo>
                <a:lnTo>
                  <a:pt x="1379" y="3430"/>
                </a:lnTo>
                <a:cubicBezTo>
                  <a:pt x="1253" y="3731"/>
                  <a:pt x="1253" y="4157"/>
                  <a:pt x="1153" y="4483"/>
                </a:cubicBezTo>
                <a:cubicBezTo>
                  <a:pt x="1153" y="4564"/>
                  <a:pt x="1301" y="4711"/>
                  <a:pt x="1357" y="4711"/>
                </a:cubicBezTo>
                <a:cubicBezTo>
                  <a:pt x="1370" y="4711"/>
                  <a:pt x="1379" y="4703"/>
                  <a:pt x="1379" y="4683"/>
                </a:cubicBezTo>
                <a:cubicBezTo>
                  <a:pt x="1479" y="4257"/>
                  <a:pt x="1579" y="3856"/>
                  <a:pt x="1579" y="3430"/>
                </a:cubicBezTo>
                <a:lnTo>
                  <a:pt x="1579" y="3330"/>
                </a:lnTo>
                <a:cubicBezTo>
                  <a:pt x="2005" y="3104"/>
                  <a:pt x="2406" y="2804"/>
                  <a:pt x="2932" y="2603"/>
                </a:cubicBezTo>
                <a:cubicBezTo>
                  <a:pt x="3033" y="3004"/>
                  <a:pt x="3033" y="3330"/>
                  <a:pt x="3133" y="3731"/>
                </a:cubicBezTo>
                <a:lnTo>
                  <a:pt x="3033" y="3731"/>
                </a:lnTo>
                <a:lnTo>
                  <a:pt x="2932" y="3856"/>
                </a:lnTo>
                <a:cubicBezTo>
                  <a:pt x="2732" y="4057"/>
                  <a:pt x="2506" y="4257"/>
                  <a:pt x="2406" y="4583"/>
                </a:cubicBezTo>
                <a:cubicBezTo>
                  <a:pt x="2325" y="4664"/>
                  <a:pt x="2441" y="4811"/>
                  <a:pt x="2554" y="4811"/>
                </a:cubicBezTo>
                <a:cubicBezTo>
                  <a:pt x="2581" y="4811"/>
                  <a:pt x="2608" y="4803"/>
                  <a:pt x="2632" y="4784"/>
                </a:cubicBezTo>
                <a:cubicBezTo>
                  <a:pt x="2732" y="4483"/>
                  <a:pt x="2932" y="4257"/>
                  <a:pt x="3133" y="4057"/>
                </a:cubicBezTo>
                <a:cubicBezTo>
                  <a:pt x="3258" y="4358"/>
                  <a:pt x="3258" y="4583"/>
                  <a:pt x="3359" y="4884"/>
                </a:cubicBezTo>
                <a:cubicBezTo>
                  <a:pt x="3359" y="4953"/>
                  <a:pt x="3453" y="5081"/>
                  <a:pt x="3513" y="5081"/>
                </a:cubicBezTo>
                <a:cubicBezTo>
                  <a:pt x="3539" y="5081"/>
                  <a:pt x="3559" y="5055"/>
                  <a:pt x="3559" y="4984"/>
                </a:cubicBezTo>
                <a:cubicBezTo>
                  <a:pt x="3459" y="4683"/>
                  <a:pt x="3459" y="4358"/>
                  <a:pt x="3359" y="3957"/>
                </a:cubicBezTo>
                <a:lnTo>
                  <a:pt x="3359" y="3957"/>
                </a:lnTo>
                <a:cubicBezTo>
                  <a:pt x="3760" y="4057"/>
                  <a:pt x="4085" y="4257"/>
                  <a:pt x="4386" y="4483"/>
                </a:cubicBezTo>
                <a:cubicBezTo>
                  <a:pt x="4511" y="4483"/>
                  <a:pt x="4386" y="4257"/>
                  <a:pt x="4286" y="4157"/>
                </a:cubicBezTo>
                <a:cubicBezTo>
                  <a:pt x="3985" y="4057"/>
                  <a:pt x="3659" y="3856"/>
                  <a:pt x="3359" y="3731"/>
                </a:cubicBezTo>
                <a:cubicBezTo>
                  <a:pt x="3258" y="3430"/>
                  <a:pt x="3258" y="3004"/>
                  <a:pt x="3133" y="2603"/>
                </a:cubicBezTo>
                <a:cubicBezTo>
                  <a:pt x="3559" y="2603"/>
                  <a:pt x="3985" y="2703"/>
                  <a:pt x="4386" y="2703"/>
                </a:cubicBezTo>
                <a:cubicBezTo>
                  <a:pt x="4612" y="2904"/>
                  <a:pt x="4812" y="3230"/>
                  <a:pt x="5013" y="3430"/>
                </a:cubicBezTo>
                <a:cubicBezTo>
                  <a:pt x="5049" y="3460"/>
                  <a:pt x="5084" y="3472"/>
                  <a:pt x="5112" y="3472"/>
                </a:cubicBezTo>
                <a:cubicBezTo>
                  <a:pt x="5180" y="3472"/>
                  <a:pt x="5209" y="3401"/>
                  <a:pt x="5138" y="3330"/>
                </a:cubicBezTo>
                <a:cubicBezTo>
                  <a:pt x="4912" y="3104"/>
                  <a:pt x="4812" y="2904"/>
                  <a:pt x="4612" y="2703"/>
                </a:cubicBezTo>
                <a:lnTo>
                  <a:pt x="5238" y="2703"/>
                </a:lnTo>
                <a:cubicBezTo>
                  <a:pt x="5339" y="2603"/>
                  <a:pt x="5238" y="2378"/>
                  <a:pt x="5138" y="2378"/>
                </a:cubicBezTo>
                <a:lnTo>
                  <a:pt x="4712" y="2378"/>
                </a:lnTo>
                <a:cubicBezTo>
                  <a:pt x="4812" y="2177"/>
                  <a:pt x="5013" y="1977"/>
                  <a:pt x="5138" y="1851"/>
                </a:cubicBezTo>
                <a:cubicBezTo>
                  <a:pt x="5224" y="1765"/>
                  <a:pt x="5069" y="1530"/>
                  <a:pt x="4961" y="1530"/>
                </a:cubicBezTo>
                <a:cubicBezTo>
                  <a:pt x="4943" y="1530"/>
                  <a:pt x="4926" y="1537"/>
                  <a:pt x="4912" y="1551"/>
                </a:cubicBezTo>
                <a:cubicBezTo>
                  <a:pt x="4712" y="1851"/>
                  <a:pt x="4511" y="2177"/>
                  <a:pt x="4286" y="2378"/>
                </a:cubicBezTo>
                <a:lnTo>
                  <a:pt x="3133" y="2378"/>
                </a:lnTo>
                <a:cubicBezTo>
                  <a:pt x="3258" y="2077"/>
                  <a:pt x="3459" y="1851"/>
                  <a:pt x="3559" y="1551"/>
                </a:cubicBezTo>
                <a:cubicBezTo>
                  <a:pt x="3659" y="1450"/>
                  <a:pt x="3760" y="1225"/>
                  <a:pt x="3760" y="1024"/>
                </a:cubicBezTo>
                <a:cubicBezTo>
                  <a:pt x="4085" y="924"/>
                  <a:pt x="4386" y="924"/>
                  <a:pt x="4712" y="924"/>
                </a:cubicBezTo>
                <a:cubicBezTo>
                  <a:pt x="4912" y="824"/>
                  <a:pt x="4712" y="598"/>
                  <a:pt x="4612" y="598"/>
                </a:cubicBezTo>
                <a:cubicBezTo>
                  <a:pt x="4386" y="724"/>
                  <a:pt x="4186" y="724"/>
                  <a:pt x="3985" y="724"/>
                </a:cubicBezTo>
                <a:cubicBezTo>
                  <a:pt x="3985" y="598"/>
                  <a:pt x="4085" y="498"/>
                  <a:pt x="4085" y="398"/>
                </a:cubicBezTo>
                <a:cubicBezTo>
                  <a:pt x="4171" y="398"/>
                  <a:pt x="4036" y="177"/>
                  <a:pt x="3933" y="177"/>
                </a:cubicBezTo>
                <a:cubicBezTo>
                  <a:pt x="3916" y="177"/>
                  <a:pt x="3899" y="183"/>
                  <a:pt x="3885" y="197"/>
                </a:cubicBezTo>
                <a:cubicBezTo>
                  <a:pt x="3760" y="398"/>
                  <a:pt x="3760" y="498"/>
                  <a:pt x="3659" y="724"/>
                </a:cubicBezTo>
                <a:cubicBezTo>
                  <a:pt x="3559" y="498"/>
                  <a:pt x="3258" y="297"/>
                  <a:pt x="3133" y="97"/>
                </a:cubicBezTo>
                <a:cubicBezTo>
                  <a:pt x="3070" y="27"/>
                  <a:pt x="3018" y="0"/>
                  <a:pt x="2978" y="0"/>
                </a:cubicBezTo>
                <a:cubicBezTo>
                  <a:pt x="2889" y="0"/>
                  <a:pt x="2864" y="128"/>
                  <a:pt x="2932" y="197"/>
                </a:cubicBezTo>
                <a:cubicBezTo>
                  <a:pt x="3133" y="398"/>
                  <a:pt x="3459" y="598"/>
                  <a:pt x="3459" y="824"/>
                </a:cubicBezTo>
                <a:lnTo>
                  <a:pt x="3559" y="924"/>
                </a:lnTo>
                <a:cubicBezTo>
                  <a:pt x="3459" y="1024"/>
                  <a:pt x="3459" y="1225"/>
                  <a:pt x="3359" y="1350"/>
                </a:cubicBezTo>
                <a:cubicBezTo>
                  <a:pt x="3258" y="1651"/>
                  <a:pt x="3033" y="1851"/>
                  <a:pt x="2932" y="2177"/>
                </a:cubicBezTo>
                <a:cubicBezTo>
                  <a:pt x="2632" y="1977"/>
                  <a:pt x="2105" y="1551"/>
                  <a:pt x="1780" y="1350"/>
                </a:cubicBezTo>
                <a:lnTo>
                  <a:pt x="1780" y="197"/>
                </a:lnTo>
                <a:cubicBezTo>
                  <a:pt x="1780" y="128"/>
                  <a:pt x="1685" y="0"/>
                  <a:pt x="1626"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0" name="Google Shape;2200;p30"/>
          <p:cNvSpPr/>
          <p:nvPr/>
        </p:nvSpPr>
        <p:spPr>
          <a:xfrm>
            <a:off x="3702999" y="759388"/>
            <a:ext cx="298949" cy="272031"/>
          </a:xfrm>
          <a:custGeom>
            <a:avLst/>
            <a:gdLst/>
            <a:ahLst/>
            <a:cxnLst/>
            <a:rect l="l" t="t" r="r" b="b"/>
            <a:pathLst>
              <a:path w="13294" h="12097" extrusionOk="0">
                <a:moveTo>
                  <a:pt x="4952" y="0"/>
                </a:moveTo>
                <a:cubicBezTo>
                  <a:pt x="4761" y="0"/>
                  <a:pt x="4520" y="86"/>
                  <a:pt x="4466" y="209"/>
                </a:cubicBezTo>
                <a:cubicBezTo>
                  <a:pt x="4466" y="735"/>
                  <a:pt x="4240" y="1236"/>
                  <a:pt x="4140" y="1663"/>
                </a:cubicBezTo>
                <a:cubicBezTo>
                  <a:pt x="3940" y="1462"/>
                  <a:pt x="3714" y="1362"/>
                  <a:pt x="3614" y="1136"/>
                </a:cubicBezTo>
                <a:cubicBezTo>
                  <a:pt x="3585" y="1078"/>
                  <a:pt x="3503" y="1054"/>
                  <a:pt x="3407" y="1054"/>
                </a:cubicBezTo>
                <a:cubicBezTo>
                  <a:pt x="3171" y="1054"/>
                  <a:pt x="2845" y="1201"/>
                  <a:pt x="2987" y="1362"/>
                </a:cubicBezTo>
                <a:cubicBezTo>
                  <a:pt x="3213" y="1763"/>
                  <a:pt x="3514" y="2089"/>
                  <a:pt x="3714" y="2389"/>
                </a:cubicBezTo>
                <a:cubicBezTo>
                  <a:pt x="3087" y="2490"/>
                  <a:pt x="2461" y="2815"/>
                  <a:pt x="1834" y="2916"/>
                </a:cubicBezTo>
                <a:cubicBezTo>
                  <a:pt x="1376" y="3007"/>
                  <a:pt x="1504" y="3455"/>
                  <a:pt x="1855" y="3455"/>
                </a:cubicBezTo>
                <a:cubicBezTo>
                  <a:pt x="1888" y="3455"/>
                  <a:pt x="1923" y="3451"/>
                  <a:pt x="1960" y="3442"/>
                </a:cubicBezTo>
                <a:cubicBezTo>
                  <a:pt x="2586" y="3241"/>
                  <a:pt x="3213" y="2815"/>
                  <a:pt x="3940" y="2815"/>
                </a:cubicBezTo>
                <a:lnTo>
                  <a:pt x="4140" y="2815"/>
                </a:lnTo>
                <a:cubicBezTo>
                  <a:pt x="4341" y="3116"/>
                  <a:pt x="4666" y="3442"/>
                  <a:pt x="4867" y="3642"/>
                </a:cubicBezTo>
                <a:cubicBezTo>
                  <a:pt x="5393" y="4169"/>
                  <a:pt x="5719" y="4896"/>
                  <a:pt x="6220" y="5322"/>
                </a:cubicBezTo>
                <a:cubicBezTo>
                  <a:pt x="5393" y="5948"/>
                  <a:pt x="4140" y="6575"/>
                  <a:pt x="3213" y="7101"/>
                </a:cubicBezTo>
                <a:cubicBezTo>
                  <a:pt x="2461" y="6775"/>
                  <a:pt x="1634" y="6374"/>
                  <a:pt x="907" y="5948"/>
                </a:cubicBezTo>
                <a:cubicBezTo>
                  <a:pt x="861" y="5934"/>
                  <a:pt x="810" y="5928"/>
                  <a:pt x="756" y="5928"/>
                </a:cubicBezTo>
                <a:cubicBezTo>
                  <a:pt x="425" y="5928"/>
                  <a:pt x="0" y="6163"/>
                  <a:pt x="280" y="6249"/>
                </a:cubicBezTo>
                <a:cubicBezTo>
                  <a:pt x="1007" y="6775"/>
                  <a:pt x="1834" y="7101"/>
                  <a:pt x="2586" y="7402"/>
                </a:cubicBezTo>
                <a:cubicBezTo>
                  <a:pt x="1960" y="7728"/>
                  <a:pt x="1333" y="8028"/>
                  <a:pt x="807" y="8254"/>
                </a:cubicBezTo>
                <a:cubicBezTo>
                  <a:pt x="384" y="8496"/>
                  <a:pt x="576" y="8819"/>
                  <a:pt x="876" y="8819"/>
                </a:cubicBezTo>
                <a:cubicBezTo>
                  <a:pt x="949" y="8819"/>
                  <a:pt x="1029" y="8800"/>
                  <a:pt x="1107" y="8755"/>
                </a:cubicBezTo>
                <a:cubicBezTo>
                  <a:pt x="1534" y="8455"/>
                  <a:pt x="2060" y="8254"/>
                  <a:pt x="2586" y="8028"/>
                </a:cubicBezTo>
                <a:lnTo>
                  <a:pt x="2586" y="8028"/>
                </a:lnTo>
                <a:cubicBezTo>
                  <a:pt x="2361" y="8655"/>
                  <a:pt x="2160" y="9282"/>
                  <a:pt x="1960" y="10008"/>
                </a:cubicBezTo>
                <a:cubicBezTo>
                  <a:pt x="1906" y="10147"/>
                  <a:pt x="2011" y="10208"/>
                  <a:pt x="2158" y="10208"/>
                </a:cubicBezTo>
                <a:cubicBezTo>
                  <a:pt x="2356" y="10208"/>
                  <a:pt x="2629" y="10096"/>
                  <a:pt x="2686" y="9908"/>
                </a:cubicBezTo>
                <a:cubicBezTo>
                  <a:pt x="2987" y="9181"/>
                  <a:pt x="3213" y="8354"/>
                  <a:pt x="3413" y="7627"/>
                </a:cubicBezTo>
                <a:cubicBezTo>
                  <a:pt x="4399" y="7134"/>
                  <a:pt x="5561" y="6466"/>
                  <a:pt x="6466" y="5868"/>
                </a:cubicBezTo>
                <a:lnTo>
                  <a:pt x="6466" y="5868"/>
                </a:lnTo>
                <a:cubicBezTo>
                  <a:pt x="6453" y="5893"/>
                  <a:pt x="6446" y="5921"/>
                  <a:pt x="6446" y="5948"/>
                </a:cubicBezTo>
                <a:cubicBezTo>
                  <a:pt x="6446" y="7201"/>
                  <a:pt x="6546" y="8354"/>
                  <a:pt x="6646" y="9607"/>
                </a:cubicBezTo>
                <a:cubicBezTo>
                  <a:pt x="5493" y="9708"/>
                  <a:pt x="4967" y="11161"/>
                  <a:pt x="4341" y="11888"/>
                </a:cubicBezTo>
                <a:cubicBezTo>
                  <a:pt x="4249" y="12037"/>
                  <a:pt x="4350" y="12097"/>
                  <a:pt x="4497" y="12097"/>
                </a:cubicBezTo>
                <a:cubicBezTo>
                  <a:pt x="4672" y="12097"/>
                  <a:pt x="4913" y="12011"/>
                  <a:pt x="4967" y="11888"/>
                </a:cubicBezTo>
                <a:cubicBezTo>
                  <a:pt x="5193" y="11587"/>
                  <a:pt x="5393" y="11262"/>
                  <a:pt x="5594" y="10961"/>
                </a:cubicBezTo>
                <a:cubicBezTo>
                  <a:pt x="5819" y="10635"/>
                  <a:pt x="6220" y="9908"/>
                  <a:pt x="6646" y="9908"/>
                </a:cubicBezTo>
                <a:cubicBezTo>
                  <a:pt x="6747" y="10635"/>
                  <a:pt x="6847" y="11262"/>
                  <a:pt x="6847" y="11888"/>
                </a:cubicBezTo>
                <a:cubicBezTo>
                  <a:pt x="6847" y="12027"/>
                  <a:pt x="6983" y="12088"/>
                  <a:pt x="7139" y="12088"/>
                </a:cubicBezTo>
                <a:cubicBezTo>
                  <a:pt x="7350" y="12088"/>
                  <a:pt x="7599" y="11975"/>
                  <a:pt x="7599" y="11788"/>
                </a:cubicBezTo>
                <a:cubicBezTo>
                  <a:pt x="7599" y="11161"/>
                  <a:pt x="7473" y="10635"/>
                  <a:pt x="7473" y="10008"/>
                </a:cubicBezTo>
                <a:lnTo>
                  <a:pt x="7473" y="10008"/>
                </a:lnTo>
                <a:cubicBezTo>
                  <a:pt x="8100" y="10535"/>
                  <a:pt x="8727" y="11061"/>
                  <a:pt x="9478" y="11387"/>
                </a:cubicBezTo>
                <a:cubicBezTo>
                  <a:pt x="9514" y="11404"/>
                  <a:pt x="9562" y="11412"/>
                  <a:pt x="9617" y="11412"/>
                </a:cubicBezTo>
                <a:cubicBezTo>
                  <a:pt x="9876" y="11412"/>
                  <a:pt x="10288" y="11244"/>
                  <a:pt x="10205" y="11161"/>
                </a:cubicBezTo>
                <a:cubicBezTo>
                  <a:pt x="9253" y="10635"/>
                  <a:pt x="8426" y="10008"/>
                  <a:pt x="7699" y="9507"/>
                </a:cubicBezTo>
                <a:cubicBezTo>
                  <a:pt x="7649" y="9445"/>
                  <a:pt x="7592" y="9413"/>
                  <a:pt x="7536" y="9413"/>
                </a:cubicBezTo>
                <a:cubicBezTo>
                  <a:pt x="7480" y="9413"/>
                  <a:pt x="7423" y="9445"/>
                  <a:pt x="7373" y="9507"/>
                </a:cubicBezTo>
                <a:cubicBezTo>
                  <a:pt x="7273" y="8254"/>
                  <a:pt x="7173" y="7101"/>
                  <a:pt x="7173" y="5848"/>
                </a:cubicBezTo>
                <a:lnTo>
                  <a:pt x="7173" y="5848"/>
                </a:lnTo>
                <a:cubicBezTo>
                  <a:pt x="8000" y="6049"/>
                  <a:pt x="8852" y="6249"/>
                  <a:pt x="9779" y="6475"/>
                </a:cubicBezTo>
                <a:cubicBezTo>
                  <a:pt x="9679" y="6575"/>
                  <a:pt x="9679" y="6575"/>
                  <a:pt x="9679" y="6675"/>
                </a:cubicBezTo>
                <a:lnTo>
                  <a:pt x="9779" y="6675"/>
                </a:lnTo>
                <a:lnTo>
                  <a:pt x="9779" y="6876"/>
                </a:lnTo>
                <a:cubicBezTo>
                  <a:pt x="10105" y="7627"/>
                  <a:pt x="10406" y="8354"/>
                  <a:pt x="10832" y="8981"/>
                </a:cubicBezTo>
                <a:cubicBezTo>
                  <a:pt x="10890" y="9068"/>
                  <a:pt x="10993" y="9105"/>
                  <a:pt x="11104" y="9105"/>
                </a:cubicBezTo>
                <a:cubicBezTo>
                  <a:pt x="11376" y="9105"/>
                  <a:pt x="11701" y="8886"/>
                  <a:pt x="11559" y="8655"/>
                </a:cubicBezTo>
                <a:cubicBezTo>
                  <a:pt x="11133" y="8028"/>
                  <a:pt x="10832" y="7402"/>
                  <a:pt x="10506" y="6775"/>
                </a:cubicBezTo>
                <a:lnTo>
                  <a:pt x="10506" y="6775"/>
                </a:lnTo>
                <a:cubicBezTo>
                  <a:pt x="11133" y="6876"/>
                  <a:pt x="11859" y="7101"/>
                  <a:pt x="12486" y="7201"/>
                </a:cubicBezTo>
                <a:cubicBezTo>
                  <a:pt x="12520" y="7212"/>
                  <a:pt x="12556" y="7217"/>
                  <a:pt x="12593" y="7217"/>
                </a:cubicBezTo>
                <a:cubicBezTo>
                  <a:pt x="12911" y="7217"/>
                  <a:pt x="13294" y="6865"/>
                  <a:pt x="12912" y="6775"/>
                </a:cubicBezTo>
                <a:cubicBezTo>
                  <a:pt x="12185" y="6675"/>
                  <a:pt x="11358" y="6475"/>
                  <a:pt x="10606" y="6249"/>
                </a:cubicBezTo>
                <a:cubicBezTo>
                  <a:pt x="11133" y="5522"/>
                  <a:pt x="11985" y="4996"/>
                  <a:pt x="12611" y="4369"/>
                </a:cubicBezTo>
                <a:cubicBezTo>
                  <a:pt x="12640" y="4341"/>
                  <a:pt x="12609" y="4328"/>
                  <a:pt x="12548" y="4328"/>
                </a:cubicBezTo>
                <a:cubicBezTo>
                  <a:pt x="12396" y="4328"/>
                  <a:pt x="12056" y="4405"/>
                  <a:pt x="11985" y="4495"/>
                </a:cubicBezTo>
                <a:lnTo>
                  <a:pt x="10105" y="6049"/>
                </a:lnTo>
                <a:cubicBezTo>
                  <a:pt x="9253" y="5848"/>
                  <a:pt x="8326" y="5622"/>
                  <a:pt x="7373" y="5422"/>
                </a:cubicBezTo>
                <a:cubicBezTo>
                  <a:pt x="7799" y="4495"/>
                  <a:pt x="8326" y="3642"/>
                  <a:pt x="8727" y="2815"/>
                </a:cubicBezTo>
                <a:cubicBezTo>
                  <a:pt x="9478" y="2389"/>
                  <a:pt x="10205" y="2389"/>
                  <a:pt x="11032" y="2189"/>
                </a:cubicBezTo>
                <a:cubicBezTo>
                  <a:pt x="11414" y="2099"/>
                  <a:pt x="11373" y="1748"/>
                  <a:pt x="11054" y="1748"/>
                </a:cubicBezTo>
                <a:cubicBezTo>
                  <a:pt x="11017" y="1748"/>
                  <a:pt x="10976" y="1752"/>
                  <a:pt x="10932" y="1763"/>
                </a:cubicBezTo>
                <a:cubicBezTo>
                  <a:pt x="10306" y="1988"/>
                  <a:pt x="9579" y="1988"/>
                  <a:pt x="8952" y="2189"/>
                </a:cubicBezTo>
                <a:cubicBezTo>
                  <a:pt x="9153" y="1763"/>
                  <a:pt x="9353" y="1362"/>
                  <a:pt x="9579" y="835"/>
                </a:cubicBezTo>
                <a:cubicBezTo>
                  <a:pt x="9579" y="750"/>
                  <a:pt x="9489" y="715"/>
                  <a:pt x="9373" y="715"/>
                </a:cubicBezTo>
                <a:cubicBezTo>
                  <a:pt x="9181" y="715"/>
                  <a:pt x="8914" y="811"/>
                  <a:pt x="8852" y="936"/>
                </a:cubicBezTo>
                <a:cubicBezTo>
                  <a:pt x="8727" y="1236"/>
                  <a:pt x="8626" y="1562"/>
                  <a:pt x="8426" y="1763"/>
                </a:cubicBezTo>
                <a:cubicBezTo>
                  <a:pt x="8225" y="1236"/>
                  <a:pt x="7900" y="735"/>
                  <a:pt x="7599" y="209"/>
                </a:cubicBezTo>
                <a:cubicBezTo>
                  <a:pt x="7562" y="142"/>
                  <a:pt x="7472" y="115"/>
                  <a:pt x="7366" y="115"/>
                </a:cubicBezTo>
                <a:cubicBezTo>
                  <a:pt x="7115" y="115"/>
                  <a:pt x="6776" y="268"/>
                  <a:pt x="6847" y="409"/>
                </a:cubicBezTo>
                <a:cubicBezTo>
                  <a:pt x="7273" y="1136"/>
                  <a:pt x="7699" y="1863"/>
                  <a:pt x="8100" y="2715"/>
                </a:cubicBezTo>
                <a:cubicBezTo>
                  <a:pt x="7699" y="3442"/>
                  <a:pt x="7273" y="4269"/>
                  <a:pt x="6847" y="4996"/>
                </a:cubicBezTo>
                <a:cubicBezTo>
                  <a:pt x="6346" y="4595"/>
                  <a:pt x="6020" y="3968"/>
                  <a:pt x="5594" y="3442"/>
                </a:cubicBezTo>
                <a:cubicBezTo>
                  <a:pt x="5293" y="3116"/>
                  <a:pt x="4967" y="2715"/>
                  <a:pt x="4666" y="2389"/>
                </a:cubicBezTo>
                <a:cubicBezTo>
                  <a:pt x="4666" y="1663"/>
                  <a:pt x="5092" y="936"/>
                  <a:pt x="5193" y="209"/>
                </a:cubicBezTo>
                <a:cubicBezTo>
                  <a:pt x="5238" y="60"/>
                  <a:pt x="5112" y="0"/>
                  <a:pt x="495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1" name="Google Shape;2201;p30"/>
          <p:cNvSpPr/>
          <p:nvPr/>
        </p:nvSpPr>
        <p:spPr>
          <a:xfrm>
            <a:off x="2722399" y="4264588"/>
            <a:ext cx="298949" cy="272031"/>
          </a:xfrm>
          <a:custGeom>
            <a:avLst/>
            <a:gdLst/>
            <a:ahLst/>
            <a:cxnLst/>
            <a:rect l="l" t="t" r="r" b="b"/>
            <a:pathLst>
              <a:path w="13294" h="12097" extrusionOk="0">
                <a:moveTo>
                  <a:pt x="4952" y="0"/>
                </a:moveTo>
                <a:cubicBezTo>
                  <a:pt x="4761" y="0"/>
                  <a:pt x="4520" y="86"/>
                  <a:pt x="4466" y="209"/>
                </a:cubicBezTo>
                <a:cubicBezTo>
                  <a:pt x="4466" y="735"/>
                  <a:pt x="4240" y="1236"/>
                  <a:pt x="4140" y="1663"/>
                </a:cubicBezTo>
                <a:cubicBezTo>
                  <a:pt x="3940" y="1462"/>
                  <a:pt x="3714" y="1362"/>
                  <a:pt x="3614" y="1136"/>
                </a:cubicBezTo>
                <a:cubicBezTo>
                  <a:pt x="3585" y="1078"/>
                  <a:pt x="3503" y="1054"/>
                  <a:pt x="3407" y="1054"/>
                </a:cubicBezTo>
                <a:cubicBezTo>
                  <a:pt x="3171" y="1054"/>
                  <a:pt x="2845" y="1201"/>
                  <a:pt x="2987" y="1362"/>
                </a:cubicBezTo>
                <a:cubicBezTo>
                  <a:pt x="3213" y="1763"/>
                  <a:pt x="3514" y="2089"/>
                  <a:pt x="3714" y="2389"/>
                </a:cubicBezTo>
                <a:cubicBezTo>
                  <a:pt x="3087" y="2490"/>
                  <a:pt x="2461" y="2815"/>
                  <a:pt x="1834" y="2916"/>
                </a:cubicBezTo>
                <a:cubicBezTo>
                  <a:pt x="1376" y="3007"/>
                  <a:pt x="1504" y="3455"/>
                  <a:pt x="1855" y="3455"/>
                </a:cubicBezTo>
                <a:cubicBezTo>
                  <a:pt x="1888" y="3455"/>
                  <a:pt x="1923" y="3451"/>
                  <a:pt x="1960" y="3442"/>
                </a:cubicBezTo>
                <a:cubicBezTo>
                  <a:pt x="2586" y="3241"/>
                  <a:pt x="3213" y="2815"/>
                  <a:pt x="3940" y="2815"/>
                </a:cubicBezTo>
                <a:lnTo>
                  <a:pt x="4140" y="2815"/>
                </a:lnTo>
                <a:cubicBezTo>
                  <a:pt x="4341" y="3116"/>
                  <a:pt x="4666" y="3442"/>
                  <a:pt x="4867" y="3642"/>
                </a:cubicBezTo>
                <a:cubicBezTo>
                  <a:pt x="5393" y="4169"/>
                  <a:pt x="5719" y="4896"/>
                  <a:pt x="6220" y="5322"/>
                </a:cubicBezTo>
                <a:cubicBezTo>
                  <a:pt x="5393" y="5948"/>
                  <a:pt x="4140" y="6575"/>
                  <a:pt x="3213" y="7101"/>
                </a:cubicBezTo>
                <a:cubicBezTo>
                  <a:pt x="2461" y="6775"/>
                  <a:pt x="1634" y="6374"/>
                  <a:pt x="907" y="5948"/>
                </a:cubicBezTo>
                <a:cubicBezTo>
                  <a:pt x="861" y="5934"/>
                  <a:pt x="810" y="5928"/>
                  <a:pt x="756" y="5928"/>
                </a:cubicBezTo>
                <a:cubicBezTo>
                  <a:pt x="425" y="5928"/>
                  <a:pt x="0" y="6163"/>
                  <a:pt x="280" y="6249"/>
                </a:cubicBezTo>
                <a:cubicBezTo>
                  <a:pt x="1007" y="6775"/>
                  <a:pt x="1834" y="7101"/>
                  <a:pt x="2586" y="7402"/>
                </a:cubicBezTo>
                <a:cubicBezTo>
                  <a:pt x="1960" y="7728"/>
                  <a:pt x="1333" y="8028"/>
                  <a:pt x="807" y="8254"/>
                </a:cubicBezTo>
                <a:cubicBezTo>
                  <a:pt x="384" y="8496"/>
                  <a:pt x="576" y="8819"/>
                  <a:pt x="876" y="8819"/>
                </a:cubicBezTo>
                <a:cubicBezTo>
                  <a:pt x="949" y="8819"/>
                  <a:pt x="1029" y="8800"/>
                  <a:pt x="1107" y="8755"/>
                </a:cubicBezTo>
                <a:cubicBezTo>
                  <a:pt x="1534" y="8455"/>
                  <a:pt x="2060" y="8254"/>
                  <a:pt x="2586" y="8028"/>
                </a:cubicBezTo>
                <a:lnTo>
                  <a:pt x="2586" y="8028"/>
                </a:lnTo>
                <a:cubicBezTo>
                  <a:pt x="2361" y="8655"/>
                  <a:pt x="2160" y="9282"/>
                  <a:pt x="1960" y="10008"/>
                </a:cubicBezTo>
                <a:cubicBezTo>
                  <a:pt x="1906" y="10147"/>
                  <a:pt x="2011" y="10208"/>
                  <a:pt x="2158" y="10208"/>
                </a:cubicBezTo>
                <a:cubicBezTo>
                  <a:pt x="2356" y="10208"/>
                  <a:pt x="2629" y="10096"/>
                  <a:pt x="2686" y="9908"/>
                </a:cubicBezTo>
                <a:cubicBezTo>
                  <a:pt x="2987" y="9181"/>
                  <a:pt x="3213" y="8354"/>
                  <a:pt x="3413" y="7627"/>
                </a:cubicBezTo>
                <a:cubicBezTo>
                  <a:pt x="4399" y="7134"/>
                  <a:pt x="5561" y="6466"/>
                  <a:pt x="6466" y="5868"/>
                </a:cubicBezTo>
                <a:lnTo>
                  <a:pt x="6466" y="5868"/>
                </a:lnTo>
                <a:cubicBezTo>
                  <a:pt x="6453" y="5893"/>
                  <a:pt x="6446" y="5921"/>
                  <a:pt x="6446" y="5948"/>
                </a:cubicBezTo>
                <a:cubicBezTo>
                  <a:pt x="6446" y="7201"/>
                  <a:pt x="6546" y="8354"/>
                  <a:pt x="6646" y="9607"/>
                </a:cubicBezTo>
                <a:cubicBezTo>
                  <a:pt x="5493" y="9708"/>
                  <a:pt x="4967" y="11161"/>
                  <a:pt x="4341" y="11888"/>
                </a:cubicBezTo>
                <a:cubicBezTo>
                  <a:pt x="4249" y="12037"/>
                  <a:pt x="4350" y="12097"/>
                  <a:pt x="4497" y="12097"/>
                </a:cubicBezTo>
                <a:cubicBezTo>
                  <a:pt x="4672" y="12097"/>
                  <a:pt x="4913" y="12011"/>
                  <a:pt x="4967" y="11888"/>
                </a:cubicBezTo>
                <a:cubicBezTo>
                  <a:pt x="5193" y="11587"/>
                  <a:pt x="5393" y="11262"/>
                  <a:pt x="5594" y="10961"/>
                </a:cubicBezTo>
                <a:cubicBezTo>
                  <a:pt x="5819" y="10635"/>
                  <a:pt x="6220" y="9908"/>
                  <a:pt x="6646" y="9908"/>
                </a:cubicBezTo>
                <a:cubicBezTo>
                  <a:pt x="6747" y="10635"/>
                  <a:pt x="6847" y="11262"/>
                  <a:pt x="6847" y="11888"/>
                </a:cubicBezTo>
                <a:cubicBezTo>
                  <a:pt x="6847" y="12027"/>
                  <a:pt x="6983" y="12088"/>
                  <a:pt x="7139" y="12088"/>
                </a:cubicBezTo>
                <a:cubicBezTo>
                  <a:pt x="7350" y="12088"/>
                  <a:pt x="7599" y="11975"/>
                  <a:pt x="7599" y="11788"/>
                </a:cubicBezTo>
                <a:cubicBezTo>
                  <a:pt x="7599" y="11161"/>
                  <a:pt x="7473" y="10635"/>
                  <a:pt x="7473" y="10008"/>
                </a:cubicBezTo>
                <a:lnTo>
                  <a:pt x="7473" y="10008"/>
                </a:lnTo>
                <a:cubicBezTo>
                  <a:pt x="8100" y="10535"/>
                  <a:pt x="8727" y="11061"/>
                  <a:pt x="9478" y="11387"/>
                </a:cubicBezTo>
                <a:cubicBezTo>
                  <a:pt x="9514" y="11404"/>
                  <a:pt x="9562" y="11412"/>
                  <a:pt x="9617" y="11412"/>
                </a:cubicBezTo>
                <a:cubicBezTo>
                  <a:pt x="9876" y="11412"/>
                  <a:pt x="10288" y="11244"/>
                  <a:pt x="10205" y="11161"/>
                </a:cubicBezTo>
                <a:cubicBezTo>
                  <a:pt x="9253" y="10635"/>
                  <a:pt x="8426" y="10008"/>
                  <a:pt x="7699" y="9507"/>
                </a:cubicBezTo>
                <a:cubicBezTo>
                  <a:pt x="7649" y="9445"/>
                  <a:pt x="7592" y="9413"/>
                  <a:pt x="7536" y="9413"/>
                </a:cubicBezTo>
                <a:cubicBezTo>
                  <a:pt x="7480" y="9413"/>
                  <a:pt x="7423" y="9445"/>
                  <a:pt x="7373" y="9507"/>
                </a:cubicBezTo>
                <a:cubicBezTo>
                  <a:pt x="7273" y="8254"/>
                  <a:pt x="7173" y="7101"/>
                  <a:pt x="7173" y="5848"/>
                </a:cubicBezTo>
                <a:lnTo>
                  <a:pt x="7173" y="5848"/>
                </a:lnTo>
                <a:cubicBezTo>
                  <a:pt x="8000" y="6049"/>
                  <a:pt x="8852" y="6249"/>
                  <a:pt x="9779" y="6475"/>
                </a:cubicBezTo>
                <a:cubicBezTo>
                  <a:pt x="9679" y="6575"/>
                  <a:pt x="9679" y="6575"/>
                  <a:pt x="9679" y="6675"/>
                </a:cubicBezTo>
                <a:lnTo>
                  <a:pt x="9779" y="6675"/>
                </a:lnTo>
                <a:lnTo>
                  <a:pt x="9779" y="6876"/>
                </a:lnTo>
                <a:cubicBezTo>
                  <a:pt x="10105" y="7627"/>
                  <a:pt x="10406" y="8354"/>
                  <a:pt x="10832" y="8981"/>
                </a:cubicBezTo>
                <a:cubicBezTo>
                  <a:pt x="10890" y="9068"/>
                  <a:pt x="10993" y="9105"/>
                  <a:pt x="11104" y="9105"/>
                </a:cubicBezTo>
                <a:cubicBezTo>
                  <a:pt x="11376" y="9105"/>
                  <a:pt x="11701" y="8886"/>
                  <a:pt x="11559" y="8655"/>
                </a:cubicBezTo>
                <a:cubicBezTo>
                  <a:pt x="11133" y="8028"/>
                  <a:pt x="10832" y="7402"/>
                  <a:pt x="10506" y="6775"/>
                </a:cubicBezTo>
                <a:lnTo>
                  <a:pt x="10506" y="6775"/>
                </a:lnTo>
                <a:cubicBezTo>
                  <a:pt x="11133" y="6876"/>
                  <a:pt x="11859" y="7101"/>
                  <a:pt x="12486" y="7201"/>
                </a:cubicBezTo>
                <a:cubicBezTo>
                  <a:pt x="12520" y="7212"/>
                  <a:pt x="12556" y="7217"/>
                  <a:pt x="12593" y="7217"/>
                </a:cubicBezTo>
                <a:cubicBezTo>
                  <a:pt x="12911" y="7217"/>
                  <a:pt x="13294" y="6865"/>
                  <a:pt x="12912" y="6775"/>
                </a:cubicBezTo>
                <a:cubicBezTo>
                  <a:pt x="12185" y="6675"/>
                  <a:pt x="11358" y="6475"/>
                  <a:pt x="10606" y="6249"/>
                </a:cubicBezTo>
                <a:cubicBezTo>
                  <a:pt x="11133" y="5522"/>
                  <a:pt x="11985" y="4996"/>
                  <a:pt x="12611" y="4369"/>
                </a:cubicBezTo>
                <a:cubicBezTo>
                  <a:pt x="12640" y="4341"/>
                  <a:pt x="12609" y="4328"/>
                  <a:pt x="12548" y="4328"/>
                </a:cubicBezTo>
                <a:cubicBezTo>
                  <a:pt x="12396" y="4328"/>
                  <a:pt x="12056" y="4405"/>
                  <a:pt x="11985" y="4495"/>
                </a:cubicBezTo>
                <a:lnTo>
                  <a:pt x="10105" y="6049"/>
                </a:lnTo>
                <a:cubicBezTo>
                  <a:pt x="9253" y="5848"/>
                  <a:pt x="8326" y="5622"/>
                  <a:pt x="7373" y="5422"/>
                </a:cubicBezTo>
                <a:cubicBezTo>
                  <a:pt x="7799" y="4495"/>
                  <a:pt x="8326" y="3642"/>
                  <a:pt x="8727" y="2815"/>
                </a:cubicBezTo>
                <a:cubicBezTo>
                  <a:pt x="9478" y="2389"/>
                  <a:pt x="10205" y="2389"/>
                  <a:pt x="11032" y="2189"/>
                </a:cubicBezTo>
                <a:cubicBezTo>
                  <a:pt x="11414" y="2099"/>
                  <a:pt x="11373" y="1748"/>
                  <a:pt x="11054" y="1748"/>
                </a:cubicBezTo>
                <a:cubicBezTo>
                  <a:pt x="11017" y="1748"/>
                  <a:pt x="10976" y="1752"/>
                  <a:pt x="10932" y="1763"/>
                </a:cubicBezTo>
                <a:cubicBezTo>
                  <a:pt x="10306" y="1988"/>
                  <a:pt x="9579" y="1988"/>
                  <a:pt x="8952" y="2189"/>
                </a:cubicBezTo>
                <a:cubicBezTo>
                  <a:pt x="9153" y="1763"/>
                  <a:pt x="9353" y="1362"/>
                  <a:pt x="9579" y="835"/>
                </a:cubicBezTo>
                <a:cubicBezTo>
                  <a:pt x="9579" y="750"/>
                  <a:pt x="9489" y="715"/>
                  <a:pt x="9373" y="715"/>
                </a:cubicBezTo>
                <a:cubicBezTo>
                  <a:pt x="9181" y="715"/>
                  <a:pt x="8914" y="811"/>
                  <a:pt x="8852" y="936"/>
                </a:cubicBezTo>
                <a:cubicBezTo>
                  <a:pt x="8727" y="1236"/>
                  <a:pt x="8626" y="1562"/>
                  <a:pt x="8426" y="1763"/>
                </a:cubicBezTo>
                <a:cubicBezTo>
                  <a:pt x="8225" y="1236"/>
                  <a:pt x="7900" y="735"/>
                  <a:pt x="7599" y="209"/>
                </a:cubicBezTo>
                <a:cubicBezTo>
                  <a:pt x="7562" y="142"/>
                  <a:pt x="7472" y="115"/>
                  <a:pt x="7366" y="115"/>
                </a:cubicBezTo>
                <a:cubicBezTo>
                  <a:pt x="7115" y="115"/>
                  <a:pt x="6776" y="268"/>
                  <a:pt x="6847" y="409"/>
                </a:cubicBezTo>
                <a:cubicBezTo>
                  <a:pt x="7273" y="1136"/>
                  <a:pt x="7699" y="1863"/>
                  <a:pt x="8100" y="2715"/>
                </a:cubicBezTo>
                <a:cubicBezTo>
                  <a:pt x="7699" y="3442"/>
                  <a:pt x="7273" y="4269"/>
                  <a:pt x="6847" y="4996"/>
                </a:cubicBezTo>
                <a:cubicBezTo>
                  <a:pt x="6346" y="4595"/>
                  <a:pt x="6020" y="3968"/>
                  <a:pt x="5594" y="3442"/>
                </a:cubicBezTo>
                <a:cubicBezTo>
                  <a:pt x="5293" y="3116"/>
                  <a:pt x="4967" y="2715"/>
                  <a:pt x="4666" y="2389"/>
                </a:cubicBezTo>
                <a:cubicBezTo>
                  <a:pt x="4666" y="1663"/>
                  <a:pt x="5092" y="936"/>
                  <a:pt x="5193" y="209"/>
                </a:cubicBezTo>
                <a:cubicBezTo>
                  <a:pt x="5238" y="60"/>
                  <a:pt x="5112" y="0"/>
                  <a:pt x="495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02" name="Google Shape;2202;p30"/>
          <p:cNvSpPr txBox="1">
            <a:spLocks noGrp="1"/>
          </p:cNvSpPr>
          <p:nvPr>
            <p:ph type="title"/>
          </p:nvPr>
        </p:nvSpPr>
        <p:spPr>
          <a:xfrm>
            <a:off x="2231025" y="1045725"/>
            <a:ext cx="4881900" cy="169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9707392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203"/>
        <p:cNvGrpSpPr/>
        <p:nvPr/>
      </p:nvGrpSpPr>
      <p:grpSpPr>
        <a:xfrm>
          <a:off x="0" y="0"/>
          <a:ext cx="0" cy="0"/>
          <a:chOff x="0" y="0"/>
          <a:chExt cx="0" cy="0"/>
        </a:xfrm>
      </p:grpSpPr>
      <p:sp>
        <p:nvSpPr>
          <p:cNvPr id="2204" name="Google Shape;2204;p31"/>
          <p:cNvSpPr txBox="1">
            <a:spLocks noGrp="1"/>
          </p:cNvSpPr>
          <p:nvPr>
            <p:ph type="title"/>
          </p:nvPr>
        </p:nvSpPr>
        <p:spPr>
          <a:xfrm>
            <a:off x="722375" y="445025"/>
            <a:ext cx="7699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621506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05"/>
        <p:cNvGrpSpPr/>
        <p:nvPr/>
      </p:nvGrpSpPr>
      <p:grpSpPr>
        <a:xfrm>
          <a:off x="0" y="0"/>
          <a:ext cx="0" cy="0"/>
          <a:chOff x="0" y="0"/>
          <a:chExt cx="0" cy="0"/>
        </a:xfrm>
      </p:grpSpPr>
      <p:sp>
        <p:nvSpPr>
          <p:cNvPr id="2206" name="Google Shape;2206;p32"/>
          <p:cNvSpPr txBox="1">
            <a:spLocks noGrp="1"/>
          </p:cNvSpPr>
          <p:nvPr>
            <p:ph type="ctrTitle"/>
          </p:nvPr>
        </p:nvSpPr>
        <p:spPr>
          <a:xfrm>
            <a:off x="3082050" y="38569"/>
            <a:ext cx="5418300" cy="175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500">
                <a:solidFill>
                  <a:schemeClr val="lt1"/>
                </a:solidFill>
                <a:latin typeface="Henny Penny"/>
                <a:ea typeface="Henny Penny"/>
                <a:cs typeface="Henny Penny"/>
                <a:sym typeface="Henny Penny"/>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07" name="Google Shape;2207;p32"/>
          <p:cNvSpPr txBox="1">
            <a:spLocks noGrp="1"/>
          </p:cNvSpPr>
          <p:nvPr>
            <p:ph type="subTitle" idx="1"/>
          </p:nvPr>
        </p:nvSpPr>
        <p:spPr>
          <a:xfrm>
            <a:off x="4124400" y="1847446"/>
            <a:ext cx="3333600" cy="129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900">
                <a:solidFill>
                  <a:srgbClr val="F8BD59"/>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08" name="Google Shape;2208;p32"/>
          <p:cNvSpPr txBox="1"/>
          <p:nvPr/>
        </p:nvSpPr>
        <p:spPr>
          <a:xfrm>
            <a:off x="3988050" y="3359950"/>
            <a:ext cx="3606300" cy="865500"/>
          </a:xfrm>
          <a:prstGeom prst="rect">
            <a:avLst/>
          </a:prstGeom>
          <a:noFill/>
          <a:ln>
            <a:noFill/>
          </a:ln>
        </p:spPr>
        <p:txBody>
          <a:bodyPr spcFirstLastPara="1" wrap="square" lIns="91425" tIns="91425" rIns="91425" bIns="91425" anchor="t" anchorCtr="0">
            <a:noAutofit/>
          </a:bodyPr>
          <a:lstStyle/>
          <a:p>
            <a:pPr algn="ctr" defTabSz="914400">
              <a:buClr>
                <a:srgbClr val="000000"/>
              </a:buClr>
              <a:buFont typeface="Arial"/>
              <a:buNone/>
            </a:pPr>
            <a:r>
              <a:rPr lang="en" sz="1400" kern="0">
                <a:solidFill>
                  <a:srgbClr val="F8BD59"/>
                </a:solidFill>
                <a:latin typeface="Satisfy"/>
                <a:ea typeface="Satisfy"/>
                <a:cs typeface="Satisfy"/>
                <a:sym typeface="Satisfy"/>
              </a:rPr>
              <a:t>CREDITS: This presentation template was created </a:t>
            </a:r>
            <a:endParaRPr sz="1400" kern="0">
              <a:solidFill>
                <a:srgbClr val="F8BD59"/>
              </a:solidFill>
              <a:latin typeface="Satisfy"/>
              <a:ea typeface="Satisfy"/>
              <a:cs typeface="Satisfy"/>
              <a:sym typeface="Satisfy"/>
            </a:endParaRPr>
          </a:p>
          <a:p>
            <a:pPr algn="ctr" defTabSz="914400">
              <a:buClr>
                <a:srgbClr val="000000"/>
              </a:buClr>
              <a:buFont typeface="Arial"/>
              <a:buNone/>
            </a:pPr>
            <a:r>
              <a:rPr lang="en" sz="1400" kern="0">
                <a:solidFill>
                  <a:srgbClr val="F8BD59"/>
                </a:solidFill>
                <a:latin typeface="Satisfy"/>
                <a:ea typeface="Satisfy"/>
                <a:cs typeface="Satisfy"/>
                <a:sym typeface="Satisfy"/>
              </a:rPr>
              <a:t>by </a:t>
            </a:r>
            <a:r>
              <a:rPr lang="en" sz="1400" b="1" kern="0">
                <a:solidFill>
                  <a:srgbClr val="F8BD59"/>
                </a:solidFill>
                <a:uFill>
                  <a:noFill/>
                </a:uFill>
                <a:latin typeface="Satisfy"/>
                <a:ea typeface="Satisfy"/>
                <a:cs typeface="Satisfy"/>
                <a:sym typeface="Satisfy"/>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400" kern="0">
                <a:solidFill>
                  <a:srgbClr val="F8BD59"/>
                </a:solidFill>
                <a:latin typeface="Satisfy"/>
                <a:ea typeface="Satisfy"/>
                <a:cs typeface="Satisfy"/>
                <a:sym typeface="Satisfy"/>
              </a:rPr>
              <a:t>, including icons by </a:t>
            </a:r>
            <a:r>
              <a:rPr lang="en" sz="1400" b="1" kern="0">
                <a:solidFill>
                  <a:srgbClr val="F8BD59"/>
                </a:solidFill>
                <a:uFill>
                  <a:noFill/>
                </a:uFill>
                <a:latin typeface="Satisfy"/>
                <a:ea typeface="Satisfy"/>
                <a:cs typeface="Satisfy"/>
                <a:sym typeface="Satisfy"/>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400" kern="0">
                <a:solidFill>
                  <a:srgbClr val="F8BD59"/>
                </a:solidFill>
                <a:latin typeface="Satisfy"/>
                <a:ea typeface="Satisfy"/>
                <a:cs typeface="Satisfy"/>
                <a:sym typeface="Satisfy"/>
              </a:rPr>
              <a:t>, infographics &amp; images by </a:t>
            </a:r>
            <a:r>
              <a:rPr lang="en" sz="1400" b="1" kern="0">
                <a:solidFill>
                  <a:srgbClr val="F8BD59"/>
                </a:solidFill>
                <a:uFill>
                  <a:noFill/>
                </a:uFill>
                <a:latin typeface="Satisfy"/>
                <a:ea typeface="Satisfy"/>
                <a:cs typeface="Satisfy"/>
                <a:sym typeface="Satisfy"/>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a:t>
            </a:r>
            <a:r>
              <a:rPr lang="en" sz="1400" b="1" kern="0">
                <a:solidFill>
                  <a:srgbClr val="F8BD59"/>
                </a:solidFill>
                <a:latin typeface="Satisfy"/>
                <a:ea typeface="Satisfy"/>
                <a:cs typeface="Satisfy"/>
                <a:sym typeface="Satisfy"/>
              </a:rPr>
              <a:t>k</a:t>
            </a:r>
            <a:endParaRPr sz="1400" b="1" kern="0">
              <a:solidFill>
                <a:srgbClr val="F8BD59"/>
              </a:solidFill>
              <a:latin typeface="Satisfy"/>
              <a:ea typeface="Satisfy"/>
              <a:cs typeface="Satisfy"/>
              <a:sym typeface="Satisfy"/>
            </a:endParaRPr>
          </a:p>
        </p:txBody>
      </p:sp>
      <p:sp>
        <p:nvSpPr>
          <p:cNvPr id="2209" name="Google Shape;2209;p32"/>
          <p:cNvSpPr/>
          <p:nvPr/>
        </p:nvSpPr>
        <p:spPr>
          <a:xfrm>
            <a:off x="326650" y="546325"/>
            <a:ext cx="237975" cy="261950"/>
          </a:xfrm>
          <a:custGeom>
            <a:avLst/>
            <a:gdLst/>
            <a:ahLst/>
            <a:cxnLst/>
            <a:rect l="l" t="t" r="r" b="b"/>
            <a:pathLst>
              <a:path w="9519" h="10478" extrusionOk="0">
                <a:moveTo>
                  <a:pt x="4862" y="1"/>
                </a:moveTo>
                <a:lnTo>
                  <a:pt x="3375" y="4087"/>
                </a:lnTo>
                <a:lnTo>
                  <a:pt x="0" y="4087"/>
                </a:lnTo>
                <a:lnTo>
                  <a:pt x="2614" y="6178"/>
                </a:lnTo>
                <a:lnTo>
                  <a:pt x="2614" y="6178"/>
                </a:lnTo>
                <a:lnTo>
                  <a:pt x="1050" y="10478"/>
                </a:lnTo>
                <a:lnTo>
                  <a:pt x="4620" y="7783"/>
                </a:lnTo>
                <a:lnTo>
                  <a:pt x="4620" y="7783"/>
                </a:lnTo>
                <a:lnTo>
                  <a:pt x="7989" y="10478"/>
                </a:lnTo>
                <a:lnTo>
                  <a:pt x="7989" y="10478"/>
                </a:lnTo>
                <a:lnTo>
                  <a:pt x="6713" y="6204"/>
                </a:lnTo>
                <a:lnTo>
                  <a:pt x="9518" y="4087"/>
                </a:lnTo>
                <a:lnTo>
                  <a:pt x="6081" y="4087"/>
                </a:lnTo>
                <a:lnTo>
                  <a:pt x="4862"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0" name="Google Shape;2210;p32"/>
          <p:cNvSpPr/>
          <p:nvPr/>
        </p:nvSpPr>
        <p:spPr>
          <a:xfrm>
            <a:off x="28263" y="1105000"/>
            <a:ext cx="123850" cy="95325"/>
          </a:xfrm>
          <a:custGeom>
            <a:avLst/>
            <a:gdLst/>
            <a:ahLst/>
            <a:cxnLst/>
            <a:rect l="l" t="t" r="r" b="b"/>
            <a:pathLst>
              <a:path w="4954" h="3813" extrusionOk="0">
                <a:moveTo>
                  <a:pt x="2488" y="0"/>
                </a:moveTo>
                <a:cubicBezTo>
                  <a:pt x="0" y="0"/>
                  <a:pt x="0" y="3812"/>
                  <a:pt x="2488" y="3812"/>
                </a:cubicBezTo>
                <a:cubicBezTo>
                  <a:pt x="4953" y="3812"/>
                  <a:pt x="4953" y="0"/>
                  <a:pt x="248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1" name="Google Shape;2211;p32"/>
          <p:cNvSpPr/>
          <p:nvPr/>
        </p:nvSpPr>
        <p:spPr>
          <a:xfrm>
            <a:off x="1444600" y="1200325"/>
            <a:ext cx="90750" cy="71350"/>
          </a:xfrm>
          <a:custGeom>
            <a:avLst/>
            <a:gdLst/>
            <a:ahLst/>
            <a:cxnLst/>
            <a:rect l="l" t="t" r="r" b="b"/>
            <a:pathLst>
              <a:path w="3630" h="2854" extrusionOk="0">
                <a:moveTo>
                  <a:pt x="1803" y="0"/>
                </a:moveTo>
                <a:cubicBezTo>
                  <a:pt x="0" y="0"/>
                  <a:pt x="0" y="2853"/>
                  <a:pt x="1803" y="2853"/>
                </a:cubicBezTo>
                <a:cubicBezTo>
                  <a:pt x="3629" y="2853"/>
                  <a:pt x="3629" y="0"/>
                  <a:pt x="1803"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2" name="Google Shape;2212;p32"/>
          <p:cNvSpPr/>
          <p:nvPr/>
        </p:nvSpPr>
        <p:spPr>
          <a:xfrm>
            <a:off x="536725" y="61900"/>
            <a:ext cx="61650" cy="47400"/>
          </a:xfrm>
          <a:custGeom>
            <a:avLst/>
            <a:gdLst/>
            <a:ahLst/>
            <a:cxnLst/>
            <a:rect l="l" t="t" r="r" b="b"/>
            <a:pathLst>
              <a:path w="2466" h="1896" extrusionOk="0">
                <a:moveTo>
                  <a:pt x="1233" y="1"/>
                </a:moveTo>
                <a:cubicBezTo>
                  <a:pt x="0" y="1"/>
                  <a:pt x="0" y="1895"/>
                  <a:pt x="1233" y="1895"/>
                </a:cubicBezTo>
                <a:cubicBezTo>
                  <a:pt x="2465" y="1895"/>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nvGrpSpPr>
          <p:cNvPr id="2213" name="Google Shape;2213;p32"/>
          <p:cNvGrpSpPr/>
          <p:nvPr/>
        </p:nvGrpSpPr>
        <p:grpSpPr>
          <a:xfrm>
            <a:off x="212025" y="1288400"/>
            <a:ext cx="711025" cy="698775"/>
            <a:chOff x="1081525" y="1186500"/>
            <a:chExt cx="711025" cy="698775"/>
          </a:xfrm>
        </p:grpSpPr>
        <p:sp>
          <p:nvSpPr>
            <p:cNvPr id="2214" name="Google Shape;2214;p32"/>
            <p:cNvSpPr/>
            <p:nvPr/>
          </p:nvSpPr>
          <p:spPr>
            <a:xfrm>
              <a:off x="1412500" y="1186500"/>
              <a:ext cx="43950" cy="698775"/>
            </a:xfrm>
            <a:custGeom>
              <a:avLst/>
              <a:gdLst/>
              <a:ahLst/>
              <a:cxnLst/>
              <a:rect l="l" t="t" r="r" b="b"/>
              <a:pathLst>
                <a:path w="1758" h="27951" extrusionOk="0">
                  <a:moveTo>
                    <a:pt x="1210" y="1"/>
                  </a:moveTo>
                  <a:cubicBezTo>
                    <a:pt x="925" y="1"/>
                    <a:pt x="616" y="189"/>
                    <a:pt x="571" y="565"/>
                  </a:cubicBezTo>
                  <a:cubicBezTo>
                    <a:pt x="0" y="9513"/>
                    <a:pt x="365" y="18438"/>
                    <a:pt x="365" y="27385"/>
                  </a:cubicBezTo>
                  <a:cubicBezTo>
                    <a:pt x="365" y="27762"/>
                    <a:pt x="651" y="27950"/>
                    <a:pt x="936" y="27950"/>
                  </a:cubicBezTo>
                  <a:cubicBezTo>
                    <a:pt x="1221" y="27950"/>
                    <a:pt x="1507" y="27762"/>
                    <a:pt x="1507" y="27385"/>
                  </a:cubicBezTo>
                  <a:cubicBezTo>
                    <a:pt x="1507" y="18438"/>
                    <a:pt x="1141" y="9513"/>
                    <a:pt x="1712" y="565"/>
                  </a:cubicBezTo>
                  <a:cubicBezTo>
                    <a:pt x="1758" y="189"/>
                    <a:pt x="1495" y="1"/>
                    <a:pt x="1210"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5" name="Google Shape;2215;p32"/>
            <p:cNvSpPr/>
            <p:nvPr/>
          </p:nvSpPr>
          <p:spPr>
            <a:xfrm>
              <a:off x="1081525" y="1516525"/>
              <a:ext cx="711025" cy="38475"/>
            </a:xfrm>
            <a:custGeom>
              <a:avLst/>
              <a:gdLst/>
              <a:ahLst/>
              <a:cxnLst/>
              <a:rect l="l" t="t" r="r" b="b"/>
              <a:pathLst>
                <a:path w="28441" h="1539" extrusionOk="0">
                  <a:moveTo>
                    <a:pt x="14887" y="0"/>
                  </a:moveTo>
                  <a:cubicBezTo>
                    <a:pt x="10172" y="0"/>
                    <a:pt x="5458" y="101"/>
                    <a:pt x="777" y="101"/>
                  </a:cubicBezTo>
                  <a:cubicBezTo>
                    <a:pt x="1" y="101"/>
                    <a:pt x="1" y="1356"/>
                    <a:pt x="777" y="1356"/>
                  </a:cubicBezTo>
                  <a:cubicBezTo>
                    <a:pt x="5523" y="1296"/>
                    <a:pt x="10302" y="1190"/>
                    <a:pt x="15082" y="1190"/>
                  </a:cubicBezTo>
                  <a:cubicBezTo>
                    <a:pt x="19290" y="1190"/>
                    <a:pt x="23499" y="1272"/>
                    <a:pt x="27688" y="1539"/>
                  </a:cubicBezTo>
                  <a:cubicBezTo>
                    <a:pt x="28441" y="1539"/>
                    <a:pt x="28441" y="398"/>
                    <a:pt x="27688" y="398"/>
                  </a:cubicBezTo>
                  <a:cubicBezTo>
                    <a:pt x="23434" y="83"/>
                    <a:pt x="19160" y="0"/>
                    <a:pt x="14887"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6" name="Google Shape;2216;p32"/>
            <p:cNvSpPr/>
            <p:nvPr/>
          </p:nvSpPr>
          <p:spPr>
            <a:xfrm>
              <a:off x="1177650" y="1287275"/>
              <a:ext cx="521675" cy="499725"/>
            </a:xfrm>
            <a:custGeom>
              <a:avLst/>
              <a:gdLst/>
              <a:ahLst/>
              <a:cxnLst/>
              <a:rect l="l" t="t" r="r" b="b"/>
              <a:pathLst>
                <a:path w="20867" h="19989" extrusionOk="0">
                  <a:moveTo>
                    <a:pt x="19944" y="0"/>
                  </a:moveTo>
                  <a:cubicBezTo>
                    <a:pt x="19811" y="0"/>
                    <a:pt x="19674" y="43"/>
                    <a:pt x="19551" y="141"/>
                  </a:cubicBezTo>
                  <a:cubicBezTo>
                    <a:pt x="12818" y="6053"/>
                    <a:pt x="6724" y="12695"/>
                    <a:pt x="447" y="18972"/>
                  </a:cubicBezTo>
                  <a:cubicBezTo>
                    <a:pt x="1" y="19418"/>
                    <a:pt x="419" y="19989"/>
                    <a:pt x="895" y="19989"/>
                  </a:cubicBezTo>
                  <a:cubicBezTo>
                    <a:pt x="1028" y="19989"/>
                    <a:pt x="1166" y="19944"/>
                    <a:pt x="1291" y="19839"/>
                  </a:cubicBezTo>
                  <a:cubicBezTo>
                    <a:pt x="7568" y="13471"/>
                    <a:pt x="13663" y="6897"/>
                    <a:pt x="20419" y="1008"/>
                  </a:cubicBezTo>
                  <a:cubicBezTo>
                    <a:pt x="20867" y="560"/>
                    <a:pt x="20429" y="0"/>
                    <a:pt x="1994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7" name="Google Shape;2217;p32"/>
            <p:cNvSpPr/>
            <p:nvPr/>
          </p:nvSpPr>
          <p:spPr>
            <a:xfrm>
              <a:off x="1179950" y="1282475"/>
              <a:ext cx="512150" cy="508150"/>
            </a:xfrm>
            <a:custGeom>
              <a:avLst/>
              <a:gdLst/>
              <a:ahLst/>
              <a:cxnLst/>
              <a:rect l="l" t="t" r="r" b="b"/>
              <a:pathLst>
                <a:path w="20486" h="20326" extrusionOk="0">
                  <a:moveTo>
                    <a:pt x="914" y="1"/>
                  </a:moveTo>
                  <a:cubicBezTo>
                    <a:pt x="432" y="1"/>
                    <a:pt x="0" y="572"/>
                    <a:pt x="446" y="1018"/>
                  </a:cubicBezTo>
                  <a:cubicBezTo>
                    <a:pt x="6723" y="7386"/>
                    <a:pt x="13388" y="13457"/>
                    <a:pt x="19277" y="20122"/>
                  </a:cubicBezTo>
                  <a:cubicBezTo>
                    <a:pt x="19397" y="20266"/>
                    <a:pt x="19541" y="20326"/>
                    <a:pt x="19681" y="20326"/>
                  </a:cubicBezTo>
                  <a:cubicBezTo>
                    <a:pt x="20099" y="20326"/>
                    <a:pt x="20486" y="19796"/>
                    <a:pt x="20144" y="19369"/>
                  </a:cubicBezTo>
                  <a:cubicBezTo>
                    <a:pt x="14232" y="12613"/>
                    <a:pt x="7590" y="6519"/>
                    <a:pt x="1313" y="150"/>
                  </a:cubicBezTo>
                  <a:cubicBezTo>
                    <a:pt x="1189" y="45"/>
                    <a:pt x="1049" y="1"/>
                    <a:pt x="91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8" name="Google Shape;2218;p32"/>
            <p:cNvSpPr/>
            <p:nvPr/>
          </p:nvSpPr>
          <p:spPr>
            <a:xfrm>
              <a:off x="1415575" y="1225475"/>
              <a:ext cx="123100" cy="100225"/>
            </a:xfrm>
            <a:custGeom>
              <a:avLst/>
              <a:gdLst/>
              <a:ahLst/>
              <a:cxnLst/>
              <a:rect l="l" t="t" r="r" b="b"/>
              <a:pathLst>
                <a:path w="4924" h="4009" extrusionOk="0">
                  <a:moveTo>
                    <a:pt x="3924" y="0"/>
                  </a:moveTo>
                  <a:cubicBezTo>
                    <a:pt x="3839" y="0"/>
                    <a:pt x="3753" y="18"/>
                    <a:pt x="3666" y="56"/>
                  </a:cubicBezTo>
                  <a:cubicBezTo>
                    <a:pt x="2434" y="810"/>
                    <a:pt x="1475" y="1951"/>
                    <a:pt x="448" y="3001"/>
                  </a:cubicBezTo>
                  <a:cubicBezTo>
                    <a:pt x="0" y="3449"/>
                    <a:pt x="424" y="4009"/>
                    <a:pt x="902" y="4009"/>
                  </a:cubicBezTo>
                  <a:cubicBezTo>
                    <a:pt x="1034" y="4009"/>
                    <a:pt x="1169" y="3967"/>
                    <a:pt x="1292" y="3868"/>
                  </a:cubicBezTo>
                  <a:cubicBezTo>
                    <a:pt x="2251" y="2910"/>
                    <a:pt x="3096" y="1768"/>
                    <a:pt x="4328" y="1106"/>
                  </a:cubicBezTo>
                  <a:cubicBezTo>
                    <a:pt x="4923" y="769"/>
                    <a:pt x="4484" y="0"/>
                    <a:pt x="392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19" name="Google Shape;2219;p32"/>
            <p:cNvSpPr/>
            <p:nvPr/>
          </p:nvSpPr>
          <p:spPr>
            <a:xfrm>
              <a:off x="1338200" y="1225475"/>
              <a:ext cx="120900" cy="100225"/>
            </a:xfrm>
            <a:custGeom>
              <a:avLst/>
              <a:gdLst/>
              <a:ahLst/>
              <a:cxnLst/>
              <a:rect l="l" t="t" r="r" b="b"/>
              <a:pathLst>
                <a:path w="4836" h="4009" extrusionOk="0">
                  <a:moveTo>
                    <a:pt x="894" y="0"/>
                  </a:moveTo>
                  <a:cubicBezTo>
                    <a:pt x="356" y="0"/>
                    <a:pt x="0" y="769"/>
                    <a:pt x="576" y="1106"/>
                  </a:cubicBezTo>
                  <a:cubicBezTo>
                    <a:pt x="1717" y="1768"/>
                    <a:pt x="2675" y="2910"/>
                    <a:pt x="3634" y="3868"/>
                  </a:cubicBezTo>
                  <a:cubicBezTo>
                    <a:pt x="3737" y="3967"/>
                    <a:pt x="3858" y="4009"/>
                    <a:pt x="3977" y="4009"/>
                  </a:cubicBezTo>
                  <a:cubicBezTo>
                    <a:pt x="4412" y="4009"/>
                    <a:pt x="4835" y="3449"/>
                    <a:pt x="4387" y="3001"/>
                  </a:cubicBezTo>
                  <a:cubicBezTo>
                    <a:pt x="3337" y="1951"/>
                    <a:pt x="2402" y="810"/>
                    <a:pt x="1146" y="56"/>
                  </a:cubicBezTo>
                  <a:cubicBezTo>
                    <a:pt x="1060" y="18"/>
                    <a:pt x="975" y="0"/>
                    <a:pt x="894"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0" name="Google Shape;2220;p32"/>
            <p:cNvSpPr/>
            <p:nvPr/>
          </p:nvSpPr>
          <p:spPr>
            <a:xfrm>
              <a:off x="1415675" y="1746325"/>
              <a:ext cx="122625" cy="100675"/>
            </a:xfrm>
            <a:custGeom>
              <a:avLst/>
              <a:gdLst/>
              <a:ahLst/>
              <a:cxnLst/>
              <a:rect l="l" t="t" r="r" b="b"/>
              <a:pathLst>
                <a:path w="4905" h="4027" extrusionOk="0">
                  <a:moveTo>
                    <a:pt x="885" y="1"/>
                  </a:moveTo>
                  <a:cubicBezTo>
                    <a:pt x="411" y="1"/>
                    <a:pt x="0" y="554"/>
                    <a:pt x="444" y="998"/>
                  </a:cubicBezTo>
                  <a:cubicBezTo>
                    <a:pt x="1471" y="2048"/>
                    <a:pt x="2430" y="3189"/>
                    <a:pt x="3662" y="3942"/>
                  </a:cubicBezTo>
                  <a:cubicBezTo>
                    <a:pt x="3763" y="4001"/>
                    <a:pt x="3864" y="4027"/>
                    <a:pt x="3960" y="4027"/>
                  </a:cubicBezTo>
                  <a:cubicBezTo>
                    <a:pt x="4500" y="4027"/>
                    <a:pt x="4905" y="3221"/>
                    <a:pt x="4324" y="2892"/>
                  </a:cubicBezTo>
                  <a:cubicBezTo>
                    <a:pt x="3092" y="2230"/>
                    <a:pt x="2247" y="1089"/>
                    <a:pt x="1288" y="153"/>
                  </a:cubicBezTo>
                  <a:cubicBezTo>
                    <a:pt x="1161" y="46"/>
                    <a:pt x="1020" y="1"/>
                    <a:pt x="885"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1" name="Google Shape;2221;p32"/>
            <p:cNvSpPr/>
            <p:nvPr/>
          </p:nvSpPr>
          <p:spPr>
            <a:xfrm>
              <a:off x="1338550" y="1746325"/>
              <a:ext cx="120425" cy="100675"/>
            </a:xfrm>
            <a:custGeom>
              <a:avLst/>
              <a:gdLst/>
              <a:ahLst/>
              <a:cxnLst/>
              <a:rect l="l" t="t" r="r" b="b"/>
              <a:pathLst>
                <a:path w="4817" h="4027" extrusionOk="0">
                  <a:moveTo>
                    <a:pt x="3976" y="1"/>
                  </a:moveTo>
                  <a:cubicBezTo>
                    <a:pt x="3852" y="1"/>
                    <a:pt x="3727" y="46"/>
                    <a:pt x="3620" y="153"/>
                  </a:cubicBezTo>
                  <a:cubicBezTo>
                    <a:pt x="2661" y="1089"/>
                    <a:pt x="1703" y="2230"/>
                    <a:pt x="562" y="2892"/>
                  </a:cubicBezTo>
                  <a:cubicBezTo>
                    <a:pt x="0" y="3221"/>
                    <a:pt x="325" y="4027"/>
                    <a:pt x="841" y="4027"/>
                  </a:cubicBezTo>
                  <a:cubicBezTo>
                    <a:pt x="933" y="4027"/>
                    <a:pt x="1032" y="4001"/>
                    <a:pt x="1132" y="3942"/>
                  </a:cubicBezTo>
                  <a:cubicBezTo>
                    <a:pt x="2388" y="3189"/>
                    <a:pt x="3323" y="2048"/>
                    <a:pt x="4373" y="998"/>
                  </a:cubicBezTo>
                  <a:cubicBezTo>
                    <a:pt x="4817" y="554"/>
                    <a:pt x="4406" y="1"/>
                    <a:pt x="3976"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2" name="Google Shape;2222;p32"/>
            <p:cNvSpPr/>
            <p:nvPr/>
          </p:nvSpPr>
          <p:spPr>
            <a:xfrm>
              <a:off x="1641075" y="1520350"/>
              <a:ext cx="110775" cy="108775"/>
            </a:xfrm>
            <a:custGeom>
              <a:avLst/>
              <a:gdLst/>
              <a:ahLst/>
              <a:cxnLst/>
              <a:rect l="l" t="t" r="r" b="b"/>
              <a:pathLst>
                <a:path w="4431" h="4351" extrusionOk="0">
                  <a:moveTo>
                    <a:pt x="862" y="1"/>
                  </a:moveTo>
                  <a:cubicBezTo>
                    <a:pt x="425" y="1"/>
                    <a:pt x="0" y="555"/>
                    <a:pt x="444" y="998"/>
                  </a:cubicBezTo>
                  <a:cubicBezTo>
                    <a:pt x="1402" y="1957"/>
                    <a:pt x="2544" y="2801"/>
                    <a:pt x="3206" y="4057"/>
                  </a:cubicBezTo>
                  <a:cubicBezTo>
                    <a:pt x="3328" y="4265"/>
                    <a:pt x="3506" y="4351"/>
                    <a:pt x="3681" y="4351"/>
                  </a:cubicBezTo>
                  <a:cubicBezTo>
                    <a:pt x="4063" y="4351"/>
                    <a:pt x="4430" y="3940"/>
                    <a:pt x="4164" y="3486"/>
                  </a:cubicBezTo>
                  <a:cubicBezTo>
                    <a:pt x="3502" y="2139"/>
                    <a:pt x="2270" y="1203"/>
                    <a:pt x="1220" y="153"/>
                  </a:cubicBezTo>
                  <a:cubicBezTo>
                    <a:pt x="1113" y="47"/>
                    <a:pt x="987" y="1"/>
                    <a:pt x="86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3" name="Google Shape;2223;p32"/>
            <p:cNvSpPr/>
            <p:nvPr/>
          </p:nvSpPr>
          <p:spPr>
            <a:xfrm>
              <a:off x="1641075" y="1442825"/>
              <a:ext cx="110725" cy="108575"/>
            </a:xfrm>
            <a:custGeom>
              <a:avLst/>
              <a:gdLst/>
              <a:ahLst/>
              <a:cxnLst/>
              <a:rect l="l" t="t" r="r" b="b"/>
              <a:pathLst>
                <a:path w="4429" h="4343" extrusionOk="0">
                  <a:moveTo>
                    <a:pt x="3689" y="1"/>
                  </a:moveTo>
                  <a:cubicBezTo>
                    <a:pt x="3511" y="1"/>
                    <a:pt x="3329" y="92"/>
                    <a:pt x="3206" y="310"/>
                  </a:cubicBezTo>
                  <a:cubicBezTo>
                    <a:pt x="2544" y="1542"/>
                    <a:pt x="1402" y="2387"/>
                    <a:pt x="444" y="3346"/>
                  </a:cubicBezTo>
                  <a:cubicBezTo>
                    <a:pt x="0" y="3789"/>
                    <a:pt x="425" y="4343"/>
                    <a:pt x="862" y="4343"/>
                  </a:cubicBezTo>
                  <a:cubicBezTo>
                    <a:pt x="987" y="4343"/>
                    <a:pt x="1113" y="4297"/>
                    <a:pt x="1220" y="4190"/>
                  </a:cubicBezTo>
                  <a:cubicBezTo>
                    <a:pt x="2270" y="3163"/>
                    <a:pt x="3502" y="2204"/>
                    <a:pt x="4164" y="881"/>
                  </a:cubicBezTo>
                  <a:cubicBezTo>
                    <a:pt x="4429" y="414"/>
                    <a:pt x="4068" y="1"/>
                    <a:pt x="368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4" name="Google Shape;2224;p32"/>
            <p:cNvSpPr/>
            <p:nvPr/>
          </p:nvSpPr>
          <p:spPr>
            <a:xfrm>
              <a:off x="1122800" y="1520350"/>
              <a:ext cx="110200" cy="108775"/>
            </a:xfrm>
            <a:custGeom>
              <a:avLst/>
              <a:gdLst/>
              <a:ahLst/>
              <a:cxnLst/>
              <a:rect l="l" t="t" r="r" b="b"/>
              <a:pathLst>
                <a:path w="4408" h="4351" extrusionOk="0">
                  <a:moveTo>
                    <a:pt x="3567" y="1"/>
                  </a:moveTo>
                  <a:cubicBezTo>
                    <a:pt x="3443" y="1"/>
                    <a:pt x="3318" y="47"/>
                    <a:pt x="3211" y="153"/>
                  </a:cubicBezTo>
                  <a:cubicBezTo>
                    <a:pt x="2161" y="1203"/>
                    <a:pt x="929" y="2139"/>
                    <a:pt x="267" y="3486"/>
                  </a:cubicBezTo>
                  <a:cubicBezTo>
                    <a:pt x="1" y="3940"/>
                    <a:pt x="411" y="4351"/>
                    <a:pt x="783" y="4351"/>
                  </a:cubicBezTo>
                  <a:cubicBezTo>
                    <a:pt x="954" y="4351"/>
                    <a:pt x="1117" y="4265"/>
                    <a:pt x="1203" y="4057"/>
                  </a:cubicBezTo>
                  <a:cubicBezTo>
                    <a:pt x="1887" y="2801"/>
                    <a:pt x="3029" y="1957"/>
                    <a:pt x="3965" y="998"/>
                  </a:cubicBezTo>
                  <a:cubicBezTo>
                    <a:pt x="4408" y="555"/>
                    <a:pt x="3997" y="1"/>
                    <a:pt x="3567"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5" name="Google Shape;2225;p32"/>
            <p:cNvSpPr/>
            <p:nvPr/>
          </p:nvSpPr>
          <p:spPr>
            <a:xfrm>
              <a:off x="1122850" y="1442825"/>
              <a:ext cx="110150" cy="108575"/>
            </a:xfrm>
            <a:custGeom>
              <a:avLst/>
              <a:gdLst/>
              <a:ahLst/>
              <a:cxnLst/>
              <a:rect l="l" t="t" r="r" b="b"/>
              <a:pathLst>
                <a:path w="4406" h="4343" extrusionOk="0">
                  <a:moveTo>
                    <a:pt x="774" y="1"/>
                  </a:moveTo>
                  <a:cubicBezTo>
                    <a:pt x="403" y="1"/>
                    <a:pt x="1" y="414"/>
                    <a:pt x="265" y="881"/>
                  </a:cubicBezTo>
                  <a:cubicBezTo>
                    <a:pt x="927" y="2204"/>
                    <a:pt x="2159" y="3163"/>
                    <a:pt x="3209" y="4190"/>
                  </a:cubicBezTo>
                  <a:cubicBezTo>
                    <a:pt x="3316" y="4297"/>
                    <a:pt x="3441" y="4343"/>
                    <a:pt x="3565" y="4343"/>
                  </a:cubicBezTo>
                  <a:cubicBezTo>
                    <a:pt x="3995" y="4343"/>
                    <a:pt x="4406" y="3789"/>
                    <a:pt x="3963" y="3346"/>
                  </a:cubicBezTo>
                  <a:cubicBezTo>
                    <a:pt x="3027" y="2387"/>
                    <a:pt x="1885" y="1542"/>
                    <a:pt x="1201" y="310"/>
                  </a:cubicBezTo>
                  <a:cubicBezTo>
                    <a:pt x="1113" y="92"/>
                    <a:pt x="947" y="1"/>
                    <a:pt x="774"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6" name="Google Shape;2226;p32"/>
            <p:cNvSpPr/>
            <p:nvPr/>
          </p:nvSpPr>
          <p:spPr>
            <a:xfrm>
              <a:off x="1576275" y="1361050"/>
              <a:ext cx="145925" cy="35275"/>
            </a:xfrm>
            <a:custGeom>
              <a:avLst/>
              <a:gdLst/>
              <a:ahLst/>
              <a:cxnLst/>
              <a:rect l="l" t="t" r="r" b="b"/>
              <a:pathLst>
                <a:path w="5837" h="1411" extrusionOk="0">
                  <a:moveTo>
                    <a:pt x="2965" y="0"/>
                  </a:moveTo>
                  <a:cubicBezTo>
                    <a:pt x="2236" y="0"/>
                    <a:pt x="1495" y="43"/>
                    <a:pt x="753" y="43"/>
                  </a:cubicBezTo>
                  <a:cubicBezTo>
                    <a:pt x="0" y="43"/>
                    <a:pt x="0" y="1184"/>
                    <a:pt x="753" y="1184"/>
                  </a:cubicBezTo>
                  <a:cubicBezTo>
                    <a:pt x="1406" y="1184"/>
                    <a:pt x="2075" y="1141"/>
                    <a:pt x="2745" y="1141"/>
                  </a:cubicBezTo>
                  <a:cubicBezTo>
                    <a:pt x="3456" y="1141"/>
                    <a:pt x="4168" y="1190"/>
                    <a:pt x="4862" y="1390"/>
                  </a:cubicBezTo>
                  <a:cubicBezTo>
                    <a:pt x="4921" y="1404"/>
                    <a:pt x="4978" y="1411"/>
                    <a:pt x="5032" y="1411"/>
                  </a:cubicBezTo>
                  <a:cubicBezTo>
                    <a:pt x="5653" y="1411"/>
                    <a:pt x="5837" y="501"/>
                    <a:pt x="5227" y="248"/>
                  </a:cubicBezTo>
                  <a:cubicBezTo>
                    <a:pt x="4498" y="49"/>
                    <a:pt x="3739" y="0"/>
                    <a:pt x="2965"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7" name="Google Shape;2227;p32"/>
            <p:cNvSpPr/>
            <p:nvPr/>
          </p:nvSpPr>
          <p:spPr>
            <a:xfrm>
              <a:off x="1573500" y="1256650"/>
              <a:ext cx="43300" cy="134300"/>
            </a:xfrm>
            <a:custGeom>
              <a:avLst/>
              <a:gdLst/>
              <a:ahLst/>
              <a:cxnLst/>
              <a:rect l="l" t="t" r="r" b="b"/>
              <a:pathLst>
                <a:path w="1732" h="5372" extrusionOk="0">
                  <a:moveTo>
                    <a:pt x="733" y="0"/>
                  </a:moveTo>
                  <a:cubicBezTo>
                    <a:pt x="378" y="0"/>
                    <a:pt x="0" y="302"/>
                    <a:pt x="111" y="704"/>
                  </a:cubicBezTo>
                  <a:cubicBezTo>
                    <a:pt x="590" y="2051"/>
                    <a:pt x="408" y="3466"/>
                    <a:pt x="294" y="4790"/>
                  </a:cubicBezTo>
                  <a:cubicBezTo>
                    <a:pt x="294" y="5178"/>
                    <a:pt x="608" y="5372"/>
                    <a:pt x="921" y="5372"/>
                  </a:cubicBezTo>
                  <a:cubicBezTo>
                    <a:pt x="1235" y="5372"/>
                    <a:pt x="1549" y="5178"/>
                    <a:pt x="1549" y="4790"/>
                  </a:cubicBezTo>
                  <a:cubicBezTo>
                    <a:pt x="1549" y="3374"/>
                    <a:pt x="1732" y="1845"/>
                    <a:pt x="1252" y="430"/>
                  </a:cubicBezTo>
                  <a:cubicBezTo>
                    <a:pt x="1181" y="126"/>
                    <a:pt x="962" y="0"/>
                    <a:pt x="733"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8" name="Google Shape;2228;p32"/>
            <p:cNvSpPr/>
            <p:nvPr/>
          </p:nvSpPr>
          <p:spPr>
            <a:xfrm>
              <a:off x="1260125" y="1680800"/>
              <a:ext cx="41050" cy="134325"/>
            </a:xfrm>
            <a:custGeom>
              <a:avLst/>
              <a:gdLst/>
              <a:ahLst/>
              <a:cxnLst/>
              <a:rect l="l" t="t" r="r" b="b"/>
              <a:pathLst>
                <a:path w="1642" h="5373" extrusionOk="0">
                  <a:moveTo>
                    <a:pt x="743" y="1"/>
                  </a:moveTo>
                  <a:cubicBezTo>
                    <a:pt x="446" y="1"/>
                    <a:pt x="138" y="195"/>
                    <a:pt x="92" y="583"/>
                  </a:cubicBezTo>
                  <a:cubicBezTo>
                    <a:pt x="92" y="1998"/>
                    <a:pt x="1" y="3527"/>
                    <a:pt x="389" y="4943"/>
                  </a:cubicBezTo>
                  <a:cubicBezTo>
                    <a:pt x="460" y="5247"/>
                    <a:pt x="679" y="5372"/>
                    <a:pt x="908" y="5372"/>
                  </a:cubicBezTo>
                  <a:cubicBezTo>
                    <a:pt x="1263" y="5372"/>
                    <a:pt x="1641" y="5071"/>
                    <a:pt x="1530" y="4669"/>
                  </a:cubicBezTo>
                  <a:cubicBezTo>
                    <a:pt x="1142" y="3345"/>
                    <a:pt x="1325" y="1907"/>
                    <a:pt x="1325" y="583"/>
                  </a:cubicBezTo>
                  <a:cubicBezTo>
                    <a:pt x="1325" y="195"/>
                    <a:pt x="1039" y="1"/>
                    <a:pt x="743"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29" name="Google Shape;2229;p32"/>
            <p:cNvSpPr/>
            <p:nvPr/>
          </p:nvSpPr>
          <p:spPr>
            <a:xfrm>
              <a:off x="1152100" y="1675425"/>
              <a:ext cx="146300" cy="35300"/>
            </a:xfrm>
            <a:custGeom>
              <a:avLst/>
              <a:gdLst/>
              <a:ahLst/>
              <a:cxnLst/>
              <a:rect l="l" t="t" r="r" b="b"/>
              <a:pathLst>
                <a:path w="5852" h="1412" extrusionOk="0">
                  <a:moveTo>
                    <a:pt x="819" y="1"/>
                  </a:moveTo>
                  <a:cubicBezTo>
                    <a:pt x="196" y="1"/>
                    <a:pt x="1" y="911"/>
                    <a:pt x="715" y="1163"/>
                  </a:cubicBezTo>
                  <a:cubicBezTo>
                    <a:pt x="1444" y="1363"/>
                    <a:pt x="2204" y="1412"/>
                    <a:pt x="2962" y="1412"/>
                  </a:cubicBezTo>
                  <a:cubicBezTo>
                    <a:pt x="3676" y="1412"/>
                    <a:pt x="4389" y="1369"/>
                    <a:pt x="5075" y="1369"/>
                  </a:cubicBezTo>
                  <a:cubicBezTo>
                    <a:pt x="5851" y="1369"/>
                    <a:pt x="5851" y="227"/>
                    <a:pt x="5075" y="227"/>
                  </a:cubicBezTo>
                  <a:cubicBezTo>
                    <a:pt x="4433" y="227"/>
                    <a:pt x="3764" y="270"/>
                    <a:pt x="3095" y="270"/>
                  </a:cubicBezTo>
                  <a:cubicBezTo>
                    <a:pt x="2384" y="270"/>
                    <a:pt x="1671" y="222"/>
                    <a:pt x="989" y="22"/>
                  </a:cubicBezTo>
                  <a:cubicBezTo>
                    <a:pt x="930" y="7"/>
                    <a:pt x="873" y="1"/>
                    <a:pt x="819"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0" name="Google Shape;2230;p32"/>
            <p:cNvSpPr/>
            <p:nvPr/>
          </p:nvSpPr>
          <p:spPr>
            <a:xfrm>
              <a:off x="1573500" y="1680800"/>
              <a:ext cx="43300" cy="134325"/>
            </a:xfrm>
            <a:custGeom>
              <a:avLst/>
              <a:gdLst/>
              <a:ahLst/>
              <a:cxnLst/>
              <a:rect l="l" t="t" r="r" b="b"/>
              <a:pathLst>
                <a:path w="1732" h="5373" extrusionOk="0">
                  <a:moveTo>
                    <a:pt x="921" y="1"/>
                  </a:moveTo>
                  <a:cubicBezTo>
                    <a:pt x="608" y="1"/>
                    <a:pt x="294" y="195"/>
                    <a:pt x="294" y="583"/>
                  </a:cubicBezTo>
                  <a:cubicBezTo>
                    <a:pt x="408" y="1907"/>
                    <a:pt x="590" y="3345"/>
                    <a:pt x="111" y="4669"/>
                  </a:cubicBezTo>
                  <a:cubicBezTo>
                    <a:pt x="0" y="5071"/>
                    <a:pt x="378" y="5372"/>
                    <a:pt x="733" y="5372"/>
                  </a:cubicBezTo>
                  <a:cubicBezTo>
                    <a:pt x="962" y="5372"/>
                    <a:pt x="1181" y="5247"/>
                    <a:pt x="1252" y="4943"/>
                  </a:cubicBezTo>
                  <a:cubicBezTo>
                    <a:pt x="1732" y="3527"/>
                    <a:pt x="1549" y="1998"/>
                    <a:pt x="1549" y="583"/>
                  </a:cubicBezTo>
                  <a:cubicBezTo>
                    <a:pt x="1549" y="195"/>
                    <a:pt x="1235" y="1"/>
                    <a:pt x="921"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1" name="Google Shape;2231;p32"/>
            <p:cNvSpPr/>
            <p:nvPr/>
          </p:nvSpPr>
          <p:spPr>
            <a:xfrm>
              <a:off x="1576275" y="1675425"/>
              <a:ext cx="145925" cy="35300"/>
            </a:xfrm>
            <a:custGeom>
              <a:avLst/>
              <a:gdLst/>
              <a:ahLst/>
              <a:cxnLst/>
              <a:rect l="l" t="t" r="r" b="b"/>
              <a:pathLst>
                <a:path w="5837" h="1412" extrusionOk="0">
                  <a:moveTo>
                    <a:pt x="5032" y="1"/>
                  </a:moveTo>
                  <a:cubicBezTo>
                    <a:pt x="4978" y="1"/>
                    <a:pt x="4921" y="7"/>
                    <a:pt x="4862" y="22"/>
                  </a:cubicBezTo>
                  <a:cubicBezTo>
                    <a:pt x="4168" y="222"/>
                    <a:pt x="3456" y="270"/>
                    <a:pt x="2745" y="270"/>
                  </a:cubicBezTo>
                  <a:cubicBezTo>
                    <a:pt x="2075" y="270"/>
                    <a:pt x="1406" y="227"/>
                    <a:pt x="753" y="227"/>
                  </a:cubicBezTo>
                  <a:cubicBezTo>
                    <a:pt x="0" y="227"/>
                    <a:pt x="0" y="1369"/>
                    <a:pt x="753" y="1369"/>
                  </a:cubicBezTo>
                  <a:cubicBezTo>
                    <a:pt x="1495" y="1369"/>
                    <a:pt x="2236" y="1412"/>
                    <a:pt x="2965" y="1412"/>
                  </a:cubicBezTo>
                  <a:cubicBezTo>
                    <a:pt x="3739" y="1412"/>
                    <a:pt x="4498" y="1363"/>
                    <a:pt x="5227" y="1163"/>
                  </a:cubicBezTo>
                  <a:cubicBezTo>
                    <a:pt x="5837" y="911"/>
                    <a:pt x="5653" y="1"/>
                    <a:pt x="5032" y="1"/>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2" name="Google Shape;2232;p32"/>
            <p:cNvSpPr/>
            <p:nvPr/>
          </p:nvSpPr>
          <p:spPr>
            <a:xfrm>
              <a:off x="1152100" y="1361050"/>
              <a:ext cx="146300" cy="35275"/>
            </a:xfrm>
            <a:custGeom>
              <a:avLst/>
              <a:gdLst/>
              <a:ahLst/>
              <a:cxnLst/>
              <a:rect l="l" t="t" r="r" b="b"/>
              <a:pathLst>
                <a:path w="5852" h="1411" extrusionOk="0">
                  <a:moveTo>
                    <a:pt x="2962" y="0"/>
                  </a:moveTo>
                  <a:cubicBezTo>
                    <a:pt x="2204" y="0"/>
                    <a:pt x="1444" y="49"/>
                    <a:pt x="715" y="248"/>
                  </a:cubicBezTo>
                  <a:cubicBezTo>
                    <a:pt x="1" y="501"/>
                    <a:pt x="196" y="1411"/>
                    <a:pt x="819" y="1411"/>
                  </a:cubicBezTo>
                  <a:cubicBezTo>
                    <a:pt x="873" y="1411"/>
                    <a:pt x="930" y="1404"/>
                    <a:pt x="989" y="1390"/>
                  </a:cubicBezTo>
                  <a:cubicBezTo>
                    <a:pt x="1671" y="1190"/>
                    <a:pt x="2384" y="1141"/>
                    <a:pt x="3095" y="1141"/>
                  </a:cubicBezTo>
                  <a:cubicBezTo>
                    <a:pt x="3764" y="1141"/>
                    <a:pt x="4433" y="1184"/>
                    <a:pt x="5075" y="1184"/>
                  </a:cubicBezTo>
                  <a:cubicBezTo>
                    <a:pt x="5851" y="1184"/>
                    <a:pt x="5851" y="43"/>
                    <a:pt x="5075" y="43"/>
                  </a:cubicBezTo>
                  <a:cubicBezTo>
                    <a:pt x="4389" y="43"/>
                    <a:pt x="3676" y="0"/>
                    <a:pt x="2962"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3" name="Google Shape;2233;p32"/>
            <p:cNvSpPr/>
            <p:nvPr/>
          </p:nvSpPr>
          <p:spPr>
            <a:xfrm>
              <a:off x="1260125" y="1256650"/>
              <a:ext cx="41050" cy="134300"/>
            </a:xfrm>
            <a:custGeom>
              <a:avLst/>
              <a:gdLst/>
              <a:ahLst/>
              <a:cxnLst/>
              <a:rect l="l" t="t" r="r" b="b"/>
              <a:pathLst>
                <a:path w="1642" h="5372" extrusionOk="0">
                  <a:moveTo>
                    <a:pt x="908" y="0"/>
                  </a:moveTo>
                  <a:cubicBezTo>
                    <a:pt x="679" y="0"/>
                    <a:pt x="460" y="126"/>
                    <a:pt x="389" y="430"/>
                  </a:cubicBezTo>
                  <a:cubicBezTo>
                    <a:pt x="1" y="1845"/>
                    <a:pt x="92" y="3374"/>
                    <a:pt x="92" y="4790"/>
                  </a:cubicBezTo>
                  <a:cubicBezTo>
                    <a:pt x="138" y="5178"/>
                    <a:pt x="446" y="5372"/>
                    <a:pt x="743" y="5372"/>
                  </a:cubicBezTo>
                  <a:cubicBezTo>
                    <a:pt x="1039" y="5372"/>
                    <a:pt x="1325" y="5178"/>
                    <a:pt x="1325" y="4790"/>
                  </a:cubicBezTo>
                  <a:cubicBezTo>
                    <a:pt x="1325" y="3466"/>
                    <a:pt x="1142" y="2051"/>
                    <a:pt x="1530" y="704"/>
                  </a:cubicBezTo>
                  <a:cubicBezTo>
                    <a:pt x="1641" y="302"/>
                    <a:pt x="1263" y="0"/>
                    <a:pt x="908" y="0"/>
                  </a:cubicBezTo>
                  <a:close/>
                </a:path>
              </a:pathLst>
            </a:custGeom>
            <a:solidFill>
              <a:srgbClr val="9AE5C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2234" name="Google Shape;2234;p32"/>
          <p:cNvGrpSpPr/>
          <p:nvPr/>
        </p:nvGrpSpPr>
        <p:grpSpPr>
          <a:xfrm>
            <a:off x="759450" y="10075"/>
            <a:ext cx="1021825" cy="935325"/>
            <a:chOff x="1292850" y="86275"/>
            <a:chExt cx="1021825" cy="935325"/>
          </a:xfrm>
        </p:grpSpPr>
        <p:sp>
          <p:nvSpPr>
            <p:cNvPr id="2235" name="Google Shape;2235;p32"/>
            <p:cNvSpPr/>
            <p:nvPr/>
          </p:nvSpPr>
          <p:spPr>
            <a:xfrm>
              <a:off x="1863875" y="169775"/>
              <a:ext cx="241275" cy="638000"/>
            </a:xfrm>
            <a:custGeom>
              <a:avLst/>
              <a:gdLst/>
              <a:ahLst/>
              <a:cxnLst/>
              <a:rect l="l" t="t" r="r" b="b"/>
              <a:pathLst>
                <a:path w="9651" h="25520" extrusionOk="0">
                  <a:moveTo>
                    <a:pt x="8749" y="0"/>
                  </a:moveTo>
                  <a:cubicBezTo>
                    <a:pt x="8544" y="0"/>
                    <a:pt x="8336" y="98"/>
                    <a:pt x="8194" y="332"/>
                  </a:cubicBezTo>
                  <a:cubicBezTo>
                    <a:pt x="3515" y="7476"/>
                    <a:pt x="0" y="16127"/>
                    <a:pt x="205" y="24869"/>
                  </a:cubicBezTo>
                  <a:cubicBezTo>
                    <a:pt x="205" y="25302"/>
                    <a:pt x="536" y="25519"/>
                    <a:pt x="867" y="25519"/>
                  </a:cubicBezTo>
                  <a:cubicBezTo>
                    <a:pt x="1198" y="25519"/>
                    <a:pt x="1529" y="25302"/>
                    <a:pt x="1529" y="24869"/>
                  </a:cubicBezTo>
                  <a:cubicBezTo>
                    <a:pt x="1347" y="16423"/>
                    <a:pt x="4862" y="7955"/>
                    <a:pt x="9336" y="1016"/>
                  </a:cubicBezTo>
                  <a:cubicBezTo>
                    <a:pt x="9650" y="481"/>
                    <a:pt x="9205" y="0"/>
                    <a:pt x="8749"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6" name="Google Shape;2236;p32"/>
            <p:cNvSpPr/>
            <p:nvPr/>
          </p:nvSpPr>
          <p:spPr>
            <a:xfrm>
              <a:off x="1928350" y="138400"/>
              <a:ext cx="272850" cy="289700"/>
            </a:xfrm>
            <a:custGeom>
              <a:avLst/>
              <a:gdLst/>
              <a:ahLst/>
              <a:cxnLst/>
              <a:rect l="l" t="t" r="r" b="b"/>
              <a:pathLst>
                <a:path w="10914" h="11588" extrusionOk="0">
                  <a:moveTo>
                    <a:pt x="1164" y="0"/>
                  </a:moveTo>
                  <a:cubicBezTo>
                    <a:pt x="833" y="0"/>
                    <a:pt x="525" y="217"/>
                    <a:pt x="571" y="651"/>
                  </a:cubicBezTo>
                  <a:cubicBezTo>
                    <a:pt x="662" y="2545"/>
                    <a:pt x="274" y="4554"/>
                    <a:pt x="183" y="6448"/>
                  </a:cubicBezTo>
                  <a:cubicBezTo>
                    <a:pt x="92" y="7864"/>
                    <a:pt x="0" y="9963"/>
                    <a:pt x="1233" y="11013"/>
                  </a:cubicBezTo>
                  <a:cubicBezTo>
                    <a:pt x="1684" y="11416"/>
                    <a:pt x="2183" y="11588"/>
                    <a:pt x="2710" y="11588"/>
                  </a:cubicBezTo>
                  <a:cubicBezTo>
                    <a:pt x="5412" y="11588"/>
                    <a:pt x="8854" y="7077"/>
                    <a:pt x="10363" y="5969"/>
                  </a:cubicBezTo>
                  <a:cubicBezTo>
                    <a:pt x="10914" y="5570"/>
                    <a:pt x="10548" y="4713"/>
                    <a:pt x="10028" y="4713"/>
                  </a:cubicBezTo>
                  <a:cubicBezTo>
                    <a:pt x="9923" y="4713"/>
                    <a:pt x="9812" y="4747"/>
                    <a:pt x="9701" y="4828"/>
                  </a:cubicBezTo>
                  <a:cubicBezTo>
                    <a:pt x="8734" y="5563"/>
                    <a:pt x="4682" y="10186"/>
                    <a:pt x="2664" y="10186"/>
                  </a:cubicBezTo>
                  <a:cubicBezTo>
                    <a:pt x="2302" y="10186"/>
                    <a:pt x="2005" y="10037"/>
                    <a:pt x="1803" y="9690"/>
                  </a:cubicBezTo>
                  <a:cubicBezTo>
                    <a:pt x="1142" y="8343"/>
                    <a:pt x="1507" y="6152"/>
                    <a:pt x="1621" y="4736"/>
                  </a:cubicBezTo>
                  <a:cubicBezTo>
                    <a:pt x="1712" y="3413"/>
                    <a:pt x="1986" y="1975"/>
                    <a:pt x="1895" y="651"/>
                  </a:cubicBezTo>
                  <a:cubicBezTo>
                    <a:pt x="1849" y="217"/>
                    <a:pt x="1495" y="0"/>
                    <a:pt x="1164"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7" name="Google Shape;2237;p32"/>
            <p:cNvSpPr/>
            <p:nvPr/>
          </p:nvSpPr>
          <p:spPr>
            <a:xfrm>
              <a:off x="1812100" y="150925"/>
              <a:ext cx="435525" cy="298350"/>
            </a:xfrm>
            <a:custGeom>
              <a:avLst/>
              <a:gdLst/>
              <a:ahLst/>
              <a:cxnLst/>
              <a:rect l="l" t="t" r="r" b="b"/>
              <a:pathLst>
                <a:path w="17421" h="11934" extrusionOk="0">
                  <a:moveTo>
                    <a:pt x="896" y="0"/>
                  </a:moveTo>
                  <a:cubicBezTo>
                    <a:pt x="458" y="0"/>
                    <a:pt x="1" y="476"/>
                    <a:pt x="268" y="994"/>
                  </a:cubicBezTo>
                  <a:cubicBezTo>
                    <a:pt x="1797" y="4235"/>
                    <a:pt x="2459" y="8413"/>
                    <a:pt x="5312" y="10786"/>
                  </a:cubicBezTo>
                  <a:cubicBezTo>
                    <a:pt x="6245" y="11630"/>
                    <a:pt x="7452" y="11934"/>
                    <a:pt x="8760" y="11934"/>
                  </a:cubicBezTo>
                  <a:cubicBezTo>
                    <a:pt x="11452" y="11934"/>
                    <a:pt x="14575" y="10647"/>
                    <a:pt x="16634" y="10124"/>
                  </a:cubicBezTo>
                  <a:cubicBezTo>
                    <a:pt x="17420" y="9869"/>
                    <a:pt x="17236" y="8782"/>
                    <a:pt x="16506" y="8782"/>
                  </a:cubicBezTo>
                  <a:cubicBezTo>
                    <a:pt x="16453" y="8782"/>
                    <a:pt x="16396" y="8788"/>
                    <a:pt x="16337" y="8801"/>
                  </a:cubicBezTo>
                  <a:cubicBezTo>
                    <a:pt x="14372" y="9303"/>
                    <a:pt x="11433" y="10527"/>
                    <a:pt x="8935" y="10527"/>
                  </a:cubicBezTo>
                  <a:cubicBezTo>
                    <a:pt x="7688" y="10527"/>
                    <a:pt x="6551" y="10222"/>
                    <a:pt x="5700" y="9371"/>
                  </a:cubicBezTo>
                  <a:cubicBezTo>
                    <a:pt x="3418" y="7089"/>
                    <a:pt x="2733" y="3277"/>
                    <a:pt x="1409" y="332"/>
                  </a:cubicBezTo>
                  <a:cubicBezTo>
                    <a:pt x="1288" y="98"/>
                    <a:pt x="1094" y="0"/>
                    <a:pt x="896"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8" name="Google Shape;2238;p32"/>
            <p:cNvSpPr/>
            <p:nvPr/>
          </p:nvSpPr>
          <p:spPr>
            <a:xfrm>
              <a:off x="1433025" y="305925"/>
              <a:ext cx="568500" cy="715675"/>
            </a:xfrm>
            <a:custGeom>
              <a:avLst/>
              <a:gdLst/>
              <a:ahLst/>
              <a:cxnLst/>
              <a:rect l="l" t="t" r="r" b="b"/>
              <a:pathLst>
                <a:path w="22740" h="28627" extrusionOk="0">
                  <a:moveTo>
                    <a:pt x="948" y="0"/>
                  </a:moveTo>
                  <a:cubicBezTo>
                    <a:pt x="418" y="0"/>
                    <a:pt x="1" y="660"/>
                    <a:pt x="503" y="1163"/>
                  </a:cubicBezTo>
                  <a:cubicBezTo>
                    <a:pt x="2398" y="2989"/>
                    <a:pt x="4680" y="4404"/>
                    <a:pt x="6780" y="6207"/>
                  </a:cubicBezTo>
                  <a:cubicBezTo>
                    <a:pt x="9063" y="8010"/>
                    <a:pt x="10957" y="10498"/>
                    <a:pt x="12669" y="12781"/>
                  </a:cubicBezTo>
                  <a:cubicBezTo>
                    <a:pt x="16184" y="17346"/>
                    <a:pt x="19608" y="22664"/>
                    <a:pt x="21320" y="28188"/>
                  </a:cubicBezTo>
                  <a:cubicBezTo>
                    <a:pt x="21402" y="28489"/>
                    <a:pt x="21664" y="28626"/>
                    <a:pt x="21930" y="28626"/>
                  </a:cubicBezTo>
                  <a:cubicBezTo>
                    <a:pt x="22329" y="28626"/>
                    <a:pt x="22739" y="28320"/>
                    <a:pt x="22575" y="27800"/>
                  </a:cubicBezTo>
                  <a:cubicBezTo>
                    <a:pt x="20863" y="22093"/>
                    <a:pt x="17325" y="16866"/>
                    <a:pt x="13810" y="12119"/>
                  </a:cubicBezTo>
                  <a:cubicBezTo>
                    <a:pt x="12190" y="9836"/>
                    <a:pt x="10295" y="7645"/>
                    <a:pt x="8195" y="5636"/>
                  </a:cubicBezTo>
                  <a:cubicBezTo>
                    <a:pt x="6118" y="3651"/>
                    <a:pt x="3539" y="2213"/>
                    <a:pt x="1462" y="227"/>
                  </a:cubicBezTo>
                  <a:cubicBezTo>
                    <a:pt x="1297" y="67"/>
                    <a:pt x="1117" y="0"/>
                    <a:pt x="948"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39" name="Google Shape;2239;p32"/>
            <p:cNvSpPr/>
            <p:nvPr/>
          </p:nvSpPr>
          <p:spPr>
            <a:xfrm>
              <a:off x="1356650" y="200850"/>
              <a:ext cx="309800" cy="287900"/>
            </a:xfrm>
            <a:custGeom>
              <a:avLst/>
              <a:gdLst/>
              <a:ahLst/>
              <a:cxnLst/>
              <a:rect l="l" t="t" r="r" b="b"/>
              <a:pathLst>
                <a:path w="12392" h="11516" extrusionOk="0">
                  <a:moveTo>
                    <a:pt x="8272" y="0"/>
                  </a:moveTo>
                  <a:cubicBezTo>
                    <a:pt x="7835" y="0"/>
                    <a:pt x="7377" y="500"/>
                    <a:pt x="7644" y="1097"/>
                  </a:cubicBezTo>
                  <a:cubicBezTo>
                    <a:pt x="8694" y="3288"/>
                    <a:pt x="10018" y="5754"/>
                    <a:pt x="10018" y="8219"/>
                  </a:cubicBezTo>
                  <a:cubicBezTo>
                    <a:pt x="10018" y="9687"/>
                    <a:pt x="8708" y="10127"/>
                    <a:pt x="7069" y="10127"/>
                  </a:cubicBezTo>
                  <a:cubicBezTo>
                    <a:pt x="4887" y="10127"/>
                    <a:pt x="2123" y="9347"/>
                    <a:pt x="1093" y="9177"/>
                  </a:cubicBezTo>
                  <a:cubicBezTo>
                    <a:pt x="1037" y="9166"/>
                    <a:pt x="984" y="9160"/>
                    <a:pt x="933" y="9160"/>
                  </a:cubicBezTo>
                  <a:cubicBezTo>
                    <a:pt x="195" y="9160"/>
                    <a:pt x="0" y="10325"/>
                    <a:pt x="705" y="10410"/>
                  </a:cubicBezTo>
                  <a:cubicBezTo>
                    <a:pt x="2267" y="10733"/>
                    <a:pt x="4799" y="11515"/>
                    <a:pt x="7031" y="11515"/>
                  </a:cubicBezTo>
                  <a:cubicBezTo>
                    <a:pt x="8746" y="11515"/>
                    <a:pt x="10284" y="11053"/>
                    <a:pt x="11068" y="9565"/>
                  </a:cubicBezTo>
                  <a:cubicBezTo>
                    <a:pt x="12391" y="6895"/>
                    <a:pt x="9835" y="2718"/>
                    <a:pt x="8785" y="344"/>
                  </a:cubicBezTo>
                  <a:cubicBezTo>
                    <a:pt x="8664" y="102"/>
                    <a:pt x="8470" y="0"/>
                    <a:pt x="8272" y="0"/>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0" name="Google Shape;2240;p32"/>
            <p:cNvSpPr/>
            <p:nvPr/>
          </p:nvSpPr>
          <p:spPr>
            <a:xfrm>
              <a:off x="1371800" y="178900"/>
              <a:ext cx="335175" cy="413975"/>
            </a:xfrm>
            <a:custGeom>
              <a:avLst/>
              <a:gdLst/>
              <a:ahLst/>
              <a:cxnLst/>
              <a:rect l="l" t="t" r="r" b="b"/>
              <a:pathLst>
                <a:path w="13407" h="16559" extrusionOk="0">
                  <a:moveTo>
                    <a:pt x="12290" y="1"/>
                  </a:moveTo>
                  <a:cubicBezTo>
                    <a:pt x="11957" y="1"/>
                    <a:pt x="11649" y="218"/>
                    <a:pt x="11694" y="651"/>
                  </a:cubicBezTo>
                  <a:cubicBezTo>
                    <a:pt x="12082" y="3870"/>
                    <a:pt x="12082" y="7773"/>
                    <a:pt x="9800" y="10443"/>
                  </a:cubicBezTo>
                  <a:cubicBezTo>
                    <a:pt x="7608" y="12909"/>
                    <a:pt x="3911" y="14347"/>
                    <a:pt x="761" y="15282"/>
                  </a:cubicBezTo>
                  <a:cubicBezTo>
                    <a:pt x="1" y="15467"/>
                    <a:pt x="221" y="16558"/>
                    <a:pt x="904" y="16558"/>
                  </a:cubicBezTo>
                  <a:cubicBezTo>
                    <a:pt x="980" y="16558"/>
                    <a:pt x="1062" y="16545"/>
                    <a:pt x="1149" y="16515"/>
                  </a:cubicBezTo>
                  <a:cubicBezTo>
                    <a:pt x="4664" y="15488"/>
                    <a:pt x="8567" y="13867"/>
                    <a:pt x="11032" y="11014"/>
                  </a:cubicBezTo>
                  <a:cubicBezTo>
                    <a:pt x="13406" y="8252"/>
                    <a:pt x="13406" y="3961"/>
                    <a:pt x="13041" y="651"/>
                  </a:cubicBezTo>
                  <a:cubicBezTo>
                    <a:pt x="12984" y="218"/>
                    <a:pt x="12624" y="1"/>
                    <a:pt x="12290" y="1"/>
                  </a:cubicBezTo>
                  <a:close/>
                </a:path>
              </a:pathLst>
            </a:custGeom>
            <a:solidFill>
              <a:srgbClr val="2C326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1" name="Google Shape;2241;p32"/>
            <p:cNvSpPr/>
            <p:nvPr/>
          </p:nvSpPr>
          <p:spPr>
            <a:xfrm>
              <a:off x="1555150" y="626000"/>
              <a:ext cx="232850" cy="87325"/>
            </a:xfrm>
            <a:custGeom>
              <a:avLst/>
              <a:gdLst/>
              <a:ahLst/>
              <a:cxnLst/>
              <a:rect l="l" t="t" r="r" b="b"/>
              <a:pathLst>
                <a:path w="9314" h="3493" extrusionOk="0">
                  <a:moveTo>
                    <a:pt x="4269" y="0"/>
                  </a:moveTo>
                  <a:cubicBezTo>
                    <a:pt x="4103" y="0"/>
                    <a:pt x="3938" y="23"/>
                    <a:pt x="3790" y="69"/>
                  </a:cubicBezTo>
                  <a:cubicBezTo>
                    <a:pt x="3516" y="69"/>
                    <a:pt x="3219" y="69"/>
                    <a:pt x="2945" y="160"/>
                  </a:cubicBezTo>
                  <a:cubicBezTo>
                    <a:pt x="2648" y="252"/>
                    <a:pt x="2374" y="252"/>
                    <a:pt x="2078" y="457"/>
                  </a:cubicBezTo>
                  <a:cubicBezTo>
                    <a:pt x="1804" y="548"/>
                    <a:pt x="1598" y="640"/>
                    <a:pt x="1324" y="731"/>
                  </a:cubicBezTo>
                  <a:cubicBezTo>
                    <a:pt x="1142" y="822"/>
                    <a:pt x="936" y="1028"/>
                    <a:pt x="754" y="1119"/>
                  </a:cubicBezTo>
                  <a:cubicBezTo>
                    <a:pt x="571" y="1210"/>
                    <a:pt x="457" y="1393"/>
                    <a:pt x="366" y="1484"/>
                  </a:cubicBezTo>
                  <a:cubicBezTo>
                    <a:pt x="183" y="1598"/>
                    <a:pt x="92" y="1690"/>
                    <a:pt x="92" y="1781"/>
                  </a:cubicBezTo>
                  <a:cubicBezTo>
                    <a:pt x="1" y="1781"/>
                    <a:pt x="1" y="1872"/>
                    <a:pt x="1" y="1872"/>
                  </a:cubicBezTo>
                  <a:lnTo>
                    <a:pt x="92" y="1963"/>
                  </a:lnTo>
                  <a:cubicBezTo>
                    <a:pt x="183" y="1963"/>
                    <a:pt x="274" y="2055"/>
                    <a:pt x="366" y="2169"/>
                  </a:cubicBezTo>
                  <a:cubicBezTo>
                    <a:pt x="571" y="2260"/>
                    <a:pt x="662" y="2351"/>
                    <a:pt x="845" y="2443"/>
                  </a:cubicBezTo>
                  <a:cubicBezTo>
                    <a:pt x="1028" y="2534"/>
                    <a:pt x="1233" y="2625"/>
                    <a:pt x="1507" y="2739"/>
                  </a:cubicBezTo>
                  <a:cubicBezTo>
                    <a:pt x="1712" y="2831"/>
                    <a:pt x="1895" y="2922"/>
                    <a:pt x="2169" y="3013"/>
                  </a:cubicBezTo>
                  <a:cubicBezTo>
                    <a:pt x="2374" y="3105"/>
                    <a:pt x="2648" y="3196"/>
                    <a:pt x="2945" y="3196"/>
                  </a:cubicBezTo>
                  <a:cubicBezTo>
                    <a:pt x="3424" y="3401"/>
                    <a:pt x="3995" y="3493"/>
                    <a:pt x="4566" y="3493"/>
                  </a:cubicBezTo>
                  <a:cubicBezTo>
                    <a:pt x="5136" y="3493"/>
                    <a:pt x="5707" y="3493"/>
                    <a:pt x="6163" y="3401"/>
                  </a:cubicBezTo>
                  <a:cubicBezTo>
                    <a:pt x="6734" y="3310"/>
                    <a:pt x="7305" y="3196"/>
                    <a:pt x="7693" y="3013"/>
                  </a:cubicBezTo>
                  <a:cubicBezTo>
                    <a:pt x="7989" y="2922"/>
                    <a:pt x="8172" y="2831"/>
                    <a:pt x="8355" y="2831"/>
                  </a:cubicBezTo>
                  <a:cubicBezTo>
                    <a:pt x="8560" y="2739"/>
                    <a:pt x="8743" y="2625"/>
                    <a:pt x="8834" y="2534"/>
                  </a:cubicBezTo>
                  <a:cubicBezTo>
                    <a:pt x="9017" y="2443"/>
                    <a:pt x="9131" y="2351"/>
                    <a:pt x="9222" y="2351"/>
                  </a:cubicBezTo>
                  <a:cubicBezTo>
                    <a:pt x="9222" y="2260"/>
                    <a:pt x="9313" y="2260"/>
                    <a:pt x="9313" y="2260"/>
                  </a:cubicBezTo>
                  <a:cubicBezTo>
                    <a:pt x="9313" y="2260"/>
                    <a:pt x="9313" y="2169"/>
                    <a:pt x="9222" y="2055"/>
                  </a:cubicBezTo>
                  <a:cubicBezTo>
                    <a:pt x="9131" y="2055"/>
                    <a:pt x="9017" y="1963"/>
                    <a:pt x="8925" y="1872"/>
                  </a:cubicBezTo>
                  <a:cubicBezTo>
                    <a:pt x="8834" y="1690"/>
                    <a:pt x="8651" y="1598"/>
                    <a:pt x="8560" y="1484"/>
                  </a:cubicBezTo>
                  <a:cubicBezTo>
                    <a:pt x="8355" y="1301"/>
                    <a:pt x="8172" y="1210"/>
                    <a:pt x="7989" y="1028"/>
                  </a:cubicBezTo>
                  <a:cubicBezTo>
                    <a:pt x="7510" y="822"/>
                    <a:pt x="7031" y="548"/>
                    <a:pt x="6460" y="343"/>
                  </a:cubicBezTo>
                  <a:cubicBezTo>
                    <a:pt x="5981" y="160"/>
                    <a:pt x="5319" y="69"/>
                    <a:pt x="4748" y="69"/>
                  </a:cubicBezTo>
                  <a:cubicBezTo>
                    <a:pt x="4600" y="23"/>
                    <a:pt x="4434" y="0"/>
                    <a:pt x="426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2" name="Google Shape;2242;p32"/>
            <p:cNvSpPr/>
            <p:nvPr/>
          </p:nvSpPr>
          <p:spPr>
            <a:xfrm>
              <a:off x="1783400" y="406300"/>
              <a:ext cx="114150" cy="138125"/>
            </a:xfrm>
            <a:custGeom>
              <a:avLst/>
              <a:gdLst/>
              <a:ahLst/>
              <a:cxnLst/>
              <a:rect l="l" t="t" r="r" b="b"/>
              <a:pathLst>
                <a:path w="4566" h="5525" extrusionOk="0">
                  <a:moveTo>
                    <a:pt x="275" y="1"/>
                  </a:moveTo>
                  <a:lnTo>
                    <a:pt x="275" y="115"/>
                  </a:lnTo>
                  <a:cubicBezTo>
                    <a:pt x="183" y="206"/>
                    <a:pt x="183" y="297"/>
                    <a:pt x="183" y="480"/>
                  </a:cubicBezTo>
                  <a:cubicBezTo>
                    <a:pt x="92" y="571"/>
                    <a:pt x="92" y="777"/>
                    <a:pt x="92" y="959"/>
                  </a:cubicBezTo>
                  <a:cubicBezTo>
                    <a:pt x="92" y="1142"/>
                    <a:pt x="1" y="1256"/>
                    <a:pt x="1" y="1530"/>
                  </a:cubicBezTo>
                  <a:cubicBezTo>
                    <a:pt x="1" y="1713"/>
                    <a:pt x="1" y="1918"/>
                    <a:pt x="92" y="2101"/>
                  </a:cubicBezTo>
                  <a:cubicBezTo>
                    <a:pt x="92" y="2283"/>
                    <a:pt x="183" y="2580"/>
                    <a:pt x="183" y="2763"/>
                  </a:cubicBezTo>
                  <a:cubicBezTo>
                    <a:pt x="275" y="2968"/>
                    <a:pt x="366" y="3151"/>
                    <a:pt x="457" y="3333"/>
                  </a:cubicBezTo>
                  <a:cubicBezTo>
                    <a:pt x="571" y="3539"/>
                    <a:pt x="663" y="3721"/>
                    <a:pt x="845" y="3904"/>
                  </a:cubicBezTo>
                  <a:cubicBezTo>
                    <a:pt x="1142" y="4292"/>
                    <a:pt x="1507" y="4680"/>
                    <a:pt x="1895" y="4954"/>
                  </a:cubicBezTo>
                  <a:cubicBezTo>
                    <a:pt x="1986" y="4954"/>
                    <a:pt x="2078" y="5045"/>
                    <a:pt x="2169" y="5136"/>
                  </a:cubicBezTo>
                  <a:cubicBezTo>
                    <a:pt x="2283" y="5136"/>
                    <a:pt x="2374" y="5136"/>
                    <a:pt x="2466" y="5251"/>
                  </a:cubicBezTo>
                  <a:cubicBezTo>
                    <a:pt x="2648" y="5342"/>
                    <a:pt x="2854" y="5342"/>
                    <a:pt x="3036" y="5433"/>
                  </a:cubicBezTo>
                  <a:cubicBezTo>
                    <a:pt x="3219" y="5433"/>
                    <a:pt x="3424" y="5433"/>
                    <a:pt x="3607" y="5524"/>
                  </a:cubicBezTo>
                  <a:lnTo>
                    <a:pt x="4452" y="5524"/>
                  </a:lnTo>
                  <a:cubicBezTo>
                    <a:pt x="4452" y="5524"/>
                    <a:pt x="4566" y="5433"/>
                    <a:pt x="4566" y="5342"/>
                  </a:cubicBezTo>
                  <a:lnTo>
                    <a:pt x="4566" y="5045"/>
                  </a:lnTo>
                  <a:lnTo>
                    <a:pt x="4566" y="4566"/>
                  </a:lnTo>
                  <a:cubicBezTo>
                    <a:pt x="4566" y="4383"/>
                    <a:pt x="4566" y="4201"/>
                    <a:pt x="4452" y="3995"/>
                  </a:cubicBezTo>
                  <a:cubicBezTo>
                    <a:pt x="4452" y="3813"/>
                    <a:pt x="4452" y="3630"/>
                    <a:pt x="4360" y="3424"/>
                  </a:cubicBezTo>
                  <a:cubicBezTo>
                    <a:pt x="4360" y="3333"/>
                    <a:pt x="4269" y="3242"/>
                    <a:pt x="4269" y="3151"/>
                  </a:cubicBezTo>
                  <a:cubicBezTo>
                    <a:pt x="4269" y="3059"/>
                    <a:pt x="4178" y="2968"/>
                    <a:pt x="4178" y="2854"/>
                  </a:cubicBezTo>
                  <a:cubicBezTo>
                    <a:pt x="4086" y="2489"/>
                    <a:pt x="3881" y="2101"/>
                    <a:pt x="3607" y="1827"/>
                  </a:cubicBezTo>
                  <a:cubicBezTo>
                    <a:pt x="3516" y="1713"/>
                    <a:pt x="3310" y="1530"/>
                    <a:pt x="3219" y="1347"/>
                  </a:cubicBezTo>
                  <a:cubicBezTo>
                    <a:pt x="3036" y="1256"/>
                    <a:pt x="2945" y="1142"/>
                    <a:pt x="2740" y="959"/>
                  </a:cubicBezTo>
                  <a:cubicBezTo>
                    <a:pt x="2466" y="777"/>
                    <a:pt x="2078" y="571"/>
                    <a:pt x="1713" y="389"/>
                  </a:cubicBezTo>
                  <a:cubicBezTo>
                    <a:pt x="1507" y="297"/>
                    <a:pt x="1325" y="297"/>
                    <a:pt x="1233" y="206"/>
                  </a:cubicBezTo>
                  <a:cubicBezTo>
                    <a:pt x="1028" y="206"/>
                    <a:pt x="845" y="115"/>
                    <a:pt x="754" y="115"/>
                  </a:cubicBezTo>
                  <a:cubicBezTo>
                    <a:pt x="663" y="115"/>
                    <a:pt x="457" y="115"/>
                    <a:pt x="366"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3" name="Google Shape;2243;p32"/>
            <p:cNvSpPr/>
            <p:nvPr/>
          </p:nvSpPr>
          <p:spPr>
            <a:xfrm>
              <a:off x="1932900" y="663100"/>
              <a:ext cx="180925" cy="174050"/>
            </a:xfrm>
            <a:custGeom>
              <a:avLst/>
              <a:gdLst/>
              <a:ahLst/>
              <a:cxnLst/>
              <a:rect l="l" t="t" r="r" b="b"/>
              <a:pathLst>
                <a:path w="7237" h="6962" extrusionOk="0">
                  <a:moveTo>
                    <a:pt x="6757" y="0"/>
                  </a:moveTo>
                  <a:cubicBezTo>
                    <a:pt x="6575" y="0"/>
                    <a:pt x="6369" y="0"/>
                    <a:pt x="6095" y="114"/>
                  </a:cubicBezTo>
                  <a:cubicBezTo>
                    <a:pt x="5890" y="114"/>
                    <a:pt x="5616" y="114"/>
                    <a:pt x="5319" y="206"/>
                  </a:cubicBezTo>
                  <a:cubicBezTo>
                    <a:pt x="5137" y="297"/>
                    <a:pt x="4863" y="388"/>
                    <a:pt x="4566" y="479"/>
                  </a:cubicBezTo>
                  <a:cubicBezTo>
                    <a:pt x="4292" y="571"/>
                    <a:pt x="3995" y="685"/>
                    <a:pt x="3721" y="867"/>
                  </a:cubicBezTo>
                  <a:cubicBezTo>
                    <a:pt x="3425" y="1050"/>
                    <a:pt x="3151" y="1255"/>
                    <a:pt x="2945" y="1438"/>
                  </a:cubicBezTo>
                  <a:cubicBezTo>
                    <a:pt x="2671" y="1621"/>
                    <a:pt x="2375" y="1826"/>
                    <a:pt x="2192" y="2100"/>
                  </a:cubicBezTo>
                  <a:cubicBezTo>
                    <a:pt x="1895" y="2283"/>
                    <a:pt x="1713" y="2579"/>
                    <a:pt x="1530" y="2762"/>
                  </a:cubicBezTo>
                  <a:cubicBezTo>
                    <a:pt x="1325" y="3059"/>
                    <a:pt x="1142" y="3333"/>
                    <a:pt x="1051" y="3629"/>
                  </a:cubicBezTo>
                  <a:cubicBezTo>
                    <a:pt x="868" y="3812"/>
                    <a:pt x="754" y="4109"/>
                    <a:pt x="663" y="4383"/>
                  </a:cubicBezTo>
                  <a:cubicBezTo>
                    <a:pt x="480" y="4679"/>
                    <a:pt x="389" y="4862"/>
                    <a:pt x="389" y="5136"/>
                  </a:cubicBezTo>
                  <a:cubicBezTo>
                    <a:pt x="183" y="5615"/>
                    <a:pt x="92" y="6094"/>
                    <a:pt x="92" y="6391"/>
                  </a:cubicBezTo>
                  <a:cubicBezTo>
                    <a:pt x="1" y="6574"/>
                    <a:pt x="1" y="6756"/>
                    <a:pt x="1" y="6756"/>
                  </a:cubicBezTo>
                  <a:lnTo>
                    <a:pt x="1" y="6962"/>
                  </a:lnTo>
                  <a:lnTo>
                    <a:pt x="183" y="6962"/>
                  </a:lnTo>
                  <a:cubicBezTo>
                    <a:pt x="298" y="6962"/>
                    <a:pt x="389" y="6962"/>
                    <a:pt x="572" y="6848"/>
                  </a:cubicBezTo>
                  <a:cubicBezTo>
                    <a:pt x="868" y="6848"/>
                    <a:pt x="1325" y="6665"/>
                    <a:pt x="1804" y="6482"/>
                  </a:cubicBezTo>
                  <a:cubicBezTo>
                    <a:pt x="2101" y="6391"/>
                    <a:pt x="2283" y="6277"/>
                    <a:pt x="2580" y="6094"/>
                  </a:cubicBezTo>
                  <a:cubicBezTo>
                    <a:pt x="2763" y="6003"/>
                    <a:pt x="3037" y="5821"/>
                    <a:pt x="3333" y="5615"/>
                  </a:cubicBezTo>
                  <a:cubicBezTo>
                    <a:pt x="3516" y="5524"/>
                    <a:pt x="3813" y="5341"/>
                    <a:pt x="3995" y="5136"/>
                  </a:cubicBezTo>
                  <a:cubicBezTo>
                    <a:pt x="4178" y="4953"/>
                    <a:pt x="4475" y="4679"/>
                    <a:pt x="4657" y="4474"/>
                  </a:cubicBezTo>
                  <a:cubicBezTo>
                    <a:pt x="4863" y="4291"/>
                    <a:pt x="5045" y="4109"/>
                    <a:pt x="5228" y="3812"/>
                  </a:cubicBezTo>
                  <a:cubicBezTo>
                    <a:pt x="5433" y="3629"/>
                    <a:pt x="5616" y="3424"/>
                    <a:pt x="5799" y="3150"/>
                  </a:cubicBezTo>
                  <a:cubicBezTo>
                    <a:pt x="5890" y="3059"/>
                    <a:pt x="5890" y="2967"/>
                    <a:pt x="6004" y="2762"/>
                  </a:cubicBezTo>
                  <a:cubicBezTo>
                    <a:pt x="6095" y="2671"/>
                    <a:pt x="6187" y="2579"/>
                    <a:pt x="6187" y="2488"/>
                  </a:cubicBezTo>
                  <a:cubicBezTo>
                    <a:pt x="6369" y="2191"/>
                    <a:pt x="6460" y="2009"/>
                    <a:pt x="6575" y="1826"/>
                  </a:cubicBezTo>
                  <a:cubicBezTo>
                    <a:pt x="6666" y="1529"/>
                    <a:pt x="6848" y="1347"/>
                    <a:pt x="6848" y="1141"/>
                  </a:cubicBezTo>
                  <a:cubicBezTo>
                    <a:pt x="6940" y="959"/>
                    <a:pt x="7031" y="776"/>
                    <a:pt x="7145" y="571"/>
                  </a:cubicBezTo>
                  <a:cubicBezTo>
                    <a:pt x="7145" y="479"/>
                    <a:pt x="7237" y="297"/>
                    <a:pt x="7237" y="206"/>
                  </a:cubicBezTo>
                  <a:lnTo>
                    <a:pt x="7237" y="114"/>
                  </a:lnTo>
                  <a:lnTo>
                    <a:pt x="7145" y="114"/>
                  </a:lnTo>
                  <a:cubicBezTo>
                    <a:pt x="7031" y="114"/>
                    <a:pt x="6848" y="0"/>
                    <a:pt x="6757"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4" name="Google Shape;2244;p32"/>
            <p:cNvSpPr/>
            <p:nvPr/>
          </p:nvSpPr>
          <p:spPr>
            <a:xfrm>
              <a:off x="1676125" y="851400"/>
              <a:ext cx="252250" cy="87900"/>
            </a:xfrm>
            <a:custGeom>
              <a:avLst/>
              <a:gdLst/>
              <a:ahLst/>
              <a:cxnLst/>
              <a:rect l="l" t="t" r="r" b="b"/>
              <a:pathLst>
                <a:path w="10090" h="3516" extrusionOk="0">
                  <a:moveTo>
                    <a:pt x="5319" y="0"/>
                  </a:moveTo>
                  <a:cubicBezTo>
                    <a:pt x="4657" y="0"/>
                    <a:pt x="3995" y="0"/>
                    <a:pt x="3333" y="92"/>
                  </a:cubicBezTo>
                  <a:cubicBezTo>
                    <a:pt x="2762" y="183"/>
                    <a:pt x="2192" y="274"/>
                    <a:pt x="1712" y="457"/>
                  </a:cubicBezTo>
                  <a:cubicBezTo>
                    <a:pt x="1233" y="662"/>
                    <a:pt x="868" y="845"/>
                    <a:pt x="480" y="1028"/>
                  </a:cubicBezTo>
                  <a:cubicBezTo>
                    <a:pt x="389" y="1142"/>
                    <a:pt x="297" y="1233"/>
                    <a:pt x="183" y="1233"/>
                  </a:cubicBezTo>
                  <a:cubicBezTo>
                    <a:pt x="92" y="1324"/>
                    <a:pt x="0" y="1324"/>
                    <a:pt x="0" y="1324"/>
                  </a:cubicBezTo>
                  <a:lnTo>
                    <a:pt x="92" y="1416"/>
                  </a:lnTo>
                  <a:cubicBezTo>
                    <a:pt x="183" y="1507"/>
                    <a:pt x="297" y="1598"/>
                    <a:pt x="480" y="1712"/>
                  </a:cubicBezTo>
                  <a:cubicBezTo>
                    <a:pt x="662" y="1986"/>
                    <a:pt x="1050" y="2283"/>
                    <a:pt x="1530" y="2466"/>
                  </a:cubicBezTo>
                  <a:cubicBezTo>
                    <a:pt x="2009" y="2739"/>
                    <a:pt x="2580" y="2945"/>
                    <a:pt x="3150" y="3127"/>
                  </a:cubicBezTo>
                  <a:cubicBezTo>
                    <a:pt x="3721" y="3310"/>
                    <a:pt x="4383" y="3424"/>
                    <a:pt x="4954" y="3515"/>
                  </a:cubicBezTo>
                  <a:lnTo>
                    <a:pt x="6757" y="3515"/>
                  </a:lnTo>
                  <a:cubicBezTo>
                    <a:pt x="7031" y="3515"/>
                    <a:pt x="7327" y="3424"/>
                    <a:pt x="7510" y="3424"/>
                  </a:cubicBezTo>
                  <a:cubicBezTo>
                    <a:pt x="7807" y="3424"/>
                    <a:pt x="8081" y="3310"/>
                    <a:pt x="8286" y="3310"/>
                  </a:cubicBezTo>
                  <a:cubicBezTo>
                    <a:pt x="8377" y="3310"/>
                    <a:pt x="8560" y="3219"/>
                    <a:pt x="8651" y="3219"/>
                  </a:cubicBezTo>
                  <a:cubicBezTo>
                    <a:pt x="8743" y="3219"/>
                    <a:pt x="8857" y="3219"/>
                    <a:pt x="8948" y="3127"/>
                  </a:cubicBezTo>
                  <a:cubicBezTo>
                    <a:pt x="9222" y="3127"/>
                    <a:pt x="9427" y="3127"/>
                    <a:pt x="9610" y="3036"/>
                  </a:cubicBezTo>
                  <a:cubicBezTo>
                    <a:pt x="9701" y="3036"/>
                    <a:pt x="9884" y="2945"/>
                    <a:pt x="9998" y="2945"/>
                  </a:cubicBezTo>
                  <a:cubicBezTo>
                    <a:pt x="10089" y="2945"/>
                    <a:pt x="10089" y="2854"/>
                    <a:pt x="10089" y="2854"/>
                  </a:cubicBezTo>
                  <a:lnTo>
                    <a:pt x="9998" y="2739"/>
                  </a:lnTo>
                  <a:cubicBezTo>
                    <a:pt x="9998" y="2648"/>
                    <a:pt x="9884" y="2557"/>
                    <a:pt x="9793" y="2374"/>
                  </a:cubicBezTo>
                  <a:cubicBezTo>
                    <a:pt x="9701" y="2283"/>
                    <a:pt x="9610" y="2078"/>
                    <a:pt x="9427" y="1895"/>
                  </a:cubicBezTo>
                  <a:cubicBezTo>
                    <a:pt x="9427" y="1804"/>
                    <a:pt x="9313" y="1712"/>
                    <a:pt x="9222" y="1712"/>
                  </a:cubicBezTo>
                  <a:cubicBezTo>
                    <a:pt x="9131" y="1598"/>
                    <a:pt x="9039" y="1507"/>
                    <a:pt x="8948" y="1416"/>
                  </a:cubicBezTo>
                  <a:cubicBezTo>
                    <a:pt x="8651" y="1233"/>
                    <a:pt x="8469" y="1028"/>
                    <a:pt x="8172" y="845"/>
                  </a:cubicBezTo>
                  <a:cubicBezTo>
                    <a:pt x="7807" y="754"/>
                    <a:pt x="7601" y="662"/>
                    <a:pt x="7236" y="457"/>
                  </a:cubicBezTo>
                  <a:cubicBezTo>
                    <a:pt x="6939" y="366"/>
                    <a:pt x="6665" y="274"/>
                    <a:pt x="6277" y="183"/>
                  </a:cubicBezTo>
                  <a:cubicBezTo>
                    <a:pt x="6004" y="92"/>
                    <a:pt x="5616" y="92"/>
                    <a:pt x="5319" y="0"/>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5" name="Google Shape;2245;p32"/>
            <p:cNvSpPr/>
            <p:nvPr/>
          </p:nvSpPr>
          <p:spPr>
            <a:xfrm>
              <a:off x="1350350" y="250700"/>
              <a:ext cx="151550" cy="104700"/>
            </a:xfrm>
            <a:custGeom>
              <a:avLst/>
              <a:gdLst/>
              <a:ahLst/>
              <a:cxnLst/>
              <a:rect l="l" t="t" r="r" b="b"/>
              <a:pathLst>
                <a:path w="6062" h="4188" extrusionOk="0">
                  <a:moveTo>
                    <a:pt x="3255" y="0"/>
                  </a:moveTo>
                  <a:cubicBezTo>
                    <a:pt x="2890" y="0"/>
                    <a:pt x="2497" y="128"/>
                    <a:pt x="2098" y="427"/>
                  </a:cubicBezTo>
                  <a:cubicBezTo>
                    <a:pt x="0" y="1729"/>
                    <a:pt x="1473" y="4187"/>
                    <a:pt x="3183" y="4187"/>
                  </a:cubicBezTo>
                  <a:cubicBezTo>
                    <a:pt x="3482" y="4187"/>
                    <a:pt x="3788" y="4112"/>
                    <a:pt x="4084" y="3942"/>
                  </a:cubicBezTo>
                  <a:cubicBezTo>
                    <a:pt x="6062" y="2850"/>
                    <a:pt x="4977" y="0"/>
                    <a:pt x="3255"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6" name="Google Shape;2246;p32"/>
            <p:cNvSpPr/>
            <p:nvPr/>
          </p:nvSpPr>
          <p:spPr>
            <a:xfrm>
              <a:off x="1484225" y="157600"/>
              <a:ext cx="128400" cy="87700"/>
            </a:xfrm>
            <a:custGeom>
              <a:avLst/>
              <a:gdLst/>
              <a:ahLst/>
              <a:cxnLst/>
              <a:rect l="l" t="t" r="r" b="b"/>
              <a:pathLst>
                <a:path w="5136" h="3508" extrusionOk="0">
                  <a:moveTo>
                    <a:pt x="2793" y="1"/>
                  </a:moveTo>
                  <a:cubicBezTo>
                    <a:pt x="2479" y="1"/>
                    <a:pt x="2137" y="109"/>
                    <a:pt x="1788" y="362"/>
                  </a:cubicBezTo>
                  <a:cubicBezTo>
                    <a:pt x="1" y="1489"/>
                    <a:pt x="1255" y="3508"/>
                    <a:pt x="2724" y="3508"/>
                  </a:cubicBezTo>
                  <a:cubicBezTo>
                    <a:pt x="2981" y="3508"/>
                    <a:pt x="3244" y="3446"/>
                    <a:pt x="3499" y="3307"/>
                  </a:cubicBezTo>
                  <a:cubicBezTo>
                    <a:pt x="5136" y="2366"/>
                    <a:pt x="4262" y="1"/>
                    <a:pt x="279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7" name="Google Shape;2247;p32"/>
            <p:cNvSpPr/>
            <p:nvPr/>
          </p:nvSpPr>
          <p:spPr>
            <a:xfrm>
              <a:off x="1592400" y="115225"/>
              <a:ext cx="153700" cy="104175"/>
            </a:xfrm>
            <a:custGeom>
              <a:avLst/>
              <a:gdLst/>
              <a:ahLst/>
              <a:cxnLst/>
              <a:rect l="l" t="t" r="r" b="b"/>
              <a:pathLst>
                <a:path w="6148" h="4167" extrusionOk="0">
                  <a:moveTo>
                    <a:pt x="3303" y="1"/>
                  </a:moveTo>
                  <a:cubicBezTo>
                    <a:pt x="2928" y="1"/>
                    <a:pt x="2524" y="131"/>
                    <a:pt x="2117" y="437"/>
                  </a:cubicBezTo>
                  <a:cubicBezTo>
                    <a:pt x="1" y="1730"/>
                    <a:pt x="1518" y="4167"/>
                    <a:pt x="3246" y="4167"/>
                  </a:cubicBezTo>
                  <a:cubicBezTo>
                    <a:pt x="3531" y="4167"/>
                    <a:pt x="3822" y="4100"/>
                    <a:pt x="4103" y="3952"/>
                  </a:cubicBezTo>
                  <a:cubicBezTo>
                    <a:pt x="6147" y="2770"/>
                    <a:pt x="5032" y="1"/>
                    <a:pt x="330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8" name="Google Shape;2248;p32"/>
            <p:cNvSpPr/>
            <p:nvPr/>
          </p:nvSpPr>
          <p:spPr>
            <a:xfrm>
              <a:off x="1296500" y="400125"/>
              <a:ext cx="127875" cy="87700"/>
            </a:xfrm>
            <a:custGeom>
              <a:avLst/>
              <a:gdLst/>
              <a:ahLst/>
              <a:cxnLst/>
              <a:rect l="l" t="t" r="r" b="b"/>
              <a:pathLst>
                <a:path w="5115" h="3508" extrusionOk="0">
                  <a:moveTo>
                    <a:pt x="2759" y="0"/>
                  </a:moveTo>
                  <a:cubicBezTo>
                    <a:pt x="2452" y="0"/>
                    <a:pt x="2121" y="109"/>
                    <a:pt x="1787" y="362"/>
                  </a:cubicBezTo>
                  <a:cubicBezTo>
                    <a:pt x="0" y="1488"/>
                    <a:pt x="1254" y="3508"/>
                    <a:pt x="2653" y="3508"/>
                  </a:cubicBezTo>
                  <a:cubicBezTo>
                    <a:pt x="2898" y="3508"/>
                    <a:pt x="3147" y="3446"/>
                    <a:pt x="3385" y="3306"/>
                  </a:cubicBezTo>
                  <a:cubicBezTo>
                    <a:pt x="5115" y="2366"/>
                    <a:pt x="4196" y="0"/>
                    <a:pt x="2759"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49" name="Google Shape;2249;p32"/>
            <p:cNvSpPr/>
            <p:nvPr/>
          </p:nvSpPr>
          <p:spPr>
            <a:xfrm>
              <a:off x="1292850" y="529975"/>
              <a:ext cx="154175" cy="105450"/>
            </a:xfrm>
            <a:custGeom>
              <a:avLst/>
              <a:gdLst/>
              <a:ahLst/>
              <a:cxnLst/>
              <a:rect l="l" t="t" r="r" b="b"/>
              <a:pathLst>
                <a:path w="6167" h="4218" extrusionOk="0">
                  <a:moveTo>
                    <a:pt x="3281" y="1"/>
                  </a:moveTo>
                  <a:cubicBezTo>
                    <a:pt x="2915" y="1"/>
                    <a:pt x="2519" y="119"/>
                    <a:pt x="2116" y="395"/>
                  </a:cubicBezTo>
                  <a:cubicBezTo>
                    <a:pt x="1" y="1785"/>
                    <a:pt x="1515" y="4217"/>
                    <a:pt x="3241" y="4217"/>
                  </a:cubicBezTo>
                  <a:cubicBezTo>
                    <a:pt x="3527" y="4217"/>
                    <a:pt x="3819" y="4150"/>
                    <a:pt x="4101" y="4001"/>
                  </a:cubicBezTo>
                  <a:cubicBezTo>
                    <a:pt x="6166" y="2827"/>
                    <a:pt x="5071" y="1"/>
                    <a:pt x="328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0" name="Google Shape;2250;p32"/>
            <p:cNvSpPr/>
            <p:nvPr/>
          </p:nvSpPr>
          <p:spPr>
            <a:xfrm>
              <a:off x="1897925" y="86275"/>
              <a:ext cx="128000" cy="87700"/>
            </a:xfrm>
            <a:custGeom>
              <a:avLst/>
              <a:gdLst/>
              <a:ahLst/>
              <a:cxnLst/>
              <a:rect l="l" t="t" r="r" b="b"/>
              <a:pathLst>
                <a:path w="5120" h="3508" extrusionOk="0">
                  <a:moveTo>
                    <a:pt x="2760" y="1"/>
                  </a:moveTo>
                  <a:cubicBezTo>
                    <a:pt x="2452" y="1"/>
                    <a:pt x="2122" y="109"/>
                    <a:pt x="1788" y="362"/>
                  </a:cubicBezTo>
                  <a:cubicBezTo>
                    <a:pt x="1" y="1489"/>
                    <a:pt x="1255" y="3508"/>
                    <a:pt x="2668" y="3508"/>
                  </a:cubicBezTo>
                  <a:cubicBezTo>
                    <a:pt x="2915" y="3508"/>
                    <a:pt x="3167" y="3446"/>
                    <a:pt x="3409" y="3306"/>
                  </a:cubicBezTo>
                  <a:cubicBezTo>
                    <a:pt x="5120" y="2366"/>
                    <a:pt x="4197" y="1"/>
                    <a:pt x="276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1" name="Google Shape;2251;p32"/>
            <p:cNvSpPr/>
            <p:nvPr/>
          </p:nvSpPr>
          <p:spPr>
            <a:xfrm>
              <a:off x="2017600" y="113950"/>
              <a:ext cx="154650" cy="105450"/>
            </a:xfrm>
            <a:custGeom>
              <a:avLst/>
              <a:gdLst/>
              <a:ahLst/>
              <a:cxnLst/>
              <a:rect l="l" t="t" r="r" b="b"/>
              <a:pathLst>
                <a:path w="6186" h="4218" extrusionOk="0">
                  <a:moveTo>
                    <a:pt x="3275" y="1"/>
                  </a:moveTo>
                  <a:cubicBezTo>
                    <a:pt x="2913" y="1"/>
                    <a:pt x="2526" y="120"/>
                    <a:pt x="2137" y="396"/>
                  </a:cubicBezTo>
                  <a:cubicBezTo>
                    <a:pt x="0" y="1768"/>
                    <a:pt x="1533" y="4217"/>
                    <a:pt x="3266" y="4217"/>
                  </a:cubicBezTo>
                  <a:cubicBezTo>
                    <a:pt x="3551" y="4217"/>
                    <a:pt x="3842" y="4151"/>
                    <a:pt x="4122" y="4003"/>
                  </a:cubicBezTo>
                  <a:cubicBezTo>
                    <a:pt x="6186" y="2810"/>
                    <a:pt x="5031" y="1"/>
                    <a:pt x="327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2" name="Google Shape;2252;p32"/>
            <p:cNvSpPr/>
            <p:nvPr/>
          </p:nvSpPr>
          <p:spPr>
            <a:xfrm>
              <a:off x="2160875" y="338575"/>
              <a:ext cx="153800" cy="105375"/>
            </a:xfrm>
            <a:custGeom>
              <a:avLst/>
              <a:gdLst/>
              <a:ahLst/>
              <a:cxnLst/>
              <a:rect l="l" t="t" r="r" b="b"/>
              <a:pathLst>
                <a:path w="6152" h="4215" extrusionOk="0">
                  <a:moveTo>
                    <a:pt x="3308" y="1"/>
                  </a:moveTo>
                  <a:cubicBezTo>
                    <a:pt x="2933" y="1"/>
                    <a:pt x="2526" y="128"/>
                    <a:pt x="2112" y="427"/>
                  </a:cubicBezTo>
                  <a:cubicBezTo>
                    <a:pt x="0" y="1803"/>
                    <a:pt x="1473" y="4214"/>
                    <a:pt x="3181" y="4214"/>
                  </a:cubicBezTo>
                  <a:cubicBezTo>
                    <a:pt x="3486" y="4214"/>
                    <a:pt x="3797" y="4138"/>
                    <a:pt x="4098" y="3965"/>
                  </a:cubicBezTo>
                  <a:cubicBezTo>
                    <a:pt x="6151" y="2854"/>
                    <a:pt x="5079" y="1"/>
                    <a:pt x="330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3" name="Google Shape;2253;p32"/>
            <p:cNvSpPr/>
            <p:nvPr/>
          </p:nvSpPr>
          <p:spPr>
            <a:xfrm>
              <a:off x="2126000" y="223175"/>
              <a:ext cx="128000" cy="88550"/>
            </a:xfrm>
            <a:custGeom>
              <a:avLst/>
              <a:gdLst/>
              <a:ahLst/>
              <a:cxnLst/>
              <a:rect l="l" t="t" r="r" b="b"/>
              <a:pathLst>
                <a:path w="5120" h="3542" extrusionOk="0">
                  <a:moveTo>
                    <a:pt x="2736" y="1"/>
                  </a:moveTo>
                  <a:cubicBezTo>
                    <a:pt x="2412" y="1"/>
                    <a:pt x="2061" y="116"/>
                    <a:pt x="1704" y="387"/>
                  </a:cubicBezTo>
                  <a:cubicBezTo>
                    <a:pt x="0" y="1529"/>
                    <a:pt x="1186" y="3541"/>
                    <a:pt x="2630" y="3541"/>
                  </a:cubicBezTo>
                  <a:cubicBezTo>
                    <a:pt x="2889" y="3541"/>
                    <a:pt x="3156" y="3477"/>
                    <a:pt x="3416" y="3331"/>
                  </a:cubicBezTo>
                  <a:cubicBezTo>
                    <a:pt x="5119" y="2395"/>
                    <a:pt x="4213" y="1"/>
                    <a:pt x="273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4" name="Google Shape;2254;p32"/>
            <p:cNvSpPr/>
            <p:nvPr/>
          </p:nvSpPr>
          <p:spPr>
            <a:xfrm>
              <a:off x="1762100" y="107600"/>
              <a:ext cx="128575" cy="89100"/>
            </a:xfrm>
            <a:custGeom>
              <a:avLst/>
              <a:gdLst/>
              <a:ahLst/>
              <a:cxnLst/>
              <a:rect l="l" t="t" r="r" b="b"/>
              <a:pathLst>
                <a:path w="5143" h="3564" extrusionOk="0">
                  <a:moveTo>
                    <a:pt x="2761" y="1"/>
                  </a:moveTo>
                  <a:cubicBezTo>
                    <a:pt x="2454" y="1"/>
                    <a:pt x="2123" y="107"/>
                    <a:pt x="1788" y="353"/>
                  </a:cubicBezTo>
                  <a:cubicBezTo>
                    <a:pt x="0" y="1493"/>
                    <a:pt x="1291" y="3564"/>
                    <a:pt x="2719" y="3564"/>
                  </a:cubicBezTo>
                  <a:cubicBezTo>
                    <a:pt x="2950" y="3564"/>
                    <a:pt x="3184" y="3510"/>
                    <a:pt x="3409" y="3389"/>
                  </a:cubicBezTo>
                  <a:cubicBezTo>
                    <a:pt x="5143" y="2372"/>
                    <a:pt x="4216" y="1"/>
                    <a:pt x="2761"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2255" name="Google Shape;2255;p32"/>
          <p:cNvSpPr/>
          <p:nvPr/>
        </p:nvSpPr>
        <p:spPr>
          <a:xfrm>
            <a:off x="2041475" y="3052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6" name="Google Shape;2256;p32"/>
          <p:cNvSpPr/>
          <p:nvPr/>
        </p:nvSpPr>
        <p:spPr>
          <a:xfrm>
            <a:off x="2623750" y="15697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7" name="Google Shape;2257;p32"/>
          <p:cNvSpPr/>
          <p:nvPr/>
        </p:nvSpPr>
        <p:spPr>
          <a:xfrm>
            <a:off x="1999425" y="539975"/>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8" name="Google Shape;2258;p32"/>
          <p:cNvSpPr/>
          <p:nvPr/>
        </p:nvSpPr>
        <p:spPr>
          <a:xfrm>
            <a:off x="3447225" y="235175"/>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59" name="Google Shape;2259;p32"/>
          <p:cNvSpPr/>
          <p:nvPr/>
        </p:nvSpPr>
        <p:spPr>
          <a:xfrm>
            <a:off x="7604075" y="106725"/>
            <a:ext cx="171200" cy="188325"/>
          </a:xfrm>
          <a:custGeom>
            <a:avLst/>
            <a:gdLst/>
            <a:ahLst/>
            <a:cxnLst/>
            <a:rect l="l" t="t" r="r" b="b"/>
            <a:pathLst>
              <a:path w="6848" h="7533" extrusionOk="0">
                <a:moveTo>
                  <a:pt x="3424" y="0"/>
                </a:moveTo>
                <a:lnTo>
                  <a:pt x="2386" y="2928"/>
                </a:lnTo>
                <a:lnTo>
                  <a:pt x="2386" y="2928"/>
                </a:lnTo>
                <a:lnTo>
                  <a:pt x="0" y="2968"/>
                </a:lnTo>
                <a:lnTo>
                  <a:pt x="1854" y="4428"/>
                </a:lnTo>
                <a:lnTo>
                  <a:pt x="754" y="7533"/>
                </a:lnTo>
                <a:lnTo>
                  <a:pt x="3308" y="5572"/>
                </a:lnTo>
                <a:lnTo>
                  <a:pt x="5798" y="7533"/>
                </a:lnTo>
                <a:lnTo>
                  <a:pt x="5798" y="7533"/>
                </a:lnTo>
                <a:lnTo>
                  <a:pt x="4815" y="4414"/>
                </a:lnTo>
                <a:lnTo>
                  <a:pt x="6848" y="2854"/>
                </a:lnTo>
                <a:lnTo>
                  <a:pt x="6848" y="2854"/>
                </a:lnTo>
                <a:lnTo>
                  <a:pt x="4337" y="2895"/>
                </a:lnTo>
                <a:lnTo>
                  <a:pt x="4337" y="2895"/>
                </a:lnTo>
                <a:lnTo>
                  <a:pt x="3424" y="0"/>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0" name="Google Shape;2260;p32"/>
          <p:cNvSpPr/>
          <p:nvPr/>
        </p:nvSpPr>
        <p:spPr>
          <a:xfrm>
            <a:off x="8677175" y="1057625"/>
            <a:ext cx="171225" cy="190050"/>
          </a:xfrm>
          <a:custGeom>
            <a:avLst/>
            <a:gdLst/>
            <a:ahLst/>
            <a:cxnLst/>
            <a:rect l="l" t="t" r="r" b="b"/>
            <a:pathLst>
              <a:path w="6849" h="7602" extrusionOk="0">
                <a:moveTo>
                  <a:pt x="3425" y="1"/>
                </a:moveTo>
                <a:lnTo>
                  <a:pt x="2494" y="2945"/>
                </a:lnTo>
                <a:lnTo>
                  <a:pt x="1" y="2945"/>
                </a:lnTo>
                <a:lnTo>
                  <a:pt x="2009" y="4480"/>
                </a:lnTo>
                <a:lnTo>
                  <a:pt x="1051" y="7510"/>
                </a:lnTo>
                <a:lnTo>
                  <a:pt x="3476" y="5601"/>
                </a:lnTo>
                <a:lnTo>
                  <a:pt x="6095" y="7602"/>
                </a:lnTo>
                <a:lnTo>
                  <a:pt x="4977" y="4419"/>
                </a:lnTo>
                <a:lnTo>
                  <a:pt x="6848" y="2945"/>
                </a:lnTo>
                <a:lnTo>
                  <a:pt x="4459" y="2945"/>
                </a:lnTo>
                <a:lnTo>
                  <a:pt x="3425" y="1"/>
                </a:ln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1" name="Google Shape;2261;p32"/>
          <p:cNvSpPr/>
          <p:nvPr/>
        </p:nvSpPr>
        <p:spPr>
          <a:xfrm>
            <a:off x="8276400" y="10070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2262" name="Google Shape;2262;p32"/>
          <p:cNvSpPr/>
          <p:nvPr/>
        </p:nvSpPr>
        <p:spPr>
          <a:xfrm>
            <a:off x="8848400" y="364800"/>
            <a:ext cx="61650" cy="47975"/>
          </a:xfrm>
          <a:custGeom>
            <a:avLst/>
            <a:gdLst/>
            <a:ahLst/>
            <a:cxnLst/>
            <a:rect l="l" t="t" r="r" b="b"/>
            <a:pathLst>
              <a:path w="2466" h="1919" extrusionOk="0">
                <a:moveTo>
                  <a:pt x="1233" y="1"/>
                </a:moveTo>
                <a:cubicBezTo>
                  <a:pt x="0" y="1"/>
                  <a:pt x="0" y="1918"/>
                  <a:pt x="1233" y="1918"/>
                </a:cubicBezTo>
                <a:cubicBezTo>
                  <a:pt x="2465" y="1918"/>
                  <a:pt x="2465" y="1"/>
                  <a:pt x="1233"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63023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5.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8.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9.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4" tIns="45717" rIns="91434" bIns="4571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fld id="{F448F28A-5113-4268-9C0A-96E4AF8DBADB}" type="datetimeFigureOut">
              <a:rPr lang="en-US" smtClean="0"/>
              <a:t>21/11/2021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fld id="{3AD7C0BB-36D3-4491-9068-0633E169B0EB}" type="slidenum">
              <a:rPr lang="en-US" smtClean="0"/>
              <a:t>‹#›</a:t>
            </a:fld>
            <a:endParaRPr lang="en-US"/>
          </a:p>
        </p:txBody>
      </p:sp>
    </p:spTree>
    <p:extLst>
      <p:ext uri="{BB962C8B-B14F-4D97-AF65-F5344CB8AC3E}">
        <p14:creationId xmlns:p14="http://schemas.microsoft.com/office/powerpoint/2010/main" val="573376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F938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19" tIns="91419" rIns="91419" bIns="91419" anchor="t" anchorCtr="0">
            <a:noAutofit/>
          </a:bodyPr>
          <a:lstStyle>
            <a:lvl1pPr lvl="0">
              <a:spcBef>
                <a:spcPts val="0"/>
              </a:spcBef>
              <a:spcAft>
                <a:spcPts val="0"/>
              </a:spcAft>
              <a:buClr>
                <a:schemeClr val="lt1"/>
              </a:buClr>
              <a:buSzPts val="2800"/>
              <a:buFont typeface="Henny Penny"/>
              <a:buNone/>
              <a:defRPr sz="2800">
                <a:solidFill>
                  <a:schemeClr val="lt1"/>
                </a:solidFill>
                <a:latin typeface="Henny Penny"/>
                <a:ea typeface="Henny Penny"/>
                <a:cs typeface="Henny Penny"/>
                <a:sym typeface="Henny Penn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19" tIns="91419" rIns="91419" bIns="91419" anchor="t" anchorCtr="0">
            <a:noAutofit/>
          </a:bodyPr>
          <a:lstStyle>
            <a:lvl1pPr marL="457200" lvl="0" indent="-342900">
              <a:lnSpc>
                <a:spcPct val="115000"/>
              </a:lnSpc>
              <a:spcBef>
                <a:spcPts val="0"/>
              </a:spcBef>
              <a:spcAft>
                <a:spcPts val="0"/>
              </a:spcAft>
              <a:buClr>
                <a:srgbClr val="F8BD59"/>
              </a:buClr>
              <a:buSzPts val="1800"/>
              <a:buFont typeface="Satisfy"/>
              <a:buChar char="●"/>
              <a:defRPr sz="1800">
                <a:solidFill>
                  <a:srgbClr val="F8BD59"/>
                </a:solidFill>
                <a:latin typeface="Satisfy"/>
                <a:ea typeface="Satisfy"/>
                <a:cs typeface="Satisfy"/>
                <a:sym typeface="Satisfy"/>
              </a:defRPr>
            </a:lvl1pPr>
            <a:lvl2pPr marL="914400" lvl="1"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2pPr>
            <a:lvl3pPr marL="1371600" lvl="2"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3pPr>
            <a:lvl4pPr marL="1828800" lvl="3"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4pPr>
            <a:lvl5pPr marL="2286000" lvl="4"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5pPr>
            <a:lvl6pPr marL="2743200" lvl="5"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6pPr>
            <a:lvl7pPr marL="3200400" lvl="6"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7pPr>
            <a:lvl8pPr marL="3657600" lvl="7"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8pPr>
            <a:lvl9pPr marL="4114800" lvl="8" indent="-317500">
              <a:lnSpc>
                <a:spcPct val="115000"/>
              </a:lnSpc>
              <a:spcBef>
                <a:spcPts val="1600"/>
              </a:spcBef>
              <a:spcAft>
                <a:spcPts val="1600"/>
              </a:spcAft>
              <a:buClr>
                <a:srgbClr val="F8BD59"/>
              </a:buClr>
              <a:buSzPts val="1400"/>
              <a:buFont typeface="Satisfy"/>
              <a:buChar char="■"/>
              <a:defRPr>
                <a:solidFill>
                  <a:srgbClr val="F8BD59"/>
                </a:solidFill>
                <a:latin typeface="Satisfy"/>
                <a:ea typeface="Satisfy"/>
                <a:cs typeface="Satisfy"/>
                <a:sym typeface="Satisfy"/>
              </a:defRPr>
            </a:lvl9pPr>
          </a:lstStyle>
          <a:p>
            <a:endParaRPr/>
          </a:p>
        </p:txBody>
      </p:sp>
    </p:spTree>
    <p:extLst>
      <p:ext uri="{BB962C8B-B14F-4D97-AF65-F5344CB8AC3E}">
        <p14:creationId xmlns:p14="http://schemas.microsoft.com/office/powerpoint/2010/main" val="400092784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70" r:id="rId6"/>
    <p:sldLayoutId id="2147483671" r:id="rId7"/>
    <p:sldLayoutId id="2147483673" r:id="rId8"/>
    <p:sldLayoutId id="2147483680" r:id="rId9"/>
    <p:sldLayoutId id="2147483681" r:id="rId10"/>
    <p:sldLayoutId id="2147483682" r:id="rId11"/>
    <p:sldLayoutId id="2147483687" r:id="rId12"/>
    <p:sldLayoutId id="2147483690" r:id="rId13"/>
    <p:sldLayoutId id="2147483691" r:id="rId14"/>
    <p:sldLayoutId id="2147483692" r:id="rId15"/>
    <p:sldLayoutId id="2147483693" r:id="rId16"/>
    <p:sldLayoutId id="2147483694" r:id="rId17"/>
    <p:sldLayoutId id="2147483695" r:id="rId18"/>
    <p:sldLayoutId id="214748369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67" tIns="34289" rIns="68567" bIns="34289" rtlCol="0" anchor="ctr"/>
          <a:lstStyle/>
          <a:p>
            <a:pPr algn="ctr" defTabSz="685647"/>
            <a:endParaRPr lang="zh-CN" altLang="en-US" sz="1400">
              <a:solidFill>
                <a:srgbClr val="FFFFFF"/>
              </a:solidFill>
            </a:endParaRPr>
          </a:p>
        </p:txBody>
      </p:sp>
      <p:sp>
        <p:nvSpPr>
          <p:cNvPr id="12" name="文本框 11"/>
          <p:cNvSpPr txBox="1"/>
          <p:nvPr userDrawn="1"/>
        </p:nvSpPr>
        <p:spPr>
          <a:xfrm>
            <a:off x="2973229" y="1764515"/>
            <a:ext cx="3547586" cy="1165703"/>
          </a:xfrm>
          <a:prstGeom prst="rect">
            <a:avLst/>
          </a:prstGeom>
          <a:noFill/>
        </p:spPr>
        <p:txBody>
          <a:bodyPr wrap="square" lIns="68567" tIns="34289" rIns="68567" bIns="34289" rtlCol="0" anchor="t">
            <a:spAutoFit/>
          </a:bodyPr>
          <a:lstStyle/>
          <a:p>
            <a:pPr defTabSz="68564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64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64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64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64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28" tIns="45714" rIns="91428" bIns="45714" rtlCol="0">
            <a:spAutoFit/>
          </a:bodyPr>
          <a:lstStyle/>
          <a:p>
            <a:pPr algn="ctr" defTabSz="914220"/>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3009630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0" tIns="45700" rIns="91400" bIns="4570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0" tIns="45700" rIns="91400" bIns="4570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0" tIns="45700" rIns="91400" bIns="45700" rtlCol="0" anchor="ctr"/>
          <a:lstStyle>
            <a:lvl1pPr algn="l">
              <a:defRPr sz="1200">
                <a:solidFill>
                  <a:schemeClr val="tx1">
                    <a:tint val="75000"/>
                  </a:schemeClr>
                </a:solidFill>
              </a:defRPr>
            </a:lvl1pPr>
          </a:lstStyle>
          <a:p>
            <a:pPr defTabSz="913950"/>
            <a:fld id="{EA6813E2-E50B-479A-A86D-0100FFD72FFE}" type="datetimeFigureOut">
              <a:rPr lang="en-US" smtClean="0">
                <a:solidFill>
                  <a:prstClr val="black">
                    <a:tint val="75000"/>
                  </a:prstClr>
                </a:solidFill>
              </a:rPr>
              <a:pPr defTabSz="913950"/>
              <a:t>21/11/2021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0" tIns="45700" rIns="91400" bIns="45700" rtlCol="0" anchor="ctr"/>
          <a:lstStyle>
            <a:lvl1pPr algn="ctr">
              <a:defRPr sz="1200">
                <a:solidFill>
                  <a:schemeClr val="tx1">
                    <a:tint val="75000"/>
                  </a:schemeClr>
                </a:solidFill>
              </a:defRPr>
            </a:lvl1pPr>
          </a:lstStyle>
          <a:p>
            <a:pPr defTabSz="91395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0" tIns="45700" rIns="91400" bIns="45700" rtlCol="0" anchor="ctr"/>
          <a:lstStyle>
            <a:lvl1pPr algn="r">
              <a:defRPr sz="1200">
                <a:solidFill>
                  <a:schemeClr val="tx1">
                    <a:tint val="75000"/>
                  </a:schemeClr>
                </a:solidFill>
              </a:defRPr>
            </a:lvl1pPr>
          </a:lstStyle>
          <a:p>
            <a:pPr defTabSz="913950"/>
            <a:fld id="{BD0B96BE-1227-4428-8909-873ABDA045C8}" type="slidenum">
              <a:rPr lang="en-US" smtClean="0">
                <a:solidFill>
                  <a:prstClr val="black">
                    <a:tint val="75000"/>
                  </a:prstClr>
                </a:solidFill>
              </a:rPr>
              <a:pPr defTabSz="913950"/>
              <a:t>‹#›</a:t>
            </a:fld>
            <a:endParaRPr lang="en-US">
              <a:solidFill>
                <a:prstClr val="black">
                  <a:tint val="75000"/>
                </a:prstClr>
              </a:solidFill>
            </a:endParaRPr>
          </a:p>
        </p:txBody>
      </p:sp>
    </p:spTree>
    <p:extLst>
      <p:ext uri="{BB962C8B-B14F-4D97-AF65-F5344CB8AC3E}">
        <p14:creationId xmlns:p14="http://schemas.microsoft.com/office/powerpoint/2010/main" val="82817911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950"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589" indent="-285610" algn="l" defTabSz="91395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31" indent="-228480" algn="l" defTabSz="91395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0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379"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34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60" indent="-228480" algn="l" defTabSz="91395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50" rtl="0" eaLnBrk="1" latinLnBrk="0" hangingPunct="1">
        <a:defRPr sz="1800" kern="1200">
          <a:solidFill>
            <a:schemeClr val="tx1"/>
          </a:solidFill>
          <a:latin typeface="+mn-lt"/>
          <a:ea typeface="+mn-ea"/>
          <a:cs typeface="+mn-cs"/>
        </a:defRPr>
      </a:lvl1pPr>
      <a:lvl2pPr marL="456962" algn="l" defTabSz="913950" rtl="0" eaLnBrk="1" latinLnBrk="0" hangingPunct="1">
        <a:defRPr sz="1800" kern="1200">
          <a:solidFill>
            <a:schemeClr val="tx1"/>
          </a:solidFill>
          <a:latin typeface="+mn-lt"/>
          <a:ea typeface="+mn-ea"/>
          <a:cs typeface="+mn-cs"/>
        </a:defRPr>
      </a:lvl2pPr>
      <a:lvl3pPr marL="913950" algn="l" defTabSz="913950" rtl="0" eaLnBrk="1" latinLnBrk="0" hangingPunct="1">
        <a:defRPr sz="1800" kern="1200">
          <a:solidFill>
            <a:schemeClr val="tx1"/>
          </a:solidFill>
          <a:latin typeface="+mn-lt"/>
          <a:ea typeface="+mn-ea"/>
          <a:cs typeface="+mn-cs"/>
        </a:defRPr>
      </a:lvl3pPr>
      <a:lvl4pPr marL="1370920" algn="l" defTabSz="913950" rtl="0" eaLnBrk="1" latinLnBrk="0" hangingPunct="1">
        <a:defRPr sz="1800" kern="1200">
          <a:solidFill>
            <a:schemeClr val="tx1"/>
          </a:solidFill>
          <a:latin typeface="+mn-lt"/>
          <a:ea typeface="+mn-ea"/>
          <a:cs typeface="+mn-cs"/>
        </a:defRPr>
      </a:lvl4pPr>
      <a:lvl5pPr marL="1827899" algn="l" defTabSz="913950" rtl="0" eaLnBrk="1" latinLnBrk="0" hangingPunct="1">
        <a:defRPr sz="1800" kern="1200">
          <a:solidFill>
            <a:schemeClr val="tx1"/>
          </a:solidFill>
          <a:latin typeface="+mn-lt"/>
          <a:ea typeface="+mn-ea"/>
          <a:cs typeface="+mn-cs"/>
        </a:defRPr>
      </a:lvl5pPr>
      <a:lvl6pPr marL="2284860" algn="l" defTabSz="913950" rtl="0" eaLnBrk="1" latinLnBrk="0" hangingPunct="1">
        <a:defRPr sz="1800" kern="1200">
          <a:solidFill>
            <a:schemeClr val="tx1"/>
          </a:solidFill>
          <a:latin typeface="+mn-lt"/>
          <a:ea typeface="+mn-ea"/>
          <a:cs typeface="+mn-cs"/>
        </a:defRPr>
      </a:lvl6pPr>
      <a:lvl7pPr marL="2741822" algn="l" defTabSz="913950" rtl="0" eaLnBrk="1" latinLnBrk="0" hangingPunct="1">
        <a:defRPr sz="1800" kern="1200">
          <a:solidFill>
            <a:schemeClr val="tx1"/>
          </a:solidFill>
          <a:latin typeface="+mn-lt"/>
          <a:ea typeface="+mn-ea"/>
          <a:cs typeface="+mn-cs"/>
        </a:defRPr>
      </a:lvl7pPr>
      <a:lvl8pPr marL="3198800" algn="l" defTabSz="913950" rtl="0" eaLnBrk="1" latinLnBrk="0" hangingPunct="1">
        <a:defRPr sz="1800" kern="1200">
          <a:solidFill>
            <a:schemeClr val="tx1"/>
          </a:solidFill>
          <a:latin typeface="+mn-lt"/>
          <a:ea typeface="+mn-ea"/>
          <a:cs typeface="+mn-cs"/>
        </a:defRPr>
      </a:lvl8pPr>
      <a:lvl9pPr marL="3655771" algn="l" defTabSz="9139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6" tIns="45713" rIns="91426"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6" tIns="45713" rIns="91426"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6" tIns="45713" rIns="91426" bIns="45713" rtlCol="0" anchor="ctr"/>
          <a:lstStyle>
            <a:lvl1pPr algn="l">
              <a:defRPr sz="1200">
                <a:solidFill>
                  <a:schemeClr val="tx1">
                    <a:tint val="75000"/>
                  </a:schemeClr>
                </a:solidFill>
              </a:defRPr>
            </a:lvl1pPr>
          </a:lstStyle>
          <a:p>
            <a:pPr defTabSz="914243"/>
            <a:fld id="{BF5B18F7-5E52-45FC-83B6-9EFDAA1DF6FF}" type="datetimeFigureOut">
              <a:rPr lang="en-US" smtClean="0">
                <a:solidFill>
                  <a:prstClr val="black">
                    <a:tint val="75000"/>
                  </a:prstClr>
                </a:solidFill>
              </a:rPr>
              <a:pPr defTabSz="914243"/>
              <a:t>21/11/2021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6" tIns="45713" rIns="91426" bIns="45713" rtlCol="0" anchor="ctr"/>
          <a:lstStyle>
            <a:lvl1pPr algn="ctr">
              <a:defRPr sz="1200">
                <a:solidFill>
                  <a:schemeClr val="tx1">
                    <a:tint val="75000"/>
                  </a:schemeClr>
                </a:solidFill>
              </a:defRPr>
            </a:lvl1pPr>
          </a:lstStyle>
          <a:p>
            <a:pPr defTabSz="91424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6" tIns="45713" rIns="91426" bIns="45713" rtlCol="0" anchor="ctr"/>
          <a:lstStyle>
            <a:lvl1pPr algn="r">
              <a:defRPr sz="1200">
                <a:solidFill>
                  <a:schemeClr val="tx1">
                    <a:tint val="75000"/>
                  </a:schemeClr>
                </a:solidFill>
              </a:defRPr>
            </a:lvl1pPr>
          </a:lstStyle>
          <a:p>
            <a:pPr defTabSz="914243"/>
            <a:fld id="{C5BCA9C2-B314-472B-A75A-4170EB334E26}" type="slidenum">
              <a:rPr lang="en-US" smtClean="0">
                <a:solidFill>
                  <a:prstClr val="black">
                    <a:tint val="75000"/>
                  </a:prstClr>
                </a:solidFill>
              </a:rPr>
              <a:pPr defTabSz="914243"/>
              <a:t>‹#›</a:t>
            </a:fld>
            <a:endParaRPr lang="en-US">
              <a:solidFill>
                <a:prstClr val="black">
                  <a:tint val="75000"/>
                </a:prstClr>
              </a:solidFill>
            </a:endParaRPr>
          </a:p>
        </p:txBody>
      </p:sp>
    </p:spTree>
    <p:extLst>
      <p:ext uri="{BB962C8B-B14F-4D97-AF65-F5344CB8AC3E}">
        <p14:creationId xmlns:p14="http://schemas.microsoft.com/office/powerpoint/2010/main" val="31710377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243" rtl="0" eaLnBrk="1" latinLnBrk="0" hangingPunct="1">
        <a:spcBef>
          <a:spcPct val="0"/>
        </a:spcBef>
        <a:buNone/>
        <a:defRPr sz="4400" kern="1200">
          <a:solidFill>
            <a:schemeClr val="tx1"/>
          </a:solidFill>
          <a:latin typeface="+mj-lt"/>
          <a:ea typeface="+mj-ea"/>
          <a:cs typeface="+mj-cs"/>
        </a:defRPr>
      </a:lvl1pPr>
    </p:titleStyle>
    <p:bodyStyle>
      <a:lvl1pPr marL="342839" indent="-342839" algn="l" defTabSz="91424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23" indent="-285701" algn="l" defTabSz="91424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01" indent="-228558" algn="l" defTabSz="91424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20"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4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159"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8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02"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21" indent="-228558" algn="l" defTabSz="91424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43" rtl="0" eaLnBrk="1" latinLnBrk="0" hangingPunct="1">
        <a:defRPr sz="1800" kern="1200">
          <a:solidFill>
            <a:schemeClr val="tx1"/>
          </a:solidFill>
          <a:latin typeface="+mn-lt"/>
          <a:ea typeface="+mn-ea"/>
          <a:cs typeface="+mn-cs"/>
        </a:defRPr>
      </a:lvl1pPr>
      <a:lvl2pPr marL="457118" algn="l" defTabSz="914243" rtl="0" eaLnBrk="1" latinLnBrk="0" hangingPunct="1">
        <a:defRPr sz="1800" kern="1200">
          <a:solidFill>
            <a:schemeClr val="tx1"/>
          </a:solidFill>
          <a:latin typeface="+mn-lt"/>
          <a:ea typeface="+mn-ea"/>
          <a:cs typeface="+mn-cs"/>
        </a:defRPr>
      </a:lvl2pPr>
      <a:lvl3pPr marL="914243" algn="l" defTabSz="914243" rtl="0" eaLnBrk="1" latinLnBrk="0" hangingPunct="1">
        <a:defRPr sz="1800" kern="1200">
          <a:solidFill>
            <a:schemeClr val="tx1"/>
          </a:solidFill>
          <a:latin typeface="+mn-lt"/>
          <a:ea typeface="+mn-ea"/>
          <a:cs typeface="+mn-cs"/>
        </a:defRPr>
      </a:lvl3pPr>
      <a:lvl4pPr marL="1371362" algn="l" defTabSz="914243" rtl="0" eaLnBrk="1" latinLnBrk="0" hangingPunct="1">
        <a:defRPr sz="1800" kern="1200">
          <a:solidFill>
            <a:schemeClr val="tx1"/>
          </a:solidFill>
          <a:latin typeface="+mn-lt"/>
          <a:ea typeface="+mn-ea"/>
          <a:cs typeface="+mn-cs"/>
        </a:defRPr>
      </a:lvl4pPr>
      <a:lvl5pPr marL="1828484" algn="l" defTabSz="914243" rtl="0" eaLnBrk="1" latinLnBrk="0" hangingPunct="1">
        <a:defRPr sz="1800" kern="1200">
          <a:solidFill>
            <a:schemeClr val="tx1"/>
          </a:solidFill>
          <a:latin typeface="+mn-lt"/>
          <a:ea typeface="+mn-ea"/>
          <a:cs typeface="+mn-cs"/>
        </a:defRPr>
      </a:lvl5pPr>
      <a:lvl6pPr marL="2285601" algn="l" defTabSz="914243" rtl="0" eaLnBrk="1" latinLnBrk="0" hangingPunct="1">
        <a:defRPr sz="1800" kern="1200">
          <a:solidFill>
            <a:schemeClr val="tx1"/>
          </a:solidFill>
          <a:latin typeface="+mn-lt"/>
          <a:ea typeface="+mn-ea"/>
          <a:cs typeface="+mn-cs"/>
        </a:defRPr>
      </a:lvl6pPr>
      <a:lvl7pPr marL="2742719" algn="l" defTabSz="914243" rtl="0" eaLnBrk="1" latinLnBrk="0" hangingPunct="1">
        <a:defRPr sz="1800" kern="1200">
          <a:solidFill>
            <a:schemeClr val="tx1"/>
          </a:solidFill>
          <a:latin typeface="+mn-lt"/>
          <a:ea typeface="+mn-ea"/>
          <a:cs typeface="+mn-cs"/>
        </a:defRPr>
      </a:lvl7pPr>
      <a:lvl8pPr marL="3199840" algn="l" defTabSz="914243" rtl="0" eaLnBrk="1" latinLnBrk="0" hangingPunct="1">
        <a:defRPr sz="1800" kern="1200">
          <a:solidFill>
            <a:schemeClr val="tx1"/>
          </a:solidFill>
          <a:latin typeface="+mn-lt"/>
          <a:ea typeface="+mn-ea"/>
          <a:cs typeface="+mn-cs"/>
        </a:defRPr>
      </a:lvl8pPr>
      <a:lvl9pPr marL="3656960" algn="l" defTabSz="91424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316B207-1CC2-42BA-B52F-920C94D9BC2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BAE517B-5962-429D-8E7E-58960E7CD490}"/>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199325-5F07-4896-B9AE-32B0BF0D603B}"/>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7A450A4-3668-4241-ADBD-8E143AB099AA}" type="datetimeFigureOut">
              <a:rPr lang="en-US" smtClean="0">
                <a:solidFill>
                  <a:prstClr val="black">
                    <a:tint val="75000"/>
                  </a:prstClr>
                </a:solidFill>
              </a:rPr>
              <a:pPr defTabSz="685800"/>
              <a:t>21/11/2021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C46D49E-39B9-4187-9897-1CB8E4B6675A}"/>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3F65D89-0EF2-4581-AFA2-C0F8B55EC3E8}"/>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C5E2E914-97EB-4318-B4CE-3270607D028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341601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F938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Henny Penny"/>
              <a:buNone/>
              <a:defRPr sz="2800">
                <a:solidFill>
                  <a:schemeClr val="lt1"/>
                </a:solidFill>
                <a:latin typeface="Henny Penny"/>
                <a:ea typeface="Henny Penny"/>
                <a:cs typeface="Henny Penny"/>
                <a:sym typeface="Henny Penn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F8BD59"/>
              </a:buClr>
              <a:buSzPts val="1800"/>
              <a:buFont typeface="Satisfy"/>
              <a:buChar char="●"/>
              <a:defRPr sz="1800">
                <a:solidFill>
                  <a:srgbClr val="F8BD59"/>
                </a:solidFill>
                <a:latin typeface="Satisfy"/>
                <a:ea typeface="Satisfy"/>
                <a:cs typeface="Satisfy"/>
                <a:sym typeface="Satisfy"/>
              </a:defRPr>
            </a:lvl1pPr>
            <a:lvl2pPr marL="914400" lvl="1"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2pPr>
            <a:lvl3pPr marL="1371600" lvl="2"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3pPr>
            <a:lvl4pPr marL="1828800" lvl="3"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4pPr>
            <a:lvl5pPr marL="2286000" lvl="4"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5pPr>
            <a:lvl6pPr marL="2743200" lvl="5"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6pPr>
            <a:lvl7pPr marL="3200400" lvl="6"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7pPr>
            <a:lvl8pPr marL="3657600" lvl="7" indent="-317500">
              <a:lnSpc>
                <a:spcPct val="115000"/>
              </a:lnSpc>
              <a:spcBef>
                <a:spcPts val="1600"/>
              </a:spcBef>
              <a:spcAft>
                <a:spcPts val="0"/>
              </a:spcAft>
              <a:buClr>
                <a:srgbClr val="F8BD59"/>
              </a:buClr>
              <a:buSzPts val="1400"/>
              <a:buFont typeface="Satisfy"/>
              <a:buChar char="○"/>
              <a:defRPr>
                <a:solidFill>
                  <a:srgbClr val="F8BD59"/>
                </a:solidFill>
                <a:latin typeface="Satisfy"/>
                <a:ea typeface="Satisfy"/>
                <a:cs typeface="Satisfy"/>
                <a:sym typeface="Satisfy"/>
              </a:defRPr>
            </a:lvl8pPr>
            <a:lvl9pPr marL="4114800" lvl="8" indent="-317500">
              <a:lnSpc>
                <a:spcPct val="115000"/>
              </a:lnSpc>
              <a:spcBef>
                <a:spcPts val="1600"/>
              </a:spcBef>
              <a:spcAft>
                <a:spcPts val="1600"/>
              </a:spcAft>
              <a:buClr>
                <a:srgbClr val="F8BD59"/>
              </a:buClr>
              <a:buSzPts val="1400"/>
              <a:buFont typeface="Satisfy"/>
              <a:buChar char="■"/>
              <a:defRPr>
                <a:solidFill>
                  <a:srgbClr val="F8BD59"/>
                </a:solidFill>
                <a:latin typeface="Satisfy"/>
                <a:ea typeface="Satisfy"/>
                <a:cs typeface="Satisfy"/>
                <a:sym typeface="Satisfy"/>
              </a:defRPr>
            </a:lvl9pPr>
          </a:lstStyle>
          <a:p>
            <a:endParaRPr/>
          </a:p>
        </p:txBody>
      </p:sp>
    </p:spTree>
    <p:extLst>
      <p:ext uri="{BB962C8B-B14F-4D97-AF65-F5344CB8AC3E}">
        <p14:creationId xmlns:p14="http://schemas.microsoft.com/office/powerpoint/2010/main" val="355732955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BF5B18F7-5E52-45FC-83B6-9EFDAA1DF6FF}" type="datetimeFigureOut">
              <a:rPr lang="en-US" smtClean="0">
                <a:solidFill>
                  <a:prstClr val="black">
                    <a:tint val="75000"/>
                  </a:prstClr>
                </a:solidFill>
              </a:rPr>
              <a:pPr defTabSz="914310"/>
              <a:t>21/11/2021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5BCA9C2-B314-472B-A75A-4170EB334E26}"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85799582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21/11/2021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336410061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png"/><Relationship Id="rId3" Type="http://schemas.openxmlformats.org/officeDocument/2006/relationships/image" Target="../media/image14.jpeg"/><Relationship Id="rId7" Type="http://schemas.microsoft.com/office/2007/relationships/hdphoto" Target="../media/hdphoto7.wdp"/><Relationship Id="rId12" Type="http://schemas.openxmlformats.org/officeDocument/2006/relationships/hyperlink" Target="mailto:hongvu7219@gmail.com" TargetMode="External"/><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17.png"/><Relationship Id="rId11" Type="http://schemas.openxmlformats.org/officeDocument/2006/relationships/hyperlink" Target="https://www.facebook.com/vuhong1972" TargetMode="External"/><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1.wdp"/><Relationship Id="rId18" Type="http://schemas.openxmlformats.org/officeDocument/2006/relationships/image" Target="../media/image24.png"/><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5.png"/><Relationship Id="rId34" Type="http://schemas.openxmlformats.org/officeDocument/2006/relationships/hyperlink" Target="mailto:hongvu7219@gmail.com" TargetMode="External"/><Relationship Id="rId7" Type="http://schemas.openxmlformats.org/officeDocument/2006/relationships/image" Target="../media/image16.png"/><Relationship Id="rId12" Type="http://schemas.openxmlformats.org/officeDocument/2006/relationships/image" Target="../media/image22.png"/><Relationship Id="rId17" Type="http://schemas.microsoft.com/office/2007/relationships/hdphoto" Target="../media/hdphoto8.wdp"/><Relationship Id="rId25" Type="http://schemas.openxmlformats.org/officeDocument/2006/relationships/image" Target="../media/image27.png"/><Relationship Id="rId33" Type="http://schemas.openxmlformats.org/officeDocument/2006/relationships/hyperlink" Target="https://www.facebook.com/vuhong1972" TargetMode="External"/><Relationship Id="rId2" Type="http://schemas.openxmlformats.org/officeDocument/2006/relationships/notesSlide" Target="../notesSlides/notesSlide13.xml"/><Relationship Id="rId16" Type="http://schemas.openxmlformats.org/officeDocument/2006/relationships/image" Target="../media/image18.png"/><Relationship Id="rId20" Type="http://schemas.openxmlformats.org/officeDocument/2006/relationships/slide" Target="slide15.xml"/><Relationship Id="rId29" Type="http://schemas.openxmlformats.org/officeDocument/2006/relationships/slide" Target="slide14.xml"/><Relationship Id="rId1" Type="http://schemas.openxmlformats.org/officeDocument/2006/relationships/slideLayout" Target="../slideLayouts/slideLayout74.xml"/><Relationship Id="rId6" Type="http://schemas.openxmlformats.org/officeDocument/2006/relationships/image" Target="../media/image15.png"/><Relationship Id="rId11" Type="http://schemas.microsoft.com/office/2007/relationships/hdphoto" Target="../media/hdphoto10.wdp"/><Relationship Id="rId24" Type="http://schemas.openxmlformats.org/officeDocument/2006/relationships/slide" Target="slide17.xml"/><Relationship Id="rId32" Type="http://schemas.openxmlformats.org/officeDocument/2006/relationships/slide" Target="slide18.xml"/><Relationship Id="rId5" Type="http://schemas.openxmlformats.org/officeDocument/2006/relationships/image" Target="../media/image14.jpeg"/><Relationship Id="rId15" Type="http://schemas.microsoft.com/office/2007/relationships/hdphoto" Target="../media/hdphoto12.wdp"/><Relationship Id="rId23" Type="http://schemas.openxmlformats.org/officeDocument/2006/relationships/image" Target="../media/image26.png"/><Relationship Id="rId28" Type="http://schemas.microsoft.com/office/2007/relationships/hdphoto" Target="../media/hdphoto14.wdp"/><Relationship Id="rId10" Type="http://schemas.openxmlformats.org/officeDocument/2006/relationships/image" Target="../media/image21.png"/><Relationship Id="rId19" Type="http://schemas.microsoft.com/office/2007/relationships/hdphoto" Target="../media/hdphoto13.wdp"/><Relationship Id="rId31" Type="http://schemas.openxmlformats.org/officeDocument/2006/relationships/image" Target="../media/image30.gif"/><Relationship Id="rId4" Type="http://schemas.openxmlformats.org/officeDocument/2006/relationships/audio" Target="../media/audio2.wav"/><Relationship Id="rId9" Type="http://schemas.microsoft.com/office/2007/relationships/hdphoto" Target="../media/hdphoto9.wdp"/><Relationship Id="rId14" Type="http://schemas.openxmlformats.org/officeDocument/2006/relationships/image" Target="../media/image23.png"/><Relationship Id="rId22" Type="http://schemas.openxmlformats.org/officeDocument/2006/relationships/slide" Target="slide16.xml"/><Relationship Id="rId27" Type="http://schemas.openxmlformats.org/officeDocument/2006/relationships/image" Target="../media/image28.png"/><Relationship Id="rId30" Type="http://schemas.openxmlformats.org/officeDocument/2006/relationships/image" Target="../media/image29.png"/><Relationship Id="rId35"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hyperlink" Target="https://www.facebook.com/vuhong1972" TargetMode="External"/><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32.png"/><Relationship Id="rId11" Type="http://schemas.microsoft.com/office/2007/relationships/hdphoto" Target="../media/hdphoto15.wdp"/><Relationship Id="rId5" Type="http://schemas.openxmlformats.org/officeDocument/2006/relationships/slide" Target="slide13.xml"/><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3.wdp"/><Relationship Id="rId1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hyperlink" Target="https://www.facebook.com/vuhong1972" TargetMode="External"/><Relationship Id="rId2" Type="http://schemas.openxmlformats.org/officeDocument/2006/relationships/notesSlide" Target="../notesSlides/notesSlide15.xml"/><Relationship Id="rId1" Type="http://schemas.openxmlformats.org/officeDocument/2006/relationships/slideLayout" Target="../slideLayouts/slideLayout74.xml"/><Relationship Id="rId6" Type="http://schemas.openxmlformats.org/officeDocument/2006/relationships/image" Target="../media/image32.png"/><Relationship Id="rId11" Type="http://schemas.microsoft.com/office/2007/relationships/hdphoto" Target="../media/hdphoto16.wdp"/><Relationship Id="rId5" Type="http://schemas.openxmlformats.org/officeDocument/2006/relationships/slide" Target="slide13.xml"/><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4.wdp"/><Relationship Id="rId1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74.xml"/><Relationship Id="rId6" Type="http://schemas.openxmlformats.org/officeDocument/2006/relationships/image" Target="../media/image32.png"/><Relationship Id="rId11" Type="http://schemas.microsoft.com/office/2007/relationships/hdphoto" Target="../media/hdphoto16.wdp"/><Relationship Id="rId5" Type="http://schemas.openxmlformats.org/officeDocument/2006/relationships/slide" Target="slide13.xml"/><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5.wdp"/><Relationship Id="rId1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mailto:hongvu7219@gmail.com" TargetMode="External"/><Relationship Id="rId3" Type="http://schemas.openxmlformats.org/officeDocument/2006/relationships/audio" Target="../media/audio3.wav"/><Relationship Id="rId7" Type="http://schemas.openxmlformats.org/officeDocument/2006/relationships/image" Target="../media/image33.png"/><Relationship Id="rId12"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74.xml"/><Relationship Id="rId6" Type="http://schemas.openxmlformats.org/officeDocument/2006/relationships/image" Target="../media/image32.png"/><Relationship Id="rId11" Type="http://schemas.microsoft.com/office/2007/relationships/hdphoto" Target="../media/hdphoto16.wdp"/><Relationship Id="rId5" Type="http://schemas.openxmlformats.org/officeDocument/2006/relationships/slide" Target="slide13.xml"/><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6.wdp"/><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87.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6.wdp"/><Relationship Id="rId3" Type="http://schemas.openxmlformats.org/officeDocument/2006/relationships/image" Target="../media/image10.png"/><Relationship Id="rId7" Type="http://schemas.openxmlformats.org/officeDocument/2006/relationships/image" Target="../media/image1.png"/><Relationship Id="rId12"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06.xml"/><Relationship Id="rId6" Type="http://schemas.openxmlformats.org/officeDocument/2006/relationships/hyperlink" Target="mailto:hongvu7219@gmail.com" TargetMode="External"/><Relationship Id="rId11" Type="http://schemas.microsoft.com/office/2007/relationships/hdphoto" Target="../media/hdphoto5.wdp"/><Relationship Id="rId5" Type="http://schemas.openxmlformats.org/officeDocument/2006/relationships/hyperlink" Target="https://www.facebook.com/vuhong1972" TargetMode="External"/><Relationship Id="rId10" Type="http://schemas.openxmlformats.org/officeDocument/2006/relationships/image" Target="../media/image11.png"/><Relationship Id="rId4" Type="http://schemas.microsoft.com/office/2007/relationships/hdphoto" Target="../media/hdphoto4.wdp"/><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facebook.com/vuhong1972" TargetMode="External"/><Relationship Id="rId7" Type="http://schemas.microsoft.com/office/2007/relationships/hdphoto" Target="../media/hdphoto17.wdp"/><Relationship Id="rId2" Type="http://schemas.openxmlformats.org/officeDocument/2006/relationships/notesSlide" Target="../notesSlides/notesSlide21.xml"/><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hyperlink" Target="mailto:hongvu7219@gmail.com" TargetMode="External"/><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facebook.com/vuhong1972" TargetMode="External"/><Relationship Id="rId7" Type="http://schemas.microsoft.com/office/2007/relationships/hdphoto" Target="../media/hdphoto17.wdp"/><Relationship Id="rId2" Type="http://schemas.openxmlformats.org/officeDocument/2006/relationships/notesSlide" Target="../notesSlides/notesSlide22.xml"/><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facebook.com/vuhong1972" TargetMode="External"/><Relationship Id="rId7" Type="http://schemas.microsoft.com/office/2007/relationships/hdphoto" Target="../media/hdphoto17.wdp"/><Relationship Id="rId2" Type="http://schemas.openxmlformats.org/officeDocument/2006/relationships/notesSlide" Target="../notesSlides/notesSlide23.xml"/><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hyperlink" Target="mailto:hongvu7219@gmail.com" TargetMode="External"/><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facebook.com/vuhong1972" TargetMode="External"/><Relationship Id="rId7" Type="http://schemas.microsoft.com/office/2007/relationships/hdphoto" Target="../media/hdphoto17.wdp"/><Relationship Id="rId2" Type="http://schemas.openxmlformats.org/officeDocument/2006/relationships/notesSlide" Target="../notesSlides/notesSlide24.xml"/><Relationship Id="rId1" Type="http://schemas.openxmlformats.org/officeDocument/2006/relationships/slideLayout" Target="../slideLayouts/slideLayout121.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hyperlink" Target="mailto:hongvu7219@gmail.com" TargetMode="External"/><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18.wdp"/><Relationship Id="rId2" Type="http://schemas.openxmlformats.org/officeDocument/2006/relationships/notesSlide" Target="../notesSlides/notesSlide27.xml"/><Relationship Id="rId1" Type="http://schemas.openxmlformats.org/officeDocument/2006/relationships/slideLayout" Target="../slideLayouts/slideLayout111.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8.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4.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hyperlink" Target="mailto:hongvu7219@gmail.com" TargetMode="External"/><Relationship Id="rId4" Type="http://schemas.microsoft.com/office/2007/relationships/hdphoto" Target="../media/hdphoto1.wdp"/><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hyperlink" Target="https://www.facebook.com/vuhong1972" TargetMode="External"/><Relationship Id="rId5" Type="http://schemas.openxmlformats.org/officeDocument/2006/relationships/image" Target="../media/image8.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openxmlformats.org/officeDocument/2006/relationships/hyperlink" Target="https://www.facebook.com/vuhong1972" TargetMode="External"/><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9.png"/><Relationship Id="rId11" Type="http://schemas.microsoft.com/office/2007/relationships/hdphoto" Target="../media/hdphoto5.wdp"/><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hyperlink" Target="mailto:hongvu7219@gmail.com" TargetMode="Externa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hyperlink" Target="mailto:hongvu7219@gmail.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facebook.com/vuhong1972" TargetMode="External"/><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5" Type="http://schemas.openxmlformats.org/officeDocument/2006/relationships/image" Target="../media/image1.png"/><Relationship Id="rId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98"/>
        <p:cNvGrpSpPr/>
        <p:nvPr/>
      </p:nvGrpSpPr>
      <p:grpSpPr>
        <a:xfrm>
          <a:off x="0" y="0"/>
          <a:ext cx="0" cy="0"/>
          <a:chOff x="0" y="0"/>
          <a:chExt cx="0" cy="0"/>
        </a:xfrm>
      </p:grpSpPr>
      <p:grpSp>
        <p:nvGrpSpPr>
          <p:cNvPr id="3999" name="Google Shape;3999;p45"/>
          <p:cNvGrpSpPr/>
          <p:nvPr/>
        </p:nvGrpSpPr>
        <p:grpSpPr>
          <a:xfrm>
            <a:off x="486100" y="593178"/>
            <a:ext cx="7967700" cy="4100725"/>
            <a:chOff x="486100" y="593175"/>
            <a:chExt cx="7967700" cy="4100725"/>
          </a:xfrm>
        </p:grpSpPr>
        <p:sp>
          <p:nvSpPr>
            <p:cNvPr id="4000" name="Google Shape;4000;p45"/>
            <p:cNvSpPr/>
            <p:nvPr/>
          </p:nvSpPr>
          <p:spPr>
            <a:xfrm>
              <a:off x="7335863" y="619175"/>
              <a:ext cx="176700" cy="220625"/>
            </a:xfrm>
            <a:custGeom>
              <a:avLst/>
              <a:gdLst/>
              <a:ahLst/>
              <a:cxnLst/>
              <a:rect l="l" t="t" r="r" b="b"/>
              <a:pathLst>
                <a:path w="7068" h="8825" extrusionOk="0">
                  <a:moveTo>
                    <a:pt x="3414" y="1"/>
                  </a:moveTo>
                  <a:cubicBezTo>
                    <a:pt x="2995" y="1"/>
                    <a:pt x="2915" y="2257"/>
                    <a:pt x="2336" y="3075"/>
                  </a:cubicBezTo>
                  <a:cubicBezTo>
                    <a:pt x="1837" y="3834"/>
                    <a:pt x="1" y="4333"/>
                    <a:pt x="1" y="4752"/>
                  </a:cubicBezTo>
                  <a:cubicBezTo>
                    <a:pt x="1" y="5171"/>
                    <a:pt x="1757" y="5251"/>
                    <a:pt x="2336" y="5990"/>
                  </a:cubicBezTo>
                  <a:cubicBezTo>
                    <a:pt x="2915" y="6669"/>
                    <a:pt x="3255" y="8825"/>
                    <a:pt x="3574" y="8825"/>
                  </a:cubicBezTo>
                  <a:cubicBezTo>
                    <a:pt x="3913" y="8825"/>
                    <a:pt x="4173" y="6748"/>
                    <a:pt x="4672" y="5990"/>
                  </a:cubicBezTo>
                  <a:cubicBezTo>
                    <a:pt x="5171" y="5331"/>
                    <a:pt x="7068" y="4912"/>
                    <a:pt x="7068" y="4493"/>
                  </a:cubicBezTo>
                  <a:cubicBezTo>
                    <a:pt x="7068" y="4173"/>
                    <a:pt x="5171" y="3754"/>
                    <a:pt x="4672" y="3075"/>
                  </a:cubicBezTo>
                  <a:cubicBezTo>
                    <a:pt x="3993" y="2257"/>
                    <a:pt x="3834" y="1"/>
                    <a:pt x="34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1" name="Google Shape;4001;p45"/>
            <p:cNvSpPr/>
            <p:nvPr/>
          </p:nvSpPr>
          <p:spPr>
            <a:xfrm>
              <a:off x="7458400" y="36365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2" name="Google Shape;4002;p45"/>
            <p:cNvSpPr/>
            <p:nvPr/>
          </p:nvSpPr>
          <p:spPr>
            <a:xfrm>
              <a:off x="634038" y="2340475"/>
              <a:ext cx="176675" cy="220625"/>
            </a:xfrm>
            <a:custGeom>
              <a:avLst/>
              <a:gdLst/>
              <a:ahLst/>
              <a:cxnLst/>
              <a:rect l="l" t="t" r="r" b="b"/>
              <a:pathLst>
                <a:path w="7067" h="8825" extrusionOk="0">
                  <a:moveTo>
                    <a:pt x="3414" y="1"/>
                  </a:moveTo>
                  <a:cubicBezTo>
                    <a:pt x="2995" y="1"/>
                    <a:pt x="2915" y="2257"/>
                    <a:pt x="2316" y="3075"/>
                  </a:cubicBezTo>
                  <a:cubicBezTo>
                    <a:pt x="1817" y="3834"/>
                    <a:pt x="0" y="4333"/>
                    <a:pt x="0" y="4752"/>
                  </a:cubicBezTo>
                  <a:cubicBezTo>
                    <a:pt x="0" y="5171"/>
                    <a:pt x="1737" y="5331"/>
                    <a:pt x="2316" y="6070"/>
                  </a:cubicBezTo>
                  <a:cubicBezTo>
                    <a:pt x="2915" y="6668"/>
                    <a:pt x="3234" y="8824"/>
                    <a:pt x="3573" y="8824"/>
                  </a:cubicBezTo>
                  <a:cubicBezTo>
                    <a:pt x="3913" y="8824"/>
                    <a:pt x="4152" y="6748"/>
                    <a:pt x="4651" y="6070"/>
                  </a:cubicBezTo>
                  <a:cubicBezTo>
                    <a:pt x="5151" y="5331"/>
                    <a:pt x="7067" y="4912"/>
                    <a:pt x="7067" y="4572"/>
                  </a:cubicBezTo>
                  <a:cubicBezTo>
                    <a:pt x="7067" y="4173"/>
                    <a:pt x="5151" y="3754"/>
                    <a:pt x="4651" y="3075"/>
                  </a:cubicBezTo>
                  <a:cubicBezTo>
                    <a:pt x="3993" y="2257"/>
                    <a:pt x="3813" y="1"/>
                    <a:pt x="341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3" name="Google Shape;4003;p45"/>
            <p:cNvSpPr/>
            <p:nvPr/>
          </p:nvSpPr>
          <p:spPr>
            <a:xfrm>
              <a:off x="1797675" y="593175"/>
              <a:ext cx="130775" cy="162225"/>
            </a:xfrm>
            <a:custGeom>
              <a:avLst/>
              <a:gdLst/>
              <a:ahLst/>
              <a:cxnLst/>
              <a:rect l="l" t="t" r="r" b="b"/>
              <a:pathLst>
                <a:path w="5231" h="6489" extrusionOk="0">
                  <a:moveTo>
                    <a:pt x="2495" y="0"/>
                  </a:moveTo>
                  <a:cubicBezTo>
                    <a:pt x="2236" y="0"/>
                    <a:pt x="2156" y="1677"/>
                    <a:pt x="1737" y="2256"/>
                  </a:cubicBezTo>
                  <a:cubicBezTo>
                    <a:pt x="1417" y="2835"/>
                    <a:pt x="0" y="3175"/>
                    <a:pt x="0" y="3494"/>
                  </a:cubicBezTo>
                  <a:cubicBezTo>
                    <a:pt x="0" y="3833"/>
                    <a:pt x="1318" y="3913"/>
                    <a:pt x="1737" y="4412"/>
                  </a:cubicBezTo>
                  <a:cubicBezTo>
                    <a:pt x="2156" y="4911"/>
                    <a:pt x="2416" y="6488"/>
                    <a:pt x="2655" y="6488"/>
                  </a:cubicBezTo>
                  <a:cubicBezTo>
                    <a:pt x="2915" y="6488"/>
                    <a:pt x="3074" y="4991"/>
                    <a:pt x="3494" y="4412"/>
                  </a:cubicBezTo>
                  <a:cubicBezTo>
                    <a:pt x="3813" y="3913"/>
                    <a:pt x="5230" y="3674"/>
                    <a:pt x="5230" y="3334"/>
                  </a:cubicBezTo>
                  <a:cubicBezTo>
                    <a:pt x="5230" y="3075"/>
                    <a:pt x="3813" y="2755"/>
                    <a:pt x="3494" y="2256"/>
                  </a:cubicBezTo>
                  <a:cubicBezTo>
                    <a:pt x="2994" y="1677"/>
                    <a:pt x="2815" y="0"/>
                    <a:pt x="249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4" name="Google Shape;4004;p45"/>
            <p:cNvSpPr/>
            <p:nvPr/>
          </p:nvSpPr>
          <p:spPr>
            <a:xfrm>
              <a:off x="8173600" y="34389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5" name="Google Shape;4005;p45"/>
            <p:cNvSpPr/>
            <p:nvPr/>
          </p:nvSpPr>
          <p:spPr>
            <a:xfrm>
              <a:off x="8079750" y="1043400"/>
              <a:ext cx="93850" cy="116300"/>
            </a:xfrm>
            <a:custGeom>
              <a:avLst/>
              <a:gdLst/>
              <a:ahLst/>
              <a:cxnLst/>
              <a:rect l="l" t="t" r="r" b="b"/>
              <a:pathLst>
                <a:path w="3754" h="4652" extrusionOk="0">
                  <a:moveTo>
                    <a:pt x="1837" y="0"/>
                  </a:moveTo>
                  <a:cubicBezTo>
                    <a:pt x="1597" y="0"/>
                    <a:pt x="1597" y="1158"/>
                    <a:pt x="1258" y="1578"/>
                  </a:cubicBezTo>
                  <a:cubicBezTo>
                    <a:pt x="998" y="1997"/>
                    <a:pt x="0" y="2236"/>
                    <a:pt x="0" y="2496"/>
                  </a:cubicBezTo>
                  <a:cubicBezTo>
                    <a:pt x="0" y="2735"/>
                    <a:pt x="919" y="2835"/>
                    <a:pt x="1258" y="3155"/>
                  </a:cubicBezTo>
                  <a:cubicBezTo>
                    <a:pt x="1498" y="3494"/>
                    <a:pt x="1757" y="4652"/>
                    <a:pt x="1917" y="4652"/>
                  </a:cubicBezTo>
                  <a:cubicBezTo>
                    <a:pt x="2096" y="4652"/>
                    <a:pt x="2256" y="3574"/>
                    <a:pt x="2496" y="3155"/>
                  </a:cubicBezTo>
                  <a:cubicBezTo>
                    <a:pt x="2755" y="2835"/>
                    <a:pt x="3753" y="2576"/>
                    <a:pt x="3753" y="2416"/>
                  </a:cubicBezTo>
                  <a:cubicBezTo>
                    <a:pt x="3753" y="2156"/>
                    <a:pt x="2755" y="1997"/>
                    <a:pt x="2496" y="1578"/>
                  </a:cubicBezTo>
                  <a:cubicBezTo>
                    <a:pt x="2096" y="1158"/>
                    <a:pt x="1997" y="0"/>
                    <a:pt x="18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6" name="Google Shape;4006;p45"/>
            <p:cNvSpPr/>
            <p:nvPr/>
          </p:nvSpPr>
          <p:spPr>
            <a:xfrm>
              <a:off x="8389400" y="43461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7" name="Google Shape;4007;p45"/>
            <p:cNvSpPr/>
            <p:nvPr/>
          </p:nvSpPr>
          <p:spPr>
            <a:xfrm>
              <a:off x="990825" y="1504000"/>
              <a:ext cx="64900" cy="81375"/>
            </a:xfrm>
            <a:custGeom>
              <a:avLst/>
              <a:gdLst/>
              <a:ahLst/>
              <a:cxnLst/>
              <a:rect l="l" t="t" r="r" b="b"/>
              <a:pathLst>
                <a:path w="2596" h="3255" extrusionOk="0">
                  <a:moveTo>
                    <a:pt x="1258" y="1"/>
                  </a:moveTo>
                  <a:cubicBezTo>
                    <a:pt x="1098" y="1"/>
                    <a:pt x="1098" y="839"/>
                    <a:pt x="839" y="1159"/>
                  </a:cubicBezTo>
                  <a:cubicBezTo>
                    <a:pt x="679" y="1418"/>
                    <a:pt x="0" y="1578"/>
                    <a:pt x="0" y="1758"/>
                  </a:cubicBezTo>
                  <a:cubicBezTo>
                    <a:pt x="0" y="1917"/>
                    <a:pt x="599" y="1917"/>
                    <a:pt x="839" y="2257"/>
                  </a:cubicBezTo>
                  <a:cubicBezTo>
                    <a:pt x="999" y="2416"/>
                    <a:pt x="1178" y="3255"/>
                    <a:pt x="1338" y="3255"/>
                  </a:cubicBezTo>
                  <a:cubicBezTo>
                    <a:pt x="1418" y="3255"/>
                    <a:pt x="1498" y="2496"/>
                    <a:pt x="1677" y="2157"/>
                  </a:cubicBezTo>
                  <a:cubicBezTo>
                    <a:pt x="1917" y="1917"/>
                    <a:pt x="2596" y="1837"/>
                    <a:pt x="2596" y="1658"/>
                  </a:cubicBezTo>
                  <a:cubicBezTo>
                    <a:pt x="2596" y="1498"/>
                    <a:pt x="1917" y="1418"/>
                    <a:pt x="1677" y="1159"/>
                  </a:cubicBezTo>
                  <a:cubicBezTo>
                    <a:pt x="1418" y="839"/>
                    <a:pt x="1418" y="1"/>
                    <a:pt x="12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8" name="Google Shape;4008;p45"/>
            <p:cNvSpPr/>
            <p:nvPr/>
          </p:nvSpPr>
          <p:spPr>
            <a:xfrm>
              <a:off x="486100" y="3903475"/>
              <a:ext cx="89350" cy="112325"/>
            </a:xfrm>
            <a:custGeom>
              <a:avLst/>
              <a:gdLst/>
              <a:ahLst/>
              <a:cxnLst/>
              <a:rect l="l" t="t" r="r" b="b"/>
              <a:pathLst>
                <a:path w="3574" h="4493" extrusionOk="0">
                  <a:moveTo>
                    <a:pt x="1737" y="1"/>
                  </a:moveTo>
                  <a:cubicBezTo>
                    <a:pt x="1498" y="1"/>
                    <a:pt x="1498" y="1159"/>
                    <a:pt x="1158" y="1578"/>
                  </a:cubicBezTo>
                  <a:cubicBezTo>
                    <a:pt x="899" y="1917"/>
                    <a:pt x="0" y="2157"/>
                    <a:pt x="0" y="2416"/>
                  </a:cubicBezTo>
                  <a:cubicBezTo>
                    <a:pt x="0" y="2656"/>
                    <a:pt x="899" y="2656"/>
                    <a:pt x="1158" y="3075"/>
                  </a:cubicBezTo>
                  <a:cubicBezTo>
                    <a:pt x="1498" y="3414"/>
                    <a:pt x="1657" y="4492"/>
                    <a:pt x="1817" y="4492"/>
                  </a:cubicBezTo>
                  <a:cubicBezTo>
                    <a:pt x="1997" y="4492"/>
                    <a:pt x="2077" y="3414"/>
                    <a:pt x="2396" y="3075"/>
                  </a:cubicBezTo>
                  <a:cubicBezTo>
                    <a:pt x="2655" y="2736"/>
                    <a:pt x="3574" y="2496"/>
                    <a:pt x="3574" y="2316"/>
                  </a:cubicBezTo>
                  <a:cubicBezTo>
                    <a:pt x="3574" y="2077"/>
                    <a:pt x="2655" y="1917"/>
                    <a:pt x="2316" y="1578"/>
                  </a:cubicBezTo>
                  <a:cubicBezTo>
                    <a:pt x="1997" y="1159"/>
                    <a:pt x="1897" y="1"/>
                    <a:pt x="17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9" name="Google Shape;4009;p45"/>
            <p:cNvSpPr/>
            <p:nvPr/>
          </p:nvSpPr>
          <p:spPr>
            <a:xfrm>
              <a:off x="1201300" y="3705875"/>
              <a:ext cx="93850" cy="116325"/>
            </a:xfrm>
            <a:custGeom>
              <a:avLst/>
              <a:gdLst/>
              <a:ahLst/>
              <a:cxnLst/>
              <a:rect l="l" t="t" r="r" b="b"/>
              <a:pathLst>
                <a:path w="3754" h="4653" extrusionOk="0">
                  <a:moveTo>
                    <a:pt x="1837" y="1"/>
                  </a:moveTo>
                  <a:cubicBezTo>
                    <a:pt x="1677" y="1"/>
                    <a:pt x="1597" y="1159"/>
                    <a:pt x="1258" y="1658"/>
                  </a:cubicBezTo>
                  <a:cubicBezTo>
                    <a:pt x="998" y="1997"/>
                    <a:pt x="0" y="2336"/>
                    <a:pt x="0" y="2496"/>
                  </a:cubicBezTo>
                  <a:cubicBezTo>
                    <a:pt x="0" y="2756"/>
                    <a:pt x="919" y="2835"/>
                    <a:pt x="1258" y="3255"/>
                  </a:cubicBezTo>
                  <a:cubicBezTo>
                    <a:pt x="1597" y="3574"/>
                    <a:pt x="1757" y="4652"/>
                    <a:pt x="1917" y="4652"/>
                  </a:cubicBezTo>
                  <a:cubicBezTo>
                    <a:pt x="2176" y="4652"/>
                    <a:pt x="2256" y="3574"/>
                    <a:pt x="2496" y="3155"/>
                  </a:cubicBezTo>
                  <a:cubicBezTo>
                    <a:pt x="2755" y="2835"/>
                    <a:pt x="3753" y="2576"/>
                    <a:pt x="3753" y="2416"/>
                  </a:cubicBezTo>
                  <a:cubicBezTo>
                    <a:pt x="3753" y="2157"/>
                    <a:pt x="2755" y="1997"/>
                    <a:pt x="2496" y="1658"/>
                  </a:cubicBezTo>
                  <a:cubicBezTo>
                    <a:pt x="2176" y="1159"/>
                    <a:pt x="2096" y="1"/>
                    <a:pt x="18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0" name="Google Shape;4010;p45"/>
            <p:cNvSpPr/>
            <p:nvPr/>
          </p:nvSpPr>
          <p:spPr>
            <a:xfrm>
              <a:off x="1417100" y="4613025"/>
              <a:ext cx="64400" cy="80875"/>
            </a:xfrm>
            <a:custGeom>
              <a:avLst/>
              <a:gdLst/>
              <a:ahLst/>
              <a:cxnLst/>
              <a:rect l="l" t="t" r="r" b="b"/>
              <a:pathLst>
                <a:path w="2576" h="3235" extrusionOk="0">
                  <a:moveTo>
                    <a:pt x="1258" y="1"/>
                  </a:moveTo>
                  <a:cubicBezTo>
                    <a:pt x="1178" y="1"/>
                    <a:pt x="1078" y="819"/>
                    <a:pt x="919" y="1159"/>
                  </a:cubicBezTo>
                  <a:cubicBezTo>
                    <a:pt x="759" y="1398"/>
                    <a:pt x="0" y="1578"/>
                    <a:pt x="0" y="1738"/>
                  </a:cubicBezTo>
                  <a:cubicBezTo>
                    <a:pt x="0" y="1897"/>
                    <a:pt x="679" y="1997"/>
                    <a:pt x="919" y="2237"/>
                  </a:cubicBezTo>
                  <a:cubicBezTo>
                    <a:pt x="1078" y="2496"/>
                    <a:pt x="1258" y="3235"/>
                    <a:pt x="1338" y="3235"/>
                  </a:cubicBezTo>
                  <a:cubicBezTo>
                    <a:pt x="1498" y="3235"/>
                    <a:pt x="1577" y="2496"/>
                    <a:pt x="1757" y="2237"/>
                  </a:cubicBezTo>
                  <a:cubicBezTo>
                    <a:pt x="1917" y="1997"/>
                    <a:pt x="2576" y="1817"/>
                    <a:pt x="2576" y="1658"/>
                  </a:cubicBezTo>
                  <a:cubicBezTo>
                    <a:pt x="2576" y="1498"/>
                    <a:pt x="1917" y="1398"/>
                    <a:pt x="1757" y="1159"/>
                  </a:cubicBezTo>
                  <a:cubicBezTo>
                    <a:pt x="1498" y="819"/>
                    <a:pt x="1418" y="1"/>
                    <a:pt x="125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13" name="Google Shape;4013;p45"/>
          <p:cNvGrpSpPr/>
          <p:nvPr/>
        </p:nvGrpSpPr>
        <p:grpSpPr>
          <a:xfrm>
            <a:off x="1357315" y="20553"/>
            <a:ext cx="6429374" cy="5093248"/>
            <a:chOff x="1357313" y="20552"/>
            <a:chExt cx="6429374" cy="5093248"/>
          </a:xfrm>
        </p:grpSpPr>
        <p:grpSp>
          <p:nvGrpSpPr>
            <p:cNvPr id="4014" name="Google Shape;4014;p45"/>
            <p:cNvGrpSpPr/>
            <p:nvPr/>
          </p:nvGrpSpPr>
          <p:grpSpPr>
            <a:xfrm>
              <a:off x="3486267" y="20552"/>
              <a:ext cx="2193041" cy="951695"/>
              <a:chOff x="3805353" y="153902"/>
              <a:chExt cx="2193041" cy="951695"/>
            </a:xfrm>
          </p:grpSpPr>
          <p:sp>
            <p:nvSpPr>
              <p:cNvPr id="4015" name="Google Shape;4015;p45"/>
              <p:cNvSpPr/>
              <p:nvPr/>
            </p:nvSpPr>
            <p:spPr>
              <a:xfrm rot="-5400000">
                <a:off x="5346602" y="328513"/>
                <a:ext cx="442712" cy="326636"/>
              </a:xfrm>
              <a:custGeom>
                <a:avLst/>
                <a:gdLst/>
                <a:ahLst/>
                <a:cxnLst/>
                <a:rect l="l" t="t" r="r" b="b"/>
                <a:pathLst>
                  <a:path w="7975" h="5884" extrusionOk="0">
                    <a:moveTo>
                      <a:pt x="4995" y="1"/>
                    </a:moveTo>
                    <a:cubicBezTo>
                      <a:pt x="4697" y="1"/>
                      <a:pt x="4412" y="77"/>
                      <a:pt x="4186" y="245"/>
                    </a:cubicBezTo>
                    <a:cubicBezTo>
                      <a:pt x="2406" y="1623"/>
                      <a:pt x="627" y="4956"/>
                      <a:pt x="0" y="5884"/>
                    </a:cubicBezTo>
                    <a:cubicBezTo>
                      <a:pt x="1253" y="5057"/>
                      <a:pt x="4286" y="4330"/>
                      <a:pt x="5840" y="3177"/>
                    </a:cubicBezTo>
                    <a:cubicBezTo>
                      <a:pt x="7975" y="1555"/>
                      <a:pt x="6343" y="1"/>
                      <a:pt x="4995"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6" name="Google Shape;4016;p45"/>
              <p:cNvSpPr/>
              <p:nvPr/>
            </p:nvSpPr>
            <p:spPr>
              <a:xfrm rot="-5400000">
                <a:off x="5374444" y="612982"/>
                <a:ext cx="245532" cy="434718"/>
              </a:xfrm>
              <a:custGeom>
                <a:avLst/>
                <a:gdLst/>
                <a:ahLst/>
                <a:cxnLst/>
                <a:rect l="l" t="t" r="r" b="b"/>
                <a:pathLst>
                  <a:path w="4423" h="7831" extrusionOk="0">
                    <a:moveTo>
                      <a:pt x="2118" y="1"/>
                    </a:moveTo>
                    <a:cubicBezTo>
                      <a:pt x="1116" y="1"/>
                      <a:pt x="1" y="901"/>
                      <a:pt x="362" y="2192"/>
                    </a:cubicBezTo>
                    <a:cubicBezTo>
                      <a:pt x="763" y="3971"/>
                      <a:pt x="3269" y="6578"/>
                      <a:pt x="4322" y="7831"/>
                    </a:cubicBezTo>
                    <a:cubicBezTo>
                      <a:pt x="4422" y="5625"/>
                      <a:pt x="4122" y="2092"/>
                      <a:pt x="3269" y="613"/>
                    </a:cubicBezTo>
                    <a:cubicBezTo>
                      <a:pt x="3010" y="189"/>
                      <a:pt x="2576" y="1"/>
                      <a:pt x="2118"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7" name="Google Shape;4017;p45"/>
              <p:cNvSpPr/>
              <p:nvPr/>
            </p:nvSpPr>
            <p:spPr>
              <a:xfrm rot="-5400000">
                <a:off x="4528419" y="229647"/>
                <a:ext cx="342623" cy="382426"/>
              </a:xfrm>
              <a:custGeom>
                <a:avLst/>
                <a:gdLst/>
                <a:ahLst/>
                <a:cxnLst/>
                <a:rect l="l" t="t" r="r" b="b"/>
                <a:pathLst>
                  <a:path w="6172" h="6889" extrusionOk="0">
                    <a:moveTo>
                      <a:pt x="3927" y="0"/>
                    </a:moveTo>
                    <a:cubicBezTo>
                      <a:pt x="3351" y="0"/>
                      <a:pt x="2754" y="209"/>
                      <a:pt x="2407" y="623"/>
                    </a:cubicBezTo>
                    <a:cubicBezTo>
                      <a:pt x="1153" y="2403"/>
                      <a:pt x="427" y="5736"/>
                      <a:pt x="1" y="6889"/>
                    </a:cubicBezTo>
                    <a:cubicBezTo>
                      <a:pt x="1053" y="5736"/>
                      <a:pt x="3760" y="4282"/>
                      <a:pt x="4913" y="2603"/>
                    </a:cubicBezTo>
                    <a:cubicBezTo>
                      <a:pt x="6172" y="858"/>
                      <a:pt x="5093" y="0"/>
                      <a:pt x="3927"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8" name="Google Shape;4018;p45"/>
              <p:cNvSpPr/>
              <p:nvPr/>
            </p:nvSpPr>
            <p:spPr>
              <a:xfrm rot="-5400000">
                <a:off x="4510516" y="585115"/>
                <a:ext cx="340014" cy="340125"/>
              </a:xfrm>
              <a:custGeom>
                <a:avLst/>
                <a:gdLst/>
                <a:ahLst/>
                <a:cxnLst/>
                <a:rect l="l" t="t" r="r" b="b"/>
                <a:pathLst>
                  <a:path w="6125" h="6127" extrusionOk="0">
                    <a:moveTo>
                      <a:pt x="1450" y="0"/>
                    </a:moveTo>
                    <a:cubicBezTo>
                      <a:pt x="601" y="0"/>
                      <a:pt x="1" y="647"/>
                      <a:pt x="686" y="1741"/>
                    </a:cubicBezTo>
                    <a:cubicBezTo>
                      <a:pt x="1739" y="3320"/>
                      <a:pt x="4746" y="5200"/>
                      <a:pt x="6125" y="6127"/>
                    </a:cubicBezTo>
                    <a:cubicBezTo>
                      <a:pt x="5699" y="3946"/>
                      <a:pt x="4020" y="1741"/>
                      <a:pt x="2867" y="588"/>
                    </a:cubicBezTo>
                    <a:cubicBezTo>
                      <a:pt x="2430" y="186"/>
                      <a:pt x="1904" y="0"/>
                      <a:pt x="1450"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9" name="Google Shape;4019;p45"/>
              <p:cNvSpPr/>
              <p:nvPr/>
            </p:nvSpPr>
            <p:spPr>
              <a:xfrm rot="-5400000">
                <a:off x="5109709" y="415809"/>
                <a:ext cx="85378" cy="220052"/>
              </a:xfrm>
              <a:custGeom>
                <a:avLst/>
                <a:gdLst/>
                <a:ahLst/>
                <a:cxnLst/>
                <a:rect l="l" t="t" r="r" b="b"/>
                <a:pathLst>
                  <a:path w="1538" h="3964" extrusionOk="0">
                    <a:moveTo>
                      <a:pt x="664" y="1"/>
                    </a:moveTo>
                    <a:cubicBezTo>
                      <a:pt x="460" y="1"/>
                      <a:pt x="278" y="92"/>
                      <a:pt x="201" y="304"/>
                    </a:cubicBezTo>
                    <a:cubicBezTo>
                      <a:pt x="101" y="1031"/>
                      <a:pt x="1" y="2911"/>
                      <a:pt x="427" y="3964"/>
                    </a:cubicBezTo>
                    <a:cubicBezTo>
                      <a:pt x="427" y="3964"/>
                      <a:pt x="1354" y="1557"/>
                      <a:pt x="1454" y="831"/>
                    </a:cubicBezTo>
                    <a:cubicBezTo>
                      <a:pt x="1537" y="350"/>
                      <a:pt x="1061" y="1"/>
                      <a:pt x="664"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0" name="Google Shape;4020;p45"/>
              <p:cNvSpPr/>
              <p:nvPr/>
            </p:nvSpPr>
            <p:spPr>
              <a:xfrm rot="-5400000">
                <a:off x="5186840" y="427161"/>
                <a:ext cx="222716" cy="71112"/>
              </a:xfrm>
              <a:custGeom>
                <a:avLst/>
                <a:gdLst/>
                <a:ahLst/>
                <a:cxnLst/>
                <a:rect l="l" t="t" r="r" b="b"/>
                <a:pathLst>
                  <a:path w="4012" h="1281" extrusionOk="0">
                    <a:moveTo>
                      <a:pt x="2851" y="0"/>
                    </a:moveTo>
                    <a:cubicBezTo>
                      <a:pt x="1918" y="0"/>
                      <a:pt x="638" y="343"/>
                      <a:pt x="0" y="722"/>
                    </a:cubicBezTo>
                    <a:cubicBezTo>
                      <a:pt x="146" y="1075"/>
                      <a:pt x="1108" y="1281"/>
                      <a:pt x="2048" y="1281"/>
                    </a:cubicBezTo>
                    <a:cubicBezTo>
                      <a:pt x="3042" y="1281"/>
                      <a:pt x="4012" y="1050"/>
                      <a:pt x="3960" y="522"/>
                    </a:cubicBezTo>
                    <a:cubicBezTo>
                      <a:pt x="3921" y="146"/>
                      <a:pt x="3460" y="0"/>
                      <a:pt x="2851"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1" name="Google Shape;4021;p45"/>
              <p:cNvSpPr/>
              <p:nvPr/>
            </p:nvSpPr>
            <p:spPr>
              <a:xfrm rot="-5400000">
                <a:off x="4905286" y="187737"/>
                <a:ext cx="321417" cy="253748"/>
              </a:xfrm>
              <a:custGeom>
                <a:avLst/>
                <a:gdLst/>
                <a:ahLst/>
                <a:cxnLst/>
                <a:rect l="l" t="t" r="r" b="b"/>
                <a:pathLst>
                  <a:path w="5790" h="4571" extrusionOk="0">
                    <a:moveTo>
                      <a:pt x="3705" y="1"/>
                    </a:moveTo>
                    <a:cubicBezTo>
                      <a:pt x="3413" y="1"/>
                      <a:pt x="3105" y="59"/>
                      <a:pt x="2808" y="184"/>
                    </a:cubicBezTo>
                    <a:cubicBezTo>
                      <a:pt x="1455" y="811"/>
                      <a:pt x="402" y="3317"/>
                      <a:pt x="1" y="4570"/>
                    </a:cubicBezTo>
                    <a:cubicBezTo>
                      <a:pt x="627" y="4470"/>
                      <a:pt x="3660" y="3844"/>
                      <a:pt x="4788" y="2164"/>
                    </a:cubicBezTo>
                    <a:cubicBezTo>
                      <a:pt x="5790" y="922"/>
                      <a:pt x="4870" y="1"/>
                      <a:pt x="3705"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2" name="Google Shape;4022;p45"/>
              <p:cNvSpPr/>
              <p:nvPr/>
            </p:nvSpPr>
            <p:spPr>
              <a:xfrm rot="-5400000">
                <a:off x="4242536" y="495940"/>
                <a:ext cx="83380" cy="217331"/>
              </a:xfrm>
              <a:custGeom>
                <a:avLst/>
                <a:gdLst/>
                <a:ahLst/>
                <a:cxnLst/>
                <a:rect l="l" t="t" r="r" b="b"/>
                <a:pathLst>
                  <a:path w="1502" h="3915" extrusionOk="0">
                    <a:moveTo>
                      <a:pt x="568" y="0"/>
                    </a:moveTo>
                    <a:cubicBezTo>
                      <a:pt x="261" y="0"/>
                      <a:pt x="0" y="157"/>
                      <a:pt x="48" y="456"/>
                    </a:cubicBezTo>
                    <a:cubicBezTo>
                      <a:pt x="149" y="1207"/>
                      <a:pt x="675" y="2962"/>
                      <a:pt x="1502" y="3914"/>
                    </a:cubicBezTo>
                    <a:cubicBezTo>
                      <a:pt x="1502" y="3914"/>
                      <a:pt x="1502" y="1308"/>
                      <a:pt x="1402" y="581"/>
                    </a:cubicBezTo>
                    <a:cubicBezTo>
                      <a:pt x="1297" y="188"/>
                      <a:pt x="904" y="0"/>
                      <a:pt x="568"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3" name="Google Shape;4023;p45"/>
              <p:cNvSpPr/>
              <p:nvPr/>
            </p:nvSpPr>
            <p:spPr>
              <a:xfrm rot="-5400000">
                <a:off x="4281447" y="409397"/>
                <a:ext cx="221550" cy="107805"/>
              </a:xfrm>
              <a:custGeom>
                <a:avLst/>
                <a:gdLst/>
                <a:ahLst/>
                <a:cxnLst/>
                <a:rect l="l" t="t" r="r" b="b"/>
                <a:pathLst>
                  <a:path w="3991" h="1942" extrusionOk="0">
                    <a:moveTo>
                      <a:pt x="3112" y="0"/>
                    </a:moveTo>
                    <a:cubicBezTo>
                      <a:pt x="2196" y="0"/>
                      <a:pt x="575" y="1077"/>
                      <a:pt x="0" y="1809"/>
                    </a:cubicBezTo>
                    <a:cubicBezTo>
                      <a:pt x="92" y="1901"/>
                      <a:pt x="274" y="1942"/>
                      <a:pt x="511" y="1942"/>
                    </a:cubicBezTo>
                    <a:cubicBezTo>
                      <a:pt x="1637" y="1942"/>
                      <a:pt x="3991" y="1022"/>
                      <a:pt x="3660" y="255"/>
                    </a:cubicBezTo>
                    <a:cubicBezTo>
                      <a:pt x="3549" y="76"/>
                      <a:pt x="3355" y="0"/>
                      <a:pt x="3112"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4" name="Google Shape;4024;p45"/>
              <p:cNvSpPr/>
              <p:nvPr/>
            </p:nvSpPr>
            <p:spPr>
              <a:xfrm rot="-5400000">
                <a:off x="4028122" y="256600"/>
                <a:ext cx="232764" cy="310370"/>
              </a:xfrm>
              <a:custGeom>
                <a:avLst/>
                <a:gdLst/>
                <a:ahLst/>
                <a:cxnLst/>
                <a:rect l="l" t="t" r="r" b="b"/>
                <a:pathLst>
                  <a:path w="4193" h="5591" extrusionOk="0">
                    <a:moveTo>
                      <a:pt x="2700" y="0"/>
                    </a:moveTo>
                    <a:cubicBezTo>
                      <a:pt x="2217" y="0"/>
                      <a:pt x="1679" y="198"/>
                      <a:pt x="1254" y="577"/>
                    </a:cubicBezTo>
                    <a:cubicBezTo>
                      <a:pt x="101" y="1630"/>
                      <a:pt x="0" y="4337"/>
                      <a:pt x="101" y="5590"/>
                    </a:cubicBezTo>
                    <a:cubicBezTo>
                      <a:pt x="627" y="5390"/>
                      <a:pt x="3234" y="3710"/>
                      <a:pt x="3860" y="1831"/>
                    </a:cubicBezTo>
                    <a:cubicBezTo>
                      <a:pt x="4192" y="581"/>
                      <a:pt x="3526" y="0"/>
                      <a:pt x="2700"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5" name="Google Shape;4025;p45"/>
              <p:cNvSpPr/>
              <p:nvPr/>
            </p:nvSpPr>
            <p:spPr>
              <a:xfrm rot="-5400000">
                <a:off x="4311756" y="756955"/>
                <a:ext cx="226102" cy="68947"/>
              </a:xfrm>
              <a:custGeom>
                <a:avLst/>
                <a:gdLst/>
                <a:ahLst/>
                <a:cxnLst/>
                <a:rect l="l" t="t" r="r" b="b"/>
                <a:pathLst>
                  <a:path w="4073" h="1242" extrusionOk="0">
                    <a:moveTo>
                      <a:pt x="1204" y="1"/>
                    </a:moveTo>
                    <a:cubicBezTo>
                      <a:pt x="603" y="1"/>
                      <a:pt x="153" y="154"/>
                      <a:pt x="113" y="572"/>
                    </a:cubicBezTo>
                    <a:cubicBezTo>
                      <a:pt x="0" y="1035"/>
                      <a:pt x="909" y="1242"/>
                      <a:pt x="1886" y="1242"/>
                    </a:cubicBezTo>
                    <a:cubicBezTo>
                      <a:pt x="2863" y="1242"/>
                      <a:pt x="3910" y="1035"/>
                      <a:pt x="4073" y="672"/>
                    </a:cubicBezTo>
                    <a:cubicBezTo>
                      <a:pt x="3377" y="354"/>
                      <a:pt x="2117" y="1"/>
                      <a:pt x="1204"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6" name="Google Shape;4026;p45"/>
              <p:cNvSpPr/>
              <p:nvPr/>
            </p:nvSpPr>
            <p:spPr>
              <a:xfrm rot="-5400000">
                <a:off x="4035059" y="817321"/>
                <a:ext cx="322861" cy="253692"/>
              </a:xfrm>
              <a:custGeom>
                <a:avLst/>
                <a:gdLst/>
                <a:ahLst/>
                <a:cxnLst/>
                <a:rect l="l" t="t" r="r" b="b"/>
                <a:pathLst>
                  <a:path w="5816" h="4570" extrusionOk="0">
                    <a:moveTo>
                      <a:pt x="2051" y="0"/>
                    </a:moveTo>
                    <a:cubicBezTo>
                      <a:pt x="941" y="0"/>
                      <a:pt x="1" y="939"/>
                      <a:pt x="1004" y="2263"/>
                    </a:cubicBezTo>
                    <a:cubicBezTo>
                      <a:pt x="2157" y="3842"/>
                      <a:pt x="5290" y="4469"/>
                      <a:pt x="5816" y="4569"/>
                    </a:cubicBezTo>
                    <a:cubicBezTo>
                      <a:pt x="5390" y="3316"/>
                      <a:pt x="4362" y="709"/>
                      <a:pt x="2884" y="183"/>
                    </a:cubicBezTo>
                    <a:cubicBezTo>
                      <a:pt x="2614" y="58"/>
                      <a:pt x="2327" y="0"/>
                      <a:pt x="2051"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7" name="Google Shape;4027;p45"/>
              <p:cNvSpPr/>
              <p:nvPr/>
            </p:nvSpPr>
            <p:spPr>
              <a:xfrm rot="-5400000">
                <a:off x="5022667" y="584730"/>
                <a:ext cx="69613" cy="223493"/>
              </a:xfrm>
              <a:custGeom>
                <a:avLst/>
                <a:gdLst/>
                <a:ahLst/>
                <a:cxnLst/>
                <a:rect l="l" t="t" r="r" b="b"/>
                <a:pathLst>
                  <a:path w="1254" h="4026" extrusionOk="0">
                    <a:moveTo>
                      <a:pt x="746" y="1"/>
                    </a:moveTo>
                    <a:cubicBezTo>
                      <a:pt x="414" y="1"/>
                      <a:pt x="0" y="256"/>
                      <a:pt x="0" y="692"/>
                    </a:cubicBezTo>
                    <a:cubicBezTo>
                      <a:pt x="0" y="1419"/>
                      <a:pt x="527" y="4025"/>
                      <a:pt x="527" y="4025"/>
                    </a:cubicBezTo>
                    <a:cubicBezTo>
                      <a:pt x="1153" y="2998"/>
                      <a:pt x="1253" y="1118"/>
                      <a:pt x="1153" y="366"/>
                    </a:cubicBezTo>
                    <a:cubicBezTo>
                      <a:pt x="1153" y="115"/>
                      <a:pt x="968" y="1"/>
                      <a:pt x="746"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8" name="Google Shape;4028;p45"/>
              <p:cNvSpPr/>
              <p:nvPr/>
            </p:nvSpPr>
            <p:spPr>
              <a:xfrm rot="-5400000">
                <a:off x="5072763" y="753124"/>
                <a:ext cx="228267" cy="78772"/>
              </a:xfrm>
              <a:custGeom>
                <a:avLst/>
                <a:gdLst/>
                <a:ahLst/>
                <a:cxnLst/>
                <a:rect l="l" t="t" r="r" b="b"/>
                <a:pathLst>
                  <a:path w="4112" h="1419" extrusionOk="0">
                    <a:moveTo>
                      <a:pt x="940" y="1"/>
                    </a:moveTo>
                    <a:cubicBezTo>
                      <a:pt x="539" y="1"/>
                      <a:pt x="242" y="112"/>
                      <a:pt x="152" y="390"/>
                    </a:cubicBezTo>
                    <a:cubicBezTo>
                      <a:pt x="1" y="1028"/>
                      <a:pt x="1638" y="1419"/>
                      <a:pt x="2863" y="1419"/>
                    </a:cubicBezTo>
                    <a:cubicBezTo>
                      <a:pt x="3467" y="1419"/>
                      <a:pt x="3971" y="1324"/>
                      <a:pt x="4112" y="1117"/>
                    </a:cubicBezTo>
                    <a:cubicBezTo>
                      <a:pt x="3375" y="608"/>
                      <a:pt x="1876" y="1"/>
                      <a:pt x="940"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29" name="Google Shape;4029;p45"/>
              <p:cNvSpPr/>
              <p:nvPr/>
            </p:nvSpPr>
            <p:spPr>
              <a:xfrm rot="-5400000">
                <a:off x="4804422" y="762614"/>
                <a:ext cx="287666" cy="280505"/>
              </a:xfrm>
              <a:custGeom>
                <a:avLst/>
                <a:gdLst/>
                <a:ahLst/>
                <a:cxnLst/>
                <a:rect l="l" t="t" r="r" b="b"/>
                <a:pathLst>
                  <a:path w="5182" h="5053" extrusionOk="0">
                    <a:moveTo>
                      <a:pt x="1794" y="1"/>
                    </a:moveTo>
                    <a:cubicBezTo>
                      <a:pt x="793" y="1"/>
                      <a:pt x="1" y="736"/>
                      <a:pt x="670" y="2020"/>
                    </a:cubicBezTo>
                    <a:cubicBezTo>
                      <a:pt x="1622" y="3800"/>
                      <a:pt x="4554" y="4952"/>
                      <a:pt x="5181" y="5053"/>
                    </a:cubicBezTo>
                    <a:cubicBezTo>
                      <a:pt x="4955" y="3800"/>
                      <a:pt x="4229" y="1093"/>
                      <a:pt x="2976" y="341"/>
                    </a:cubicBezTo>
                    <a:cubicBezTo>
                      <a:pt x="2598" y="110"/>
                      <a:pt x="2180" y="1"/>
                      <a:pt x="1794"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0" name="Google Shape;4030;p45"/>
              <p:cNvSpPr/>
              <p:nvPr/>
            </p:nvSpPr>
            <p:spPr>
              <a:xfrm rot="-5400000">
                <a:off x="3900835" y="507733"/>
                <a:ext cx="211503" cy="402466"/>
              </a:xfrm>
              <a:custGeom>
                <a:avLst/>
                <a:gdLst/>
                <a:ahLst/>
                <a:cxnLst/>
                <a:rect l="l" t="t" r="r" b="b"/>
                <a:pathLst>
                  <a:path w="3810" h="7250" extrusionOk="0">
                    <a:moveTo>
                      <a:pt x="1654" y="1"/>
                    </a:moveTo>
                    <a:cubicBezTo>
                      <a:pt x="0" y="1"/>
                      <a:pt x="476" y="3732"/>
                      <a:pt x="476" y="4518"/>
                    </a:cubicBezTo>
                    <a:cubicBezTo>
                      <a:pt x="476" y="5370"/>
                      <a:pt x="1629" y="6498"/>
                      <a:pt x="1929" y="7250"/>
                    </a:cubicBezTo>
                    <a:cubicBezTo>
                      <a:pt x="2756" y="5997"/>
                      <a:pt x="3809" y="558"/>
                      <a:pt x="1929" y="32"/>
                    </a:cubicBezTo>
                    <a:cubicBezTo>
                      <a:pt x="1832" y="11"/>
                      <a:pt x="1740" y="1"/>
                      <a:pt x="1654"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1" name="Google Shape;4031;p45"/>
              <p:cNvSpPr/>
              <p:nvPr/>
            </p:nvSpPr>
            <p:spPr>
              <a:xfrm rot="-5400000">
                <a:off x="4763608" y="-393623"/>
                <a:ext cx="342290" cy="1988236"/>
              </a:xfrm>
              <a:custGeom>
                <a:avLst/>
                <a:gdLst/>
                <a:ahLst/>
                <a:cxnLst/>
                <a:rect l="l" t="t" r="r" b="b"/>
                <a:pathLst>
                  <a:path w="6166" h="35816" fill="none" extrusionOk="0">
                    <a:moveTo>
                      <a:pt x="0" y="35816"/>
                    </a:moveTo>
                    <a:cubicBezTo>
                      <a:pt x="727" y="34262"/>
                      <a:pt x="6166" y="15465"/>
                      <a:pt x="1153" y="4813"/>
                    </a:cubicBezTo>
                    <a:cubicBezTo>
                      <a:pt x="627" y="3861"/>
                      <a:pt x="527" y="302"/>
                      <a:pt x="727"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2" name="Google Shape;4032;p45"/>
              <p:cNvSpPr/>
              <p:nvPr/>
            </p:nvSpPr>
            <p:spPr>
              <a:xfrm rot="-5400000">
                <a:off x="5105128" y="354216"/>
                <a:ext cx="267182" cy="289442"/>
              </a:xfrm>
              <a:custGeom>
                <a:avLst/>
                <a:gdLst/>
                <a:ahLst/>
                <a:cxnLst/>
                <a:rect l="l" t="t" r="r" b="b"/>
                <a:pathLst>
                  <a:path w="4813" h="5214" fill="none" extrusionOk="0">
                    <a:moveTo>
                      <a:pt x="1" y="5214"/>
                    </a:moveTo>
                    <a:cubicBezTo>
                      <a:pt x="1" y="4813"/>
                      <a:pt x="3660" y="527"/>
                      <a:pt x="4813"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3" name="Google Shape;4033;p45"/>
              <p:cNvSpPr/>
              <p:nvPr/>
            </p:nvSpPr>
            <p:spPr>
              <a:xfrm rot="-5400000">
                <a:off x="4286391" y="339617"/>
                <a:ext cx="161430" cy="388199"/>
              </a:xfrm>
              <a:custGeom>
                <a:avLst/>
                <a:gdLst/>
                <a:ahLst/>
                <a:cxnLst/>
                <a:rect l="l" t="t" r="r" b="b"/>
                <a:pathLst>
                  <a:path w="2908" h="6993" fill="none" extrusionOk="0">
                    <a:moveTo>
                      <a:pt x="101" y="6993"/>
                    </a:moveTo>
                    <a:cubicBezTo>
                      <a:pt x="1" y="6567"/>
                      <a:pt x="2081" y="928"/>
                      <a:pt x="2908"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4" name="Google Shape;4034;p45"/>
              <p:cNvSpPr/>
              <p:nvPr/>
            </p:nvSpPr>
            <p:spPr>
              <a:xfrm rot="-5400000">
                <a:off x="4236317" y="596968"/>
                <a:ext cx="283835" cy="307539"/>
              </a:xfrm>
              <a:custGeom>
                <a:avLst/>
                <a:gdLst/>
                <a:ahLst/>
                <a:cxnLst/>
                <a:rect l="l" t="t" r="r" b="b"/>
                <a:pathLst>
                  <a:path w="5113" h="5540" fill="none" extrusionOk="0">
                    <a:moveTo>
                      <a:pt x="5113" y="5540"/>
                    </a:moveTo>
                    <a:cubicBezTo>
                      <a:pt x="5113" y="5113"/>
                      <a:pt x="1153" y="527"/>
                      <a:pt x="0"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5" name="Google Shape;4035;p45"/>
              <p:cNvSpPr/>
              <p:nvPr/>
            </p:nvSpPr>
            <p:spPr>
              <a:xfrm rot="-5400000">
                <a:off x="5025164" y="585838"/>
                <a:ext cx="225436" cy="318697"/>
              </a:xfrm>
              <a:custGeom>
                <a:avLst/>
                <a:gdLst/>
                <a:ahLst/>
                <a:cxnLst/>
                <a:rect l="l" t="t" r="r" b="b"/>
                <a:pathLst>
                  <a:path w="4061" h="5741" fill="none" extrusionOk="0">
                    <a:moveTo>
                      <a:pt x="4061" y="5740"/>
                    </a:moveTo>
                    <a:cubicBezTo>
                      <a:pt x="4061" y="5414"/>
                      <a:pt x="1028" y="627"/>
                      <a:pt x="1"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6" name="Google Shape;4036;p45"/>
              <p:cNvSpPr/>
              <p:nvPr/>
            </p:nvSpPr>
            <p:spPr>
              <a:xfrm rot="-5400000">
                <a:off x="5789668" y="614374"/>
                <a:ext cx="139170" cy="139170"/>
              </a:xfrm>
              <a:custGeom>
                <a:avLst/>
                <a:gdLst/>
                <a:ahLst/>
                <a:cxnLst/>
                <a:rect l="l" t="t" r="r" b="b"/>
                <a:pathLst>
                  <a:path w="2507" h="2507" extrusionOk="0">
                    <a:moveTo>
                      <a:pt x="1253" y="0"/>
                    </a:moveTo>
                    <a:cubicBezTo>
                      <a:pt x="527" y="0"/>
                      <a:pt x="0" y="627"/>
                      <a:pt x="0" y="1253"/>
                    </a:cubicBezTo>
                    <a:cubicBezTo>
                      <a:pt x="0" y="1980"/>
                      <a:pt x="527" y="2507"/>
                      <a:pt x="1253" y="2507"/>
                    </a:cubicBezTo>
                    <a:cubicBezTo>
                      <a:pt x="1880" y="2507"/>
                      <a:pt x="2507" y="1980"/>
                      <a:pt x="2507" y="1253"/>
                    </a:cubicBezTo>
                    <a:cubicBezTo>
                      <a:pt x="2507" y="627"/>
                      <a:pt x="1880" y="0"/>
                      <a:pt x="1253"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7" name="Google Shape;4037;p45"/>
              <p:cNvSpPr/>
              <p:nvPr/>
            </p:nvSpPr>
            <p:spPr>
              <a:xfrm rot="-5400000">
                <a:off x="5749284" y="736804"/>
                <a:ext cx="139225" cy="139170"/>
              </a:xfrm>
              <a:custGeom>
                <a:avLst/>
                <a:gdLst/>
                <a:ahLst/>
                <a:cxnLst/>
                <a:rect l="l" t="t" r="r" b="b"/>
                <a:pathLst>
                  <a:path w="2508" h="2507" extrusionOk="0">
                    <a:moveTo>
                      <a:pt x="1254" y="0"/>
                    </a:moveTo>
                    <a:cubicBezTo>
                      <a:pt x="527" y="0"/>
                      <a:pt x="1" y="527"/>
                      <a:pt x="1" y="1254"/>
                    </a:cubicBezTo>
                    <a:cubicBezTo>
                      <a:pt x="1" y="1980"/>
                      <a:pt x="527" y="2507"/>
                      <a:pt x="1254" y="2507"/>
                    </a:cubicBezTo>
                    <a:cubicBezTo>
                      <a:pt x="1981" y="2507"/>
                      <a:pt x="2507" y="1980"/>
                      <a:pt x="2507" y="1254"/>
                    </a:cubicBezTo>
                    <a:cubicBezTo>
                      <a:pt x="2507" y="527"/>
                      <a:pt x="1981" y="0"/>
                      <a:pt x="1254"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38" name="Google Shape;4038;p45"/>
              <p:cNvSpPr/>
              <p:nvPr/>
            </p:nvSpPr>
            <p:spPr>
              <a:xfrm rot="-5400000">
                <a:off x="5859224" y="724286"/>
                <a:ext cx="139170" cy="139170"/>
              </a:xfrm>
              <a:custGeom>
                <a:avLst/>
                <a:gdLst/>
                <a:ahLst/>
                <a:cxnLst/>
                <a:rect l="l" t="t" r="r" b="b"/>
                <a:pathLst>
                  <a:path w="2507" h="2507" extrusionOk="0">
                    <a:moveTo>
                      <a:pt x="1253" y="0"/>
                    </a:moveTo>
                    <a:cubicBezTo>
                      <a:pt x="502" y="0"/>
                      <a:pt x="0" y="627"/>
                      <a:pt x="0" y="1254"/>
                    </a:cubicBezTo>
                    <a:cubicBezTo>
                      <a:pt x="0" y="1980"/>
                      <a:pt x="502" y="2507"/>
                      <a:pt x="1253" y="2507"/>
                    </a:cubicBezTo>
                    <a:cubicBezTo>
                      <a:pt x="1980" y="2507"/>
                      <a:pt x="2507" y="1980"/>
                      <a:pt x="2507" y="1254"/>
                    </a:cubicBezTo>
                    <a:cubicBezTo>
                      <a:pt x="2507" y="627"/>
                      <a:pt x="1980" y="0"/>
                      <a:pt x="1253"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39" name="Google Shape;4039;p45"/>
            <p:cNvGrpSpPr/>
            <p:nvPr/>
          </p:nvGrpSpPr>
          <p:grpSpPr>
            <a:xfrm>
              <a:off x="3486267" y="4165159"/>
              <a:ext cx="2193041" cy="948642"/>
              <a:chOff x="3805353" y="4117534"/>
              <a:chExt cx="2193041" cy="948642"/>
            </a:xfrm>
          </p:grpSpPr>
          <p:sp>
            <p:nvSpPr>
              <p:cNvPr id="4040" name="Google Shape;4040;p45"/>
              <p:cNvSpPr/>
              <p:nvPr/>
            </p:nvSpPr>
            <p:spPr>
              <a:xfrm rot="-5400000">
                <a:off x="5345908" y="4568675"/>
                <a:ext cx="444100" cy="326636"/>
              </a:xfrm>
              <a:custGeom>
                <a:avLst/>
                <a:gdLst/>
                <a:ahLst/>
                <a:cxnLst/>
                <a:rect l="l" t="t" r="r" b="b"/>
                <a:pathLst>
                  <a:path w="8000" h="5884" extrusionOk="0">
                    <a:moveTo>
                      <a:pt x="3058" y="1"/>
                    </a:moveTo>
                    <a:cubicBezTo>
                      <a:pt x="1648" y="1"/>
                      <a:pt x="0" y="1555"/>
                      <a:pt x="2135" y="3177"/>
                    </a:cubicBezTo>
                    <a:cubicBezTo>
                      <a:pt x="3714" y="4330"/>
                      <a:pt x="6747" y="5057"/>
                      <a:pt x="8000" y="5884"/>
                    </a:cubicBezTo>
                    <a:cubicBezTo>
                      <a:pt x="7373" y="4956"/>
                      <a:pt x="5594" y="1623"/>
                      <a:pt x="3915" y="245"/>
                    </a:cubicBezTo>
                    <a:cubicBezTo>
                      <a:pt x="3670" y="77"/>
                      <a:pt x="3370" y="1"/>
                      <a:pt x="3058"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1" name="Google Shape;4041;p45"/>
              <p:cNvSpPr/>
              <p:nvPr/>
            </p:nvSpPr>
            <p:spPr>
              <a:xfrm rot="-5400000">
                <a:off x="5373583" y="4174572"/>
                <a:ext cx="247253" cy="434718"/>
              </a:xfrm>
              <a:custGeom>
                <a:avLst/>
                <a:gdLst/>
                <a:ahLst/>
                <a:cxnLst/>
                <a:rect l="l" t="t" r="r" b="b"/>
                <a:pathLst>
                  <a:path w="4454" h="7831" extrusionOk="0">
                    <a:moveTo>
                      <a:pt x="2340" y="1"/>
                    </a:moveTo>
                    <a:cubicBezTo>
                      <a:pt x="1894" y="1"/>
                      <a:pt x="1482" y="189"/>
                      <a:pt x="1254" y="613"/>
                    </a:cubicBezTo>
                    <a:cubicBezTo>
                      <a:pt x="402" y="2092"/>
                      <a:pt x="1" y="5625"/>
                      <a:pt x="101" y="7831"/>
                    </a:cubicBezTo>
                    <a:cubicBezTo>
                      <a:pt x="1128" y="6578"/>
                      <a:pt x="3635" y="3971"/>
                      <a:pt x="4161" y="2192"/>
                    </a:cubicBezTo>
                    <a:cubicBezTo>
                      <a:pt x="4453" y="901"/>
                      <a:pt x="3317" y="1"/>
                      <a:pt x="2340"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2" name="Google Shape;4042;p45"/>
              <p:cNvSpPr/>
              <p:nvPr/>
            </p:nvSpPr>
            <p:spPr>
              <a:xfrm rot="-5400000">
                <a:off x="4528419" y="4612446"/>
                <a:ext cx="342623" cy="382426"/>
              </a:xfrm>
              <a:custGeom>
                <a:avLst/>
                <a:gdLst/>
                <a:ahLst/>
                <a:cxnLst/>
                <a:rect l="l" t="t" r="r" b="b"/>
                <a:pathLst>
                  <a:path w="6172" h="6889" extrusionOk="0">
                    <a:moveTo>
                      <a:pt x="2301" y="0"/>
                    </a:moveTo>
                    <a:cubicBezTo>
                      <a:pt x="1135" y="0"/>
                      <a:pt x="0" y="858"/>
                      <a:pt x="1259" y="2603"/>
                    </a:cubicBezTo>
                    <a:cubicBezTo>
                      <a:pt x="2412" y="4282"/>
                      <a:pt x="5244" y="5736"/>
                      <a:pt x="6171" y="6889"/>
                    </a:cubicBezTo>
                    <a:cubicBezTo>
                      <a:pt x="5870" y="5736"/>
                      <a:pt x="5018" y="2403"/>
                      <a:pt x="3765" y="623"/>
                    </a:cubicBezTo>
                    <a:cubicBezTo>
                      <a:pt x="3459" y="209"/>
                      <a:pt x="2876" y="0"/>
                      <a:pt x="2301"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3" name="Google Shape;4043;p45"/>
              <p:cNvSpPr/>
              <p:nvPr/>
            </p:nvSpPr>
            <p:spPr>
              <a:xfrm rot="-5400000">
                <a:off x="4510960" y="4298390"/>
                <a:ext cx="339126" cy="340125"/>
              </a:xfrm>
              <a:custGeom>
                <a:avLst/>
                <a:gdLst/>
                <a:ahLst/>
                <a:cxnLst/>
                <a:rect l="l" t="t" r="r" b="b"/>
                <a:pathLst>
                  <a:path w="6109" h="6127" extrusionOk="0">
                    <a:moveTo>
                      <a:pt x="4680" y="0"/>
                    </a:moveTo>
                    <a:cubicBezTo>
                      <a:pt x="4239" y="0"/>
                      <a:pt x="3736" y="186"/>
                      <a:pt x="3334" y="588"/>
                    </a:cubicBezTo>
                    <a:cubicBezTo>
                      <a:pt x="2081" y="1741"/>
                      <a:pt x="527" y="3946"/>
                      <a:pt x="1" y="6127"/>
                    </a:cubicBezTo>
                    <a:cubicBezTo>
                      <a:pt x="1354" y="5200"/>
                      <a:pt x="4487" y="3320"/>
                      <a:pt x="5440" y="1741"/>
                    </a:cubicBezTo>
                    <a:cubicBezTo>
                      <a:pt x="6109" y="647"/>
                      <a:pt x="5503" y="0"/>
                      <a:pt x="4680"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4" name="Google Shape;4044;p45"/>
              <p:cNvSpPr/>
              <p:nvPr/>
            </p:nvSpPr>
            <p:spPr>
              <a:xfrm rot="-5400000">
                <a:off x="5109487" y="4581946"/>
                <a:ext cx="85822" cy="220052"/>
              </a:xfrm>
              <a:custGeom>
                <a:avLst/>
                <a:gdLst/>
                <a:ahLst/>
                <a:cxnLst/>
                <a:rect l="l" t="t" r="r" b="b"/>
                <a:pathLst>
                  <a:path w="1546" h="3964" extrusionOk="0">
                    <a:moveTo>
                      <a:pt x="845" y="1"/>
                    </a:moveTo>
                    <a:cubicBezTo>
                      <a:pt x="482" y="1"/>
                      <a:pt x="0" y="350"/>
                      <a:pt x="67" y="831"/>
                    </a:cubicBezTo>
                    <a:cubicBezTo>
                      <a:pt x="192" y="1557"/>
                      <a:pt x="1019" y="3964"/>
                      <a:pt x="1019" y="3964"/>
                    </a:cubicBezTo>
                    <a:cubicBezTo>
                      <a:pt x="1545" y="2911"/>
                      <a:pt x="1320" y="1031"/>
                      <a:pt x="1220" y="304"/>
                    </a:cubicBezTo>
                    <a:cubicBezTo>
                      <a:pt x="1186" y="92"/>
                      <a:pt x="1031" y="1"/>
                      <a:pt x="845"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5" name="Google Shape;4045;p45"/>
              <p:cNvSpPr/>
              <p:nvPr/>
            </p:nvSpPr>
            <p:spPr>
              <a:xfrm rot="-5400000">
                <a:off x="5186118" y="4725582"/>
                <a:ext cx="224159" cy="71112"/>
              </a:xfrm>
              <a:custGeom>
                <a:avLst/>
                <a:gdLst/>
                <a:ahLst/>
                <a:cxnLst/>
                <a:rect l="l" t="t" r="r" b="b"/>
                <a:pathLst>
                  <a:path w="4038" h="1281" extrusionOk="0">
                    <a:moveTo>
                      <a:pt x="1225" y="0"/>
                    </a:moveTo>
                    <a:cubicBezTo>
                      <a:pt x="617" y="0"/>
                      <a:pt x="142" y="146"/>
                      <a:pt x="53" y="522"/>
                    </a:cubicBezTo>
                    <a:cubicBezTo>
                      <a:pt x="1" y="1050"/>
                      <a:pt x="970" y="1281"/>
                      <a:pt x="1969" y="1281"/>
                    </a:cubicBezTo>
                    <a:cubicBezTo>
                      <a:pt x="2911" y="1281"/>
                      <a:pt x="3879" y="1075"/>
                      <a:pt x="4037" y="722"/>
                    </a:cubicBezTo>
                    <a:cubicBezTo>
                      <a:pt x="3400" y="343"/>
                      <a:pt x="2157" y="0"/>
                      <a:pt x="1225"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6" name="Google Shape;4046;p45"/>
              <p:cNvSpPr/>
              <p:nvPr/>
            </p:nvSpPr>
            <p:spPr>
              <a:xfrm rot="-5400000">
                <a:off x="4906813" y="4780120"/>
                <a:ext cx="318364" cy="253748"/>
              </a:xfrm>
              <a:custGeom>
                <a:avLst/>
                <a:gdLst/>
                <a:ahLst/>
                <a:cxnLst/>
                <a:rect l="l" t="t" r="r" b="b"/>
                <a:pathLst>
                  <a:path w="5735" h="4571" extrusionOk="0">
                    <a:moveTo>
                      <a:pt x="2063" y="1"/>
                    </a:moveTo>
                    <a:cubicBezTo>
                      <a:pt x="952" y="1"/>
                      <a:pt x="0" y="922"/>
                      <a:pt x="922" y="2164"/>
                    </a:cubicBezTo>
                    <a:cubicBezTo>
                      <a:pt x="2075" y="3844"/>
                      <a:pt x="5208" y="4470"/>
                      <a:pt x="5734" y="4570"/>
                    </a:cubicBezTo>
                    <a:cubicBezTo>
                      <a:pt x="5408" y="3317"/>
                      <a:pt x="4381" y="811"/>
                      <a:pt x="2902" y="184"/>
                    </a:cubicBezTo>
                    <a:cubicBezTo>
                      <a:pt x="2630" y="59"/>
                      <a:pt x="2342" y="1"/>
                      <a:pt x="2063"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7" name="Google Shape;4047;p45"/>
              <p:cNvSpPr/>
              <p:nvPr/>
            </p:nvSpPr>
            <p:spPr>
              <a:xfrm rot="-5400000">
                <a:off x="4241814" y="4510586"/>
                <a:ext cx="84823" cy="217331"/>
              </a:xfrm>
              <a:custGeom>
                <a:avLst/>
                <a:gdLst/>
                <a:ahLst/>
                <a:cxnLst/>
                <a:rect l="l" t="t" r="r" b="b"/>
                <a:pathLst>
                  <a:path w="1528" h="3915" extrusionOk="0">
                    <a:moveTo>
                      <a:pt x="971" y="0"/>
                    </a:moveTo>
                    <a:cubicBezTo>
                      <a:pt x="646" y="0"/>
                      <a:pt x="279" y="188"/>
                      <a:pt x="226" y="581"/>
                    </a:cubicBezTo>
                    <a:cubicBezTo>
                      <a:pt x="1" y="1308"/>
                      <a:pt x="1" y="3914"/>
                      <a:pt x="1" y="3914"/>
                    </a:cubicBezTo>
                    <a:cubicBezTo>
                      <a:pt x="853" y="2962"/>
                      <a:pt x="1379" y="1207"/>
                      <a:pt x="1480" y="456"/>
                    </a:cubicBezTo>
                    <a:cubicBezTo>
                      <a:pt x="1527" y="157"/>
                      <a:pt x="1267" y="0"/>
                      <a:pt x="971"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8" name="Google Shape;4048;p45"/>
              <p:cNvSpPr/>
              <p:nvPr/>
            </p:nvSpPr>
            <p:spPr>
              <a:xfrm rot="-5400000">
                <a:off x="4278560" y="4703266"/>
                <a:ext cx="227324" cy="107805"/>
              </a:xfrm>
              <a:custGeom>
                <a:avLst/>
                <a:gdLst/>
                <a:ahLst/>
                <a:cxnLst/>
                <a:rect l="l" t="t" r="r" b="b"/>
                <a:pathLst>
                  <a:path w="4095" h="1942" extrusionOk="0">
                    <a:moveTo>
                      <a:pt x="933" y="0"/>
                    </a:moveTo>
                    <a:cubicBezTo>
                      <a:pt x="702" y="0"/>
                      <a:pt x="525" y="76"/>
                      <a:pt x="436" y="255"/>
                    </a:cubicBezTo>
                    <a:cubicBezTo>
                      <a:pt x="1" y="1022"/>
                      <a:pt x="2354" y="1942"/>
                      <a:pt x="3539" y="1942"/>
                    </a:cubicBezTo>
                    <a:cubicBezTo>
                      <a:pt x="3788" y="1942"/>
                      <a:pt x="3986" y="1901"/>
                      <a:pt x="4095" y="1809"/>
                    </a:cubicBezTo>
                    <a:cubicBezTo>
                      <a:pt x="3441" y="1077"/>
                      <a:pt x="1803" y="0"/>
                      <a:pt x="933"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49" name="Google Shape;4049;p45"/>
              <p:cNvSpPr/>
              <p:nvPr/>
            </p:nvSpPr>
            <p:spPr>
              <a:xfrm rot="-5400000">
                <a:off x="4028122" y="4657551"/>
                <a:ext cx="232764" cy="310370"/>
              </a:xfrm>
              <a:custGeom>
                <a:avLst/>
                <a:gdLst/>
                <a:ahLst/>
                <a:cxnLst/>
                <a:rect l="l" t="t" r="r" b="b"/>
                <a:pathLst>
                  <a:path w="4193" h="5591" extrusionOk="0">
                    <a:moveTo>
                      <a:pt x="1549" y="0"/>
                    </a:moveTo>
                    <a:cubicBezTo>
                      <a:pt x="717" y="0"/>
                      <a:pt x="0" y="581"/>
                      <a:pt x="333" y="1831"/>
                    </a:cubicBezTo>
                    <a:cubicBezTo>
                      <a:pt x="959" y="3710"/>
                      <a:pt x="3566" y="5390"/>
                      <a:pt x="4092" y="5590"/>
                    </a:cubicBezTo>
                    <a:cubicBezTo>
                      <a:pt x="4192" y="4337"/>
                      <a:pt x="4092" y="1630"/>
                      <a:pt x="2939" y="577"/>
                    </a:cubicBezTo>
                    <a:cubicBezTo>
                      <a:pt x="2560" y="198"/>
                      <a:pt x="2035" y="0"/>
                      <a:pt x="1549"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0" name="Google Shape;4050;p45"/>
              <p:cNvSpPr/>
              <p:nvPr/>
            </p:nvSpPr>
            <p:spPr>
              <a:xfrm rot="-5400000">
                <a:off x="4313477" y="4393402"/>
                <a:ext cx="222661" cy="68947"/>
              </a:xfrm>
              <a:custGeom>
                <a:avLst/>
                <a:gdLst/>
                <a:ahLst/>
                <a:cxnLst/>
                <a:rect l="l" t="t" r="r" b="b"/>
                <a:pathLst>
                  <a:path w="4011" h="1242" extrusionOk="0">
                    <a:moveTo>
                      <a:pt x="2841" y="1"/>
                    </a:moveTo>
                    <a:cubicBezTo>
                      <a:pt x="1908" y="1"/>
                      <a:pt x="635" y="354"/>
                      <a:pt x="0" y="672"/>
                    </a:cubicBezTo>
                    <a:cubicBezTo>
                      <a:pt x="151" y="1035"/>
                      <a:pt x="1166" y="1242"/>
                      <a:pt x="2131" y="1242"/>
                    </a:cubicBezTo>
                    <a:cubicBezTo>
                      <a:pt x="3096" y="1242"/>
                      <a:pt x="4011" y="1035"/>
                      <a:pt x="3960" y="572"/>
                    </a:cubicBezTo>
                    <a:cubicBezTo>
                      <a:pt x="3921" y="154"/>
                      <a:pt x="3454" y="1"/>
                      <a:pt x="2841"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1" name="Google Shape;4051;p45"/>
              <p:cNvSpPr/>
              <p:nvPr/>
            </p:nvSpPr>
            <p:spPr>
              <a:xfrm rot="-5400000">
                <a:off x="4035032" y="4152146"/>
                <a:ext cx="322916" cy="253692"/>
              </a:xfrm>
              <a:custGeom>
                <a:avLst/>
                <a:gdLst/>
                <a:ahLst/>
                <a:cxnLst/>
                <a:rect l="l" t="t" r="r" b="b"/>
                <a:pathLst>
                  <a:path w="5817" h="4570" extrusionOk="0">
                    <a:moveTo>
                      <a:pt x="3751" y="0"/>
                    </a:moveTo>
                    <a:cubicBezTo>
                      <a:pt x="3473" y="0"/>
                      <a:pt x="3183" y="58"/>
                      <a:pt x="2908" y="183"/>
                    </a:cubicBezTo>
                    <a:cubicBezTo>
                      <a:pt x="1455" y="709"/>
                      <a:pt x="402" y="3316"/>
                      <a:pt x="1" y="4569"/>
                    </a:cubicBezTo>
                    <a:cubicBezTo>
                      <a:pt x="627" y="4469"/>
                      <a:pt x="3660" y="3842"/>
                      <a:pt x="4913" y="2263"/>
                    </a:cubicBezTo>
                    <a:cubicBezTo>
                      <a:pt x="5816" y="939"/>
                      <a:pt x="4872" y="0"/>
                      <a:pt x="3751"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2" name="Google Shape;4052;p45"/>
              <p:cNvSpPr/>
              <p:nvPr/>
            </p:nvSpPr>
            <p:spPr>
              <a:xfrm rot="-5400000">
                <a:off x="5019891" y="4413525"/>
                <a:ext cx="75164" cy="223493"/>
              </a:xfrm>
              <a:custGeom>
                <a:avLst/>
                <a:gdLst/>
                <a:ahLst/>
                <a:cxnLst/>
                <a:rect l="l" t="t" r="r" b="b"/>
                <a:pathLst>
                  <a:path w="1354" h="4026" extrusionOk="0">
                    <a:moveTo>
                      <a:pt x="543" y="1"/>
                    </a:moveTo>
                    <a:cubicBezTo>
                      <a:pt x="302" y="1"/>
                      <a:pt x="101" y="115"/>
                      <a:pt x="101" y="366"/>
                    </a:cubicBezTo>
                    <a:cubicBezTo>
                      <a:pt x="0" y="1118"/>
                      <a:pt x="226" y="2998"/>
                      <a:pt x="853" y="4025"/>
                    </a:cubicBezTo>
                    <a:cubicBezTo>
                      <a:pt x="853" y="4025"/>
                      <a:pt x="1354" y="1419"/>
                      <a:pt x="1354" y="692"/>
                    </a:cubicBezTo>
                    <a:cubicBezTo>
                      <a:pt x="1354" y="256"/>
                      <a:pt x="904" y="1"/>
                      <a:pt x="543"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3" name="Google Shape;4053;p45"/>
              <p:cNvSpPr/>
              <p:nvPr/>
            </p:nvSpPr>
            <p:spPr>
              <a:xfrm rot="-5400000">
                <a:off x="5073679" y="4386601"/>
                <a:ext cx="226435" cy="78772"/>
              </a:xfrm>
              <a:custGeom>
                <a:avLst/>
                <a:gdLst/>
                <a:ahLst/>
                <a:cxnLst/>
                <a:rect l="l" t="t" r="r" b="b"/>
                <a:pathLst>
                  <a:path w="4079" h="1419" extrusionOk="0">
                    <a:moveTo>
                      <a:pt x="3070" y="1"/>
                    </a:moveTo>
                    <a:cubicBezTo>
                      <a:pt x="2135" y="1"/>
                      <a:pt x="650" y="608"/>
                      <a:pt x="0" y="1117"/>
                    </a:cubicBezTo>
                    <a:cubicBezTo>
                      <a:pt x="141" y="1324"/>
                      <a:pt x="645" y="1419"/>
                      <a:pt x="1245" y="1419"/>
                    </a:cubicBezTo>
                    <a:cubicBezTo>
                      <a:pt x="2463" y="1419"/>
                      <a:pt x="4078" y="1028"/>
                      <a:pt x="3860" y="390"/>
                    </a:cubicBezTo>
                    <a:cubicBezTo>
                      <a:pt x="3770" y="112"/>
                      <a:pt x="3470" y="1"/>
                      <a:pt x="3070"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4" name="Google Shape;4054;p45"/>
              <p:cNvSpPr/>
              <p:nvPr/>
            </p:nvSpPr>
            <p:spPr>
              <a:xfrm rot="-5400000">
                <a:off x="4807420" y="4177404"/>
                <a:ext cx="281670" cy="280505"/>
              </a:xfrm>
              <a:custGeom>
                <a:avLst/>
                <a:gdLst/>
                <a:ahLst/>
                <a:cxnLst/>
                <a:rect l="l" t="t" r="r" b="b"/>
                <a:pathLst>
                  <a:path w="5074" h="5053" extrusionOk="0">
                    <a:moveTo>
                      <a:pt x="3287" y="1"/>
                    </a:moveTo>
                    <a:cubicBezTo>
                      <a:pt x="2900" y="1"/>
                      <a:pt x="2483" y="110"/>
                      <a:pt x="2105" y="341"/>
                    </a:cubicBezTo>
                    <a:cubicBezTo>
                      <a:pt x="852" y="1093"/>
                      <a:pt x="226" y="3800"/>
                      <a:pt x="0" y="5053"/>
                    </a:cubicBezTo>
                    <a:cubicBezTo>
                      <a:pt x="526" y="4952"/>
                      <a:pt x="3459" y="3800"/>
                      <a:pt x="4386" y="2020"/>
                    </a:cubicBezTo>
                    <a:cubicBezTo>
                      <a:pt x="5073" y="736"/>
                      <a:pt x="4286" y="1"/>
                      <a:pt x="3287"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5" name="Google Shape;4055;p45"/>
              <p:cNvSpPr/>
              <p:nvPr/>
            </p:nvSpPr>
            <p:spPr>
              <a:xfrm rot="-5400000">
                <a:off x="3900557" y="4312657"/>
                <a:ext cx="212058" cy="402466"/>
              </a:xfrm>
              <a:custGeom>
                <a:avLst/>
                <a:gdLst/>
                <a:ahLst/>
                <a:cxnLst/>
                <a:rect l="l" t="t" r="r" b="b"/>
                <a:pathLst>
                  <a:path w="3820" h="7250" extrusionOk="0">
                    <a:moveTo>
                      <a:pt x="2156" y="1"/>
                    </a:moveTo>
                    <a:cubicBezTo>
                      <a:pt x="2070" y="1"/>
                      <a:pt x="1978" y="11"/>
                      <a:pt x="1881" y="32"/>
                    </a:cubicBezTo>
                    <a:cubicBezTo>
                      <a:pt x="1" y="558"/>
                      <a:pt x="1028" y="5997"/>
                      <a:pt x="1881" y="7250"/>
                    </a:cubicBezTo>
                    <a:cubicBezTo>
                      <a:pt x="2181" y="6498"/>
                      <a:pt x="3334" y="5370"/>
                      <a:pt x="3334" y="4518"/>
                    </a:cubicBezTo>
                    <a:cubicBezTo>
                      <a:pt x="3429" y="3732"/>
                      <a:pt x="3819" y="1"/>
                      <a:pt x="2156"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6" name="Google Shape;4056;p45"/>
              <p:cNvSpPr/>
              <p:nvPr/>
            </p:nvSpPr>
            <p:spPr>
              <a:xfrm rot="-5400000">
                <a:off x="4764274" y="3629240"/>
                <a:ext cx="340958" cy="1988236"/>
              </a:xfrm>
              <a:custGeom>
                <a:avLst/>
                <a:gdLst/>
                <a:ahLst/>
                <a:cxnLst/>
                <a:rect l="l" t="t" r="r" b="b"/>
                <a:pathLst>
                  <a:path w="6142" h="35816" fill="none" extrusionOk="0">
                    <a:moveTo>
                      <a:pt x="6141" y="35816"/>
                    </a:moveTo>
                    <a:cubicBezTo>
                      <a:pt x="5415" y="34262"/>
                      <a:pt x="1" y="15465"/>
                      <a:pt x="5014" y="4813"/>
                    </a:cubicBezTo>
                    <a:cubicBezTo>
                      <a:pt x="5640" y="3861"/>
                      <a:pt x="5640" y="302"/>
                      <a:pt x="5515"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7" name="Google Shape;4057;p45"/>
              <p:cNvSpPr/>
              <p:nvPr/>
            </p:nvSpPr>
            <p:spPr>
              <a:xfrm rot="-5400000">
                <a:off x="5102353" y="4576698"/>
                <a:ext cx="272733" cy="289442"/>
              </a:xfrm>
              <a:custGeom>
                <a:avLst/>
                <a:gdLst/>
                <a:ahLst/>
                <a:cxnLst/>
                <a:rect l="l" t="t" r="r" b="b"/>
                <a:pathLst>
                  <a:path w="4913" h="5214" fill="none" extrusionOk="0">
                    <a:moveTo>
                      <a:pt x="4912" y="5214"/>
                    </a:moveTo>
                    <a:cubicBezTo>
                      <a:pt x="4787" y="4813"/>
                      <a:pt x="1153" y="527"/>
                      <a:pt x="0"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8" name="Google Shape;4058;p45"/>
              <p:cNvSpPr/>
              <p:nvPr/>
            </p:nvSpPr>
            <p:spPr>
              <a:xfrm rot="-5400000">
                <a:off x="4285669" y="4496040"/>
                <a:ext cx="162874" cy="388199"/>
              </a:xfrm>
              <a:custGeom>
                <a:avLst/>
                <a:gdLst/>
                <a:ahLst/>
                <a:cxnLst/>
                <a:rect l="l" t="t" r="r" b="b"/>
                <a:pathLst>
                  <a:path w="2934" h="6993" fill="none" extrusionOk="0">
                    <a:moveTo>
                      <a:pt x="2833" y="6993"/>
                    </a:moveTo>
                    <a:cubicBezTo>
                      <a:pt x="2933" y="6567"/>
                      <a:pt x="953" y="928"/>
                      <a:pt x="1"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59" name="Google Shape;4059;p45"/>
              <p:cNvSpPr/>
              <p:nvPr/>
            </p:nvSpPr>
            <p:spPr>
              <a:xfrm rot="-5400000">
                <a:off x="4233514" y="4315822"/>
                <a:ext cx="289442" cy="307539"/>
              </a:xfrm>
              <a:custGeom>
                <a:avLst/>
                <a:gdLst/>
                <a:ahLst/>
                <a:cxnLst/>
                <a:rect l="l" t="t" r="r" b="b"/>
                <a:pathLst>
                  <a:path w="5214" h="5540" fill="none" extrusionOk="0">
                    <a:moveTo>
                      <a:pt x="0" y="5540"/>
                    </a:moveTo>
                    <a:cubicBezTo>
                      <a:pt x="100" y="5113"/>
                      <a:pt x="3960" y="527"/>
                      <a:pt x="5213"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0" name="Google Shape;4060;p45"/>
              <p:cNvSpPr/>
              <p:nvPr/>
            </p:nvSpPr>
            <p:spPr>
              <a:xfrm rot="-5400000">
                <a:off x="5024471" y="4319292"/>
                <a:ext cx="226824" cy="318697"/>
              </a:xfrm>
              <a:custGeom>
                <a:avLst/>
                <a:gdLst/>
                <a:ahLst/>
                <a:cxnLst/>
                <a:rect l="l" t="t" r="r" b="b"/>
                <a:pathLst>
                  <a:path w="4086" h="5741" fill="none" extrusionOk="0">
                    <a:moveTo>
                      <a:pt x="0" y="5740"/>
                    </a:moveTo>
                    <a:cubicBezTo>
                      <a:pt x="0" y="5414"/>
                      <a:pt x="3033" y="627"/>
                      <a:pt x="4085"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1" name="Google Shape;4061;p45"/>
              <p:cNvSpPr/>
              <p:nvPr/>
            </p:nvSpPr>
            <p:spPr>
              <a:xfrm rot="-5400000">
                <a:off x="5789668" y="4464040"/>
                <a:ext cx="139170" cy="139170"/>
              </a:xfrm>
              <a:custGeom>
                <a:avLst/>
                <a:gdLst/>
                <a:ahLst/>
                <a:cxnLst/>
                <a:rect l="l" t="t" r="r" b="b"/>
                <a:pathLst>
                  <a:path w="2507" h="2507" extrusionOk="0">
                    <a:moveTo>
                      <a:pt x="1254" y="0"/>
                    </a:moveTo>
                    <a:cubicBezTo>
                      <a:pt x="527" y="0"/>
                      <a:pt x="1" y="627"/>
                      <a:pt x="1" y="1253"/>
                    </a:cubicBezTo>
                    <a:cubicBezTo>
                      <a:pt x="1" y="1980"/>
                      <a:pt x="527" y="2507"/>
                      <a:pt x="1254" y="2507"/>
                    </a:cubicBezTo>
                    <a:cubicBezTo>
                      <a:pt x="1880" y="2507"/>
                      <a:pt x="2507" y="1980"/>
                      <a:pt x="2507" y="1253"/>
                    </a:cubicBezTo>
                    <a:cubicBezTo>
                      <a:pt x="2507" y="627"/>
                      <a:pt x="1880" y="0"/>
                      <a:pt x="1254"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2" name="Google Shape;4062;p45"/>
              <p:cNvSpPr/>
              <p:nvPr/>
            </p:nvSpPr>
            <p:spPr>
              <a:xfrm rot="-5400000">
                <a:off x="5745814" y="4345079"/>
                <a:ext cx="146164" cy="139170"/>
              </a:xfrm>
              <a:custGeom>
                <a:avLst/>
                <a:gdLst/>
                <a:ahLst/>
                <a:cxnLst/>
                <a:rect l="l" t="t" r="r" b="b"/>
                <a:pathLst>
                  <a:path w="2633" h="2507" extrusionOk="0">
                    <a:moveTo>
                      <a:pt x="1254" y="0"/>
                    </a:moveTo>
                    <a:cubicBezTo>
                      <a:pt x="627" y="0"/>
                      <a:pt x="1" y="527"/>
                      <a:pt x="1" y="1254"/>
                    </a:cubicBezTo>
                    <a:cubicBezTo>
                      <a:pt x="1" y="1980"/>
                      <a:pt x="627" y="2507"/>
                      <a:pt x="1254" y="2507"/>
                    </a:cubicBezTo>
                    <a:cubicBezTo>
                      <a:pt x="2006" y="2507"/>
                      <a:pt x="2632" y="1980"/>
                      <a:pt x="2632" y="1254"/>
                    </a:cubicBezTo>
                    <a:cubicBezTo>
                      <a:pt x="2632" y="527"/>
                      <a:pt x="2006" y="0"/>
                      <a:pt x="1254" y="0"/>
                    </a:cubicBezTo>
                    <a:close/>
                  </a:path>
                </a:pathLst>
              </a:custGeom>
              <a:solidFill>
                <a:schemeClr val="accent2"/>
              </a:solidFill>
              <a:ln w="10650" cap="rnd" cmpd="sng">
                <a:solidFill>
                  <a:srgbClr val="ED3E3E"/>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3" name="Google Shape;4063;p45"/>
              <p:cNvSpPr/>
              <p:nvPr/>
            </p:nvSpPr>
            <p:spPr>
              <a:xfrm rot="-5400000">
                <a:off x="5856449" y="4356903"/>
                <a:ext cx="144721" cy="139170"/>
              </a:xfrm>
              <a:custGeom>
                <a:avLst/>
                <a:gdLst/>
                <a:ahLst/>
                <a:cxnLst/>
                <a:rect l="l" t="t" r="r" b="b"/>
                <a:pathLst>
                  <a:path w="2607" h="2507" extrusionOk="0">
                    <a:moveTo>
                      <a:pt x="1253" y="0"/>
                    </a:moveTo>
                    <a:cubicBezTo>
                      <a:pt x="627" y="0"/>
                      <a:pt x="0" y="627"/>
                      <a:pt x="0" y="1254"/>
                    </a:cubicBezTo>
                    <a:cubicBezTo>
                      <a:pt x="0" y="1980"/>
                      <a:pt x="627" y="2507"/>
                      <a:pt x="1253" y="2507"/>
                    </a:cubicBezTo>
                    <a:cubicBezTo>
                      <a:pt x="1980" y="2507"/>
                      <a:pt x="2607" y="1980"/>
                      <a:pt x="2607" y="1254"/>
                    </a:cubicBezTo>
                    <a:cubicBezTo>
                      <a:pt x="2607" y="627"/>
                      <a:pt x="1980" y="0"/>
                      <a:pt x="1253"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4" name="Google Shape;4064;p45"/>
            <p:cNvGrpSpPr/>
            <p:nvPr/>
          </p:nvGrpSpPr>
          <p:grpSpPr>
            <a:xfrm>
              <a:off x="1797669" y="3449167"/>
              <a:ext cx="933995" cy="979502"/>
              <a:chOff x="2878755" y="3420592"/>
              <a:chExt cx="933995" cy="979502"/>
            </a:xfrm>
          </p:grpSpPr>
          <p:sp>
            <p:nvSpPr>
              <p:cNvPr id="4065" name="Google Shape;4065;p45"/>
              <p:cNvSpPr/>
              <p:nvPr/>
            </p:nvSpPr>
            <p:spPr>
              <a:xfrm rot="-5400000">
                <a:off x="3387242" y="4130414"/>
                <a:ext cx="202510" cy="336850"/>
              </a:xfrm>
              <a:custGeom>
                <a:avLst/>
                <a:gdLst/>
                <a:ahLst/>
                <a:cxnLst/>
                <a:rect l="l" t="t" r="r" b="b"/>
                <a:pathLst>
                  <a:path w="3648" h="6068" extrusionOk="0">
                    <a:moveTo>
                      <a:pt x="2038" y="0"/>
                    </a:moveTo>
                    <a:cubicBezTo>
                      <a:pt x="2019" y="0"/>
                      <a:pt x="2000" y="1"/>
                      <a:pt x="1981" y="2"/>
                    </a:cubicBezTo>
                    <a:cubicBezTo>
                      <a:pt x="1" y="628"/>
                      <a:pt x="2081" y="5541"/>
                      <a:pt x="2933" y="6067"/>
                    </a:cubicBezTo>
                    <a:cubicBezTo>
                      <a:pt x="3131" y="4209"/>
                      <a:pt x="3648" y="0"/>
                      <a:pt x="2038"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6" name="Google Shape;4066;p45"/>
              <p:cNvSpPr/>
              <p:nvPr/>
            </p:nvSpPr>
            <p:spPr>
              <a:xfrm rot="-5400000">
                <a:off x="3376774" y="3954359"/>
                <a:ext cx="435274" cy="108360"/>
              </a:xfrm>
              <a:custGeom>
                <a:avLst/>
                <a:gdLst/>
                <a:ahLst/>
                <a:cxnLst/>
                <a:rect l="l" t="t" r="r" b="b"/>
                <a:pathLst>
                  <a:path w="7841" h="1952" extrusionOk="0">
                    <a:moveTo>
                      <a:pt x="5623" y="0"/>
                    </a:moveTo>
                    <a:cubicBezTo>
                      <a:pt x="3828" y="0"/>
                      <a:pt x="1056" y="1057"/>
                      <a:pt x="1" y="1875"/>
                    </a:cubicBezTo>
                    <a:cubicBezTo>
                      <a:pt x="448" y="1924"/>
                      <a:pt x="1076" y="1952"/>
                      <a:pt x="1776" y="1952"/>
                    </a:cubicBezTo>
                    <a:cubicBezTo>
                      <a:pt x="4328" y="1952"/>
                      <a:pt x="7841" y="1584"/>
                      <a:pt x="7093" y="522"/>
                    </a:cubicBezTo>
                    <a:cubicBezTo>
                      <a:pt x="6839" y="151"/>
                      <a:pt x="6301" y="0"/>
                      <a:pt x="5623"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7" name="Google Shape;4067;p45"/>
              <p:cNvSpPr/>
              <p:nvPr/>
            </p:nvSpPr>
            <p:spPr>
              <a:xfrm rot="-5400000">
                <a:off x="2905429" y="3562226"/>
                <a:ext cx="248974" cy="302321"/>
              </a:xfrm>
              <a:custGeom>
                <a:avLst/>
                <a:gdLst/>
                <a:ahLst/>
                <a:cxnLst/>
                <a:rect l="l" t="t" r="r" b="b"/>
                <a:pathLst>
                  <a:path w="4485" h="5446" extrusionOk="0">
                    <a:moveTo>
                      <a:pt x="2586" y="0"/>
                    </a:moveTo>
                    <a:cubicBezTo>
                      <a:pt x="908" y="0"/>
                      <a:pt x="0" y="4123"/>
                      <a:pt x="98" y="5446"/>
                    </a:cubicBezTo>
                    <a:cubicBezTo>
                      <a:pt x="1351" y="3566"/>
                      <a:pt x="4484" y="233"/>
                      <a:pt x="2705" y="7"/>
                    </a:cubicBezTo>
                    <a:cubicBezTo>
                      <a:pt x="2665" y="2"/>
                      <a:pt x="2625" y="0"/>
                      <a:pt x="2586"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8" name="Google Shape;4068;p45"/>
              <p:cNvSpPr/>
              <p:nvPr/>
            </p:nvSpPr>
            <p:spPr>
              <a:xfrm rot="-5400000">
                <a:off x="2999851" y="3580767"/>
                <a:ext cx="389642" cy="102587"/>
              </a:xfrm>
              <a:custGeom>
                <a:avLst/>
                <a:gdLst/>
                <a:ahLst/>
                <a:cxnLst/>
                <a:rect l="l" t="t" r="r" b="b"/>
                <a:pathLst>
                  <a:path w="7019" h="1848" extrusionOk="0">
                    <a:moveTo>
                      <a:pt x="4029" y="0"/>
                    </a:moveTo>
                    <a:cubicBezTo>
                      <a:pt x="2554" y="0"/>
                      <a:pt x="902" y="282"/>
                      <a:pt x="1" y="679"/>
                    </a:cubicBezTo>
                    <a:cubicBezTo>
                      <a:pt x="1331" y="1562"/>
                      <a:pt x="2933" y="1847"/>
                      <a:pt x="4271" y="1847"/>
                    </a:cubicBezTo>
                    <a:cubicBezTo>
                      <a:pt x="5780" y="1847"/>
                      <a:pt x="6952" y="1484"/>
                      <a:pt x="7018" y="1205"/>
                    </a:cubicBezTo>
                    <a:cubicBezTo>
                      <a:pt x="7018" y="331"/>
                      <a:pt x="5628" y="0"/>
                      <a:pt x="4029"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69" name="Google Shape;4069;p45"/>
              <p:cNvSpPr/>
              <p:nvPr/>
            </p:nvSpPr>
            <p:spPr>
              <a:xfrm rot="-5400000">
                <a:off x="2989722" y="3501903"/>
                <a:ext cx="845955" cy="800102"/>
              </a:xfrm>
              <a:custGeom>
                <a:avLst/>
                <a:gdLst/>
                <a:ahLst/>
                <a:cxnLst/>
                <a:rect l="l" t="t" r="r" b="b"/>
                <a:pathLst>
                  <a:path w="15239" h="14413" fill="none" extrusionOk="0">
                    <a:moveTo>
                      <a:pt x="0" y="14412"/>
                    </a:moveTo>
                    <a:cubicBezTo>
                      <a:pt x="627" y="12858"/>
                      <a:pt x="6892" y="1"/>
                      <a:pt x="15238" y="853"/>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0" name="Google Shape;4070;p45"/>
              <p:cNvSpPr/>
              <p:nvPr/>
            </p:nvSpPr>
            <p:spPr>
              <a:xfrm rot="-5400000">
                <a:off x="3294427" y="3956887"/>
                <a:ext cx="80715" cy="249140"/>
              </a:xfrm>
              <a:custGeom>
                <a:avLst/>
                <a:gdLst/>
                <a:ahLst/>
                <a:cxnLst/>
                <a:rect l="l" t="t" r="r" b="b"/>
                <a:pathLst>
                  <a:path w="1454" h="4488" fill="none" extrusionOk="0">
                    <a:moveTo>
                      <a:pt x="0" y="4487"/>
                    </a:moveTo>
                    <a:cubicBezTo>
                      <a:pt x="101" y="4387"/>
                      <a:pt x="928" y="527"/>
                      <a:pt x="1454"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1" name="Google Shape;4071;p45"/>
              <p:cNvSpPr/>
              <p:nvPr/>
            </p:nvSpPr>
            <p:spPr>
              <a:xfrm rot="-5400000">
                <a:off x="3277021" y="3945091"/>
                <a:ext cx="249085" cy="45964"/>
              </a:xfrm>
              <a:custGeom>
                <a:avLst/>
                <a:gdLst/>
                <a:ahLst/>
                <a:cxnLst/>
                <a:rect l="l" t="t" r="r" b="b"/>
                <a:pathLst>
                  <a:path w="4487" h="828" fill="none" extrusionOk="0">
                    <a:moveTo>
                      <a:pt x="1" y="828"/>
                    </a:moveTo>
                    <a:cubicBezTo>
                      <a:pt x="1" y="828"/>
                      <a:pt x="4286" y="301"/>
                      <a:pt x="4487"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2" name="Google Shape;4072;p45"/>
              <p:cNvSpPr/>
              <p:nvPr/>
            </p:nvSpPr>
            <p:spPr>
              <a:xfrm rot="-5400000">
                <a:off x="2929187" y="3504052"/>
                <a:ext cx="144777" cy="139170"/>
              </a:xfrm>
              <a:custGeom>
                <a:avLst/>
                <a:gdLst/>
                <a:ahLst/>
                <a:cxnLst/>
                <a:rect l="l" t="t" r="r" b="b"/>
                <a:pathLst>
                  <a:path w="2608" h="2507" fill="none" extrusionOk="0">
                    <a:moveTo>
                      <a:pt x="1" y="2507"/>
                    </a:moveTo>
                    <a:cubicBezTo>
                      <a:pt x="1" y="2507"/>
                      <a:pt x="2382" y="426"/>
                      <a:pt x="2607"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3" name="Google Shape;4073;p45"/>
              <p:cNvSpPr/>
              <p:nvPr/>
            </p:nvSpPr>
            <p:spPr>
              <a:xfrm rot="-5400000">
                <a:off x="3163612" y="3994442"/>
                <a:ext cx="87710" cy="86322"/>
              </a:xfrm>
              <a:custGeom>
                <a:avLst/>
                <a:gdLst/>
                <a:ahLst/>
                <a:cxnLst/>
                <a:rect l="l" t="t" r="r" b="b"/>
                <a:pathLst>
                  <a:path w="1580" h="1555" extrusionOk="0">
                    <a:moveTo>
                      <a:pt x="727" y="1"/>
                    </a:moveTo>
                    <a:cubicBezTo>
                      <a:pt x="326" y="1"/>
                      <a:pt x="0" y="402"/>
                      <a:pt x="0" y="828"/>
                    </a:cubicBezTo>
                    <a:cubicBezTo>
                      <a:pt x="0" y="1254"/>
                      <a:pt x="326" y="1555"/>
                      <a:pt x="727" y="1555"/>
                    </a:cubicBezTo>
                    <a:cubicBezTo>
                      <a:pt x="1153" y="1555"/>
                      <a:pt x="1579" y="1254"/>
                      <a:pt x="1579" y="828"/>
                    </a:cubicBezTo>
                    <a:cubicBezTo>
                      <a:pt x="1579" y="402"/>
                      <a:pt x="1153"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4" name="Google Shape;4074;p45"/>
              <p:cNvSpPr/>
              <p:nvPr/>
            </p:nvSpPr>
            <p:spPr>
              <a:xfrm rot="-5400000">
                <a:off x="2879782" y="3454648"/>
                <a:ext cx="86322" cy="87710"/>
              </a:xfrm>
              <a:custGeom>
                <a:avLst/>
                <a:gdLst/>
                <a:ahLst/>
                <a:cxnLst/>
                <a:rect l="l" t="t" r="r" b="b"/>
                <a:pathLst>
                  <a:path w="1555" h="1580" extrusionOk="0">
                    <a:moveTo>
                      <a:pt x="727" y="1"/>
                    </a:moveTo>
                    <a:cubicBezTo>
                      <a:pt x="301" y="1"/>
                      <a:pt x="0" y="327"/>
                      <a:pt x="0" y="753"/>
                    </a:cubicBezTo>
                    <a:cubicBezTo>
                      <a:pt x="0" y="1254"/>
                      <a:pt x="301" y="1580"/>
                      <a:pt x="727" y="1580"/>
                    </a:cubicBezTo>
                    <a:cubicBezTo>
                      <a:pt x="1128" y="1580"/>
                      <a:pt x="1554" y="1254"/>
                      <a:pt x="1554" y="753"/>
                    </a:cubicBezTo>
                    <a:cubicBezTo>
                      <a:pt x="1554" y="327"/>
                      <a:pt x="1128"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5" name="Google Shape;4075;p45"/>
              <p:cNvSpPr/>
              <p:nvPr/>
            </p:nvSpPr>
            <p:spPr>
              <a:xfrm rot="-5400000">
                <a:off x="3013370" y="3419870"/>
                <a:ext cx="86266" cy="87710"/>
              </a:xfrm>
              <a:custGeom>
                <a:avLst/>
                <a:gdLst/>
                <a:ahLst/>
                <a:cxnLst/>
                <a:rect l="l" t="t" r="r" b="b"/>
                <a:pathLst>
                  <a:path w="1554" h="1580" extrusionOk="0">
                    <a:moveTo>
                      <a:pt x="727" y="1"/>
                    </a:moveTo>
                    <a:cubicBezTo>
                      <a:pt x="301" y="1"/>
                      <a:pt x="0" y="427"/>
                      <a:pt x="0" y="853"/>
                    </a:cubicBezTo>
                    <a:cubicBezTo>
                      <a:pt x="0" y="1254"/>
                      <a:pt x="301" y="1580"/>
                      <a:pt x="727" y="1580"/>
                    </a:cubicBezTo>
                    <a:cubicBezTo>
                      <a:pt x="1128" y="1580"/>
                      <a:pt x="1554" y="1254"/>
                      <a:pt x="1554" y="853"/>
                    </a:cubicBezTo>
                    <a:cubicBezTo>
                      <a:pt x="1554" y="427"/>
                      <a:pt x="1128"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6" name="Google Shape;4076;p45"/>
              <p:cNvSpPr/>
              <p:nvPr/>
            </p:nvSpPr>
            <p:spPr>
              <a:xfrm rot="-5400000">
                <a:off x="3331285" y="3779529"/>
                <a:ext cx="87710" cy="87710"/>
              </a:xfrm>
              <a:custGeom>
                <a:avLst/>
                <a:gdLst/>
                <a:ahLst/>
                <a:cxnLst/>
                <a:rect l="l" t="t" r="r" b="b"/>
                <a:pathLst>
                  <a:path w="1580" h="1580" extrusionOk="0">
                    <a:moveTo>
                      <a:pt x="728" y="0"/>
                    </a:moveTo>
                    <a:cubicBezTo>
                      <a:pt x="327" y="0"/>
                      <a:pt x="1" y="426"/>
                      <a:pt x="1" y="852"/>
                    </a:cubicBezTo>
                    <a:cubicBezTo>
                      <a:pt x="1" y="1253"/>
                      <a:pt x="327" y="1579"/>
                      <a:pt x="728" y="1579"/>
                    </a:cubicBezTo>
                    <a:cubicBezTo>
                      <a:pt x="1154" y="1579"/>
                      <a:pt x="1580" y="1253"/>
                      <a:pt x="1580" y="852"/>
                    </a:cubicBezTo>
                    <a:cubicBezTo>
                      <a:pt x="1580" y="426"/>
                      <a:pt x="1154" y="0"/>
                      <a:pt x="7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77" name="Google Shape;4077;p45"/>
            <p:cNvGrpSpPr/>
            <p:nvPr/>
          </p:nvGrpSpPr>
          <p:grpSpPr>
            <a:xfrm>
              <a:off x="6440212" y="3490147"/>
              <a:ext cx="933987" cy="973951"/>
              <a:chOff x="6073499" y="3490147"/>
              <a:chExt cx="933987" cy="973951"/>
            </a:xfrm>
          </p:grpSpPr>
          <p:sp>
            <p:nvSpPr>
              <p:cNvPr id="4078" name="Google Shape;4078;p45"/>
              <p:cNvSpPr/>
              <p:nvPr/>
            </p:nvSpPr>
            <p:spPr>
              <a:xfrm rot="-5400000">
                <a:off x="6305455" y="4208990"/>
                <a:ext cx="197014" cy="313202"/>
              </a:xfrm>
              <a:custGeom>
                <a:avLst/>
                <a:gdLst/>
                <a:ahLst/>
                <a:cxnLst/>
                <a:rect l="l" t="t" r="r" b="b"/>
                <a:pathLst>
                  <a:path w="3549" h="5642" extrusionOk="0">
                    <a:moveTo>
                      <a:pt x="2933" y="1"/>
                    </a:moveTo>
                    <a:cubicBezTo>
                      <a:pt x="2081" y="527"/>
                      <a:pt x="1" y="5014"/>
                      <a:pt x="1881" y="5640"/>
                    </a:cubicBezTo>
                    <a:cubicBezTo>
                      <a:pt x="1902" y="5641"/>
                      <a:pt x="1923" y="5642"/>
                      <a:pt x="1944" y="5642"/>
                    </a:cubicBezTo>
                    <a:cubicBezTo>
                      <a:pt x="3549" y="5642"/>
                      <a:pt x="3131" y="1857"/>
                      <a:pt x="2933"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79" name="Google Shape;4079;p45"/>
              <p:cNvSpPr/>
              <p:nvPr/>
            </p:nvSpPr>
            <p:spPr>
              <a:xfrm rot="-5400000">
                <a:off x="6073912" y="4018808"/>
                <a:ext cx="435607" cy="107139"/>
              </a:xfrm>
              <a:custGeom>
                <a:avLst/>
                <a:gdLst/>
                <a:ahLst/>
                <a:cxnLst/>
                <a:rect l="l" t="t" r="r" b="b"/>
                <a:pathLst>
                  <a:path w="7847" h="1930" extrusionOk="0">
                    <a:moveTo>
                      <a:pt x="1716" y="0"/>
                    </a:moveTo>
                    <a:cubicBezTo>
                      <a:pt x="1040" y="0"/>
                      <a:pt x="436" y="25"/>
                      <a:pt x="1" y="67"/>
                    </a:cubicBezTo>
                    <a:cubicBezTo>
                      <a:pt x="991" y="837"/>
                      <a:pt x="3781" y="1930"/>
                      <a:pt x="5608" y="1930"/>
                    </a:cubicBezTo>
                    <a:cubicBezTo>
                      <a:pt x="6278" y="1930"/>
                      <a:pt x="6818" y="1783"/>
                      <a:pt x="7093" y="1420"/>
                    </a:cubicBezTo>
                    <a:cubicBezTo>
                      <a:pt x="7847" y="350"/>
                      <a:pt x="4272" y="0"/>
                      <a:pt x="1716"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0" name="Google Shape;4080;p45"/>
              <p:cNvSpPr/>
              <p:nvPr/>
            </p:nvSpPr>
            <p:spPr>
              <a:xfrm rot="-5400000">
                <a:off x="6738083" y="3638027"/>
                <a:ext cx="248974" cy="289831"/>
              </a:xfrm>
              <a:custGeom>
                <a:avLst/>
                <a:gdLst/>
                <a:ahLst/>
                <a:cxnLst/>
                <a:rect l="l" t="t" r="r" b="b"/>
                <a:pathLst>
                  <a:path w="4485" h="5221" extrusionOk="0">
                    <a:moveTo>
                      <a:pt x="98" y="0"/>
                    </a:moveTo>
                    <a:lnTo>
                      <a:pt x="98" y="0"/>
                    </a:lnTo>
                    <a:cubicBezTo>
                      <a:pt x="0" y="1321"/>
                      <a:pt x="905" y="5220"/>
                      <a:pt x="2580" y="5220"/>
                    </a:cubicBezTo>
                    <a:cubicBezTo>
                      <a:pt x="2621" y="5220"/>
                      <a:pt x="2663" y="5218"/>
                      <a:pt x="2705" y="5213"/>
                    </a:cubicBezTo>
                    <a:cubicBezTo>
                      <a:pt x="4484" y="4912"/>
                      <a:pt x="1351" y="1880"/>
                      <a:pt x="98"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1" name="Google Shape;4081;p45"/>
              <p:cNvSpPr/>
              <p:nvPr/>
            </p:nvSpPr>
            <p:spPr>
              <a:xfrm rot="-5400000">
                <a:off x="6495800" y="3647325"/>
                <a:ext cx="395193" cy="103031"/>
              </a:xfrm>
              <a:custGeom>
                <a:avLst/>
                <a:gdLst/>
                <a:ahLst/>
                <a:cxnLst/>
                <a:rect l="l" t="t" r="r" b="b"/>
                <a:pathLst>
                  <a:path w="7119" h="1856" extrusionOk="0">
                    <a:moveTo>
                      <a:pt x="4353" y="1"/>
                    </a:moveTo>
                    <a:cubicBezTo>
                      <a:pt x="2991" y="1"/>
                      <a:pt x="1355" y="306"/>
                      <a:pt x="0" y="1265"/>
                    </a:cubicBezTo>
                    <a:cubicBezTo>
                      <a:pt x="834" y="1632"/>
                      <a:pt x="2328" y="1856"/>
                      <a:pt x="3733" y="1856"/>
                    </a:cubicBezTo>
                    <a:cubicBezTo>
                      <a:pt x="5496" y="1856"/>
                      <a:pt x="7118" y="1503"/>
                      <a:pt x="7118" y="638"/>
                    </a:cubicBezTo>
                    <a:cubicBezTo>
                      <a:pt x="7001" y="364"/>
                      <a:pt x="5839" y="1"/>
                      <a:pt x="4353"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2" name="Google Shape;4082;p45"/>
              <p:cNvSpPr/>
              <p:nvPr/>
            </p:nvSpPr>
            <p:spPr>
              <a:xfrm rot="-5400000">
                <a:off x="6047713" y="3574317"/>
                <a:ext cx="846010" cy="794439"/>
              </a:xfrm>
              <a:custGeom>
                <a:avLst/>
                <a:gdLst/>
                <a:ahLst/>
                <a:cxnLst/>
                <a:rect l="l" t="t" r="r" b="b"/>
                <a:pathLst>
                  <a:path w="15240" h="14311" fill="none" extrusionOk="0">
                    <a:moveTo>
                      <a:pt x="1" y="0"/>
                    </a:moveTo>
                    <a:cubicBezTo>
                      <a:pt x="628" y="1479"/>
                      <a:pt x="6893" y="14311"/>
                      <a:pt x="15239" y="13584"/>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3" name="Google Shape;4083;p45"/>
              <p:cNvSpPr/>
              <p:nvPr/>
            </p:nvSpPr>
            <p:spPr>
              <a:xfrm rot="-5400000">
                <a:off x="6508933" y="4017394"/>
                <a:ext cx="80771" cy="256079"/>
              </a:xfrm>
              <a:custGeom>
                <a:avLst/>
                <a:gdLst/>
                <a:ahLst/>
                <a:cxnLst/>
                <a:rect l="l" t="t" r="r" b="b"/>
                <a:pathLst>
                  <a:path w="1455" h="4613" fill="none" extrusionOk="0">
                    <a:moveTo>
                      <a:pt x="0" y="1"/>
                    </a:moveTo>
                    <a:cubicBezTo>
                      <a:pt x="101" y="226"/>
                      <a:pt x="827" y="4086"/>
                      <a:pt x="1454" y="4612"/>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4" name="Google Shape;4084;p45"/>
              <p:cNvSpPr/>
              <p:nvPr/>
            </p:nvSpPr>
            <p:spPr>
              <a:xfrm rot="-5400000">
                <a:off x="6360769" y="4013953"/>
                <a:ext cx="249085" cy="47352"/>
              </a:xfrm>
              <a:custGeom>
                <a:avLst/>
                <a:gdLst/>
                <a:ahLst/>
                <a:cxnLst/>
                <a:rect l="l" t="t" r="r" b="b"/>
                <a:pathLst>
                  <a:path w="4487" h="853" fill="none" extrusionOk="0">
                    <a:moveTo>
                      <a:pt x="0" y="1"/>
                    </a:moveTo>
                    <a:cubicBezTo>
                      <a:pt x="0" y="1"/>
                      <a:pt x="4286" y="527"/>
                      <a:pt x="4487" y="853"/>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5" name="Google Shape;4085;p45"/>
              <p:cNvSpPr/>
              <p:nvPr/>
            </p:nvSpPr>
            <p:spPr>
              <a:xfrm rot="-5400000">
                <a:off x="6806667" y="3568057"/>
                <a:ext cx="144777" cy="139170"/>
              </a:xfrm>
              <a:custGeom>
                <a:avLst/>
                <a:gdLst/>
                <a:ahLst/>
                <a:cxnLst/>
                <a:rect l="l" t="t" r="r" b="b"/>
                <a:pathLst>
                  <a:path w="2608" h="2507" fill="none" extrusionOk="0">
                    <a:moveTo>
                      <a:pt x="1" y="0"/>
                    </a:moveTo>
                    <a:cubicBezTo>
                      <a:pt x="1" y="0"/>
                      <a:pt x="2282" y="2206"/>
                      <a:pt x="2607" y="2507"/>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6" name="Google Shape;4086;p45"/>
              <p:cNvSpPr/>
              <p:nvPr/>
            </p:nvSpPr>
            <p:spPr>
              <a:xfrm rot="-5400000">
                <a:off x="6630002" y="4063359"/>
                <a:ext cx="87710" cy="87710"/>
              </a:xfrm>
              <a:custGeom>
                <a:avLst/>
                <a:gdLst/>
                <a:ahLst/>
                <a:cxnLst/>
                <a:rect l="l" t="t" r="r" b="b"/>
                <a:pathLst>
                  <a:path w="1580" h="1580" extrusionOk="0">
                    <a:moveTo>
                      <a:pt x="828" y="0"/>
                    </a:moveTo>
                    <a:cubicBezTo>
                      <a:pt x="327" y="0"/>
                      <a:pt x="1" y="426"/>
                      <a:pt x="1" y="852"/>
                    </a:cubicBezTo>
                    <a:cubicBezTo>
                      <a:pt x="1" y="1253"/>
                      <a:pt x="327" y="1579"/>
                      <a:pt x="828" y="1579"/>
                    </a:cubicBezTo>
                    <a:cubicBezTo>
                      <a:pt x="1254" y="1579"/>
                      <a:pt x="1580" y="1253"/>
                      <a:pt x="1580" y="852"/>
                    </a:cubicBezTo>
                    <a:cubicBezTo>
                      <a:pt x="1580" y="426"/>
                      <a:pt x="1254" y="0"/>
                      <a:pt x="8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7" name="Google Shape;4087;p45"/>
              <p:cNvSpPr/>
              <p:nvPr/>
            </p:nvSpPr>
            <p:spPr>
              <a:xfrm rot="-5400000">
                <a:off x="6920771" y="3524898"/>
                <a:ext cx="86322" cy="86322"/>
              </a:xfrm>
              <a:custGeom>
                <a:avLst/>
                <a:gdLst/>
                <a:ahLst/>
                <a:cxnLst/>
                <a:rect l="l" t="t" r="r" b="b"/>
                <a:pathLst>
                  <a:path w="1555" h="1555" extrusionOk="0">
                    <a:moveTo>
                      <a:pt x="827" y="0"/>
                    </a:moveTo>
                    <a:cubicBezTo>
                      <a:pt x="401" y="0"/>
                      <a:pt x="0" y="301"/>
                      <a:pt x="0" y="727"/>
                    </a:cubicBezTo>
                    <a:cubicBezTo>
                      <a:pt x="0" y="1128"/>
                      <a:pt x="401" y="1554"/>
                      <a:pt x="827" y="1554"/>
                    </a:cubicBezTo>
                    <a:cubicBezTo>
                      <a:pt x="1253" y="1554"/>
                      <a:pt x="1554" y="1128"/>
                      <a:pt x="1554" y="727"/>
                    </a:cubicBezTo>
                    <a:cubicBezTo>
                      <a:pt x="1554" y="301"/>
                      <a:pt x="1253" y="0"/>
                      <a:pt x="8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8" name="Google Shape;4088;p45"/>
              <p:cNvSpPr/>
              <p:nvPr/>
            </p:nvSpPr>
            <p:spPr>
              <a:xfrm rot="-5400000">
                <a:off x="6781632" y="3490175"/>
                <a:ext cx="86322" cy="86266"/>
              </a:xfrm>
              <a:custGeom>
                <a:avLst/>
                <a:gdLst/>
                <a:ahLst/>
                <a:cxnLst/>
                <a:rect l="l" t="t" r="r" b="b"/>
                <a:pathLst>
                  <a:path w="1555" h="1554" extrusionOk="0">
                    <a:moveTo>
                      <a:pt x="828" y="0"/>
                    </a:moveTo>
                    <a:cubicBezTo>
                      <a:pt x="402" y="0"/>
                      <a:pt x="1" y="401"/>
                      <a:pt x="1" y="827"/>
                    </a:cubicBezTo>
                    <a:cubicBezTo>
                      <a:pt x="1" y="1253"/>
                      <a:pt x="402" y="1554"/>
                      <a:pt x="828" y="1554"/>
                    </a:cubicBezTo>
                    <a:cubicBezTo>
                      <a:pt x="1254" y="1554"/>
                      <a:pt x="1555" y="1253"/>
                      <a:pt x="1555" y="827"/>
                    </a:cubicBezTo>
                    <a:cubicBezTo>
                      <a:pt x="1555" y="401"/>
                      <a:pt x="1254" y="0"/>
                      <a:pt x="8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9" name="Google Shape;4089;p45"/>
              <p:cNvSpPr/>
              <p:nvPr/>
            </p:nvSpPr>
            <p:spPr>
              <a:xfrm rot="-5400000">
                <a:off x="6461635" y="3849085"/>
                <a:ext cx="87710" cy="87710"/>
              </a:xfrm>
              <a:custGeom>
                <a:avLst/>
                <a:gdLst/>
                <a:ahLst/>
                <a:cxnLst/>
                <a:rect l="l" t="t" r="r" b="b"/>
                <a:pathLst>
                  <a:path w="1580" h="1580" extrusionOk="0">
                    <a:moveTo>
                      <a:pt x="853" y="1"/>
                    </a:moveTo>
                    <a:cubicBezTo>
                      <a:pt x="427" y="1"/>
                      <a:pt x="1" y="427"/>
                      <a:pt x="1" y="853"/>
                    </a:cubicBezTo>
                    <a:cubicBezTo>
                      <a:pt x="1" y="1254"/>
                      <a:pt x="427" y="1580"/>
                      <a:pt x="853" y="1580"/>
                    </a:cubicBezTo>
                    <a:cubicBezTo>
                      <a:pt x="1254" y="1580"/>
                      <a:pt x="1580" y="1254"/>
                      <a:pt x="1580" y="853"/>
                    </a:cubicBezTo>
                    <a:cubicBezTo>
                      <a:pt x="1580" y="427"/>
                      <a:pt x="1254" y="1"/>
                      <a:pt x="853"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90" name="Google Shape;4090;p45"/>
            <p:cNvGrpSpPr/>
            <p:nvPr/>
          </p:nvGrpSpPr>
          <p:grpSpPr>
            <a:xfrm>
              <a:off x="6411637" y="743006"/>
              <a:ext cx="933987" cy="979504"/>
              <a:chOff x="6073499" y="771581"/>
              <a:chExt cx="933987" cy="979504"/>
            </a:xfrm>
          </p:grpSpPr>
          <p:sp>
            <p:nvSpPr>
              <p:cNvPr id="4091" name="Google Shape;4091;p45"/>
              <p:cNvSpPr/>
              <p:nvPr/>
            </p:nvSpPr>
            <p:spPr>
              <a:xfrm rot="-5400000">
                <a:off x="6294380" y="707908"/>
                <a:ext cx="202510" cy="329855"/>
              </a:xfrm>
              <a:custGeom>
                <a:avLst/>
                <a:gdLst/>
                <a:ahLst/>
                <a:cxnLst/>
                <a:rect l="l" t="t" r="r" b="b"/>
                <a:pathLst>
                  <a:path w="3648" h="5942" extrusionOk="0">
                    <a:moveTo>
                      <a:pt x="740" y="0"/>
                    </a:moveTo>
                    <a:cubicBezTo>
                      <a:pt x="517" y="1759"/>
                      <a:pt x="0" y="5942"/>
                      <a:pt x="1610" y="5942"/>
                    </a:cubicBezTo>
                    <a:cubicBezTo>
                      <a:pt x="1629" y="5942"/>
                      <a:pt x="1648" y="5941"/>
                      <a:pt x="1668" y="5940"/>
                    </a:cubicBezTo>
                    <a:cubicBezTo>
                      <a:pt x="3647" y="5314"/>
                      <a:pt x="1567" y="527"/>
                      <a:pt x="740"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2" name="Google Shape;4092;p45"/>
              <p:cNvSpPr/>
              <p:nvPr/>
            </p:nvSpPr>
            <p:spPr>
              <a:xfrm rot="-5400000">
                <a:off x="6073912" y="1109728"/>
                <a:ext cx="435607" cy="107139"/>
              </a:xfrm>
              <a:custGeom>
                <a:avLst/>
                <a:gdLst/>
                <a:ahLst/>
                <a:cxnLst/>
                <a:rect l="l" t="t" r="r" b="b"/>
                <a:pathLst>
                  <a:path w="7847" h="1930" extrusionOk="0">
                    <a:moveTo>
                      <a:pt x="6132" y="0"/>
                    </a:moveTo>
                    <a:cubicBezTo>
                      <a:pt x="3575" y="0"/>
                      <a:pt x="1" y="350"/>
                      <a:pt x="754" y="1420"/>
                    </a:cubicBezTo>
                    <a:cubicBezTo>
                      <a:pt x="1003" y="1783"/>
                      <a:pt x="1523" y="1930"/>
                      <a:pt x="2180" y="1930"/>
                    </a:cubicBezTo>
                    <a:cubicBezTo>
                      <a:pt x="3974" y="1930"/>
                      <a:pt x="6783" y="837"/>
                      <a:pt x="7847" y="67"/>
                    </a:cubicBezTo>
                    <a:cubicBezTo>
                      <a:pt x="7412" y="25"/>
                      <a:pt x="6807" y="0"/>
                      <a:pt x="6132"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3" name="Google Shape;4093;p45"/>
              <p:cNvSpPr/>
              <p:nvPr/>
            </p:nvSpPr>
            <p:spPr>
              <a:xfrm rot="-5400000">
                <a:off x="6731810" y="1307099"/>
                <a:ext cx="248974" cy="302377"/>
              </a:xfrm>
              <a:custGeom>
                <a:avLst/>
                <a:gdLst/>
                <a:ahLst/>
                <a:cxnLst/>
                <a:rect l="l" t="t" r="r" b="b"/>
                <a:pathLst>
                  <a:path w="4485" h="5447" extrusionOk="0">
                    <a:moveTo>
                      <a:pt x="4387" y="1"/>
                    </a:moveTo>
                    <a:lnTo>
                      <a:pt x="4387" y="1"/>
                    </a:lnTo>
                    <a:cubicBezTo>
                      <a:pt x="3234" y="1780"/>
                      <a:pt x="1" y="5138"/>
                      <a:pt x="1780" y="5439"/>
                    </a:cubicBezTo>
                    <a:cubicBezTo>
                      <a:pt x="1823" y="5444"/>
                      <a:pt x="1866" y="5446"/>
                      <a:pt x="1908" y="5446"/>
                    </a:cubicBezTo>
                    <a:cubicBezTo>
                      <a:pt x="3697" y="5446"/>
                      <a:pt x="4485" y="1348"/>
                      <a:pt x="4387"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4" name="Google Shape;4094;p45"/>
              <p:cNvSpPr/>
              <p:nvPr/>
            </p:nvSpPr>
            <p:spPr>
              <a:xfrm rot="-5400000">
                <a:off x="6495967" y="1487429"/>
                <a:ext cx="388199" cy="102920"/>
              </a:xfrm>
              <a:custGeom>
                <a:avLst/>
                <a:gdLst/>
                <a:ahLst/>
                <a:cxnLst/>
                <a:rect l="l" t="t" r="r" b="b"/>
                <a:pathLst>
                  <a:path w="6993" h="1854" extrusionOk="0">
                    <a:moveTo>
                      <a:pt x="2866" y="1"/>
                    </a:moveTo>
                    <a:cubicBezTo>
                      <a:pt x="1324" y="1"/>
                      <a:pt x="109" y="412"/>
                      <a:pt x="0" y="697"/>
                    </a:cubicBezTo>
                    <a:cubicBezTo>
                      <a:pt x="0" y="1524"/>
                      <a:pt x="1446" y="1854"/>
                      <a:pt x="3082" y="1854"/>
                    </a:cubicBezTo>
                    <a:cubicBezTo>
                      <a:pt x="4523" y="1854"/>
                      <a:pt x="6112" y="1598"/>
                      <a:pt x="6993" y="1199"/>
                    </a:cubicBezTo>
                    <a:cubicBezTo>
                      <a:pt x="5697" y="293"/>
                      <a:pt x="4166" y="1"/>
                      <a:pt x="2866"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5" name="Google Shape;4095;p45"/>
              <p:cNvSpPr/>
              <p:nvPr/>
            </p:nvSpPr>
            <p:spPr>
              <a:xfrm rot="-5400000">
                <a:off x="6047713" y="872462"/>
                <a:ext cx="846011" cy="794439"/>
              </a:xfrm>
              <a:custGeom>
                <a:avLst/>
                <a:gdLst/>
                <a:ahLst/>
                <a:cxnLst/>
                <a:rect l="l" t="t" r="r" b="b"/>
                <a:pathLst>
                  <a:path w="15240" h="14311" fill="none" extrusionOk="0">
                    <a:moveTo>
                      <a:pt x="15239" y="0"/>
                    </a:moveTo>
                    <a:cubicBezTo>
                      <a:pt x="14613" y="1479"/>
                      <a:pt x="8347" y="14311"/>
                      <a:pt x="1" y="13584"/>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6" name="Google Shape;4096;p45"/>
              <p:cNvSpPr/>
              <p:nvPr/>
            </p:nvSpPr>
            <p:spPr>
              <a:xfrm rot="-5400000">
                <a:off x="6508961" y="962180"/>
                <a:ext cx="80715" cy="256079"/>
              </a:xfrm>
              <a:custGeom>
                <a:avLst/>
                <a:gdLst/>
                <a:ahLst/>
                <a:cxnLst/>
                <a:rect l="l" t="t" r="r" b="b"/>
                <a:pathLst>
                  <a:path w="1454" h="4613" fill="none" extrusionOk="0">
                    <a:moveTo>
                      <a:pt x="1454" y="1"/>
                    </a:moveTo>
                    <a:cubicBezTo>
                      <a:pt x="1354" y="226"/>
                      <a:pt x="527" y="4086"/>
                      <a:pt x="0" y="4612"/>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7" name="Google Shape;4097;p45"/>
              <p:cNvSpPr/>
              <p:nvPr/>
            </p:nvSpPr>
            <p:spPr>
              <a:xfrm rot="-5400000">
                <a:off x="6363545" y="1177149"/>
                <a:ext cx="243533" cy="47352"/>
              </a:xfrm>
              <a:custGeom>
                <a:avLst/>
                <a:gdLst/>
                <a:ahLst/>
                <a:cxnLst/>
                <a:rect l="l" t="t" r="r" b="b"/>
                <a:pathLst>
                  <a:path w="4387" h="853" fill="none" extrusionOk="0">
                    <a:moveTo>
                      <a:pt x="4387" y="1"/>
                    </a:moveTo>
                    <a:cubicBezTo>
                      <a:pt x="4387" y="1"/>
                      <a:pt x="226" y="527"/>
                      <a:pt x="1" y="853"/>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8" name="Google Shape;4098;p45"/>
              <p:cNvSpPr/>
              <p:nvPr/>
            </p:nvSpPr>
            <p:spPr>
              <a:xfrm rot="-5400000">
                <a:off x="6805973" y="1527760"/>
                <a:ext cx="146164" cy="139170"/>
              </a:xfrm>
              <a:custGeom>
                <a:avLst/>
                <a:gdLst/>
                <a:ahLst/>
                <a:cxnLst/>
                <a:rect l="l" t="t" r="r" b="b"/>
                <a:pathLst>
                  <a:path w="2633" h="2507" fill="none" extrusionOk="0">
                    <a:moveTo>
                      <a:pt x="2633" y="0"/>
                    </a:moveTo>
                    <a:cubicBezTo>
                      <a:pt x="2633" y="0"/>
                      <a:pt x="226" y="2206"/>
                      <a:pt x="1" y="2507"/>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9" name="Google Shape;4099;p45"/>
              <p:cNvSpPr/>
              <p:nvPr/>
            </p:nvSpPr>
            <p:spPr>
              <a:xfrm rot="-5400000">
                <a:off x="6630696" y="1083918"/>
                <a:ext cx="86322" cy="87710"/>
              </a:xfrm>
              <a:custGeom>
                <a:avLst/>
                <a:gdLst/>
                <a:ahLst/>
                <a:cxnLst/>
                <a:rect l="l" t="t" r="r" b="b"/>
                <a:pathLst>
                  <a:path w="1555" h="1580" extrusionOk="0">
                    <a:moveTo>
                      <a:pt x="727" y="0"/>
                    </a:moveTo>
                    <a:cubicBezTo>
                      <a:pt x="301" y="0"/>
                      <a:pt x="0" y="426"/>
                      <a:pt x="0" y="852"/>
                    </a:cubicBezTo>
                    <a:cubicBezTo>
                      <a:pt x="0" y="1253"/>
                      <a:pt x="301" y="1579"/>
                      <a:pt x="727" y="1579"/>
                    </a:cubicBezTo>
                    <a:cubicBezTo>
                      <a:pt x="1153" y="1579"/>
                      <a:pt x="1554" y="1253"/>
                      <a:pt x="1554" y="852"/>
                    </a:cubicBezTo>
                    <a:cubicBezTo>
                      <a:pt x="1554" y="426"/>
                      <a:pt x="1153" y="0"/>
                      <a:pt x="7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0" name="Google Shape;4100;p45"/>
              <p:cNvSpPr/>
              <p:nvPr/>
            </p:nvSpPr>
            <p:spPr>
              <a:xfrm rot="-5400000">
                <a:off x="6920077" y="1629319"/>
                <a:ext cx="87710" cy="86322"/>
              </a:xfrm>
              <a:custGeom>
                <a:avLst/>
                <a:gdLst/>
                <a:ahLst/>
                <a:cxnLst/>
                <a:rect l="l" t="t" r="r" b="b"/>
                <a:pathLst>
                  <a:path w="1580" h="1555" extrusionOk="0">
                    <a:moveTo>
                      <a:pt x="828" y="0"/>
                    </a:moveTo>
                    <a:cubicBezTo>
                      <a:pt x="427" y="0"/>
                      <a:pt x="1" y="301"/>
                      <a:pt x="1" y="727"/>
                    </a:cubicBezTo>
                    <a:cubicBezTo>
                      <a:pt x="1" y="1128"/>
                      <a:pt x="427" y="1554"/>
                      <a:pt x="828" y="1554"/>
                    </a:cubicBezTo>
                    <a:cubicBezTo>
                      <a:pt x="1254" y="1554"/>
                      <a:pt x="1580" y="1128"/>
                      <a:pt x="1580" y="727"/>
                    </a:cubicBezTo>
                    <a:cubicBezTo>
                      <a:pt x="1580" y="301"/>
                      <a:pt x="1254" y="0"/>
                      <a:pt x="8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1" name="Google Shape;4101;p45"/>
              <p:cNvSpPr/>
              <p:nvPr/>
            </p:nvSpPr>
            <p:spPr>
              <a:xfrm rot="-5400000">
                <a:off x="6780938" y="1664097"/>
                <a:ext cx="87710" cy="86266"/>
              </a:xfrm>
              <a:custGeom>
                <a:avLst/>
                <a:gdLst/>
                <a:ahLst/>
                <a:cxnLst/>
                <a:rect l="l" t="t" r="r" b="b"/>
                <a:pathLst>
                  <a:path w="1580" h="1554" extrusionOk="0">
                    <a:moveTo>
                      <a:pt x="827" y="0"/>
                    </a:moveTo>
                    <a:cubicBezTo>
                      <a:pt x="426" y="0"/>
                      <a:pt x="0" y="401"/>
                      <a:pt x="0" y="827"/>
                    </a:cubicBezTo>
                    <a:cubicBezTo>
                      <a:pt x="0" y="1253"/>
                      <a:pt x="426" y="1554"/>
                      <a:pt x="827" y="1554"/>
                    </a:cubicBezTo>
                    <a:cubicBezTo>
                      <a:pt x="1253" y="1554"/>
                      <a:pt x="1579" y="1253"/>
                      <a:pt x="1579" y="827"/>
                    </a:cubicBezTo>
                    <a:cubicBezTo>
                      <a:pt x="1579" y="401"/>
                      <a:pt x="1253" y="0"/>
                      <a:pt x="8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2" name="Google Shape;4102;p45"/>
              <p:cNvSpPr/>
              <p:nvPr/>
            </p:nvSpPr>
            <p:spPr>
              <a:xfrm rot="-5400000">
                <a:off x="6461635" y="1304438"/>
                <a:ext cx="87710" cy="87710"/>
              </a:xfrm>
              <a:custGeom>
                <a:avLst/>
                <a:gdLst/>
                <a:ahLst/>
                <a:cxnLst/>
                <a:rect l="l" t="t" r="r" b="b"/>
                <a:pathLst>
                  <a:path w="1580" h="1580" extrusionOk="0">
                    <a:moveTo>
                      <a:pt x="853" y="1"/>
                    </a:moveTo>
                    <a:cubicBezTo>
                      <a:pt x="427" y="1"/>
                      <a:pt x="0" y="427"/>
                      <a:pt x="0" y="853"/>
                    </a:cubicBezTo>
                    <a:cubicBezTo>
                      <a:pt x="0" y="1254"/>
                      <a:pt x="427" y="1580"/>
                      <a:pt x="853" y="1580"/>
                    </a:cubicBezTo>
                    <a:cubicBezTo>
                      <a:pt x="1254" y="1580"/>
                      <a:pt x="1579" y="1254"/>
                      <a:pt x="1579" y="853"/>
                    </a:cubicBezTo>
                    <a:cubicBezTo>
                      <a:pt x="1579" y="427"/>
                      <a:pt x="1254" y="1"/>
                      <a:pt x="853"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03" name="Google Shape;4103;p45"/>
            <p:cNvGrpSpPr/>
            <p:nvPr/>
          </p:nvGrpSpPr>
          <p:grpSpPr>
            <a:xfrm>
              <a:off x="7061758" y="1855367"/>
              <a:ext cx="724929" cy="1495670"/>
              <a:chOff x="6618844" y="1855367"/>
              <a:chExt cx="724929" cy="1495670"/>
            </a:xfrm>
          </p:grpSpPr>
          <p:sp>
            <p:nvSpPr>
              <p:cNvPr id="4104" name="Google Shape;4104;p45"/>
              <p:cNvSpPr/>
              <p:nvPr/>
            </p:nvSpPr>
            <p:spPr>
              <a:xfrm rot="-5400000">
                <a:off x="7065461" y="2400759"/>
                <a:ext cx="313090" cy="243533"/>
              </a:xfrm>
              <a:custGeom>
                <a:avLst/>
                <a:gdLst/>
                <a:ahLst/>
                <a:cxnLst/>
                <a:rect l="l" t="t" r="r" b="b"/>
                <a:pathLst>
                  <a:path w="5640" h="4387" extrusionOk="0">
                    <a:moveTo>
                      <a:pt x="5640" y="0"/>
                    </a:moveTo>
                    <a:lnTo>
                      <a:pt x="5640" y="0"/>
                    </a:lnTo>
                    <a:cubicBezTo>
                      <a:pt x="4712" y="101"/>
                      <a:pt x="3033" y="627"/>
                      <a:pt x="2206" y="627"/>
                    </a:cubicBezTo>
                    <a:cubicBezTo>
                      <a:pt x="2306" y="928"/>
                      <a:pt x="1379" y="2281"/>
                      <a:pt x="0" y="2607"/>
                    </a:cubicBezTo>
                    <a:cubicBezTo>
                      <a:pt x="1254" y="2707"/>
                      <a:pt x="1479" y="3534"/>
                      <a:pt x="1680" y="4386"/>
                    </a:cubicBezTo>
                    <a:cubicBezTo>
                      <a:pt x="2031" y="3952"/>
                      <a:pt x="2725" y="3227"/>
                      <a:pt x="3492" y="3227"/>
                    </a:cubicBezTo>
                    <a:cubicBezTo>
                      <a:pt x="3654" y="3227"/>
                      <a:pt x="3819" y="3259"/>
                      <a:pt x="3985" y="3334"/>
                    </a:cubicBezTo>
                    <a:cubicBezTo>
                      <a:pt x="4086" y="2181"/>
                      <a:pt x="4812" y="928"/>
                      <a:pt x="5640"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5" name="Google Shape;4105;p45"/>
              <p:cNvSpPr/>
              <p:nvPr/>
            </p:nvSpPr>
            <p:spPr>
              <a:xfrm rot="-5400000">
                <a:off x="7035568" y="2359710"/>
                <a:ext cx="192018" cy="109970"/>
              </a:xfrm>
              <a:custGeom>
                <a:avLst/>
                <a:gdLst/>
                <a:ahLst/>
                <a:cxnLst/>
                <a:rect l="l" t="t" r="r" b="b"/>
                <a:pathLst>
                  <a:path w="3459" h="1981" fill="none" extrusionOk="0">
                    <a:moveTo>
                      <a:pt x="3459" y="0"/>
                    </a:moveTo>
                    <a:cubicBezTo>
                      <a:pt x="3459" y="0"/>
                      <a:pt x="627" y="1454"/>
                      <a:pt x="0" y="198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6" name="Google Shape;4106;p45"/>
              <p:cNvSpPr/>
              <p:nvPr/>
            </p:nvSpPr>
            <p:spPr>
              <a:xfrm rot="-5400000">
                <a:off x="7076592" y="2185128"/>
                <a:ext cx="69613" cy="69613"/>
              </a:xfrm>
              <a:custGeom>
                <a:avLst/>
                <a:gdLst/>
                <a:ahLst/>
                <a:cxnLst/>
                <a:rect l="l" t="t" r="r" b="b"/>
                <a:pathLst>
                  <a:path w="1254" h="1254" extrusionOk="0">
                    <a:moveTo>
                      <a:pt x="627" y="0"/>
                    </a:moveTo>
                    <a:cubicBezTo>
                      <a:pt x="201" y="0"/>
                      <a:pt x="1" y="201"/>
                      <a:pt x="1" y="627"/>
                    </a:cubicBezTo>
                    <a:cubicBezTo>
                      <a:pt x="1" y="953"/>
                      <a:pt x="201" y="1254"/>
                      <a:pt x="627" y="1254"/>
                    </a:cubicBezTo>
                    <a:cubicBezTo>
                      <a:pt x="928" y="1254"/>
                      <a:pt x="1254" y="953"/>
                      <a:pt x="1254" y="627"/>
                    </a:cubicBezTo>
                    <a:cubicBezTo>
                      <a:pt x="1254" y="201"/>
                      <a:pt x="928"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7" name="Google Shape;4107;p45"/>
              <p:cNvSpPr/>
              <p:nvPr/>
            </p:nvSpPr>
            <p:spPr>
              <a:xfrm rot="-5400000">
                <a:off x="7094689" y="2122511"/>
                <a:ext cx="75164" cy="75164"/>
              </a:xfrm>
              <a:custGeom>
                <a:avLst/>
                <a:gdLst/>
                <a:ahLst/>
                <a:cxnLst/>
                <a:rect l="l" t="t" r="r" b="b"/>
                <a:pathLst>
                  <a:path w="1354" h="1354" extrusionOk="0">
                    <a:moveTo>
                      <a:pt x="727" y="0"/>
                    </a:moveTo>
                    <a:cubicBezTo>
                      <a:pt x="326" y="0"/>
                      <a:pt x="0" y="301"/>
                      <a:pt x="0" y="727"/>
                    </a:cubicBezTo>
                    <a:cubicBezTo>
                      <a:pt x="0" y="1028"/>
                      <a:pt x="326" y="1354"/>
                      <a:pt x="727" y="1354"/>
                    </a:cubicBezTo>
                    <a:cubicBezTo>
                      <a:pt x="1053" y="1354"/>
                      <a:pt x="1354" y="1028"/>
                      <a:pt x="1354" y="727"/>
                    </a:cubicBezTo>
                    <a:cubicBezTo>
                      <a:pt x="1354" y="301"/>
                      <a:pt x="1053" y="0"/>
                      <a:pt x="7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8" name="Google Shape;4108;p45"/>
              <p:cNvSpPr/>
              <p:nvPr/>
            </p:nvSpPr>
            <p:spPr>
              <a:xfrm rot="-5400000">
                <a:off x="7039011" y="2125287"/>
                <a:ext cx="75164" cy="69613"/>
              </a:xfrm>
              <a:custGeom>
                <a:avLst/>
                <a:gdLst/>
                <a:ahLst/>
                <a:cxnLst/>
                <a:rect l="l" t="t" r="r" b="b"/>
                <a:pathLst>
                  <a:path w="1354" h="1254" extrusionOk="0">
                    <a:moveTo>
                      <a:pt x="727" y="1"/>
                    </a:moveTo>
                    <a:cubicBezTo>
                      <a:pt x="326" y="1"/>
                      <a:pt x="0" y="201"/>
                      <a:pt x="0" y="627"/>
                    </a:cubicBezTo>
                    <a:cubicBezTo>
                      <a:pt x="0" y="953"/>
                      <a:pt x="326" y="1254"/>
                      <a:pt x="727" y="1254"/>
                    </a:cubicBezTo>
                    <a:cubicBezTo>
                      <a:pt x="1053" y="1254"/>
                      <a:pt x="1354" y="953"/>
                      <a:pt x="1354" y="627"/>
                    </a:cubicBezTo>
                    <a:cubicBezTo>
                      <a:pt x="1354" y="201"/>
                      <a:pt x="1053"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9" name="Google Shape;4109;p45"/>
              <p:cNvSpPr/>
              <p:nvPr/>
            </p:nvSpPr>
            <p:spPr>
              <a:xfrm rot="-5400000">
                <a:off x="6995183" y="2672768"/>
                <a:ext cx="186466" cy="45964"/>
              </a:xfrm>
              <a:custGeom>
                <a:avLst/>
                <a:gdLst/>
                <a:ahLst/>
                <a:cxnLst/>
                <a:rect l="l" t="t" r="r" b="b"/>
                <a:pathLst>
                  <a:path w="3359" h="828" fill="none" extrusionOk="0">
                    <a:moveTo>
                      <a:pt x="3359" y="1"/>
                    </a:moveTo>
                    <a:cubicBezTo>
                      <a:pt x="3234" y="1"/>
                      <a:pt x="527" y="627"/>
                      <a:pt x="0" y="828"/>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0" name="Google Shape;4110;p45"/>
              <p:cNvSpPr/>
              <p:nvPr/>
            </p:nvSpPr>
            <p:spPr>
              <a:xfrm rot="-5400000">
                <a:off x="7088388" y="2747876"/>
                <a:ext cx="75219" cy="76607"/>
              </a:xfrm>
              <a:custGeom>
                <a:avLst/>
                <a:gdLst/>
                <a:ahLst/>
                <a:cxnLst/>
                <a:rect l="l" t="t" r="r" b="b"/>
                <a:pathLst>
                  <a:path w="1355" h="1380" extrusionOk="0">
                    <a:moveTo>
                      <a:pt x="627" y="1"/>
                    </a:moveTo>
                    <a:cubicBezTo>
                      <a:pt x="327" y="1"/>
                      <a:pt x="1" y="327"/>
                      <a:pt x="1" y="627"/>
                    </a:cubicBezTo>
                    <a:cubicBezTo>
                      <a:pt x="1" y="1054"/>
                      <a:pt x="327" y="1379"/>
                      <a:pt x="627" y="1379"/>
                    </a:cubicBezTo>
                    <a:cubicBezTo>
                      <a:pt x="1054" y="1379"/>
                      <a:pt x="1354" y="1054"/>
                      <a:pt x="1354" y="627"/>
                    </a:cubicBezTo>
                    <a:cubicBezTo>
                      <a:pt x="1354" y="327"/>
                      <a:pt x="1054"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1" name="Google Shape;4111;p45"/>
              <p:cNvSpPr/>
              <p:nvPr/>
            </p:nvSpPr>
            <p:spPr>
              <a:xfrm rot="-5400000">
                <a:off x="7062687" y="2786123"/>
                <a:ext cx="69613" cy="75219"/>
              </a:xfrm>
              <a:custGeom>
                <a:avLst/>
                <a:gdLst/>
                <a:ahLst/>
                <a:cxnLst/>
                <a:rect l="l" t="t" r="r" b="b"/>
                <a:pathLst>
                  <a:path w="1254" h="1355" extrusionOk="0">
                    <a:moveTo>
                      <a:pt x="627" y="1"/>
                    </a:moveTo>
                    <a:cubicBezTo>
                      <a:pt x="326" y="1"/>
                      <a:pt x="0" y="301"/>
                      <a:pt x="0" y="627"/>
                    </a:cubicBezTo>
                    <a:cubicBezTo>
                      <a:pt x="0" y="1028"/>
                      <a:pt x="326" y="1354"/>
                      <a:pt x="627" y="1354"/>
                    </a:cubicBezTo>
                    <a:cubicBezTo>
                      <a:pt x="1053" y="1354"/>
                      <a:pt x="1253" y="1028"/>
                      <a:pt x="1253" y="627"/>
                    </a:cubicBezTo>
                    <a:cubicBezTo>
                      <a:pt x="1253" y="301"/>
                      <a:pt x="1053"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2" name="Google Shape;4112;p45"/>
              <p:cNvSpPr/>
              <p:nvPr/>
            </p:nvSpPr>
            <p:spPr>
              <a:xfrm rot="-5400000">
                <a:off x="6723235" y="2626135"/>
                <a:ext cx="237927" cy="365994"/>
              </a:xfrm>
              <a:custGeom>
                <a:avLst/>
                <a:gdLst/>
                <a:ahLst/>
                <a:cxnLst/>
                <a:rect l="l" t="t" r="r" b="b"/>
                <a:pathLst>
                  <a:path w="4286" h="6593" extrusionOk="0">
                    <a:moveTo>
                      <a:pt x="526" y="1"/>
                    </a:moveTo>
                    <a:cubicBezTo>
                      <a:pt x="0" y="201"/>
                      <a:pt x="627" y="2407"/>
                      <a:pt x="0" y="3234"/>
                    </a:cubicBezTo>
                    <a:cubicBezTo>
                      <a:pt x="727" y="3660"/>
                      <a:pt x="1153" y="5013"/>
                      <a:pt x="1053" y="5113"/>
                    </a:cubicBezTo>
                    <a:cubicBezTo>
                      <a:pt x="953" y="5339"/>
                      <a:pt x="3659" y="6066"/>
                      <a:pt x="4085" y="6592"/>
                    </a:cubicBezTo>
                    <a:cubicBezTo>
                      <a:pt x="4286" y="5740"/>
                      <a:pt x="3559" y="2933"/>
                      <a:pt x="3559" y="2206"/>
                    </a:cubicBezTo>
                    <a:cubicBezTo>
                      <a:pt x="2206" y="1780"/>
                      <a:pt x="953" y="427"/>
                      <a:pt x="526"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3" name="Google Shape;4113;p45"/>
              <p:cNvSpPr/>
              <p:nvPr/>
            </p:nvSpPr>
            <p:spPr>
              <a:xfrm rot="-5400000">
                <a:off x="6665447" y="2046705"/>
                <a:ext cx="289442" cy="382648"/>
              </a:xfrm>
              <a:custGeom>
                <a:avLst/>
                <a:gdLst/>
                <a:ahLst/>
                <a:cxnLst/>
                <a:rect l="l" t="t" r="r" b="b"/>
                <a:pathLst>
                  <a:path w="5214" h="6893" extrusionOk="0">
                    <a:moveTo>
                      <a:pt x="201" y="1"/>
                    </a:moveTo>
                    <a:cubicBezTo>
                      <a:pt x="101" y="1555"/>
                      <a:pt x="828" y="2708"/>
                      <a:pt x="1" y="3434"/>
                    </a:cubicBezTo>
                    <a:cubicBezTo>
                      <a:pt x="302" y="3760"/>
                      <a:pt x="1981" y="5941"/>
                      <a:pt x="1680" y="6467"/>
                    </a:cubicBezTo>
                    <a:cubicBezTo>
                      <a:pt x="2407" y="6692"/>
                      <a:pt x="4688" y="6467"/>
                      <a:pt x="5214" y="6893"/>
                    </a:cubicBezTo>
                    <a:cubicBezTo>
                      <a:pt x="4913" y="6166"/>
                      <a:pt x="4061" y="3033"/>
                      <a:pt x="4587" y="2407"/>
                    </a:cubicBezTo>
                    <a:lnTo>
                      <a:pt x="4587" y="2407"/>
                    </a:lnTo>
                    <a:cubicBezTo>
                      <a:pt x="4374" y="2458"/>
                      <a:pt x="4178" y="2482"/>
                      <a:pt x="4001" y="2482"/>
                    </a:cubicBezTo>
                    <a:cubicBezTo>
                      <a:pt x="3136" y="2482"/>
                      <a:pt x="2690" y="1906"/>
                      <a:pt x="2607" y="1053"/>
                    </a:cubicBezTo>
                    <a:cubicBezTo>
                      <a:pt x="2531" y="1074"/>
                      <a:pt x="2446" y="1084"/>
                      <a:pt x="2356" y="1084"/>
                    </a:cubicBezTo>
                    <a:cubicBezTo>
                      <a:pt x="1588" y="1084"/>
                      <a:pt x="403" y="382"/>
                      <a:pt x="201"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4" name="Google Shape;4114;p45"/>
              <p:cNvSpPr/>
              <p:nvPr/>
            </p:nvSpPr>
            <p:spPr>
              <a:xfrm rot="-5400000">
                <a:off x="6748850" y="3039945"/>
                <a:ext cx="400745" cy="221439"/>
              </a:xfrm>
              <a:custGeom>
                <a:avLst/>
                <a:gdLst/>
                <a:ahLst/>
                <a:cxnLst/>
                <a:rect l="l" t="t" r="r" b="b"/>
                <a:pathLst>
                  <a:path w="7219" h="3989" extrusionOk="0">
                    <a:moveTo>
                      <a:pt x="4828" y="0"/>
                    </a:moveTo>
                    <a:cubicBezTo>
                      <a:pt x="4822" y="0"/>
                      <a:pt x="4817" y="1"/>
                      <a:pt x="4812" y="4"/>
                    </a:cubicBezTo>
                    <a:cubicBezTo>
                      <a:pt x="4480" y="463"/>
                      <a:pt x="3777" y="762"/>
                      <a:pt x="3014" y="762"/>
                    </a:cubicBezTo>
                    <a:cubicBezTo>
                      <a:pt x="2569" y="762"/>
                      <a:pt x="2104" y="660"/>
                      <a:pt x="1679" y="430"/>
                    </a:cubicBezTo>
                    <a:cubicBezTo>
                      <a:pt x="1679" y="1357"/>
                      <a:pt x="952" y="2309"/>
                      <a:pt x="0" y="2836"/>
                    </a:cubicBezTo>
                    <a:cubicBezTo>
                      <a:pt x="118" y="2808"/>
                      <a:pt x="255" y="2795"/>
                      <a:pt x="406" y="2795"/>
                    </a:cubicBezTo>
                    <a:cubicBezTo>
                      <a:pt x="1473" y="2795"/>
                      <a:pt x="3236" y="3440"/>
                      <a:pt x="3960" y="3989"/>
                    </a:cubicBezTo>
                    <a:cubicBezTo>
                      <a:pt x="4712" y="3563"/>
                      <a:pt x="6466" y="3362"/>
                      <a:pt x="7218" y="2610"/>
                    </a:cubicBezTo>
                    <a:cubicBezTo>
                      <a:pt x="6288" y="1998"/>
                      <a:pt x="5071" y="0"/>
                      <a:pt x="4828"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5" name="Google Shape;4115;p45"/>
              <p:cNvSpPr/>
              <p:nvPr/>
            </p:nvSpPr>
            <p:spPr>
              <a:xfrm rot="-5400000">
                <a:off x="6436591" y="2356257"/>
                <a:ext cx="1303711" cy="301932"/>
              </a:xfrm>
              <a:custGeom>
                <a:avLst/>
                <a:gdLst/>
                <a:ahLst/>
                <a:cxnLst/>
                <a:rect l="l" t="t" r="r" b="b"/>
                <a:pathLst>
                  <a:path w="23485" h="5439" fill="none" extrusionOk="0">
                    <a:moveTo>
                      <a:pt x="23485" y="326"/>
                    </a:moveTo>
                    <a:cubicBezTo>
                      <a:pt x="13660" y="5439"/>
                      <a:pt x="2181" y="100"/>
                      <a:pt x="1"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6" name="Google Shape;4116;p45"/>
              <p:cNvSpPr/>
              <p:nvPr/>
            </p:nvSpPr>
            <p:spPr>
              <a:xfrm rot="-5400000">
                <a:off x="6833090" y="2040435"/>
                <a:ext cx="254691" cy="162818"/>
              </a:xfrm>
              <a:custGeom>
                <a:avLst/>
                <a:gdLst/>
                <a:ahLst/>
                <a:cxnLst/>
                <a:rect l="l" t="t" r="r" b="b"/>
                <a:pathLst>
                  <a:path w="4588" h="2933" fill="none" extrusionOk="0">
                    <a:moveTo>
                      <a:pt x="4587" y="2406"/>
                    </a:moveTo>
                    <a:cubicBezTo>
                      <a:pt x="4587" y="2406"/>
                      <a:pt x="2607" y="2933"/>
                      <a:pt x="1"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7" name="Google Shape;4117;p45"/>
              <p:cNvSpPr/>
              <p:nvPr/>
            </p:nvSpPr>
            <p:spPr>
              <a:xfrm rot="-5400000">
                <a:off x="6864428" y="2646315"/>
                <a:ext cx="162818" cy="214334"/>
              </a:xfrm>
              <a:custGeom>
                <a:avLst/>
                <a:gdLst/>
                <a:ahLst/>
                <a:cxnLst/>
                <a:rect l="l" t="t" r="r" b="b"/>
                <a:pathLst>
                  <a:path w="2933" h="3861" fill="none" extrusionOk="0">
                    <a:moveTo>
                      <a:pt x="2933" y="3860"/>
                    </a:moveTo>
                    <a:cubicBezTo>
                      <a:pt x="2507" y="3359"/>
                      <a:pt x="527" y="1154"/>
                      <a:pt x="0"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8" name="Google Shape;4118;p45"/>
              <p:cNvSpPr/>
              <p:nvPr/>
            </p:nvSpPr>
            <p:spPr>
              <a:xfrm rot="-5400000">
                <a:off x="6993103" y="2379862"/>
                <a:ext cx="91873" cy="75219"/>
              </a:xfrm>
              <a:custGeom>
                <a:avLst/>
                <a:gdLst/>
                <a:ahLst/>
                <a:cxnLst/>
                <a:rect l="l" t="t" r="r" b="b"/>
                <a:pathLst>
                  <a:path w="1655" h="1355" fill="none" extrusionOk="0">
                    <a:moveTo>
                      <a:pt x="0" y="1"/>
                    </a:moveTo>
                    <a:cubicBezTo>
                      <a:pt x="0" y="1"/>
                      <a:pt x="1128" y="1254"/>
                      <a:pt x="1654" y="1354"/>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19" name="Google Shape;4119;p45"/>
              <p:cNvSpPr/>
              <p:nvPr/>
            </p:nvSpPr>
            <p:spPr>
              <a:xfrm rot="-5400000">
                <a:off x="6923519" y="2420247"/>
                <a:ext cx="75219" cy="69613"/>
              </a:xfrm>
              <a:custGeom>
                <a:avLst/>
                <a:gdLst/>
                <a:ahLst/>
                <a:cxnLst/>
                <a:rect l="l" t="t" r="r" b="b"/>
                <a:pathLst>
                  <a:path w="1355" h="1254" extrusionOk="0">
                    <a:moveTo>
                      <a:pt x="627" y="1"/>
                    </a:moveTo>
                    <a:cubicBezTo>
                      <a:pt x="302" y="1"/>
                      <a:pt x="1" y="201"/>
                      <a:pt x="1" y="627"/>
                    </a:cubicBezTo>
                    <a:cubicBezTo>
                      <a:pt x="1" y="928"/>
                      <a:pt x="302" y="1254"/>
                      <a:pt x="627" y="1254"/>
                    </a:cubicBezTo>
                    <a:cubicBezTo>
                      <a:pt x="1028" y="1254"/>
                      <a:pt x="1354" y="928"/>
                      <a:pt x="1354" y="627"/>
                    </a:cubicBezTo>
                    <a:cubicBezTo>
                      <a:pt x="1354" y="201"/>
                      <a:pt x="1028"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0" name="Google Shape;4120;p45"/>
              <p:cNvSpPr/>
              <p:nvPr/>
            </p:nvSpPr>
            <p:spPr>
              <a:xfrm rot="-5400000">
                <a:off x="6913832" y="2492606"/>
                <a:ext cx="69613" cy="69613"/>
              </a:xfrm>
              <a:custGeom>
                <a:avLst/>
                <a:gdLst/>
                <a:ahLst/>
                <a:cxnLst/>
                <a:rect l="l" t="t" r="r" b="b"/>
                <a:pathLst>
                  <a:path w="1254" h="1254" extrusionOk="0">
                    <a:moveTo>
                      <a:pt x="627" y="0"/>
                    </a:moveTo>
                    <a:cubicBezTo>
                      <a:pt x="201" y="0"/>
                      <a:pt x="1" y="326"/>
                      <a:pt x="1" y="627"/>
                    </a:cubicBezTo>
                    <a:cubicBezTo>
                      <a:pt x="1" y="952"/>
                      <a:pt x="201" y="1253"/>
                      <a:pt x="627" y="1253"/>
                    </a:cubicBezTo>
                    <a:cubicBezTo>
                      <a:pt x="928" y="1253"/>
                      <a:pt x="1254" y="952"/>
                      <a:pt x="1254" y="627"/>
                    </a:cubicBezTo>
                    <a:cubicBezTo>
                      <a:pt x="1254" y="326"/>
                      <a:pt x="928"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1" name="Google Shape;4121;p45"/>
              <p:cNvSpPr/>
              <p:nvPr/>
            </p:nvSpPr>
            <p:spPr>
              <a:xfrm rot="-5400000">
                <a:off x="6961100" y="2487027"/>
                <a:ext cx="69668" cy="69613"/>
              </a:xfrm>
              <a:custGeom>
                <a:avLst/>
                <a:gdLst/>
                <a:ahLst/>
                <a:cxnLst/>
                <a:rect l="l" t="t" r="r" b="b"/>
                <a:pathLst>
                  <a:path w="1255" h="1254" extrusionOk="0">
                    <a:moveTo>
                      <a:pt x="628" y="0"/>
                    </a:moveTo>
                    <a:cubicBezTo>
                      <a:pt x="302" y="0"/>
                      <a:pt x="1" y="301"/>
                      <a:pt x="1" y="627"/>
                    </a:cubicBezTo>
                    <a:cubicBezTo>
                      <a:pt x="1" y="1028"/>
                      <a:pt x="302" y="1253"/>
                      <a:pt x="628" y="1253"/>
                    </a:cubicBezTo>
                    <a:cubicBezTo>
                      <a:pt x="928" y="1253"/>
                      <a:pt x="1254" y="1028"/>
                      <a:pt x="1254" y="627"/>
                    </a:cubicBezTo>
                    <a:cubicBezTo>
                      <a:pt x="1254" y="301"/>
                      <a:pt x="928" y="0"/>
                      <a:pt x="628"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22" name="Google Shape;4122;p45"/>
            <p:cNvGrpSpPr/>
            <p:nvPr/>
          </p:nvGrpSpPr>
          <p:grpSpPr>
            <a:xfrm>
              <a:off x="1357313" y="1702984"/>
              <a:ext cx="724932" cy="1495654"/>
              <a:chOff x="2514599" y="1855384"/>
              <a:chExt cx="724932" cy="1495654"/>
            </a:xfrm>
          </p:grpSpPr>
          <p:sp>
            <p:nvSpPr>
              <p:cNvPr id="4123" name="Google Shape;4123;p45"/>
              <p:cNvSpPr/>
              <p:nvPr/>
            </p:nvSpPr>
            <p:spPr>
              <a:xfrm rot="-5400000">
                <a:off x="2893716" y="2217792"/>
                <a:ext cx="237982" cy="359055"/>
              </a:xfrm>
              <a:custGeom>
                <a:avLst/>
                <a:gdLst/>
                <a:ahLst/>
                <a:cxnLst/>
                <a:rect l="l" t="t" r="r" b="b"/>
                <a:pathLst>
                  <a:path w="4287" h="6468" extrusionOk="0">
                    <a:moveTo>
                      <a:pt x="101" y="1"/>
                    </a:moveTo>
                    <a:cubicBezTo>
                      <a:pt x="1" y="728"/>
                      <a:pt x="728" y="3660"/>
                      <a:pt x="728" y="4287"/>
                    </a:cubicBezTo>
                    <a:cubicBezTo>
                      <a:pt x="2081" y="4713"/>
                      <a:pt x="3334" y="6066"/>
                      <a:pt x="3760" y="6467"/>
                    </a:cubicBezTo>
                    <a:cubicBezTo>
                      <a:pt x="4186" y="6367"/>
                      <a:pt x="3660" y="4086"/>
                      <a:pt x="4286" y="3334"/>
                    </a:cubicBezTo>
                    <a:cubicBezTo>
                      <a:pt x="3560" y="2833"/>
                      <a:pt x="3134" y="1580"/>
                      <a:pt x="3234" y="1354"/>
                    </a:cubicBezTo>
                    <a:cubicBezTo>
                      <a:pt x="3334" y="1254"/>
                      <a:pt x="627" y="527"/>
                      <a:pt x="101"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4" name="Google Shape;4124;p45"/>
              <p:cNvSpPr/>
              <p:nvPr/>
            </p:nvSpPr>
            <p:spPr>
              <a:xfrm rot="-5400000">
                <a:off x="2903458" y="2777098"/>
                <a:ext cx="289442" cy="382703"/>
              </a:xfrm>
              <a:custGeom>
                <a:avLst/>
                <a:gdLst/>
                <a:ahLst/>
                <a:cxnLst/>
                <a:rect l="l" t="t" r="r" b="b"/>
                <a:pathLst>
                  <a:path w="5214" h="6894" extrusionOk="0">
                    <a:moveTo>
                      <a:pt x="1" y="1"/>
                    </a:moveTo>
                    <a:cubicBezTo>
                      <a:pt x="302" y="728"/>
                      <a:pt x="1154" y="3861"/>
                      <a:pt x="627" y="4487"/>
                    </a:cubicBezTo>
                    <a:cubicBezTo>
                      <a:pt x="876" y="4422"/>
                      <a:pt x="1101" y="4391"/>
                      <a:pt x="1301" y="4391"/>
                    </a:cubicBezTo>
                    <a:cubicBezTo>
                      <a:pt x="2109" y="4391"/>
                      <a:pt x="2527" y="4897"/>
                      <a:pt x="2607" y="5740"/>
                    </a:cubicBezTo>
                    <a:cubicBezTo>
                      <a:pt x="2677" y="5721"/>
                      <a:pt x="2753" y="5712"/>
                      <a:pt x="2834" y="5712"/>
                    </a:cubicBezTo>
                    <a:cubicBezTo>
                      <a:pt x="3605" y="5712"/>
                      <a:pt x="4832" y="6508"/>
                      <a:pt x="5013" y="6893"/>
                    </a:cubicBezTo>
                    <a:cubicBezTo>
                      <a:pt x="5114" y="5314"/>
                      <a:pt x="4387" y="4161"/>
                      <a:pt x="5214" y="3435"/>
                    </a:cubicBezTo>
                    <a:cubicBezTo>
                      <a:pt x="4813" y="3034"/>
                      <a:pt x="3234" y="828"/>
                      <a:pt x="3434" y="302"/>
                    </a:cubicBezTo>
                    <a:cubicBezTo>
                      <a:pt x="2808" y="201"/>
                      <a:pt x="527" y="402"/>
                      <a:pt x="1" y="1"/>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5" name="Google Shape;4125;p45"/>
              <p:cNvSpPr/>
              <p:nvPr/>
            </p:nvSpPr>
            <p:spPr>
              <a:xfrm rot="-5400000">
                <a:off x="2477045" y="2583003"/>
                <a:ext cx="318642" cy="243533"/>
              </a:xfrm>
              <a:custGeom>
                <a:avLst/>
                <a:gdLst/>
                <a:ahLst/>
                <a:cxnLst/>
                <a:rect l="l" t="t" r="r" b="b"/>
                <a:pathLst>
                  <a:path w="5740" h="4387" extrusionOk="0">
                    <a:moveTo>
                      <a:pt x="4085" y="0"/>
                    </a:moveTo>
                    <a:cubicBezTo>
                      <a:pt x="3717" y="369"/>
                      <a:pt x="2955" y="1112"/>
                      <a:pt x="2091" y="1112"/>
                    </a:cubicBezTo>
                    <a:cubicBezTo>
                      <a:pt x="1956" y="1112"/>
                      <a:pt x="1818" y="1094"/>
                      <a:pt x="1679" y="1053"/>
                    </a:cubicBezTo>
                    <a:cubicBezTo>
                      <a:pt x="1679" y="2181"/>
                      <a:pt x="952" y="3434"/>
                      <a:pt x="0" y="4386"/>
                    </a:cubicBezTo>
                    <a:cubicBezTo>
                      <a:pt x="1053" y="4186"/>
                      <a:pt x="2607" y="3760"/>
                      <a:pt x="3559" y="3760"/>
                    </a:cubicBezTo>
                    <a:cubicBezTo>
                      <a:pt x="3459" y="3434"/>
                      <a:pt x="4386" y="2081"/>
                      <a:pt x="5739" y="1780"/>
                    </a:cubicBezTo>
                    <a:cubicBezTo>
                      <a:pt x="4486" y="1554"/>
                      <a:pt x="4286" y="828"/>
                      <a:pt x="4085"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6" name="Google Shape;4126;p45"/>
              <p:cNvSpPr/>
              <p:nvPr/>
            </p:nvSpPr>
            <p:spPr>
              <a:xfrm rot="-5400000">
                <a:off x="2702588" y="1945675"/>
                <a:ext cx="406296" cy="225714"/>
              </a:xfrm>
              <a:custGeom>
                <a:avLst/>
                <a:gdLst/>
                <a:ahLst/>
                <a:cxnLst/>
                <a:rect l="l" t="t" r="r" b="b"/>
                <a:pathLst>
                  <a:path w="7319" h="4066" extrusionOk="0">
                    <a:moveTo>
                      <a:pt x="3359" y="0"/>
                    </a:moveTo>
                    <a:cubicBezTo>
                      <a:pt x="2632" y="426"/>
                      <a:pt x="852" y="727"/>
                      <a:pt x="0" y="1353"/>
                    </a:cubicBezTo>
                    <a:cubicBezTo>
                      <a:pt x="925" y="2059"/>
                      <a:pt x="2134" y="4066"/>
                      <a:pt x="2478" y="4066"/>
                    </a:cubicBezTo>
                    <a:cubicBezTo>
                      <a:pt x="2488" y="4066"/>
                      <a:pt x="2498" y="4064"/>
                      <a:pt x="2507" y="4060"/>
                    </a:cubicBezTo>
                    <a:cubicBezTo>
                      <a:pt x="2837" y="3540"/>
                      <a:pt x="3544" y="3268"/>
                      <a:pt x="4304" y="3268"/>
                    </a:cubicBezTo>
                    <a:cubicBezTo>
                      <a:pt x="4753" y="3268"/>
                      <a:pt x="5220" y="3363"/>
                      <a:pt x="5639" y="3559"/>
                    </a:cubicBezTo>
                    <a:cubicBezTo>
                      <a:pt x="5539" y="2707"/>
                      <a:pt x="6391" y="1780"/>
                      <a:pt x="7319" y="1153"/>
                    </a:cubicBezTo>
                    <a:lnTo>
                      <a:pt x="7319" y="1153"/>
                    </a:lnTo>
                    <a:cubicBezTo>
                      <a:pt x="7199" y="1179"/>
                      <a:pt x="7058" y="1191"/>
                      <a:pt x="6899" y="1191"/>
                    </a:cubicBezTo>
                    <a:cubicBezTo>
                      <a:pt x="5825" y="1191"/>
                      <a:pt x="3992" y="633"/>
                      <a:pt x="3359" y="0"/>
                    </a:cubicBezTo>
                    <a:close/>
                  </a:path>
                </a:pathLst>
              </a:custGeom>
              <a:solidFill>
                <a:schemeClr val="accent6"/>
              </a:solidFill>
              <a:ln w="106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7" name="Google Shape;4127;p45"/>
              <p:cNvSpPr/>
              <p:nvPr/>
            </p:nvSpPr>
            <p:spPr>
              <a:xfrm rot="-5400000">
                <a:off x="2118072" y="2548215"/>
                <a:ext cx="1298104" cy="307539"/>
              </a:xfrm>
              <a:custGeom>
                <a:avLst/>
                <a:gdLst/>
                <a:ahLst/>
                <a:cxnLst/>
                <a:rect l="l" t="t" r="r" b="b"/>
                <a:pathLst>
                  <a:path w="23384" h="5540" fill="none" extrusionOk="0">
                    <a:moveTo>
                      <a:pt x="0" y="5114"/>
                    </a:moveTo>
                    <a:cubicBezTo>
                      <a:pt x="9724" y="1"/>
                      <a:pt x="21303" y="5415"/>
                      <a:pt x="23384" y="554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8" name="Google Shape;4128;p45"/>
              <p:cNvSpPr/>
              <p:nvPr/>
            </p:nvSpPr>
            <p:spPr>
              <a:xfrm rot="-5400000">
                <a:off x="2767148" y="3006668"/>
                <a:ext cx="254636" cy="155879"/>
              </a:xfrm>
              <a:custGeom>
                <a:avLst/>
                <a:gdLst/>
                <a:ahLst/>
                <a:cxnLst/>
                <a:rect l="l" t="t" r="r" b="b"/>
                <a:pathLst>
                  <a:path w="4587" h="2808" fill="none" extrusionOk="0">
                    <a:moveTo>
                      <a:pt x="0" y="401"/>
                    </a:moveTo>
                    <a:cubicBezTo>
                      <a:pt x="0" y="401"/>
                      <a:pt x="1980" y="0"/>
                      <a:pt x="4587" y="2807"/>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29" name="Google Shape;4129;p45"/>
              <p:cNvSpPr/>
              <p:nvPr/>
            </p:nvSpPr>
            <p:spPr>
              <a:xfrm rot="-5400000">
                <a:off x="2830433" y="2345082"/>
                <a:ext cx="161430" cy="214334"/>
              </a:xfrm>
              <a:custGeom>
                <a:avLst/>
                <a:gdLst/>
                <a:ahLst/>
                <a:cxnLst/>
                <a:rect l="l" t="t" r="r" b="b"/>
                <a:pathLst>
                  <a:path w="2908" h="3861" fill="none" extrusionOk="0">
                    <a:moveTo>
                      <a:pt x="0" y="1"/>
                    </a:moveTo>
                    <a:cubicBezTo>
                      <a:pt x="401" y="427"/>
                      <a:pt x="2381" y="2732"/>
                      <a:pt x="2907" y="386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0" name="Google Shape;4130;p45"/>
              <p:cNvSpPr/>
              <p:nvPr/>
            </p:nvSpPr>
            <p:spPr>
              <a:xfrm rot="-5400000">
                <a:off x="2628009" y="2750678"/>
                <a:ext cx="190630" cy="116909"/>
              </a:xfrm>
              <a:custGeom>
                <a:avLst/>
                <a:gdLst/>
                <a:ahLst/>
                <a:cxnLst/>
                <a:rect l="l" t="t" r="r" b="b"/>
                <a:pathLst>
                  <a:path w="3434" h="2106" fill="none" extrusionOk="0">
                    <a:moveTo>
                      <a:pt x="0" y="2106"/>
                    </a:moveTo>
                    <a:cubicBezTo>
                      <a:pt x="0" y="2106"/>
                      <a:pt x="2807" y="627"/>
                      <a:pt x="3434"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1" name="Google Shape;4131;p45"/>
              <p:cNvSpPr/>
              <p:nvPr/>
            </p:nvSpPr>
            <p:spPr>
              <a:xfrm rot="-5400000">
                <a:off x="2708696" y="2964926"/>
                <a:ext cx="69613" cy="76552"/>
              </a:xfrm>
              <a:custGeom>
                <a:avLst/>
                <a:gdLst/>
                <a:ahLst/>
                <a:cxnLst/>
                <a:rect l="l" t="t" r="r" b="b"/>
                <a:pathLst>
                  <a:path w="1254" h="1379" extrusionOk="0">
                    <a:moveTo>
                      <a:pt x="627" y="0"/>
                    </a:moveTo>
                    <a:cubicBezTo>
                      <a:pt x="326" y="0"/>
                      <a:pt x="0" y="326"/>
                      <a:pt x="0" y="752"/>
                    </a:cubicBezTo>
                    <a:cubicBezTo>
                      <a:pt x="0" y="1053"/>
                      <a:pt x="326" y="1379"/>
                      <a:pt x="627" y="1379"/>
                    </a:cubicBezTo>
                    <a:cubicBezTo>
                      <a:pt x="953" y="1379"/>
                      <a:pt x="1253" y="1053"/>
                      <a:pt x="1253" y="752"/>
                    </a:cubicBezTo>
                    <a:cubicBezTo>
                      <a:pt x="1253" y="326"/>
                      <a:pt x="953"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2" name="Google Shape;4132;p45"/>
              <p:cNvSpPr/>
              <p:nvPr/>
            </p:nvSpPr>
            <p:spPr>
              <a:xfrm rot="-5400000">
                <a:off x="2688517" y="3032400"/>
                <a:ext cx="69613" cy="69613"/>
              </a:xfrm>
              <a:custGeom>
                <a:avLst/>
                <a:gdLst/>
                <a:ahLst/>
                <a:cxnLst/>
                <a:rect l="l" t="t" r="r" b="b"/>
                <a:pathLst>
                  <a:path w="1254" h="1254" extrusionOk="0">
                    <a:moveTo>
                      <a:pt x="627" y="0"/>
                    </a:moveTo>
                    <a:cubicBezTo>
                      <a:pt x="326" y="0"/>
                      <a:pt x="0" y="301"/>
                      <a:pt x="0" y="627"/>
                    </a:cubicBezTo>
                    <a:cubicBezTo>
                      <a:pt x="0" y="928"/>
                      <a:pt x="326" y="1253"/>
                      <a:pt x="627" y="1253"/>
                    </a:cubicBezTo>
                    <a:cubicBezTo>
                      <a:pt x="1053" y="1253"/>
                      <a:pt x="1253" y="928"/>
                      <a:pt x="1253" y="627"/>
                    </a:cubicBezTo>
                    <a:cubicBezTo>
                      <a:pt x="1253" y="301"/>
                      <a:pt x="1053"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3" name="Google Shape;4133;p45"/>
              <p:cNvSpPr/>
              <p:nvPr/>
            </p:nvSpPr>
            <p:spPr>
              <a:xfrm rot="-5400000">
                <a:off x="2743473" y="3028903"/>
                <a:ext cx="69613" cy="76607"/>
              </a:xfrm>
              <a:custGeom>
                <a:avLst/>
                <a:gdLst/>
                <a:ahLst/>
                <a:cxnLst/>
                <a:rect l="l" t="t" r="r" b="b"/>
                <a:pathLst>
                  <a:path w="1254" h="1380" extrusionOk="0">
                    <a:moveTo>
                      <a:pt x="627" y="1"/>
                    </a:moveTo>
                    <a:cubicBezTo>
                      <a:pt x="326" y="1"/>
                      <a:pt x="0" y="326"/>
                      <a:pt x="0" y="753"/>
                    </a:cubicBezTo>
                    <a:cubicBezTo>
                      <a:pt x="0" y="1053"/>
                      <a:pt x="326" y="1379"/>
                      <a:pt x="627" y="1379"/>
                    </a:cubicBezTo>
                    <a:cubicBezTo>
                      <a:pt x="1053" y="1379"/>
                      <a:pt x="1253" y="1053"/>
                      <a:pt x="1253" y="753"/>
                    </a:cubicBezTo>
                    <a:cubicBezTo>
                      <a:pt x="1253" y="326"/>
                      <a:pt x="1053"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4" name="Google Shape;4134;p45"/>
              <p:cNvSpPr/>
              <p:nvPr/>
            </p:nvSpPr>
            <p:spPr>
              <a:xfrm rot="-5400000">
                <a:off x="2766427" y="2749985"/>
                <a:ext cx="98812" cy="82103"/>
              </a:xfrm>
              <a:custGeom>
                <a:avLst/>
                <a:gdLst/>
                <a:ahLst/>
                <a:cxnLst/>
                <a:rect l="l" t="t" r="r" b="b"/>
                <a:pathLst>
                  <a:path w="1780" h="1479" fill="none" extrusionOk="0">
                    <a:moveTo>
                      <a:pt x="1780" y="1479"/>
                    </a:moveTo>
                    <a:cubicBezTo>
                      <a:pt x="1780" y="1479"/>
                      <a:pt x="627" y="226"/>
                      <a:pt x="0"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5" name="Google Shape;4135;p45"/>
              <p:cNvSpPr/>
              <p:nvPr/>
            </p:nvSpPr>
            <p:spPr>
              <a:xfrm rot="-5400000">
                <a:off x="2676692" y="2504374"/>
                <a:ext cx="179527" cy="52959"/>
              </a:xfrm>
              <a:custGeom>
                <a:avLst/>
                <a:gdLst/>
                <a:ahLst/>
                <a:cxnLst/>
                <a:rect l="l" t="t" r="r" b="b"/>
                <a:pathLst>
                  <a:path w="3234" h="954" fill="none" extrusionOk="0">
                    <a:moveTo>
                      <a:pt x="0" y="853"/>
                    </a:moveTo>
                    <a:cubicBezTo>
                      <a:pt x="100" y="953"/>
                      <a:pt x="2832" y="326"/>
                      <a:pt x="3233"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6" name="Google Shape;4136;p45"/>
              <p:cNvSpPr/>
              <p:nvPr/>
            </p:nvSpPr>
            <p:spPr>
              <a:xfrm rot="-5400000">
                <a:off x="2691293" y="2403566"/>
                <a:ext cx="75164" cy="69613"/>
              </a:xfrm>
              <a:custGeom>
                <a:avLst/>
                <a:gdLst/>
                <a:ahLst/>
                <a:cxnLst/>
                <a:rect l="l" t="t" r="r" b="b"/>
                <a:pathLst>
                  <a:path w="1354" h="1254" extrusionOk="0">
                    <a:moveTo>
                      <a:pt x="627" y="1"/>
                    </a:moveTo>
                    <a:cubicBezTo>
                      <a:pt x="326" y="1"/>
                      <a:pt x="1" y="326"/>
                      <a:pt x="1" y="627"/>
                    </a:cubicBezTo>
                    <a:cubicBezTo>
                      <a:pt x="1" y="1053"/>
                      <a:pt x="326" y="1254"/>
                      <a:pt x="627" y="1254"/>
                    </a:cubicBezTo>
                    <a:cubicBezTo>
                      <a:pt x="1053" y="1254"/>
                      <a:pt x="1354" y="1053"/>
                      <a:pt x="1354" y="627"/>
                    </a:cubicBezTo>
                    <a:cubicBezTo>
                      <a:pt x="1354" y="326"/>
                      <a:pt x="1053"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7" name="Google Shape;4137;p45"/>
              <p:cNvSpPr/>
              <p:nvPr/>
            </p:nvSpPr>
            <p:spPr>
              <a:xfrm rot="-5400000">
                <a:off x="2720519" y="2368732"/>
                <a:ext cx="75164" cy="69668"/>
              </a:xfrm>
              <a:custGeom>
                <a:avLst/>
                <a:gdLst/>
                <a:ahLst/>
                <a:cxnLst/>
                <a:rect l="l" t="t" r="r" b="b"/>
                <a:pathLst>
                  <a:path w="1354" h="1255" extrusionOk="0">
                    <a:moveTo>
                      <a:pt x="727" y="1"/>
                    </a:moveTo>
                    <a:cubicBezTo>
                      <a:pt x="326" y="1"/>
                      <a:pt x="0" y="302"/>
                      <a:pt x="0" y="627"/>
                    </a:cubicBezTo>
                    <a:cubicBezTo>
                      <a:pt x="0" y="1054"/>
                      <a:pt x="326" y="1254"/>
                      <a:pt x="727" y="1254"/>
                    </a:cubicBezTo>
                    <a:cubicBezTo>
                      <a:pt x="1053" y="1254"/>
                      <a:pt x="1354" y="1054"/>
                      <a:pt x="1354" y="627"/>
                    </a:cubicBezTo>
                    <a:cubicBezTo>
                      <a:pt x="1354" y="302"/>
                      <a:pt x="1053"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8" name="Google Shape;4138;p45"/>
              <p:cNvSpPr/>
              <p:nvPr/>
            </p:nvSpPr>
            <p:spPr>
              <a:xfrm rot="-5400000">
                <a:off x="2856856" y="2713792"/>
                <a:ext cx="75164" cy="75219"/>
              </a:xfrm>
              <a:custGeom>
                <a:avLst/>
                <a:gdLst/>
                <a:ahLst/>
                <a:cxnLst/>
                <a:rect l="l" t="t" r="r" b="b"/>
                <a:pathLst>
                  <a:path w="1354" h="1355" extrusionOk="0">
                    <a:moveTo>
                      <a:pt x="627" y="1"/>
                    </a:moveTo>
                    <a:cubicBezTo>
                      <a:pt x="326" y="1"/>
                      <a:pt x="0" y="302"/>
                      <a:pt x="0" y="728"/>
                    </a:cubicBezTo>
                    <a:cubicBezTo>
                      <a:pt x="0" y="1029"/>
                      <a:pt x="326" y="1354"/>
                      <a:pt x="627" y="1354"/>
                    </a:cubicBezTo>
                    <a:cubicBezTo>
                      <a:pt x="1053" y="1354"/>
                      <a:pt x="1354" y="1029"/>
                      <a:pt x="1354" y="728"/>
                    </a:cubicBezTo>
                    <a:cubicBezTo>
                      <a:pt x="1354" y="302"/>
                      <a:pt x="1053" y="1"/>
                      <a:pt x="6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39" name="Google Shape;4139;p45"/>
              <p:cNvSpPr/>
              <p:nvPr/>
            </p:nvSpPr>
            <p:spPr>
              <a:xfrm rot="-5400000">
                <a:off x="2870761" y="2641488"/>
                <a:ext cx="69613" cy="75164"/>
              </a:xfrm>
              <a:custGeom>
                <a:avLst/>
                <a:gdLst/>
                <a:ahLst/>
                <a:cxnLst/>
                <a:rect l="l" t="t" r="r" b="b"/>
                <a:pathLst>
                  <a:path w="1254" h="1354" extrusionOk="0">
                    <a:moveTo>
                      <a:pt x="627" y="0"/>
                    </a:moveTo>
                    <a:cubicBezTo>
                      <a:pt x="327" y="0"/>
                      <a:pt x="1" y="326"/>
                      <a:pt x="1" y="727"/>
                    </a:cubicBezTo>
                    <a:cubicBezTo>
                      <a:pt x="1" y="1053"/>
                      <a:pt x="327" y="1354"/>
                      <a:pt x="627" y="1354"/>
                    </a:cubicBezTo>
                    <a:cubicBezTo>
                      <a:pt x="953" y="1354"/>
                      <a:pt x="1254" y="1053"/>
                      <a:pt x="1254" y="727"/>
                    </a:cubicBezTo>
                    <a:cubicBezTo>
                      <a:pt x="1254" y="326"/>
                      <a:pt x="953"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0" name="Google Shape;4140;p45"/>
              <p:cNvSpPr/>
              <p:nvPr/>
            </p:nvSpPr>
            <p:spPr>
              <a:xfrm rot="-5400000">
                <a:off x="2824853" y="2647039"/>
                <a:ext cx="69613" cy="75164"/>
              </a:xfrm>
              <a:custGeom>
                <a:avLst/>
                <a:gdLst/>
                <a:ahLst/>
                <a:cxnLst/>
                <a:rect l="l" t="t" r="r" b="b"/>
                <a:pathLst>
                  <a:path w="1254" h="1354" extrusionOk="0">
                    <a:moveTo>
                      <a:pt x="627" y="0"/>
                    </a:moveTo>
                    <a:cubicBezTo>
                      <a:pt x="226" y="0"/>
                      <a:pt x="1" y="301"/>
                      <a:pt x="1" y="627"/>
                    </a:cubicBezTo>
                    <a:cubicBezTo>
                      <a:pt x="1" y="1028"/>
                      <a:pt x="226" y="1354"/>
                      <a:pt x="627" y="1354"/>
                    </a:cubicBezTo>
                    <a:cubicBezTo>
                      <a:pt x="953" y="1354"/>
                      <a:pt x="1254" y="1028"/>
                      <a:pt x="1254" y="627"/>
                    </a:cubicBezTo>
                    <a:cubicBezTo>
                      <a:pt x="1254" y="301"/>
                      <a:pt x="953" y="0"/>
                      <a:pt x="6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41" name="Google Shape;4141;p45"/>
            <p:cNvGrpSpPr/>
            <p:nvPr/>
          </p:nvGrpSpPr>
          <p:grpSpPr>
            <a:xfrm>
              <a:off x="2809973" y="406043"/>
              <a:ext cx="732561" cy="937042"/>
              <a:chOff x="2979824" y="4259268"/>
              <a:chExt cx="984097" cy="1258789"/>
            </a:xfrm>
          </p:grpSpPr>
          <p:sp>
            <p:nvSpPr>
              <p:cNvPr id="4142" name="Google Shape;4142;p45"/>
              <p:cNvSpPr/>
              <p:nvPr/>
            </p:nvSpPr>
            <p:spPr>
              <a:xfrm>
                <a:off x="2979824" y="4259268"/>
                <a:ext cx="984097" cy="1258789"/>
              </a:xfrm>
              <a:custGeom>
                <a:avLst/>
                <a:gdLst/>
                <a:ahLst/>
                <a:cxnLst/>
                <a:rect l="l" t="t" r="r" b="b"/>
                <a:pathLst>
                  <a:path w="34310" h="43887" extrusionOk="0">
                    <a:moveTo>
                      <a:pt x="12973" y="1"/>
                    </a:moveTo>
                    <a:cubicBezTo>
                      <a:pt x="12146" y="1"/>
                      <a:pt x="11318" y="107"/>
                      <a:pt x="10515" y="329"/>
                    </a:cubicBezTo>
                    <a:cubicBezTo>
                      <a:pt x="6349" y="1490"/>
                      <a:pt x="3265" y="5837"/>
                      <a:pt x="3846" y="10163"/>
                    </a:cubicBezTo>
                    <a:cubicBezTo>
                      <a:pt x="4106" y="12266"/>
                      <a:pt x="5268" y="14008"/>
                      <a:pt x="6770" y="15430"/>
                    </a:cubicBezTo>
                    <a:cubicBezTo>
                      <a:pt x="8112" y="16592"/>
                      <a:pt x="9274" y="17513"/>
                      <a:pt x="7691" y="19176"/>
                    </a:cubicBezTo>
                    <a:cubicBezTo>
                      <a:pt x="5608" y="21519"/>
                      <a:pt x="0" y="20678"/>
                      <a:pt x="181" y="25284"/>
                    </a:cubicBezTo>
                    <a:cubicBezTo>
                      <a:pt x="305" y="27298"/>
                      <a:pt x="2012" y="28144"/>
                      <a:pt x="3945" y="28144"/>
                    </a:cubicBezTo>
                    <a:cubicBezTo>
                      <a:pt x="4491" y="28144"/>
                      <a:pt x="5056" y="28076"/>
                      <a:pt x="5608" y="27948"/>
                    </a:cubicBezTo>
                    <a:cubicBezTo>
                      <a:pt x="6770" y="27688"/>
                      <a:pt x="7852" y="27287"/>
                      <a:pt x="8853" y="26787"/>
                    </a:cubicBezTo>
                    <a:cubicBezTo>
                      <a:pt x="9184" y="26609"/>
                      <a:pt x="9538" y="26528"/>
                      <a:pt x="9887" y="26528"/>
                    </a:cubicBezTo>
                    <a:cubicBezTo>
                      <a:pt x="11038" y="26528"/>
                      <a:pt x="12136" y="27414"/>
                      <a:pt x="12198" y="28689"/>
                    </a:cubicBezTo>
                    <a:cubicBezTo>
                      <a:pt x="12518" y="33296"/>
                      <a:pt x="13620" y="39044"/>
                      <a:pt x="14781" y="42129"/>
                    </a:cubicBezTo>
                    <a:cubicBezTo>
                      <a:pt x="15242" y="43300"/>
                      <a:pt x="16284" y="43886"/>
                      <a:pt x="17315" y="43886"/>
                    </a:cubicBezTo>
                    <a:cubicBezTo>
                      <a:pt x="18347" y="43886"/>
                      <a:pt x="19368" y="43300"/>
                      <a:pt x="19789" y="42129"/>
                    </a:cubicBezTo>
                    <a:cubicBezTo>
                      <a:pt x="20790" y="39545"/>
                      <a:pt x="21291" y="36801"/>
                      <a:pt x="21030" y="33957"/>
                    </a:cubicBezTo>
                    <a:cubicBezTo>
                      <a:pt x="20977" y="33447"/>
                      <a:pt x="21408" y="33099"/>
                      <a:pt x="21849" y="33099"/>
                    </a:cubicBezTo>
                    <a:cubicBezTo>
                      <a:pt x="22067" y="33099"/>
                      <a:pt x="22287" y="33184"/>
                      <a:pt x="22452" y="33376"/>
                    </a:cubicBezTo>
                    <a:cubicBezTo>
                      <a:pt x="24135" y="35299"/>
                      <a:pt x="25797" y="37302"/>
                      <a:pt x="27460" y="39204"/>
                    </a:cubicBezTo>
                    <a:cubicBezTo>
                      <a:pt x="28221" y="40092"/>
                      <a:pt x="29438" y="41059"/>
                      <a:pt x="30532" y="41059"/>
                    </a:cubicBezTo>
                    <a:cubicBezTo>
                      <a:pt x="30993" y="41059"/>
                      <a:pt x="31432" y="40888"/>
                      <a:pt x="31806" y="40466"/>
                    </a:cubicBezTo>
                    <a:cubicBezTo>
                      <a:pt x="32467" y="39705"/>
                      <a:pt x="32467" y="38624"/>
                      <a:pt x="31966" y="37802"/>
                    </a:cubicBezTo>
                    <a:lnTo>
                      <a:pt x="25797" y="24784"/>
                    </a:lnTo>
                    <a:cubicBezTo>
                      <a:pt x="25216" y="23442"/>
                      <a:pt x="25877" y="21940"/>
                      <a:pt x="27299" y="21519"/>
                    </a:cubicBezTo>
                    <a:cubicBezTo>
                      <a:pt x="28221" y="21279"/>
                      <a:pt x="29142" y="20938"/>
                      <a:pt x="30143" y="20678"/>
                    </a:cubicBezTo>
                    <a:cubicBezTo>
                      <a:pt x="32146" y="20097"/>
                      <a:pt x="34309" y="18435"/>
                      <a:pt x="33649" y="16271"/>
                    </a:cubicBezTo>
                    <a:cubicBezTo>
                      <a:pt x="33308" y="15270"/>
                      <a:pt x="32547" y="14509"/>
                      <a:pt x="31546" y="14269"/>
                    </a:cubicBezTo>
                    <a:cubicBezTo>
                      <a:pt x="30942" y="14056"/>
                      <a:pt x="30352" y="13969"/>
                      <a:pt x="29770" y="13969"/>
                    </a:cubicBezTo>
                    <a:cubicBezTo>
                      <a:pt x="28266" y="13969"/>
                      <a:pt x="26821" y="14555"/>
                      <a:pt x="25377" y="15090"/>
                    </a:cubicBezTo>
                    <a:cubicBezTo>
                      <a:pt x="24535" y="15350"/>
                      <a:pt x="23634" y="15671"/>
                      <a:pt x="22713" y="15771"/>
                    </a:cubicBezTo>
                    <a:cubicBezTo>
                      <a:pt x="22675" y="15774"/>
                      <a:pt x="22638" y="15776"/>
                      <a:pt x="22602" y="15776"/>
                    </a:cubicBezTo>
                    <a:cubicBezTo>
                      <a:pt x="21746" y="15776"/>
                      <a:pt x="21224" y="14895"/>
                      <a:pt x="21531" y="14088"/>
                    </a:cubicBezTo>
                    <a:cubicBezTo>
                      <a:pt x="23133" y="11084"/>
                      <a:pt x="23033" y="7158"/>
                      <a:pt x="21131" y="4334"/>
                    </a:cubicBezTo>
                    <a:cubicBezTo>
                      <a:pt x="19394" y="1610"/>
                      <a:pt x="16187" y="1"/>
                      <a:pt x="129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3" name="Google Shape;4143;p45"/>
              <p:cNvSpPr/>
              <p:nvPr/>
            </p:nvSpPr>
            <p:spPr>
              <a:xfrm>
                <a:off x="3006241" y="4283362"/>
                <a:ext cx="919188" cy="1211836"/>
              </a:xfrm>
              <a:custGeom>
                <a:avLst/>
                <a:gdLst/>
                <a:ahLst/>
                <a:cxnLst/>
                <a:rect l="l" t="t" r="r" b="b"/>
                <a:pathLst>
                  <a:path w="32047" h="42250" extrusionOk="0">
                    <a:moveTo>
                      <a:pt x="12053" y="495"/>
                    </a:moveTo>
                    <a:cubicBezTo>
                      <a:pt x="14811" y="495"/>
                      <a:pt x="17641" y="1925"/>
                      <a:pt x="19108" y="4235"/>
                    </a:cubicBezTo>
                    <a:cubicBezTo>
                      <a:pt x="20710" y="6579"/>
                      <a:pt x="20871" y="10004"/>
                      <a:pt x="19448" y="12668"/>
                    </a:cubicBezTo>
                    <a:cubicBezTo>
                      <a:pt x="19028" y="13509"/>
                      <a:pt x="19108" y="14430"/>
                      <a:pt x="19609" y="15171"/>
                    </a:cubicBezTo>
                    <a:cubicBezTo>
                      <a:pt x="20067" y="15868"/>
                      <a:pt x="20879" y="16263"/>
                      <a:pt x="21720" y="16263"/>
                    </a:cubicBezTo>
                    <a:cubicBezTo>
                      <a:pt x="21797" y="16263"/>
                      <a:pt x="21874" y="16259"/>
                      <a:pt x="21952" y="16253"/>
                    </a:cubicBezTo>
                    <a:cubicBezTo>
                      <a:pt x="22212" y="16173"/>
                      <a:pt x="22453" y="16173"/>
                      <a:pt x="22793" y="16092"/>
                    </a:cubicBezTo>
                    <a:cubicBezTo>
                      <a:pt x="23534" y="15932"/>
                      <a:pt x="24376" y="15672"/>
                      <a:pt x="24956" y="15512"/>
                    </a:cubicBezTo>
                    <a:lnTo>
                      <a:pt x="25377" y="15251"/>
                    </a:lnTo>
                    <a:cubicBezTo>
                      <a:pt x="26218" y="15011"/>
                      <a:pt x="27039" y="14750"/>
                      <a:pt x="27800" y="14590"/>
                    </a:cubicBezTo>
                    <a:cubicBezTo>
                      <a:pt x="28181" y="14483"/>
                      <a:pt x="28531" y="14437"/>
                      <a:pt x="28865" y="14437"/>
                    </a:cubicBezTo>
                    <a:cubicBezTo>
                      <a:pt x="29338" y="14437"/>
                      <a:pt x="29777" y="14529"/>
                      <a:pt x="30224" y="14670"/>
                    </a:cubicBezTo>
                    <a:cubicBezTo>
                      <a:pt x="30805" y="14831"/>
                      <a:pt x="31305" y="15251"/>
                      <a:pt x="31386" y="15752"/>
                    </a:cubicBezTo>
                    <a:cubicBezTo>
                      <a:pt x="31546" y="16173"/>
                      <a:pt x="31466" y="16513"/>
                      <a:pt x="31305" y="16934"/>
                    </a:cubicBezTo>
                    <a:cubicBezTo>
                      <a:pt x="30885" y="17595"/>
                      <a:pt x="29964" y="18256"/>
                      <a:pt x="28882" y="18596"/>
                    </a:cubicBezTo>
                    <a:cubicBezTo>
                      <a:pt x="28381" y="18676"/>
                      <a:pt x="27881" y="18836"/>
                      <a:pt x="27300" y="19017"/>
                    </a:cubicBezTo>
                    <a:cubicBezTo>
                      <a:pt x="26879" y="19177"/>
                      <a:pt x="26459" y="19257"/>
                      <a:pt x="26038" y="19437"/>
                    </a:cubicBezTo>
                    <a:cubicBezTo>
                      <a:pt x="24956" y="19678"/>
                      <a:pt x="24115" y="20439"/>
                      <a:pt x="23715" y="21440"/>
                    </a:cubicBezTo>
                    <a:cubicBezTo>
                      <a:pt x="23214" y="22341"/>
                      <a:pt x="23214" y="23523"/>
                      <a:pt x="23715" y="24444"/>
                    </a:cubicBezTo>
                    <a:lnTo>
                      <a:pt x="29883" y="37623"/>
                    </a:lnTo>
                    <a:lnTo>
                      <a:pt x="29964" y="37623"/>
                    </a:lnTo>
                    <a:cubicBezTo>
                      <a:pt x="30124" y="38044"/>
                      <a:pt x="30124" y="38465"/>
                      <a:pt x="29883" y="38705"/>
                    </a:cubicBezTo>
                    <a:cubicBezTo>
                      <a:pt x="29803" y="38865"/>
                      <a:pt x="29723" y="38865"/>
                      <a:pt x="29723" y="38865"/>
                    </a:cubicBezTo>
                    <a:cubicBezTo>
                      <a:pt x="29688" y="38874"/>
                      <a:pt x="29649" y="38878"/>
                      <a:pt x="29607" y="38878"/>
                    </a:cubicBezTo>
                    <a:cubicBezTo>
                      <a:pt x="29149" y="38878"/>
                      <a:pt x="28311" y="38380"/>
                      <a:pt x="27540" y="37463"/>
                    </a:cubicBezTo>
                    <a:lnTo>
                      <a:pt x="22533" y="31695"/>
                    </a:lnTo>
                    <a:cubicBezTo>
                      <a:pt x="22074" y="31236"/>
                      <a:pt x="21516" y="30977"/>
                      <a:pt x="20927" y="30977"/>
                    </a:cubicBezTo>
                    <a:cubicBezTo>
                      <a:pt x="20770" y="30977"/>
                      <a:pt x="20610" y="30996"/>
                      <a:pt x="20450" y="31034"/>
                    </a:cubicBezTo>
                    <a:cubicBezTo>
                      <a:pt x="19448" y="31194"/>
                      <a:pt x="18707" y="32196"/>
                      <a:pt x="18788" y="33277"/>
                    </a:cubicBezTo>
                    <a:cubicBezTo>
                      <a:pt x="19028" y="35781"/>
                      <a:pt x="18607" y="38465"/>
                      <a:pt x="17706" y="40868"/>
                    </a:cubicBezTo>
                    <a:cubicBezTo>
                      <a:pt x="17446" y="41469"/>
                      <a:pt x="16945" y="41629"/>
                      <a:pt x="16705" y="41709"/>
                    </a:cubicBezTo>
                    <a:cubicBezTo>
                      <a:pt x="16615" y="41721"/>
                      <a:pt x="16521" y="41728"/>
                      <a:pt x="16427" y="41728"/>
                    </a:cubicBezTo>
                    <a:cubicBezTo>
                      <a:pt x="15892" y="41728"/>
                      <a:pt x="15324" y="41515"/>
                      <a:pt x="15102" y="40868"/>
                    </a:cubicBezTo>
                    <a:cubicBezTo>
                      <a:pt x="14021" y="37864"/>
                      <a:pt x="12939" y="32356"/>
                      <a:pt x="12599" y="27689"/>
                    </a:cubicBezTo>
                    <a:cubicBezTo>
                      <a:pt x="12519" y="26688"/>
                      <a:pt x="12018" y="25766"/>
                      <a:pt x="11197" y="25105"/>
                    </a:cubicBezTo>
                    <a:cubicBezTo>
                      <a:pt x="10572" y="24615"/>
                      <a:pt x="9815" y="24345"/>
                      <a:pt x="9057" y="24345"/>
                    </a:cubicBezTo>
                    <a:cubicBezTo>
                      <a:pt x="8794" y="24345"/>
                      <a:pt x="8530" y="24377"/>
                      <a:pt x="8272" y="24444"/>
                    </a:cubicBezTo>
                    <a:cubicBezTo>
                      <a:pt x="7932" y="24525"/>
                      <a:pt x="7591" y="24605"/>
                      <a:pt x="7271" y="24765"/>
                    </a:cubicBezTo>
                    <a:cubicBezTo>
                      <a:pt x="6430" y="25185"/>
                      <a:pt x="5428" y="25606"/>
                      <a:pt x="4427" y="25846"/>
                    </a:cubicBezTo>
                    <a:lnTo>
                      <a:pt x="4187" y="25846"/>
                    </a:lnTo>
                    <a:cubicBezTo>
                      <a:pt x="3784" y="25930"/>
                      <a:pt x="3391" y="25970"/>
                      <a:pt x="3021" y="25970"/>
                    </a:cubicBezTo>
                    <a:cubicBezTo>
                      <a:pt x="2232" y="25970"/>
                      <a:pt x="1546" y="25787"/>
                      <a:pt x="1082" y="25446"/>
                    </a:cubicBezTo>
                    <a:cubicBezTo>
                      <a:pt x="762" y="25185"/>
                      <a:pt x="581" y="24845"/>
                      <a:pt x="581" y="24344"/>
                    </a:cubicBezTo>
                    <a:cubicBezTo>
                      <a:pt x="581" y="22602"/>
                      <a:pt x="1503" y="22101"/>
                      <a:pt x="3926" y="21260"/>
                    </a:cubicBezTo>
                    <a:cubicBezTo>
                      <a:pt x="5348" y="20839"/>
                      <a:pt x="6770" y="20339"/>
                      <a:pt x="7772" y="19257"/>
                    </a:cubicBezTo>
                    <a:cubicBezTo>
                      <a:pt x="8513" y="18436"/>
                      <a:pt x="8853" y="17595"/>
                      <a:pt x="8853" y="16753"/>
                    </a:cubicBezTo>
                    <a:cubicBezTo>
                      <a:pt x="8773" y="15512"/>
                      <a:pt x="7932" y="14670"/>
                      <a:pt x="7011" y="13829"/>
                    </a:cubicBezTo>
                    <a:lnTo>
                      <a:pt x="6770" y="13589"/>
                    </a:lnTo>
                    <a:cubicBezTo>
                      <a:pt x="5268" y="12167"/>
                      <a:pt x="4427" y="10745"/>
                      <a:pt x="4267" y="9162"/>
                    </a:cubicBezTo>
                    <a:cubicBezTo>
                      <a:pt x="3766" y="5577"/>
                      <a:pt x="6350" y="1812"/>
                      <a:pt x="9935" y="810"/>
                    </a:cubicBezTo>
                    <a:cubicBezTo>
                      <a:pt x="10095" y="730"/>
                      <a:pt x="10275" y="730"/>
                      <a:pt x="10516" y="650"/>
                    </a:cubicBezTo>
                    <a:cubicBezTo>
                      <a:pt x="11019" y="546"/>
                      <a:pt x="11535" y="495"/>
                      <a:pt x="12053" y="495"/>
                    </a:cubicBezTo>
                    <a:close/>
                    <a:moveTo>
                      <a:pt x="11941" y="0"/>
                    </a:moveTo>
                    <a:cubicBezTo>
                      <a:pt x="11409" y="0"/>
                      <a:pt x="10877" y="49"/>
                      <a:pt x="10355" y="150"/>
                    </a:cubicBezTo>
                    <a:cubicBezTo>
                      <a:pt x="10195" y="150"/>
                      <a:pt x="10015" y="230"/>
                      <a:pt x="9855" y="230"/>
                    </a:cubicBezTo>
                    <a:cubicBezTo>
                      <a:pt x="5929" y="1311"/>
                      <a:pt x="3185" y="5317"/>
                      <a:pt x="3686" y="9243"/>
                    </a:cubicBezTo>
                    <a:cubicBezTo>
                      <a:pt x="3926" y="10925"/>
                      <a:pt x="4767" y="12507"/>
                      <a:pt x="6430" y="14009"/>
                    </a:cubicBezTo>
                    <a:lnTo>
                      <a:pt x="6690" y="14250"/>
                    </a:lnTo>
                    <a:cubicBezTo>
                      <a:pt x="7431" y="15011"/>
                      <a:pt x="8272" y="15752"/>
                      <a:pt x="8353" y="16833"/>
                    </a:cubicBezTo>
                    <a:cubicBezTo>
                      <a:pt x="8353" y="17514"/>
                      <a:pt x="8012" y="18175"/>
                      <a:pt x="7351" y="18937"/>
                    </a:cubicBezTo>
                    <a:cubicBezTo>
                      <a:pt x="6430" y="19838"/>
                      <a:pt x="5088" y="20339"/>
                      <a:pt x="3766" y="20759"/>
                    </a:cubicBezTo>
                    <a:cubicBezTo>
                      <a:pt x="1423" y="21600"/>
                      <a:pt x="1" y="22181"/>
                      <a:pt x="81" y="24344"/>
                    </a:cubicBezTo>
                    <a:cubicBezTo>
                      <a:pt x="81" y="25025"/>
                      <a:pt x="341" y="25526"/>
                      <a:pt x="842" y="25846"/>
                    </a:cubicBezTo>
                    <a:cubicBezTo>
                      <a:pt x="1352" y="26260"/>
                      <a:pt x="2147" y="26503"/>
                      <a:pt x="3031" y="26503"/>
                    </a:cubicBezTo>
                    <a:cubicBezTo>
                      <a:pt x="3431" y="26503"/>
                      <a:pt x="3849" y="26453"/>
                      <a:pt x="4267" y="26347"/>
                    </a:cubicBezTo>
                    <a:lnTo>
                      <a:pt x="4507" y="26347"/>
                    </a:lnTo>
                    <a:cubicBezTo>
                      <a:pt x="5589" y="26107"/>
                      <a:pt x="6590" y="25686"/>
                      <a:pt x="7511" y="25266"/>
                    </a:cubicBezTo>
                    <a:cubicBezTo>
                      <a:pt x="7772" y="25105"/>
                      <a:pt x="8092" y="25025"/>
                      <a:pt x="8353" y="24945"/>
                    </a:cubicBezTo>
                    <a:cubicBezTo>
                      <a:pt x="8551" y="24906"/>
                      <a:pt x="8749" y="24888"/>
                      <a:pt x="8944" y="24888"/>
                    </a:cubicBezTo>
                    <a:cubicBezTo>
                      <a:pt x="9658" y="24888"/>
                      <a:pt x="10337" y="25133"/>
                      <a:pt x="10856" y="25526"/>
                    </a:cubicBezTo>
                    <a:cubicBezTo>
                      <a:pt x="11597" y="26107"/>
                      <a:pt x="12018" y="26848"/>
                      <a:pt x="12098" y="27769"/>
                    </a:cubicBezTo>
                    <a:cubicBezTo>
                      <a:pt x="12438" y="32456"/>
                      <a:pt x="13520" y="38044"/>
                      <a:pt x="14602" y="41048"/>
                    </a:cubicBezTo>
                    <a:cubicBezTo>
                      <a:pt x="14954" y="41888"/>
                      <a:pt x="15659" y="42249"/>
                      <a:pt x="16374" y="42249"/>
                    </a:cubicBezTo>
                    <a:cubicBezTo>
                      <a:pt x="16511" y="42249"/>
                      <a:pt x="16649" y="42236"/>
                      <a:pt x="16785" y="42210"/>
                    </a:cubicBezTo>
                    <a:cubicBezTo>
                      <a:pt x="17105" y="42130"/>
                      <a:pt x="17866" y="41869"/>
                      <a:pt x="18107" y="41048"/>
                    </a:cubicBezTo>
                    <a:cubicBezTo>
                      <a:pt x="19108" y="38545"/>
                      <a:pt x="19529" y="35861"/>
                      <a:pt x="19288" y="33197"/>
                    </a:cubicBezTo>
                    <a:cubicBezTo>
                      <a:pt x="19288" y="32356"/>
                      <a:pt x="19789" y="31695"/>
                      <a:pt x="20610" y="31535"/>
                    </a:cubicBezTo>
                    <a:cubicBezTo>
                      <a:pt x="20720" y="31495"/>
                      <a:pt x="20835" y="31477"/>
                      <a:pt x="20952" y="31477"/>
                    </a:cubicBezTo>
                    <a:cubicBezTo>
                      <a:pt x="21365" y="31477"/>
                      <a:pt x="21800" y="31707"/>
                      <a:pt x="22112" y="32035"/>
                    </a:cubicBezTo>
                    <a:lnTo>
                      <a:pt x="27119" y="37784"/>
                    </a:lnTo>
                    <a:cubicBezTo>
                      <a:pt x="27810" y="38620"/>
                      <a:pt x="28832" y="39390"/>
                      <a:pt x="29583" y="39390"/>
                    </a:cubicBezTo>
                    <a:cubicBezTo>
                      <a:pt x="29660" y="39390"/>
                      <a:pt x="29733" y="39382"/>
                      <a:pt x="29803" y="39366"/>
                    </a:cubicBezTo>
                    <a:cubicBezTo>
                      <a:pt x="29964" y="39366"/>
                      <a:pt x="30124" y="39286"/>
                      <a:pt x="30304" y="39125"/>
                    </a:cubicBezTo>
                    <a:cubicBezTo>
                      <a:pt x="30725" y="38625"/>
                      <a:pt x="30725" y="37964"/>
                      <a:pt x="30384" y="37363"/>
                    </a:cubicBezTo>
                    <a:lnTo>
                      <a:pt x="24215" y="24264"/>
                    </a:lnTo>
                    <a:cubicBezTo>
                      <a:pt x="23795" y="23443"/>
                      <a:pt x="23795" y="22442"/>
                      <a:pt x="24115" y="21600"/>
                    </a:cubicBezTo>
                    <a:cubicBezTo>
                      <a:pt x="24536" y="20759"/>
                      <a:pt x="25297" y="20178"/>
                      <a:pt x="26118" y="19938"/>
                    </a:cubicBezTo>
                    <a:cubicBezTo>
                      <a:pt x="26539" y="19758"/>
                      <a:pt x="26959" y="19678"/>
                      <a:pt x="27380" y="19517"/>
                    </a:cubicBezTo>
                    <a:lnTo>
                      <a:pt x="27460" y="19517"/>
                    </a:lnTo>
                    <a:cubicBezTo>
                      <a:pt x="27961" y="19337"/>
                      <a:pt x="28461" y="19257"/>
                      <a:pt x="29042" y="19097"/>
                    </a:cubicBezTo>
                    <a:cubicBezTo>
                      <a:pt x="30224" y="18756"/>
                      <a:pt x="31305" y="18015"/>
                      <a:pt x="31806" y="17174"/>
                    </a:cubicBezTo>
                    <a:cubicBezTo>
                      <a:pt x="32047" y="16673"/>
                      <a:pt x="32047" y="16173"/>
                      <a:pt x="31966" y="15672"/>
                    </a:cubicBezTo>
                    <a:cubicBezTo>
                      <a:pt x="31726" y="14931"/>
                      <a:pt x="31125" y="14430"/>
                      <a:pt x="30384" y="14170"/>
                    </a:cubicBezTo>
                    <a:cubicBezTo>
                      <a:pt x="29897" y="13973"/>
                      <a:pt x="29417" y="13890"/>
                      <a:pt x="28905" y="13890"/>
                    </a:cubicBezTo>
                    <a:cubicBezTo>
                      <a:pt x="28532" y="13890"/>
                      <a:pt x="28142" y="13934"/>
                      <a:pt x="27720" y="14009"/>
                    </a:cubicBezTo>
                    <a:cubicBezTo>
                      <a:pt x="26879" y="14170"/>
                      <a:pt x="26038" y="14510"/>
                      <a:pt x="25217" y="14750"/>
                    </a:cubicBezTo>
                    <a:lnTo>
                      <a:pt x="24796" y="15011"/>
                    </a:lnTo>
                    <a:cubicBezTo>
                      <a:pt x="24215" y="15171"/>
                      <a:pt x="23454" y="15431"/>
                      <a:pt x="22613" y="15592"/>
                    </a:cubicBezTo>
                    <a:cubicBezTo>
                      <a:pt x="22373" y="15672"/>
                      <a:pt x="22112" y="15672"/>
                      <a:pt x="21872" y="15672"/>
                    </a:cubicBezTo>
                    <a:cubicBezTo>
                      <a:pt x="21777" y="15682"/>
                      <a:pt x="21684" y="15687"/>
                      <a:pt x="21593" y="15687"/>
                    </a:cubicBezTo>
                    <a:cubicBezTo>
                      <a:pt x="20951" y="15687"/>
                      <a:pt x="20408" y="15439"/>
                      <a:pt x="20109" y="14931"/>
                    </a:cubicBezTo>
                    <a:cubicBezTo>
                      <a:pt x="19709" y="14330"/>
                      <a:pt x="19609" y="13509"/>
                      <a:pt x="19949" y="12928"/>
                    </a:cubicBezTo>
                    <a:cubicBezTo>
                      <a:pt x="21371" y="10084"/>
                      <a:pt x="21211" y="6499"/>
                      <a:pt x="19529" y="3915"/>
                    </a:cubicBezTo>
                    <a:cubicBezTo>
                      <a:pt x="17899" y="1504"/>
                      <a:pt x="14902" y="0"/>
                      <a:pt x="1194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4" name="Google Shape;4144;p45"/>
              <p:cNvSpPr/>
              <p:nvPr/>
            </p:nvSpPr>
            <p:spPr>
              <a:xfrm>
                <a:off x="3245804" y="4489624"/>
                <a:ext cx="59774" cy="71018"/>
              </a:xfrm>
              <a:custGeom>
                <a:avLst/>
                <a:gdLst/>
                <a:ahLst/>
                <a:cxnLst/>
                <a:rect l="l" t="t" r="r" b="b"/>
                <a:pathLst>
                  <a:path w="2084" h="2476" extrusionOk="0">
                    <a:moveTo>
                      <a:pt x="968" y="0"/>
                    </a:moveTo>
                    <a:cubicBezTo>
                      <a:pt x="817" y="0"/>
                      <a:pt x="658" y="67"/>
                      <a:pt x="501" y="229"/>
                    </a:cubicBezTo>
                    <a:cubicBezTo>
                      <a:pt x="1" y="630"/>
                      <a:pt x="161" y="1731"/>
                      <a:pt x="581" y="2232"/>
                    </a:cubicBezTo>
                    <a:cubicBezTo>
                      <a:pt x="750" y="2387"/>
                      <a:pt x="1018" y="2475"/>
                      <a:pt x="1273" y="2475"/>
                    </a:cubicBezTo>
                    <a:cubicBezTo>
                      <a:pt x="1413" y="2475"/>
                      <a:pt x="1549" y="2449"/>
                      <a:pt x="1663" y="2392"/>
                    </a:cubicBezTo>
                    <a:cubicBezTo>
                      <a:pt x="1843" y="2312"/>
                      <a:pt x="2003" y="2052"/>
                      <a:pt x="2003" y="1811"/>
                    </a:cubicBezTo>
                    <a:cubicBezTo>
                      <a:pt x="2084" y="1551"/>
                      <a:pt x="2003" y="1391"/>
                      <a:pt x="1923" y="1130"/>
                    </a:cubicBezTo>
                    <a:cubicBezTo>
                      <a:pt x="1862" y="688"/>
                      <a:pt x="1452" y="0"/>
                      <a:pt x="9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5" name="Google Shape;4145;p45"/>
              <p:cNvSpPr/>
              <p:nvPr/>
            </p:nvSpPr>
            <p:spPr>
              <a:xfrm>
                <a:off x="3421030" y="4446542"/>
                <a:ext cx="44831" cy="61782"/>
              </a:xfrm>
              <a:custGeom>
                <a:avLst/>
                <a:gdLst/>
                <a:ahLst/>
                <a:cxnLst/>
                <a:rect l="l" t="t" r="r" b="b"/>
                <a:pathLst>
                  <a:path w="1563" h="2154" extrusionOk="0">
                    <a:moveTo>
                      <a:pt x="600" y="1"/>
                    </a:moveTo>
                    <a:cubicBezTo>
                      <a:pt x="64" y="1"/>
                      <a:pt x="0" y="1151"/>
                      <a:pt x="321" y="1731"/>
                    </a:cubicBezTo>
                    <a:cubicBezTo>
                      <a:pt x="457" y="1935"/>
                      <a:pt x="665" y="2154"/>
                      <a:pt x="921" y="2154"/>
                    </a:cubicBezTo>
                    <a:cubicBezTo>
                      <a:pt x="966" y="2154"/>
                      <a:pt x="1013" y="2147"/>
                      <a:pt x="1062" y="2132"/>
                    </a:cubicBezTo>
                    <a:cubicBezTo>
                      <a:pt x="1402" y="2132"/>
                      <a:pt x="1563" y="1731"/>
                      <a:pt x="1563" y="1390"/>
                    </a:cubicBezTo>
                    <a:cubicBezTo>
                      <a:pt x="1563" y="1050"/>
                      <a:pt x="1482" y="629"/>
                      <a:pt x="1242" y="389"/>
                    </a:cubicBezTo>
                    <a:cubicBezTo>
                      <a:pt x="980" y="113"/>
                      <a:pt x="767" y="1"/>
                      <a:pt x="60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6" name="Google Shape;4146;p45"/>
              <p:cNvSpPr/>
              <p:nvPr/>
            </p:nvSpPr>
            <p:spPr>
              <a:xfrm>
                <a:off x="3310141" y="4565118"/>
                <a:ext cx="167793" cy="89088"/>
              </a:xfrm>
              <a:custGeom>
                <a:avLst/>
                <a:gdLst/>
                <a:ahLst/>
                <a:cxnLst/>
                <a:rect l="l" t="t" r="r" b="b"/>
                <a:pathLst>
                  <a:path w="5850" h="3106" extrusionOk="0">
                    <a:moveTo>
                      <a:pt x="5509" y="0"/>
                    </a:moveTo>
                    <a:cubicBezTo>
                      <a:pt x="5348" y="0"/>
                      <a:pt x="5108" y="101"/>
                      <a:pt x="5008" y="341"/>
                    </a:cubicBezTo>
                    <a:cubicBezTo>
                      <a:pt x="4768" y="1182"/>
                      <a:pt x="4107" y="1843"/>
                      <a:pt x="3265" y="2184"/>
                    </a:cubicBezTo>
                    <a:cubicBezTo>
                      <a:pt x="2970" y="2296"/>
                      <a:pt x="2655" y="2349"/>
                      <a:pt x="2338" y="2349"/>
                    </a:cubicBezTo>
                    <a:cubicBezTo>
                      <a:pt x="1753" y="2349"/>
                      <a:pt x="1162" y="2168"/>
                      <a:pt x="682" y="1843"/>
                    </a:cubicBezTo>
                    <a:cubicBezTo>
                      <a:pt x="613" y="1782"/>
                      <a:pt x="535" y="1756"/>
                      <a:pt x="457" y="1756"/>
                    </a:cubicBezTo>
                    <a:cubicBezTo>
                      <a:pt x="330" y="1756"/>
                      <a:pt x="200" y="1824"/>
                      <a:pt x="101" y="1923"/>
                    </a:cubicBezTo>
                    <a:cubicBezTo>
                      <a:pt x="1" y="2103"/>
                      <a:pt x="1" y="2344"/>
                      <a:pt x="261" y="2424"/>
                    </a:cubicBezTo>
                    <a:cubicBezTo>
                      <a:pt x="807" y="2852"/>
                      <a:pt x="1549" y="3106"/>
                      <a:pt x="2302" y="3106"/>
                    </a:cubicBezTo>
                    <a:cubicBezTo>
                      <a:pt x="2571" y="3106"/>
                      <a:pt x="2842" y="3073"/>
                      <a:pt x="3105" y="3005"/>
                    </a:cubicBezTo>
                    <a:cubicBezTo>
                      <a:pt x="3265" y="3005"/>
                      <a:pt x="3346" y="3005"/>
                      <a:pt x="3506" y="2925"/>
                    </a:cubicBezTo>
                    <a:cubicBezTo>
                      <a:pt x="4607" y="2504"/>
                      <a:pt x="5509" y="1603"/>
                      <a:pt x="5849" y="501"/>
                    </a:cubicBezTo>
                    <a:cubicBezTo>
                      <a:pt x="5849" y="341"/>
                      <a:pt x="5769" y="101"/>
                      <a:pt x="55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7" name="Google Shape;4147;p45"/>
              <p:cNvSpPr/>
              <p:nvPr/>
            </p:nvSpPr>
            <p:spPr>
              <a:xfrm>
                <a:off x="3421202" y="4778953"/>
                <a:ext cx="65396" cy="56763"/>
              </a:xfrm>
              <a:custGeom>
                <a:avLst/>
                <a:gdLst/>
                <a:ahLst/>
                <a:cxnLst/>
                <a:rect l="l" t="t" r="r" b="b"/>
                <a:pathLst>
                  <a:path w="2280" h="1979" extrusionOk="0">
                    <a:moveTo>
                      <a:pt x="920" y="0"/>
                    </a:moveTo>
                    <a:cubicBezTo>
                      <a:pt x="389" y="0"/>
                      <a:pt x="1" y="361"/>
                      <a:pt x="475" y="1158"/>
                    </a:cubicBezTo>
                    <a:cubicBezTo>
                      <a:pt x="555" y="1318"/>
                      <a:pt x="735" y="1558"/>
                      <a:pt x="896" y="1739"/>
                    </a:cubicBezTo>
                    <a:cubicBezTo>
                      <a:pt x="1056" y="1899"/>
                      <a:pt x="1316" y="1979"/>
                      <a:pt x="1557" y="1979"/>
                    </a:cubicBezTo>
                    <a:cubicBezTo>
                      <a:pt x="1897" y="1899"/>
                      <a:pt x="2137" y="1558"/>
                      <a:pt x="2238" y="1238"/>
                    </a:cubicBezTo>
                    <a:cubicBezTo>
                      <a:pt x="2280" y="447"/>
                      <a:pt x="1511" y="0"/>
                      <a:pt x="9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8" name="Google Shape;4148;p45"/>
              <p:cNvSpPr/>
              <p:nvPr/>
            </p:nvSpPr>
            <p:spPr>
              <a:xfrm>
                <a:off x="3449140" y="4860643"/>
                <a:ext cx="76468" cy="59057"/>
              </a:xfrm>
              <a:custGeom>
                <a:avLst/>
                <a:gdLst/>
                <a:ahLst/>
                <a:cxnLst/>
                <a:rect l="l" t="t" r="r" b="b"/>
                <a:pathLst>
                  <a:path w="2666" h="2059" extrusionOk="0">
                    <a:moveTo>
                      <a:pt x="1611" y="0"/>
                    </a:moveTo>
                    <a:cubicBezTo>
                      <a:pt x="827" y="0"/>
                      <a:pt x="1" y="1101"/>
                      <a:pt x="843" y="1815"/>
                    </a:cubicBezTo>
                    <a:cubicBezTo>
                      <a:pt x="998" y="1970"/>
                      <a:pt x="1229" y="2058"/>
                      <a:pt x="1464" y="2058"/>
                    </a:cubicBezTo>
                    <a:cubicBezTo>
                      <a:pt x="1593" y="2058"/>
                      <a:pt x="1724" y="2032"/>
                      <a:pt x="1844" y="1975"/>
                    </a:cubicBezTo>
                    <a:cubicBezTo>
                      <a:pt x="2345" y="1815"/>
                      <a:pt x="2666" y="1134"/>
                      <a:pt x="2425" y="633"/>
                    </a:cubicBezTo>
                    <a:cubicBezTo>
                      <a:pt x="2235" y="179"/>
                      <a:pt x="1927" y="0"/>
                      <a:pt x="161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49" name="Google Shape;4149;p45"/>
              <p:cNvSpPr/>
              <p:nvPr/>
            </p:nvSpPr>
            <p:spPr>
              <a:xfrm>
                <a:off x="3502032" y="4957306"/>
                <a:ext cx="62929" cy="53063"/>
              </a:xfrm>
              <a:custGeom>
                <a:avLst/>
                <a:gdLst/>
                <a:ahLst/>
                <a:cxnLst/>
                <a:rect l="l" t="t" r="r" b="b"/>
                <a:pathLst>
                  <a:path w="2194" h="1850" extrusionOk="0">
                    <a:moveTo>
                      <a:pt x="1260" y="1"/>
                    </a:moveTo>
                    <a:cubicBezTo>
                      <a:pt x="1031" y="1"/>
                      <a:pt x="789" y="85"/>
                      <a:pt x="581" y="267"/>
                    </a:cubicBezTo>
                    <a:cubicBezTo>
                      <a:pt x="0" y="768"/>
                      <a:pt x="241" y="1850"/>
                      <a:pt x="1162" y="1850"/>
                    </a:cubicBezTo>
                    <a:cubicBezTo>
                      <a:pt x="1322" y="1850"/>
                      <a:pt x="1583" y="1770"/>
                      <a:pt x="1743" y="1609"/>
                    </a:cubicBezTo>
                    <a:cubicBezTo>
                      <a:pt x="1923" y="1449"/>
                      <a:pt x="2003" y="1269"/>
                      <a:pt x="2083" y="1029"/>
                    </a:cubicBezTo>
                    <a:cubicBezTo>
                      <a:pt x="2193" y="397"/>
                      <a:pt x="1757" y="1"/>
                      <a:pt x="12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0" name="Google Shape;4150;p45"/>
              <p:cNvSpPr/>
              <p:nvPr/>
            </p:nvSpPr>
            <p:spPr>
              <a:xfrm>
                <a:off x="3109071" y="4908917"/>
                <a:ext cx="31637" cy="92272"/>
              </a:xfrm>
              <a:custGeom>
                <a:avLst/>
                <a:gdLst/>
                <a:ahLst/>
                <a:cxnLst/>
                <a:rect l="l" t="t" r="r" b="b"/>
                <a:pathLst>
                  <a:path w="1103" h="3217" extrusionOk="0">
                    <a:moveTo>
                      <a:pt x="304" y="1"/>
                    </a:moveTo>
                    <a:cubicBezTo>
                      <a:pt x="265" y="1"/>
                      <a:pt x="223" y="11"/>
                      <a:pt x="181" y="32"/>
                    </a:cubicBezTo>
                    <a:cubicBezTo>
                      <a:pt x="101" y="32"/>
                      <a:pt x="1" y="212"/>
                      <a:pt x="1" y="292"/>
                    </a:cubicBezTo>
                    <a:lnTo>
                      <a:pt x="501" y="2956"/>
                    </a:lnTo>
                    <a:cubicBezTo>
                      <a:pt x="602" y="3136"/>
                      <a:pt x="762" y="3216"/>
                      <a:pt x="842" y="3216"/>
                    </a:cubicBezTo>
                    <a:lnTo>
                      <a:pt x="842" y="3136"/>
                    </a:lnTo>
                    <a:cubicBezTo>
                      <a:pt x="1002" y="3136"/>
                      <a:pt x="1102" y="2956"/>
                      <a:pt x="1102" y="2876"/>
                    </a:cubicBezTo>
                    <a:lnTo>
                      <a:pt x="501" y="212"/>
                    </a:lnTo>
                    <a:cubicBezTo>
                      <a:pt x="501" y="79"/>
                      <a:pt x="414" y="1"/>
                      <a:pt x="3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1" name="Google Shape;4151;p45"/>
              <p:cNvSpPr/>
              <p:nvPr/>
            </p:nvSpPr>
            <p:spPr>
              <a:xfrm>
                <a:off x="3798474" y="4717542"/>
                <a:ext cx="48273" cy="72796"/>
              </a:xfrm>
              <a:custGeom>
                <a:avLst/>
                <a:gdLst/>
                <a:ahLst/>
                <a:cxnLst/>
                <a:rect l="l" t="t" r="r" b="b"/>
                <a:pathLst>
                  <a:path w="1683" h="2538" extrusionOk="0">
                    <a:moveTo>
                      <a:pt x="320" y="1"/>
                    </a:moveTo>
                    <a:cubicBezTo>
                      <a:pt x="274" y="1"/>
                      <a:pt x="227" y="11"/>
                      <a:pt x="180" y="34"/>
                    </a:cubicBezTo>
                    <a:cubicBezTo>
                      <a:pt x="100" y="114"/>
                      <a:pt x="0" y="294"/>
                      <a:pt x="100" y="375"/>
                    </a:cubicBezTo>
                    <a:lnTo>
                      <a:pt x="1182" y="2377"/>
                    </a:lnTo>
                    <a:cubicBezTo>
                      <a:pt x="1182" y="2458"/>
                      <a:pt x="1342" y="2538"/>
                      <a:pt x="1422" y="2538"/>
                    </a:cubicBezTo>
                    <a:cubicBezTo>
                      <a:pt x="1422" y="2538"/>
                      <a:pt x="1502" y="2538"/>
                      <a:pt x="1502" y="2458"/>
                    </a:cubicBezTo>
                    <a:cubicBezTo>
                      <a:pt x="1602" y="2458"/>
                      <a:pt x="1683" y="2297"/>
                      <a:pt x="1602" y="2117"/>
                    </a:cubicBezTo>
                    <a:lnTo>
                      <a:pt x="601" y="114"/>
                    </a:lnTo>
                    <a:cubicBezTo>
                      <a:pt x="530" y="58"/>
                      <a:pt x="429"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2" name="Google Shape;4152;p45"/>
              <p:cNvSpPr/>
              <p:nvPr/>
            </p:nvSpPr>
            <p:spPr>
              <a:xfrm>
                <a:off x="3430209" y="4347096"/>
                <a:ext cx="57480" cy="29027"/>
              </a:xfrm>
              <a:custGeom>
                <a:avLst/>
                <a:gdLst/>
                <a:ahLst/>
                <a:cxnLst/>
                <a:rect l="l" t="t" r="r" b="b"/>
                <a:pathLst>
                  <a:path w="2004" h="1012" extrusionOk="0">
                    <a:moveTo>
                      <a:pt x="589" y="1"/>
                    </a:moveTo>
                    <a:cubicBezTo>
                      <a:pt x="558" y="1"/>
                      <a:pt x="529" y="4"/>
                      <a:pt x="501" y="11"/>
                    </a:cubicBezTo>
                    <a:cubicBezTo>
                      <a:pt x="1" y="11"/>
                      <a:pt x="161" y="591"/>
                      <a:pt x="501" y="772"/>
                    </a:cubicBezTo>
                    <a:cubicBezTo>
                      <a:pt x="582" y="772"/>
                      <a:pt x="742" y="852"/>
                      <a:pt x="922" y="852"/>
                    </a:cubicBezTo>
                    <a:cubicBezTo>
                      <a:pt x="1082" y="932"/>
                      <a:pt x="1323" y="932"/>
                      <a:pt x="1503" y="1012"/>
                    </a:cubicBezTo>
                    <a:lnTo>
                      <a:pt x="1823" y="1012"/>
                    </a:lnTo>
                    <a:cubicBezTo>
                      <a:pt x="1924" y="932"/>
                      <a:pt x="2004" y="852"/>
                      <a:pt x="2004" y="772"/>
                    </a:cubicBezTo>
                    <a:cubicBezTo>
                      <a:pt x="2004" y="692"/>
                      <a:pt x="1823" y="591"/>
                      <a:pt x="1743" y="591"/>
                    </a:cubicBezTo>
                    <a:cubicBezTo>
                      <a:pt x="1450" y="371"/>
                      <a:pt x="922" y="1"/>
                      <a:pt x="589"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3" name="Google Shape;4153;p45"/>
              <p:cNvSpPr/>
              <p:nvPr/>
            </p:nvSpPr>
            <p:spPr>
              <a:xfrm>
                <a:off x="3489956" y="4392187"/>
                <a:ext cx="24151" cy="14972"/>
              </a:xfrm>
              <a:custGeom>
                <a:avLst/>
                <a:gdLst/>
                <a:ahLst/>
                <a:cxnLst/>
                <a:rect l="l" t="t" r="r" b="b"/>
                <a:pathLst>
                  <a:path w="842" h="522" extrusionOk="0">
                    <a:moveTo>
                      <a:pt x="643" y="1"/>
                    </a:moveTo>
                    <a:cubicBezTo>
                      <a:pt x="468" y="1"/>
                      <a:pt x="213" y="135"/>
                      <a:pt x="81" y="201"/>
                    </a:cubicBezTo>
                    <a:lnTo>
                      <a:pt x="1" y="281"/>
                    </a:lnTo>
                    <a:cubicBezTo>
                      <a:pt x="1" y="361"/>
                      <a:pt x="81" y="441"/>
                      <a:pt x="161" y="522"/>
                    </a:cubicBezTo>
                    <a:lnTo>
                      <a:pt x="421" y="522"/>
                    </a:lnTo>
                    <a:cubicBezTo>
                      <a:pt x="501" y="522"/>
                      <a:pt x="662" y="441"/>
                      <a:pt x="742" y="361"/>
                    </a:cubicBezTo>
                    <a:cubicBezTo>
                      <a:pt x="842" y="281"/>
                      <a:pt x="842" y="201"/>
                      <a:pt x="742" y="21"/>
                    </a:cubicBezTo>
                    <a:cubicBezTo>
                      <a:pt x="714" y="7"/>
                      <a:pt x="680" y="1"/>
                      <a:pt x="643"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4" name="Google Shape;4154;p45"/>
              <p:cNvSpPr/>
              <p:nvPr/>
            </p:nvSpPr>
            <p:spPr>
              <a:xfrm>
                <a:off x="3449169" y="4392416"/>
                <a:ext cx="23634" cy="14743"/>
              </a:xfrm>
              <a:custGeom>
                <a:avLst/>
                <a:gdLst/>
                <a:ahLst/>
                <a:cxnLst/>
                <a:rect l="l" t="t" r="r" b="b"/>
                <a:pathLst>
                  <a:path w="824" h="514" extrusionOk="0">
                    <a:moveTo>
                      <a:pt x="576" y="1"/>
                    </a:moveTo>
                    <a:cubicBezTo>
                      <a:pt x="553" y="1"/>
                      <a:pt x="528" y="5"/>
                      <a:pt x="501" y="13"/>
                    </a:cubicBezTo>
                    <a:cubicBezTo>
                      <a:pt x="341" y="113"/>
                      <a:pt x="1" y="193"/>
                      <a:pt x="81" y="353"/>
                    </a:cubicBezTo>
                    <a:cubicBezTo>
                      <a:pt x="81" y="433"/>
                      <a:pt x="161" y="514"/>
                      <a:pt x="261" y="514"/>
                    </a:cubicBezTo>
                    <a:cubicBezTo>
                      <a:pt x="341" y="514"/>
                      <a:pt x="501" y="514"/>
                      <a:pt x="662" y="433"/>
                    </a:cubicBezTo>
                    <a:cubicBezTo>
                      <a:pt x="823" y="290"/>
                      <a:pt x="776" y="1"/>
                      <a:pt x="576"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5" name="Google Shape;4155;p45"/>
              <p:cNvSpPr/>
              <p:nvPr/>
            </p:nvSpPr>
            <p:spPr>
              <a:xfrm>
                <a:off x="3262469" y="4838930"/>
                <a:ext cx="45404" cy="21942"/>
              </a:xfrm>
              <a:custGeom>
                <a:avLst/>
                <a:gdLst/>
                <a:ahLst/>
                <a:cxnLst/>
                <a:rect l="l" t="t" r="r" b="b"/>
                <a:pathLst>
                  <a:path w="1583" h="765" extrusionOk="0">
                    <a:moveTo>
                      <a:pt x="802" y="1"/>
                    </a:moveTo>
                    <a:cubicBezTo>
                      <a:pt x="595" y="1"/>
                      <a:pt x="398" y="45"/>
                      <a:pt x="261" y="148"/>
                    </a:cubicBezTo>
                    <a:cubicBezTo>
                      <a:pt x="0" y="389"/>
                      <a:pt x="261" y="729"/>
                      <a:pt x="501" y="729"/>
                    </a:cubicBezTo>
                    <a:cubicBezTo>
                      <a:pt x="528" y="756"/>
                      <a:pt x="566" y="765"/>
                      <a:pt x="607" y="765"/>
                    </a:cubicBezTo>
                    <a:cubicBezTo>
                      <a:pt x="690" y="765"/>
                      <a:pt x="788" y="729"/>
                      <a:pt x="842" y="729"/>
                    </a:cubicBezTo>
                    <a:cubicBezTo>
                      <a:pt x="1002" y="729"/>
                      <a:pt x="1082" y="649"/>
                      <a:pt x="1262" y="649"/>
                    </a:cubicBezTo>
                    <a:cubicBezTo>
                      <a:pt x="1342" y="649"/>
                      <a:pt x="1422" y="569"/>
                      <a:pt x="1503" y="569"/>
                    </a:cubicBezTo>
                    <a:cubicBezTo>
                      <a:pt x="1503" y="469"/>
                      <a:pt x="1583" y="389"/>
                      <a:pt x="1583" y="309"/>
                    </a:cubicBezTo>
                    <a:cubicBezTo>
                      <a:pt x="1583" y="228"/>
                      <a:pt x="1503" y="148"/>
                      <a:pt x="1422" y="148"/>
                    </a:cubicBezTo>
                    <a:cubicBezTo>
                      <a:pt x="1422" y="68"/>
                      <a:pt x="1342" y="68"/>
                      <a:pt x="1262" y="68"/>
                    </a:cubicBezTo>
                    <a:cubicBezTo>
                      <a:pt x="1117" y="25"/>
                      <a:pt x="957" y="1"/>
                      <a:pt x="802"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6" name="Google Shape;4156;p45"/>
              <p:cNvSpPr/>
              <p:nvPr/>
            </p:nvSpPr>
            <p:spPr>
              <a:xfrm>
                <a:off x="3229139" y="4869592"/>
                <a:ext cx="37947" cy="21282"/>
              </a:xfrm>
              <a:custGeom>
                <a:avLst/>
                <a:gdLst/>
                <a:ahLst/>
                <a:cxnLst/>
                <a:rect l="l" t="t" r="r" b="b"/>
                <a:pathLst>
                  <a:path w="1323" h="742" extrusionOk="0">
                    <a:moveTo>
                      <a:pt x="1002" y="1"/>
                    </a:moveTo>
                    <a:cubicBezTo>
                      <a:pt x="742" y="81"/>
                      <a:pt x="421" y="161"/>
                      <a:pt x="241" y="321"/>
                    </a:cubicBezTo>
                    <a:cubicBezTo>
                      <a:pt x="1" y="501"/>
                      <a:pt x="161" y="742"/>
                      <a:pt x="421" y="742"/>
                    </a:cubicBezTo>
                    <a:cubicBezTo>
                      <a:pt x="662" y="742"/>
                      <a:pt x="922" y="662"/>
                      <a:pt x="1082" y="501"/>
                    </a:cubicBezTo>
                    <a:cubicBezTo>
                      <a:pt x="1162" y="501"/>
                      <a:pt x="1242" y="401"/>
                      <a:pt x="1242" y="321"/>
                    </a:cubicBezTo>
                    <a:cubicBezTo>
                      <a:pt x="1323" y="241"/>
                      <a:pt x="1323" y="161"/>
                      <a:pt x="1242" y="81"/>
                    </a:cubicBezTo>
                    <a:cubicBezTo>
                      <a:pt x="1242" y="1"/>
                      <a:pt x="1082" y="1"/>
                      <a:pt x="1002"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7" name="Google Shape;4157;p45"/>
              <p:cNvSpPr/>
              <p:nvPr/>
            </p:nvSpPr>
            <p:spPr>
              <a:xfrm>
                <a:off x="3305551" y="4868387"/>
                <a:ext cx="18988" cy="17066"/>
              </a:xfrm>
              <a:custGeom>
                <a:avLst/>
                <a:gdLst/>
                <a:ahLst/>
                <a:cxnLst/>
                <a:rect l="l" t="t" r="r" b="b"/>
                <a:pathLst>
                  <a:path w="662" h="595" extrusionOk="0">
                    <a:moveTo>
                      <a:pt x="367" y="1"/>
                    </a:moveTo>
                    <a:cubicBezTo>
                      <a:pt x="323" y="1"/>
                      <a:pt x="285" y="13"/>
                      <a:pt x="261" y="43"/>
                    </a:cubicBezTo>
                    <a:lnTo>
                      <a:pt x="161" y="43"/>
                    </a:lnTo>
                    <a:cubicBezTo>
                      <a:pt x="81" y="123"/>
                      <a:pt x="1" y="363"/>
                      <a:pt x="81" y="443"/>
                    </a:cubicBezTo>
                    <a:cubicBezTo>
                      <a:pt x="129" y="551"/>
                      <a:pt x="242" y="595"/>
                      <a:pt x="342" y="595"/>
                    </a:cubicBezTo>
                    <a:cubicBezTo>
                      <a:pt x="408" y="595"/>
                      <a:pt x="469" y="575"/>
                      <a:pt x="501" y="543"/>
                    </a:cubicBezTo>
                    <a:cubicBezTo>
                      <a:pt x="661" y="443"/>
                      <a:pt x="661" y="283"/>
                      <a:pt x="661" y="123"/>
                    </a:cubicBezTo>
                    <a:cubicBezTo>
                      <a:pt x="605" y="67"/>
                      <a:pt x="471" y="1"/>
                      <a:pt x="367"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8" name="Google Shape;4158;p45"/>
              <p:cNvSpPr/>
              <p:nvPr/>
            </p:nvSpPr>
            <p:spPr>
              <a:xfrm>
                <a:off x="3645649" y="4777232"/>
                <a:ext cx="45404" cy="37230"/>
              </a:xfrm>
              <a:custGeom>
                <a:avLst/>
                <a:gdLst/>
                <a:ahLst/>
                <a:cxnLst/>
                <a:rect l="l" t="t" r="r" b="b"/>
                <a:pathLst>
                  <a:path w="1583" h="1298" extrusionOk="0">
                    <a:moveTo>
                      <a:pt x="1328" y="0"/>
                    </a:moveTo>
                    <a:cubicBezTo>
                      <a:pt x="1216" y="0"/>
                      <a:pt x="1109" y="36"/>
                      <a:pt x="1002" y="36"/>
                    </a:cubicBezTo>
                    <a:cubicBezTo>
                      <a:pt x="742" y="216"/>
                      <a:pt x="421" y="377"/>
                      <a:pt x="241" y="617"/>
                    </a:cubicBezTo>
                    <a:cubicBezTo>
                      <a:pt x="81" y="797"/>
                      <a:pt x="1" y="1118"/>
                      <a:pt x="161" y="1298"/>
                    </a:cubicBezTo>
                    <a:lnTo>
                      <a:pt x="501" y="1298"/>
                    </a:lnTo>
                    <a:cubicBezTo>
                      <a:pt x="922" y="1218"/>
                      <a:pt x="1242" y="957"/>
                      <a:pt x="1423" y="617"/>
                    </a:cubicBezTo>
                    <a:cubicBezTo>
                      <a:pt x="1503" y="537"/>
                      <a:pt x="1583" y="457"/>
                      <a:pt x="1583" y="296"/>
                    </a:cubicBezTo>
                    <a:cubicBezTo>
                      <a:pt x="1583" y="216"/>
                      <a:pt x="1583" y="116"/>
                      <a:pt x="1503" y="36"/>
                    </a:cubicBezTo>
                    <a:cubicBezTo>
                      <a:pt x="1443" y="9"/>
                      <a:pt x="1385" y="0"/>
                      <a:pt x="1328"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59" name="Google Shape;4159;p45"/>
              <p:cNvSpPr/>
              <p:nvPr/>
            </p:nvSpPr>
            <p:spPr>
              <a:xfrm>
                <a:off x="3611746" y="4789709"/>
                <a:ext cx="21856" cy="22458"/>
              </a:xfrm>
              <a:custGeom>
                <a:avLst/>
                <a:gdLst/>
                <a:ahLst/>
                <a:cxnLst/>
                <a:rect l="l" t="t" r="r" b="b"/>
                <a:pathLst>
                  <a:path w="762" h="783" extrusionOk="0">
                    <a:moveTo>
                      <a:pt x="507" y="1"/>
                    </a:moveTo>
                    <a:cubicBezTo>
                      <a:pt x="364" y="1"/>
                      <a:pt x="213" y="156"/>
                      <a:pt x="101" y="282"/>
                    </a:cubicBezTo>
                    <a:cubicBezTo>
                      <a:pt x="1" y="362"/>
                      <a:pt x="1" y="442"/>
                      <a:pt x="1" y="522"/>
                    </a:cubicBezTo>
                    <a:cubicBezTo>
                      <a:pt x="101" y="683"/>
                      <a:pt x="181" y="783"/>
                      <a:pt x="341" y="783"/>
                    </a:cubicBezTo>
                    <a:cubicBezTo>
                      <a:pt x="502" y="783"/>
                      <a:pt x="602" y="603"/>
                      <a:pt x="682" y="522"/>
                    </a:cubicBezTo>
                    <a:cubicBezTo>
                      <a:pt x="762" y="442"/>
                      <a:pt x="762" y="282"/>
                      <a:pt x="682" y="102"/>
                    </a:cubicBezTo>
                    <a:cubicBezTo>
                      <a:pt x="628" y="29"/>
                      <a:pt x="568" y="1"/>
                      <a:pt x="507"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0" name="Google Shape;4160;p45"/>
              <p:cNvSpPr/>
              <p:nvPr/>
            </p:nvSpPr>
            <p:spPr>
              <a:xfrm>
                <a:off x="3436433" y="5172603"/>
                <a:ext cx="34591" cy="27965"/>
              </a:xfrm>
              <a:custGeom>
                <a:avLst/>
                <a:gdLst/>
                <a:ahLst/>
                <a:cxnLst/>
                <a:rect l="l" t="t" r="r" b="b"/>
                <a:pathLst>
                  <a:path w="1206" h="975" extrusionOk="0">
                    <a:moveTo>
                      <a:pt x="995" y="0"/>
                    </a:moveTo>
                    <a:cubicBezTo>
                      <a:pt x="953" y="0"/>
                      <a:pt x="908" y="10"/>
                      <a:pt x="865" y="32"/>
                    </a:cubicBezTo>
                    <a:cubicBezTo>
                      <a:pt x="605" y="32"/>
                      <a:pt x="24" y="452"/>
                      <a:pt x="24" y="773"/>
                    </a:cubicBezTo>
                    <a:cubicBezTo>
                      <a:pt x="0" y="921"/>
                      <a:pt x="57" y="974"/>
                      <a:pt x="153" y="974"/>
                    </a:cubicBezTo>
                    <a:cubicBezTo>
                      <a:pt x="381" y="974"/>
                      <a:pt x="833" y="669"/>
                      <a:pt x="945" y="613"/>
                    </a:cubicBezTo>
                    <a:cubicBezTo>
                      <a:pt x="1026" y="533"/>
                      <a:pt x="1106" y="452"/>
                      <a:pt x="1106" y="452"/>
                    </a:cubicBezTo>
                    <a:cubicBezTo>
                      <a:pt x="1206" y="352"/>
                      <a:pt x="1206" y="272"/>
                      <a:pt x="1206" y="192"/>
                    </a:cubicBezTo>
                    <a:cubicBezTo>
                      <a:pt x="1206" y="75"/>
                      <a:pt x="1109" y="0"/>
                      <a:pt x="995"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1" name="Google Shape;4161;p45"/>
              <p:cNvSpPr/>
              <p:nvPr/>
            </p:nvSpPr>
            <p:spPr>
              <a:xfrm>
                <a:off x="3465834" y="5195578"/>
                <a:ext cx="19561" cy="15861"/>
              </a:xfrm>
              <a:custGeom>
                <a:avLst/>
                <a:gdLst/>
                <a:ahLst/>
                <a:cxnLst/>
                <a:rect l="l" t="t" r="r" b="b"/>
                <a:pathLst>
                  <a:path w="682" h="553" extrusionOk="0">
                    <a:moveTo>
                      <a:pt x="385" y="1"/>
                    </a:moveTo>
                    <a:cubicBezTo>
                      <a:pt x="338" y="1"/>
                      <a:pt x="293" y="20"/>
                      <a:pt x="261" y="52"/>
                    </a:cubicBezTo>
                    <a:lnTo>
                      <a:pt x="1" y="312"/>
                    </a:lnTo>
                    <a:lnTo>
                      <a:pt x="1" y="393"/>
                    </a:lnTo>
                    <a:cubicBezTo>
                      <a:pt x="1" y="473"/>
                      <a:pt x="1" y="553"/>
                      <a:pt x="181" y="553"/>
                    </a:cubicBezTo>
                    <a:lnTo>
                      <a:pt x="421" y="553"/>
                    </a:lnTo>
                    <a:cubicBezTo>
                      <a:pt x="501" y="473"/>
                      <a:pt x="581" y="393"/>
                      <a:pt x="581" y="393"/>
                    </a:cubicBezTo>
                    <a:cubicBezTo>
                      <a:pt x="682" y="312"/>
                      <a:pt x="682" y="152"/>
                      <a:pt x="581" y="152"/>
                    </a:cubicBezTo>
                    <a:cubicBezTo>
                      <a:pt x="533" y="44"/>
                      <a:pt x="456" y="1"/>
                      <a:pt x="385"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62" name="Google Shape;4162;p45"/>
            <p:cNvGrpSpPr/>
            <p:nvPr/>
          </p:nvGrpSpPr>
          <p:grpSpPr>
            <a:xfrm>
              <a:off x="1873813" y="603965"/>
              <a:ext cx="934051" cy="973953"/>
              <a:chOff x="2878699" y="823040"/>
              <a:chExt cx="934051" cy="973953"/>
            </a:xfrm>
          </p:grpSpPr>
          <p:sp>
            <p:nvSpPr>
              <p:cNvPr id="4163" name="Google Shape;4163;p45"/>
              <p:cNvSpPr/>
              <p:nvPr/>
            </p:nvSpPr>
            <p:spPr>
              <a:xfrm rot="-5400000">
                <a:off x="3383828" y="759284"/>
                <a:ext cx="196792" cy="324304"/>
              </a:xfrm>
              <a:custGeom>
                <a:avLst/>
                <a:gdLst/>
                <a:ahLst/>
                <a:cxnLst/>
                <a:rect l="l" t="t" r="r" b="b"/>
                <a:pathLst>
                  <a:path w="3545" h="5842" extrusionOk="0">
                    <a:moveTo>
                      <a:pt x="1604" y="0"/>
                    </a:moveTo>
                    <a:cubicBezTo>
                      <a:pt x="0" y="0"/>
                      <a:pt x="614" y="3985"/>
                      <a:pt x="812" y="5841"/>
                    </a:cubicBezTo>
                    <a:cubicBezTo>
                      <a:pt x="1664" y="5340"/>
                      <a:pt x="3544" y="628"/>
                      <a:pt x="1664" y="2"/>
                    </a:cubicBezTo>
                    <a:cubicBezTo>
                      <a:pt x="1644" y="1"/>
                      <a:pt x="1624" y="0"/>
                      <a:pt x="1604"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4" name="Google Shape;4164;p45"/>
              <p:cNvSpPr/>
              <p:nvPr/>
            </p:nvSpPr>
            <p:spPr>
              <a:xfrm rot="-5400000">
                <a:off x="3376607" y="1160576"/>
                <a:ext cx="435607" cy="108360"/>
              </a:xfrm>
              <a:custGeom>
                <a:avLst/>
                <a:gdLst/>
                <a:ahLst/>
                <a:cxnLst/>
                <a:rect l="l" t="t" r="r" b="b"/>
                <a:pathLst>
                  <a:path w="7847" h="1952" extrusionOk="0">
                    <a:moveTo>
                      <a:pt x="2231" y="0"/>
                    </a:moveTo>
                    <a:cubicBezTo>
                      <a:pt x="1541" y="0"/>
                      <a:pt x="990" y="151"/>
                      <a:pt x="728" y="522"/>
                    </a:cubicBezTo>
                    <a:cubicBezTo>
                      <a:pt x="1" y="1584"/>
                      <a:pt x="3502" y="1952"/>
                      <a:pt x="6061" y="1952"/>
                    </a:cubicBezTo>
                    <a:cubicBezTo>
                      <a:pt x="6762" y="1952"/>
                      <a:pt x="7393" y="1924"/>
                      <a:pt x="7846" y="1875"/>
                    </a:cubicBezTo>
                    <a:cubicBezTo>
                      <a:pt x="6864" y="1057"/>
                      <a:pt x="4059" y="0"/>
                      <a:pt x="2231"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5" name="Google Shape;4165;p45"/>
              <p:cNvSpPr/>
              <p:nvPr/>
            </p:nvSpPr>
            <p:spPr>
              <a:xfrm rot="-5400000">
                <a:off x="2893660" y="1364914"/>
                <a:ext cx="255746" cy="285667"/>
              </a:xfrm>
              <a:custGeom>
                <a:avLst/>
                <a:gdLst/>
                <a:ahLst/>
                <a:cxnLst/>
                <a:rect l="l" t="t" r="r" b="b"/>
                <a:pathLst>
                  <a:path w="4607" h="5146" extrusionOk="0">
                    <a:moveTo>
                      <a:pt x="2010" y="1"/>
                    </a:moveTo>
                    <a:cubicBezTo>
                      <a:pt x="1967" y="1"/>
                      <a:pt x="1924" y="3"/>
                      <a:pt x="1880" y="8"/>
                    </a:cubicBezTo>
                    <a:cubicBezTo>
                      <a:pt x="1" y="234"/>
                      <a:pt x="3259" y="3366"/>
                      <a:pt x="4386" y="5146"/>
                    </a:cubicBezTo>
                    <a:cubicBezTo>
                      <a:pt x="4607" y="3801"/>
                      <a:pt x="3706" y="1"/>
                      <a:pt x="2010" y="1"/>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6" name="Google Shape;4166;p45"/>
              <p:cNvSpPr/>
              <p:nvPr/>
            </p:nvSpPr>
            <p:spPr>
              <a:xfrm rot="-5400000">
                <a:off x="3000545" y="1540470"/>
                <a:ext cx="388254" cy="102587"/>
              </a:xfrm>
              <a:custGeom>
                <a:avLst/>
                <a:gdLst/>
                <a:ahLst/>
                <a:cxnLst/>
                <a:rect l="l" t="t" r="r" b="b"/>
                <a:pathLst>
                  <a:path w="6994" h="1848" extrusionOk="0">
                    <a:moveTo>
                      <a:pt x="3016" y="0"/>
                    </a:moveTo>
                    <a:cubicBezTo>
                      <a:pt x="1412" y="0"/>
                      <a:pt x="1" y="331"/>
                      <a:pt x="1" y="1205"/>
                    </a:cubicBezTo>
                    <a:cubicBezTo>
                      <a:pt x="107" y="1484"/>
                      <a:pt x="1277" y="1847"/>
                      <a:pt x="2771" y="1847"/>
                    </a:cubicBezTo>
                    <a:cubicBezTo>
                      <a:pt x="4095" y="1847"/>
                      <a:pt x="5674" y="1562"/>
                      <a:pt x="6993" y="679"/>
                    </a:cubicBezTo>
                    <a:cubicBezTo>
                      <a:pt x="6140" y="282"/>
                      <a:pt x="4496" y="0"/>
                      <a:pt x="3016" y="0"/>
                    </a:cubicBezTo>
                    <a:close/>
                  </a:path>
                </a:pathLst>
              </a:custGeom>
              <a:solidFill>
                <a:schemeClr val="accent3"/>
              </a:solidFill>
              <a:ln w="106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7" name="Google Shape;4167;p45"/>
              <p:cNvSpPr/>
              <p:nvPr/>
            </p:nvSpPr>
            <p:spPr>
              <a:xfrm rot="-5400000">
                <a:off x="2989000" y="916233"/>
                <a:ext cx="847398" cy="800102"/>
              </a:xfrm>
              <a:custGeom>
                <a:avLst/>
                <a:gdLst/>
                <a:ahLst/>
                <a:cxnLst/>
                <a:rect l="l" t="t" r="r" b="b"/>
                <a:pathLst>
                  <a:path w="15265" h="14413" fill="none" extrusionOk="0">
                    <a:moveTo>
                      <a:pt x="15264" y="14412"/>
                    </a:moveTo>
                    <a:cubicBezTo>
                      <a:pt x="14637" y="12858"/>
                      <a:pt x="8372" y="1"/>
                      <a:pt x="1" y="853"/>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8" name="Google Shape;4168;p45"/>
              <p:cNvSpPr/>
              <p:nvPr/>
            </p:nvSpPr>
            <p:spPr>
              <a:xfrm rot="-5400000">
                <a:off x="3293705" y="1017831"/>
                <a:ext cx="82158" cy="249140"/>
              </a:xfrm>
              <a:custGeom>
                <a:avLst/>
                <a:gdLst/>
                <a:ahLst/>
                <a:cxnLst/>
                <a:rect l="l" t="t" r="r" b="b"/>
                <a:pathLst>
                  <a:path w="1480" h="4488" fill="none" extrusionOk="0">
                    <a:moveTo>
                      <a:pt x="1480" y="4487"/>
                    </a:moveTo>
                    <a:cubicBezTo>
                      <a:pt x="1379" y="4387"/>
                      <a:pt x="627" y="527"/>
                      <a:pt x="1" y="1"/>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69" name="Google Shape;4169;p45"/>
              <p:cNvSpPr/>
              <p:nvPr/>
            </p:nvSpPr>
            <p:spPr>
              <a:xfrm rot="-5400000">
                <a:off x="3279796" y="1229302"/>
                <a:ext cx="243533" cy="45964"/>
              </a:xfrm>
              <a:custGeom>
                <a:avLst/>
                <a:gdLst/>
                <a:ahLst/>
                <a:cxnLst/>
                <a:rect l="l" t="t" r="r" b="b"/>
                <a:pathLst>
                  <a:path w="4387" h="828" fill="none" extrusionOk="0">
                    <a:moveTo>
                      <a:pt x="4386" y="828"/>
                    </a:moveTo>
                    <a:cubicBezTo>
                      <a:pt x="4386" y="828"/>
                      <a:pt x="201" y="301"/>
                      <a:pt x="0"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0" name="Google Shape;4170;p45"/>
              <p:cNvSpPr/>
              <p:nvPr/>
            </p:nvSpPr>
            <p:spPr>
              <a:xfrm rot="-5400000">
                <a:off x="2929187" y="1579913"/>
                <a:ext cx="144777" cy="139170"/>
              </a:xfrm>
              <a:custGeom>
                <a:avLst/>
                <a:gdLst/>
                <a:ahLst/>
                <a:cxnLst/>
                <a:rect l="l" t="t" r="r" b="b"/>
                <a:pathLst>
                  <a:path w="2608" h="2507" fill="none" extrusionOk="0">
                    <a:moveTo>
                      <a:pt x="2607" y="2507"/>
                    </a:moveTo>
                    <a:cubicBezTo>
                      <a:pt x="2607" y="2507"/>
                      <a:pt x="201" y="426"/>
                      <a:pt x="1" y="0"/>
                    </a:cubicBezTo>
                  </a:path>
                </a:pathLst>
              </a:custGeom>
              <a:noFill/>
              <a:ln w="106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1" name="Google Shape;4171;p45"/>
              <p:cNvSpPr/>
              <p:nvPr/>
            </p:nvSpPr>
            <p:spPr>
              <a:xfrm rot="-5400000">
                <a:off x="3163612" y="1136765"/>
                <a:ext cx="87710" cy="86322"/>
              </a:xfrm>
              <a:custGeom>
                <a:avLst/>
                <a:gdLst/>
                <a:ahLst/>
                <a:cxnLst/>
                <a:rect l="l" t="t" r="r" b="b"/>
                <a:pathLst>
                  <a:path w="1580" h="1555" extrusionOk="0">
                    <a:moveTo>
                      <a:pt x="727" y="1"/>
                    </a:moveTo>
                    <a:cubicBezTo>
                      <a:pt x="326" y="1"/>
                      <a:pt x="0" y="402"/>
                      <a:pt x="0" y="828"/>
                    </a:cubicBezTo>
                    <a:cubicBezTo>
                      <a:pt x="0" y="1254"/>
                      <a:pt x="326" y="1555"/>
                      <a:pt x="727" y="1555"/>
                    </a:cubicBezTo>
                    <a:cubicBezTo>
                      <a:pt x="1153" y="1555"/>
                      <a:pt x="1579" y="1254"/>
                      <a:pt x="1579" y="828"/>
                    </a:cubicBezTo>
                    <a:cubicBezTo>
                      <a:pt x="1579" y="402"/>
                      <a:pt x="1153"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2" name="Google Shape;4172;p45"/>
              <p:cNvSpPr/>
              <p:nvPr/>
            </p:nvSpPr>
            <p:spPr>
              <a:xfrm rot="-5400000">
                <a:off x="2879782" y="1680778"/>
                <a:ext cx="86322" cy="87710"/>
              </a:xfrm>
              <a:custGeom>
                <a:avLst/>
                <a:gdLst/>
                <a:ahLst/>
                <a:cxnLst/>
                <a:rect l="l" t="t" r="r" b="b"/>
                <a:pathLst>
                  <a:path w="1555" h="1580" extrusionOk="0">
                    <a:moveTo>
                      <a:pt x="828" y="1"/>
                    </a:moveTo>
                    <a:cubicBezTo>
                      <a:pt x="402" y="1"/>
                      <a:pt x="1" y="327"/>
                      <a:pt x="1" y="753"/>
                    </a:cubicBezTo>
                    <a:cubicBezTo>
                      <a:pt x="1" y="1254"/>
                      <a:pt x="402" y="1580"/>
                      <a:pt x="828" y="1580"/>
                    </a:cubicBezTo>
                    <a:cubicBezTo>
                      <a:pt x="1254" y="1580"/>
                      <a:pt x="1554" y="1254"/>
                      <a:pt x="1554" y="753"/>
                    </a:cubicBezTo>
                    <a:cubicBezTo>
                      <a:pt x="1554" y="327"/>
                      <a:pt x="1254" y="1"/>
                      <a:pt x="828"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3" name="Google Shape;4173;p45"/>
              <p:cNvSpPr/>
              <p:nvPr/>
            </p:nvSpPr>
            <p:spPr>
              <a:xfrm rot="-5400000">
                <a:off x="3013343" y="1709977"/>
                <a:ext cx="86322" cy="87710"/>
              </a:xfrm>
              <a:custGeom>
                <a:avLst/>
                <a:gdLst/>
                <a:ahLst/>
                <a:cxnLst/>
                <a:rect l="l" t="t" r="r" b="b"/>
                <a:pathLst>
                  <a:path w="1555" h="1580" extrusionOk="0">
                    <a:moveTo>
                      <a:pt x="727" y="1"/>
                    </a:moveTo>
                    <a:cubicBezTo>
                      <a:pt x="301" y="1"/>
                      <a:pt x="0" y="427"/>
                      <a:pt x="0" y="853"/>
                    </a:cubicBezTo>
                    <a:cubicBezTo>
                      <a:pt x="0" y="1254"/>
                      <a:pt x="301" y="1580"/>
                      <a:pt x="727" y="1580"/>
                    </a:cubicBezTo>
                    <a:cubicBezTo>
                      <a:pt x="1153" y="1580"/>
                      <a:pt x="1554" y="1254"/>
                      <a:pt x="1554" y="853"/>
                    </a:cubicBezTo>
                    <a:cubicBezTo>
                      <a:pt x="1554" y="427"/>
                      <a:pt x="1153" y="1"/>
                      <a:pt x="727" y="1"/>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4" name="Google Shape;4174;p45"/>
              <p:cNvSpPr/>
              <p:nvPr/>
            </p:nvSpPr>
            <p:spPr>
              <a:xfrm rot="-5400000">
                <a:off x="3331285" y="1350346"/>
                <a:ext cx="87710" cy="87710"/>
              </a:xfrm>
              <a:custGeom>
                <a:avLst/>
                <a:gdLst/>
                <a:ahLst/>
                <a:cxnLst/>
                <a:rect l="l" t="t" r="r" b="b"/>
                <a:pathLst>
                  <a:path w="1580" h="1580" extrusionOk="0">
                    <a:moveTo>
                      <a:pt x="727" y="0"/>
                    </a:moveTo>
                    <a:cubicBezTo>
                      <a:pt x="326" y="0"/>
                      <a:pt x="0" y="426"/>
                      <a:pt x="0" y="852"/>
                    </a:cubicBezTo>
                    <a:cubicBezTo>
                      <a:pt x="0" y="1253"/>
                      <a:pt x="326" y="1579"/>
                      <a:pt x="727" y="1579"/>
                    </a:cubicBezTo>
                    <a:cubicBezTo>
                      <a:pt x="1153" y="1579"/>
                      <a:pt x="1579" y="1253"/>
                      <a:pt x="1579" y="852"/>
                    </a:cubicBezTo>
                    <a:cubicBezTo>
                      <a:pt x="1579" y="426"/>
                      <a:pt x="1153" y="0"/>
                      <a:pt x="727" y="0"/>
                    </a:cubicBezTo>
                    <a:close/>
                  </a:path>
                </a:pathLst>
              </a:custGeom>
              <a:solidFill>
                <a:schemeClr val="accent2"/>
              </a:solidFill>
              <a:ln w="106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75" name="Google Shape;4175;p45"/>
            <p:cNvGrpSpPr/>
            <p:nvPr/>
          </p:nvGrpSpPr>
          <p:grpSpPr>
            <a:xfrm>
              <a:off x="2731666" y="4193731"/>
              <a:ext cx="625078" cy="703672"/>
              <a:chOff x="4011591" y="3959269"/>
              <a:chExt cx="625078" cy="703672"/>
            </a:xfrm>
          </p:grpSpPr>
          <p:sp>
            <p:nvSpPr>
              <p:cNvPr id="4176" name="Google Shape;4176;p45"/>
              <p:cNvSpPr/>
              <p:nvPr/>
            </p:nvSpPr>
            <p:spPr>
              <a:xfrm>
                <a:off x="4166022" y="4018299"/>
                <a:ext cx="183396" cy="154771"/>
              </a:xfrm>
              <a:custGeom>
                <a:avLst/>
                <a:gdLst/>
                <a:ahLst/>
                <a:cxnLst/>
                <a:rect l="l" t="t" r="r" b="b"/>
                <a:pathLst>
                  <a:path w="6394" h="5396" extrusionOk="0">
                    <a:moveTo>
                      <a:pt x="3687" y="1"/>
                    </a:moveTo>
                    <a:cubicBezTo>
                      <a:pt x="3239" y="1"/>
                      <a:pt x="2769" y="105"/>
                      <a:pt x="2308" y="217"/>
                    </a:cubicBezTo>
                    <a:cubicBezTo>
                      <a:pt x="1707" y="458"/>
                      <a:pt x="1126" y="638"/>
                      <a:pt x="806" y="1139"/>
                    </a:cubicBezTo>
                    <a:cubicBezTo>
                      <a:pt x="385" y="1639"/>
                      <a:pt x="385" y="2380"/>
                      <a:pt x="385" y="3041"/>
                    </a:cubicBezTo>
                    <a:cubicBezTo>
                      <a:pt x="385" y="3769"/>
                      <a:pt x="0" y="5395"/>
                      <a:pt x="983" y="5395"/>
                    </a:cubicBezTo>
                    <a:cubicBezTo>
                      <a:pt x="1028" y="5395"/>
                      <a:pt x="1076" y="5392"/>
                      <a:pt x="1126" y="5385"/>
                    </a:cubicBezTo>
                    <a:cubicBezTo>
                      <a:pt x="2388" y="5225"/>
                      <a:pt x="3630" y="4724"/>
                      <a:pt x="4811" y="4383"/>
                    </a:cubicBezTo>
                    <a:cubicBezTo>
                      <a:pt x="5392" y="4223"/>
                      <a:pt x="6053" y="3963"/>
                      <a:pt x="6213" y="3382"/>
                    </a:cubicBezTo>
                    <a:cubicBezTo>
                      <a:pt x="6394" y="2961"/>
                      <a:pt x="6133" y="2461"/>
                      <a:pt x="5973" y="2040"/>
                    </a:cubicBezTo>
                    <a:cubicBezTo>
                      <a:pt x="5633" y="1299"/>
                      <a:pt x="5212" y="458"/>
                      <a:pt x="4471" y="137"/>
                    </a:cubicBezTo>
                    <a:cubicBezTo>
                      <a:pt x="4222" y="39"/>
                      <a:pt x="3958" y="1"/>
                      <a:pt x="368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7" name="Google Shape;4177;p45"/>
              <p:cNvSpPr/>
              <p:nvPr/>
            </p:nvSpPr>
            <p:spPr>
              <a:xfrm>
                <a:off x="4011591" y="4098641"/>
                <a:ext cx="625078" cy="564300"/>
              </a:xfrm>
              <a:custGeom>
                <a:avLst/>
                <a:gdLst/>
                <a:ahLst/>
                <a:cxnLst/>
                <a:rect l="l" t="t" r="r" b="b"/>
                <a:pathLst>
                  <a:path w="21793" h="19674" extrusionOk="0">
                    <a:moveTo>
                      <a:pt x="10983" y="0"/>
                    </a:moveTo>
                    <a:cubicBezTo>
                      <a:pt x="10143" y="0"/>
                      <a:pt x="9287" y="110"/>
                      <a:pt x="8433" y="341"/>
                    </a:cubicBezTo>
                    <a:cubicBezTo>
                      <a:pt x="3185" y="1662"/>
                      <a:pt x="1" y="7090"/>
                      <a:pt x="1423" y="12358"/>
                    </a:cubicBezTo>
                    <a:cubicBezTo>
                      <a:pt x="2555" y="16786"/>
                      <a:pt x="6597" y="19673"/>
                      <a:pt x="10984" y="19673"/>
                    </a:cubicBezTo>
                    <a:cubicBezTo>
                      <a:pt x="11796" y="19673"/>
                      <a:pt x="12620" y="19574"/>
                      <a:pt x="13440" y="19368"/>
                    </a:cubicBezTo>
                    <a:cubicBezTo>
                      <a:pt x="18708" y="17946"/>
                      <a:pt x="21792" y="12598"/>
                      <a:pt x="20450" y="7351"/>
                    </a:cubicBezTo>
                    <a:cubicBezTo>
                      <a:pt x="19259" y="2937"/>
                      <a:pt x="15325" y="0"/>
                      <a:pt x="1098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8" name="Google Shape;4178;p45"/>
              <p:cNvSpPr/>
              <p:nvPr/>
            </p:nvSpPr>
            <p:spPr>
              <a:xfrm>
                <a:off x="4040332" y="4208929"/>
                <a:ext cx="560141" cy="279109"/>
              </a:xfrm>
              <a:custGeom>
                <a:avLst/>
                <a:gdLst/>
                <a:ahLst/>
                <a:cxnLst/>
                <a:rect l="l" t="t" r="r" b="b"/>
                <a:pathLst>
                  <a:path w="19529" h="9731" extrusionOk="0">
                    <a:moveTo>
                      <a:pt x="17706" y="1"/>
                    </a:moveTo>
                    <a:cubicBezTo>
                      <a:pt x="16524" y="1082"/>
                      <a:pt x="15202" y="2084"/>
                      <a:pt x="13520" y="2905"/>
                    </a:cubicBezTo>
                    <a:cubicBezTo>
                      <a:pt x="10329" y="4547"/>
                      <a:pt x="6734" y="5359"/>
                      <a:pt x="3118" y="5359"/>
                    </a:cubicBezTo>
                    <a:cubicBezTo>
                      <a:pt x="2105" y="5359"/>
                      <a:pt x="1089" y="5295"/>
                      <a:pt x="80" y="5168"/>
                    </a:cubicBezTo>
                    <a:lnTo>
                      <a:pt x="80" y="5168"/>
                    </a:lnTo>
                    <a:cubicBezTo>
                      <a:pt x="0" y="6250"/>
                      <a:pt x="80" y="7331"/>
                      <a:pt x="421" y="8513"/>
                    </a:cubicBezTo>
                    <a:cubicBezTo>
                      <a:pt x="501" y="8833"/>
                      <a:pt x="581" y="9254"/>
                      <a:pt x="761" y="9594"/>
                    </a:cubicBezTo>
                    <a:cubicBezTo>
                      <a:pt x="1657" y="9685"/>
                      <a:pt x="2552" y="9731"/>
                      <a:pt x="3445" y="9731"/>
                    </a:cubicBezTo>
                    <a:cubicBezTo>
                      <a:pt x="5711" y="9731"/>
                      <a:pt x="7969" y="9437"/>
                      <a:pt x="10195" y="8833"/>
                    </a:cubicBezTo>
                    <a:cubicBezTo>
                      <a:pt x="12018" y="8333"/>
                      <a:pt x="13860" y="7672"/>
                      <a:pt x="15523" y="6830"/>
                    </a:cubicBezTo>
                    <a:cubicBezTo>
                      <a:pt x="17025" y="6009"/>
                      <a:pt x="18367" y="5168"/>
                      <a:pt x="19528" y="4167"/>
                    </a:cubicBezTo>
                    <a:cubicBezTo>
                      <a:pt x="19528" y="3906"/>
                      <a:pt x="19528" y="3666"/>
                      <a:pt x="19448" y="3506"/>
                    </a:cubicBezTo>
                    <a:cubicBezTo>
                      <a:pt x="19108" y="2164"/>
                      <a:pt x="18447" y="1002"/>
                      <a:pt x="177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79" name="Google Shape;4179;p45"/>
              <p:cNvSpPr/>
              <p:nvPr/>
            </p:nvSpPr>
            <p:spPr>
              <a:xfrm>
                <a:off x="4083414" y="4394051"/>
                <a:ext cx="67232" cy="62241"/>
              </a:xfrm>
              <a:custGeom>
                <a:avLst/>
                <a:gdLst/>
                <a:ahLst/>
                <a:cxnLst/>
                <a:rect l="l" t="t" r="r" b="b"/>
                <a:pathLst>
                  <a:path w="2344" h="2170" extrusionOk="0">
                    <a:moveTo>
                      <a:pt x="1202" y="1"/>
                    </a:moveTo>
                    <a:cubicBezTo>
                      <a:pt x="1127" y="1"/>
                      <a:pt x="1042" y="46"/>
                      <a:pt x="1002" y="136"/>
                    </a:cubicBezTo>
                    <a:lnTo>
                      <a:pt x="842" y="457"/>
                    </a:lnTo>
                    <a:cubicBezTo>
                      <a:pt x="762" y="557"/>
                      <a:pt x="762" y="637"/>
                      <a:pt x="681" y="637"/>
                    </a:cubicBezTo>
                    <a:lnTo>
                      <a:pt x="261" y="637"/>
                    </a:lnTo>
                    <a:cubicBezTo>
                      <a:pt x="81" y="637"/>
                      <a:pt x="0" y="877"/>
                      <a:pt x="81" y="957"/>
                    </a:cubicBezTo>
                    <a:lnTo>
                      <a:pt x="421" y="1298"/>
                    </a:lnTo>
                    <a:cubicBezTo>
                      <a:pt x="501" y="1378"/>
                      <a:pt x="501" y="1378"/>
                      <a:pt x="501" y="1458"/>
                    </a:cubicBezTo>
                    <a:lnTo>
                      <a:pt x="421" y="1879"/>
                    </a:lnTo>
                    <a:cubicBezTo>
                      <a:pt x="356" y="2026"/>
                      <a:pt x="451" y="2160"/>
                      <a:pt x="586" y="2160"/>
                    </a:cubicBezTo>
                    <a:cubicBezTo>
                      <a:pt x="617" y="2160"/>
                      <a:pt x="649" y="2154"/>
                      <a:pt x="681" y="2139"/>
                    </a:cubicBezTo>
                    <a:lnTo>
                      <a:pt x="1082" y="1959"/>
                    </a:lnTo>
                    <a:cubicBezTo>
                      <a:pt x="1082" y="1919"/>
                      <a:pt x="1107" y="1899"/>
                      <a:pt x="1142" y="1899"/>
                    </a:cubicBezTo>
                    <a:cubicBezTo>
                      <a:pt x="1177" y="1899"/>
                      <a:pt x="1222" y="1919"/>
                      <a:pt x="1262" y="1959"/>
                    </a:cubicBezTo>
                    <a:lnTo>
                      <a:pt x="1683" y="2139"/>
                    </a:lnTo>
                    <a:cubicBezTo>
                      <a:pt x="1704" y="2160"/>
                      <a:pt x="1731" y="2170"/>
                      <a:pt x="1758" y="2170"/>
                    </a:cubicBezTo>
                    <a:cubicBezTo>
                      <a:pt x="1836" y="2170"/>
                      <a:pt x="1923" y="2092"/>
                      <a:pt x="1923" y="1959"/>
                    </a:cubicBezTo>
                    <a:lnTo>
                      <a:pt x="1843" y="1558"/>
                    </a:lnTo>
                    <a:cubicBezTo>
                      <a:pt x="1843" y="1458"/>
                      <a:pt x="1843" y="1378"/>
                      <a:pt x="1923" y="1378"/>
                    </a:cubicBezTo>
                    <a:lnTo>
                      <a:pt x="2264" y="1057"/>
                    </a:lnTo>
                    <a:cubicBezTo>
                      <a:pt x="2344" y="957"/>
                      <a:pt x="2344" y="717"/>
                      <a:pt x="2184" y="717"/>
                    </a:cubicBezTo>
                    <a:lnTo>
                      <a:pt x="1683" y="637"/>
                    </a:lnTo>
                    <a:lnTo>
                      <a:pt x="1583" y="557"/>
                    </a:lnTo>
                    <a:lnTo>
                      <a:pt x="1342" y="136"/>
                    </a:lnTo>
                    <a:cubicBezTo>
                      <a:pt x="1342" y="46"/>
                      <a:pt x="1277" y="1"/>
                      <a:pt x="120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0" name="Google Shape;4180;p45"/>
              <p:cNvSpPr/>
              <p:nvPr/>
            </p:nvSpPr>
            <p:spPr>
              <a:xfrm>
                <a:off x="4203482" y="4382061"/>
                <a:ext cx="64364" cy="64478"/>
              </a:xfrm>
              <a:custGeom>
                <a:avLst/>
                <a:gdLst/>
                <a:ahLst/>
                <a:cxnLst/>
                <a:rect l="l" t="t" r="r" b="b"/>
                <a:pathLst>
                  <a:path w="2244" h="2248" extrusionOk="0">
                    <a:moveTo>
                      <a:pt x="921" y="1"/>
                    </a:moveTo>
                    <a:cubicBezTo>
                      <a:pt x="831" y="1"/>
                      <a:pt x="742" y="40"/>
                      <a:pt x="742" y="133"/>
                    </a:cubicBezTo>
                    <a:lnTo>
                      <a:pt x="661" y="554"/>
                    </a:lnTo>
                    <a:cubicBezTo>
                      <a:pt x="661" y="634"/>
                      <a:pt x="581" y="714"/>
                      <a:pt x="581" y="714"/>
                    </a:cubicBezTo>
                    <a:lnTo>
                      <a:pt x="161" y="875"/>
                    </a:lnTo>
                    <a:cubicBezTo>
                      <a:pt x="0" y="975"/>
                      <a:pt x="0" y="1215"/>
                      <a:pt x="161" y="1215"/>
                    </a:cubicBezTo>
                    <a:lnTo>
                      <a:pt x="501" y="1475"/>
                    </a:lnTo>
                    <a:cubicBezTo>
                      <a:pt x="581" y="1475"/>
                      <a:pt x="661" y="1556"/>
                      <a:pt x="661" y="1636"/>
                    </a:cubicBezTo>
                    <a:lnTo>
                      <a:pt x="661" y="2056"/>
                    </a:lnTo>
                    <a:cubicBezTo>
                      <a:pt x="661" y="2174"/>
                      <a:pt x="790" y="2248"/>
                      <a:pt x="899" y="2248"/>
                    </a:cubicBezTo>
                    <a:cubicBezTo>
                      <a:pt x="938" y="2248"/>
                      <a:pt x="975" y="2238"/>
                      <a:pt x="1002" y="2216"/>
                    </a:cubicBezTo>
                    <a:lnTo>
                      <a:pt x="1322" y="1876"/>
                    </a:lnTo>
                    <a:cubicBezTo>
                      <a:pt x="1402" y="1796"/>
                      <a:pt x="1402" y="1796"/>
                      <a:pt x="1503" y="1796"/>
                    </a:cubicBezTo>
                    <a:lnTo>
                      <a:pt x="1903" y="1876"/>
                    </a:lnTo>
                    <a:cubicBezTo>
                      <a:pt x="1939" y="1896"/>
                      <a:pt x="1974" y="1905"/>
                      <a:pt x="2007" y="1905"/>
                    </a:cubicBezTo>
                    <a:cubicBezTo>
                      <a:pt x="2138" y="1905"/>
                      <a:pt x="2228" y="1764"/>
                      <a:pt x="2164" y="1636"/>
                    </a:cubicBezTo>
                    <a:lnTo>
                      <a:pt x="2003" y="1215"/>
                    </a:lnTo>
                    <a:cubicBezTo>
                      <a:pt x="1903" y="1215"/>
                      <a:pt x="1903" y="1135"/>
                      <a:pt x="2003" y="1055"/>
                    </a:cubicBezTo>
                    <a:lnTo>
                      <a:pt x="2164" y="634"/>
                    </a:lnTo>
                    <a:cubicBezTo>
                      <a:pt x="2244" y="554"/>
                      <a:pt x="2164" y="374"/>
                      <a:pt x="2003" y="374"/>
                    </a:cubicBezTo>
                    <a:lnTo>
                      <a:pt x="1583" y="474"/>
                    </a:lnTo>
                    <a:cubicBezTo>
                      <a:pt x="1503" y="474"/>
                      <a:pt x="1402" y="474"/>
                      <a:pt x="1402" y="374"/>
                    </a:cubicBezTo>
                    <a:lnTo>
                      <a:pt x="1082" y="53"/>
                    </a:lnTo>
                    <a:cubicBezTo>
                      <a:pt x="1049" y="20"/>
                      <a:pt x="985" y="1"/>
                      <a:pt x="92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1" name="Google Shape;4181;p45"/>
              <p:cNvSpPr/>
              <p:nvPr/>
            </p:nvSpPr>
            <p:spPr>
              <a:xfrm>
                <a:off x="4306312" y="4362585"/>
                <a:ext cx="66658" cy="65052"/>
              </a:xfrm>
              <a:custGeom>
                <a:avLst/>
                <a:gdLst/>
                <a:ahLst/>
                <a:cxnLst/>
                <a:rect l="l" t="t" r="r" b="b"/>
                <a:pathLst>
                  <a:path w="2324" h="2268" extrusionOk="0">
                    <a:moveTo>
                      <a:pt x="956" y="0"/>
                    </a:moveTo>
                    <a:cubicBezTo>
                      <a:pt x="887" y="0"/>
                      <a:pt x="822" y="43"/>
                      <a:pt x="822" y="152"/>
                    </a:cubicBezTo>
                    <a:lnTo>
                      <a:pt x="742" y="652"/>
                    </a:lnTo>
                    <a:cubicBezTo>
                      <a:pt x="662" y="652"/>
                      <a:pt x="662" y="732"/>
                      <a:pt x="581" y="732"/>
                    </a:cubicBezTo>
                    <a:lnTo>
                      <a:pt x="161" y="973"/>
                    </a:lnTo>
                    <a:cubicBezTo>
                      <a:pt x="81" y="973"/>
                      <a:pt x="1" y="1233"/>
                      <a:pt x="161" y="1313"/>
                    </a:cubicBezTo>
                    <a:lnTo>
                      <a:pt x="581" y="1473"/>
                    </a:lnTo>
                    <a:cubicBezTo>
                      <a:pt x="662" y="1554"/>
                      <a:pt x="662" y="1554"/>
                      <a:pt x="662" y="1654"/>
                    </a:cubicBezTo>
                    <a:lnTo>
                      <a:pt x="742" y="2154"/>
                    </a:lnTo>
                    <a:cubicBezTo>
                      <a:pt x="742" y="2211"/>
                      <a:pt x="832" y="2268"/>
                      <a:pt x="941" y="2268"/>
                    </a:cubicBezTo>
                    <a:cubicBezTo>
                      <a:pt x="987" y="2268"/>
                      <a:pt x="1035" y="2258"/>
                      <a:pt x="1082" y="2235"/>
                    </a:cubicBezTo>
                    <a:lnTo>
                      <a:pt x="1423" y="1894"/>
                    </a:lnTo>
                    <a:cubicBezTo>
                      <a:pt x="1423" y="1894"/>
                      <a:pt x="1458" y="1858"/>
                      <a:pt x="1506" y="1858"/>
                    </a:cubicBezTo>
                    <a:cubicBezTo>
                      <a:pt x="1529" y="1858"/>
                      <a:pt x="1556" y="1867"/>
                      <a:pt x="1583" y="1894"/>
                    </a:cubicBezTo>
                    <a:lnTo>
                      <a:pt x="2003" y="1974"/>
                    </a:lnTo>
                    <a:cubicBezTo>
                      <a:pt x="2164" y="1974"/>
                      <a:pt x="2244" y="1814"/>
                      <a:pt x="2164" y="1654"/>
                    </a:cubicBezTo>
                    <a:lnTo>
                      <a:pt x="2003" y="1313"/>
                    </a:lnTo>
                    <a:lnTo>
                      <a:pt x="2003" y="1053"/>
                    </a:lnTo>
                    <a:lnTo>
                      <a:pt x="2244" y="732"/>
                    </a:lnTo>
                    <a:cubicBezTo>
                      <a:pt x="2324" y="552"/>
                      <a:pt x="2164" y="392"/>
                      <a:pt x="2084" y="392"/>
                    </a:cubicBezTo>
                    <a:lnTo>
                      <a:pt x="1583" y="472"/>
                    </a:lnTo>
                    <a:cubicBezTo>
                      <a:pt x="1503" y="472"/>
                      <a:pt x="1503" y="472"/>
                      <a:pt x="1423" y="392"/>
                    </a:cubicBezTo>
                    <a:lnTo>
                      <a:pt x="1082" y="51"/>
                    </a:lnTo>
                    <a:cubicBezTo>
                      <a:pt x="1050" y="19"/>
                      <a:pt x="1002" y="0"/>
                      <a:pt x="95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2" name="Google Shape;4182;p45"/>
              <p:cNvSpPr/>
              <p:nvPr/>
            </p:nvSpPr>
            <p:spPr>
              <a:xfrm>
                <a:off x="4416054" y="4320077"/>
                <a:ext cx="69526" cy="62700"/>
              </a:xfrm>
              <a:custGeom>
                <a:avLst/>
                <a:gdLst/>
                <a:ahLst/>
                <a:cxnLst/>
                <a:rect l="l" t="t" r="r" b="b"/>
                <a:pathLst>
                  <a:path w="2424" h="2186" extrusionOk="0">
                    <a:moveTo>
                      <a:pt x="766" y="0"/>
                    </a:moveTo>
                    <a:cubicBezTo>
                      <a:pt x="688" y="0"/>
                      <a:pt x="601" y="79"/>
                      <a:pt x="601" y="211"/>
                    </a:cubicBezTo>
                    <a:lnTo>
                      <a:pt x="601" y="632"/>
                    </a:lnTo>
                    <a:cubicBezTo>
                      <a:pt x="601" y="712"/>
                      <a:pt x="601" y="792"/>
                      <a:pt x="501" y="792"/>
                    </a:cubicBezTo>
                    <a:lnTo>
                      <a:pt x="180" y="1033"/>
                    </a:lnTo>
                    <a:cubicBezTo>
                      <a:pt x="0" y="1213"/>
                      <a:pt x="100" y="1373"/>
                      <a:pt x="260" y="1373"/>
                    </a:cubicBezTo>
                    <a:lnTo>
                      <a:pt x="681" y="1533"/>
                    </a:lnTo>
                    <a:cubicBezTo>
                      <a:pt x="761" y="1533"/>
                      <a:pt x="761" y="1634"/>
                      <a:pt x="841" y="1634"/>
                    </a:cubicBezTo>
                    <a:lnTo>
                      <a:pt x="921" y="2034"/>
                    </a:lnTo>
                    <a:cubicBezTo>
                      <a:pt x="969" y="2142"/>
                      <a:pt x="1054" y="2186"/>
                      <a:pt x="1131" y="2186"/>
                    </a:cubicBezTo>
                    <a:cubicBezTo>
                      <a:pt x="1182" y="2186"/>
                      <a:pt x="1230" y="2166"/>
                      <a:pt x="1262" y="2134"/>
                    </a:cubicBezTo>
                    <a:lnTo>
                      <a:pt x="1502" y="1714"/>
                    </a:lnTo>
                    <a:cubicBezTo>
                      <a:pt x="1602" y="1714"/>
                      <a:pt x="1602" y="1634"/>
                      <a:pt x="1683" y="1634"/>
                    </a:cubicBezTo>
                    <a:lnTo>
                      <a:pt x="2183" y="1634"/>
                    </a:lnTo>
                    <a:cubicBezTo>
                      <a:pt x="2343" y="1634"/>
                      <a:pt x="2424" y="1453"/>
                      <a:pt x="2263" y="1293"/>
                    </a:cubicBezTo>
                    <a:lnTo>
                      <a:pt x="2003" y="953"/>
                    </a:lnTo>
                    <a:cubicBezTo>
                      <a:pt x="1923" y="953"/>
                      <a:pt x="1923" y="872"/>
                      <a:pt x="2003" y="792"/>
                    </a:cubicBezTo>
                    <a:lnTo>
                      <a:pt x="2103" y="372"/>
                    </a:lnTo>
                    <a:cubicBezTo>
                      <a:pt x="2167" y="244"/>
                      <a:pt x="2065" y="103"/>
                      <a:pt x="1939" y="103"/>
                    </a:cubicBezTo>
                    <a:cubicBezTo>
                      <a:pt x="1908" y="103"/>
                      <a:pt x="1875" y="111"/>
                      <a:pt x="1843" y="131"/>
                    </a:cubicBezTo>
                    <a:lnTo>
                      <a:pt x="1422" y="292"/>
                    </a:lnTo>
                    <a:lnTo>
                      <a:pt x="1262" y="292"/>
                    </a:lnTo>
                    <a:lnTo>
                      <a:pt x="841" y="31"/>
                    </a:lnTo>
                    <a:cubicBezTo>
                      <a:pt x="820" y="10"/>
                      <a:pt x="794" y="0"/>
                      <a:pt x="76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3" name="Google Shape;4183;p45"/>
              <p:cNvSpPr/>
              <p:nvPr/>
            </p:nvSpPr>
            <p:spPr>
              <a:xfrm>
                <a:off x="4502219" y="4272376"/>
                <a:ext cx="67232" cy="62184"/>
              </a:xfrm>
              <a:custGeom>
                <a:avLst/>
                <a:gdLst/>
                <a:ahLst/>
                <a:cxnLst/>
                <a:rect l="l" t="t" r="r" b="b"/>
                <a:pathLst>
                  <a:path w="2344" h="2168" extrusionOk="0">
                    <a:moveTo>
                      <a:pt x="712" y="0"/>
                    </a:moveTo>
                    <a:cubicBezTo>
                      <a:pt x="598" y="0"/>
                      <a:pt x="501" y="75"/>
                      <a:pt x="501" y="192"/>
                    </a:cubicBezTo>
                    <a:lnTo>
                      <a:pt x="501" y="613"/>
                    </a:lnTo>
                    <a:cubicBezTo>
                      <a:pt x="501" y="693"/>
                      <a:pt x="501" y="793"/>
                      <a:pt x="421" y="793"/>
                    </a:cubicBezTo>
                    <a:lnTo>
                      <a:pt x="101" y="1033"/>
                    </a:lnTo>
                    <a:cubicBezTo>
                      <a:pt x="0" y="1113"/>
                      <a:pt x="0" y="1374"/>
                      <a:pt x="181" y="1374"/>
                    </a:cubicBezTo>
                    <a:lnTo>
                      <a:pt x="601" y="1534"/>
                    </a:lnTo>
                    <a:cubicBezTo>
                      <a:pt x="681" y="1534"/>
                      <a:pt x="761" y="1534"/>
                      <a:pt x="761" y="1614"/>
                    </a:cubicBezTo>
                    <a:lnTo>
                      <a:pt x="922" y="2035"/>
                    </a:lnTo>
                    <a:cubicBezTo>
                      <a:pt x="922" y="2129"/>
                      <a:pt x="1011" y="2167"/>
                      <a:pt x="1101" y="2167"/>
                    </a:cubicBezTo>
                    <a:cubicBezTo>
                      <a:pt x="1165" y="2167"/>
                      <a:pt x="1229" y="2148"/>
                      <a:pt x="1262" y="2115"/>
                    </a:cubicBezTo>
                    <a:lnTo>
                      <a:pt x="1503" y="1694"/>
                    </a:lnTo>
                    <a:cubicBezTo>
                      <a:pt x="1503" y="1694"/>
                      <a:pt x="1603" y="1614"/>
                      <a:pt x="1683" y="1614"/>
                    </a:cubicBezTo>
                    <a:lnTo>
                      <a:pt x="2103" y="1614"/>
                    </a:lnTo>
                    <a:cubicBezTo>
                      <a:pt x="2264" y="1614"/>
                      <a:pt x="2344" y="1454"/>
                      <a:pt x="2264" y="1294"/>
                    </a:cubicBezTo>
                    <a:lnTo>
                      <a:pt x="1923" y="953"/>
                    </a:lnTo>
                    <a:lnTo>
                      <a:pt x="1923" y="793"/>
                    </a:lnTo>
                    <a:lnTo>
                      <a:pt x="2003" y="372"/>
                    </a:lnTo>
                    <a:cubicBezTo>
                      <a:pt x="2085" y="225"/>
                      <a:pt x="1979" y="91"/>
                      <a:pt x="1851" y="91"/>
                    </a:cubicBezTo>
                    <a:cubicBezTo>
                      <a:pt x="1822" y="91"/>
                      <a:pt x="1792" y="97"/>
                      <a:pt x="1763" y="112"/>
                    </a:cubicBezTo>
                    <a:lnTo>
                      <a:pt x="1342" y="292"/>
                    </a:lnTo>
                    <a:lnTo>
                      <a:pt x="1182" y="292"/>
                    </a:lnTo>
                    <a:lnTo>
                      <a:pt x="842" y="32"/>
                    </a:lnTo>
                    <a:cubicBezTo>
                      <a:pt x="799" y="10"/>
                      <a:pt x="754" y="0"/>
                      <a:pt x="71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4" name="Google Shape;4184;p45"/>
              <p:cNvSpPr/>
              <p:nvPr/>
            </p:nvSpPr>
            <p:spPr>
              <a:xfrm>
                <a:off x="4083959" y="4316118"/>
                <a:ext cx="18472" cy="14886"/>
              </a:xfrm>
              <a:custGeom>
                <a:avLst/>
                <a:gdLst/>
                <a:ahLst/>
                <a:cxnLst/>
                <a:rect l="l" t="t" r="r" b="b"/>
                <a:pathLst>
                  <a:path w="644" h="519" extrusionOk="0">
                    <a:moveTo>
                      <a:pt x="309" y="0"/>
                    </a:moveTo>
                    <a:cubicBezTo>
                      <a:pt x="288" y="0"/>
                      <a:pt x="265" y="3"/>
                      <a:pt x="242" y="9"/>
                    </a:cubicBezTo>
                    <a:cubicBezTo>
                      <a:pt x="1" y="83"/>
                      <a:pt x="52" y="518"/>
                      <a:pt x="331" y="518"/>
                    </a:cubicBezTo>
                    <a:cubicBezTo>
                      <a:pt x="353" y="518"/>
                      <a:pt x="377" y="516"/>
                      <a:pt x="402" y="510"/>
                    </a:cubicBezTo>
                    <a:cubicBezTo>
                      <a:pt x="643" y="435"/>
                      <a:pt x="575" y="0"/>
                      <a:pt x="3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5" name="Google Shape;4185;p45"/>
              <p:cNvSpPr/>
              <p:nvPr/>
            </p:nvSpPr>
            <p:spPr>
              <a:xfrm>
                <a:off x="4175717" y="4323404"/>
                <a:ext cx="19303" cy="12391"/>
              </a:xfrm>
              <a:custGeom>
                <a:avLst/>
                <a:gdLst/>
                <a:ahLst/>
                <a:cxnLst/>
                <a:rect l="l" t="t" r="r" b="b"/>
                <a:pathLst>
                  <a:path w="673" h="432" extrusionOk="0">
                    <a:moveTo>
                      <a:pt x="386" y="0"/>
                    </a:moveTo>
                    <a:cubicBezTo>
                      <a:pt x="356" y="0"/>
                      <a:pt x="323" y="5"/>
                      <a:pt x="287" y="15"/>
                    </a:cubicBezTo>
                    <a:cubicBezTo>
                      <a:pt x="1" y="87"/>
                      <a:pt x="99" y="431"/>
                      <a:pt x="295" y="431"/>
                    </a:cubicBezTo>
                    <a:cubicBezTo>
                      <a:pt x="318" y="431"/>
                      <a:pt x="342" y="426"/>
                      <a:pt x="368" y="416"/>
                    </a:cubicBezTo>
                    <a:cubicBezTo>
                      <a:pt x="672" y="344"/>
                      <a:pt x="640" y="0"/>
                      <a:pt x="3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6" name="Google Shape;4186;p45"/>
              <p:cNvSpPr/>
              <p:nvPr/>
            </p:nvSpPr>
            <p:spPr>
              <a:xfrm>
                <a:off x="4297191" y="4297159"/>
                <a:ext cx="20508" cy="14915"/>
              </a:xfrm>
              <a:custGeom>
                <a:avLst/>
                <a:gdLst/>
                <a:ahLst/>
                <a:cxnLst/>
                <a:rect l="l" t="t" r="r" b="b"/>
                <a:pathLst>
                  <a:path w="715" h="520" extrusionOk="0">
                    <a:moveTo>
                      <a:pt x="371" y="0"/>
                    </a:moveTo>
                    <a:cubicBezTo>
                      <a:pt x="354" y="0"/>
                      <a:pt x="336" y="3"/>
                      <a:pt x="319" y="9"/>
                    </a:cubicBezTo>
                    <a:lnTo>
                      <a:pt x="238" y="89"/>
                    </a:lnTo>
                    <a:cubicBezTo>
                      <a:pt x="1" y="162"/>
                      <a:pt x="47" y="520"/>
                      <a:pt x="316" y="520"/>
                    </a:cubicBezTo>
                    <a:cubicBezTo>
                      <a:pt x="342" y="520"/>
                      <a:pt x="369" y="517"/>
                      <a:pt x="399" y="510"/>
                    </a:cubicBezTo>
                    <a:cubicBezTo>
                      <a:pt x="714" y="436"/>
                      <a:pt x="583" y="0"/>
                      <a:pt x="3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7" name="Google Shape;4187;p45"/>
              <p:cNvSpPr/>
              <p:nvPr/>
            </p:nvSpPr>
            <p:spPr>
              <a:xfrm>
                <a:off x="4390870" y="4258666"/>
                <a:ext cx="19877" cy="14886"/>
              </a:xfrm>
              <a:custGeom>
                <a:avLst/>
                <a:gdLst/>
                <a:ahLst/>
                <a:cxnLst/>
                <a:rect l="l" t="t" r="r" b="b"/>
                <a:pathLst>
                  <a:path w="693" h="519" extrusionOk="0">
                    <a:moveTo>
                      <a:pt x="353" y="0"/>
                    </a:moveTo>
                    <a:cubicBezTo>
                      <a:pt x="335" y="0"/>
                      <a:pt x="316" y="3"/>
                      <a:pt x="297" y="9"/>
                    </a:cubicBezTo>
                    <a:cubicBezTo>
                      <a:pt x="0" y="83"/>
                      <a:pt x="116" y="518"/>
                      <a:pt x="326" y="518"/>
                    </a:cubicBezTo>
                    <a:cubicBezTo>
                      <a:pt x="342" y="518"/>
                      <a:pt x="360" y="516"/>
                      <a:pt x="377" y="510"/>
                    </a:cubicBezTo>
                    <a:cubicBezTo>
                      <a:pt x="693" y="436"/>
                      <a:pt x="579" y="0"/>
                      <a:pt x="3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8" name="Google Shape;4188;p45"/>
              <p:cNvSpPr/>
              <p:nvPr/>
            </p:nvSpPr>
            <p:spPr>
              <a:xfrm>
                <a:off x="4469606" y="4198918"/>
                <a:ext cx="20594" cy="14886"/>
              </a:xfrm>
              <a:custGeom>
                <a:avLst/>
                <a:gdLst/>
                <a:ahLst/>
                <a:cxnLst/>
                <a:rect l="l" t="t" r="r" b="b"/>
                <a:pathLst>
                  <a:path w="718" h="519" extrusionOk="0">
                    <a:moveTo>
                      <a:pt x="383" y="0"/>
                    </a:moveTo>
                    <a:cubicBezTo>
                      <a:pt x="362" y="0"/>
                      <a:pt x="340" y="3"/>
                      <a:pt x="316" y="9"/>
                    </a:cubicBezTo>
                    <a:cubicBezTo>
                      <a:pt x="1" y="83"/>
                      <a:pt x="115" y="518"/>
                      <a:pt x="404" y="518"/>
                    </a:cubicBezTo>
                    <a:cubicBezTo>
                      <a:pt x="427" y="518"/>
                      <a:pt x="451" y="516"/>
                      <a:pt x="476" y="510"/>
                    </a:cubicBezTo>
                    <a:cubicBezTo>
                      <a:pt x="718" y="436"/>
                      <a:pt x="649" y="0"/>
                      <a:pt x="3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89" name="Google Shape;4189;p45"/>
              <p:cNvSpPr/>
              <p:nvPr/>
            </p:nvSpPr>
            <p:spPr>
              <a:xfrm>
                <a:off x="4134642" y="4514894"/>
                <a:ext cx="20106" cy="14886"/>
              </a:xfrm>
              <a:custGeom>
                <a:avLst/>
                <a:gdLst/>
                <a:ahLst/>
                <a:cxnLst/>
                <a:rect l="l" t="t" r="r" b="b"/>
                <a:pathLst>
                  <a:path w="701" h="519" extrusionOk="0">
                    <a:moveTo>
                      <a:pt x="368" y="0"/>
                    </a:moveTo>
                    <a:cubicBezTo>
                      <a:pt x="346" y="0"/>
                      <a:pt x="323" y="3"/>
                      <a:pt x="297" y="9"/>
                    </a:cubicBezTo>
                    <a:cubicBezTo>
                      <a:pt x="1" y="83"/>
                      <a:pt x="116" y="518"/>
                      <a:pt x="406" y="518"/>
                    </a:cubicBezTo>
                    <a:cubicBezTo>
                      <a:pt x="429" y="518"/>
                      <a:pt x="453" y="516"/>
                      <a:pt x="478" y="510"/>
                    </a:cubicBezTo>
                    <a:cubicBezTo>
                      <a:pt x="700" y="435"/>
                      <a:pt x="648" y="0"/>
                      <a:pt x="3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0" name="Google Shape;4190;p45"/>
              <p:cNvSpPr/>
              <p:nvPr/>
            </p:nvSpPr>
            <p:spPr>
              <a:xfrm>
                <a:off x="4237673" y="4507408"/>
                <a:ext cx="19906" cy="15030"/>
              </a:xfrm>
              <a:custGeom>
                <a:avLst/>
                <a:gdLst/>
                <a:ahLst/>
                <a:cxnLst/>
                <a:rect l="l" t="t" r="r" b="b"/>
                <a:pathLst>
                  <a:path w="694" h="524" extrusionOk="0">
                    <a:moveTo>
                      <a:pt x="377" y="1"/>
                    </a:moveTo>
                    <a:cubicBezTo>
                      <a:pt x="357" y="1"/>
                      <a:pt x="334" y="4"/>
                      <a:pt x="311" y="10"/>
                    </a:cubicBezTo>
                    <a:cubicBezTo>
                      <a:pt x="1" y="101"/>
                      <a:pt x="106" y="523"/>
                      <a:pt x="323" y="523"/>
                    </a:cubicBezTo>
                    <a:cubicBezTo>
                      <a:pt x="345" y="523"/>
                      <a:pt x="367" y="519"/>
                      <a:pt x="391" y="510"/>
                    </a:cubicBezTo>
                    <a:lnTo>
                      <a:pt x="471" y="510"/>
                    </a:lnTo>
                    <a:cubicBezTo>
                      <a:pt x="693" y="436"/>
                      <a:pt x="641" y="1"/>
                      <a:pt x="3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1" name="Google Shape;4191;p45"/>
              <p:cNvSpPr/>
              <p:nvPr/>
            </p:nvSpPr>
            <p:spPr>
              <a:xfrm>
                <a:off x="4337921" y="4483801"/>
                <a:ext cx="17783" cy="12706"/>
              </a:xfrm>
              <a:custGeom>
                <a:avLst/>
                <a:gdLst/>
                <a:ahLst/>
                <a:cxnLst/>
                <a:rect l="l" t="t" r="r" b="b"/>
                <a:pathLst>
                  <a:path w="620" h="443" extrusionOk="0">
                    <a:moveTo>
                      <a:pt x="306" y="1"/>
                    </a:moveTo>
                    <a:cubicBezTo>
                      <a:pt x="280" y="1"/>
                      <a:pt x="251" y="4"/>
                      <a:pt x="220" y="11"/>
                    </a:cubicBezTo>
                    <a:cubicBezTo>
                      <a:pt x="1" y="85"/>
                      <a:pt x="49" y="442"/>
                      <a:pt x="319" y="442"/>
                    </a:cubicBezTo>
                    <a:cubicBezTo>
                      <a:pt x="344" y="442"/>
                      <a:pt x="371" y="439"/>
                      <a:pt x="401" y="432"/>
                    </a:cubicBezTo>
                    <a:cubicBezTo>
                      <a:pt x="619" y="341"/>
                      <a:pt x="573"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2" name="Google Shape;4192;p45"/>
              <p:cNvSpPr/>
              <p:nvPr/>
            </p:nvSpPr>
            <p:spPr>
              <a:xfrm>
                <a:off x="4441210" y="4452708"/>
                <a:ext cx="19934" cy="12333"/>
              </a:xfrm>
              <a:custGeom>
                <a:avLst/>
                <a:gdLst/>
                <a:ahLst/>
                <a:cxnLst/>
                <a:rect l="l" t="t" r="r" b="b"/>
                <a:pathLst>
                  <a:path w="695" h="430" extrusionOk="0">
                    <a:moveTo>
                      <a:pt x="368" y="1"/>
                    </a:moveTo>
                    <a:cubicBezTo>
                      <a:pt x="348" y="1"/>
                      <a:pt x="327" y="5"/>
                      <a:pt x="305" y="14"/>
                    </a:cubicBezTo>
                    <a:cubicBezTo>
                      <a:pt x="0" y="86"/>
                      <a:pt x="96" y="430"/>
                      <a:pt x="306" y="430"/>
                    </a:cubicBezTo>
                    <a:cubicBezTo>
                      <a:pt x="331" y="430"/>
                      <a:pt x="357" y="425"/>
                      <a:pt x="385" y="414"/>
                    </a:cubicBezTo>
                    <a:cubicBezTo>
                      <a:pt x="694" y="414"/>
                      <a:pt x="574" y="1"/>
                      <a:pt x="3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3" name="Google Shape;4193;p45"/>
              <p:cNvSpPr/>
              <p:nvPr/>
            </p:nvSpPr>
            <p:spPr>
              <a:xfrm>
                <a:off x="4529325" y="4406872"/>
                <a:ext cx="20451" cy="15030"/>
              </a:xfrm>
              <a:custGeom>
                <a:avLst/>
                <a:gdLst/>
                <a:ahLst/>
                <a:cxnLst/>
                <a:rect l="l" t="t" r="r" b="b"/>
                <a:pathLst>
                  <a:path w="713" h="524" extrusionOk="0">
                    <a:moveTo>
                      <a:pt x="305" y="1"/>
                    </a:moveTo>
                    <a:cubicBezTo>
                      <a:pt x="284" y="1"/>
                      <a:pt x="261" y="4"/>
                      <a:pt x="237" y="10"/>
                    </a:cubicBezTo>
                    <a:cubicBezTo>
                      <a:pt x="0" y="101"/>
                      <a:pt x="45" y="523"/>
                      <a:pt x="312" y="523"/>
                    </a:cubicBezTo>
                    <a:cubicBezTo>
                      <a:pt x="338" y="523"/>
                      <a:pt x="367" y="519"/>
                      <a:pt x="397" y="510"/>
                    </a:cubicBezTo>
                    <a:cubicBezTo>
                      <a:pt x="713" y="436"/>
                      <a:pt x="581"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4" name="Google Shape;4194;p45"/>
              <p:cNvSpPr/>
              <p:nvPr/>
            </p:nvSpPr>
            <p:spPr>
              <a:xfrm>
                <a:off x="4570141" y="4373571"/>
                <a:ext cx="20422" cy="14886"/>
              </a:xfrm>
              <a:custGeom>
                <a:avLst/>
                <a:gdLst/>
                <a:ahLst/>
                <a:cxnLst/>
                <a:rect l="l" t="t" r="r" b="b"/>
                <a:pathLst>
                  <a:path w="712" h="519" extrusionOk="0">
                    <a:moveTo>
                      <a:pt x="368" y="0"/>
                    </a:moveTo>
                    <a:cubicBezTo>
                      <a:pt x="351" y="0"/>
                      <a:pt x="334" y="3"/>
                      <a:pt x="316" y="9"/>
                    </a:cubicBezTo>
                    <a:cubicBezTo>
                      <a:pt x="1" y="83"/>
                      <a:pt x="115" y="518"/>
                      <a:pt x="341" y="518"/>
                    </a:cubicBezTo>
                    <a:cubicBezTo>
                      <a:pt x="359" y="518"/>
                      <a:pt x="377" y="515"/>
                      <a:pt x="396" y="510"/>
                    </a:cubicBezTo>
                    <a:cubicBezTo>
                      <a:pt x="712" y="435"/>
                      <a:pt x="580" y="0"/>
                      <a:pt x="3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5" name="Google Shape;4195;p45"/>
              <p:cNvSpPr/>
              <p:nvPr/>
            </p:nvSpPr>
            <p:spPr>
              <a:xfrm>
                <a:off x="4100079" y="4152824"/>
                <a:ext cx="149034" cy="129358"/>
              </a:xfrm>
              <a:custGeom>
                <a:avLst/>
                <a:gdLst/>
                <a:ahLst/>
                <a:cxnLst/>
                <a:rect l="l" t="t" r="r" b="b"/>
                <a:pathLst>
                  <a:path w="5196" h="4510" extrusionOk="0">
                    <a:moveTo>
                      <a:pt x="3893" y="1"/>
                    </a:moveTo>
                    <a:cubicBezTo>
                      <a:pt x="3650" y="1"/>
                      <a:pt x="3400" y="63"/>
                      <a:pt x="3185" y="194"/>
                    </a:cubicBezTo>
                    <a:cubicBezTo>
                      <a:pt x="2103" y="955"/>
                      <a:pt x="1102" y="1776"/>
                      <a:pt x="341" y="2858"/>
                    </a:cubicBezTo>
                    <a:cubicBezTo>
                      <a:pt x="181" y="3118"/>
                      <a:pt x="0" y="3359"/>
                      <a:pt x="0" y="3699"/>
                    </a:cubicBezTo>
                    <a:cubicBezTo>
                      <a:pt x="0" y="4040"/>
                      <a:pt x="181" y="4360"/>
                      <a:pt x="421" y="4460"/>
                    </a:cubicBezTo>
                    <a:cubicBezTo>
                      <a:pt x="494" y="4495"/>
                      <a:pt x="571" y="4510"/>
                      <a:pt x="649" y="4510"/>
                    </a:cubicBezTo>
                    <a:cubicBezTo>
                      <a:pt x="934" y="4510"/>
                      <a:pt x="1234" y="4308"/>
                      <a:pt x="1422" y="4120"/>
                    </a:cubicBezTo>
                    <a:cubicBezTo>
                      <a:pt x="2264" y="3539"/>
                      <a:pt x="3005" y="2958"/>
                      <a:pt x="3846" y="2357"/>
                    </a:cubicBezTo>
                    <a:cubicBezTo>
                      <a:pt x="4186" y="2037"/>
                      <a:pt x="4507" y="1776"/>
                      <a:pt x="4767" y="1356"/>
                    </a:cubicBezTo>
                    <a:cubicBezTo>
                      <a:pt x="5196" y="498"/>
                      <a:pt x="4577" y="1"/>
                      <a:pt x="389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6" name="Google Shape;4196;p45"/>
              <p:cNvSpPr/>
              <p:nvPr/>
            </p:nvSpPr>
            <p:spPr>
              <a:xfrm>
                <a:off x="4193701" y="3959269"/>
                <a:ext cx="86220" cy="88830"/>
              </a:xfrm>
              <a:custGeom>
                <a:avLst/>
                <a:gdLst/>
                <a:ahLst/>
                <a:cxnLst/>
                <a:rect l="l" t="t" r="r" b="b"/>
                <a:pathLst>
                  <a:path w="3006" h="3097" extrusionOk="0">
                    <a:moveTo>
                      <a:pt x="1254" y="1"/>
                    </a:moveTo>
                    <a:cubicBezTo>
                      <a:pt x="1196" y="1"/>
                      <a:pt x="1139" y="4"/>
                      <a:pt x="1083" y="12"/>
                    </a:cubicBezTo>
                    <a:cubicBezTo>
                      <a:pt x="662" y="92"/>
                      <a:pt x="341" y="353"/>
                      <a:pt x="161" y="693"/>
                    </a:cubicBezTo>
                    <a:cubicBezTo>
                      <a:pt x="1" y="1094"/>
                      <a:pt x="81" y="1434"/>
                      <a:pt x="81" y="1695"/>
                    </a:cubicBezTo>
                    <a:lnTo>
                      <a:pt x="161" y="3097"/>
                    </a:lnTo>
                    <a:lnTo>
                      <a:pt x="1083" y="3016"/>
                    </a:lnTo>
                    <a:lnTo>
                      <a:pt x="1002" y="1695"/>
                    </a:lnTo>
                    <a:cubicBezTo>
                      <a:pt x="1002" y="1434"/>
                      <a:pt x="1002" y="1274"/>
                      <a:pt x="1083" y="1094"/>
                    </a:cubicBezTo>
                    <a:cubicBezTo>
                      <a:pt x="1083" y="1014"/>
                      <a:pt x="1163" y="1014"/>
                      <a:pt x="1243" y="933"/>
                    </a:cubicBezTo>
                    <a:cubicBezTo>
                      <a:pt x="1423" y="933"/>
                      <a:pt x="1663" y="1094"/>
                      <a:pt x="1844" y="1354"/>
                    </a:cubicBezTo>
                    <a:cubicBezTo>
                      <a:pt x="1924" y="1594"/>
                      <a:pt x="2004" y="2015"/>
                      <a:pt x="2004" y="2356"/>
                    </a:cubicBezTo>
                    <a:lnTo>
                      <a:pt x="3005" y="2356"/>
                    </a:lnTo>
                    <a:cubicBezTo>
                      <a:pt x="2925" y="1855"/>
                      <a:pt x="2925" y="1354"/>
                      <a:pt x="2665" y="853"/>
                    </a:cubicBezTo>
                    <a:cubicBezTo>
                      <a:pt x="2376" y="329"/>
                      <a:pt x="1792" y="1"/>
                      <a:pt x="1254"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197" name="Google Shape;4197;p45"/>
            <p:cNvGrpSpPr/>
            <p:nvPr/>
          </p:nvGrpSpPr>
          <p:grpSpPr>
            <a:xfrm>
              <a:off x="5731340" y="4067730"/>
              <a:ext cx="580620" cy="917243"/>
              <a:chOff x="1953191" y="3869461"/>
              <a:chExt cx="972075" cy="1536163"/>
            </a:xfrm>
          </p:grpSpPr>
          <p:sp>
            <p:nvSpPr>
              <p:cNvPr id="4198" name="Google Shape;4198;p45"/>
              <p:cNvSpPr/>
              <p:nvPr/>
            </p:nvSpPr>
            <p:spPr>
              <a:xfrm>
                <a:off x="2108884" y="3869461"/>
                <a:ext cx="459608" cy="279167"/>
              </a:xfrm>
              <a:custGeom>
                <a:avLst/>
                <a:gdLst/>
                <a:ahLst/>
                <a:cxnLst/>
                <a:rect l="l" t="t" r="r" b="b"/>
                <a:pathLst>
                  <a:path w="16024" h="9733" extrusionOk="0">
                    <a:moveTo>
                      <a:pt x="7431" y="1561"/>
                    </a:moveTo>
                    <a:cubicBezTo>
                      <a:pt x="7511" y="1641"/>
                      <a:pt x="7511" y="1721"/>
                      <a:pt x="7592" y="1981"/>
                    </a:cubicBezTo>
                    <a:cubicBezTo>
                      <a:pt x="7932" y="3404"/>
                      <a:pt x="8092" y="4826"/>
                      <a:pt x="8092" y="6228"/>
                    </a:cubicBezTo>
                    <a:cubicBezTo>
                      <a:pt x="8012" y="6408"/>
                      <a:pt x="8012" y="6488"/>
                      <a:pt x="8012" y="6568"/>
                    </a:cubicBezTo>
                    <a:cubicBezTo>
                      <a:pt x="7752" y="6147"/>
                      <a:pt x="7672" y="5727"/>
                      <a:pt x="7511" y="5326"/>
                    </a:cubicBezTo>
                    <a:cubicBezTo>
                      <a:pt x="7251" y="4405"/>
                      <a:pt x="7171" y="3484"/>
                      <a:pt x="7171" y="2482"/>
                    </a:cubicBezTo>
                    <a:cubicBezTo>
                      <a:pt x="7171" y="2222"/>
                      <a:pt x="7171" y="1901"/>
                      <a:pt x="7331" y="1641"/>
                    </a:cubicBezTo>
                    <a:lnTo>
                      <a:pt x="7431" y="1561"/>
                    </a:lnTo>
                    <a:close/>
                    <a:moveTo>
                      <a:pt x="13610" y="2247"/>
                    </a:moveTo>
                    <a:cubicBezTo>
                      <a:pt x="13745" y="2247"/>
                      <a:pt x="13851" y="2272"/>
                      <a:pt x="13941" y="2322"/>
                    </a:cubicBezTo>
                    <a:cubicBezTo>
                      <a:pt x="13941" y="2402"/>
                      <a:pt x="14021" y="2482"/>
                      <a:pt x="14101" y="2723"/>
                    </a:cubicBezTo>
                    <a:cubicBezTo>
                      <a:pt x="14341" y="4225"/>
                      <a:pt x="13440" y="5567"/>
                      <a:pt x="12519" y="6328"/>
                    </a:cubicBezTo>
                    <a:cubicBezTo>
                      <a:pt x="12018" y="6728"/>
                      <a:pt x="11337" y="7069"/>
                      <a:pt x="10596" y="7409"/>
                    </a:cubicBezTo>
                    <a:cubicBezTo>
                      <a:pt x="10516" y="7409"/>
                      <a:pt x="10436" y="7489"/>
                      <a:pt x="10255" y="7569"/>
                    </a:cubicBezTo>
                    <a:cubicBezTo>
                      <a:pt x="10095" y="7569"/>
                      <a:pt x="9835" y="7730"/>
                      <a:pt x="9594" y="7830"/>
                    </a:cubicBezTo>
                    <a:lnTo>
                      <a:pt x="9594" y="7730"/>
                    </a:lnTo>
                    <a:lnTo>
                      <a:pt x="9594" y="7569"/>
                    </a:lnTo>
                    <a:lnTo>
                      <a:pt x="9594" y="6568"/>
                    </a:lnTo>
                    <a:cubicBezTo>
                      <a:pt x="9755" y="6067"/>
                      <a:pt x="10015" y="5567"/>
                      <a:pt x="10255" y="5066"/>
                    </a:cubicBezTo>
                    <a:cubicBezTo>
                      <a:pt x="10936" y="3644"/>
                      <a:pt x="12018" y="2642"/>
                      <a:pt x="13099" y="2322"/>
                    </a:cubicBezTo>
                    <a:cubicBezTo>
                      <a:pt x="13310" y="2272"/>
                      <a:pt x="13475" y="2247"/>
                      <a:pt x="13610" y="2247"/>
                    </a:cubicBezTo>
                    <a:close/>
                    <a:moveTo>
                      <a:pt x="2084" y="3484"/>
                    </a:moveTo>
                    <a:cubicBezTo>
                      <a:pt x="2324" y="3484"/>
                      <a:pt x="2745" y="3644"/>
                      <a:pt x="3245" y="3984"/>
                    </a:cubicBezTo>
                    <a:cubicBezTo>
                      <a:pt x="4006" y="4565"/>
                      <a:pt x="4667" y="5146"/>
                      <a:pt x="5248" y="5907"/>
                    </a:cubicBezTo>
                    <a:cubicBezTo>
                      <a:pt x="5829" y="6488"/>
                      <a:pt x="6330" y="7149"/>
                      <a:pt x="6750" y="7830"/>
                    </a:cubicBezTo>
                    <a:cubicBezTo>
                      <a:pt x="6750" y="7910"/>
                      <a:pt x="6830" y="7910"/>
                      <a:pt x="6830" y="7990"/>
                    </a:cubicBezTo>
                    <a:cubicBezTo>
                      <a:pt x="5749" y="7730"/>
                      <a:pt x="4507" y="7069"/>
                      <a:pt x="3005" y="5987"/>
                    </a:cubicBezTo>
                    <a:cubicBezTo>
                      <a:pt x="2504" y="5647"/>
                      <a:pt x="1923" y="5146"/>
                      <a:pt x="1663" y="4565"/>
                    </a:cubicBezTo>
                    <a:cubicBezTo>
                      <a:pt x="1583" y="4325"/>
                      <a:pt x="1583" y="3984"/>
                      <a:pt x="1743" y="3824"/>
                    </a:cubicBezTo>
                    <a:cubicBezTo>
                      <a:pt x="1743" y="3644"/>
                      <a:pt x="1823" y="3564"/>
                      <a:pt x="2004" y="3484"/>
                    </a:cubicBezTo>
                    <a:close/>
                    <a:moveTo>
                      <a:pt x="7471" y="1"/>
                    </a:moveTo>
                    <a:cubicBezTo>
                      <a:pt x="6934" y="1"/>
                      <a:pt x="6365" y="278"/>
                      <a:pt x="6009" y="820"/>
                    </a:cubicBezTo>
                    <a:cubicBezTo>
                      <a:pt x="5669" y="1321"/>
                      <a:pt x="5589" y="1981"/>
                      <a:pt x="5589" y="2482"/>
                    </a:cubicBezTo>
                    <a:cubicBezTo>
                      <a:pt x="5589" y="2983"/>
                      <a:pt x="5589" y="3484"/>
                      <a:pt x="5669" y="4064"/>
                    </a:cubicBezTo>
                    <a:cubicBezTo>
                      <a:pt x="5168" y="3564"/>
                      <a:pt x="4667" y="3143"/>
                      <a:pt x="4167" y="2723"/>
                    </a:cubicBezTo>
                    <a:cubicBezTo>
                      <a:pt x="3882" y="2522"/>
                      <a:pt x="3024" y="1901"/>
                      <a:pt x="2072" y="1901"/>
                    </a:cubicBezTo>
                    <a:cubicBezTo>
                      <a:pt x="1885" y="1901"/>
                      <a:pt x="1694" y="1925"/>
                      <a:pt x="1503" y="1981"/>
                    </a:cubicBezTo>
                    <a:cubicBezTo>
                      <a:pt x="1002" y="2142"/>
                      <a:pt x="582" y="2562"/>
                      <a:pt x="321" y="3063"/>
                    </a:cubicBezTo>
                    <a:cubicBezTo>
                      <a:pt x="1" y="3724"/>
                      <a:pt x="1" y="4485"/>
                      <a:pt x="161" y="5066"/>
                    </a:cubicBezTo>
                    <a:cubicBezTo>
                      <a:pt x="582" y="6147"/>
                      <a:pt x="1423" y="6828"/>
                      <a:pt x="2084" y="7329"/>
                    </a:cubicBezTo>
                    <a:cubicBezTo>
                      <a:pt x="4167" y="8731"/>
                      <a:pt x="5929" y="9492"/>
                      <a:pt x="7331" y="9652"/>
                    </a:cubicBezTo>
                    <a:cubicBezTo>
                      <a:pt x="7511" y="9733"/>
                      <a:pt x="7672" y="9733"/>
                      <a:pt x="7752" y="9733"/>
                    </a:cubicBezTo>
                    <a:cubicBezTo>
                      <a:pt x="8012" y="9652"/>
                      <a:pt x="8172" y="9652"/>
                      <a:pt x="8253" y="9572"/>
                    </a:cubicBezTo>
                    <a:lnTo>
                      <a:pt x="8593" y="9572"/>
                    </a:lnTo>
                    <a:cubicBezTo>
                      <a:pt x="8673" y="9572"/>
                      <a:pt x="8673" y="9572"/>
                      <a:pt x="8753" y="9492"/>
                    </a:cubicBezTo>
                    <a:lnTo>
                      <a:pt x="9334" y="9492"/>
                    </a:lnTo>
                    <a:cubicBezTo>
                      <a:pt x="9935" y="9412"/>
                      <a:pt x="10516" y="9152"/>
                      <a:pt x="10936" y="8992"/>
                    </a:cubicBezTo>
                    <a:cubicBezTo>
                      <a:pt x="11016" y="8911"/>
                      <a:pt x="11177" y="8831"/>
                      <a:pt x="11257" y="8831"/>
                    </a:cubicBezTo>
                    <a:cubicBezTo>
                      <a:pt x="12098" y="8411"/>
                      <a:pt x="12839" y="7990"/>
                      <a:pt x="13520" y="7489"/>
                    </a:cubicBezTo>
                    <a:cubicBezTo>
                      <a:pt x="15182" y="6147"/>
                      <a:pt x="16024" y="4225"/>
                      <a:pt x="15603" y="2482"/>
                    </a:cubicBezTo>
                    <a:cubicBezTo>
                      <a:pt x="15523" y="1901"/>
                      <a:pt x="15263" y="1481"/>
                      <a:pt x="14942" y="1140"/>
                    </a:cubicBezTo>
                    <a:cubicBezTo>
                      <a:pt x="14625" y="823"/>
                      <a:pt x="14171" y="675"/>
                      <a:pt x="13647" y="675"/>
                    </a:cubicBezTo>
                    <a:cubicBezTo>
                      <a:pt x="13344" y="675"/>
                      <a:pt x="13017" y="724"/>
                      <a:pt x="12679" y="820"/>
                    </a:cubicBezTo>
                    <a:cubicBezTo>
                      <a:pt x="11437" y="1220"/>
                      <a:pt x="10336" y="2062"/>
                      <a:pt x="9434" y="3323"/>
                    </a:cubicBezTo>
                    <a:cubicBezTo>
                      <a:pt x="9334" y="2723"/>
                      <a:pt x="9254" y="2222"/>
                      <a:pt x="9174" y="1641"/>
                    </a:cubicBezTo>
                    <a:cubicBezTo>
                      <a:pt x="9094" y="1321"/>
                      <a:pt x="8833" y="479"/>
                      <a:pt x="8092" y="139"/>
                    </a:cubicBezTo>
                    <a:cubicBezTo>
                      <a:pt x="7901" y="46"/>
                      <a:pt x="7689" y="1"/>
                      <a:pt x="747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99" name="Google Shape;4199;p45"/>
              <p:cNvSpPr/>
              <p:nvPr/>
            </p:nvSpPr>
            <p:spPr>
              <a:xfrm>
                <a:off x="2022719" y="4270971"/>
                <a:ext cx="902524" cy="1134622"/>
              </a:xfrm>
              <a:custGeom>
                <a:avLst/>
                <a:gdLst/>
                <a:ahLst/>
                <a:cxnLst/>
                <a:rect l="l" t="t" r="r" b="b"/>
                <a:pathLst>
                  <a:path w="31466" h="39558" extrusionOk="0">
                    <a:moveTo>
                      <a:pt x="27860" y="1"/>
                    </a:moveTo>
                    <a:lnTo>
                      <a:pt x="0" y="3085"/>
                    </a:lnTo>
                    <a:cubicBezTo>
                      <a:pt x="0" y="3085"/>
                      <a:pt x="80" y="25958"/>
                      <a:pt x="3245" y="39557"/>
                    </a:cubicBezTo>
                    <a:lnTo>
                      <a:pt x="31466" y="36894"/>
                    </a:lnTo>
                    <a:cubicBezTo>
                      <a:pt x="31466" y="36894"/>
                      <a:pt x="29703" y="12178"/>
                      <a:pt x="278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0" name="Google Shape;4200;p45"/>
              <p:cNvSpPr/>
              <p:nvPr/>
            </p:nvSpPr>
            <p:spPr>
              <a:xfrm>
                <a:off x="2630518" y="5019950"/>
                <a:ext cx="117225" cy="112952"/>
              </a:xfrm>
              <a:custGeom>
                <a:avLst/>
                <a:gdLst/>
                <a:ahLst/>
                <a:cxnLst/>
                <a:rect l="l" t="t" r="r" b="b"/>
                <a:pathLst>
                  <a:path w="4087" h="3938" extrusionOk="0">
                    <a:moveTo>
                      <a:pt x="2072" y="0"/>
                    </a:moveTo>
                    <a:cubicBezTo>
                      <a:pt x="2023" y="0"/>
                      <a:pt x="1973" y="2"/>
                      <a:pt x="1924" y="6"/>
                    </a:cubicBezTo>
                    <a:cubicBezTo>
                      <a:pt x="842" y="166"/>
                      <a:pt x="1" y="1088"/>
                      <a:pt x="81" y="2169"/>
                    </a:cubicBezTo>
                    <a:cubicBezTo>
                      <a:pt x="252" y="3216"/>
                      <a:pt x="1075" y="3938"/>
                      <a:pt x="2102" y="3938"/>
                    </a:cubicBezTo>
                    <a:cubicBezTo>
                      <a:pt x="2156" y="3938"/>
                      <a:pt x="2210" y="3936"/>
                      <a:pt x="2264" y="3932"/>
                    </a:cubicBezTo>
                    <a:cubicBezTo>
                      <a:pt x="3346" y="3852"/>
                      <a:pt x="4087" y="2850"/>
                      <a:pt x="4007" y="1769"/>
                    </a:cubicBezTo>
                    <a:cubicBezTo>
                      <a:pt x="3930" y="722"/>
                      <a:pt x="3022" y="0"/>
                      <a:pt x="207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1" name="Google Shape;4201;p45"/>
              <p:cNvSpPr/>
              <p:nvPr/>
            </p:nvSpPr>
            <p:spPr>
              <a:xfrm>
                <a:off x="2561019" y="4627046"/>
                <a:ext cx="117225" cy="111145"/>
              </a:xfrm>
              <a:custGeom>
                <a:avLst/>
                <a:gdLst/>
                <a:ahLst/>
                <a:cxnLst/>
                <a:rect l="l" t="t" r="r" b="b"/>
                <a:pathLst>
                  <a:path w="4087" h="3875" extrusionOk="0">
                    <a:moveTo>
                      <a:pt x="2137" y="0"/>
                    </a:moveTo>
                    <a:cubicBezTo>
                      <a:pt x="2040" y="0"/>
                      <a:pt x="1942" y="8"/>
                      <a:pt x="1843" y="25"/>
                    </a:cubicBezTo>
                    <a:cubicBezTo>
                      <a:pt x="761" y="105"/>
                      <a:pt x="0" y="1026"/>
                      <a:pt x="80" y="2108"/>
                    </a:cubicBezTo>
                    <a:cubicBezTo>
                      <a:pt x="244" y="3090"/>
                      <a:pt x="1020" y="3874"/>
                      <a:pt x="1971" y="3874"/>
                    </a:cubicBezTo>
                    <a:cubicBezTo>
                      <a:pt x="2067" y="3874"/>
                      <a:pt x="2165" y="3867"/>
                      <a:pt x="2264" y="3850"/>
                    </a:cubicBezTo>
                    <a:cubicBezTo>
                      <a:pt x="3345" y="3770"/>
                      <a:pt x="4086" y="2849"/>
                      <a:pt x="4006" y="1767"/>
                    </a:cubicBezTo>
                    <a:cubicBezTo>
                      <a:pt x="3933" y="784"/>
                      <a:pt x="3100" y="0"/>
                      <a:pt x="2137"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2" name="Google Shape;4202;p45"/>
              <p:cNvSpPr/>
              <p:nvPr/>
            </p:nvSpPr>
            <p:spPr>
              <a:xfrm>
                <a:off x="2343284" y="4926356"/>
                <a:ext cx="119520" cy="111145"/>
              </a:xfrm>
              <a:custGeom>
                <a:avLst/>
                <a:gdLst/>
                <a:ahLst/>
                <a:cxnLst/>
                <a:rect l="l" t="t" r="r" b="b"/>
                <a:pathLst>
                  <a:path w="4167" h="3875" extrusionOk="0">
                    <a:moveTo>
                      <a:pt x="2215" y="0"/>
                    </a:moveTo>
                    <a:cubicBezTo>
                      <a:pt x="2120" y="0"/>
                      <a:pt x="2022" y="8"/>
                      <a:pt x="1923" y="25"/>
                    </a:cubicBezTo>
                    <a:cubicBezTo>
                      <a:pt x="842" y="105"/>
                      <a:pt x="0" y="1026"/>
                      <a:pt x="161" y="2108"/>
                    </a:cubicBezTo>
                    <a:cubicBezTo>
                      <a:pt x="252" y="3090"/>
                      <a:pt x="1004" y="3874"/>
                      <a:pt x="1967" y="3874"/>
                    </a:cubicBezTo>
                    <a:cubicBezTo>
                      <a:pt x="2064" y="3874"/>
                      <a:pt x="2163" y="3867"/>
                      <a:pt x="2264" y="3850"/>
                    </a:cubicBezTo>
                    <a:cubicBezTo>
                      <a:pt x="3345" y="3770"/>
                      <a:pt x="4166" y="2849"/>
                      <a:pt x="4006" y="1767"/>
                    </a:cubicBezTo>
                    <a:cubicBezTo>
                      <a:pt x="3933" y="784"/>
                      <a:pt x="3166" y="0"/>
                      <a:pt x="2215"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3" name="Google Shape;4203;p45"/>
              <p:cNvSpPr/>
              <p:nvPr/>
            </p:nvSpPr>
            <p:spPr>
              <a:xfrm>
                <a:off x="2025014" y="4469574"/>
                <a:ext cx="64364" cy="112808"/>
              </a:xfrm>
              <a:custGeom>
                <a:avLst/>
                <a:gdLst/>
                <a:ahLst/>
                <a:cxnLst/>
                <a:rect l="l" t="t" r="r" b="b"/>
                <a:pathLst>
                  <a:path w="2244" h="3933" extrusionOk="0">
                    <a:moveTo>
                      <a:pt x="160" y="1"/>
                    </a:moveTo>
                    <a:cubicBezTo>
                      <a:pt x="107" y="1"/>
                      <a:pt x="54" y="3"/>
                      <a:pt x="0" y="7"/>
                    </a:cubicBezTo>
                    <a:cubicBezTo>
                      <a:pt x="0" y="1168"/>
                      <a:pt x="0" y="2430"/>
                      <a:pt x="81" y="3932"/>
                    </a:cubicBezTo>
                    <a:lnTo>
                      <a:pt x="421" y="3932"/>
                    </a:lnTo>
                    <a:cubicBezTo>
                      <a:pt x="1503" y="3832"/>
                      <a:pt x="2244" y="2831"/>
                      <a:pt x="2164" y="1749"/>
                    </a:cubicBezTo>
                    <a:cubicBezTo>
                      <a:pt x="2087" y="721"/>
                      <a:pt x="1179" y="1"/>
                      <a:pt x="160"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4" name="Google Shape;4204;p45"/>
              <p:cNvSpPr/>
              <p:nvPr/>
            </p:nvSpPr>
            <p:spPr>
              <a:xfrm>
                <a:off x="2826999" y="4788017"/>
                <a:ext cx="64364" cy="112780"/>
              </a:xfrm>
              <a:custGeom>
                <a:avLst/>
                <a:gdLst/>
                <a:ahLst/>
                <a:cxnLst/>
                <a:rect l="l" t="t" r="r" b="b"/>
                <a:pathLst>
                  <a:path w="2244" h="3932" extrusionOk="0">
                    <a:moveTo>
                      <a:pt x="1823" y="1"/>
                    </a:moveTo>
                    <a:cubicBezTo>
                      <a:pt x="822" y="161"/>
                      <a:pt x="1" y="1082"/>
                      <a:pt x="81" y="2164"/>
                    </a:cubicBezTo>
                    <a:cubicBezTo>
                      <a:pt x="233" y="3193"/>
                      <a:pt x="1075" y="3932"/>
                      <a:pt x="2088" y="3932"/>
                    </a:cubicBezTo>
                    <a:cubicBezTo>
                      <a:pt x="2140" y="3932"/>
                      <a:pt x="2192" y="3930"/>
                      <a:pt x="2244" y="3926"/>
                    </a:cubicBezTo>
                    <a:cubicBezTo>
                      <a:pt x="2084" y="2664"/>
                      <a:pt x="2003" y="1343"/>
                      <a:pt x="182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5" name="Google Shape;4205;p45"/>
              <p:cNvSpPr/>
              <p:nvPr/>
            </p:nvSpPr>
            <p:spPr>
              <a:xfrm>
                <a:off x="2290420" y="4478782"/>
                <a:ext cx="117799" cy="112952"/>
              </a:xfrm>
              <a:custGeom>
                <a:avLst/>
                <a:gdLst/>
                <a:ahLst/>
                <a:cxnLst/>
                <a:rect l="l" t="t" r="r" b="b"/>
                <a:pathLst>
                  <a:path w="4107" h="3938" extrusionOk="0">
                    <a:moveTo>
                      <a:pt x="1986" y="1"/>
                    </a:moveTo>
                    <a:cubicBezTo>
                      <a:pt x="1939" y="1"/>
                      <a:pt x="1891" y="3"/>
                      <a:pt x="1843" y="6"/>
                    </a:cubicBezTo>
                    <a:cubicBezTo>
                      <a:pt x="762" y="186"/>
                      <a:pt x="1" y="1108"/>
                      <a:pt x="101" y="2189"/>
                    </a:cubicBezTo>
                    <a:cubicBezTo>
                      <a:pt x="177" y="3217"/>
                      <a:pt x="1086" y="3938"/>
                      <a:pt x="2104" y="3938"/>
                    </a:cubicBezTo>
                    <a:cubicBezTo>
                      <a:pt x="2157" y="3938"/>
                      <a:pt x="2210" y="3936"/>
                      <a:pt x="2264" y="3932"/>
                    </a:cubicBezTo>
                    <a:cubicBezTo>
                      <a:pt x="3265" y="3852"/>
                      <a:pt x="4107" y="2850"/>
                      <a:pt x="4007" y="1769"/>
                    </a:cubicBezTo>
                    <a:cubicBezTo>
                      <a:pt x="3853" y="812"/>
                      <a:pt x="3005" y="1"/>
                      <a:pt x="198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6" name="Google Shape;4206;p45"/>
              <p:cNvSpPr/>
              <p:nvPr/>
            </p:nvSpPr>
            <p:spPr>
              <a:xfrm>
                <a:off x="2762089" y="4428959"/>
                <a:ext cx="93677" cy="112808"/>
              </a:xfrm>
              <a:custGeom>
                <a:avLst/>
                <a:gdLst/>
                <a:ahLst/>
                <a:cxnLst/>
                <a:rect l="l" t="t" r="r" b="b"/>
                <a:pathLst>
                  <a:path w="3266" h="3933" extrusionOk="0">
                    <a:moveTo>
                      <a:pt x="1843" y="1"/>
                    </a:moveTo>
                    <a:cubicBezTo>
                      <a:pt x="842" y="81"/>
                      <a:pt x="0" y="1082"/>
                      <a:pt x="80" y="2164"/>
                    </a:cubicBezTo>
                    <a:cubicBezTo>
                      <a:pt x="252" y="3193"/>
                      <a:pt x="1095" y="3932"/>
                      <a:pt x="2108" y="3932"/>
                    </a:cubicBezTo>
                    <a:cubicBezTo>
                      <a:pt x="2159" y="3932"/>
                      <a:pt x="2211" y="3930"/>
                      <a:pt x="2264" y="3926"/>
                    </a:cubicBezTo>
                    <a:cubicBezTo>
                      <a:pt x="2584" y="3926"/>
                      <a:pt x="2925" y="3746"/>
                      <a:pt x="3265" y="3506"/>
                    </a:cubicBezTo>
                    <a:cubicBezTo>
                      <a:pt x="3085" y="2424"/>
                      <a:pt x="3005" y="1242"/>
                      <a:pt x="2844" y="161"/>
                    </a:cubicBezTo>
                    <a:cubicBezTo>
                      <a:pt x="2584" y="81"/>
                      <a:pt x="2264" y="1"/>
                      <a:pt x="184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7" name="Google Shape;4207;p45"/>
              <p:cNvSpPr/>
              <p:nvPr/>
            </p:nvSpPr>
            <p:spPr>
              <a:xfrm>
                <a:off x="2209419" y="5120485"/>
                <a:ext cx="117225" cy="112952"/>
              </a:xfrm>
              <a:custGeom>
                <a:avLst/>
                <a:gdLst/>
                <a:ahLst/>
                <a:cxnLst/>
                <a:rect l="l" t="t" r="r" b="b"/>
                <a:pathLst>
                  <a:path w="4087" h="3938" extrusionOk="0">
                    <a:moveTo>
                      <a:pt x="1986" y="0"/>
                    </a:moveTo>
                    <a:cubicBezTo>
                      <a:pt x="1932" y="0"/>
                      <a:pt x="1878" y="2"/>
                      <a:pt x="1823" y="6"/>
                    </a:cubicBezTo>
                    <a:cubicBezTo>
                      <a:pt x="822" y="166"/>
                      <a:pt x="1" y="1088"/>
                      <a:pt x="81" y="2169"/>
                    </a:cubicBezTo>
                    <a:cubicBezTo>
                      <a:pt x="233" y="3216"/>
                      <a:pt x="1073" y="3938"/>
                      <a:pt x="2085" y="3938"/>
                    </a:cubicBezTo>
                    <a:cubicBezTo>
                      <a:pt x="2137" y="3938"/>
                      <a:pt x="2190" y="3936"/>
                      <a:pt x="2244" y="3932"/>
                    </a:cubicBezTo>
                    <a:cubicBezTo>
                      <a:pt x="3325" y="3852"/>
                      <a:pt x="4087" y="2850"/>
                      <a:pt x="4006" y="1769"/>
                    </a:cubicBezTo>
                    <a:cubicBezTo>
                      <a:pt x="3930" y="722"/>
                      <a:pt x="3022" y="0"/>
                      <a:pt x="198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8" name="Google Shape;4208;p45"/>
              <p:cNvSpPr/>
              <p:nvPr/>
            </p:nvSpPr>
            <p:spPr>
              <a:xfrm>
                <a:off x="2568476" y="5290520"/>
                <a:ext cx="117225" cy="72022"/>
              </a:xfrm>
              <a:custGeom>
                <a:avLst/>
                <a:gdLst/>
                <a:ahLst/>
                <a:cxnLst/>
                <a:rect l="l" t="t" r="r" b="b"/>
                <a:pathLst>
                  <a:path w="4087" h="2511" extrusionOk="0">
                    <a:moveTo>
                      <a:pt x="2083" y="1"/>
                    </a:moveTo>
                    <a:cubicBezTo>
                      <a:pt x="2030" y="1"/>
                      <a:pt x="1977" y="3"/>
                      <a:pt x="1923" y="7"/>
                    </a:cubicBezTo>
                    <a:cubicBezTo>
                      <a:pt x="822" y="87"/>
                      <a:pt x="1" y="1088"/>
                      <a:pt x="161" y="2090"/>
                    </a:cubicBezTo>
                    <a:lnTo>
                      <a:pt x="161" y="2510"/>
                    </a:lnTo>
                    <a:lnTo>
                      <a:pt x="4006" y="2090"/>
                    </a:lnTo>
                    <a:cubicBezTo>
                      <a:pt x="4006" y="2010"/>
                      <a:pt x="4087" y="1849"/>
                      <a:pt x="4006" y="1749"/>
                    </a:cubicBezTo>
                    <a:cubicBezTo>
                      <a:pt x="3930" y="721"/>
                      <a:pt x="3094" y="1"/>
                      <a:pt x="208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09" name="Google Shape;4209;p45"/>
              <p:cNvSpPr/>
              <p:nvPr/>
            </p:nvSpPr>
            <p:spPr>
              <a:xfrm>
                <a:off x="2843664" y="5266570"/>
                <a:ext cx="81602" cy="69526"/>
              </a:xfrm>
              <a:custGeom>
                <a:avLst/>
                <a:gdLst/>
                <a:ahLst/>
                <a:cxnLst/>
                <a:rect l="l" t="t" r="r" b="b"/>
                <a:pathLst>
                  <a:path w="2845" h="2424" extrusionOk="0">
                    <a:moveTo>
                      <a:pt x="1843" y="1"/>
                    </a:moveTo>
                    <a:cubicBezTo>
                      <a:pt x="842" y="181"/>
                      <a:pt x="0" y="1082"/>
                      <a:pt x="81" y="2184"/>
                    </a:cubicBezTo>
                    <a:cubicBezTo>
                      <a:pt x="81" y="2264"/>
                      <a:pt x="161" y="2344"/>
                      <a:pt x="161" y="2424"/>
                    </a:cubicBezTo>
                    <a:lnTo>
                      <a:pt x="2845" y="2184"/>
                    </a:lnTo>
                    <a:cubicBezTo>
                      <a:pt x="2845" y="2184"/>
                      <a:pt x="2744" y="1423"/>
                      <a:pt x="2664" y="81"/>
                    </a:cubicBezTo>
                    <a:cubicBezTo>
                      <a:pt x="2424" y="1"/>
                      <a:pt x="2164" y="1"/>
                      <a:pt x="184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0" name="Google Shape;4210;p45"/>
              <p:cNvSpPr/>
              <p:nvPr/>
            </p:nvSpPr>
            <p:spPr>
              <a:xfrm>
                <a:off x="2371996" y="5319261"/>
                <a:ext cx="114931" cy="62241"/>
              </a:xfrm>
              <a:custGeom>
                <a:avLst/>
                <a:gdLst/>
                <a:ahLst/>
                <a:cxnLst/>
                <a:rect l="l" t="t" r="r" b="b"/>
                <a:pathLst>
                  <a:path w="4007" h="2170" extrusionOk="0">
                    <a:moveTo>
                      <a:pt x="2003" y="0"/>
                    </a:moveTo>
                    <a:cubicBezTo>
                      <a:pt x="1950" y="0"/>
                      <a:pt x="1897" y="2"/>
                      <a:pt x="1843" y="6"/>
                    </a:cubicBezTo>
                    <a:cubicBezTo>
                      <a:pt x="762" y="166"/>
                      <a:pt x="1" y="1088"/>
                      <a:pt x="81" y="2169"/>
                    </a:cubicBezTo>
                    <a:lnTo>
                      <a:pt x="4007" y="1749"/>
                    </a:lnTo>
                    <a:cubicBezTo>
                      <a:pt x="3930" y="721"/>
                      <a:pt x="3022" y="0"/>
                      <a:pt x="200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1" name="Google Shape;4211;p45"/>
              <p:cNvSpPr/>
              <p:nvPr/>
            </p:nvSpPr>
            <p:spPr>
              <a:xfrm>
                <a:off x="2106589" y="5347973"/>
                <a:ext cx="88486" cy="57652"/>
              </a:xfrm>
              <a:custGeom>
                <a:avLst/>
                <a:gdLst/>
                <a:ahLst/>
                <a:cxnLst/>
                <a:rect l="l" t="t" r="r" b="b"/>
                <a:pathLst>
                  <a:path w="3085" h="2010" extrusionOk="0">
                    <a:moveTo>
                      <a:pt x="1065" y="1"/>
                    </a:moveTo>
                    <a:cubicBezTo>
                      <a:pt x="1011" y="1"/>
                      <a:pt x="956" y="3"/>
                      <a:pt x="902" y="7"/>
                    </a:cubicBezTo>
                    <a:cubicBezTo>
                      <a:pt x="581" y="87"/>
                      <a:pt x="241" y="167"/>
                      <a:pt x="1" y="347"/>
                    </a:cubicBezTo>
                    <a:cubicBezTo>
                      <a:pt x="81" y="928"/>
                      <a:pt x="241" y="1509"/>
                      <a:pt x="321" y="2009"/>
                    </a:cubicBezTo>
                    <a:lnTo>
                      <a:pt x="3085" y="1749"/>
                    </a:lnTo>
                    <a:cubicBezTo>
                      <a:pt x="3009" y="721"/>
                      <a:pt x="2100" y="1"/>
                      <a:pt x="1065"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2" name="Google Shape;4212;p45"/>
              <p:cNvSpPr/>
              <p:nvPr/>
            </p:nvSpPr>
            <p:spPr>
              <a:xfrm>
                <a:off x="2127843" y="4679852"/>
                <a:ext cx="117225" cy="112952"/>
              </a:xfrm>
              <a:custGeom>
                <a:avLst/>
                <a:gdLst/>
                <a:ahLst/>
                <a:cxnLst/>
                <a:rect l="l" t="t" r="r" b="b"/>
                <a:pathLst>
                  <a:path w="4087" h="3938" extrusionOk="0">
                    <a:moveTo>
                      <a:pt x="2069" y="0"/>
                    </a:moveTo>
                    <a:cubicBezTo>
                      <a:pt x="2020" y="0"/>
                      <a:pt x="1972" y="2"/>
                      <a:pt x="1923" y="6"/>
                    </a:cubicBezTo>
                    <a:cubicBezTo>
                      <a:pt x="842" y="106"/>
                      <a:pt x="1" y="1108"/>
                      <a:pt x="81" y="2189"/>
                    </a:cubicBezTo>
                    <a:cubicBezTo>
                      <a:pt x="252" y="3217"/>
                      <a:pt x="1075" y="3938"/>
                      <a:pt x="2102" y="3938"/>
                    </a:cubicBezTo>
                    <a:cubicBezTo>
                      <a:pt x="2155" y="3938"/>
                      <a:pt x="2209" y="3936"/>
                      <a:pt x="2264" y="3932"/>
                    </a:cubicBezTo>
                    <a:cubicBezTo>
                      <a:pt x="3345" y="3852"/>
                      <a:pt x="4086" y="2850"/>
                      <a:pt x="4006" y="1769"/>
                    </a:cubicBezTo>
                    <a:cubicBezTo>
                      <a:pt x="3930" y="739"/>
                      <a:pt x="3019" y="0"/>
                      <a:pt x="206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3" name="Google Shape;4213;p45"/>
              <p:cNvSpPr/>
              <p:nvPr/>
            </p:nvSpPr>
            <p:spPr>
              <a:xfrm>
                <a:off x="2347873" y="4316348"/>
                <a:ext cx="194209" cy="1060535"/>
              </a:xfrm>
              <a:custGeom>
                <a:avLst/>
                <a:gdLst/>
                <a:ahLst/>
                <a:cxnLst/>
                <a:rect l="l" t="t" r="r" b="b"/>
                <a:pathLst>
                  <a:path w="6771" h="36975" extrusionOk="0">
                    <a:moveTo>
                      <a:pt x="3185" y="1"/>
                    </a:moveTo>
                    <a:lnTo>
                      <a:pt x="1603" y="161"/>
                    </a:lnTo>
                    <a:lnTo>
                      <a:pt x="101" y="662"/>
                    </a:lnTo>
                    <a:cubicBezTo>
                      <a:pt x="1" y="922"/>
                      <a:pt x="1843" y="26038"/>
                      <a:pt x="4006" y="36974"/>
                    </a:cubicBezTo>
                    <a:lnTo>
                      <a:pt x="6770" y="36634"/>
                    </a:lnTo>
                    <a:cubicBezTo>
                      <a:pt x="6190" y="28702"/>
                      <a:pt x="4347" y="4928"/>
                      <a:pt x="3185"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4" name="Google Shape;4214;p45"/>
              <p:cNvSpPr/>
              <p:nvPr/>
            </p:nvSpPr>
            <p:spPr>
              <a:xfrm>
                <a:off x="1953191" y="4083124"/>
                <a:ext cx="931263" cy="329476"/>
              </a:xfrm>
              <a:custGeom>
                <a:avLst/>
                <a:gdLst/>
                <a:ahLst/>
                <a:cxnLst/>
                <a:rect l="l" t="t" r="r" b="b"/>
                <a:pathLst>
                  <a:path w="32468" h="11487" extrusionOk="0">
                    <a:moveTo>
                      <a:pt x="26509" y="0"/>
                    </a:moveTo>
                    <a:cubicBezTo>
                      <a:pt x="12548" y="0"/>
                      <a:pt x="1" y="3125"/>
                      <a:pt x="1" y="3125"/>
                    </a:cubicBezTo>
                    <a:lnTo>
                      <a:pt x="341" y="11216"/>
                    </a:lnTo>
                    <a:cubicBezTo>
                      <a:pt x="1587" y="11406"/>
                      <a:pt x="3121" y="11487"/>
                      <a:pt x="4836" y="11487"/>
                    </a:cubicBezTo>
                    <a:cubicBezTo>
                      <a:pt x="15282" y="11487"/>
                      <a:pt x="32467" y="8472"/>
                      <a:pt x="32467" y="8472"/>
                    </a:cubicBezTo>
                    <a:lnTo>
                      <a:pt x="31126" y="120"/>
                    </a:lnTo>
                    <a:cubicBezTo>
                      <a:pt x="29579" y="38"/>
                      <a:pt x="28036" y="0"/>
                      <a:pt x="2650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5" name="Google Shape;4215;p45"/>
              <p:cNvSpPr/>
              <p:nvPr/>
            </p:nvSpPr>
            <p:spPr>
              <a:xfrm>
                <a:off x="2254796" y="4094023"/>
                <a:ext cx="244203" cy="310832"/>
              </a:xfrm>
              <a:custGeom>
                <a:avLst/>
                <a:gdLst/>
                <a:ahLst/>
                <a:cxnLst/>
                <a:rect l="l" t="t" r="r" b="b"/>
                <a:pathLst>
                  <a:path w="8514" h="10837" extrusionOk="0">
                    <a:moveTo>
                      <a:pt x="7091" y="1"/>
                    </a:moveTo>
                    <a:cubicBezTo>
                      <a:pt x="4588" y="241"/>
                      <a:pt x="2164" y="502"/>
                      <a:pt x="1" y="822"/>
                    </a:cubicBezTo>
                    <a:cubicBezTo>
                      <a:pt x="81" y="3506"/>
                      <a:pt x="422" y="7592"/>
                      <a:pt x="1423" y="10836"/>
                    </a:cubicBezTo>
                    <a:cubicBezTo>
                      <a:pt x="3746" y="10596"/>
                      <a:pt x="6170" y="10336"/>
                      <a:pt x="8513" y="10095"/>
                    </a:cubicBezTo>
                    <a:cubicBezTo>
                      <a:pt x="8353" y="7832"/>
                      <a:pt x="8012" y="3326"/>
                      <a:pt x="709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6" name="Google Shape;4216;p45"/>
              <p:cNvSpPr/>
              <p:nvPr/>
            </p:nvSpPr>
            <p:spPr>
              <a:xfrm>
                <a:off x="1984226" y="4187101"/>
                <a:ext cx="14399" cy="59774"/>
              </a:xfrm>
              <a:custGeom>
                <a:avLst/>
                <a:gdLst/>
                <a:ahLst/>
                <a:cxnLst/>
                <a:rect l="l" t="t" r="r" b="b"/>
                <a:pathLst>
                  <a:path w="502" h="2084" extrusionOk="0">
                    <a:moveTo>
                      <a:pt x="161" y="1"/>
                    </a:moveTo>
                    <a:cubicBezTo>
                      <a:pt x="0" y="1"/>
                      <a:pt x="0" y="81"/>
                      <a:pt x="0" y="161"/>
                    </a:cubicBezTo>
                    <a:lnTo>
                      <a:pt x="161" y="1923"/>
                    </a:lnTo>
                    <a:cubicBezTo>
                      <a:pt x="161" y="2003"/>
                      <a:pt x="261" y="2084"/>
                      <a:pt x="341" y="2084"/>
                    </a:cubicBezTo>
                    <a:cubicBezTo>
                      <a:pt x="421" y="2084"/>
                      <a:pt x="501" y="2003"/>
                      <a:pt x="501" y="1923"/>
                    </a:cubicBezTo>
                    <a:lnTo>
                      <a:pt x="341" y="161"/>
                    </a:lnTo>
                    <a:cubicBezTo>
                      <a:pt x="261" y="81"/>
                      <a:pt x="26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7" name="Google Shape;4217;p45"/>
              <p:cNvSpPr/>
              <p:nvPr/>
            </p:nvSpPr>
            <p:spPr>
              <a:xfrm>
                <a:off x="1988815" y="4273265"/>
                <a:ext cx="14399" cy="98266"/>
              </a:xfrm>
              <a:custGeom>
                <a:avLst/>
                <a:gdLst/>
                <a:ahLst/>
                <a:cxnLst/>
                <a:rect l="l" t="t" r="r" b="b"/>
                <a:pathLst>
                  <a:path w="502" h="3426" extrusionOk="0">
                    <a:moveTo>
                      <a:pt x="181" y="1"/>
                    </a:moveTo>
                    <a:cubicBezTo>
                      <a:pt x="101" y="1"/>
                      <a:pt x="1" y="81"/>
                      <a:pt x="1" y="161"/>
                    </a:cubicBezTo>
                    <a:lnTo>
                      <a:pt x="181" y="3266"/>
                    </a:lnTo>
                    <a:cubicBezTo>
                      <a:pt x="181" y="3346"/>
                      <a:pt x="261" y="3426"/>
                      <a:pt x="341" y="3426"/>
                    </a:cubicBezTo>
                    <a:cubicBezTo>
                      <a:pt x="421" y="3426"/>
                      <a:pt x="501" y="3346"/>
                      <a:pt x="501" y="3266"/>
                    </a:cubicBezTo>
                    <a:lnTo>
                      <a:pt x="341" y="161"/>
                    </a:lnTo>
                    <a:cubicBezTo>
                      <a:pt x="341" y="81"/>
                      <a:pt x="261" y="1"/>
                      <a:pt x="18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8" name="Google Shape;4218;p45"/>
              <p:cNvSpPr/>
              <p:nvPr/>
            </p:nvSpPr>
            <p:spPr>
              <a:xfrm>
                <a:off x="2017556" y="4172730"/>
                <a:ext cx="9781" cy="36226"/>
              </a:xfrm>
              <a:custGeom>
                <a:avLst/>
                <a:gdLst/>
                <a:ahLst/>
                <a:cxnLst/>
                <a:rect l="l" t="t" r="r" b="b"/>
                <a:pathLst>
                  <a:path w="341" h="1263" extrusionOk="0">
                    <a:moveTo>
                      <a:pt x="100" y="1"/>
                    </a:moveTo>
                    <a:cubicBezTo>
                      <a:pt x="0" y="1"/>
                      <a:pt x="0" y="81"/>
                      <a:pt x="0" y="161"/>
                    </a:cubicBezTo>
                    <a:lnTo>
                      <a:pt x="100" y="1082"/>
                    </a:lnTo>
                    <a:cubicBezTo>
                      <a:pt x="100" y="1162"/>
                      <a:pt x="100" y="1263"/>
                      <a:pt x="260" y="1263"/>
                    </a:cubicBezTo>
                    <a:cubicBezTo>
                      <a:pt x="341" y="1263"/>
                      <a:pt x="341" y="1162"/>
                      <a:pt x="341" y="1082"/>
                    </a:cubicBezTo>
                    <a:lnTo>
                      <a:pt x="260" y="161"/>
                    </a:lnTo>
                    <a:cubicBezTo>
                      <a:pt x="260" y="81"/>
                      <a:pt x="260" y="1"/>
                      <a:pt x="10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19" name="Google Shape;4219;p45"/>
              <p:cNvSpPr/>
              <p:nvPr/>
            </p:nvSpPr>
            <p:spPr>
              <a:xfrm>
                <a:off x="2039384" y="4266381"/>
                <a:ext cx="14370" cy="81028"/>
              </a:xfrm>
              <a:custGeom>
                <a:avLst/>
                <a:gdLst/>
                <a:ahLst/>
                <a:cxnLst/>
                <a:rect l="l" t="t" r="r" b="b"/>
                <a:pathLst>
                  <a:path w="501" h="2825" extrusionOk="0">
                    <a:moveTo>
                      <a:pt x="160" y="0"/>
                    </a:moveTo>
                    <a:cubicBezTo>
                      <a:pt x="80" y="0"/>
                      <a:pt x="0" y="81"/>
                      <a:pt x="0" y="161"/>
                    </a:cubicBezTo>
                    <a:lnTo>
                      <a:pt x="160" y="2664"/>
                    </a:lnTo>
                    <a:cubicBezTo>
                      <a:pt x="160" y="2744"/>
                      <a:pt x="241" y="2825"/>
                      <a:pt x="341" y="2825"/>
                    </a:cubicBezTo>
                    <a:cubicBezTo>
                      <a:pt x="421" y="2825"/>
                      <a:pt x="501" y="2744"/>
                      <a:pt x="501" y="2664"/>
                    </a:cubicBezTo>
                    <a:lnTo>
                      <a:pt x="341" y="161"/>
                    </a:lnTo>
                    <a:cubicBezTo>
                      <a:pt x="341" y="81"/>
                      <a:pt x="241" y="0"/>
                      <a:pt x="160"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0" name="Google Shape;4220;p45"/>
              <p:cNvSpPr/>
              <p:nvPr/>
            </p:nvSpPr>
            <p:spPr>
              <a:xfrm>
                <a:off x="2015233" y="4314053"/>
                <a:ext cx="9809" cy="50022"/>
              </a:xfrm>
              <a:custGeom>
                <a:avLst/>
                <a:gdLst/>
                <a:ahLst/>
                <a:cxnLst/>
                <a:rect l="l" t="t" r="r" b="b"/>
                <a:pathLst>
                  <a:path w="342" h="1744" extrusionOk="0">
                    <a:moveTo>
                      <a:pt x="181" y="1"/>
                    </a:moveTo>
                    <a:cubicBezTo>
                      <a:pt x="81" y="1"/>
                      <a:pt x="1" y="81"/>
                      <a:pt x="1" y="161"/>
                    </a:cubicBezTo>
                    <a:lnTo>
                      <a:pt x="1" y="1583"/>
                    </a:lnTo>
                    <a:cubicBezTo>
                      <a:pt x="1" y="1663"/>
                      <a:pt x="81" y="1743"/>
                      <a:pt x="181" y="1743"/>
                    </a:cubicBezTo>
                    <a:lnTo>
                      <a:pt x="261" y="1743"/>
                    </a:lnTo>
                    <a:cubicBezTo>
                      <a:pt x="341" y="1663"/>
                      <a:pt x="341" y="1663"/>
                      <a:pt x="341" y="1583"/>
                    </a:cubicBezTo>
                    <a:lnTo>
                      <a:pt x="341" y="161"/>
                    </a:lnTo>
                    <a:cubicBezTo>
                      <a:pt x="341" y="81"/>
                      <a:pt x="261" y="1"/>
                      <a:pt x="18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1" name="Google Shape;4221;p45"/>
              <p:cNvSpPr/>
              <p:nvPr/>
            </p:nvSpPr>
            <p:spPr>
              <a:xfrm>
                <a:off x="2082466" y="4182511"/>
                <a:ext cx="14399" cy="47699"/>
              </a:xfrm>
              <a:custGeom>
                <a:avLst/>
                <a:gdLst/>
                <a:ahLst/>
                <a:cxnLst/>
                <a:rect l="l" t="t" r="r" b="b"/>
                <a:pathLst>
                  <a:path w="502" h="1663" extrusionOk="0">
                    <a:moveTo>
                      <a:pt x="161" y="0"/>
                    </a:moveTo>
                    <a:cubicBezTo>
                      <a:pt x="80" y="0"/>
                      <a:pt x="0" y="80"/>
                      <a:pt x="0" y="161"/>
                    </a:cubicBezTo>
                    <a:lnTo>
                      <a:pt x="161" y="1502"/>
                    </a:lnTo>
                    <a:cubicBezTo>
                      <a:pt x="161" y="1583"/>
                      <a:pt x="241" y="1663"/>
                      <a:pt x="341" y="1663"/>
                    </a:cubicBezTo>
                    <a:cubicBezTo>
                      <a:pt x="421" y="1663"/>
                      <a:pt x="501" y="1583"/>
                      <a:pt x="501" y="1502"/>
                    </a:cubicBezTo>
                    <a:lnTo>
                      <a:pt x="341" y="161"/>
                    </a:lnTo>
                    <a:cubicBezTo>
                      <a:pt x="341" y="80"/>
                      <a:pt x="241" y="0"/>
                      <a:pt x="16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2" name="Google Shape;4222;p45"/>
              <p:cNvSpPr/>
              <p:nvPr/>
            </p:nvSpPr>
            <p:spPr>
              <a:xfrm>
                <a:off x="2096837" y="4316348"/>
                <a:ext cx="16665" cy="74144"/>
              </a:xfrm>
              <a:custGeom>
                <a:avLst/>
                <a:gdLst/>
                <a:ahLst/>
                <a:cxnLst/>
                <a:rect l="l" t="t" r="r" b="b"/>
                <a:pathLst>
                  <a:path w="581" h="2585" extrusionOk="0">
                    <a:moveTo>
                      <a:pt x="160" y="1"/>
                    </a:moveTo>
                    <a:cubicBezTo>
                      <a:pt x="80" y="1"/>
                      <a:pt x="0" y="81"/>
                      <a:pt x="0" y="161"/>
                    </a:cubicBezTo>
                    <a:lnTo>
                      <a:pt x="240" y="2505"/>
                    </a:lnTo>
                    <a:cubicBezTo>
                      <a:pt x="240" y="2585"/>
                      <a:pt x="341" y="2585"/>
                      <a:pt x="421" y="2585"/>
                    </a:cubicBezTo>
                    <a:cubicBezTo>
                      <a:pt x="501" y="2585"/>
                      <a:pt x="581" y="2505"/>
                      <a:pt x="581" y="2424"/>
                    </a:cubicBezTo>
                    <a:lnTo>
                      <a:pt x="341" y="81"/>
                    </a:lnTo>
                    <a:cubicBezTo>
                      <a:pt x="341" y="1"/>
                      <a:pt x="240" y="1"/>
                      <a:pt x="1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3" name="Google Shape;4223;p45"/>
              <p:cNvSpPr/>
              <p:nvPr/>
            </p:nvSpPr>
            <p:spPr>
              <a:xfrm>
                <a:off x="2146803" y="4146313"/>
                <a:ext cx="17267" cy="88486"/>
              </a:xfrm>
              <a:custGeom>
                <a:avLst/>
                <a:gdLst/>
                <a:ahLst/>
                <a:cxnLst/>
                <a:rect l="l" t="t" r="r" b="b"/>
                <a:pathLst>
                  <a:path w="602" h="3085" extrusionOk="0">
                    <a:moveTo>
                      <a:pt x="181" y="0"/>
                    </a:moveTo>
                    <a:cubicBezTo>
                      <a:pt x="101" y="0"/>
                      <a:pt x="1" y="81"/>
                      <a:pt x="1" y="181"/>
                    </a:cubicBezTo>
                    <a:lnTo>
                      <a:pt x="261" y="2925"/>
                    </a:lnTo>
                    <a:cubicBezTo>
                      <a:pt x="261" y="3005"/>
                      <a:pt x="341" y="3085"/>
                      <a:pt x="421" y="3085"/>
                    </a:cubicBezTo>
                    <a:cubicBezTo>
                      <a:pt x="501" y="3005"/>
                      <a:pt x="601" y="3005"/>
                      <a:pt x="601" y="2925"/>
                    </a:cubicBezTo>
                    <a:lnTo>
                      <a:pt x="341" y="181"/>
                    </a:lnTo>
                    <a:cubicBezTo>
                      <a:pt x="341" y="81"/>
                      <a:pt x="261" y="0"/>
                      <a:pt x="18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4" name="Google Shape;4224;p45"/>
              <p:cNvSpPr/>
              <p:nvPr/>
            </p:nvSpPr>
            <p:spPr>
              <a:xfrm>
                <a:off x="2096837" y="4256600"/>
                <a:ext cx="14370" cy="38521"/>
              </a:xfrm>
              <a:custGeom>
                <a:avLst/>
                <a:gdLst/>
                <a:ahLst/>
                <a:cxnLst/>
                <a:rect l="l" t="t" r="r" b="b"/>
                <a:pathLst>
                  <a:path w="501" h="1343" extrusionOk="0">
                    <a:moveTo>
                      <a:pt x="160" y="1"/>
                    </a:moveTo>
                    <a:cubicBezTo>
                      <a:pt x="80" y="1"/>
                      <a:pt x="0" y="81"/>
                      <a:pt x="80" y="161"/>
                    </a:cubicBezTo>
                    <a:lnTo>
                      <a:pt x="160" y="1163"/>
                    </a:lnTo>
                    <a:cubicBezTo>
                      <a:pt x="160" y="1243"/>
                      <a:pt x="240" y="1343"/>
                      <a:pt x="341" y="1343"/>
                    </a:cubicBezTo>
                    <a:cubicBezTo>
                      <a:pt x="421" y="1343"/>
                      <a:pt x="501" y="1243"/>
                      <a:pt x="501" y="1163"/>
                    </a:cubicBezTo>
                    <a:lnTo>
                      <a:pt x="341" y="161"/>
                    </a:lnTo>
                    <a:cubicBezTo>
                      <a:pt x="341" y="81"/>
                      <a:pt x="240" y="1"/>
                      <a:pt x="1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5" name="Google Shape;4225;p45"/>
              <p:cNvSpPr/>
              <p:nvPr/>
            </p:nvSpPr>
            <p:spPr>
              <a:xfrm>
                <a:off x="2125549" y="4213518"/>
                <a:ext cx="14399" cy="67260"/>
              </a:xfrm>
              <a:custGeom>
                <a:avLst/>
                <a:gdLst/>
                <a:ahLst/>
                <a:cxnLst/>
                <a:rect l="l" t="t" r="r" b="b"/>
                <a:pathLst>
                  <a:path w="502" h="2345" extrusionOk="0">
                    <a:moveTo>
                      <a:pt x="161" y="1"/>
                    </a:moveTo>
                    <a:cubicBezTo>
                      <a:pt x="81" y="1"/>
                      <a:pt x="1" y="81"/>
                      <a:pt x="1" y="161"/>
                    </a:cubicBezTo>
                    <a:lnTo>
                      <a:pt x="161" y="2164"/>
                    </a:lnTo>
                    <a:cubicBezTo>
                      <a:pt x="161" y="2244"/>
                      <a:pt x="241" y="2344"/>
                      <a:pt x="341" y="2344"/>
                    </a:cubicBezTo>
                    <a:cubicBezTo>
                      <a:pt x="421" y="2344"/>
                      <a:pt x="501" y="2244"/>
                      <a:pt x="501" y="2164"/>
                    </a:cubicBezTo>
                    <a:lnTo>
                      <a:pt x="341" y="161"/>
                    </a:lnTo>
                    <a:cubicBezTo>
                      <a:pt x="341" y="8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6" name="Google Shape;4226;p45"/>
              <p:cNvSpPr/>
              <p:nvPr/>
            </p:nvSpPr>
            <p:spPr>
              <a:xfrm>
                <a:off x="2137624" y="4306596"/>
                <a:ext cx="16665" cy="77013"/>
              </a:xfrm>
              <a:custGeom>
                <a:avLst/>
                <a:gdLst/>
                <a:ahLst/>
                <a:cxnLst/>
                <a:rect l="l" t="t" r="r" b="b"/>
                <a:pathLst>
                  <a:path w="581" h="2685" extrusionOk="0">
                    <a:moveTo>
                      <a:pt x="160" y="0"/>
                    </a:moveTo>
                    <a:cubicBezTo>
                      <a:pt x="0" y="101"/>
                      <a:pt x="0" y="101"/>
                      <a:pt x="0" y="261"/>
                    </a:cubicBezTo>
                    <a:lnTo>
                      <a:pt x="240" y="2504"/>
                    </a:lnTo>
                    <a:cubicBezTo>
                      <a:pt x="240" y="2604"/>
                      <a:pt x="321" y="2684"/>
                      <a:pt x="421" y="2684"/>
                    </a:cubicBezTo>
                    <a:cubicBezTo>
                      <a:pt x="501" y="2604"/>
                      <a:pt x="581" y="2504"/>
                      <a:pt x="581" y="2424"/>
                    </a:cubicBezTo>
                    <a:lnTo>
                      <a:pt x="321" y="181"/>
                    </a:lnTo>
                    <a:cubicBezTo>
                      <a:pt x="240" y="101"/>
                      <a:pt x="240" y="0"/>
                      <a:pt x="160"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7" name="Google Shape;4227;p45"/>
              <p:cNvSpPr/>
              <p:nvPr/>
            </p:nvSpPr>
            <p:spPr>
              <a:xfrm>
                <a:off x="2195048" y="4177348"/>
                <a:ext cx="16693" cy="148805"/>
              </a:xfrm>
              <a:custGeom>
                <a:avLst/>
                <a:gdLst/>
                <a:ahLst/>
                <a:cxnLst/>
                <a:rect l="l" t="t" r="r" b="b"/>
                <a:pathLst>
                  <a:path w="582" h="5188" extrusionOk="0">
                    <a:moveTo>
                      <a:pt x="81" y="0"/>
                    </a:moveTo>
                    <a:cubicBezTo>
                      <a:pt x="1" y="0"/>
                      <a:pt x="1" y="100"/>
                      <a:pt x="1" y="180"/>
                    </a:cubicBezTo>
                    <a:lnTo>
                      <a:pt x="241" y="5107"/>
                    </a:lnTo>
                    <a:cubicBezTo>
                      <a:pt x="241" y="5187"/>
                      <a:pt x="321" y="5187"/>
                      <a:pt x="422" y="5187"/>
                    </a:cubicBezTo>
                    <a:cubicBezTo>
                      <a:pt x="502" y="5187"/>
                      <a:pt x="582" y="5107"/>
                      <a:pt x="582" y="5007"/>
                    </a:cubicBezTo>
                    <a:lnTo>
                      <a:pt x="241" y="180"/>
                    </a:lnTo>
                    <a:cubicBezTo>
                      <a:pt x="241" y="100"/>
                      <a:pt x="241" y="0"/>
                      <a:pt x="8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8" name="Google Shape;4228;p45"/>
              <p:cNvSpPr/>
              <p:nvPr/>
            </p:nvSpPr>
            <p:spPr>
              <a:xfrm>
                <a:off x="2204256" y="4342794"/>
                <a:ext cx="14399" cy="35652"/>
              </a:xfrm>
              <a:custGeom>
                <a:avLst/>
                <a:gdLst/>
                <a:ahLst/>
                <a:cxnLst/>
                <a:rect l="l" t="t" r="r" b="b"/>
                <a:pathLst>
                  <a:path w="502" h="1243" extrusionOk="0">
                    <a:moveTo>
                      <a:pt x="181" y="0"/>
                    </a:moveTo>
                    <a:cubicBezTo>
                      <a:pt x="101" y="0"/>
                      <a:pt x="0" y="80"/>
                      <a:pt x="101" y="161"/>
                    </a:cubicBezTo>
                    <a:lnTo>
                      <a:pt x="181" y="1082"/>
                    </a:lnTo>
                    <a:cubicBezTo>
                      <a:pt x="181" y="1242"/>
                      <a:pt x="261" y="1242"/>
                      <a:pt x="341" y="1242"/>
                    </a:cubicBezTo>
                    <a:cubicBezTo>
                      <a:pt x="421" y="1242"/>
                      <a:pt x="501" y="1162"/>
                      <a:pt x="421" y="1082"/>
                    </a:cubicBezTo>
                    <a:lnTo>
                      <a:pt x="341" y="80"/>
                    </a:lnTo>
                    <a:cubicBezTo>
                      <a:pt x="341" y="0"/>
                      <a:pt x="261" y="0"/>
                      <a:pt x="18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29" name="Google Shape;4229;p45"/>
              <p:cNvSpPr/>
              <p:nvPr/>
            </p:nvSpPr>
            <p:spPr>
              <a:xfrm>
                <a:off x="2178412" y="4270971"/>
                <a:ext cx="9207" cy="55185"/>
              </a:xfrm>
              <a:custGeom>
                <a:avLst/>
                <a:gdLst/>
                <a:ahLst/>
                <a:cxnLst/>
                <a:rect l="l" t="t" r="r" b="b"/>
                <a:pathLst>
                  <a:path w="321" h="1924" extrusionOk="0">
                    <a:moveTo>
                      <a:pt x="160" y="1"/>
                    </a:moveTo>
                    <a:cubicBezTo>
                      <a:pt x="80" y="1"/>
                      <a:pt x="0" y="81"/>
                      <a:pt x="0" y="161"/>
                    </a:cubicBezTo>
                    <a:lnTo>
                      <a:pt x="0" y="1743"/>
                    </a:lnTo>
                    <a:cubicBezTo>
                      <a:pt x="0" y="1843"/>
                      <a:pt x="80" y="1923"/>
                      <a:pt x="160" y="1923"/>
                    </a:cubicBezTo>
                    <a:cubicBezTo>
                      <a:pt x="240" y="1923"/>
                      <a:pt x="321" y="1843"/>
                      <a:pt x="321" y="1743"/>
                    </a:cubicBezTo>
                    <a:lnTo>
                      <a:pt x="321" y="161"/>
                    </a:lnTo>
                    <a:cubicBezTo>
                      <a:pt x="240" y="81"/>
                      <a:pt x="240" y="1"/>
                      <a:pt x="1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0" name="Google Shape;4230;p45"/>
              <p:cNvSpPr/>
              <p:nvPr/>
            </p:nvSpPr>
            <p:spPr>
              <a:xfrm>
                <a:off x="2221494" y="4139429"/>
                <a:ext cx="14399" cy="37947"/>
              </a:xfrm>
              <a:custGeom>
                <a:avLst/>
                <a:gdLst/>
                <a:ahLst/>
                <a:cxnLst/>
                <a:rect l="l" t="t" r="r" b="b"/>
                <a:pathLst>
                  <a:path w="502" h="1323" extrusionOk="0">
                    <a:moveTo>
                      <a:pt x="161" y="0"/>
                    </a:moveTo>
                    <a:cubicBezTo>
                      <a:pt x="80" y="0"/>
                      <a:pt x="0" y="80"/>
                      <a:pt x="0" y="160"/>
                    </a:cubicBezTo>
                    <a:lnTo>
                      <a:pt x="161" y="1242"/>
                    </a:lnTo>
                    <a:cubicBezTo>
                      <a:pt x="161" y="1322"/>
                      <a:pt x="241" y="1322"/>
                      <a:pt x="321" y="1322"/>
                    </a:cubicBezTo>
                    <a:cubicBezTo>
                      <a:pt x="401" y="1322"/>
                      <a:pt x="501" y="1242"/>
                      <a:pt x="401" y="1162"/>
                    </a:cubicBezTo>
                    <a:lnTo>
                      <a:pt x="321" y="80"/>
                    </a:lnTo>
                    <a:cubicBezTo>
                      <a:pt x="321" y="0"/>
                      <a:pt x="241" y="0"/>
                      <a:pt x="16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1" name="Google Shape;4231;p45"/>
              <p:cNvSpPr/>
              <p:nvPr/>
            </p:nvSpPr>
            <p:spPr>
              <a:xfrm>
                <a:off x="2221494" y="4227888"/>
                <a:ext cx="14399" cy="88486"/>
              </a:xfrm>
              <a:custGeom>
                <a:avLst/>
                <a:gdLst/>
                <a:ahLst/>
                <a:cxnLst/>
                <a:rect l="l" t="t" r="r" b="b"/>
                <a:pathLst>
                  <a:path w="502" h="3085" extrusionOk="0">
                    <a:moveTo>
                      <a:pt x="161" y="1"/>
                    </a:moveTo>
                    <a:cubicBezTo>
                      <a:pt x="80" y="1"/>
                      <a:pt x="0" y="81"/>
                      <a:pt x="0" y="161"/>
                    </a:cubicBezTo>
                    <a:lnTo>
                      <a:pt x="241" y="2925"/>
                    </a:lnTo>
                    <a:cubicBezTo>
                      <a:pt x="241" y="3005"/>
                      <a:pt x="321" y="3085"/>
                      <a:pt x="401" y="3085"/>
                    </a:cubicBezTo>
                    <a:cubicBezTo>
                      <a:pt x="501" y="3085"/>
                      <a:pt x="501" y="3005"/>
                      <a:pt x="501" y="2925"/>
                    </a:cubicBezTo>
                    <a:lnTo>
                      <a:pt x="321" y="161"/>
                    </a:lnTo>
                    <a:cubicBezTo>
                      <a:pt x="321" y="8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2" name="Google Shape;4232;p45"/>
              <p:cNvSpPr/>
              <p:nvPr/>
            </p:nvSpPr>
            <p:spPr>
              <a:xfrm>
                <a:off x="2252501" y="4316348"/>
                <a:ext cx="14399" cy="71850"/>
              </a:xfrm>
              <a:custGeom>
                <a:avLst/>
                <a:gdLst/>
                <a:ahLst/>
                <a:cxnLst/>
                <a:rect l="l" t="t" r="r" b="b"/>
                <a:pathLst>
                  <a:path w="502" h="2505" extrusionOk="0">
                    <a:moveTo>
                      <a:pt x="161" y="1"/>
                    </a:moveTo>
                    <a:cubicBezTo>
                      <a:pt x="81" y="1"/>
                      <a:pt x="1" y="81"/>
                      <a:pt x="1" y="161"/>
                    </a:cubicBezTo>
                    <a:lnTo>
                      <a:pt x="161" y="2344"/>
                    </a:lnTo>
                    <a:cubicBezTo>
                      <a:pt x="161" y="2424"/>
                      <a:pt x="241" y="2505"/>
                      <a:pt x="321" y="2505"/>
                    </a:cubicBezTo>
                    <a:cubicBezTo>
                      <a:pt x="421" y="2505"/>
                      <a:pt x="502" y="2424"/>
                      <a:pt x="502" y="2344"/>
                    </a:cubicBezTo>
                    <a:lnTo>
                      <a:pt x="321" y="81"/>
                    </a:lnTo>
                    <a:cubicBezTo>
                      <a:pt x="321" y="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3" name="Google Shape;4233;p45"/>
              <p:cNvSpPr/>
              <p:nvPr/>
            </p:nvSpPr>
            <p:spPr>
              <a:xfrm>
                <a:off x="2505861" y="4104579"/>
                <a:ext cx="17267" cy="77959"/>
              </a:xfrm>
              <a:custGeom>
                <a:avLst/>
                <a:gdLst/>
                <a:ahLst/>
                <a:cxnLst/>
                <a:rect l="l" t="t" r="r" b="b"/>
                <a:pathLst>
                  <a:path w="602" h="2718" extrusionOk="0">
                    <a:moveTo>
                      <a:pt x="234" y="1"/>
                    </a:moveTo>
                    <a:cubicBezTo>
                      <a:pt x="220" y="1"/>
                      <a:pt x="204" y="11"/>
                      <a:pt x="181" y="33"/>
                    </a:cubicBezTo>
                    <a:cubicBezTo>
                      <a:pt x="1" y="33"/>
                      <a:pt x="1" y="134"/>
                      <a:pt x="1" y="214"/>
                    </a:cubicBezTo>
                    <a:lnTo>
                      <a:pt x="261" y="2637"/>
                    </a:lnTo>
                    <a:cubicBezTo>
                      <a:pt x="261" y="2717"/>
                      <a:pt x="341" y="2717"/>
                      <a:pt x="421" y="2717"/>
                    </a:cubicBezTo>
                    <a:cubicBezTo>
                      <a:pt x="501" y="2717"/>
                      <a:pt x="601" y="2637"/>
                      <a:pt x="601" y="2537"/>
                    </a:cubicBezTo>
                    <a:lnTo>
                      <a:pt x="341" y="134"/>
                    </a:lnTo>
                    <a:cubicBezTo>
                      <a:pt x="284" y="62"/>
                      <a:pt x="267" y="1"/>
                      <a:pt x="234"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4" name="Google Shape;4234;p45"/>
              <p:cNvSpPr/>
              <p:nvPr/>
            </p:nvSpPr>
            <p:spPr>
              <a:xfrm>
                <a:off x="2525394" y="4234772"/>
                <a:ext cx="18988" cy="105752"/>
              </a:xfrm>
              <a:custGeom>
                <a:avLst/>
                <a:gdLst/>
                <a:ahLst/>
                <a:cxnLst/>
                <a:rect l="l" t="t" r="r" b="b"/>
                <a:pathLst>
                  <a:path w="662" h="3687" extrusionOk="0">
                    <a:moveTo>
                      <a:pt x="161" y="1"/>
                    </a:moveTo>
                    <a:cubicBezTo>
                      <a:pt x="81" y="1"/>
                      <a:pt x="1" y="101"/>
                      <a:pt x="1" y="181"/>
                    </a:cubicBezTo>
                    <a:lnTo>
                      <a:pt x="321" y="3606"/>
                    </a:lnTo>
                    <a:cubicBezTo>
                      <a:pt x="321" y="3686"/>
                      <a:pt x="421" y="3686"/>
                      <a:pt x="501" y="3686"/>
                    </a:cubicBezTo>
                    <a:cubicBezTo>
                      <a:pt x="581" y="3686"/>
                      <a:pt x="661" y="3606"/>
                      <a:pt x="661" y="3506"/>
                    </a:cubicBezTo>
                    <a:lnTo>
                      <a:pt x="321" y="181"/>
                    </a:lnTo>
                    <a:cubicBezTo>
                      <a:pt x="321" y="10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5" name="Google Shape;4235;p45"/>
              <p:cNvSpPr/>
              <p:nvPr/>
            </p:nvSpPr>
            <p:spPr>
              <a:xfrm>
                <a:off x="2556429" y="4148608"/>
                <a:ext cx="21282" cy="105724"/>
              </a:xfrm>
              <a:custGeom>
                <a:avLst/>
                <a:gdLst/>
                <a:ahLst/>
                <a:cxnLst/>
                <a:rect l="l" t="t" r="r" b="b"/>
                <a:pathLst>
                  <a:path w="742" h="3686" extrusionOk="0">
                    <a:moveTo>
                      <a:pt x="160" y="1"/>
                    </a:moveTo>
                    <a:cubicBezTo>
                      <a:pt x="80" y="1"/>
                      <a:pt x="0" y="101"/>
                      <a:pt x="0" y="181"/>
                    </a:cubicBezTo>
                    <a:cubicBezTo>
                      <a:pt x="0" y="1262"/>
                      <a:pt x="160" y="2424"/>
                      <a:pt x="421" y="3506"/>
                    </a:cubicBezTo>
                    <a:cubicBezTo>
                      <a:pt x="421" y="3606"/>
                      <a:pt x="501" y="3686"/>
                      <a:pt x="581" y="3686"/>
                    </a:cubicBezTo>
                    <a:cubicBezTo>
                      <a:pt x="661" y="3606"/>
                      <a:pt x="741" y="3506"/>
                      <a:pt x="661" y="3426"/>
                    </a:cubicBezTo>
                    <a:cubicBezTo>
                      <a:pt x="421" y="2344"/>
                      <a:pt x="341" y="1262"/>
                      <a:pt x="341" y="181"/>
                    </a:cubicBezTo>
                    <a:cubicBezTo>
                      <a:pt x="341" y="101"/>
                      <a:pt x="240" y="1"/>
                      <a:pt x="16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6" name="Google Shape;4236;p45"/>
              <p:cNvSpPr/>
              <p:nvPr/>
            </p:nvSpPr>
            <p:spPr>
              <a:xfrm>
                <a:off x="2589731" y="4103231"/>
                <a:ext cx="14399" cy="48273"/>
              </a:xfrm>
              <a:custGeom>
                <a:avLst/>
                <a:gdLst/>
                <a:ahLst/>
                <a:cxnLst/>
                <a:rect l="l" t="t" r="r" b="b"/>
                <a:pathLst>
                  <a:path w="502" h="1683" extrusionOk="0">
                    <a:moveTo>
                      <a:pt x="81" y="0"/>
                    </a:moveTo>
                    <a:cubicBezTo>
                      <a:pt x="1" y="0"/>
                      <a:pt x="1" y="80"/>
                      <a:pt x="1" y="181"/>
                    </a:cubicBezTo>
                    <a:lnTo>
                      <a:pt x="181" y="1502"/>
                    </a:lnTo>
                    <a:cubicBezTo>
                      <a:pt x="181" y="1583"/>
                      <a:pt x="261" y="1683"/>
                      <a:pt x="341" y="1683"/>
                    </a:cubicBezTo>
                    <a:cubicBezTo>
                      <a:pt x="421" y="1583"/>
                      <a:pt x="501" y="1502"/>
                      <a:pt x="501" y="1422"/>
                    </a:cubicBezTo>
                    <a:lnTo>
                      <a:pt x="341" y="181"/>
                    </a:lnTo>
                    <a:cubicBezTo>
                      <a:pt x="261" y="80"/>
                      <a:pt x="261" y="0"/>
                      <a:pt x="8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7" name="Google Shape;4237;p45"/>
              <p:cNvSpPr/>
              <p:nvPr/>
            </p:nvSpPr>
            <p:spPr>
              <a:xfrm>
                <a:off x="2606396" y="4186154"/>
                <a:ext cx="21856" cy="127924"/>
              </a:xfrm>
              <a:custGeom>
                <a:avLst/>
                <a:gdLst/>
                <a:ahLst/>
                <a:cxnLst/>
                <a:rect l="l" t="t" r="r" b="b"/>
                <a:pathLst>
                  <a:path w="762" h="4460" extrusionOk="0">
                    <a:moveTo>
                      <a:pt x="249" y="0"/>
                    </a:moveTo>
                    <a:cubicBezTo>
                      <a:pt x="228" y="0"/>
                      <a:pt x="204" y="10"/>
                      <a:pt x="181" y="34"/>
                    </a:cubicBezTo>
                    <a:cubicBezTo>
                      <a:pt x="101" y="34"/>
                      <a:pt x="1" y="114"/>
                      <a:pt x="1" y="194"/>
                    </a:cubicBezTo>
                    <a:lnTo>
                      <a:pt x="421" y="4300"/>
                    </a:lnTo>
                    <a:cubicBezTo>
                      <a:pt x="421" y="4380"/>
                      <a:pt x="501" y="4460"/>
                      <a:pt x="601" y="4460"/>
                    </a:cubicBezTo>
                    <a:cubicBezTo>
                      <a:pt x="682" y="4460"/>
                      <a:pt x="762" y="4380"/>
                      <a:pt x="762" y="4300"/>
                    </a:cubicBezTo>
                    <a:lnTo>
                      <a:pt x="341" y="114"/>
                    </a:lnTo>
                    <a:cubicBezTo>
                      <a:pt x="341" y="57"/>
                      <a:pt x="301" y="0"/>
                      <a:pt x="24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8" name="Google Shape;4238;p45"/>
              <p:cNvSpPr/>
              <p:nvPr/>
            </p:nvSpPr>
            <p:spPr>
              <a:xfrm>
                <a:off x="2582847" y="4289930"/>
                <a:ext cx="9207" cy="33931"/>
              </a:xfrm>
              <a:custGeom>
                <a:avLst/>
                <a:gdLst/>
                <a:ahLst/>
                <a:cxnLst/>
                <a:rect l="l" t="t" r="r" b="b"/>
                <a:pathLst>
                  <a:path w="321" h="1183" extrusionOk="0">
                    <a:moveTo>
                      <a:pt x="161" y="1"/>
                    </a:moveTo>
                    <a:cubicBezTo>
                      <a:pt x="80" y="1"/>
                      <a:pt x="0" y="81"/>
                      <a:pt x="0" y="181"/>
                    </a:cubicBezTo>
                    <a:lnTo>
                      <a:pt x="0" y="1002"/>
                    </a:lnTo>
                    <a:cubicBezTo>
                      <a:pt x="0" y="1082"/>
                      <a:pt x="80" y="1182"/>
                      <a:pt x="161" y="1182"/>
                    </a:cubicBezTo>
                    <a:cubicBezTo>
                      <a:pt x="241" y="1182"/>
                      <a:pt x="321" y="1082"/>
                      <a:pt x="321" y="1002"/>
                    </a:cubicBezTo>
                    <a:lnTo>
                      <a:pt x="321" y="181"/>
                    </a:lnTo>
                    <a:cubicBezTo>
                      <a:pt x="321" y="8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39" name="Google Shape;4239;p45"/>
              <p:cNvSpPr/>
              <p:nvPr/>
            </p:nvSpPr>
            <p:spPr>
              <a:xfrm>
                <a:off x="2649478" y="4100936"/>
                <a:ext cx="17267" cy="74116"/>
              </a:xfrm>
              <a:custGeom>
                <a:avLst/>
                <a:gdLst/>
                <a:ahLst/>
                <a:cxnLst/>
                <a:rect l="l" t="t" r="r" b="b"/>
                <a:pathLst>
                  <a:path w="602" h="2584" extrusionOk="0">
                    <a:moveTo>
                      <a:pt x="181" y="0"/>
                    </a:moveTo>
                    <a:cubicBezTo>
                      <a:pt x="101" y="0"/>
                      <a:pt x="1" y="80"/>
                      <a:pt x="1" y="160"/>
                    </a:cubicBezTo>
                    <a:lnTo>
                      <a:pt x="261" y="2424"/>
                    </a:lnTo>
                    <a:cubicBezTo>
                      <a:pt x="261" y="2504"/>
                      <a:pt x="341" y="2584"/>
                      <a:pt x="421" y="2584"/>
                    </a:cubicBezTo>
                    <a:cubicBezTo>
                      <a:pt x="501" y="2584"/>
                      <a:pt x="602" y="2504"/>
                      <a:pt x="501" y="2424"/>
                    </a:cubicBezTo>
                    <a:lnTo>
                      <a:pt x="341" y="160"/>
                    </a:lnTo>
                    <a:cubicBezTo>
                      <a:pt x="341" y="80"/>
                      <a:pt x="261" y="0"/>
                      <a:pt x="18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0" name="Google Shape;4240;p45"/>
              <p:cNvSpPr/>
              <p:nvPr/>
            </p:nvSpPr>
            <p:spPr>
              <a:xfrm>
                <a:off x="2671306" y="4213518"/>
                <a:ext cx="18988" cy="95972"/>
              </a:xfrm>
              <a:custGeom>
                <a:avLst/>
                <a:gdLst/>
                <a:ahLst/>
                <a:cxnLst/>
                <a:rect l="l" t="t" r="r" b="b"/>
                <a:pathLst>
                  <a:path w="662" h="3346" extrusionOk="0">
                    <a:moveTo>
                      <a:pt x="161" y="1"/>
                    </a:moveTo>
                    <a:cubicBezTo>
                      <a:pt x="81" y="1"/>
                      <a:pt x="1" y="81"/>
                      <a:pt x="1" y="161"/>
                    </a:cubicBezTo>
                    <a:lnTo>
                      <a:pt x="341" y="3245"/>
                    </a:lnTo>
                    <a:cubicBezTo>
                      <a:pt x="341" y="3346"/>
                      <a:pt x="421" y="3346"/>
                      <a:pt x="502" y="3346"/>
                    </a:cubicBezTo>
                    <a:cubicBezTo>
                      <a:pt x="582" y="3346"/>
                      <a:pt x="662" y="3245"/>
                      <a:pt x="662" y="3165"/>
                    </a:cubicBezTo>
                    <a:lnTo>
                      <a:pt x="341" y="161"/>
                    </a:lnTo>
                    <a:cubicBezTo>
                      <a:pt x="341" y="8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1" name="Google Shape;4241;p45"/>
              <p:cNvSpPr/>
              <p:nvPr/>
            </p:nvSpPr>
            <p:spPr>
              <a:xfrm>
                <a:off x="2692560" y="4108394"/>
                <a:ext cx="9809" cy="64364"/>
              </a:xfrm>
              <a:custGeom>
                <a:avLst/>
                <a:gdLst/>
                <a:ahLst/>
                <a:cxnLst/>
                <a:rect l="l" t="t" r="r" b="b"/>
                <a:pathLst>
                  <a:path w="342" h="2244" extrusionOk="0">
                    <a:moveTo>
                      <a:pt x="181" y="1"/>
                    </a:moveTo>
                    <a:cubicBezTo>
                      <a:pt x="101" y="1"/>
                      <a:pt x="1" y="81"/>
                      <a:pt x="1" y="161"/>
                    </a:cubicBezTo>
                    <a:lnTo>
                      <a:pt x="1" y="2084"/>
                    </a:lnTo>
                    <a:cubicBezTo>
                      <a:pt x="1" y="2164"/>
                      <a:pt x="101" y="2244"/>
                      <a:pt x="181" y="2244"/>
                    </a:cubicBezTo>
                    <a:cubicBezTo>
                      <a:pt x="261" y="2244"/>
                      <a:pt x="341" y="2164"/>
                      <a:pt x="341" y="2084"/>
                    </a:cubicBezTo>
                    <a:lnTo>
                      <a:pt x="341" y="161"/>
                    </a:lnTo>
                    <a:cubicBezTo>
                      <a:pt x="341" y="81"/>
                      <a:pt x="261" y="1"/>
                      <a:pt x="18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2" name="Google Shape;4242;p45"/>
              <p:cNvSpPr/>
              <p:nvPr/>
            </p:nvSpPr>
            <p:spPr>
              <a:xfrm>
                <a:off x="2709799" y="4180217"/>
                <a:ext cx="23577" cy="119520"/>
              </a:xfrm>
              <a:custGeom>
                <a:avLst/>
                <a:gdLst/>
                <a:ahLst/>
                <a:cxnLst/>
                <a:rect l="l" t="t" r="r" b="b"/>
                <a:pathLst>
                  <a:path w="822" h="4167" extrusionOk="0">
                    <a:moveTo>
                      <a:pt x="161" y="0"/>
                    </a:moveTo>
                    <a:cubicBezTo>
                      <a:pt x="81" y="0"/>
                      <a:pt x="1" y="80"/>
                      <a:pt x="1" y="160"/>
                    </a:cubicBezTo>
                    <a:lnTo>
                      <a:pt x="501" y="4006"/>
                    </a:lnTo>
                    <a:cubicBezTo>
                      <a:pt x="501" y="4086"/>
                      <a:pt x="582" y="4166"/>
                      <a:pt x="662" y="4166"/>
                    </a:cubicBezTo>
                    <a:cubicBezTo>
                      <a:pt x="742" y="4166"/>
                      <a:pt x="822" y="4086"/>
                      <a:pt x="822" y="4006"/>
                    </a:cubicBezTo>
                    <a:lnTo>
                      <a:pt x="742" y="3826"/>
                    </a:lnTo>
                    <a:lnTo>
                      <a:pt x="742" y="3746"/>
                    </a:lnTo>
                    <a:lnTo>
                      <a:pt x="321" y="80"/>
                    </a:lnTo>
                    <a:cubicBezTo>
                      <a:pt x="321" y="0"/>
                      <a:pt x="241" y="0"/>
                      <a:pt x="161"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3" name="Google Shape;4243;p45"/>
              <p:cNvSpPr/>
              <p:nvPr/>
            </p:nvSpPr>
            <p:spPr>
              <a:xfrm>
                <a:off x="2735671" y="4110688"/>
                <a:ext cx="14370" cy="47728"/>
              </a:xfrm>
              <a:custGeom>
                <a:avLst/>
                <a:gdLst/>
                <a:ahLst/>
                <a:cxnLst/>
                <a:rect l="l" t="t" r="r" b="b"/>
                <a:pathLst>
                  <a:path w="501" h="1664" extrusionOk="0">
                    <a:moveTo>
                      <a:pt x="100" y="1"/>
                    </a:moveTo>
                    <a:cubicBezTo>
                      <a:pt x="0" y="1"/>
                      <a:pt x="0" y="81"/>
                      <a:pt x="0" y="161"/>
                    </a:cubicBezTo>
                    <a:lnTo>
                      <a:pt x="180" y="1503"/>
                    </a:lnTo>
                    <a:cubicBezTo>
                      <a:pt x="180" y="1583"/>
                      <a:pt x="260" y="1663"/>
                      <a:pt x="341" y="1663"/>
                    </a:cubicBezTo>
                    <a:cubicBezTo>
                      <a:pt x="421" y="1663"/>
                      <a:pt x="501" y="1583"/>
                      <a:pt x="501" y="1503"/>
                    </a:cubicBezTo>
                    <a:lnTo>
                      <a:pt x="260" y="161"/>
                    </a:lnTo>
                    <a:cubicBezTo>
                      <a:pt x="260" y="81"/>
                      <a:pt x="180" y="1"/>
                      <a:pt x="10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4" name="Google Shape;4244;p45"/>
              <p:cNvSpPr/>
              <p:nvPr/>
            </p:nvSpPr>
            <p:spPr>
              <a:xfrm>
                <a:off x="2745424" y="4191690"/>
                <a:ext cx="24151" cy="89088"/>
              </a:xfrm>
              <a:custGeom>
                <a:avLst/>
                <a:gdLst/>
                <a:ahLst/>
                <a:cxnLst/>
                <a:rect l="l" t="t" r="r" b="b"/>
                <a:pathLst>
                  <a:path w="842" h="3106" extrusionOk="0">
                    <a:moveTo>
                      <a:pt x="161" y="1"/>
                    </a:moveTo>
                    <a:cubicBezTo>
                      <a:pt x="81" y="101"/>
                      <a:pt x="1" y="181"/>
                      <a:pt x="1" y="261"/>
                    </a:cubicBezTo>
                    <a:lnTo>
                      <a:pt x="501" y="2925"/>
                    </a:lnTo>
                    <a:cubicBezTo>
                      <a:pt x="581" y="3005"/>
                      <a:pt x="581" y="3105"/>
                      <a:pt x="661" y="3105"/>
                    </a:cubicBezTo>
                    <a:cubicBezTo>
                      <a:pt x="762" y="3005"/>
                      <a:pt x="842" y="3005"/>
                      <a:pt x="842" y="2925"/>
                    </a:cubicBezTo>
                    <a:lnTo>
                      <a:pt x="842" y="2765"/>
                    </a:lnTo>
                    <a:lnTo>
                      <a:pt x="842" y="2685"/>
                    </a:lnTo>
                    <a:lnTo>
                      <a:pt x="341" y="181"/>
                    </a:lnTo>
                    <a:cubicBezTo>
                      <a:pt x="341" y="101"/>
                      <a:pt x="26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5" name="Google Shape;4245;p45"/>
              <p:cNvSpPr/>
              <p:nvPr/>
            </p:nvSpPr>
            <p:spPr>
              <a:xfrm>
                <a:off x="2788506" y="4112036"/>
                <a:ext cx="16693" cy="46380"/>
              </a:xfrm>
              <a:custGeom>
                <a:avLst/>
                <a:gdLst/>
                <a:ahLst/>
                <a:cxnLst/>
                <a:rect l="l" t="t" r="r" b="b"/>
                <a:pathLst>
                  <a:path w="582" h="1617" extrusionOk="0">
                    <a:moveTo>
                      <a:pt x="242" y="1"/>
                    </a:moveTo>
                    <a:cubicBezTo>
                      <a:pt x="218" y="1"/>
                      <a:pt x="190" y="10"/>
                      <a:pt x="161" y="34"/>
                    </a:cubicBezTo>
                    <a:cubicBezTo>
                      <a:pt x="81" y="34"/>
                      <a:pt x="1" y="114"/>
                      <a:pt x="81" y="194"/>
                    </a:cubicBezTo>
                    <a:lnTo>
                      <a:pt x="261" y="1536"/>
                    </a:lnTo>
                    <a:cubicBezTo>
                      <a:pt x="261" y="1616"/>
                      <a:pt x="341" y="1616"/>
                      <a:pt x="421" y="1616"/>
                    </a:cubicBezTo>
                    <a:cubicBezTo>
                      <a:pt x="501" y="1616"/>
                      <a:pt x="582" y="1536"/>
                      <a:pt x="582" y="1456"/>
                    </a:cubicBezTo>
                    <a:lnTo>
                      <a:pt x="341" y="114"/>
                    </a:lnTo>
                    <a:cubicBezTo>
                      <a:pt x="341" y="57"/>
                      <a:pt x="301" y="1"/>
                      <a:pt x="24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6" name="Google Shape;4246;p45"/>
              <p:cNvSpPr/>
              <p:nvPr/>
            </p:nvSpPr>
            <p:spPr>
              <a:xfrm>
                <a:off x="2802876" y="4208929"/>
                <a:ext cx="24151" cy="88514"/>
              </a:xfrm>
              <a:custGeom>
                <a:avLst/>
                <a:gdLst/>
                <a:ahLst/>
                <a:cxnLst/>
                <a:rect l="l" t="t" r="r" b="b"/>
                <a:pathLst>
                  <a:path w="842" h="3086" extrusionOk="0">
                    <a:moveTo>
                      <a:pt x="161" y="1"/>
                    </a:moveTo>
                    <a:cubicBezTo>
                      <a:pt x="81" y="1"/>
                      <a:pt x="0" y="81"/>
                      <a:pt x="0" y="161"/>
                    </a:cubicBezTo>
                    <a:lnTo>
                      <a:pt x="501" y="2905"/>
                    </a:lnTo>
                    <a:cubicBezTo>
                      <a:pt x="501" y="3005"/>
                      <a:pt x="581" y="3085"/>
                      <a:pt x="661" y="3085"/>
                    </a:cubicBezTo>
                    <a:cubicBezTo>
                      <a:pt x="761" y="3085"/>
                      <a:pt x="842" y="3005"/>
                      <a:pt x="842" y="2905"/>
                    </a:cubicBezTo>
                    <a:lnTo>
                      <a:pt x="341" y="161"/>
                    </a:lnTo>
                    <a:cubicBezTo>
                      <a:pt x="341" y="81"/>
                      <a:pt x="26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7" name="Google Shape;4247;p45"/>
              <p:cNvSpPr/>
              <p:nvPr/>
            </p:nvSpPr>
            <p:spPr>
              <a:xfrm>
                <a:off x="2826999" y="4112983"/>
                <a:ext cx="12104" cy="45433"/>
              </a:xfrm>
              <a:custGeom>
                <a:avLst/>
                <a:gdLst/>
                <a:ahLst/>
                <a:cxnLst/>
                <a:rect l="l" t="t" r="r" b="b"/>
                <a:pathLst>
                  <a:path w="422" h="1584" extrusionOk="0">
                    <a:moveTo>
                      <a:pt x="81" y="1"/>
                    </a:moveTo>
                    <a:cubicBezTo>
                      <a:pt x="1" y="1"/>
                      <a:pt x="1" y="81"/>
                      <a:pt x="1" y="161"/>
                    </a:cubicBezTo>
                    <a:lnTo>
                      <a:pt x="81" y="1423"/>
                    </a:lnTo>
                    <a:cubicBezTo>
                      <a:pt x="81" y="1583"/>
                      <a:pt x="161" y="1583"/>
                      <a:pt x="241" y="1583"/>
                    </a:cubicBezTo>
                    <a:cubicBezTo>
                      <a:pt x="321" y="1583"/>
                      <a:pt x="421" y="1503"/>
                      <a:pt x="421" y="1423"/>
                    </a:cubicBezTo>
                    <a:lnTo>
                      <a:pt x="241" y="161"/>
                    </a:lnTo>
                    <a:cubicBezTo>
                      <a:pt x="241" y="81"/>
                      <a:pt x="161" y="1"/>
                      <a:pt x="8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8" name="Google Shape;4248;p45"/>
              <p:cNvSpPr/>
              <p:nvPr/>
            </p:nvSpPr>
            <p:spPr>
              <a:xfrm>
                <a:off x="2833883" y="4208929"/>
                <a:ext cx="21885" cy="81028"/>
              </a:xfrm>
              <a:custGeom>
                <a:avLst/>
                <a:gdLst/>
                <a:ahLst/>
                <a:cxnLst/>
                <a:rect l="l" t="t" r="r" b="b"/>
                <a:pathLst>
                  <a:path w="763" h="2825" extrusionOk="0">
                    <a:moveTo>
                      <a:pt x="181" y="1"/>
                    </a:moveTo>
                    <a:cubicBezTo>
                      <a:pt x="81" y="1"/>
                      <a:pt x="1" y="81"/>
                      <a:pt x="1" y="161"/>
                    </a:cubicBezTo>
                    <a:lnTo>
                      <a:pt x="422" y="2664"/>
                    </a:lnTo>
                    <a:cubicBezTo>
                      <a:pt x="422" y="2745"/>
                      <a:pt x="502" y="2825"/>
                      <a:pt x="582" y="2825"/>
                    </a:cubicBezTo>
                    <a:cubicBezTo>
                      <a:pt x="682" y="2745"/>
                      <a:pt x="762" y="2745"/>
                      <a:pt x="762" y="2584"/>
                    </a:cubicBezTo>
                    <a:lnTo>
                      <a:pt x="341" y="161"/>
                    </a:lnTo>
                    <a:cubicBezTo>
                      <a:pt x="341" y="81"/>
                      <a:pt x="261" y="1"/>
                      <a:pt x="18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49" name="Google Shape;4249;p45"/>
              <p:cNvSpPr/>
              <p:nvPr/>
            </p:nvSpPr>
            <p:spPr>
              <a:xfrm>
                <a:off x="2781622" y="4254306"/>
                <a:ext cx="14399" cy="50022"/>
              </a:xfrm>
              <a:custGeom>
                <a:avLst/>
                <a:gdLst/>
                <a:ahLst/>
                <a:cxnLst/>
                <a:rect l="l" t="t" r="r" b="b"/>
                <a:pathLst>
                  <a:path w="502" h="1744" extrusionOk="0">
                    <a:moveTo>
                      <a:pt x="161" y="1"/>
                    </a:moveTo>
                    <a:cubicBezTo>
                      <a:pt x="80" y="1"/>
                      <a:pt x="0" y="81"/>
                      <a:pt x="0" y="161"/>
                    </a:cubicBezTo>
                    <a:lnTo>
                      <a:pt x="241" y="1663"/>
                    </a:lnTo>
                    <a:cubicBezTo>
                      <a:pt x="241" y="1743"/>
                      <a:pt x="321" y="1743"/>
                      <a:pt x="401" y="1743"/>
                    </a:cubicBezTo>
                    <a:cubicBezTo>
                      <a:pt x="501" y="1743"/>
                      <a:pt x="501" y="1663"/>
                      <a:pt x="501" y="1583"/>
                    </a:cubicBezTo>
                    <a:lnTo>
                      <a:pt x="321" y="161"/>
                    </a:lnTo>
                    <a:cubicBezTo>
                      <a:pt x="321" y="81"/>
                      <a:pt x="241" y="1"/>
                      <a:pt x="16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250" name="Google Shape;4250;p45"/>
            <p:cNvGrpSpPr/>
            <p:nvPr/>
          </p:nvGrpSpPr>
          <p:grpSpPr>
            <a:xfrm rot="1303297">
              <a:off x="5592867" y="436347"/>
              <a:ext cx="694007" cy="857375"/>
              <a:chOff x="1534386" y="4537210"/>
              <a:chExt cx="694002" cy="857368"/>
            </a:xfrm>
          </p:grpSpPr>
          <p:sp>
            <p:nvSpPr>
              <p:cNvPr id="4251" name="Google Shape;4251;p45"/>
              <p:cNvSpPr/>
              <p:nvPr/>
            </p:nvSpPr>
            <p:spPr>
              <a:xfrm>
                <a:off x="1719278" y="5119367"/>
                <a:ext cx="326550" cy="254758"/>
              </a:xfrm>
              <a:custGeom>
                <a:avLst/>
                <a:gdLst/>
                <a:ahLst/>
                <a:cxnLst/>
                <a:rect l="l" t="t" r="r" b="b"/>
                <a:pathLst>
                  <a:path w="11385" h="8882" extrusionOk="0">
                    <a:moveTo>
                      <a:pt x="11344" y="0"/>
                    </a:moveTo>
                    <a:cubicBezTo>
                      <a:pt x="11245" y="0"/>
                      <a:pt x="10756" y="530"/>
                      <a:pt x="10399" y="886"/>
                    </a:cubicBezTo>
                    <a:cubicBezTo>
                      <a:pt x="9818" y="1467"/>
                      <a:pt x="9318" y="1968"/>
                      <a:pt x="8737" y="2469"/>
                    </a:cubicBezTo>
                    <a:cubicBezTo>
                      <a:pt x="6814" y="4211"/>
                      <a:pt x="4651" y="5633"/>
                      <a:pt x="2488" y="7055"/>
                    </a:cubicBezTo>
                    <a:cubicBezTo>
                      <a:pt x="1727" y="7556"/>
                      <a:pt x="986" y="8057"/>
                      <a:pt x="305" y="8557"/>
                    </a:cubicBezTo>
                    <a:cubicBezTo>
                      <a:pt x="0" y="8746"/>
                      <a:pt x="53" y="8882"/>
                      <a:pt x="294" y="8882"/>
                    </a:cubicBezTo>
                    <a:cubicBezTo>
                      <a:pt x="387" y="8882"/>
                      <a:pt x="507" y="8862"/>
                      <a:pt x="645" y="8818"/>
                    </a:cubicBezTo>
                    <a:cubicBezTo>
                      <a:pt x="3730" y="7476"/>
                      <a:pt x="6393" y="6054"/>
                      <a:pt x="8737" y="3630"/>
                    </a:cubicBezTo>
                    <a:cubicBezTo>
                      <a:pt x="9578" y="2809"/>
                      <a:pt x="10740" y="1307"/>
                      <a:pt x="11240" y="306"/>
                    </a:cubicBezTo>
                    <a:cubicBezTo>
                      <a:pt x="11361" y="87"/>
                      <a:pt x="11385" y="0"/>
                      <a:pt x="11344" y="0"/>
                    </a:cubicBezTo>
                    <a:close/>
                  </a:path>
                </a:pathLst>
              </a:custGeom>
              <a:solidFill>
                <a:srgbClr val="3A99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2" name="Google Shape;4252;p45"/>
              <p:cNvSpPr/>
              <p:nvPr/>
            </p:nvSpPr>
            <p:spPr>
              <a:xfrm>
                <a:off x="1776272" y="4601432"/>
                <a:ext cx="35624" cy="586643"/>
              </a:xfrm>
              <a:custGeom>
                <a:avLst/>
                <a:gdLst/>
                <a:ahLst/>
                <a:cxnLst/>
                <a:rect l="l" t="t" r="r" b="b"/>
                <a:pathLst>
                  <a:path w="1242" h="20453" extrusionOk="0">
                    <a:moveTo>
                      <a:pt x="725" y="0"/>
                    </a:moveTo>
                    <a:cubicBezTo>
                      <a:pt x="625" y="0"/>
                      <a:pt x="563" y="846"/>
                      <a:pt x="501" y="1498"/>
                    </a:cubicBezTo>
                    <a:cubicBezTo>
                      <a:pt x="401" y="2420"/>
                      <a:pt x="320" y="3341"/>
                      <a:pt x="320" y="4242"/>
                    </a:cubicBezTo>
                    <a:cubicBezTo>
                      <a:pt x="0" y="8088"/>
                      <a:pt x="0" y="11933"/>
                      <a:pt x="320" y="15679"/>
                    </a:cubicBezTo>
                    <a:cubicBezTo>
                      <a:pt x="401" y="17101"/>
                      <a:pt x="581" y="18523"/>
                      <a:pt x="741" y="19945"/>
                    </a:cubicBezTo>
                    <a:cubicBezTo>
                      <a:pt x="778" y="20285"/>
                      <a:pt x="869" y="20452"/>
                      <a:pt x="958" y="20452"/>
                    </a:cubicBezTo>
                    <a:cubicBezTo>
                      <a:pt x="1062" y="20452"/>
                      <a:pt x="1162" y="20220"/>
                      <a:pt x="1162" y="19765"/>
                    </a:cubicBezTo>
                    <a:lnTo>
                      <a:pt x="1162" y="4923"/>
                    </a:lnTo>
                    <a:cubicBezTo>
                      <a:pt x="1162" y="3421"/>
                      <a:pt x="1242" y="1739"/>
                      <a:pt x="821" y="237"/>
                    </a:cubicBezTo>
                    <a:cubicBezTo>
                      <a:pt x="785" y="71"/>
                      <a:pt x="753" y="0"/>
                      <a:pt x="725" y="0"/>
                    </a:cubicBezTo>
                    <a:close/>
                  </a:path>
                </a:pathLst>
              </a:custGeom>
              <a:solidFill>
                <a:srgbClr val="39997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3" name="Google Shape;4253;p45"/>
              <p:cNvSpPr/>
              <p:nvPr/>
            </p:nvSpPr>
            <p:spPr>
              <a:xfrm>
                <a:off x="1863527" y="4537210"/>
                <a:ext cx="182679" cy="440563"/>
              </a:xfrm>
              <a:custGeom>
                <a:avLst/>
                <a:gdLst/>
                <a:ahLst/>
                <a:cxnLst/>
                <a:rect l="l" t="t" r="r" b="b"/>
                <a:pathLst>
                  <a:path w="6369" h="15360" extrusionOk="0">
                    <a:moveTo>
                      <a:pt x="6345" y="0"/>
                    </a:moveTo>
                    <a:cubicBezTo>
                      <a:pt x="6273" y="0"/>
                      <a:pt x="5867" y="622"/>
                      <a:pt x="5550" y="1074"/>
                    </a:cubicBezTo>
                    <a:cubicBezTo>
                      <a:pt x="5050" y="1815"/>
                      <a:pt x="4629" y="2476"/>
                      <a:pt x="4289" y="3237"/>
                    </a:cubicBezTo>
                    <a:cubicBezTo>
                      <a:pt x="2867" y="5981"/>
                      <a:pt x="1705" y="8905"/>
                      <a:pt x="864" y="11909"/>
                    </a:cubicBezTo>
                    <a:cubicBezTo>
                      <a:pt x="543" y="12991"/>
                      <a:pt x="283" y="13992"/>
                      <a:pt x="42" y="14913"/>
                    </a:cubicBezTo>
                    <a:cubicBezTo>
                      <a:pt x="1" y="15215"/>
                      <a:pt x="24" y="15360"/>
                      <a:pt x="89" y="15360"/>
                    </a:cubicBezTo>
                    <a:cubicBezTo>
                      <a:pt x="150" y="15360"/>
                      <a:pt x="247" y="15235"/>
                      <a:pt x="363" y="14994"/>
                    </a:cubicBezTo>
                    <a:cubicBezTo>
                      <a:pt x="1785" y="11408"/>
                      <a:pt x="3047" y="7663"/>
                      <a:pt x="4549" y="4158"/>
                    </a:cubicBezTo>
                    <a:cubicBezTo>
                      <a:pt x="5050" y="2896"/>
                      <a:pt x="5971" y="1234"/>
                      <a:pt x="6291" y="232"/>
                    </a:cubicBezTo>
                    <a:cubicBezTo>
                      <a:pt x="6356" y="68"/>
                      <a:pt x="6369" y="0"/>
                      <a:pt x="6345" y="0"/>
                    </a:cubicBezTo>
                    <a:close/>
                  </a:path>
                </a:pathLst>
              </a:custGeom>
              <a:solidFill>
                <a:srgbClr val="3A998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4" name="Google Shape;4254;p45"/>
              <p:cNvSpPr/>
              <p:nvPr/>
            </p:nvSpPr>
            <p:spPr>
              <a:xfrm>
                <a:off x="1761902" y="5011976"/>
                <a:ext cx="272885" cy="293106"/>
              </a:xfrm>
              <a:custGeom>
                <a:avLst/>
                <a:gdLst/>
                <a:ahLst/>
                <a:cxnLst/>
                <a:rect l="l" t="t" r="r" b="b"/>
                <a:pathLst>
                  <a:path w="9514" h="10219" extrusionOk="0">
                    <a:moveTo>
                      <a:pt x="8968" y="0"/>
                    </a:moveTo>
                    <a:cubicBezTo>
                      <a:pt x="8488" y="0"/>
                      <a:pt x="7554" y="1490"/>
                      <a:pt x="7171" y="1947"/>
                    </a:cubicBezTo>
                    <a:cubicBezTo>
                      <a:pt x="5668" y="3869"/>
                      <a:pt x="4246" y="5712"/>
                      <a:pt x="2584" y="7454"/>
                    </a:cubicBezTo>
                    <a:cubicBezTo>
                      <a:pt x="1743" y="8376"/>
                      <a:pt x="902" y="9297"/>
                      <a:pt x="0" y="10218"/>
                    </a:cubicBezTo>
                    <a:cubicBezTo>
                      <a:pt x="1002" y="10058"/>
                      <a:pt x="2003" y="9297"/>
                      <a:pt x="2904" y="8556"/>
                    </a:cubicBezTo>
                    <a:cubicBezTo>
                      <a:pt x="4827" y="6713"/>
                      <a:pt x="6410" y="4711"/>
                      <a:pt x="8012" y="2547"/>
                    </a:cubicBezTo>
                    <a:cubicBezTo>
                      <a:pt x="8412" y="1947"/>
                      <a:pt x="9514" y="364"/>
                      <a:pt x="9093" y="44"/>
                    </a:cubicBezTo>
                    <a:cubicBezTo>
                      <a:pt x="9056" y="14"/>
                      <a:pt x="9014" y="0"/>
                      <a:pt x="8968" y="0"/>
                    </a:cubicBezTo>
                    <a:close/>
                  </a:path>
                </a:pathLst>
              </a:custGeom>
              <a:solidFill>
                <a:srgbClr val="2070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5" name="Google Shape;4255;p45"/>
              <p:cNvSpPr/>
              <p:nvPr/>
            </p:nvSpPr>
            <p:spPr>
              <a:xfrm>
                <a:off x="1816486" y="4596728"/>
                <a:ext cx="28740" cy="483214"/>
              </a:xfrm>
              <a:custGeom>
                <a:avLst/>
                <a:gdLst/>
                <a:ahLst/>
                <a:cxnLst/>
                <a:rect l="l" t="t" r="r" b="b"/>
                <a:pathLst>
                  <a:path w="1002" h="16847" extrusionOk="0">
                    <a:moveTo>
                      <a:pt x="841" y="0"/>
                    </a:moveTo>
                    <a:cubicBezTo>
                      <a:pt x="421" y="1162"/>
                      <a:pt x="260" y="2824"/>
                      <a:pt x="260" y="4326"/>
                    </a:cubicBezTo>
                    <a:cubicBezTo>
                      <a:pt x="100" y="7511"/>
                      <a:pt x="0" y="10755"/>
                      <a:pt x="100" y="14020"/>
                    </a:cubicBezTo>
                    <a:cubicBezTo>
                      <a:pt x="100" y="14826"/>
                      <a:pt x="177" y="16846"/>
                      <a:pt x="578" y="16846"/>
                    </a:cubicBezTo>
                    <a:cubicBezTo>
                      <a:pt x="585" y="16846"/>
                      <a:pt x="593" y="16846"/>
                      <a:pt x="601" y="16844"/>
                    </a:cubicBezTo>
                    <a:cubicBezTo>
                      <a:pt x="1001" y="16844"/>
                      <a:pt x="841" y="14421"/>
                      <a:pt x="761" y="13600"/>
                    </a:cubicBezTo>
                    <a:cubicBezTo>
                      <a:pt x="761" y="10595"/>
                      <a:pt x="761" y="7591"/>
                      <a:pt x="841" y="4587"/>
                    </a:cubicBezTo>
                    <a:lnTo>
                      <a:pt x="841" y="0"/>
                    </a:lnTo>
                    <a:close/>
                  </a:path>
                </a:pathLst>
              </a:custGeom>
              <a:solidFill>
                <a:srgbClr val="2070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6" name="Google Shape;4256;p45"/>
              <p:cNvSpPr/>
              <p:nvPr/>
            </p:nvSpPr>
            <p:spPr>
              <a:xfrm>
                <a:off x="1819354" y="4706384"/>
                <a:ext cx="232099" cy="422292"/>
              </a:xfrm>
              <a:custGeom>
                <a:avLst/>
                <a:gdLst/>
                <a:ahLst/>
                <a:cxnLst/>
                <a:rect l="l" t="t" r="r" b="b"/>
                <a:pathLst>
                  <a:path w="8092" h="14723" extrusionOk="0">
                    <a:moveTo>
                      <a:pt x="8009" y="0"/>
                    </a:moveTo>
                    <a:cubicBezTo>
                      <a:pt x="7913" y="0"/>
                      <a:pt x="7748" y="93"/>
                      <a:pt x="7591" y="263"/>
                    </a:cubicBezTo>
                    <a:cubicBezTo>
                      <a:pt x="7411" y="503"/>
                      <a:pt x="7170" y="924"/>
                      <a:pt x="7010" y="1264"/>
                    </a:cubicBezTo>
                    <a:cubicBezTo>
                      <a:pt x="4747" y="5090"/>
                      <a:pt x="2904" y="9276"/>
                      <a:pt x="821" y="13201"/>
                    </a:cubicBezTo>
                    <a:cubicBezTo>
                      <a:pt x="581" y="13702"/>
                      <a:pt x="0" y="14443"/>
                      <a:pt x="321" y="14704"/>
                    </a:cubicBezTo>
                    <a:cubicBezTo>
                      <a:pt x="341" y="14716"/>
                      <a:pt x="363" y="14722"/>
                      <a:pt x="386" y="14722"/>
                    </a:cubicBezTo>
                    <a:cubicBezTo>
                      <a:pt x="658" y="14722"/>
                      <a:pt x="1101" y="13909"/>
                      <a:pt x="1322" y="13522"/>
                    </a:cubicBezTo>
                    <a:cubicBezTo>
                      <a:pt x="2324" y="11779"/>
                      <a:pt x="3245" y="10017"/>
                      <a:pt x="4166" y="8194"/>
                    </a:cubicBezTo>
                    <a:cubicBezTo>
                      <a:pt x="5248" y="5931"/>
                      <a:pt x="6329" y="3588"/>
                      <a:pt x="7591" y="1344"/>
                    </a:cubicBezTo>
                    <a:cubicBezTo>
                      <a:pt x="7751" y="924"/>
                      <a:pt x="8092" y="343"/>
                      <a:pt x="8092" y="83"/>
                    </a:cubicBezTo>
                    <a:cubicBezTo>
                      <a:pt x="8092" y="27"/>
                      <a:pt x="8060" y="0"/>
                      <a:pt x="8009" y="0"/>
                    </a:cubicBezTo>
                    <a:close/>
                  </a:path>
                </a:pathLst>
              </a:custGeom>
              <a:solidFill>
                <a:srgbClr val="287F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7" name="Google Shape;4257;p45"/>
              <p:cNvSpPr/>
              <p:nvPr/>
            </p:nvSpPr>
            <p:spPr>
              <a:xfrm>
                <a:off x="1795203" y="4831099"/>
                <a:ext cx="248792" cy="393553"/>
              </a:xfrm>
              <a:custGeom>
                <a:avLst/>
                <a:gdLst/>
                <a:ahLst/>
                <a:cxnLst/>
                <a:rect l="l" t="t" r="r" b="b"/>
                <a:pathLst>
                  <a:path w="8674" h="13721" extrusionOk="0">
                    <a:moveTo>
                      <a:pt x="8673" y="1"/>
                    </a:moveTo>
                    <a:cubicBezTo>
                      <a:pt x="8253" y="241"/>
                      <a:pt x="7932" y="842"/>
                      <a:pt x="7592" y="1423"/>
                    </a:cubicBezTo>
                    <a:cubicBezTo>
                      <a:pt x="6751" y="2745"/>
                      <a:pt x="6010" y="4087"/>
                      <a:pt x="5168" y="5429"/>
                    </a:cubicBezTo>
                    <a:cubicBezTo>
                      <a:pt x="3746" y="7852"/>
                      <a:pt x="2244" y="10255"/>
                      <a:pt x="502" y="12519"/>
                    </a:cubicBezTo>
                    <a:cubicBezTo>
                      <a:pt x="341" y="12759"/>
                      <a:pt x="1" y="13180"/>
                      <a:pt x="1" y="13520"/>
                    </a:cubicBezTo>
                    <a:cubicBezTo>
                      <a:pt x="37" y="13672"/>
                      <a:pt x="88" y="13720"/>
                      <a:pt x="150" y="13720"/>
                    </a:cubicBezTo>
                    <a:cubicBezTo>
                      <a:pt x="228" y="13720"/>
                      <a:pt x="322" y="13645"/>
                      <a:pt x="422" y="13600"/>
                    </a:cubicBezTo>
                    <a:cubicBezTo>
                      <a:pt x="1002" y="13100"/>
                      <a:pt x="1583" y="12258"/>
                      <a:pt x="2084" y="11597"/>
                    </a:cubicBezTo>
                    <a:cubicBezTo>
                      <a:pt x="3246" y="10015"/>
                      <a:pt x="4247" y="8353"/>
                      <a:pt x="5249" y="6670"/>
                    </a:cubicBezTo>
                    <a:cubicBezTo>
                      <a:pt x="5849" y="5669"/>
                      <a:pt x="6430" y="4587"/>
                      <a:pt x="7091" y="3426"/>
                    </a:cubicBezTo>
                    <a:cubicBezTo>
                      <a:pt x="7672" y="2344"/>
                      <a:pt x="8353" y="1162"/>
                      <a:pt x="8673" y="1"/>
                    </a:cubicBezTo>
                    <a:close/>
                  </a:path>
                </a:pathLst>
              </a:custGeom>
              <a:solidFill>
                <a:srgbClr val="195E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8" name="Google Shape;4258;p45"/>
              <p:cNvSpPr/>
              <p:nvPr/>
            </p:nvSpPr>
            <p:spPr>
              <a:xfrm>
                <a:off x="1743286" y="4931634"/>
                <a:ext cx="183511" cy="445583"/>
              </a:xfrm>
              <a:custGeom>
                <a:avLst/>
                <a:gdLst/>
                <a:ahLst/>
                <a:cxnLst/>
                <a:rect l="l" t="t" r="r" b="b"/>
                <a:pathLst>
                  <a:path w="6398" h="15535" extrusionOk="0">
                    <a:moveTo>
                      <a:pt x="6398" y="1"/>
                    </a:moveTo>
                    <a:cubicBezTo>
                      <a:pt x="5236" y="1162"/>
                      <a:pt x="4395" y="3005"/>
                      <a:pt x="3814" y="4507"/>
                    </a:cubicBezTo>
                    <a:cubicBezTo>
                      <a:pt x="2552" y="7351"/>
                      <a:pt x="1390" y="10356"/>
                      <a:pt x="469" y="13360"/>
                    </a:cubicBezTo>
                    <a:cubicBezTo>
                      <a:pt x="316" y="14066"/>
                      <a:pt x="0" y="15534"/>
                      <a:pt x="334" y="15534"/>
                    </a:cubicBezTo>
                    <a:cubicBezTo>
                      <a:pt x="351" y="15534"/>
                      <a:pt x="369" y="15531"/>
                      <a:pt x="389" y="15523"/>
                    </a:cubicBezTo>
                    <a:cubicBezTo>
                      <a:pt x="810" y="15263"/>
                      <a:pt x="1230" y="13520"/>
                      <a:pt x="1390" y="12859"/>
                    </a:cubicBezTo>
                    <a:cubicBezTo>
                      <a:pt x="2392" y="10175"/>
                      <a:pt x="3393" y="7592"/>
                      <a:pt x="4475" y="4928"/>
                    </a:cubicBezTo>
                    <a:cubicBezTo>
                      <a:pt x="5156" y="3346"/>
                      <a:pt x="5817" y="1663"/>
                      <a:pt x="6398" y="1"/>
                    </a:cubicBezTo>
                    <a:close/>
                  </a:path>
                </a:pathLst>
              </a:custGeom>
              <a:solidFill>
                <a:srgbClr val="2753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59" name="Google Shape;4259;p45"/>
              <p:cNvSpPr/>
              <p:nvPr/>
            </p:nvSpPr>
            <p:spPr>
              <a:xfrm>
                <a:off x="1860859" y="4810103"/>
                <a:ext cx="262416" cy="452008"/>
              </a:xfrm>
              <a:custGeom>
                <a:avLst/>
                <a:gdLst/>
                <a:ahLst/>
                <a:cxnLst/>
                <a:rect l="l" t="t" r="r" b="b"/>
                <a:pathLst>
                  <a:path w="9149" h="15759" extrusionOk="0">
                    <a:moveTo>
                      <a:pt x="8957" y="0"/>
                    </a:moveTo>
                    <a:cubicBezTo>
                      <a:pt x="8836" y="0"/>
                      <a:pt x="8657" y="159"/>
                      <a:pt x="8467" y="392"/>
                    </a:cubicBezTo>
                    <a:cubicBezTo>
                      <a:pt x="8227" y="733"/>
                      <a:pt x="8067" y="1073"/>
                      <a:pt x="7806" y="1474"/>
                    </a:cubicBezTo>
                    <a:cubicBezTo>
                      <a:pt x="5463" y="5740"/>
                      <a:pt x="2960" y="9986"/>
                      <a:pt x="796" y="14332"/>
                    </a:cubicBezTo>
                    <a:cubicBezTo>
                      <a:pt x="565" y="14814"/>
                      <a:pt x="0" y="15759"/>
                      <a:pt x="261" y="15759"/>
                    </a:cubicBezTo>
                    <a:cubicBezTo>
                      <a:pt x="271" y="15759"/>
                      <a:pt x="283" y="15757"/>
                      <a:pt x="296" y="15754"/>
                    </a:cubicBezTo>
                    <a:cubicBezTo>
                      <a:pt x="556" y="15594"/>
                      <a:pt x="1057" y="14673"/>
                      <a:pt x="1377" y="14172"/>
                    </a:cubicBezTo>
                    <a:cubicBezTo>
                      <a:pt x="2459" y="12249"/>
                      <a:pt x="3560" y="10407"/>
                      <a:pt x="4722" y="8484"/>
                    </a:cubicBezTo>
                    <a:cubicBezTo>
                      <a:pt x="6064" y="6161"/>
                      <a:pt x="7386" y="3737"/>
                      <a:pt x="8648" y="1314"/>
                    </a:cubicBezTo>
                    <a:cubicBezTo>
                      <a:pt x="8888" y="893"/>
                      <a:pt x="9148" y="312"/>
                      <a:pt x="9068" y="72"/>
                    </a:cubicBezTo>
                    <a:cubicBezTo>
                      <a:pt x="9041" y="23"/>
                      <a:pt x="9003" y="0"/>
                      <a:pt x="8957" y="0"/>
                    </a:cubicBezTo>
                    <a:close/>
                  </a:path>
                </a:pathLst>
              </a:custGeom>
              <a:solidFill>
                <a:srgbClr val="2F63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0" name="Google Shape;4260;p45"/>
              <p:cNvSpPr/>
              <p:nvPr/>
            </p:nvSpPr>
            <p:spPr>
              <a:xfrm>
                <a:off x="1809573" y="4798601"/>
                <a:ext cx="259863" cy="517432"/>
              </a:xfrm>
              <a:custGeom>
                <a:avLst/>
                <a:gdLst/>
                <a:ahLst/>
                <a:cxnLst/>
                <a:rect l="l" t="t" r="r" b="b"/>
                <a:pathLst>
                  <a:path w="9060" h="18040" extrusionOk="0">
                    <a:moveTo>
                      <a:pt x="8758" y="0"/>
                    </a:moveTo>
                    <a:cubicBezTo>
                      <a:pt x="8636" y="0"/>
                      <a:pt x="8502" y="65"/>
                      <a:pt x="8433" y="212"/>
                    </a:cubicBezTo>
                    <a:cubicBezTo>
                      <a:pt x="8353" y="473"/>
                      <a:pt x="8172" y="713"/>
                      <a:pt x="8092" y="873"/>
                    </a:cubicBezTo>
                    <a:cubicBezTo>
                      <a:pt x="7171" y="2716"/>
                      <a:pt x="6250" y="4559"/>
                      <a:pt x="5248" y="6381"/>
                    </a:cubicBezTo>
                    <a:cubicBezTo>
                      <a:pt x="3506" y="9806"/>
                      <a:pt x="1743" y="13231"/>
                      <a:pt x="341" y="16816"/>
                    </a:cubicBezTo>
                    <a:cubicBezTo>
                      <a:pt x="161" y="17157"/>
                      <a:pt x="1" y="17818"/>
                      <a:pt x="81" y="17998"/>
                    </a:cubicBezTo>
                    <a:cubicBezTo>
                      <a:pt x="95" y="18027"/>
                      <a:pt x="113" y="18039"/>
                      <a:pt x="133" y="18039"/>
                    </a:cubicBezTo>
                    <a:cubicBezTo>
                      <a:pt x="225" y="18039"/>
                      <a:pt x="370" y="17775"/>
                      <a:pt x="501" y="17577"/>
                    </a:cubicBezTo>
                    <a:cubicBezTo>
                      <a:pt x="922" y="16656"/>
                      <a:pt x="1423" y="15574"/>
                      <a:pt x="1923" y="14573"/>
                    </a:cubicBezTo>
                    <a:cubicBezTo>
                      <a:pt x="3005" y="12150"/>
                      <a:pt x="4247" y="9806"/>
                      <a:pt x="5509" y="7483"/>
                    </a:cubicBezTo>
                    <a:cubicBezTo>
                      <a:pt x="6250" y="6061"/>
                      <a:pt x="7011" y="4639"/>
                      <a:pt x="7752" y="3137"/>
                    </a:cubicBezTo>
                    <a:cubicBezTo>
                      <a:pt x="8253" y="2215"/>
                      <a:pt x="8673" y="1214"/>
                      <a:pt x="9014" y="293"/>
                    </a:cubicBezTo>
                    <a:cubicBezTo>
                      <a:pt x="9059" y="111"/>
                      <a:pt x="8918" y="0"/>
                      <a:pt x="8758" y="0"/>
                    </a:cubicBezTo>
                    <a:close/>
                  </a:path>
                </a:pathLst>
              </a:custGeom>
              <a:solidFill>
                <a:srgbClr val="2141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1" name="Google Shape;4261;p45"/>
              <p:cNvSpPr/>
              <p:nvPr/>
            </p:nvSpPr>
            <p:spPr>
              <a:xfrm>
                <a:off x="1725273" y="4738022"/>
                <a:ext cx="342412" cy="480002"/>
              </a:xfrm>
              <a:custGeom>
                <a:avLst/>
                <a:gdLst/>
                <a:ahLst/>
                <a:cxnLst/>
                <a:rect l="l" t="t" r="r" b="b"/>
                <a:pathLst>
                  <a:path w="11938" h="16735" extrusionOk="0">
                    <a:moveTo>
                      <a:pt x="11889" y="1"/>
                    </a:moveTo>
                    <a:cubicBezTo>
                      <a:pt x="11760" y="1"/>
                      <a:pt x="11294" y="667"/>
                      <a:pt x="10871" y="1163"/>
                    </a:cubicBezTo>
                    <a:cubicBezTo>
                      <a:pt x="10190" y="1904"/>
                      <a:pt x="9609" y="2665"/>
                      <a:pt x="8948" y="3406"/>
                    </a:cubicBezTo>
                    <a:cubicBezTo>
                      <a:pt x="6525" y="6490"/>
                      <a:pt x="4181" y="9675"/>
                      <a:pt x="2179" y="12840"/>
                    </a:cubicBezTo>
                    <a:cubicBezTo>
                      <a:pt x="1518" y="14001"/>
                      <a:pt x="857" y="15103"/>
                      <a:pt x="176" y="16184"/>
                    </a:cubicBezTo>
                    <a:cubicBezTo>
                      <a:pt x="0" y="16547"/>
                      <a:pt x="47" y="16734"/>
                      <a:pt x="208" y="16734"/>
                    </a:cubicBezTo>
                    <a:cubicBezTo>
                      <a:pt x="341" y="16734"/>
                      <a:pt x="550" y="16607"/>
                      <a:pt x="777" y="16345"/>
                    </a:cubicBezTo>
                    <a:cubicBezTo>
                      <a:pt x="3941" y="12679"/>
                      <a:pt x="6865" y="8674"/>
                      <a:pt x="9449" y="4748"/>
                    </a:cubicBezTo>
                    <a:cubicBezTo>
                      <a:pt x="10290" y="3406"/>
                      <a:pt x="11452" y="1583"/>
                      <a:pt x="11873" y="322"/>
                    </a:cubicBezTo>
                    <a:cubicBezTo>
                      <a:pt x="11938" y="93"/>
                      <a:pt x="11937" y="1"/>
                      <a:pt x="11889" y="1"/>
                    </a:cubicBezTo>
                    <a:close/>
                  </a:path>
                </a:pathLst>
              </a:custGeom>
              <a:solidFill>
                <a:srgbClr val="39997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2" name="Google Shape;4262;p45"/>
              <p:cNvSpPr/>
              <p:nvPr/>
            </p:nvSpPr>
            <p:spPr>
              <a:xfrm>
                <a:off x="1811868" y="4771352"/>
                <a:ext cx="297036" cy="386124"/>
              </a:xfrm>
              <a:custGeom>
                <a:avLst/>
                <a:gdLst/>
                <a:ahLst/>
                <a:cxnLst/>
                <a:rect l="l" t="t" r="r" b="b"/>
                <a:pathLst>
                  <a:path w="10356" h="13462" extrusionOk="0">
                    <a:moveTo>
                      <a:pt x="10356" y="1"/>
                    </a:moveTo>
                    <a:lnTo>
                      <a:pt x="10356" y="1"/>
                    </a:lnTo>
                    <a:cubicBezTo>
                      <a:pt x="9274" y="662"/>
                      <a:pt x="8173" y="2004"/>
                      <a:pt x="7271" y="3326"/>
                    </a:cubicBezTo>
                    <a:cubicBezTo>
                      <a:pt x="5348" y="5829"/>
                      <a:pt x="3506" y="8433"/>
                      <a:pt x="1583" y="11017"/>
                    </a:cubicBezTo>
                    <a:cubicBezTo>
                      <a:pt x="1082" y="11678"/>
                      <a:pt x="1" y="13260"/>
                      <a:pt x="502" y="13440"/>
                    </a:cubicBezTo>
                    <a:cubicBezTo>
                      <a:pt x="532" y="13455"/>
                      <a:pt x="565" y="13462"/>
                      <a:pt x="600" y="13462"/>
                    </a:cubicBezTo>
                    <a:cubicBezTo>
                      <a:pt x="1141" y="13462"/>
                      <a:pt x="2194" y="11803"/>
                      <a:pt x="2665" y="11257"/>
                    </a:cubicBezTo>
                    <a:cubicBezTo>
                      <a:pt x="4427" y="8934"/>
                      <a:pt x="6090" y="6510"/>
                      <a:pt x="7672" y="4087"/>
                    </a:cubicBezTo>
                    <a:cubicBezTo>
                      <a:pt x="8593" y="2745"/>
                      <a:pt x="9514" y="1323"/>
                      <a:pt x="10356" y="1"/>
                    </a:cubicBezTo>
                    <a:close/>
                  </a:path>
                </a:pathLst>
              </a:custGeom>
              <a:solidFill>
                <a:srgbClr val="1F72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3" name="Google Shape;4263;p45"/>
              <p:cNvSpPr/>
              <p:nvPr/>
            </p:nvSpPr>
            <p:spPr>
              <a:xfrm>
                <a:off x="1663661" y="4818966"/>
                <a:ext cx="227510" cy="426480"/>
              </a:xfrm>
              <a:custGeom>
                <a:avLst/>
                <a:gdLst/>
                <a:ahLst/>
                <a:cxnLst/>
                <a:rect l="l" t="t" r="r" b="b"/>
                <a:pathLst>
                  <a:path w="7932" h="14869" extrusionOk="0">
                    <a:moveTo>
                      <a:pt x="7785" y="1"/>
                    </a:moveTo>
                    <a:cubicBezTo>
                      <a:pt x="7674" y="1"/>
                      <a:pt x="7535" y="94"/>
                      <a:pt x="7431" y="264"/>
                    </a:cubicBezTo>
                    <a:cubicBezTo>
                      <a:pt x="7171" y="504"/>
                      <a:pt x="7010" y="844"/>
                      <a:pt x="6830" y="1165"/>
                    </a:cubicBezTo>
                    <a:cubicBezTo>
                      <a:pt x="4927" y="5271"/>
                      <a:pt x="2925" y="9276"/>
                      <a:pt x="922" y="13282"/>
                    </a:cubicBezTo>
                    <a:cubicBezTo>
                      <a:pt x="661" y="13863"/>
                      <a:pt x="0" y="14784"/>
                      <a:pt x="321" y="14864"/>
                    </a:cubicBezTo>
                    <a:cubicBezTo>
                      <a:pt x="333" y="14867"/>
                      <a:pt x="345" y="14869"/>
                      <a:pt x="358" y="14869"/>
                    </a:cubicBezTo>
                    <a:cubicBezTo>
                      <a:pt x="702" y="14869"/>
                      <a:pt x="1251" y="13845"/>
                      <a:pt x="1503" y="13362"/>
                    </a:cubicBezTo>
                    <a:cubicBezTo>
                      <a:pt x="2504" y="11520"/>
                      <a:pt x="3505" y="9677"/>
                      <a:pt x="4507" y="7774"/>
                    </a:cubicBezTo>
                    <a:cubicBezTo>
                      <a:pt x="5588" y="5591"/>
                      <a:pt x="6590" y="3428"/>
                      <a:pt x="7591" y="1265"/>
                    </a:cubicBezTo>
                    <a:cubicBezTo>
                      <a:pt x="7752" y="844"/>
                      <a:pt x="7932" y="344"/>
                      <a:pt x="7932" y="83"/>
                    </a:cubicBezTo>
                    <a:cubicBezTo>
                      <a:pt x="7897" y="27"/>
                      <a:pt x="7845" y="1"/>
                      <a:pt x="7785" y="1"/>
                    </a:cubicBezTo>
                    <a:close/>
                  </a:path>
                </a:pathLst>
              </a:custGeom>
              <a:solidFill>
                <a:srgbClr val="2782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4" name="Google Shape;4264;p45"/>
              <p:cNvSpPr/>
              <p:nvPr/>
            </p:nvSpPr>
            <p:spPr>
              <a:xfrm>
                <a:off x="2051431" y="4959801"/>
                <a:ext cx="86220" cy="111833"/>
              </a:xfrm>
              <a:custGeom>
                <a:avLst/>
                <a:gdLst/>
                <a:ahLst/>
                <a:cxnLst/>
                <a:rect l="l" t="t" r="r" b="b"/>
                <a:pathLst>
                  <a:path w="3006" h="3899" extrusionOk="0">
                    <a:moveTo>
                      <a:pt x="1013" y="0"/>
                    </a:moveTo>
                    <a:cubicBezTo>
                      <a:pt x="924" y="0"/>
                      <a:pt x="833" y="7"/>
                      <a:pt x="742" y="20"/>
                    </a:cubicBezTo>
                    <a:cubicBezTo>
                      <a:pt x="502" y="20"/>
                      <a:pt x="241" y="100"/>
                      <a:pt x="1" y="180"/>
                    </a:cubicBezTo>
                    <a:cubicBezTo>
                      <a:pt x="161" y="1442"/>
                      <a:pt x="241" y="2604"/>
                      <a:pt x="421" y="3766"/>
                    </a:cubicBezTo>
                    <a:cubicBezTo>
                      <a:pt x="593" y="3837"/>
                      <a:pt x="775" y="3898"/>
                      <a:pt x="952" y="3898"/>
                    </a:cubicBezTo>
                    <a:cubicBezTo>
                      <a:pt x="1023" y="3898"/>
                      <a:pt x="1094" y="3889"/>
                      <a:pt x="1162" y="3866"/>
                    </a:cubicBezTo>
                    <a:cubicBezTo>
                      <a:pt x="2244" y="3766"/>
                      <a:pt x="3005" y="2764"/>
                      <a:pt x="2925" y="1763"/>
                    </a:cubicBezTo>
                    <a:cubicBezTo>
                      <a:pt x="2833" y="772"/>
                      <a:pt x="1986" y="0"/>
                      <a:pt x="1013" y="0"/>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5" name="Google Shape;4265;p45"/>
              <p:cNvSpPr/>
              <p:nvPr/>
            </p:nvSpPr>
            <p:spPr>
              <a:xfrm>
                <a:off x="1675737" y="5208170"/>
                <a:ext cx="471081" cy="186408"/>
              </a:xfrm>
              <a:custGeom>
                <a:avLst/>
                <a:gdLst/>
                <a:ahLst/>
                <a:cxnLst/>
                <a:rect l="l" t="t" r="r" b="b"/>
                <a:pathLst>
                  <a:path w="16424" h="6499" extrusionOk="0">
                    <a:moveTo>
                      <a:pt x="14453" y="0"/>
                    </a:moveTo>
                    <a:cubicBezTo>
                      <a:pt x="14127" y="0"/>
                      <a:pt x="13773" y="57"/>
                      <a:pt x="13419" y="114"/>
                    </a:cubicBezTo>
                    <a:cubicBezTo>
                      <a:pt x="10836" y="795"/>
                      <a:pt x="8172" y="1376"/>
                      <a:pt x="5508" y="2037"/>
                    </a:cubicBezTo>
                    <a:cubicBezTo>
                      <a:pt x="4246" y="2297"/>
                      <a:pt x="0" y="2878"/>
                      <a:pt x="1823" y="5221"/>
                    </a:cubicBezTo>
                    <a:cubicBezTo>
                      <a:pt x="2403" y="5962"/>
                      <a:pt x="3505" y="6223"/>
                      <a:pt x="4406" y="6383"/>
                    </a:cubicBezTo>
                    <a:cubicBezTo>
                      <a:pt x="5089" y="6460"/>
                      <a:pt x="5771" y="6498"/>
                      <a:pt x="6450" y="6498"/>
                    </a:cubicBezTo>
                    <a:cubicBezTo>
                      <a:pt x="8763" y="6498"/>
                      <a:pt x="11043" y="6057"/>
                      <a:pt x="13179" y="5221"/>
                    </a:cubicBezTo>
                    <a:cubicBezTo>
                      <a:pt x="14341" y="4720"/>
                      <a:pt x="15422" y="4039"/>
                      <a:pt x="15923" y="2958"/>
                    </a:cubicBezTo>
                    <a:cubicBezTo>
                      <a:pt x="16424" y="1876"/>
                      <a:pt x="16023" y="294"/>
                      <a:pt x="14841" y="34"/>
                    </a:cubicBezTo>
                    <a:cubicBezTo>
                      <a:pt x="14718" y="10"/>
                      <a:pt x="14588" y="0"/>
                      <a:pt x="1445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6" name="Google Shape;4266;p45"/>
              <p:cNvSpPr/>
              <p:nvPr/>
            </p:nvSpPr>
            <p:spPr>
              <a:xfrm>
                <a:off x="2000891" y="5235534"/>
                <a:ext cx="52862" cy="127006"/>
              </a:xfrm>
              <a:custGeom>
                <a:avLst/>
                <a:gdLst/>
                <a:ahLst/>
                <a:cxnLst/>
                <a:rect l="l" t="t" r="r" b="b"/>
                <a:pathLst>
                  <a:path w="1843" h="4428" extrusionOk="0">
                    <a:moveTo>
                      <a:pt x="341" y="1"/>
                    </a:moveTo>
                    <a:lnTo>
                      <a:pt x="0" y="261"/>
                    </a:lnTo>
                    <a:cubicBezTo>
                      <a:pt x="761" y="1503"/>
                      <a:pt x="1262" y="2925"/>
                      <a:pt x="1502" y="4427"/>
                    </a:cubicBezTo>
                    <a:cubicBezTo>
                      <a:pt x="1583" y="4347"/>
                      <a:pt x="1763" y="4267"/>
                      <a:pt x="1843" y="4267"/>
                    </a:cubicBezTo>
                    <a:cubicBezTo>
                      <a:pt x="1583" y="2765"/>
                      <a:pt x="1082" y="1343"/>
                      <a:pt x="34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7" name="Google Shape;4267;p45"/>
              <p:cNvSpPr/>
              <p:nvPr/>
            </p:nvSpPr>
            <p:spPr>
              <a:xfrm>
                <a:off x="2043973" y="5214280"/>
                <a:ext cx="57480" cy="124138"/>
              </a:xfrm>
              <a:custGeom>
                <a:avLst/>
                <a:gdLst/>
                <a:ahLst/>
                <a:cxnLst/>
                <a:rect l="l" t="t" r="r" b="b"/>
                <a:pathLst>
                  <a:path w="2004" h="4328" extrusionOk="0">
                    <a:moveTo>
                      <a:pt x="421" y="1"/>
                    </a:moveTo>
                    <a:cubicBezTo>
                      <a:pt x="261" y="1"/>
                      <a:pt x="181" y="81"/>
                      <a:pt x="0" y="81"/>
                    </a:cubicBezTo>
                    <a:cubicBezTo>
                      <a:pt x="762" y="1403"/>
                      <a:pt x="1342" y="2825"/>
                      <a:pt x="1683" y="4327"/>
                    </a:cubicBezTo>
                    <a:cubicBezTo>
                      <a:pt x="1763" y="4247"/>
                      <a:pt x="1923" y="4167"/>
                      <a:pt x="2003" y="4087"/>
                    </a:cubicBezTo>
                    <a:cubicBezTo>
                      <a:pt x="1683" y="2665"/>
                      <a:pt x="1082" y="1243"/>
                      <a:pt x="42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8" name="Google Shape;4268;p45"/>
              <p:cNvSpPr/>
              <p:nvPr/>
            </p:nvSpPr>
            <p:spPr>
              <a:xfrm>
                <a:off x="2080172" y="5209117"/>
                <a:ext cx="52288" cy="100561"/>
              </a:xfrm>
              <a:custGeom>
                <a:avLst/>
                <a:gdLst/>
                <a:ahLst/>
                <a:cxnLst/>
                <a:rect l="l" t="t" r="r" b="b"/>
                <a:pathLst>
                  <a:path w="1823" h="3506" extrusionOk="0">
                    <a:moveTo>
                      <a:pt x="0" y="1"/>
                    </a:moveTo>
                    <a:cubicBezTo>
                      <a:pt x="661" y="1082"/>
                      <a:pt x="1162" y="2264"/>
                      <a:pt x="1502" y="3506"/>
                    </a:cubicBezTo>
                    <a:cubicBezTo>
                      <a:pt x="1663" y="3345"/>
                      <a:pt x="1743" y="3185"/>
                      <a:pt x="1823" y="3005"/>
                    </a:cubicBezTo>
                    <a:cubicBezTo>
                      <a:pt x="1422" y="2004"/>
                      <a:pt x="1002" y="922"/>
                      <a:pt x="42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69" name="Google Shape;4269;p45"/>
              <p:cNvSpPr/>
              <p:nvPr/>
            </p:nvSpPr>
            <p:spPr>
              <a:xfrm>
                <a:off x="1960103" y="5233240"/>
                <a:ext cx="43110" cy="143671"/>
              </a:xfrm>
              <a:custGeom>
                <a:avLst/>
                <a:gdLst/>
                <a:ahLst/>
                <a:cxnLst/>
                <a:rect l="l" t="t" r="r" b="b"/>
                <a:pathLst>
                  <a:path w="1503" h="5009" extrusionOk="0">
                    <a:moveTo>
                      <a:pt x="341" y="1"/>
                    </a:moveTo>
                    <a:lnTo>
                      <a:pt x="0" y="161"/>
                    </a:lnTo>
                    <a:cubicBezTo>
                      <a:pt x="681" y="1743"/>
                      <a:pt x="1002" y="3346"/>
                      <a:pt x="1102" y="5008"/>
                    </a:cubicBezTo>
                    <a:cubicBezTo>
                      <a:pt x="1262" y="5008"/>
                      <a:pt x="1342" y="5008"/>
                      <a:pt x="1502" y="4928"/>
                    </a:cubicBezTo>
                    <a:cubicBezTo>
                      <a:pt x="1422" y="3246"/>
                      <a:pt x="1002" y="1583"/>
                      <a:pt x="42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0" name="Google Shape;4270;p45"/>
              <p:cNvSpPr/>
              <p:nvPr/>
            </p:nvSpPr>
            <p:spPr>
              <a:xfrm>
                <a:off x="1744663" y="5286103"/>
                <a:ext cx="31637" cy="97693"/>
              </a:xfrm>
              <a:custGeom>
                <a:avLst/>
                <a:gdLst/>
                <a:ahLst/>
                <a:cxnLst/>
                <a:rect l="l" t="t" r="r" b="b"/>
                <a:pathLst>
                  <a:path w="1103" h="3406" extrusionOk="0">
                    <a:moveTo>
                      <a:pt x="421" y="0"/>
                    </a:moveTo>
                    <a:cubicBezTo>
                      <a:pt x="261" y="81"/>
                      <a:pt x="181" y="161"/>
                      <a:pt x="0" y="161"/>
                    </a:cubicBezTo>
                    <a:cubicBezTo>
                      <a:pt x="101" y="1242"/>
                      <a:pt x="261" y="2244"/>
                      <a:pt x="601" y="3245"/>
                    </a:cubicBezTo>
                    <a:cubicBezTo>
                      <a:pt x="762" y="3325"/>
                      <a:pt x="922" y="3405"/>
                      <a:pt x="1102" y="3405"/>
                    </a:cubicBezTo>
                    <a:cubicBezTo>
                      <a:pt x="681" y="2324"/>
                      <a:pt x="501" y="1162"/>
                      <a:pt x="421"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1" name="Google Shape;4271;p45"/>
              <p:cNvSpPr/>
              <p:nvPr/>
            </p:nvSpPr>
            <p:spPr>
              <a:xfrm>
                <a:off x="1922184" y="5245315"/>
                <a:ext cx="35652" cy="143642"/>
              </a:xfrm>
              <a:custGeom>
                <a:avLst/>
                <a:gdLst/>
                <a:ahLst/>
                <a:cxnLst/>
                <a:rect l="l" t="t" r="r" b="b"/>
                <a:pathLst>
                  <a:path w="1243" h="5008" extrusionOk="0">
                    <a:moveTo>
                      <a:pt x="421" y="0"/>
                    </a:moveTo>
                    <a:lnTo>
                      <a:pt x="0" y="81"/>
                    </a:lnTo>
                    <a:cubicBezTo>
                      <a:pt x="501" y="1663"/>
                      <a:pt x="741" y="3325"/>
                      <a:pt x="822" y="5008"/>
                    </a:cubicBezTo>
                    <a:cubicBezTo>
                      <a:pt x="1002" y="4928"/>
                      <a:pt x="1082" y="4928"/>
                      <a:pt x="1242" y="4928"/>
                    </a:cubicBezTo>
                    <a:cubicBezTo>
                      <a:pt x="1162" y="3245"/>
                      <a:pt x="922" y="1583"/>
                      <a:pt x="421"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2" name="Google Shape;4272;p45"/>
              <p:cNvSpPr/>
              <p:nvPr/>
            </p:nvSpPr>
            <p:spPr>
              <a:xfrm>
                <a:off x="1833696" y="5264275"/>
                <a:ext cx="33358" cy="129272"/>
              </a:xfrm>
              <a:custGeom>
                <a:avLst/>
                <a:gdLst/>
                <a:ahLst/>
                <a:cxnLst/>
                <a:rect l="l" t="t" r="r" b="b"/>
                <a:pathLst>
                  <a:path w="1163" h="4507" extrusionOk="0">
                    <a:moveTo>
                      <a:pt x="401" y="0"/>
                    </a:moveTo>
                    <a:cubicBezTo>
                      <a:pt x="241" y="0"/>
                      <a:pt x="161" y="81"/>
                      <a:pt x="1" y="81"/>
                    </a:cubicBezTo>
                    <a:cubicBezTo>
                      <a:pt x="321" y="1583"/>
                      <a:pt x="582" y="3005"/>
                      <a:pt x="742" y="4507"/>
                    </a:cubicBezTo>
                    <a:lnTo>
                      <a:pt x="1163" y="4507"/>
                    </a:lnTo>
                    <a:cubicBezTo>
                      <a:pt x="1002" y="3005"/>
                      <a:pt x="742" y="1503"/>
                      <a:pt x="401"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3" name="Google Shape;4273;p45"/>
              <p:cNvSpPr/>
              <p:nvPr/>
            </p:nvSpPr>
            <p:spPr>
              <a:xfrm>
                <a:off x="1795203" y="5280940"/>
                <a:ext cx="24179" cy="110313"/>
              </a:xfrm>
              <a:custGeom>
                <a:avLst/>
                <a:gdLst/>
                <a:ahLst/>
                <a:cxnLst/>
                <a:rect l="l" t="t" r="r" b="b"/>
                <a:pathLst>
                  <a:path w="843" h="3846" extrusionOk="0">
                    <a:moveTo>
                      <a:pt x="1" y="0"/>
                    </a:moveTo>
                    <a:cubicBezTo>
                      <a:pt x="1" y="1262"/>
                      <a:pt x="81" y="2584"/>
                      <a:pt x="422" y="3846"/>
                    </a:cubicBezTo>
                    <a:lnTo>
                      <a:pt x="842" y="3846"/>
                    </a:lnTo>
                    <a:cubicBezTo>
                      <a:pt x="502" y="2584"/>
                      <a:pt x="422" y="1262"/>
                      <a:pt x="422"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4" name="Google Shape;4274;p45"/>
              <p:cNvSpPr/>
              <p:nvPr/>
            </p:nvSpPr>
            <p:spPr>
              <a:xfrm>
                <a:off x="1881396" y="5266570"/>
                <a:ext cx="35652" cy="126977"/>
              </a:xfrm>
              <a:custGeom>
                <a:avLst/>
                <a:gdLst/>
                <a:ahLst/>
                <a:cxnLst/>
                <a:rect l="l" t="t" r="r" b="b"/>
                <a:pathLst>
                  <a:path w="1243" h="4427" extrusionOk="0">
                    <a:moveTo>
                      <a:pt x="421" y="1"/>
                    </a:moveTo>
                    <a:lnTo>
                      <a:pt x="0" y="181"/>
                    </a:lnTo>
                    <a:cubicBezTo>
                      <a:pt x="421" y="1503"/>
                      <a:pt x="741" y="2925"/>
                      <a:pt x="842" y="4427"/>
                    </a:cubicBezTo>
                    <a:cubicBezTo>
                      <a:pt x="1002" y="4347"/>
                      <a:pt x="1082" y="4347"/>
                      <a:pt x="1242" y="4347"/>
                    </a:cubicBezTo>
                    <a:cubicBezTo>
                      <a:pt x="1082" y="2925"/>
                      <a:pt x="842" y="1423"/>
                      <a:pt x="42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5" name="Google Shape;4275;p45"/>
              <p:cNvSpPr/>
              <p:nvPr/>
            </p:nvSpPr>
            <p:spPr>
              <a:xfrm>
                <a:off x="1534386" y="4539648"/>
                <a:ext cx="694002" cy="783921"/>
              </a:xfrm>
              <a:custGeom>
                <a:avLst/>
                <a:gdLst/>
                <a:ahLst/>
                <a:cxnLst/>
                <a:rect l="l" t="t" r="r" b="b"/>
                <a:pathLst>
                  <a:path w="24196" h="27331" extrusionOk="0">
                    <a:moveTo>
                      <a:pt x="15603" y="0"/>
                    </a:moveTo>
                    <a:cubicBezTo>
                      <a:pt x="13834" y="0"/>
                      <a:pt x="12037" y="663"/>
                      <a:pt x="10676" y="1810"/>
                    </a:cubicBezTo>
                    <a:cubicBezTo>
                      <a:pt x="8433" y="3572"/>
                      <a:pt x="7171" y="6316"/>
                      <a:pt x="6671" y="9080"/>
                    </a:cubicBezTo>
                    <a:cubicBezTo>
                      <a:pt x="6090" y="11904"/>
                      <a:pt x="6250" y="14748"/>
                      <a:pt x="6330" y="17592"/>
                    </a:cubicBezTo>
                    <a:cubicBezTo>
                      <a:pt x="6056" y="16086"/>
                      <a:pt x="4057" y="14347"/>
                      <a:pt x="2544" y="14347"/>
                    </a:cubicBezTo>
                    <a:cubicBezTo>
                      <a:pt x="2286" y="14347"/>
                      <a:pt x="2042" y="14397"/>
                      <a:pt x="1824" y="14508"/>
                    </a:cubicBezTo>
                    <a:cubicBezTo>
                      <a:pt x="241" y="15329"/>
                      <a:pt x="1" y="17412"/>
                      <a:pt x="321" y="19095"/>
                    </a:cubicBezTo>
                    <a:cubicBezTo>
                      <a:pt x="321" y="19255"/>
                      <a:pt x="321" y="19415"/>
                      <a:pt x="422" y="19515"/>
                    </a:cubicBezTo>
                    <a:lnTo>
                      <a:pt x="422" y="19675"/>
                    </a:lnTo>
                    <a:lnTo>
                      <a:pt x="422" y="19756"/>
                    </a:lnTo>
                    <a:cubicBezTo>
                      <a:pt x="1824" y="23521"/>
                      <a:pt x="5088" y="26345"/>
                      <a:pt x="9094" y="27106"/>
                    </a:cubicBezTo>
                    <a:cubicBezTo>
                      <a:pt x="9908" y="27254"/>
                      <a:pt x="10724" y="27330"/>
                      <a:pt x="11533" y="27330"/>
                    </a:cubicBezTo>
                    <a:cubicBezTo>
                      <a:pt x="15203" y="27330"/>
                      <a:pt x="18715" y="25769"/>
                      <a:pt x="21111" y="22339"/>
                    </a:cubicBezTo>
                    <a:cubicBezTo>
                      <a:pt x="23955" y="18093"/>
                      <a:pt x="24196" y="12505"/>
                      <a:pt x="23034" y="7578"/>
                    </a:cubicBezTo>
                    <a:cubicBezTo>
                      <a:pt x="22353" y="4814"/>
                      <a:pt x="21111" y="2070"/>
                      <a:pt x="18608" y="728"/>
                    </a:cubicBezTo>
                    <a:cubicBezTo>
                      <a:pt x="17679" y="230"/>
                      <a:pt x="16646" y="0"/>
                      <a:pt x="1560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6" name="Google Shape;4276;p45"/>
              <p:cNvSpPr/>
              <p:nvPr/>
            </p:nvSpPr>
            <p:spPr>
              <a:xfrm>
                <a:off x="1713628" y="4782452"/>
                <a:ext cx="502718" cy="174275"/>
              </a:xfrm>
              <a:custGeom>
                <a:avLst/>
                <a:gdLst/>
                <a:ahLst/>
                <a:cxnLst/>
                <a:rect l="l" t="t" r="r" b="b"/>
                <a:pathLst>
                  <a:path w="17527" h="6076" extrusionOk="0">
                    <a:moveTo>
                      <a:pt x="12867" y="1"/>
                    </a:moveTo>
                    <a:cubicBezTo>
                      <a:pt x="12752" y="1"/>
                      <a:pt x="12636" y="11"/>
                      <a:pt x="12519" y="34"/>
                    </a:cubicBezTo>
                    <a:cubicBezTo>
                      <a:pt x="11197" y="275"/>
                      <a:pt x="10276" y="1857"/>
                      <a:pt x="8934" y="1857"/>
                    </a:cubicBezTo>
                    <a:cubicBezTo>
                      <a:pt x="8904" y="1859"/>
                      <a:pt x="8875" y="1859"/>
                      <a:pt x="8846" y="1859"/>
                    </a:cubicBezTo>
                    <a:cubicBezTo>
                      <a:pt x="7480" y="1859"/>
                      <a:pt x="6455" y="171"/>
                      <a:pt x="5119" y="171"/>
                    </a:cubicBezTo>
                    <a:cubicBezTo>
                      <a:pt x="5030" y="171"/>
                      <a:pt x="4940" y="179"/>
                      <a:pt x="4848" y="195"/>
                    </a:cubicBezTo>
                    <a:cubicBezTo>
                      <a:pt x="3927" y="275"/>
                      <a:pt x="3346" y="1196"/>
                      <a:pt x="2504" y="1617"/>
                    </a:cubicBezTo>
                    <a:cubicBezTo>
                      <a:pt x="2090" y="1852"/>
                      <a:pt x="1644" y="1956"/>
                      <a:pt x="1215" y="1956"/>
                    </a:cubicBezTo>
                    <a:cubicBezTo>
                      <a:pt x="878" y="1956"/>
                      <a:pt x="552" y="1892"/>
                      <a:pt x="261" y="1777"/>
                    </a:cubicBezTo>
                    <a:cubicBezTo>
                      <a:pt x="1" y="3119"/>
                      <a:pt x="1" y="4441"/>
                      <a:pt x="1" y="5863"/>
                    </a:cubicBezTo>
                    <a:cubicBezTo>
                      <a:pt x="499" y="6006"/>
                      <a:pt x="1008" y="6075"/>
                      <a:pt x="1511" y="6075"/>
                    </a:cubicBezTo>
                    <a:cubicBezTo>
                      <a:pt x="2201" y="6075"/>
                      <a:pt x="2880" y="5946"/>
                      <a:pt x="3506" y="5702"/>
                    </a:cubicBezTo>
                    <a:cubicBezTo>
                      <a:pt x="4403" y="5326"/>
                      <a:pt x="5235" y="4757"/>
                      <a:pt x="6061" y="4757"/>
                    </a:cubicBezTo>
                    <a:cubicBezTo>
                      <a:pt x="6157" y="4757"/>
                      <a:pt x="6254" y="4764"/>
                      <a:pt x="6350" y="4781"/>
                    </a:cubicBezTo>
                    <a:cubicBezTo>
                      <a:pt x="7191" y="4941"/>
                      <a:pt x="7772" y="5542"/>
                      <a:pt x="8513" y="5622"/>
                    </a:cubicBezTo>
                    <a:cubicBezTo>
                      <a:pt x="8558" y="5626"/>
                      <a:pt x="8602" y="5627"/>
                      <a:pt x="8646" y="5627"/>
                    </a:cubicBezTo>
                    <a:cubicBezTo>
                      <a:pt x="9665" y="5627"/>
                      <a:pt x="10477" y="4771"/>
                      <a:pt x="11437" y="4541"/>
                    </a:cubicBezTo>
                    <a:cubicBezTo>
                      <a:pt x="11679" y="4470"/>
                      <a:pt x="11922" y="4439"/>
                      <a:pt x="12166" y="4439"/>
                    </a:cubicBezTo>
                    <a:cubicBezTo>
                      <a:pt x="13091" y="4439"/>
                      <a:pt x="14023" y="4886"/>
                      <a:pt x="14942" y="5282"/>
                    </a:cubicBezTo>
                    <a:cubicBezTo>
                      <a:pt x="15703" y="5702"/>
                      <a:pt x="16525" y="6043"/>
                      <a:pt x="17366" y="6043"/>
                    </a:cubicBezTo>
                    <a:cubicBezTo>
                      <a:pt x="17526" y="4541"/>
                      <a:pt x="17446" y="3119"/>
                      <a:pt x="17286" y="1617"/>
                    </a:cubicBezTo>
                    <a:cubicBezTo>
                      <a:pt x="17222" y="1623"/>
                      <a:pt x="17157" y="1627"/>
                      <a:pt x="17093" y="1627"/>
                    </a:cubicBezTo>
                    <a:cubicBezTo>
                      <a:pt x="16387" y="1627"/>
                      <a:pt x="15646" y="1247"/>
                      <a:pt x="15022" y="936"/>
                    </a:cubicBezTo>
                    <a:cubicBezTo>
                      <a:pt x="14376" y="499"/>
                      <a:pt x="13653" y="1"/>
                      <a:pt x="1286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7" name="Google Shape;4277;p45"/>
              <p:cNvSpPr/>
              <p:nvPr/>
            </p:nvSpPr>
            <p:spPr>
              <a:xfrm>
                <a:off x="1747531" y="4876505"/>
                <a:ext cx="37947" cy="31034"/>
              </a:xfrm>
              <a:custGeom>
                <a:avLst/>
                <a:gdLst/>
                <a:ahLst/>
                <a:cxnLst/>
                <a:rect l="l" t="t" r="r" b="b"/>
                <a:pathLst>
                  <a:path w="1323" h="1082" extrusionOk="0">
                    <a:moveTo>
                      <a:pt x="662" y="0"/>
                    </a:moveTo>
                    <a:cubicBezTo>
                      <a:pt x="1" y="0"/>
                      <a:pt x="1" y="1082"/>
                      <a:pt x="662" y="1082"/>
                    </a:cubicBezTo>
                    <a:cubicBezTo>
                      <a:pt x="1322" y="1082"/>
                      <a:pt x="1322" y="0"/>
                      <a:pt x="66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8" name="Google Shape;4278;p45"/>
              <p:cNvSpPr/>
              <p:nvPr/>
            </p:nvSpPr>
            <p:spPr>
              <a:xfrm>
                <a:off x="1840609" y="4838012"/>
                <a:ext cx="31034" cy="31608"/>
              </a:xfrm>
              <a:custGeom>
                <a:avLst/>
                <a:gdLst/>
                <a:ahLst/>
                <a:cxnLst/>
                <a:rect l="l" t="t" r="r" b="b"/>
                <a:pathLst>
                  <a:path w="1082" h="1102" extrusionOk="0">
                    <a:moveTo>
                      <a:pt x="501" y="0"/>
                    </a:moveTo>
                    <a:cubicBezTo>
                      <a:pt x="261" y="0"/>
                      <a:pt x="0" y="260"/>
                      <a:pt x="0" y="501"/>
                    </a:cubicBezTo>
                    <a:cubicBezTo>
                      <a:pt x="0" y="841"/>
                      <a:pt x="160" y="1102"/>
                      <a:pt x="501" y="1102"/>
                    </a:cubicBezTo>
                    <a:lnTo>
                      <a:pt x="581" y="1102"/>
                    </a:lnTo>
                    <a:cubicBezTo>
                      <a:pt x="841" y="1102"/>
                      <a:pt x="1082" y="841"/>
                      <a:pt x="1082" y="501"/>
                    </a:cubicBezTo>
                    <a:cubicBezTo>
                      <a:pt x="1082" y="260"/>
                      <a:pt x="841" y="0"/>
                      <a:pt x="581"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9" name="Google Shape;4279;p45"/>
              <p:cNvSpPr/>
              <p:nvPr/>
            </p:nvSpPr>
            <p:spPr>
              <a:xfrm>
                <a:off x="1931363" y="4866724"/>
                <a:ext cx="38521" cy="28740"/>
              </a:xfrm>
              <a:custGeom>
                <a:avLst/>
                <a:gdLst/>
                <a:ahLst/>
                <a:cxnLst/>
                <a:rect l="l" t="t" r="r" b="b"/>
                <a:pathLst>
                  <a:path w="1343" h="1002" extrusionOk="0">
                    <a:moveTo>
                      <a:pt x="682" y="1"/>
                    </a:moveTo>
                    <a:cubicBezTo>
                      <a:pt x="1" y="1"/>
                      <a:pt x="1" y="1002"/>
                      <a:pt x="682" y="1002"/>
                    </a:cubicBezTo>
                    <a:cubicBezTo>
                      <a:pt x="1343" y="1002"/>
                      <a:pt x="1343" y="1"/>
                      <a:pt x="68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0" name="Google Shape;4280;p45"/>
              <p:cNvSpPr/>
              <p:nvPr/>
            </p:nvSpPr>
            <p:spPr>
              <a:xfrm>
                <a:off x="2060638" y="4826510"/>
                <a:ext cx="38521" cy="28740"/>
              </a:xfrm>
              <a:custGeom>
                <a:avLst/>
                <a:gdLst/>
                <a:ahLst/>
                <a:cxnLst/>
                <a:rect l="l" t="t" r="r" b="b"/>
                <a:pathLst>
                  <a:path w="1343" h="1002" extrusionOk="0">
                    <a:moveTo>
                      <a:pt x="681" y="1"/>
                    </a:moveTo>
                    <a:cubicBezTo>
                      <a:pt x="0" y="1"/>
                      <a:pt x="0" y="1002"/>
                      <a:pt x="681" y="1002"/>
                    </a:cubicBezTo>
                    <a:cubicBezTo>
                      <a:pt x="1342" y="1002"/>
                      <a:pt x="1342" y="1"/>
                      <a:pt x="68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1" name="Google Shape;4281;p45"/>
              <p:cNvSpPr/>
              <p:nvPr/>
            </p:nvSpPr>
            <p:spPr>
              <a:xfrm>
                <a:off x="2137624" y="4869592"/>
                <a:ext cx="37947" cy="28769"/>
              </a:xfrm>
              <a:custGeom>
                <a:avLst/>
                <a:gdLst/>
                <a:ahLst/>
                <a:cxnLst/>
                <a:rect l="l" t="t" r="r" b="b"/>
                <a:pathLst>
                  <a:path w="1323" h="1003" extrusionOk="0">
                    <a:moveTo>
                      <a:pt x="661" y="1"/>
                    </a:moveTo>
                    <a:cubicBezTo>
                      <a:pt x="0" y="1"/>
                      <a:pt x="0" y="1002"/>
                      <a:pt x="661" y="1002"/>
                    </a:cubicBezTo>
                    <a:cubicBezTo>
                      <a:pt x="1322" y="1002"/>
                      <a:pt x="1322" y="1"/>
                      <a:pt x="66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2" name="Google Shape;4282;p45"/>
              <p:cNvSpPr/>
              <p:nvPr/>
            </p:nvSpPr>
            <p:spPr>
              <a:xfrm>
                <a:off x="1534386" y="4951196"/>
                <a:ext cx="152849" cy="176942"/>
              </a:xfrm>
              <a:custGeom>
                <a:avLst/>
                <a:gdLst/>
                <a:ahLst/>
                <a:cxnLst/>
                <a:rect l="l" t="t" r="r" b="b"/>
                <a:pathLst>
                  <a:path w="5329" h="6169" extrusionOk="0">
                    <a:moveTo>
                      <a:pt x="2543" y="0"/>
                    </a:moveTo>
                    <a:cubicBezTo>
                      <a:pt x="2286" y="0"/>
                      <a:pt x="2043" y="50"/>
                      <a:pt x="1824" y="160"/>
                    </a:cubicBezTo>
                    <a:cubicBezTo>
                      <a:pt x="241" y="981"/>
                      <a:pt x="1" y="3064"/>
                      <a:pt x="321" y="4747"/>
                    </a:cubicBezTo>
                    <a:cubicBezTo>
                      <a:pt x="321" y="4907"/>
                      <a:pt x="321" y="5067"/>
                      <a:pt x="422" y="5167"/>
                    </a:cubicBezTo>
                    <a:lnTo>
                      <a:pt x="422" y="5327"/>
                    </a:lnTo>
                    <a:lnTo>
                      <a:pt x="422" y="5408"/>
                    </a:lnTo>
                    <a:cubicBezTo>
                      <a:pt x="502" y="5668"/>
                      <a:pt x="662" y="5908"/>
                      <a:pt x="742" y="6169"/>
                    </a:cubicBezTo>
                    <a:cubicBezTo>
                      <a:pt x="1002" y="6068"/>
                      <a:pt x="1323" y="5988"/>
                      <a:pt x="1503" y="5908"/>
                    </a:cubicBezTo>
                    <a:cubicBezTo>
                      <a:pt x="2004" y="5668"/>
                      <a:pt x="2424" y="5247"/>
                      <a:pt x="2585" y="4666"/>
                    </a:cubicBezTo>
                    <a:cubicBezTo>
                      <a:pt x="2665" y="4486"/>
                      <a:pt x="2665" y="4246"/>
                      <a:pt x="2825" y="4066"/>
                    </a:cubicBezTo>
                    <a:cubicBezTo>
                      <a:pt x="2925" y="3905"/>
                      <a:pt x="3005" y="3745"/>
                      <a:pt x="3246" y="3665"/>
                    </a:cubicBezTo>
                    <a:cubicBezTo>
                      <a:pt x="3426" y="3565"/>
                      <a:pt x="3506" y="3565"/>
                      <a:pt x="3666" y="3565"/>
                    </a:cubicBezTo>
                    <a:cubicBezTo>
                      <a:pt x="4247" y="3565"/>
                      <a:pt x="4828" y="3164"/>
                      <a:pt x="5088" y="2664"/>
                    </a:cubicBezTo>
                    <a:cubicBezTo>
                      <a:pt x="5248" y="2243"/>
                      <a:pt x="5329" y="1822"/>
                      <a:pt x="5329" y="1482"/>
                    </a:cubicBezTo>
                    <a:cubicBezTo>
                      <a:pt x="4546" y="637"/>
                      <a:pt x="3459" y="0"/>
                      <a:pt x="254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3" name="Google Shape;4283;p45"/>
              <p:cNvSpPr/>
              <p:nvPr/>
            </p:nvSpPr>
            <p:spPr>
              <a:xfrm>
                <a:off x="1582086" y="5001163"/>
                <a:ext cx="126977" cy="186723"/>
              </a:xfrm>
              <a:custGeom>
                <a:avLst/>
                <a:gdLst/>
                <a:ahLst/>
                <a:cxnLst/>
                <a:rect l="l" t="t" r="r" b="b"/>
                <a:pathLst>
                  <a:path w="4427" h="6510" extrusionOk="0">
                    <a:moveTo>
                      <a:pt x="3926" y="0"/>
                    </a:moveTo>
                    <a:lnTo>
                      <a:pt x="3926" y="0"/>
                    </a:lnTo>
                    <a:cubicBezTo>
                      <a:pt x="4006" y="661"/>
                      <a:pt x="3666" y="1422"/>
                      <a:pt x="3165" y="1823"/>
                    </a:cubicBezTo>
                    <a:cubicBezTo>
                      <a:pt x="3005" y="2003"/>
                      <a:pt x="2925" y="2083"/>
                      <a:pt x="2764" y="2163"/>
                    </a:cubicBezTo>
                    <a:cubicBezTo>
                      <a:pt x="2424" y="2324"/>
                      <a:pt x="2163" y="2504"/>
                      <a:pt x="1923" y="2824"/>
                    </a:cubicBezTo>
                    <a:cubicBezTo>
                      <a:pt x="1663" y="3245"/>
                      <a:pt x="1583" y="3666"/>
                      <a:pt x="1502" y="4086"/>
                    </a:cubicBezTo>
                    <a:cubicBezTo>
                      <a:pt x="1422" y="4427"/>
                      <a:pt x="1342" y="4667"/>
                      <a:pt x="1262" y="4827"/>
                    </a:cubicBezTo>
                    <a:cubicBezTo>
                      <a:pt x="1002" y="5428"/>
                      <a:pt x="501" y="5829"/>
                      <a:pt x="0" y="6009"/>
                    </a:cubicBezTo>
                    <a:cubicBezTo>
                      <a:pt x="80" y="6169"/>
                      <a:pt x="161" y="6329"/>
                      <a:pt x="341" y="6510"/>
                    </a:cubicBezTo>
                    <a:cubicBezTo>
                      <a:pt x="1002" y="6249"/>
                      <a:pt x="1583" y="5748"/>
                      <a:pt x="1843" y="5088"/>
                    </a:cubicBezTo>
                    <a:cubicBezTo>
                      <a:pt x="1923" y="4827"/>
                      <a:pt x="2003" y="4507"/>
                      <a:pt x="2083" y="4246"/>
                    </a:cubicBezTo>
                    <a:cubicBezTo>
                      <a:pt x="2163" y="3826"/>
                      <a:pt x="2264" y="3505"/>
                      <a:pt x="2424" y="3165"/>
                    </a:cubicBezTo>
                    <a:cubicBezTo>
                      <a:pt x="2584" y="3005"/>
                      <a:pt x="2844" y="2824"/>
                      <a:pt x="3085" y="2664"/>
                    </a:cubicBezTo>
                    <a:cubicBezTo>
                      <a:pt x="3265" y="2584"/>
                      <a:pt x="3425" y="2504"/>
                      <a:pt x="3505" y="2324"/>
                    </a:cubicBezTo>
                    <a:cubicBezTo>
                      <a:pt x="4006" y="2003"/>
                      <a:pt x="4347" y="1422"/>
                      <a:pt x="4427" y="821"/>
                    </a:cubicBezTo>
                    <a:cubicBezTo>
                      <a:pt x="4347" y="581"/>
                      <a:pt x="4086" y="321"/>
                      <a:pt x="3926"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4" name="Google Shape;4284;p45"/>
              <p:cNvSpPr/>
              <p:nvPr/>
            </p:nvSpPr>
            <p:spPr>
              <a:xfrm>
                <a:off x="1713628" y="4944570"/>
                <a:ext cx="493511" cy="70961"/>
              </a:xfrm>
              <a:custGeom>
                <a:avLst/>
                <a:gdLst/>
                <a:ahLst/>
                <a:cxnLst/>
                <a:rect l="l" t="t" r="r" b="b"/>
                <a:pathLst>
                  <a:path w="17206" h="2474" extrusionOk="0">
                    <a:moveTo>
                      <a:pt x="12466" y="0"/>
                    </a:moveTo>
                    <a:cubicBezTo>
                      <a:pt x="12159" y="0"/>
                      <a:pt x="11868" y="45"/>
                      <a:pt x="11598" y="131"/>
                    </a:cubicBezTo>
                    <a:cubicBezTo>
                      <a:pt x="11197" y="211"/>
                      <a:pt x="10856" y="471"/>
                      <a:pt x="10596" y="631"/>
                    </a:cubicBezTo>
                    <a:cubicBezTo>
                      <a:pt x="10276" y="892"/>
                      <a:pt x="9935" y="1132"/>
                      <a:pt x="9515" y="1212"/>
                    </a:cubicBezTo>
                    <a:cubicBezTo>
                      <a:pt x="9439" y="1223"/>
                      <a:pt x="9363" y="1228"/>
                      <a:pt x="9286" y="1228"/>
                    </a:cubicBezTo>
                    <a:cubicBezTo>
                      <a:pt x="8780" y="1228"/>
                      <a:pt x="8266" y="1007"/>
                      <a:pt x="7692" y="711"/>
                    </a:cubicBezTo>
                    <a:cubicBezTo>
                      <a:pt x="7271" y="551"/>
                      <a:pt x="6851" y="291"/>
                      <a:pt x="6430" y="211"/>
                    </a:cubicBezTo>
                    <a:cubicBezTo>
                      <a:pt x="6085" y="128"/>
                      <a:pt x="5740" y="93"/>
                      <a:pt x="5406" y="93"/>
                    </a:cubicBezTo>
                    <a:cubicBezTo>
                      <a:pt x="4770" y="93"/>
                      <a:pt x="4172" y="220"/>
                      <a:pt x="3686" y="391"/>
                    </a:cubicBezTo>
                    <a:cubicBezTo>
                      <a:pt x="3426" y="471"/>
                      <a:pt x="3185" y="551"/>
                      <a:pt x="3005" y="631"/>
                    </a:cubicBezTo>
                    <a:cubicBezTo>
                      <a:pt x="2344" y="792"/>
                      <a:pt x="1763" y="972"/>
                      <a:pt x="1183" y="1052"/>
                    </a:cubicBezTo>
                    <a:cubicBezTo>
                      <a:pt x="762" y="1052"/>
                      <a:pt x="341" y="1052"/>
                      <a:pt x="1" y="972"/>
                    </a:cubicBezTo>
                    <a:lnTo>
                      <a:pt x="1" y="1633"/>
                    </a:lnTo>
                    <a:cubicBezTo>
                      <a:pt x="211" y="1673"/>
                      <a:pt x="401" y="1693"/>
                      <a:pt x="592" y="1693"/>
                    </a:cubicBezTo>
                    <a:cubicBezTo>
                      <a:pt x="782" y="1693"/>
                      <a:pt x="972" y="1673"/>
                      <a:pt x="1183" y="1633"/>
                    </a:cubicBezTo>
                    <a:cubicBezTo>
                      <a:pt x="1924" y="1553"/>
                      <a:pt x="2504" y="1392"/>
                      <a:pt x="3185" y="1212"/>
                    </a:cubicBezTo>
                    <a:cubicBezTo>
                      <a:pt x="3426" y="1132"/>
                      <a:pt x="3586" y="1052"/>
                      <a:pt x="3846" y="972"/>
                    </a:cubicBezTo>
                    <a:cubicBezTo>
                      <a:pt x="4308" y="846"/>
                      <a:pt x="4898" y="690"/>
                      <a:pt x="5498" y="690"/>
                    </a:cubicBezTo>
                    <a:cubicBezTo>
                      <a:pt x="5756" y="690"/>
                      <a:pt x="6017" y="719"/>
                      <a:pt x="6270" y="792"/>
                    </a:cubicBezTo>
                    <a:cubicBezTo>
                      <a:pt x="6691" y="892"/>
                      <a:pt x="7011" y="1052"/>
                      <a:pt x="7432" y="1292"/>
                    </a:cubicBezTo>
                    <a:cubicBezTo>
                      <a:pt x="7966" y="1568"/>
                      <a:pt x="8566" y="1843"/>
                      <a:pt x="9221" y="1843"/>
                    </a:cubicBezTo>
                    <a:cubicBezTo>
                      <a:pt x="9376" y="1843"/>
                      <a:pt x="9534" y="1827"/>
                      <a:pt x="9695" y="1793"/>
                    </a:cubicBezTo>
                    <a:cubicBezTo>
                      <a:pt x="10196" y="1713"/>
                      <a:pt x="10516" y="1473"/>
                      <a:pt x="10937" y="1212"/>
                    </a:cubicBezTo>
                    <a:cubicBezTo>
                      <a:pt x="11197" y="972"/>
                      <a:pt x="11517" y="792"/>
                      <a:pt x="11778" y="711"/>
                    </a:cubicBezTo>
                    <a:cubicBezTo>
                      <a:pt x="11986" y="644"/>
                      <a:pt x="12203" y="614"/>
                      <a:pt x="12419" y="614"/>
                    </a:cubicBezTo>
                    <a:cubicBezTo>
                      <a:pt x="12972" y="614"/>
                      <a:pt x="13523" y="807"/>
                      <a:pt x="13941" y="1052"/>
                    </a:cubicBezTo>
                    <a:cubicBezTo>
                      <a:pt x="14281" y="1212"/>
                      <a:pt x="14522" y="1392"/>
                      <a:pt x="14862" y="1553"/>
                    </a:cubicBezTo>
                    <a:cubicBezTo>
                      <a:pt x="15283" y="1793"/>
                      <a:pt x="15703" y="2053"/>
                      <a:pt x="16204" y="2214"/>
                    </a:cubicBezTo>
                    <a:cubicBezTo>
                      <a:pt x="16525" y="2394"/>
                      <a:pt x="16785" y="2474"/>
                      <a:pt x="17105" y="2474"/>
                    </a:cubicBezTo>
                    <a:cubicBezTo>
                      <a:pt x="17206" y="2294"/>
                      <a:pt x="17206" y="2133"/>
                      <a:pt x="17206" y="1893"/>
                    </a:cubicBezTo>
                    <a:cubicBezTo>
                      <a:pt x="16945" y="1893"/>
                      <a:pt x="16705" y="1793"/>
                      <a:pt x="16444" y="1633"/>
                    </a:cubicBezTo>
                    <a:cubicBezTo>
                      <a:pt x="16024" y="1473"/>
                      <a:pt x="15603" y="1212"/>
                      <a:pt x="15203" y="972"/>
                    </a:cubicBezTo>
                    <a:cubicBezTo>
                      <a:pt x="14862" y="792"/>
                      <a:pt x="14522" y="631"/>
                      <a:pt x="14281" y="471"/>
                    </a:cubicBezTo>
                    <a:cubicBezTo>
                      <a:pt x="13636" y="148"/>
                      <a:pt x="13023" y="0"/>
                      <a:pt x="12466"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5" name="Google Shape;4285;p45"/>
              <p:cNvSpPr/>
              <p:nvPr/>
            </p:nvSpPr>
            <p:spPr>
              <a:xfrm>
                <a:off x="1723409" y="4720037"/>
                <a:ext cx="476273" cy="84671"/>
              </a:xfrm>
              <a:custGeom>
                <a:avLst/>
                <a:gdLst/>
                <a:ahLst/>
                <a:cxnLst/>
                <a:rect l="l" t="t" r="r" b="b"/>
                <a:pathLst>
                  <a:path w="16605" h="2952" extrusionOk="0">
                    <a:moveTo>
                      <a:pt x="12033" y="1"/>
                    </a:moveTo>
                    <a:cubicBezTo>
                      <a:pt x="11659" y="1"/>
                      <a:pt x="11316" y="70"/>
                      <a:pt x="11016" y="207"/>
                    </a:cubicBezTo>
                    <a:cubicBezTo>
                      <a:pt x="10596" y="288"/>
                      <a:pt x="10175" y="608"/>
                      <a:pt x="9855" y="868"/>
                    </a:cubicBezTo>
                    <a:cubicBezTo>
                      <a:pt x="9354" y="1109"/>
                      <a:pt x="8933" y="1449"/>
                      <a:pt x="8513" y="1529"/>
                    </a:cubicBezTo>
                    <a:cubicBezTo>
                      <a:pt x="8435" y="1540"/>
                      <a:pt x="8358" y="1545"/>
                      <a:pt x="8280" y="1545"/>
                    </a:cubicBezTo>
                    <a:cubicBezTo>
                      <a:pt x="7777" y="1545"/>
                      <a:pt x="7271" y="1334"/>
                      <a:pt x="6750" y="1109"/>
                    </a:cubicBezTo>
                    <a:cubicBezTo>
                      <a:pt x="6350" y="949"/>
                      <a:pt x="5849" y="708"/>
                      <a:pt x="5348" y="608"/>
                    </a:cubicBezTo>
                    <a:cubicBezTo>
                      <a:pt x="5248" y="600"/>
                      <a:pt x="5148" y="596"/>
                      <a:pt x="5049" y="596"/>
                    </a:cubicBezTo>
                    <a:cubicBezTo>
                      <a:pt x="4164" y="596"/>
                      <a:pt x="3357" y="903"/>
                      <a:pt x="2744" y="1209"/>
                    </a:cubicBezTo>
                    <a:cubicBezTo>
                      <a:pt x="2584" y="1369"/>
                      <a:pt x="2344" y="1449"/>
                      <a:pt x="2163" y="1529"/>
                    </a:cubicBezTo>
                    <a:cubicBezTo>
                      <a:pt x="1583" y="1870"/>
                      <a:pt x="1082" y="2110"/>
                      <a:pt x="501" y="2290"/>
                    </a:cubicBezTo>
                    <a:cubicBezTo>
                      <a:pt x="421" y="2290"/>
                      <a:pt x="241" y="2290"/>
                      <a:pt x="161" y="2371"/>
                    </a:cubicBezTo>
                    <a:cubicBezTo>
                      <a:pt x="161" y="2531"/>
                      <a:pt x="81" y="2611"/>
                      <a:pt x="81" y="2791"/>
                    </a:cubicBezTo>
                    <a:cubicBezTo>
                      <a:pt x="81" y="2871"/>
                      <a:pt x="81" y="2951"/>
                      <a:pt x="0" y="2951"/>
                    </a:cubicBezTo>
                    <a:cubicBezTo>
                      <a:pt x="241" y="2951"/>
                      <a:pt x="501" y="2951"/>
                      <a:pt x="661" y="2871"/>
                    </a:cubicBezTo>
                    <a:cubicBezTo>
                      <a:pt x="1342" y="2711"/>
                      <a:pt x="1923" y="2371"/>
                      <a:pt x="2424" y="2110"/>
                    </a:cubicBezTo>
                    <a:cubicBezTo>
                      <a:pt x="2664" y="1950"/>
                      <a:pt x="2844" y="1870"/>
                      <a:pt x="3005" y="1790"/>
                    </a:cubicBezTo>
                    <a:cubicBezTo>
                      <a:pt x="3539" y="1514"/>
                      <a:pt x="4139" y="1239"/>
                      <a:pt x="4783" y="1239"/>
                    </a:cubicBezTo>
                    <a:cubicBezTo>
                      <a:pt x="4936" y="1239"/>
                      <a:pt x="5091" y="1255"/>
                      <a:pt x="5248" y="1289"/>
                    </a:cubicBezTo>
                    <a:cubicBezTo>
                      <a:pt x="5669" y="1289"/>
                      <a:pt x="6089" y="1529"/>
                      <a:pt x="6510" y="1710"/>
                    </a:cubicBezTo>
                    <a:cubicBezTo>
                      <a:pt x="7071" y="1914"/>
                      <a:pt x="7647" y="2132"/>
                      <a:pt x="8261" y="2132"/>
                    </a:cubicBezTo>
                    <a:cubicBezTo>
                      <a:pt x="8370" y="2132"/>
                      <a:pt x="8481" y="2125"/>
                      <a:pt x="8593" y="2110"/>
                    </a:cubicBezTo>
                    <a:cubicBezTo>
                      <a:pt x="9174" y="2030"/>
                      <a:pt x="9674" y="1710"/>
                      <a:pt x="10175" y="1369"/>
                    </a:cubicBezTo>
                    <a:cubicBezTo>
                      <a:pt x="10515" y="1109"/>
                      <a:pt x="10856" y="868"/>
                      <a:pt x="11257" y="708"/>
                    </a:cubicBezTo>
                    <a:cubicBezTo>
                      <a:pt x="11465" y="646"/>
                      <a:pt x="11699" y="615"/>
                      <a:pt x="11955" y="615"/>
                    </a:cubicBezTo>
                    <a:cubicBezTo>
                      <a:pt x="12438" y="615"/>
                      <a:pt x="12998" y="726"/>
                      <a:pt x="13600" y="949"/>
                    </a:cubicBezTo>
                    <a:cubicBezTo>
                      <a:pt x="13860" y="1029"/>
                      <a:pt x="14101" y="1209"/>
                      <a:pt x="14261" y="1289"/>
                    </a:cubicBezTo>
                    <a:cubicBezTo>
                      <a:pt x="14942" y="1529"/>
                      <a:pt x="15523" y="1790"/>
                      <a:pt x="16264" y="1870"/>
                    </a:cubicBezTo>
                    <a:cubicBezTo>
                      <a:pt x="16364" y="1950"/>
                      <a:pt x="16444" y="1950"/>
                      <a:pt x="16604" y="1950"/>
                    </a:cubicBezTo>
                    <a:cubicBezTo>
                      <a:pt x="16524" y="1710"/>
                      <a:pt x="16524" y="1529"/>
                      <a:pt x="16444" y="1289"/>
                    </a:cubicBezTo>
                    <a:lnTo>
                      <a:pt x="16364" y="1289"/>
                    </a:lnTo>
                    <a:cubicBezTo>
                      <a:pt x="15683" y="1209"/>
                      <a:pt x="15182" y="949"/>
                      <a:pt x="14521" y="708"/>
                    </a:cubicBezTo>
                    <a:cubicBezTo>
                      <a:pt x="14361" y="608"/>
                      <a:pt x="14101" y="528"/>
                      <a:pt x="13860" y="448"/>
                    </a:cubicBezTo>
                    <a:cubicBezTo>
                      <a:pt x="13205" y="150"/>
                      <a:pt x="12584" y="1"/>
                      <a:pt x="12033"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6" name="Google Shape;4286;p45"/>
              <p:cNvSpPr/>
              <p:nvPr/>
            </p:nvSpPr>
            <p:spPr>
              <a:xfrm>
                <a:off x="1771080" y="5053424"/>
                <a:ext cx="69555" cy="52891"/>
              </a:xfrm>
              <a:custGeom>
                <a:avLst/>
                <a:gdLst/>
                <a:ahLst/>
                <a:cxnLst/>
                <a:rect l="l" t="t" r="r" b="b"/>
                <a:pathLst>
                  <a:path w="2425" h="1844" extrusionOk="0">
                    <a:moveTo>
                      <a:pt x="1263" y="1"/>
                    </a:moveTo>
                    <a:cubicBezTo>
                      <a:pt x="1" y="1"/>
                      <a:pt x="1" y="1844"/>
                      <a:pt x="1263" y="1844"/>
                    </a:cubicBezTo>
                    <a:cubicBezTo>
                      <a:pt x="2424" y="1844"/>
                      <a:pt x="2424" y="1"/>
                      <a:pt x="1263"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7" name="Google Shape;4287;p45"/>
              <p:cNvSpPr/>
              <p:nvPr/>
            </p:nvSpPr>
            <p:spPr>
              <a:xfrm>
                <a:off x="1957809" y="5067794"/>
                <a:ext cx="69526" cy="52891"/>
              </a:xfrm>
              <a:custGeom>
                <a:avLst/>
                <a:gdLst/>
                <a:ahLst/>
                <a:cxnLst/>
                <a:rect l="l" t="t" r="r" b="b"/>
                <a:pathLst>
                  <a:path w="2424" h="1844" extrusionOk="0">
                    <a:moveTo>
                      <a:pt x="1182" y="1"/>
                    </a:moveTo>
                    <a:cubicBezTo>
                      <a:pt x="0" y="1"/>
                      <a:pt x="0" y="1843"/>
                      <a:pt x="1182" y="1843"/>
                    </a:cubicBezTo>
                    <a:cubicBezTo>
                      <a:pt x="2424" y="1843"/>
                      <a:pt x="2424" y="1"/>
                      <a:pt x="118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8" name="Google Shape;4288;p45"/>
              <p:cNvSpPr/>
              <p:nvPr/>
            </p:nvSpPr>
            <p:spPr>
              <a:xfrm>
                <a:off x="2077877" y="5036787"/>
                <a:ext cx="68953" cy="52862"/>
              </a:xfrm>
              <a:custGeom>
                <a:avLst/>
                <a:gdLst/>
                <a:ahLst/>
                <a:cxnLst/>
                <a:rect l="l" t="t" r="r" b="b"/>
                <a:pathLst>
                  <a:path w="2404" h="1843" extrusionOk="0">
                    <a:moveTo>
                      <a:pt x="1162" y="0"/>
                    </a:moveTo>
                    <a:cubicBezTo>
                      <a:pt x="0" y="0"/>
                      <a:pt x="0" y="1843"/>
                      <a:pt x="1162" y="1843"/>
                    </a:cubicBezTo>
                    <a:cubicBezTo>
                      <a:pt x="2404" y="1843"/>
                      <a:pt x="2404" y="0"/>
                      <a:pt x="116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89" name="Google Shape;4289;p45"/>
              <p:cNvSpPr/>
              <p:nvPr/>
            </p:nvSpPr>
            <p:spPr>
              <a:xfrm>
                <a:off x="1842903" y="4622571"/>
                <a:ext cx="69526" cy="52862"/>
              </a:xfrm>
              <a:custGeom>
                <a:avLst/>
                <a:gdLst/>
                <a:ahLst/>
                <a:cxnLst/>
                <a:rect l="l" t="t" r="r" b="b"/>
                <a:pathLst>
                  <a:path w="2424" h="1843" extrusionOk="0">
                    <a:moveTo>
                      <a:pt x="1262" y="0"/>
                    </a:moveTo>
                    <a:cubicBezTo>
                      <a:pt x="0" y="0"/>
                      <a:pt x="0" y="1843"/>
                      <a:pt x="1262" y="1843"/>
                    </a:cubicBezTo>
                    <a:cubicBezTo>
                      <a:pt x="2424" y="1843"/>
                      <a:pt x="2424" y="0"/>
                      <a:pt x="126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0" name="Google Shape;4290;p45"/>
              <p:cNvSpPr/>
              <p:nvPr/>
            </p:nvSpPr>
            <p:spPr>
              <a:xfrm>
                <a:off x="1960103" y="4622571"/>
                <a:ext cx="69526" cy="52862"/>
              </a:xfrm>
              <a:custGeom>
                <a:avLst/>
                <a:gdLst/>
                <a:ahLst/>
                <a:cxnLst/>
                <a:rect l="l" t="t" r="r" b="b"/>
                <a:pathLst>
                  <a:path w="2424" h="1843" extrusionOk="0">
                    <a:moveTo>
                      <a:pt x="1262" y="0"/>
                    </a:moveTo>
                    <a:cubicBezTo>
                      <a:pt x="0" y="0"/>
                      <a:pt x="0" y="1843"/>
                      <a:pt x="1262" y="1843"/>
                    </a:cubicBezTo>
                    <a:cubicBezTo>
                      <a:pt x="2424" y="1843"/>
                      <a:pt x="2424" y="0"/>
                      <a:pt x="126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1" name="Google Shape;4291;p45"/>
              <p:cNvSpPr/>
              <p:nvPr/>
            </p:nvSpPr>
            <p:spPr>
              <a:xfrm>
                <a:off x="2063507" y="4622571"/>
                <a:ext cx="66658" cy="52862"/>
              </a:xfrm>
              <a:custGeom>
                <a:avLst/>
                <a:gdLst/>
                <a:ahLst/>
                <a:cxnLst/>
                <a:rect l="l" t="t" r="r" b="b"/>
                <a:pathLst>
                  <a:path w="2324" h="1843" extrusionOk="0">
                    <a:moveTo>
                      <a:pt x="1162" y="0"/>
                    </a:moveTo>
                    <a:cubicBezTo>
                      <a:pt x="0" y="0"/>
                      <a:pt x="0" y="1843"/>
                      <a:pt x="1162" y="1843"/>
                    </a:cubicBezTo>
                    <a:cubicBezTo>
                      <a:pt x="2324" y="1843"/>
                      <a:pt x="2324" y="0"/>
                      <a:pt x="1162"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2" name="Google Shape;4292;p45"/>
              <p:cNvSpPr/>
              <p:nvPr/>
            </p:nvSpPr>
            <p:spPr>
              <a:xfrm>
                <a:off x="1553345" y="5029875"/>
                <a:ext cx="36226" cy="31063"/>
              </a:xfrm>
              <a:custGeom>
                <a:avLst/>
                <a:gdLst/>
                <a:ahLst/>
                <a:cxnLst/>
                <a:rect l="l" t="t" r="r" b="b"/>
                <a:pathLst>
                  <a:path w="1263" h="1083" extrusionOk="0">
                    <a:moveTo>
                      <a:pt x="582" y="1"/>
                    </a:moveTo>
                    <a:cubicBezTo>
                      <a:pt x="1" y="1"/>
                      <a:pt x="1" y="1082"/>
                      <a:pt x="582" y="1082"/>
                    </a:cubicBezTo>
                    <a:cubicBezTo>
                      <a:pt x="1263" y="1082"/>
                      <a:pt x="1263" y="1"/>
                      <a:pt x="58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93" name="Google Shape;4293;p45"/>
              <p:cNvSpPr/>
              <p:nvPr/>
            </p:nvSpPr>
            <p:spPr>
              <a:xfrm>
                <a:off x="1598751" y="4989087"/>
                <a:ext cx="38521" cy="31063"/>
              </a:xfrm>
              <a:custGeom>
                <a:avLst/>
                <a:gdLst/>
                <a:ahLst/>
                <a:cxnLst/>
                <a:rect l="l" t="t" r="r" b="b"/>
                <a:pathLst>
                  <a:path w="1343" h="1083" extrusionOk="0">
                    <a:moveTo>
                      <a:pt x="681" y="1"/>
                    </a:moveTo>
                    <a:cubicBezTo>
                      <a:pt x="0" y="1"/>
                      <a:pt x="0" y="1082"/>
                      <a:pt x="681" y="1082"/>
                    </a:cubicBezTo>
                    <a:cubicBezTo>
                      <a:pt x="1342" y="1082"/>
                      <a:pt x="1342" y="1"/>
                      <a:pt x="68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4294" name="Google Shape;4294;p45"/>
          <p:cNvSpPr/>
          <p:nvPr/>
        </p:nvSpPr>
        <p:spPr>
          <a:xfrm>
            <a:off x="15454228" y="2832491"/>
            <a:ext cx="25" cy="25"/>
          </a:xfrm>
          <a:custGeom>
            <a:avLst/>
            <a:gdLst/>
            <a:ahLst/>
            <a:cxnLst/>
            <a:rect l="l" t="t" r="r" b="b"/>
            <a:pathLst>
              <a:path w="1" h="1" extrusionOk="0">
                <a:moveTo>
                  <a:pt x="0" y="1"/>
                </a:moveTo>
                <a:lnTo>
                  <a:pt x="0" y="1"/>
                </a:lnTo>
                <a:close/>
              </a:path>
            </a:pathLst>
          </a:custGeom>
          <a:solidFill>
            <a:srgbClr val="94CDB8"/>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文本框 76"/>
          <p:cNvSpPr txBox="1">
            <a:spLocks noChangeArrowheads="1"/>
          </p:cNvSpPr>
          <p:nvPr/>
        </p:nvSpPr>
        <p:spPr bwMode="auto">
          <a:xfrm>
            <a:off x="2231111" y="1674560"/>
            <a:ext cx="4940058" cy="203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4" tIns="45712" rIns="91344" bIns="45712">
            <a:spAutoFit/>
          </a:bodyPr>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en-US" sz="4200" b="1" dirty="0" err="1">
                <a:solidFill>
                  <a:schemeClr val="bg1"/>
                </a:solidFill>
                <a:latin typeface="HP001 4 hàng" pitchFamily="34" charset="0"/>
                <a:cs typeface="Arial-Rounded" pitchFamily="34" charset="0"/>
              </a:rPr>
              <a:t>Chào</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mừng</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các</a:t>
            </a:r>
            <a:r>
              <a:rPr lang="en-US" altLang="en-US" sz="4200" b="1" dirty="0">
                <a:solidFill>
                  <a:schemeClr val="bg1"/>
                </a:solidFill>
                <a:latin typeface="HP001 4 hàng" pitchFamily="34" charset="0"/>
                <a:cs typeface="Arial-Rounded" pitchFamily="34" charset="0"/>
              </a:rPr>
              <a:t> con </a:t>
            </a:r>
            <a:r>
              <a:rPr lang="en-US" altLang="en-US" sz="4200" b="1" dirty="0" err="1">
                <a:solidFill>
                  <a:schemeClr val="bg1"/>
                </a:solidFill>
                <a:latin typeface="HP001 4 hàng" pitchFamily="34" charset="0"/>
                <a:cs typeface="Arial-Rounded" pitchFamily="34" charset="0"/>
              </a:rPr>
              <a:t>đến</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với</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tiết</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học</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Tiếng</a:t>
            </a:r>
            <a:r>
              <a:rPr lang="en-US" altLang="en-US" sz="4200" b="1" dirty="0">
                <a:solidFill>
                  <a:schemeClr val="bg1"/>
                </a:solidFill>
                <a:latin typeface="HP001 4 hàng" pitchFamily="34" charset="0"/>
                <a:cs typeface="Arial-Rounded" pitchFamily="34" charset="0"/>
              </a:rPr>
              <a:t> </a:t>
            </a:r>
            <a:r>
              <a:rPr lang="en-US" altLang="en-US" sz="4200" b="1" dirty="0" err="1">
                <a:solidFill>
                  <a:schemeClr val="bg1"/>
                </a:solidFill>
                <a:latin typeface="HP001 4 hàng" pitchFamily="34" charset="0"/>
                <a:cs typeface="Arial-Rounded" pitchFamily="34" charset="0"/>
              </a:rPr>
              <a:t>Việt</a:t>
            </a:r>
            <a:endParaRPr lang="zh-CN" altLang="en-US" sz="4200" b="1" dirty="0">
              <a:solidFill>
                <a:schemeClr val="bg1"/>
              </a:solidFill>
              <a:latin typeface="经典趣体简"/>
              <a:ea typeface="经典趣体简"/>
              <a:cs typeface="经典趣体简"/>
            </a:endParaRPr>
          </a:p>
        </p:txBody>
      </p:sp>
      <p:sp>
        <p:nvSpPr>
          <p:cNvPr id="297"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98" name="Picture 2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6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13"/>
                                        </p:tgtEl>
                                        <p:attrNameLst>
                                          <p:attrName>style.visibility</p:attrName>
                                        </p:attrNameLst>
                                      </p:cBhvr>
                                      <p:to>
                                        <p:strVal val="visible"/>
                                      </p:to>
                                    </p:set>
                                    <p:anim calcmode="lin" valueType="num">
                                      <p:cBhvr>
                                        <p:cTn id="7" dur="500" fill="hold"/>
                                        <p:tgtEl>
                                          <p:spTgt spid="4013"/>
                                        </p:tgtEl>
                                        <p:attrNameLst>
                                          <p:attrName>ppt_w</p:attrName>
                                        </p:attrNameLst>
                                      </p:cBhvr>
                                      <p:tavLst>
                                        <p:tav tm="0">
                                          <p:val>
                                            <p:fltVal val="0"/>
                                          </p:val>
                                        </p:tav>
                                        <p:tav tm="100000">
                                          <p:val>
                                            <p:strVal val="#ppt_w"/>
                                          </p:val>
                                        </p:tav>
                                      </p:tavLst>
                                    </p:anim>
                                    <p:anim calcmode="lin" valueType="num">
                                      <p:cBhvr>
                                        <p:cTn id="8" dur="500" fill="hold"/>
                                        <p:tgtEl>
                                          <p:spTgt spid="4013"/>
                                        </p:tgtEl>
                                        <p:attrNameLst>
                                          <p:attrName>ppt_h</p:attrName>
                                        </p:attrNameLst>
                                      </p:cBhvr>
                                      <p:tavLst>
                                        <p:tav tm="0">
                                          <p:val>
                                            <p:fltVal val="0"/>
                                          </p:val>
                                        </p:tav>
                                        <p:tav tm="100000">
                                          <p:val>
                                            <p:strVal val="#ppt_h"/>
                                          </p:val>
                                        </p:tav>
                                      </p:tavLst>
                                    </p:anim>
                                    <p:animEffect transition="in" filter="fade">
                                      <p:cBhvr>
                                        <p:cTn id="9" dur="500"/>
                                        <p:tgtEl>
                                          <p:spTgt spid="401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00"/>
                                        </p:tgtEl>
                                        <p:attrNameLst>
                                          <p:attrName>style.visibility</p:attrName>
                                        </p:attrNameLst>
                                      </p:cBhvr>
                                      <p:to>
                                        <p:strVal val="visible"/>
                                      </p:to>
                                    </p:set>
                                    <p:anim calcmode="lin" valueType="num">
                                      <p:cBhvr>
                                        <p:cTn id="13" dur="500" fill="hold"/>
                                        <p:tgtEl>
                                          <p:spTgt spid="300"/>
                                        </p:tgtEl>
                                        <p:attrNameLst>
                                          <p:attrName>ppt_w</p:attrName>
                                        </p:attrNameLst>
                                      </p:cBhvr>
                                      <p:tavLst>
                                        <p:tav tm="0">
                                          <p:val>
                                            <p:fltVal val="0"/>
                                          </p:val>
                                        </p:tav>
                                        <p:tav tm="100000">
                                          <p:val>
                                            <p:strVal val="#ppt_w"/>
                                          </p:val>
                                        </p:tav>
                                      </p:tavLst>
                                    </p:anim>
                                    <p:anim calcmode="lin" valueType="num">
                                      <p:cBhvr>
                                        <p:cTn id="14" dur="500" fill="hold"/>
                                        <p:tgtEl>
                                          <p:spTgt spid="300"/>
                                        </p:tgtEl>
                                        <p:attrNameLst>
                                          <p:attrName>ppt_h</p:attrName>
                                        </p:attrNameLst>
                                      </p:cBhvr>
                                      <p:tavLst>
                                        <p:tav tm="0">
                                          <p:val>
                                            <p:fltVal val="0"/>
                                          </p:val>
                                        </p:tav>
                                        <p:tav tm="100000">
                                          <p:val>
                                            <p:strVal val="#ppt_h"/>
                                          </p:val>
                                        </p:tav>
                                      </p:tavLst>
                                    </p:anim>
                                    <p:animEffect transition="in" filter="fade">
                                      <p:cBhvr>
                                        <p:cTn id="15" dur="500"/>
                                        <p:tgtEl>
                                          <p:spTgt spid="300"/>
                                        </p:tgtEl>
                                      </p:cBhvr>
                                    </p:animEffect>
                                  </p:childTnLst>
                                </p:cTn>
                              </p:par>
                            </p:childTnLst>
                          </p:cTn>
                        </p:par>
                        <p:par>
                          <p:cTn id="16" fill="hold">
                            <p:stCondLst>
                              <p:cond delay="1000"/>
                            </p:stCondLst>
                            <p:childTnLst>
                              <p:par>
                                <p:cTn id="17" presetID="32" presetClass="emph" presetSubtype="0" fill="hold" nodeType="afterEffect">
                                  <p:stCondLst>
                                    <p:cond delay="0"/>
                                  </p:stCondLst>
                                  <p:childTnLst>
                                    <p:animRot by="120000">
                                      <p:cBhvr>
                                        <p:cTn id="18" dur="350" fill="hold">
                                          <p:stCondLst>
                                            <p:cond delay="0"/>
                                          </p:stCondLst>
                                        </p:cTn>
                                        <p:tgtEl>
                                          <p:spTgt spid="4013"/>
                                        </p:tgtEl>
                                        <p:attrNameLst>
                                          <p:attrName>r</p:attrName>
                                        </p:attrNameLst>
                                      </p:cBhvr>
                                    </p:animRot>
                                    <p:animRot by="-240000">
                                      <p:cBhvr>
                                        <p:cTn id="19" dur="700" fill="hold">
                                          <p:stCondLst>
                                            <p:cond delay="700"/>
                                          </p:stCondLst>
                                        </p:cTn>
                                        <p:tgtEl>
                                          <p:spTgt spid="4013"/>
                                        </p:tgtEl>
                                        <p:attrNameLst>
                                          <p:attrName>r</p:attrName>
                                        </p:attrNameLst>
                                      </p:cBhvr>
                                    </p:animRot>
                                    <p:animRot by="240000">
                                      <p:cBhvr>
                                        <p:cTn id="20" dur="700" fill="hold">
                                          <p:stCondLst>
                                            <p:cond delay="1400"/>
                                          </p:stCondLst>
                                        </p:cTn>
                                        <p:tgtEl>
                                          <p:spTgt spid="4013"/>
                                        </p:tgtEl>
                                        <p:attrNameLst>
                                          <p:attrName>r</p:attrName>
                                        </p:attrNameLst>
                                      </p:cBhvr>
                                    </p:animRot>
                                    <p:animRot by="-240000">
                                      <p:cBhvr>
                                        <p:cTn id="21" dur="700" fill="hold">
                                          <p:stCondLst>
                                            <p:cond delay="2100"/>
                                          </p:stCondLst>
                                        </p:cTn>
                                        <p:tgtEl>
                                          <p:spTgt spid="4013"/>
                                        </p:tgtEl>
                                        <p:attrNameLst>
                                          <p:attrName>r</p:attrName>
                                        </p:attrNameLst>
                                      </p:cBhvr>
                                    </p:animRot>
                                    <p:animRot by="120000">
                                      <p:cBhvr>
                                        <p:cTn id="22" dur="700" fill="hold">
                                          <p:stCondLst>
                                            <p:cond delay="2800"/>
                                          </p:stCondLst>
                                        </p:cTn>
                                        <p:tgtEl>
                                          <p:spTgt spid="40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233" y="65752"/>
            <a:ext cx="8382000" cy="4939773"/>
          </a:xfrm>
          <a:prstGeom prst="rect">
            <a:avLst/>
          </a:prstGeom>
          <a:ln w="19050">
            <a:solidFill>
              <a:srgbClr val="00B0F0"/>
            </a:solidFill>
          </a:ln>
        </p:spPr>
        <p:txBody>
          <a:bodyPr wrap="square" lIns="91400" tIns="45700" rIns="91400" bIns="45700">
            <a:spAutoFit/>
          </a:bodyPr>
          <a:lstStyle/>
          <a:p>
            <a:pPr algn="ctr" defTabSz="913950"/>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t>
            </a:r>
            <a:r>
              <a:rPr lang="vi-V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Ự</a:t>
            </a: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TÍCH CÂY </a:t>
            </a:r>
            <a:r>
              <a:rPr lang="en-US"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 LÀ</a:t>
            </a:r>
          </a:p>
          <a:p>
            <a:pPr algn="ctr" defTabSz="913950"/>
            <a:endParaRPr lang="vi-VN"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Khi </a:t>
            </a:r>
            <a:r>
              <a:rPr lang="vi-VN" sz="2400" dirty="0">
                <a:latin typeface="Arial-Rounded" panose="020B0500000000000000" pitchFamily="34" charset="0"/>
                <a:ea typeface="Arial-Rounded" panose="020B0500000000000000" pitchFamily="34" charset="0"/>
                <a:cs typeface="Arial-Rounded" panose="020B0500000000000000" pitchFamily="34" charset="0"/>
              </a:rPr>
              <a:t>các loài cây đều đã có tên, bỗng một cái cây dáng mảnh khảnh, lá nhỏ xíu đến xin đặt tên.</a:t>
            </a:r>
          </a:p>
          <a:p>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Chú bé tí xíu, chú có ích gì để ta đặt tên nào? - Trời hỏi.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Cây nhỏ liền thưa: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Thưa trời, khi nấu canh riêu cá hoặc làm chả cá, chả mực mà không có con thì mất cả ngon ạ.</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liền bảo:</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Ừ, để ta nghĩ cho một cái tên. Tên chủ thì... là... thì... là...</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Trời còn đang suy nghĩ, cây nhỏ đã chạy đi xa rồi. Nó mừng rỡ khoe với bạn bè:</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Trời đặt tên cho tôi là cây “thì là” đấy!</a:t>
            </a:r>
          </a:p>
          <a:p>
            <a:pPr algn="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vi-VN" sz="2000" i="1" dirty="0">
                <a:latin typeface="Arial-Rounded" panose="020B0500000000000000" pitchFamily="34" charset="0"/>
                <a:ea typeface="Arial-Rounded" panose="020B0500000000000000" pitchFamily="34" charset="0"/>
                <a:cs typeface="Arial-Rounded" panose="020B0500000000000000" pitchFamily="34" charset="0"/>
              </a:rPr>
              <a:t>Sự tích cây thì là</a:t>
            </a:r>
            <a:r>
              <a:rPr lang="vi-VN" sz="2000" dirty="0">
                <a:latin typeface="Arial-Rounded" panose="020B0500000000000000" pitchFamily="34" charset="0"/>
                <a:ea typeface="Arial-Rounded" panose="020B0500000000000000" pitchFamily="34" charset="0"/>
                <a:cs typeface="Arial-Rounded" panose="020B0500000000000000" pitchFamily="34" charset="0"/>
              </a:rPr>
              <a:t> – Trịnh Mạnh </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kể</a:t>
            </a:r>
            <a:r>
              <a:rPr lang="en-US" sz="20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3225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2"/>
        <p:cNvGrpSpPr/>
        <p:nvPr/>
      </p:nvGrpSpPr>
      <p:grpSpPr>
        <a:xfrm>
          <a:off x="0" y="0"/>
          <a:ext cx="0" cy="0"/>
          <a:chOff x="0" y="0"/>
          <a:chExt cx="0" cy="0"/>
        </a:xfrm>
      </p:grpSpPr>
      <p:grpSp>
        <p:nvGrpSpPr>
          <p:cNvPr id="5423" name="Google Shape;5423;p52"/>
          <p:cNvGrpSpPr/>
          <p:nvPr/>
        </p:nvGrpSpPr>
        <p:grpSpPr>
          <a:xfrm>
            <a:off x="2397753" y="2808076"/>
            <a:ext cx="7138675" cy="2742350"/>
            <a:chOff x="2397750" y="2808075"/>
            <a:chExt cx="7138675" cy="2742350"/>
          </a:xfrm>
        </p:grpSpPr>
        <p:sp>
          <p:nvSpPr>
            <p:cNvPr id="5424" name="Google Shape;5424;p52"/>
            <p:cNvSpPr/>
            <p:nvPr/>
          </p:nvSpPr>
          <p:spPr>
            <a:xfrm>
              <a:off x="3250000" y="3167600"/>
              <a:ext cx="5725750" cy="1883225"/>
            </a:xfrm>
            <a:custGeom>
              <a:avLst/>
              <a:gdLst/>
              <a:ahLst/>
              <a:cxnLst/>
              <a:rect l="l" t="t" r="r" b="b"/>
              <a:pathLst>
                <a:path w="229030" h="75329" extrusionOk="0">
                  <a:moveTo>
                    <a:pt x="114515" y="0"/>
                  </a:moveTo>
                  <a:cubicBezTo>
                    <a:pt x="63041" y="0"/>
                    <a:pt x="18866" y="22427"/>
                    <a:pt x="0" y="54369"/>
                  </a:cubicBezTo>
                  <a:lnTo>
                    <a:pt x="0" y="75328"/>
                  </a:lnTo>
                  <a:lnTo>
                    <a:pt x="229030" y="75328"/>
                  </a:lnTo>
                  <a:lnTo>
                    <a:pt x="229030" y="54369"/>
                  </a:lnTo>
                  <a:cubicBezTo>
                    <a:pt x="210177" y="22427"/>
                    <a:pt x="166002" y="0"/>
                    <a:pt x="114515" y="0"/>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5" name="Google Shape;5425;p52"/>
            <p:cNvSpPr/>
            <p:nvPr/>
          </p:nvSpPr>
          <p:spPr>
            <a:xfrm>
              <a:off x="5005775" y="3810250"/>
              <a:ext cx="4530650" cy="1482250"/>
            </a:xfrm>
            <a:custGeom>
              <a:avLst/>
              <a:gdLst/>
              <a:ahLst/>
              <a:cxnLst/>
              <a:rect l="l" t="t" r="r" b="b"/>
              <a:pathLst>
                <a:path w="181226" h="59290" extrusionOk="0">
                  <a:moveTo>
                    <a:pt x="90620" y="0"/>
                  </a:moveTo>
                  <a:cubicBezTo>
                    <a:pt x="49897" y="0"/>
                    <a:pt x="14952" y="17670"/>
                    <a:pt x="0" y="42816"/>
                  </a:cubicBezTo>
                  <a:lnTo>
                    <a:pt x="0" y="59290"/>
                  </a:lnTo>
                  <a:lnTo>
                    <a:pt x="181226" y="59290"/>
                  </a:lnTo>
                  <a:lnTo>
                    <a:pt x="181226" y="42816"/>
                  </a:lnTo>
                  <a:cubicBezTo>
                    <a:pt x="166274" y="17670"/>
                    <a:pt x="131329" y="0"/>
                    <a:pt x="90620" y="0"/>
                  </a:cubicBezTo>
                  <a:close/>
                </a:path>
              </a:pathLst>
            </a:custGeom>
            <a:solidFill>
              <a:srgbClr val="F2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6" name="Google Shape;5426;p52"/>
            <p:cNvSpPr/>
            <p:nvPr/>
          </p:nvSpPr>
          <p:spPr>
            <a:xfrm>
              <a:off x="2397750" y="4069175"/>
              <a:ext cx="4530675" cy="1481250"/>
            </a:xfrm>
            <a:custGeom>
              <a:avLst/>
              <a:gdLst/>
              <a:ahLst/>
              <a:cxnLst/>
              <a:rect l="l" t="t" r="r" b="b"/>
              <a:pathLst>
                <a:path w="181227" h="59250" extrusionOk="0">
                  <a:moveTo>
                    <a:pt x="90620" y="1"/>
                  </a:moveTo>
                  <a:cubicBezTo>
                    <a:pt x="49898" y="1"/>
                    <a:pt x="14952" y="17671"/>
                    <a:pt x="1" y="42816"/>
                  </a:cubicBezTo>
                  <a:lnTo>
                    <a:pt x="1" y="59249"/>
                  </a:lnTo>
                  <a:lnTo>
                    <a:pt x="181226" y="59249"/>
                  </a:lnTo>
                  <a:lnTo>
                    <a:pt x="181226" y="42816"/>
                  </a:lnTo>
                  <a:cubicBezTo>
                    <a:pt x="166275" y="17671"/>
                    <a:pt x="131329" y="1"/>
                    <a:pt x="9062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7" name="Google Shape;5427;p52"/>
            <p:cNvSpPr/>
            <p:nvPr/>
          </p:nvSpPr>
          <p:spPr>
            <a:xfrm>
              <a:off x="4542600" y="3705850"/>
              <a:ext cx="62550" cy="174000"/>
            </a:xfrm>
            <a:custGeom>
              <a:avLst/>
              <a:gdLst/>
              <a:ahLst/>
              <a:cxnLst/>
              <a:rect l="l" t="t" r="r" b="b"/>
              <a:pathLst>
                <a:path w="2502" h="6960" extrusionOk="0">
                  <a:moveTo>
                    <a:pt x="1" y="0"/>
                  </a:moveTo>
                  <a:lnTo>
                    <a:pt x="1" y="6959"/>
                  </a:lnTo>
                  <a:lnTo>
                    <a:pt x="2502" y="4690"/>
                  </a:lnTo>
                  <a:lnTo>
                    <a:pt x="250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8" name="Google Shape;5428;p52"/>
            <p:cNvSpPr/>
            <p:nvPr/>
          </p:nvSpPr>
          <p:spPr>
            <a:xfrm>
              <a:off x="4585075" y="3705850"/>
              <a:ext cx="20075" cy="117250"/>
            </a:xfrm>
            <a:custGeom>
              <a:avLst/>
              <a:gdLst/>
              <a:ahLst/>
              <a:cxnLst/>
              <a:rect l="l" t="t" r="r" b="b"/>
              <a:pathLst>
                <a:path w="803" h="4690" extrusionOk="0">
                  <a:moveTo>
                    <a:pt x="1" y="0"/>
                  </a:moveTo>
                  <a:lnTo>
                    <a:pt x="1" y="4690"/>
                  </a:lnTo>
                  <a:lnTo>
                    <a:pt x="803" y="4690"/>
                  </a:lnTo>
                  <a:lnTo>
                    <a:pt x="803" y="0"/>
                  </a:ln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29" name="Google Shape;5429;p52"/>
            <p:cNvSpPr/>
            <p:nvPr/>
          </p:nvSpPr>
          <p:spPr>
            <a:xfrm>
              <a:off x="4510325" y="3656225"/>
              <a:ext cx="128825" cy="56450"/>
            </a:xfrm>
            <a:custGeom>
              <a:avLst/>
              <a:gdLst/>
              <a:ahLst/>
              <a:cxnLst/>
              <a:rect l="l" t="t" r="r" b="b"/>
              <a:pathLst>
                <a:path w="5153" h="2258" extrusionOk="0">
                  <a:moveTo>
                    <a:pt x="1183" y="1"/>
                  </a:moveTo>
                  <a:cubicBezTo>
                    <a:pt x="504" y="1"/>
                    <a:pt x="1" y="504"/>
                    <a:pt x="1" y="1129"/>
                  </a:cubicBezTo>
                  <a:cubicBezTo>
                    <a:pt x="1" y="1754"/>
                    <a:pt x="504" y="2257"/>
                    <a:pt x="1183" y="2257"/>
                  </a:cubicBezTo>
                  <a:lnTo>
                    <a:pt x="3956" y="2257"/>
                  </a:lnTo>
                  <a:cubicBezTo>
                    <a:pt x="4636" y="2257"/>
                    <a:pt x="5152" y="1754"/>
                    <a:pt x="5152" y="1129"/>
                  </a:cubicBezTo>
                  <a:cubicBezTo>
                    <a:pt x="5152" y="504"/>
                    <a:pt x="4636" y="1"/>
                    <a:pt x="395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0" name="Google Shape;5430;p52"/>
            <p:cNvSpPr/>
            <p:nvPr/>
          </p:nvSpPr>
          <p:spPr>
            <a:xfrm>
              <a:off x="4510325" y="3664725"/>
              <a:ext cx="128825" cy="47950"/>
            </a:xfrm>
            <a:custGeom>
              <a:avLst/>
              <a:gdLst/>
              <a:ahLst/>
              <a:cxnLst/>
              <a:rect l="l" t="t" r="r" b="b"/>
              <a:pathLst>
                <a:path w="5153" h="1918" extrusionOk="0">
                  <a:moveTo>
                    <a:pt x="4812" y="1"/>
                  </a:moveTo>
                  <a:lnTo>
                    <a:pt x="4812" y="1"/>
                  </a:lnTo>
                  <a:cubicBezTo>
                    <a:pt x="4861" y="1172"/>
                    <a:pt x="3498" y="1423"/>
                    <a:pt x="2196" y="1423"/>
                  </a:cubicBezTo>
                  <a:cubicBezTo>
                    <a:pt x="2047" y="1423"/>
                    <a:pt x="1899" y="1420"/>
                    <a:pt x="1754" y="1414"/>
                  </a:cubicBezTo>
                  <a:cubicBezTo>
                    <a:pt x="395" y="1414"/>
                    <a:pt x="1" y="789"/>
                    <a:pt x="1" y="789"/>
                  </a:cubicBezTo>
                  <a:lnTo>
                    <a:pt x="1" y="789"/>
                  </a:lnTo>
                  <a:cubicBezTo>
                    <a:pt x="1" y="1414"/>
                    <a:pt x="504" y="1917"/>
                    <a:pt x="1183" y="1917"/>
                  </a:cubicBezTo>
                  <a:lnTo>
                    <a:pt x="3956" y="1917"/>
                  </a:lnTo>
                  <a:cubicBezTo>
                    <a:pt x="4636" y="1917"/>
                    <a:pt x="5152" y="1414"/>
                    <a:pt x="5152" y="789"/>
                  </a:cubicBezTo>
                  <a:cubicBezTo>
                    <a:pt x="5152" y="503"/>
                    <a:pt x="5030" y="218"/>
                    <a:pt x="4812" y="1"/>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1" name="Google Shape;5431;p52"/>
            <p:cNvSpPr/>
            <p:nvPr/>
          </p:nvSpPr>
          <p:spPr>
            <a:xfrm>
              <a:off x="4493350" y="3760900"/>
              <a:ext cx="438700" cy="633075"/>
            </a:xfrm>
            <a:custGeom>
              <a:avLst/>
              <a:gdLst/>
              <a:ahLst/>
              <a:cxnLst/>
              <a:rect l="l" t="t" r="r" b="b"/>
              <a:pathLst>
                <a:path w="17548" h="25323" extrusionOk="0">
                  <a:moveTo>
                    <a:pt x="8767" y="0"/>
                  </a:moveTo>
                  <a:lnTo>
                    <a:pt x="0" y="7761"/>
                  </a:lnTo>
                  <a:lnTo>
                    <a:pt x="0" y="25323"/>
                  </a:lnTo>
                  <a:lnTo>
                    <a:pt x="17548" y="25323"/>
                  </a:lnTo>
                  <a:lnTo>
                    <a:pt x="17548" y="7761"/>
                  </a:lnTo>
                  <a:lnTo>
                    <a:pt x="8767"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2" name="Google Shape;5432;p52"/>
            <p:cNvSpPr/>
            <p:nvPr/>
          </p:nvSpPr>
          <p:spPr>
            <a:xfrm>
              <a:off x="4643200" y="3872700"/>
              <a:ext cx="139000" cy="139000"/>
            </a:xfrm>
            <a:custGeom>
              <a:avLst/>
              <a:gdLst/>
              <a:ahLst/>
              <a:cxnLst/>
              <a:rect l="l" t="t" r="r" b="b"/>
              <a:pathLst>
                <a:path w="5560" h="5560" extrusionOk="0">
                  <a:moveTo>
                    <a:pt x="2773" y="0"/>
                  </a:moveTo>
                  <a:cubicBezTo>
                    <a:pt x="1251" y="0"/>
                    <a:pt x="0" y="1251"/>
                    <a:pt x="0" y="2773"/>
                  </a:cubicBezTo>
                  <a:cubicBezTo>
                    <a:pt x="0" y="4309"/>
                    <a:pt x="1251" y="5559"/>
                    <a:pt x="2773" y="5559"/>
                  </a:cubicBezTo>
                  <a:cubicBezTo>
                    <a:pt x="4309" y="5559"/>
                    <a:pt x="5559" y="4309"/>
                    <a:pt x="5559" y="2773"/>
                  </a:cubicBezTo>
                  <a:cubicBezTo>
                    <a:pt x="5559" y="1251"/>
                    <a:pt x="4309" y="0"/>
                    <a:pt x="277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3" name="Google Shape;5433;p52"/>
            <p:cNvSpPr/>
            <p:nvPr/>
          </p:nvSpPr>
          <p:spPr>
            <a:xfrm>
              <a:off x="4656100" y="3885600"/>
              <a:ext cx="113175" cy="113175"/>
            </a:xfrm>
            <a:custGeom>
              <a:avLst/>
              <a:gdLst/>
              <a:ahLst/>
              <a:cxnLst/>
              <a:rect l="l" t="t" r="r" b="b"/>
              <a:pathLst>
                <a:path w="4527" h="4527" extrusionOk="0">
                  <a:moveTo>
                    <a:pt x="2257" y="1"/>
                  </a:moveTo>
                  <a:cubicBezTo>
                    <a:pt x="1020" y="1"/>
                    <a:pt x="1" y="1020"/>
                    <a:pt x="1" y="2257"/>
                  </a:cubicBezTo>
                  <a:cubicBezTo>
                    <a:pt x="1" y="3507"/>
                    <a:pt x="1020" y="4527"/>
                    <a:pt x="2257" y="4527"/>
                  </a:cubicBezTo>
                  <a:cubicBezTo>
                    <a:pt x="3508" y="4527"/>
                    <a:pt x="4527" y="3507"/>
                    <a:pt x="4527" y="2257"/>
                  </a:cubicBezTo>
                  <a:cubicBezTo>
                    <a:pt x="4527" y="1020"/>
                    <a:pt x="3508" y="1"/>
                    <a:pt x="225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4" name="Google Shape;5434;p52"/>
            <p:cNvSpPr/>
            <p:nvPr/>
          </p:nvSpPr>
          <p:spPr>
            <a:xfrm>
              <a:off x="4650325" y="3879825"/>
              <a:ext cx="124750" cy="123375"/>
            </a:xfrm>
            <a:custGeom>
              <a:avLst/>
              <a:gdLst/>
              <a:ahLst/>
              <a:cxnLst/>
              <a:rect l="l" t="t" r="r" b="b"/>
              <a:pathLst>
                <a:path w="4990" h="4935" extrusionOk="0">
                  <a:moveTo>
                    <a:pt x="2094" y="0"/>
                  </a:moveTo>
                  <a:lnTo>
                    <a:pt x="2094" y="2094"/>
                  </a:lnTo>
                  <a:lnTo>
                    <a:pt x="1" y="2094"/>
                  </a:lnTo>
                  <a:lnTo>
                    <a:pt x="1" y="2896"/>
                  </a:lnTo>
                  <a:lnTo>
                    <a:pt x="2094" y="2896"/>
                  </a:lnTo>
                  <a:lnTo>
                    <a:pt x="2094" y="4934"/>
                  </a:lnTo>
                  <a:lnTo>
                    <a:pt x="2896" y="4934"/>
                  </a:lnTo>
                  <a:lnTo>
                    <a:pt x="2896" y="2896"/>
                  </a:lnTo>
                  <a:lnTo>
                    <a:pt x="4989" y="2896"/>
                  </a:lnTo>
                  <a:lnTo>
                    <a:pt x="4989" y="2094"/>
                  </a:lnTo>
                  <a:lnTo>
                    <a:pt x="2896" y="2094"/>
                  </a:lnTo>
                  <a:lnTo>
                    <a:pt x="2896"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5" name="Google Shape;5435;p52"/>
            <p:cNvSpPr/>
            <p:nvPr/>
          </p:nvSpPr>
          <p:spPr>
            <a:xfrm>
              <a:off x="4647600" y="4075200"/>
              <a:ext cx="126100" cy="60850"/>
            </a:xfrm>
            <a:custGeom>
              <a:avLst/>
              <a:gdLst/>
              <a:ahLst/>
              <a:cxnLst/>
              <a:rect l="l" t="t" r="r" b="b"/>
              <a:pathLst>
                <a:path w="5044" h="2434" extrusionOk="0">
                  <a:moveTo>
                    <a:pt x="1985" y="1"/>
                  </a:moveTo>
                  <a:lnTo>
                    <a:pt x="395" y="1020"/>
                  </a:lnTo>
                  <a:lnTo>
                    <a:pt x="1" y="2434"/>
                  </a:lnTo>
                  <a:lnTo>
                    <a:pt x="5044" y="2434"/>
                  </a:lnTo>
                  <a:lnTo>
                    <a:pt x="4976" y="1985"/>
                  </a:lnTo>
                  <a:lnTo>
                    <a:pt x="4867" y="966"/>
                  </a:lnTo>
                  <a:lnTo>
                    <a:pt x="3617" y="55"/>
                  </a:lnTo>
                  <a:lnTo>
                    <a:pt x="198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6" name="Google Shape;5436;p52"/>
            <p:cNvSpPr/>
            <p:nvPr/>
          </p:nvSpPr>
          <p:spPr>
            <a:xfrm>
              <a:off x="4637750" y="4065350"/>
              <a:ext cx="149875" cy="329975"/>
            </a:xfrm>
            <a:custGeom>
              <a:avLst/>
              <a:gdLst/>
              <a:ahLst/>
              <a:cxnLst/>
              <a:rect l="l" t="t" r="r" b="b"/>
              <a:pathLst>
                <a:path w="5995" h="13199" extrusionOk="0">
                  <a:moveTo>
                    <a:pt x="3059" y="680"/>
                  </a:moveTo>
                  <a:cubicBezTo>
                    <a:pt x="3331" y="680"/>
                    <a:pt x="3562" y="735"/>
                    <a:pt x="3793" y="844"/>
                  </a:cubicBezTo>
                  <a:lnTo>
                    <a:pt x="2991" y="2203"/>
                  </a:lnTo>
                  <a:lnTo>
                    <a:pt x="2203" y="844"/>
                  </a:lnTo>
                  <a:cubicBezTo>
                    <a:pt x="2434" y="735"/>
                    <a:pt x="2651" y="680"/>
                    <a:pt x="2937" y="680"/>
                  </a:cubicBezTo>
                  <a:close/>
                  <a:moveTo>
                    <a:pt x="1700" y="1020"/>
                  </a:moveTo>
                  <a:lnTo>
                    <a:pt x="2597" y="2543"/>
                  </a:lnTo>
                  <a:lnTo>
                    <a:pt x="789" y="2543"/>
                  </a:lnTo>
                  <a:cubicBezTo>
                    <a:pt x="844" y="2148"/>
                    <a:pt x="1075" y="1469"/>
                    <a:pt x="1700" y="1020"/>
                  </a:cubicBezTo>
                  <a:close/>
                  <a:moveTo>
                    <a:pt x="4242" y="1020"/>
                  </a:moveTo>
                  <a:cubicBezTo>
                    <a:pt x="4921" y="1469"/>
                    <a:pt x="5152" y="2148"/>
                    <a:pt x="5207" y="2543"/>
                  </a:cubicBezTo>
                  <a:lnTo>
                    <a:pt x="3399" y="2543"/>
                  </a:lnTo>
                  <a:lnTo>
                    <a:pt x="4242" y="1020"/>
                  </a:lnTo>
                  <a:close/>
                  <a:moveTo>
                    <a:pt x="5261" y="3113"/>
                  </a:moveTo>
                  <a:lnTo>
                    <a:pt x="5261" y="12465"/>
                  </a:lnTo>
                  <a:lnTo>
                    <a:pt x="735" y="12465"/>
                  </a:lnTo>
                  <a:lnTo>
                    <a:pt x="735" y="3113"/>
                  </a:lnTo>
                  <a:close/>
                  <a:moveTo>
                    <a:pt x="2543" y="1"/>
                  </a:moveTo>
                  <a:cubicBezTo>
                    <a:pt x="504" y="286"/>
                    <a:pt x="1" y="1931"/>
                    <a:pt x="1" y="2828"/>
                  </a:cubicBezTo>
                  <a:lnTo>
                    <a:pt x="1" y="13199"/>
                  </a:lnTo>
                  <a:lnTo>
                    <a:pt x="5995" y="13199"/>
                  </a:lnTo>
                  <a:lnTo>
                    <a:pt x="5995" y="2828"/>
                  </a:lnTo>
                  <a:cubicBezTo>
                    <a:pt x="5995" y="1931"/>
                    <a:pt x="5492" y="286"/>
                    <a:pt x="34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7" name="Google Shape;5437;p52"/>
            <p:cNvSpPr/>
            <p:nvPr/>
          </p:nvSpPr>
          <p:spPr>
            <a:xfrm>
              <a:off x="4668675" y="4247825"/>
              <a:ext cx="18375" cy="15675"/>
            </a:xfrm>
            <a:custGeom>
              <a:avLst/>
              <a:gdLst/>
              <a:ahLst/>
              <a:cxnLst/>
              <a:rect l="l" t="t" r="r" b="b"/>
              <a:pathLst>
                <a:path w="735" h="627" extrusionOk="0">
                  <a:moveTo>
                    <a:pt x="395" y="1"/>
                  </a:moveTo>
                  <a:cubicBezTo>
                    <a:pt x="177" y="1"/>
                    <a:pt x="1" y="123"/>
                    <a:pt x="1" y="341"/>
                  </a:cubicBezTo>
                  <a:cubicBezTo>
                    <a:pt x="1" y="517"/>
                    <a:pt x="177" y="626"/>
                    <a:pt x="395" y="626"/>
                  </a:cubicBezTo>
                  <a:cubicBezTo>
                    <a:pt x="572" y="626"/>
                    <a:pt x="735" y="517"/>
                    <a:pt x="735" y="341"/>
                  </a:cubicBezTo>
                  <a:cubicBezTo>
                    <a:pt x="735" y="123"/>
                    <a:pt x="572" y="1"/>
                    <a:pt x="39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8" name="Google Shape;5438;p52"/>
            <p:cNvSpPr/>
            <p:nvPr/>
          </p:nvSpPr>
          <p:spPr>
            <a:xfrm>
              <a:off x="4668675" y="4154375"/>
              <a:ext cx="84975" cy="96550"/>
            </a:xfrm>
            <a:custGeom>
              <a:avLst/>
              <a:gdLst/>
              <a:ahLst/>
              <a:cxnLst/>
              <a:rect l="l" t="t" r="r" b="b"/>
              <a:pathLst>
                <a:path w="3399" h="3862" extrusionOk="0">
                  <a:moveTo>
                    <a:pt x="1" y="1"/>
                  </a:moveTo>
                  <a:lnTo>
                    <a:pt x="1" y="3399"/>
                  </a:lnTo>
                  <a:cubicBezTo>
                    <a:pt x="80" y="3390"/>
                    <a:pt x="153" y="3385"/>
                    <a:pt x="222" y="3385"/>
                  </a:cubicBezTo>
                  <a:cubicBezTo>
                    <a:pt x="938" y="3385"/>
                    <a:pt x="1074" y="3861"/>
                    <a:pt x="1074" y="3861"/>
                  </a:cubicBezTo>
                  <a:lnTo>
                    <a:pt x="3399" y="3861"/>
                  </a:lnTo>
                  <a:lnTo>
                    <a:pt x="339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39" name="Google Shape;5439;p52"/>
            <p:cNvSpPr/>
            <p:nvPr/>
          </p:nvSpPr>
          <p:spPr>
            <a:xfrm>
              <a:off x="4668675" y="4262100"/>
              <a:ext cx="84975" cy="101975"/>
            </a:xfrm>
            <a:custGeom>
              <a:avLst/>
              <a:gdLst/>
              <a:ahLst/>
              <a:cxnLst/>
              <a:rect l="l" t="t" r="r" b="b"/>
              <a:pathLst>
                <a:path w="3399" h="4079" extrusionOk="0">
                  <a:moveTo>
                    <a:pt x="1074" y="1"/>
                  </a:moveTo>
                  <a:cubicBezTo>
                    <a:pt x="1074" y="1"/>
                    <a:pt x="941" y="466"/>
                    <a:pt x="245" y="466"/>
                  </a:cubicBezTo>
                  <a:cubicBezTo>
                    <a:pt x="170" y="466"/>
                    <a:pt x="89" y="461"/>
                    <a:pt x="1" y="449"/>
                  </a:cubicBezTo>
                  <a:lnTo>
                    <a:pt x="1" y="4078"/>
                  </a:lnTo>
                  <a:lnTo>
                    <a:pt x="3399" y="4078"/>
                  </a:lnTo>
                  <a:lnTo>
                    <a:pt x="339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0" name="Google Shape;5440;p52"/>
            <p:cNvSpPr/>
            <p:nvPr/>
          </p:nvSpPr>
          <p:spPr>
            <a:xfrm>
              <a:off x="4429450" y="3701425"/>
              <a:ext cx="566500" cy="281325"/>
            </a:xfrm>
            <a:custGeom>
              <a:avLst/>
              <a:gdLst/>
              <a:ahLst/>
              <a:cxnLst/>
              <a:rect l="l" t="t" r="r" b="b"/>
              <a:pathLst>
                <a:path w="22660" h="11253" extrusionOk="0">
                  <a:moveTo>
                    <a:pt x="11323" y="1"/>
                  </a:moveTo>
                  <a:cubicBezTo>
                    <a:pt x="10983" y="1"/>
                    <a:pt x="10643" y="109"/>
                    <a:pt x="10372" y="340"/>
                  </a:cubicBezTo>
                  <a:lnTo>
                    <a:pt x="626" y="8672"/>
                  </a:lnTo>
                  <a:cubicBezTo>
                    <a:pt x="1" y="9175"/>
                    <a:pt x="1" y="10086"/>
                    <a:pt x="517" y="10711"/>
                  </a:cubicBezTo>
                  <a:cubicBezTo>
                    <a:pt x="806" y="11063"/>
                    <a:pt x="1248" y="11253"/>
                    <a:pt x="1679" y="11253"/>
                  </a:cubicBezTo>
                  <a:cubicBezTo>
                    <a:pt x="1999" y="11253"/>
                    <a:pt x="2313" y="11148"/>
                    <a:pt x="2556" y="10929"/>
                  </a:cubicBezTo>
                  <a:lnTo>
                    <a:pt x="11323" y="3453"/>
                  </a:lnTo>
                  <a:lnTo>
                    <a:pt x="20104" y="10929"/>
                  </a:lnTo>
                  <a:cubicBezTo>
                    <a:pt x="20347" y="11148"/>
                    <a:pt x="20651" y="11253"/>
                    <a:pt x="20963" y="11253"/>
                  </a:cubicBezTo>
                  <a:cubicBezTo>
                    <a:pt x="21385" y="11253"/>
                    <a:pt x="21822" y="11063"/>
                    <a:pt x="22143" y="10711"/>
                  </a:cubicBezTo>
                  <a:cubicBezTo>
                    <a:pt x="22659" y="10086"/>
                    <a:pt x="22605" y="9175"/>
                    <a:pt x="22034" y="8672"/>
                  </a:cubicBezTo>
                  <a:lnTo>
                    <a:pt x="12288" y="340"/>
                  </a:lnTo>
                  <a:cubicBezTo>
                    <a:pt x="12003" y="109"/>
                    <a:pt x="11663" y="1"/>
                    <a:pt x="1132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1" name="Google Shape;5441;p52"/>
            <p:cNvSpPr/>
            <p:nvPr/>
          </p:nvSpPr>
          <p:spPr>
            <a:xfrm>
              <a:off x="4433875" y="3760900"/>
              <a:ext cx="562075" cy="221850"/>
            </a:xfrm>
            <a:custGeom>
              <a:avLst/>
              <a:gdLst/>
              <a:ahLst/>
              <a:cxnLst/>
              <a:rect l="l" t="t" r="r" b="b"/>
              <a:pathLst>
                <a:path w="22483" h="8874" extrusionOk="0">
                  <a:moveTo>
                    <a:pt x="11146" y="0"/>
                  </a:moveTo>
                  <a:cubicBezTo>
                    <a:pt x="10412" y="0"/>
                    <a:pt x="3793" y="5777"/>
                    <a:pt x="2379" y="7027"/>
                  </a:cubicBezTo>
                  <a:cubicBezTo>
                    <a:pt x="1659" y="7602"/>
                    <a:pt x="1077" y="7750"/>
                    <a:pt x="669" y="7750"/>
                  </a:cubicBezTo>
                  <a:cubicBezTo>
                    <a:pt x="237" y="7750"/>
                    <a:pt x="0" y="7585"/>
                    <a:pt x="0" y="7585"/>
                  </a:cubicBezTo>
                  <a:lnTo>
                    <a:pt x="0" y="7585"/>
                  </a:lnTo>
                  <a:cubicBezTo>
                    <a:pt x="55" y="7816"/>
                    <a:pt x="164" y="8101"/>
                    <a:pt x="340" y="8332"/>
                  </a:cubicBezTo>
                  <a:cubicBezTo>
                    <a:pt x="629" y="8684"/>
                    <a:pt x="1071" y="8874"/>
                    <a:pt x="1502" y="8874"/>
                  </a:cubicBezTo>
                  <a:cubicBezTo>
                    <a:pt x="1822" y="8874"/>
                    <a:pt x="2136" y="8769"/>
                    <a:pt x="2379" y="8550"/>
                  </a:cubicBezTo>
                  <a:lnTo>
                    <a:pt x="11146" y="1074"/>
                  </a:lnTo>
                  <a:lnTo>
                    <a:pt x="19927" y="8550"/>
                  </a:lnTo>
                  <a:cubicBezTo>
                    <a:pt x="20170" y="8769"/>
                    <a:pt x="20474" y="8874"/>
                    <a:pt x="20786" y="8874"/>
                  </a:cubicBezTo>
                  <a:cubicBezTo>
                    <a:pt x="21208" y="8874"/>
                    <a:pt x="21645" y="8684"/>
                    <a:pt x="21966" y="8332"/>
                  </a:cubicBezTo>
                  <a:cubicBezTo>
                    <a:pt x="22482" y="7707"/>
                    <a:pt x="22428" y="6796"/>
                    <a:pt x="21857" y="6293"/>
                  </a:cubicBezTo>
                  <a:cubicBezTo>
                    <a:pt x="21683" y="6536"/>
                    <a:pt x="21425" y="6643"/>
                    <a:pt x="21102" y="6643"/>
                  </a:cubicBezTo>
                  <a:cubicBezTo>
                    <a:pt x="18560" y="6643"/>
                    <a:pt x="12002" y="0"/>
                    <a:pt x="11146" y="0"/>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2" name="Google Shape;5442;p52"/>
            <p:cNvSpPr/>
            <p:nvPr/>
          </p:nvSpPr>
          <p:spPr>
            <a:xfrm>
              <a:off x="4385625" y="4361650"/>
              <a:ext cx="662650" cy="81600"/>
            </a:xfrm>
            <a:custGeom>
              <a:avLst/>
              <a:gdLst/>
              <a:ahLst/>
              <a:cxnLst/>
              <a:rect l="l" t="t" r="r" b="b"/>
              <a:pathLst>
                <a:path w="26506" h="3264" extrusionOk="0">
                  <a:moveTo>
                    <a:pt x="21114" y="1"/>
                  </a:moveTo>
                  <a:cubicBezTo>
                    <a:pt x="18772" y="1"/>
                    <a:pt x="16555" y="498"/>
                    <a:pt x="14775" y="885"/>
                  </a:cubicBezTo>
                  <a:cubicBezTo>
                    <a:pt x="13785" y="1080"/>
                    <a:pt x="12783" y="1160"/>
                    <a:pt x="11802" y="1160"/>
                  </a:cubicBezTo>
                  <a:cubicBezTo>
                    <a:pt x="9647" y="1160"/>
                    <a:pt x="7596" y="774"/>
                    <a:pt x="6008" y="382"/>
                  </a:cubicBezTo>
                  <a:cubicBezTo>
                    <a:pt x="5602" y="282"/>
                    <a:pt x="5197" y="238"/>
                    <a:pt x="4798" y="238"/>
                  </a:cubicBezTo>
                  <a:cubicBezTo>
                    <a:pt x="2916" y="238"/>
                    <a:pt x="1167" y="1221"/>
                    <a:pt x="0" y="1972"/>
                  </a:cubicBezTo>
                  <a:lnTo>
                    <a:pt x="0" y="3263"/>
                  </a:lnTo>
                  <a:lnTo>
                    <a:pt x="26505" y="3263"/>
                  </a:lnTo>
                  <a:lnTo>
                    <a:pt x="26505" y="1116"/>
                  </a:lnTo>
                  <a:cubicBezTo>
                    <a:pt x="24726" y="285"/>
                    <a:pt x="22884" y="1"/>
                    <a:pt x="211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3" name="Google Shape;5443;p52"/>
            <p:cNvSpPr/>
            <p:nvPr/>
          </p:nvSpPr>
          <p:spPr>
            <a:xfrm>
              <a:off x="4637750" y="4376950"/>
              <a:ext cx="549150" cy="673878"/>
            </a:xfrm>
            <a:custGeom>
              <a:avLst/>
              <a:gdLst/>
              <a:ahLst/>
              <a:cxnLst/>
              <a:rect l="l" t="t" r="r" b="b"/>
              <a:pathLst>
                <a:path w="21966" h="20322" extrusionOk="0">
                  <a:moveTo>
                    <a:pt x="5995" y="1"/>
                  </a:moveTo>
                  <a:lnTo>
                    <a:pt x="1" y="449"/>
                  </a:lnTo>
                  <a:cubicBezTo>
                    <a:pt x="1" y="449"/>
                    <a:pt x="7748" y="2991"/>
                    <a:pt x="5886" y="7409"/>
                  </a:cubicBezTo>
                  <a:cubicBezTo>
                    <a:pt x="4296" y="11214"/>
                    <a:pt x="1020" y="15632"/>
                    <a:pt x="4133" y="20321"/>
                  </a:cubicBezTo>
                  <a:lnTo>
                    <a:pt x="21966" y="20321"/>
                  </a:lnTo>
                  <a:cubicBezTo>
                    <a:pt x="16026" y="16651"/>
                    <a:pt x="12628" y="12846"/>
                    <a:pt x="14150" y="8768"/>
                  </a:cubicBezTo>
                  <a:cubicBezTo>
                    <a:pt x="16475" y="2774"/>
                    <a:pt x="8836" y="164"/>
                    <a:pt x="5995"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4" name="Google Shape;5444;p52"/>
            <p:cNvSpPr/>
            <p:nvPr/>
          </p:nvSpPr>
          <p:spPr>
            <a:xfrm>
              <a:off x="4566750" y="3360250"/>
              <a:ext cx="25500" cy="97550"/>
            </a:xfrm>
            <a:custGeom>
              <a:avLst/>
              <a:gdLst/>
              <a:ahLst/>
              <a:cxnLst/>
              <a:rect l="l" t="t" r="r" b="b"/>
              <a:pathLst>
                <a:path w="1020" h="3902" extrusionOk="0">
                  <a:moveTo>
                    <a:pt x="0" y="1"/>
                  </a:moveTo>
                  <a:cubicBezTo>
                    <a:pt x="394" y="1523"/>
                    <a:pt x="462" y="2774"/>
                    <a:pt x="340" y="3902"/>
                  </a:cubicBezTo>
                  <a:cubicBezTo>
                    <a:pt x="571" y="3848"/>
                    <a:pt x="802" y="3739"/>
                    <a:pt x="1019" y="3630"/>
                  </a:cubicBezTo>
                  <a:cubicBezTo>
                    <a:pt x="734" y="1700"/>
                    <a:pt x="0" y="1"/>
                    <a:pt x="0" y="1"/>
                  </a:cubicBezTo>
                  <a:close/>
                </a:path>
              </a:pathLst>
            </a:custGeom>
            <a:solidFill>
              <a:srgbClr val="B8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5" name="Google Shape;5445;p52"/>
            <p:cNvSpPr/>
            <p:nvPr/>
          </p:nvSpPr>
          <p:spPr>
            <a:xfrm>
              <a:off x="4534125" y="3451000"/>
              <a:ext cx="63900" cy="205250"/>
            </a:xfrm>
            <a:custGeom>
              <a:avLst/>
              <a:gdLst/>
              <a:ahLst/>
              <a:cxnLst/>
              <a:rect l="l" t="t" r="r" b="b"/>
              <a:pathLst>
                <a:path w="2556" h="8210" extrusionOk="0">
                  <a:moveTo>
                    <a:pt x="2324" y="0"/>
                  </a:moveTo>
                  <a:lnTo>
                    <a:pt x="2324" y="0"/>
                  </a:lnTo>
                  <a:cubicBezTo>
                    <a:pt x="2107" y="109"/>
                    <a:pt x="1876" y="218"/>
                    <a:pt x="1645" y="272"/>
                  </a:cubicBezTo>
                  <a:cubicBezTo>
                    <a:pt x="1427" y="2311"/>
                    <a:pt x="680" y="3792"/>
                    <a:pt x="408" y="5029"/>
                  </a:cubicBezTo>
                  <a:cubicBezTo>
                    <a:pt x="0" y="7014"/>
                    <a:pt x="1142" y="8210"/>
                    <a:pt x="1142" y="8210"/>
                  </a:cubicBezTo>
                  <a:lnTo>
                    <a:pt x="1822" y="8210"/>
                  </a:lnTo>
                  <a:cubicBezTo>
                    <a:pt x="1020" y="6959"/>
                    <a:pt x="1142" y="6049"/>
                    <a:pt x="2161" y="3398"/>
                  </a:cubicBezTo>
                  <a:cubicBezTo>
                    <a:pt x="2555" y="2433"/>
                    <a:pt x="2555" y="1183"/>
                    <a:pt x="2324" y="0"/>
                  </a:cubicBezTo>
                  <a:close/>
                </a:path>
              </a:pathLst>
            </a:custGeom>
            <a:solidFill>
              <a:srgbClr val="ED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6" name="Google Shape;5446;p52"/>
            <p:cNvSpPr/>
            <p:nvPr/>
          </p:nvSpPr>
          <p:spPr>
            <a:xfrm>
              <a:off x="4027475" y="3745250"/>
              <a:ext cx="280350" cy="532500"/>
            </a:xfrm>
            <a:custGeom>
              <a:avLst/>
              <a:gdLst/>
              <a:ahLst/>
              <a:cxnLst/>
              <a:rect l="l" t="t" r="r" b="b"/>
              <a:pathLst>
                <a:path w="11214" h="21300" extrusionOk="0">
                  <a:moveTo>
                    <a:pt x="5600" y="1"/>
                  </a:moveTo>
                  <a:cubicBezTo>
                    <a:pt x="5600" y="5044"/>
                    <a:pt x="2433" y="7993"/>
                    <a:pt x="2433" y="7993"/>
                  </a:cubicBezTo>
                  <a:cubicBezTo>
                    <a:pt x="3561" y="7871"/>
                    <a:pt x="3901" y="7653"/>
                    <a:pt x="3901" y="7653"/>
                  </a:cubicBezTo>
                  <a:lnTo>
                    <a:pt x="3901" y="7653"/>
                  </a:lnTo>
                  <a:cubicBezTo>
                    <a:pt x="3561" y="10317"/>
                    <a:pt x="965" y="12288"/>
                    <a:pt x="965" y="12288"/>
                  </a:cubicBezTo>
                  <a:cubicBezTo>
                    <a:pt x="1359" y="12424"/>
                    <a:pt x="1735" y="12470"/>
                    <a:pt x="2062" y="12470"/>
                  </a:cubicBezTo>
                  <a:cubicBezTo>
                    <a:pt x="2714" y="12470"/>
                    <a:pt x="3167" y="12288"/>
                    <a:pt x="3167" y="12288"/>
                  </a:cubicBezTo>
                  <a:lnTo>
                    <a:pt x="3167" y="12288"/>
                  </a:lnTo>
                  <a:cubicBezTo>
                    <a:pt x="2596" y="14218"/>
                    <a:pt x="0" y="16366"/>
                    <a:pt x="0" y="16366"/>
                  </a:cubicBezTo>
                  <a:cubicBezTo>
                    <a:pt x="239" y="16487"/>
                    <a:pt x="489" y="16536"/>
                    <a:pt x="738" y="16536"/>
                  </a:cubicBezTo>
                  <a:cubicBezTo>
                    <a:pt x="1773" y="16536"/>
                    <a:pt x="2773" y="15686"/>
                    <a:pt x="2773" y="15686"/>
                  </a:cubicBezTo>
                  <a:lnTo>
                    <a:pt x="2773" y="15686"/>
                  </a:lnTo>
                  <a:cubicBezTo>
                    <a:pt x="2093" y="18242"/>
                    <a:pt x="0" y="20172"/>
                    <a:pt x="0" y="20172"/>
                  </a:cubicBezTo>
                  <a:cubicBezTo>
                    <a:pt x="2542" y="21246"/>
                    <a:pt x="5600" y="21300"/>
                    <a:pt x="5600" y="21300"/>
                  </a:cubicBezTo>
                  <a:cubicBezTo>
                    <a:pt x="5600" y="21300"/>
                    <a:pt x="8658" y="21246"/>
                    <a:pt x="11214" y="20172"/>
                  </a:cubicBezTo>
                  <a:cubicBezTo>
                    <a:pt x="11214" y="20172"/>
                    <a:pt x="9053" y="18242"/>
                    <a:pt x="8373" y="15686"/>
                  </a:cubicBezTo>
                  <a:lnTo>
                    <a:pt x="8373" y="15686"/>
                  </a:lnTo>
                  <a:cubicBezTo>
                    <a:pt x="8373" y="15686"/>
                    <a:pt x="9373" y="16536"/>
                    <a:pt x="10444" y="16536"/>
                  </a:cubicBezTo>
                  <a:cubicBezTo>
                    <a:pt x="10701" y="16536"/>
                    <a:pt x="10962" y="16487"/>
                    <a:pt x="11214" y="16366"/>
                  </a:cubicBezTo>
                  <a:cubicBezTo>
                    <a:pt x="11214" y="16366"/>
                    <a:pt x="8604" y="14218"/>
                    <a:pt x="7979" y="12288"/>
                  </a:cubicBezTo>
                  <a:lnTo>
                    <a:pt x="7979" y="12288"/>
                  </a:lnTo>
                  <a:cubicBezTo>
                    <a:pt x="7979" y="12288"/>
                    <a:pt x="8456" y="12470"/>
                    <a:pt x="9129" y="12470"/>
                  </a:cubicBezTo>
                  <a:cubicBezTo>
                    <a:pt x="9465" y="12470"/>
                    <a:pt x="9850" y="12424"/>
                    <a:pt x="10249" y="12288"/>
                  </a:cubicBezTo>
                  <a:cubicBezTo>
                    <a:pt x="10249" y="12288"/>
                    <a:pt x="7639" y="10317"/>
                    <a:pt x="7245" y="7653"/>
                  </a:cubicBezTo>
                  <a:lnTo>
                    <a:pt x="7245" y="7653"/>
                  </a:lnTo>
                  <a:cubicBezTo>
                    <a:pt x="7245" y="7653"/>
                    <a:pt x="7639" y="7871"/>
                    <a:pt x="8781" y="7993"/>
                  </a:cubicBezTo>
                  <a:cubicBezTo>
                    <a:pt x="8781" y="7993"/>
                    <a:pt x="5600" y="5044"/>
                    <a:pt x="560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7" name="Google Shape;5447;p52"/>
            <p:cNvSpPr/>
            <p:nvPr/>
          </p:nvSpPr>
          <p:spPr>
            <a:xfrm>
              <a:off x="5337075" y="3765300"/>
              <a:ext cx="280375" cy="532175"/>
            </a:xfrm>
            <a:custGeom>
              <a:avLst/>
              <a:gdLst/>
              <a:ahLst/>
              <a:cxnLst/>
              <a:rect l="l" t="t" r="r" b="b"/>
              <a:pathLst>
                <a:path w="11215" h="21287" extrusionOk="0">
                  <a:moveTo>
                    <a:pt x="5601" y="1"/>
                  </a:moveTo>
                  <a:cubicBezTo>
                    <a:pt x="5601" y="5030"/>
                    <a:pt x="2434" y="7980"/>
                    <a:pt x="2434" y="7980"/>
                  </a:cubicBezTo>
                  <a:cubicBezTo>
                    <a:pt x="3562" y="7871"/>
                    <a:pt x="3902" y="7694"/>
                    <a:pt x="3902" y="7694"/>
                  </a:cubicBezTo>
                  <a:lnTo>
                    <a:pt x="3902" y="7694"/>
                  </a:lnTo>
                  <a:cubicBezTo>
                    <a:pt x="3562" y="10358"/>
                    <a:pt x="966" y="12288"/>
                    <a:pt x="966" y="12288"/>
                  </a:cubicBezTo>
                  <a:cubicBezTo>
                    <a:pt x="1360" y="12420"/>
                    <a:pt x="1736" y="12463"/>
                    <a:pt x="2062" y="12463"/>
                  </a:cubicBezTo>
                  <a:cubicBezTo>
                    <a:pt x="2715" y="12463"/>
                    <a:pt x="3168" y="12288"/>
                    <a:pt x="3168" y="12288"/>
                  </a:cubicBezTo>
                  <a:lnTo>
                    <a:pt x="3168" y="12288"/>
                  </a:lnTo>
                  <a:cubicBezTo>
                    <a:pt x="2610" y="14273"/>
                    <a:pt x="1" y="16366"/>
                    <a:pt x="1" y="16366"/>
                  </a:cubicBezTo>
                  <a:cubicBezTo>
                    <a:pt x="242" y="16487"/>
                    <a:pt x="494" y="16536"/>
                    <a:pt x="743" y="16536"/>
                  </a:cubicBezTo>
                  <a:cubicBezTo>
                    <a:pt x="1783" y="16536"/>
                    <a:pt x="2773" y="15686"/>
                    <a:pt x="2773" y="15686"/>
                  </a:cubicBezTo>
                  <a:lnTo>
                    <a:pt x="2773" y="15686"/>
                  </a:lnTo>
                  <a:cubicBezTo>
                    <a:pt x="2094" y="18228"/>
                    <a:pt x="1" y="20158"/>
                    <a:pt x="1" y="20158"/>
                  </a:cubicBezTo>
                  <a:cubicBezTo>
                    <a:pt x="2488" y="21232"/>
                    <a:pt x="5601" y="21286"/>
                    <a:pt x="5601" y="21286"/>
                  </a:cubicBezTo>
                  <a:cubicBezTo>
                    <a:pt x="5601" y="21286"/>
                    <a:pt x="8659" y="21232"/>
                    <a:pt x="11214" y="20158"/>
                  </a:cubicBezTo>
                  <a:cubicBezTo>
                    <a:pt x="11214" y="20158"/>
                    <a:pt x="9067" y="18228"/>
                    <a:pt x="8387" y="15686"/>
                  </a:cubicBezTo>
                  <a:lnTo>
                    <a:pt x="8387" y="15686"/>
                  </a:lnTo>
                  <a:cubicBezTo>
                    <a:pt x="8387" y="15686"/>
                    <a:pt x="9378" y="16536"/>
                    <a:pt x="10446" y="16536"/>
                  </a:cubicBezTo>
                  <a:cubicBezTo>
                    <a:pt x="10702" y="16536"/>
                    <a:pt x="10962" y="16487"/>
                    <a:pt x="11214" y="16366"/>
                  </a:cubicBezTo>
                  <a:cubicBezTo>
                    <a:pt x="11214" y="16366"/>
                    <a:pt x="8550" y="14273"/>
                    <a:pt x="7979" y="12288"/>
                  </a:cubicBezTo>
                  <a:lnTo>
                    <a:pt x="7979" y="12288"/>
                  </a:lnTo>
                  <a:cubicBezTo>
                    <a:pt x="7979" y="12288"/>
                    <a:pt x="8432" y="12463"/>
                    <a:pt x="9089" y="12463"/>
                  </a:cubicBezTo>
                  <a:cubicBezTo>
                    <a:pt x="9417" y="12463"/>
                    <a:pt x="9796" y="12420"/>
                    <a:pt x="10195" y="12288"/>
                  </a:cubicBezTo>
                  <a:cubicBezTo>
                    <a:pt x="10195" y="12288"/>
                    <a:pt x="7640" y="10358"/>
                    <a:pt x="7245" y="7694"/>
                  </a:cubicBezTo>
                  <a:lnTo>
                    <a:pt x="7245" y="7694"/>
                  </a:lnTo>
                  <a:cubicBezTo>
                    <a:pt x="7245" y="7694"/>
                    <a:pt x="7640" y="7871"/>
                    <a:pt x="8727" y="7980"/>
                  </a:cubicBezTo>
                  <a:cubicBezTo>
                    <a:pt x="8727" y="7980"/>
                    <a:pt x="5601" y="5030"/>
                    <a:pt x="560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8" name="Google Shape;5448;p52"/>
            <p:cNvSpPr/>
            <p:nvPr/>
          </p:nvSpPr>
          <p:spPr>
            <a:xfrm>
              <a:off x="3952375" y="4551925"/>
              <a:ext cx="484250" cy="69150"/>
            </a:xfrm>
            <a:custGeom>
              <a:avLst/>
              <a:gdLst/>
              <a:ahLst/>
              <a:cxnLst/>
              <a:rect l="l" t="t" r="r" b="b"/>
              <a:pathLst>
                <a:path w="19370" h="2766" extrusionOk="0">
                  <a:moveTo>
                    <a:pt x="3409" y="0"/>
                  </a:moveTo>
                  <a:cubicBezTo>
                    <a:pt x="1311" y="0"/>
                    <a:pt x="0" y="532"/>
                    <a:pt x="0" y="532"/>
                  </a:cubicBezTo>
                  <a:cubicBezTo>
                    <a:pt x="176" y="514"/>
                    <a:pt x="344" y="506"/>
                    <a:pt x="507" y="506"/>
                  </a:cubicBezTo>
                  <a:cubicBezTo>
                    <a:pt x="2972" y="506"/>
                    <a:pt x="4158" y="2415"/>
                    <a:pt x="8047" y="2734"/>
                  </a:cubicBezTo>
                  <a:cubicBezTo>
                    <a:pt x="8302" y="2755"/>
                    <a:pt x="8570" y="2765"/>
                    <a:pt x="8848" y="2765"/>
                  </a:cubicBezTo>
                  <a:cubicBezTo>
                    <a:pt x="13004" y="2765"/>
                    <a:pt x="19369" y="532"/>
                    <a:pt x="19369" y="532"/>
                  </a:cubicBezTo>
                  <a:lnTo>
                    <a:pt x="19369" y="532"/>
                  </a:lnTo>
                  <a:cubicBezTo>
                    <a:pt x="19369" y="532"/>
                    <a:pt x="15769" y="1058"/>
                    <a:pt x="12128" y="1058"/>
                  </a:cubicBezTo>
                  <a:cubicBezTo>
                    <a:pt x="10308" y="1058"/>
                    <a:pt x="8477" y="926"/>
                    <a:pt x="7082" y="532"/>
                  </a:cubicBezTo>
                  <a:cubicBezTo>
                    <a:pt x="5704" y="133"/>
                    <a:pt x="4458" y="0"/>
                    <a:pt x="3409" y="0"/>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49" name="Google Shape;5449;p52"/>
            <p:cNvSpPr/>
            <p:nvPr/>
          </p:nvSpPr>
          <p:spPr>
            <a:xfrm>
              <a:off x="5324175" y="4551925"/>
              <a:ext cx="484250" cy="69150"/>
            </a:xfrm>
            <a:custGeom>
              <a:avLst/>
              <a:gdLst/>
              <a:ahLst/>
              <a:cxnLst/>
              <a:rect l="l" t="t" r="r" b="b"/>
              <a:pathLst>
                <a:path w="19370" h="2766" extrusionOk="0">
                  <a:moveTo>
                    <a:pt x="3425" y="0"/>
                  </a:moveTo>
                  <a:cubicBezTo>
                    <a:pt x="1311" y="0"/>
                    <a:pt x="0" y="532"/>
                    <a:pt x="0" y="532"/>
                  </a:cubicBezTo>
                  <a:cubicBezTo>
                    <a:pt x="180" y="514"/>
                    <a:pt x="352" y="506"/>
                    <a:pt x="518" y="506"/>
                  </a:cubicBezTo>
                  <a:cubicBezTo>
                    <a:pt x="3034" y="506"/>
                    <a:pt x="4171" y="2415"/>
                    <a:pt x="8047" y="2734"/>
                  </a:cubicBezTo>
                  <a:cubicBezTo>
                    <a:pt x="8306" y="2755"/>
                    <a:pt x="8577" y="2765"/>
                    <a:pt x="8857" y="2765"/>
                  </a:cubicBezTo>
                  <a:cubicBezTo>
                    <a:pt x="13052" y="2765"/>
                    <a:pt x="19369" y="532"/>
                    <a:pt x="19369" y="532"/>
                  </a:cubicBezTo>
                  <a:lnTo>
                    <a:pt x="19369" y="532"/>
                  </a:lnTo>
                  <a:cubicBezTo>
                    <a:pt x="19369" y="532"/>
                    <a:pt x="15775" y="1058"/>
                    <a:pt x="12150" y="1058"/>
                  </a:cubicBezTo>
                  <a:cubicBezTo>
                    <a:pt x="10338" y="1058"/>
                    <a:pt x="8518" y="926"/>
                    <a:pt x="7136" y="532"/>
                  </a:cubicBezTo>
                  <a:cubicBezTo>
                    <a:pt x="5741" y="133"/>
                    <a:pt x="4483" y="0"/>
                    <a:pt x="3425" y="0"/>
                  </a:cubicBezTo>
                  <a:close/>
                </a:path>
              </a:pathLst>
            </a:custGeom>
            <a:solidFill>
              <a:srgbClr val="DFEA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0" name="Google Shape;5450;p52"/>
            <p:cNvSpPr/>
            <p:nvPr/>
          </p:nvSpPr>
          <p:spPr>
            <a:xfrm>
              <a:off x="5461800" y="4310350"/>
              <a:ext cx="193700" cy="292950"/>
            </a:xfrm>
            <a:custGeom>
              <a:avLst/>
              <a:gdLst/>
              <a:ahLst/>
              <a:cxnLst/>
              <a:rect l="l" t="t" r="r" b="b"/>
              <a:pathLst>
                <a:path w="7748" h="11718" extrusionOk="0">
                  <a:moveTo>
                    <a:pt x="3901" y="1"/>
                  </a:moveTo>
                  <a:cubicBezTo>
                    <a:pt x="2487" y="1"/>
                    <a:pt x="1291" y="1129"/>
                    <a:pt x="1291" y="2543"/>
                  </a:cubicBezTo>
                  <a:cubicBezTo>
                    <a:pt x="1291" y="3277"/>
                    <a:pt x="1631" y="3902"/>
                    <a:pt x="2093" y="4418"/>
                  </a:cubicBezTo>
                  <a:cubicBezTo>
                    <a:pt x="843" y="5044"/>
                    <a:pt x="0" y="6335"/>
                    <a:pt x="0" y="7816"/>
                  </a:cubicBezTo>
                  <a:cubicBezTo>
                    <a:pt x="0" y="9964"/>
                    <a:pt x="1753" y="11717"/>
                    <a:pt x="3901" y="11717"/>
                  </a:cubicBezTo>
                  <a:cubicBezTo>
                    <a:pt x="5994" y="11717"/>
                    <a:pt x="7748" y="9964"/>
                    <a:pt x="7748" y="7816"/>
                  </a:cubicBezTo>
                  <a:cubicBezTo>
                    <a:pt x="7748" y="6335"/>
                    <a:pt x="6905" y="5044"/>
                    <a:pt x="5654" y="4418"/>
                  </a:cubicBezTo>
                  <a:cubicBezTo>
                    <a:pt x="6171" y="3902"/>
                    <a:pt x="6456" y="3277"/>
                    <a:pt x="6456" y="2543"/>
                  </a:cubicBezTo>
                  <a:cubicBezTo>
                    <a:pt x="6456" y="1129"/>
                    <a:pt x="5315" y="1"/>
                    <a:pt x="390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1" name="Google Shape;5451;p52"/>
            <p:cNvSpPr/>
            <p:nvPr/>
          </p:nvSpPr>
          <p:spPr>
            <a:xfrm>
              <a:off x="5546750" y="4371175"/>
              <a:ext cx="25500" cy="38100"/>
            </a:xfrm>
            <a:custGeom>
              <a:avLst/>
              <a:gdLst/>
              <a:ahLst/>
              <a:cxnLst/>
              <a:rect l="l" t="t" r="r" b="b"/>
              <a:pathLst>
                <a:path w="1020" h="1524" extrusionOk="0">
                  <a:moveTo>
                    <a:pt x="503" y="1"/>
                  </a:moveTo>
                  <a:cubicBezTo>
                    <a:pt x="218" y="1"/>
                    <a:pt x="0" y="286"/>
                    <a:pt x="0" y="572"/>
                  </a:cubicBezTo>
                  <a:lnTo>
                    <a:pt x="0" y="626"/>
                  </a:lnTo>
                  <a:cubicBezTo>
                    <a:pt x="0" y="680"/>
                    <a:pt x="54" y="966"/>
                    <a:pt x="503" y="1523"/>
                  </a:cubicBezTo>
                  <a:cubicBezTo>
                    <a:pt x="952" y="966"/>
                    <a:pt x="1019" y="680"/>
                    <a:pt x="1019" y="626"/>
                  </a:cubicBezTo>
                  <a:lnTo>
                    <a:pt x="1019" y="572"/>
                  </a:lnTo>
                  <a:cubicBezTo>
                    <a:pt x="1019" y="286"/>
                    <a:pt x="788" y="1"/>
                    <a:pt x="50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2" name="Google Shape;5452;p52"/>
            <p:cNvSpPr/>
            <p:nvPr/>
          </p:nvSpPr>
          <p:spPr>
            <a:xfrm>
              <a:off x="5531100" y="4359975"/>
              <a:ext cx="7175" cy="5450"/>
            </a:xfrm>
            <a:custGeom>
              <a:avLst/>
              <a:gdLst/>
              <a:ahLst/>
              <a:cxnLst/>
              <a:rect l="l" t="t" r="r" b="b"/>
              <a:pathLst>
                <a:path w="287" h="218" extrusionOk="0">
                  <a:moveTo>
                    <a:pt x="110" y="0"/>
                  </a:moveTo>
                  <a:cubicBezTo>
                    <a:pt x="55" y="0"/>
                    <a:pt x="1" y="55"/>
                    <a:pt x="1" y="109"/>
                  </a:cubicBezTo>
                  <a:cubicBezTo>
                    <a:pt x="1" y="163"/>
                    <a:pt x="55" y="218"/>
                    <a:pt x="110" y="218"/>
                  </a:cubicBezTo>
                  <a:cubicBezTo>
                    <a:pt x="218" y="218"/>
                    <a:pt x="286" y="163"/>
                    <a:pt x="286" y="109"/>
                  </a:cubicBezTo>
                  <a:cubicBezTo>
                    <a:pt x="286" y="55"/>
                    <a:pt x="218" y="0"/>
                    <a:pt x="11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3" name="Google Shape;5453;p52"/>
            <p:cNvSpPr/>
            <p:nvPr/>
          </p:nvSpPr>
          <p:spPr>
            <a:xfrm>
              <a:off x="5579025" y="4359975"/>
              <a:ext cx="7150" cy="5450"/>
            </a:xfrm>
            <a:custGeom>
              <a:avLst/>
              <a:gdLst/>
              <a:ahLst/>
              <a:cxnLst/>
              <a:rect l="l" t="t" r="r" b="b"/>
              <a:pathLst>
                <a:path w="286" h="218" extrusionOk="0">
                  <a:moveTo>
                    <a:pt x="177" y="0"/>
                  </a:moveTo>
                  <a:cubicBezTo>
                    <a:pt x="68" y="0"/>
                    <a:pt x="0" y="55"/>
                    <a:pt x="0" y="109"/>
                  </a:cubicBezTo>
                  <a:cubicBezTo>
                    <a:pt x="0" y="163"/>
                    <a:pt x="68" y="218"/>
                    <a:pt x="177" y="218"/>
                  </a:cubicBezTo>
                  <a:cubicBezTo>
                    <a:pt x="231" y="218"/>
                    <a:pt x="286" y="163"/>
                    <a:pt x="286" y="109"/>
                  </a:cubicBezTo>
                  <a:cubicBezTo>
                    <a:pt x="286" y="55"/>
                    <a:pt x="231" y="0"/>
                    <a:pt x="17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4" name="Google Shape;5454;p52"/>
            <p:cNvSpPr/>
            <p:nvPr/>
          </p:nvSpPr>
          <p:spPr>
            <a:xfrm>
              <a:off x="5587525" y="4373900"/>
              <a:ext cx="24150" cy="22800"/>
            </a:xfrm>
            <a:custGeom>
              <a:avLst/>
              <a:gdLst/>
              <a:ahLst/>
              <a:cxnLst/>
              <a:rect l="l" t="t" r="r" b="b"/>
              <a:pathLst>
                <a:path w="966" h="912" extrusionOk="0">
                  <a:moveTo>
                    <a:pt x="517" y="1"/>
                  </a:moveTo>
                  <a:cubicBezTo>
                    <a:pt x="231" y="1"/>
                    <a:pt x="0" y="232"/>
                    <a:pt x="0" y="463"/>
                  </a:cubicBezTo>
                  <a:cubicBezTo>
                    <a:pt x="0" y="735"/>
                    <a:pt x="231" y="911"/>
                    <a:pt x="517" y="911"/>
                  </a:cubicBezTo>
                  <a:cubicBezTo>
                    <a:pt x="748" y="911"/>
                    <a:pt x="965" y="735"/>
                    <a:pt x="965" y="463"/>
                  </a:cubicBezTo>
                  <a:cubicBezTo>
                    <a:pt x="965" y="232"/>
                    <a:pt x="748" y="1"/>
                    <a:pt x="517"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5" name="Google Shape;5455;p52"/>
            <p:cNvSpPr/>
            <p:nvPr/>
          </p:nvSpPr>
          <p:spPr>
            <a:xfrm>
              <a:off x="5508350" y="4373900"/>
              <a:ext cx="24150" cy="22800"/>
            </a:xfrm>
            <a:custGeom>
              <a:avLst/>
              <a:gdLst/>
              <a:ahLst/>
              <a:cxnLst/>
              <a:rect l="l" t="t" r="r" b="b"/>
              <a:pathLst>
                <a:path w="966" h="912" extrusionOk="0">
                  <a:moveTo>
                    <a:pt x="449" y="1"/>
                  </a:moveTo>
                  <a:cubicBezTo>
                    <a:pt x="231" y="1"/>
                    <a:pt x="0" y="232"/>
                    <a:pt x="0" y="463"/>
                  </a:cubicBezTo>
                  <a:cubicBezTo>
                    <a:pt x="0" y="735"/>
                    <a:pt x="231" y="911"/>
                    <a:pt x="449" y="911"/>
                  </a:cubicBezTo>
                  <a:cubicBezTo>
                    <a:pt x="734" y="911"/>
                    <a:pt x="965" y="735"/>
                    <a:pt x="965" y="463"/>
                  </a:cubicBezTo>
                  <a:cubicBezTo>
                    <a:pt x="965" y="232"/>
                    <a:pt x="734" y="1"/>
                    <a:pt x="449"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6" name="Google Shape;5456;p52"/>
            <p:cNvSpPr/>
            <p:nvPr/>
          </p:nvSpPr>
          <p:spPr>
            <a:xfrm>
              <a:off x="5518200" y="4392250"/>
              <a:ext cx="4450" cy="4450"/>
            </a:xfrm>
            <a:custGeom>
              <a:avLst/>
              <a:gdLst/>
              <a:ahLst/>
              <a:cxnLst/>
              <a:rect l="l" t="t" r="r" b="b"/>
              <a:pathLst>
                <a:path w="178" h="178" extrusionOk="0">
                  <a:moveTo>
                    <a:pt x="123" y="1"/>
                  </a:moveTo>
                  <a:cubicBezTo>
                    <a:pt x="55" y="1"/>
                    <a:pt x="0" y="1"/>
                    <a:pt x="0" y="69"/>
                  </a:cubicBezTo>
                  <a:cubicBezTo>
                    <a:pt x="0" y="123"/>
                    <a:pt x="55" y="177"/>
                    <a:pt x="123" y="177"/>
                  </a:cubicBezTo>
                  <a:cubicBezTo>
                    <a:pt x="177" y="177"/>
                    <a:pt x="177" y="123"/>
                    <a:pt x="177" y="69"/>
                  </a:cubicBezTo>
                  <a:cubicBezTo>
                    <a:pt x="177" y="1"/>
                    <a:pt x="177" y="1"/>
                    <a:pt x="12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7" name="Google Shape;5457;p52"/>
            <p:cNvSpPr/>
            <p:nvPr/>
          </p:nvSpPr>
          <p:spPr>
            <a:xfrm>
              <a:off x="5522625" y="4398025"/>
              <a:ext cx="4100" cy="4450"/>
            </a:xfrm>
            <a:custGeom>
              <a:avLst/>
              <a:gdLst/>
              <a:ahLst/>
              <a:cxnLst/>
              <a:rect l="l" t="t" r="r" b="b"/>
              <a:pathLst>
                <a:path w="164" h="178" extrusionOk="0">
                  <a:moveTo>
                    <a:pt x="109" y="1"/>
                  </a:moveTo>
                  <a:cubicBezTo>
                    <a:pt x="54" y="1"/>
                    <a:pt x="0" y="55"/>
                    <a:pt x="0" y="109"/>
                  </a:cubicBezTo>
                  <a:cubicBezTo>
                    <a:pt x="0" y="109"/>
                    <a:pt x="54" y="177"/>
                    <a:pt x="109" y="177"/>
                  </a:cubicBezTo>
                  <a:cubicBezTo>
                    <a:pt x="163" y="177"/>
                    <a:pt x="163" y="109"/>
                    <a:pt x="163" y="109"/>
                  </a:cubicBezTo>
                  <a:cubicBezTo>
                    <a:pt x="163" y="55"/>
                    <a:pt x="163" y="1"/>
                    <a:pt x="10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8" name="Google Shape;5458;p52"/>
            <p:cNvSpPr/>
            <p:nvPr/>
          </p:nvSpPr>
          <p:spPr>
            <a:xfrm>
              <a:off x="5528050" y="4403800"/>
              <a:ext cx="4450" cy="4100"/>
            </a:xfrm>
            <a:custGeom>
              <a:avLst/>
              <a:gdLst/>
              <a:ahLst/>
              <a:cxnLst/>
              <a:rect l="l" t="t" r="r" b="b"/>
              <a:pathLst>
                <a:path w="178" h="164" extrusionOk="0">
                  <a:moveTo>
                    <a:pt x="123" y="1"/>
                  </a:moveTo>
                  <a:cubicBezTo>
                    <a:pt x="68" y="1"/>
                    <a:pt x="1" y="55"/>
                    <a:pt x="1" y="55"/>
                  </a:cubicBezTo>
                  <a:cubicBezTo>
                    <a:pt x="1" y="109"/>
                    <a:pt x="68" y="164"/>
                    <a:pt x="123" y="164"/>
                  </a:cubicBezTo>
                  <a:cubicBezTo>
                    <a:pt x="177" y="164"/>
                    <a:pt x="177" y="109"/>
                    <a:pt x="177" y="55"/>
                  </a:cubicBezTo>
                  <a:cubicBezTo>
                    <a:pt x="177" y="55"/>
                    <a:pt x="177" y="1"/>
                    <a:pt x="12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59" name="Google Shape;5459;p52"/>
            <p:cNvSpPr/>
            <p:nvPr/>
          </p:nvSpPr>
          <p:spPr>
            <a:xfrm>
              <a:off x="5535175" y="4407875"/>
              <a:ext cx="4450" cy="3100"/>
            </a:xfrm>
            <a:custGeom>
              <a:avLst/>
              <a:gdLst/>
              <a:ahLst/>
              <a:cxnLst/>
              <a:rect l="l" t="t" r="r" b="b"/>
              <a:pathLst>
                <a:path w="178" h="124" extrusionOk="0">
                  <a:moveTo>
                    <a:pt x="55" y="1"/>
                  </a:moveTo>
                  <a:cubicBezTo>
                    <a:pt x="55" y="1"/>
                    <a:pt x="1" y="1"/>
                    <a:pt x="1" y="55"/>
                  </a:cubicBezTo>
                  <a:cubicBezTo>
                    <a:pt x="1" y="123"/>
                    <a:pt x="55" y="123"/>
                    <a:pt x="55" y="123"/>
                  </a:cubicBezTo>
                  <a:cubicBezTo>
                    <a:pt x="123" y="123"/>
                    <a:pt x="178" y="123"/>
                    <a:pt x="178" y="55"/>
                  </a:cubicBezTo>
                  <a:cubicBezTo>
                    <a:pt x="178" y="1"/>
                    <a:pt x="123" y="1"/>
                    <a:pt x="5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0" name="Google Shape;5460;p52"/>
            <p:cNvSpPr/>
            <p:nvPr/>
          </p:nvSpPr>
          <p:spPr>
            <a:xfrm>
              <a:off x="5542325" y="4410950"/>
              <a:ext cx="4450" cy="4100"/>
            </a:xfrm>
            <a:custGeom>
              <a:avLst/>
              <a:gdLst/>
              <a:ahLst/>
              <a:cxnLst/>
              <a:rect l="l" t="t" r="r" b="b"/>
              <a:pathLst>
                <a:path w="178" h="164" extrusionOk="0">
                  <a:moveTo>
                    <a:pt x="55" y="0"/>
                  </a:moveTo>
                  <a:cubicBezTo>
                    <a:pt x="55" y="0"/>
                    <a:pt x="0" y="0"/>
                    <a:pt x="0" y="54"/>
                  </a:cubicBezTo>
                  <a:cubicBezTo>
                    <a:pt x="0" y="109"/>
                    <a:pt x="55" y="163"/>
                    <a:pt x="55" y="163"/>
                  </a:cubicBezTo>
                  <a:cubicBezTo>
                    <a:pt x="109" y="163"/>
                    <a:pt x="177" y="109"/>
                    <a:pt x="177" y="54"/>
                  </a:cubicBezTo>
                  <a:cubicBezTo>
                    <a:pt x="177" y="0"/>
                    <a:pt x="109" y="0"/>
                    <a:pt x="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1" name="Google Shape;5461;p52"/>
            <p:cNvSpPr/>
            <p:nvPr/>
          </p:nvSpPr>
          <p:spPr>
            <a:xfrm>
              <a:off x="5565100" y="4413650"/>
              <a:ext cx="4100" cy="4100"/>
            </a:xfrm>
            <a:custGeom>
              <a:avLst/>
              <a:gdLst/>
              <a:ahLst/>
              <a:cxnLst/>
              <a:rect l="l" t="t" r="r" b="b"/>
              <a:pathLst>
                <a:path w="164" h="164" extrusionOk="0">
                  <a:moveTo>
                    <a:pt x="54" y="1"/>
                  </a:moveTo>
                  <a:cubicBezTo>
                    <a:pt x="0" y="1"/>
                    <a:pt x="0" y="1"/>
                    <a:pt x="0" y="55"/>
                  </a:cubicBezTo>
                  <a:cubicBezTo>
                    <a:pt x="0" y="110"/>
                    <a:pt x="0" y="164"/>
                    <a:pt x="54" y="164"/>
                  </a:cubicBezTo>
                  <a:cubicBezTo>
                    <a:pt x="109" y="164"/>
                    <a:pt x="163" y="110"/>
                    <a:pt x="163" y="55"/>
                  </a:cubicBezTo>
                  <a:cubicBezTo>
                    <a:pt x="163" y="1"/>
                    <a:pt x="109" y="1"/>
                    <a:pt x="5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2" name="Google Shape;5462;p52"/>
            <p:cNvSpPr/>
            <p:nvPr/>
          </p:nvSpPr>
          <p:spPr>
            <a:xfrm>
              <a:off x="5549450" y="4413650"/>
              <a:ext cx="4100" cy="4100"/>
            </a:xfrm>
            <a:custGeom>
              <a:avLst/>
              <a:gdLst/>
              <a:ahLst/>
              <a:cxnLst/>
              <a:rect l="l" t="t" r="r" b="b"/>
              <a:pathLst>
                <a:path w="164" h="164" extrusionOk="0">
                  <a:moveTo>
                    <a:pt x="55" y="1"/>
                  </a:moveTo>
                  <a:cubicBezTo>
                    <a:pt x="55" y="1"/>
                    <a:pt x="1" y="1"/>
                    <a:pt x="1" y="55"/>
                  </a:cubicBezTo>
                  <a:cubicBezTo>
                    <a:pt x="1" y="110"/>
                    <a:pt x="55" y="164"/>
                    <a:pt x="55" y="164"/>
                  </a:cubicBezTo>
                  <a:cubicBezTo>
                    <a:pt x="110" y="164"/>
                    <a:pt x="164" y="110"/>
                    <a:pt x="164" y="55"/>
                  </a:cubicBezTo>
                  <a:cubicBezTo>
                    <a:pt x="164" y="1"/>
                    <a:pt x="110" y="1"/>
                    <a:pt x="5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3" name="Google Shape;5463;p52"/>
            <p:cNvSpPr/>
            <p:nvPr/>
          </p:nvSpPr>
          <p:spPr>
            <a:xfrm>
              <a:off x="5572225" y="4410950"/>
              <a:ext cx="4100" cy="4100"/>
            </a:xfrm>
            <a:custGeom>
              <a:avLst/>
              <a:gdLst/>
              <a:ahLst/>
              <a:cxnLst/>
              <a:rect l="l" t="t" r="r" b="b"/>
              <a:pathLst>
                <a:path w="164" h="164" extrusionOk="0">
                  <a:moveTo>
                    <a:pt x="109" y="0"/>
                  </a:moveTo>
                  <a:cubicBezTo>
                    <a:pt x="55" y="0"/>
                    <a:pt x="0" y="54"/>
                    <a:pt x="0" y="109"/>
                  </a:cubicBezTo>
                  <a:cubicBezTo>
                    <a:pt x="0" y="163"/>
                    <a:pt x="55" y="163"/>
                    <a:pt x="109" y="163"/>
                  </a:cubicBezTo>
                  <a:cubicBezTo>
                    <a:pt x="109" y="163"/>
                    <a:pt x="164" y="163"/>
                    <a:pt x="164" y="109"/>
                  </a:cubicBezTo>
                  <a:cubicBezTo>
                    <a:pt x="164" y="54"/>
                    <a:pt x="109" y="0"/>
                    <a:pt x="109" y="0"/>
                  </a:cubicBezTo>
                  <a:close/>
                </a:path>
              </a:pathLst>
            </a:custGeom>
            <a:solidFill>
              <a:srgbClr val="5949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4" name="Google Shape;5464;p52"/>
            <p:cNvSpPr/>
            <p:nvPr/>
          </p:nvSpPr>
          <p:spPr>
            <a:xfrm>
              <a:off x="5579025" y="4407875"/>
              <a:ext cx="4450" cy="4450"/>
            </a:xfrm>
            <a:custGeom>
              <a:avLst/>
              <a:gdLst/>
              <a:ahLst/>
              <a:cxnLst/>
              <a:rect l="l" t="t" r="r" b="b"/>
              <a:pathLst>
                <a:path w="178" h="178" extrusionOk="0">
                  <a:moveTo>
                    <a:pt x="123" y="1"/>
                  </a:moveTo>
                  <a:cubicBezTo>
                    <a:pt x="68" y="1"/>
                    <a:pt x="0" y="55"/>
                    <a:pt x="0" y="55"/>
                  </a:cubicBezTo>
                  <a:cubicBezTo>
                    <a:pt x="0" y="123"/>
                    <a:pt x="68" y="177"/>
                    <a:pt x="123" y="177"/>
                  </a:cubicBezTo>
                  <a:cubicBezTo>
                    <a:pt x="177" y="177"/>
                    <a:pt x="177" y="123"/>
                    <a:pt x="177" y="55"/>
                  </a:cubicBezTo>
                  <a:cubicBezTo>
                    <a:pt x="177" y="55"/>
                    <a:pt x="177" y="1"/>
                    <a:pt x="12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5" name="Google Shape;5465;p52"/>
            <p:cNvSpPr/>
            <p:nvPr/>
          </p:nvSpPr>
          <p:spPr>
            <a:xfrm>
              <a:off x="5586150" y="4403800"/>
              <a:ext cx="4450" cy="4100"/>
            </a:xfrm>
            <a:custGeom>
              <a:avLst/>
              <a:gdLst/>
              <a:ahLst/>
              <a:cxnLst/>
              <a:rect l="l" t="t" r="r" b="b"/>
              <a:pathLst>
                <a:path w="178" h="164" extrusionOk="0">
                  <a:moveTo>
                    <a:pt x="123" y="1"/>
                  </a:moveTo>
                  <a:cubicBezTo>
                    <a:pt x="55" y="1"/>
                    <a:pt x="1" y="55"/>
                    <a:pt x="1" y="55"/>
                  </a:cubicBezTo>
                  <a:cubicBezTo>
                    <a:pt x="1" y="109"/>
                    <a:pt x="55" y="164"/>
                    <a:pt x="123" y="164"/>
                  </a:cubicBezTo>
                  <a:cubicBezTo>
                    <a:pt x="177" y="164"/>
                    <a:pt x="177" y="109"/>
                    <a:pt x="177" y="55"/>
                  </a:cubicBezTo>
                  <a:cubicBezTo>
                    <a:pt x="177" y="55"/>
                    <a:pt x="177" y="1"/>
                    <a:pt x="12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6" name="Google Shape;5466;p52"/>
            <p:cNvSpPr/>
            <p:nvPr/>
          </p:nvSpPr>
          <p:spPr>
            <a:xfrm>
              <a:off x="5591925" y="4398025"/>
              <a:ext cx="4100" cy="4450"/>
            </a:xfrm>
            <a:custGeom>
              <a:avLst/>
              <a:gdLst/>
              <a:ahLst/>
              <a:cxnLst/>
              <a:rect l="l" t="t" r="r" b="b"/>
              <a:pathLst>
                <a:path w="164" h="178" extrusionOk="0">
                  <a:moveTo>
                    <a:pt x="110" y="1"/>
                  </a:moveTo>
                  <a:cubicBezTo>
                    <a:pt x="55" y="1"/>
                    <a:pt x="1" y="55"/>
                    <a:pt x="1" y="109"/>
                  </a:cubicBezTo>
                  <a:cubicBezTo>
                    <a:pt x="1" y="109"/>
                    <a:pt x="55" y="177"/>
                    <a:pt x="110" y="177"/>
                  </a:cubicBezTo>
                  <a:cubicBezTo>
                    <a:pt x="164" y="177"/>
                    <a:pt x="164" y="109"/>
                    <a:pt x="164" y="109"/>
                  </a:cubicBezTo>
                  <a:cubicBezTo>
                    <a:pt x="164" y="55"/>
                    <a:pt x="164" y="1"/>
                    <a:pt x="11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7" name="Google Shape;5467;p52"/>
            <p:cNvSpPr/>
            <p:nvPr/>
          </p:nvSpPr>
          <p:spPr>
            <a:xfrm>
              <a:off x="5596000" y="4392250"/>
              <a:ext cx="4450" cy="4450"/>
            </a:xfrm>
            <a:custGeom>
              <a:avLst/>
              <a:gdLst/>
              <a:ahLst/>
              <a:cxnLst/>
              <a:rect l="l" t="t" r="r" b="b"/>
              <a:pathLst>
                <a:path w="178" h="178" extrusionOk="0">
                  <a:moveTo>
                    <a:pt x="69" y="1"/>
                  </a:moveTo>
                  <a:cubicBezTo>
                    <a:pt x="1" y="1"/>
                    <a:pt x="1" y="1"/>
                    <a:pt x="1" y="69"/>
                  </a:cubicBezTo>
                  <a:cubicBezTo>
                    <a:pt x="1" y="123"/>
                    <a:pt x="1" y="177"/>
                    <a:pt x="69" y="177"/>
                  </a:cubicBezTo>
                  <a:cubicBezTo>
                    <a:pt x="123" y="177"/>
                    <a:pt x="178" y="123"/>
                    <a:pt x="178" y="69"/>
                  </a:cubicBezTo>
                  <a:cubicBezTo>
                    <a:pt x="178" y="1"/>
                    <a:pt x="123" y="1"/>
                    <a:pt x="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8" name="Google Shape;5468;p52"/>
            <p:cNvSpPr/>
            <p:nvPr/>
          </p:nvSpPr>
          <p:spPr>
            <a:xfrm>
              <a:off x="5556600" y="4413650"/>
              <a:ext cx="4100" cy="4100"/>
            </a:xfrm>
            <a:custGeom>
              <a:avLst/>
              <a:gdLst/>
              <a:ahLst/>
              <a:cxnLst/>
              <a:rect l="l" t="t" r="r" b="b"/>
              <a:pathLst>
                <a:path w="164" h="164" extrusionOk="0">
                  <a:moveTo>
                    <a:pt x="109" y="1"/>
                  </a:moveTo>
                  <a:cubicBezTo>
                    <a:pt x="55" y="1"/>
                    <a:pt x="0" y="55"/>
                    <a:pt x="0" y="110"/>
                  </a:cubicBezTo>
                  <a:cubicBezTo>
                    <a:pt x="0" y="110"/>
                    <a:pt x="55" y="164"/>
                    <a:pt x="109" y="164"/>
                  </a:cubicBezTo>
                  <a:cubicBezTo>
                    <a:pt x="163" y="164"/>
                    <a:pt x="163" y="110"/>
                    <a:pt x="163" y="110"/>
                  </a:cubicBezTo>
                  <a:cubicBezTo>
                    <a:pt x="163" y="55"/>
                    <a:pt x="163" y="1"/>
                    <a:pt x="10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69" name="Google Shape;5469;p52"/>
            <p:cNvSpPr/>
            <p:nvPr/>
          </p:nvSpPr>
          <p:spPr>
            <a:xfrm>
              <a:off x="5553525" y="4471775"/>
              <a:ext cx="21450" cy="19725"/>
            </a:xfrm>
            <a:custGeom>
              <a:avLst/>
              <a:gdLst/>
              <a:ahLst/>
              <a:cxnLst/>
              <a:rect l="l" t="t" r="r" b="b"/>
              <a:pathLst>
                <a:path w="858" h="789" extrusionOk="0">
                  <a:moveTo>
                    <a:pt x="463" y="0"/>
                  </a:moveTo>
                  <a:cubicBezTo>
                    <a:pt x="232" y="0"/>
                    <a:pt x="1" y="163"/>
                    <a:pt x="1" y="394"/>
                  </a:cubicBezTo>
                  <a:cubicBezTo>
                    <a:pt x="1" y="625"/>
                    <a:pt x="232" y="788"/>
                    <a:pt x="463" y="788"/>
                  </a:cubicBezTo>
                  <a:cubicBezTo>
                    <a:pt x="681" y="788"/>
                    <a:pt x="857" y="625"/>
                    <a:pt x="857" y="394"/>
                  </a:cubicBezTo>
                  <a:cubicBezTo>
                    <a:pt x="857" y="163"/>
                    <a:pt x="681" y="0"/>
                    <a:pt x="46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0" name="Google Shape;5470;p52"/>
            <p:cNvSpPr/>
            <p:nvPr/>
          </p:nvSpPr>
          <p:spPr>
            <a:xfrm>
              <a:off x="5553525" y="4504375"/>
              <a:ext cx="21450" cy="21100"/>
            </a:xfrm>
            <a:custGeom>
              <a:avLst/>
              <a:gdLst/>
              <a:ahLst/>
              <a:cxnLst/>
              <a:rect l="l" t="t" r="r" b="b"/>
              <a:pathLst>
                <a:path w="858" h="844" extrusionOk="0">
                  <a:moveTo>
                    <a:pt x="463" y="1"/>
                  </a:moveTo>
                  <a:cubicBezTo>
                    <a:pt x="232" y="1"/>
                    <a:pt x="1" y="218"/>
                    <a:pt x="1" y="450"/>
                  </a:cubicBezTo>
                  <a:cubicBezTo>
                    <a:pt x="1" y="681"/>
                    <a:pt x="232" y="844"/>
                    <a:pt x="463" y="844"/>
                  </a:cubicBezTo>
                  <a:cubicBezTo>
                    <a:pt x="681" y="844"/>
                    <a:pt x="857" y="681"/>
                    <a:pt x="857" y="450"/>
                  </a:cubicBezTo>
                  <a:cubicBezTo>
                    <a:pt x="857" y="218"/>
                    <a:pt x="681" y="1"/>
                    <a:pt x="46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1" name="Google Shape;5471;p52"/>
            <p:cNvSpPr/>
            <p:nvPr/>
          </p:nvSpPr>
          <p:spPr>
            <a:xfrm>
              <a:off x="5576300" y="4441875"/>
              <a:ext cx="62200" cy="109200"/>
            </a:xfrm>
            <a:custGeom>
              <a:avLst/>
              <a:gdLst/>
              <a:ahLst/>
              <a:cxnLst/>
              <a:rect l="l" t="t" r="r" b="b"/>
              <a:pathLst>
                <a:path w="2488" h="4368" extrusionOk="0">
                  <a:moveTo>
                    <a:pt x="1591" y="0"/>
                  </a:moveTo>
                  <a:lnTo>
                    <a:pt x="1" y="340"/>
                  </a:lnTo>
                  <a:cubicBezTo>
                    <a:pt x="395" y="1536"/>
                    <a:pt x="1" y="4363"/>
                    <a:pt x="232" y="4363"/>
                  </a:cubicBezTo>
                  <a:cubicBezTo>
                    <a:pt x="244" y="4366"/>
                    <a:pt x="257" y="4368"/>
                    <a:pt x="271" y="4368"/>
                  </a:cubicBezTo>
                  <a:cubicBezTo>
                    <a:pt x="470" y="4368"/>
                    <a:pt x="798" y="4061"/>
                    <a:pt x="1199" y="4061"/>
                  </a:cubicBezTo>
                  <a:cubicBezTo>
                    <a:pt x="1251" y="4061"/>
                    <a:pt x="1305" y="4066"/>
                    <a:pt x="1360" y="4078"/>
                  </a:cubicBezTo>
                  <a:cubicBezTo>
                    <a:pt x="1493" y="4109"/>
                    <a:pt x="1598" y="4121"/>
                    <a:pt x="1682" y="4121"/>
                  </a:cubicBezTo>
                  <a:cubicBezTo>
                    <a:pt x="1925" y="4121"/>
                    <a:pt x="1985" y="4023"/>
                    <a:pt x="1985" y="4023"/>
                  </a:cubicBezTo>
                  <a:cubicBezTo>
                    <a:pt x="2488" y="2501"/>
                    <a:pt x="1591" y="0"/>
                    <a:pt x="1591"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2" name="Google Shape;5472;p52"/>
            <p:cNvSpPr/>
            <p:nvPr/>
          </p:nvSpPr>
          <p:spPr>
            <a:xfrm>
              <a:off x="5580725" y="4460200"/>
              <a:ext cx="45225" cy="25900"/>
            </a:xfrm>
            <a:custGeom>
              <a:avLst/>
              <a:gdLst/>
              <a:ahLst/>
              <a:cxnLst/>
              <a:rect l="l" t="t" r="r" b="b"/>
              <a:pathLst>
                <a:path w="1809" h="1036" extrusionOk="0">
                  <a:moveTo>
                    <a:pt x="1631" y="1"/>
                  </a:moveTo>
                  <a:cubicBezTo>
                    <a:pt x="952" y="341"/>
                    <a:pt x="272" y="409"/>
                    <a:pt x="0" y="409"/>
                  </a:cubicBezTo>
                  <a:lnTo>
                    <a:pt x="0" y="1020"/>
                  </a:lnTo>
                  <a:cubicBezTo>
                    <a:pt x="119" y="1031"/>
                    <a:pt x="237" y="1035"/>
                    <a:pt x="352" y="1035"/>
                  </a:cubicBezTo>
                  <a:cubicBezTo>
                    <a:pt x="1000" y="1035"/>
                    <a:pt x="1566" y="887"/>
                    <a:pt x="1808" y="749"/>
                  </a:cubicBezTo>
                  <a:cubicBezTo>
                    <a:pt x="1808" y="518"/>
                    <a:pt x="1699" y="232"/>
                    <a:pt x="163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3" name="Google Shape;5473;p52"/>
            <p:cNvSpPr/>
            <p:nvPr/>
          </p:nvSpPr>
          <p:spPr>
            <a:xfrm>
              <a:off x="5580725" y="4491475"/>
              <a:ext cx="49300" cy="23700"/>
            </a:xfrm>
            <a:custGeom>
              <a:avLst/>
              <a:gdLst/>
              <a:ahLst/>
              <a:cxnLst/>
              <a:rect l="l" t="t" r="r" b="b"/>
              <a:pathLst>
                <a:path w="1972" h="948" extrusionOk="0">
                  <a:moveTo>
                    <a:pt x="1917" y="0"/>
                  </a:moveTo>
                  <a:cubicBezTo>
                    <a:pt x="1128" y="286"/>
                    <a:pt x="272" y="286"/>
                    <a:pt x="0" y="286"/>
                  </a:cubicBezTo>
                  <a:lnTo>
                    <a:pt x="0" y="911"/>
                  </a:lnTo>
                  <a:cubicBezTo>
                    <a:pt x="201" y="937"/>
                    <a:pt x="399" y="948"/>
                    <a:pt x="588" y="948"/>
                  </a:cubicBezTo>
                  <a:cubicBezTo>
                    <a:pt x="1193" y="948"/>
                    <a:pt x="1712" y="841"/>
                    <a:pt x="1971" y="789"/>
                  </a:cubicBezTo>
                  <a:cubicBezTo>
                    <a:pt x="1971" y="517"/>
                    <a:pt x="1917" y="232"/>
                    <a:pt x="191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4" name="Google Shape;5474;p52"/>
            <p:cNvSpPr/>
            <p:nvPr/>
          </p:nvSpPr>
          <p:spPr>
            <a:xfrm>
              <a:off x="5579025" y="4525800"/>
              <a:ext cx="49625" cy="25275"/>
            </a:xfrm>
            <a:custGeom>
              <a:avLst/>
              <a:gdLst/>
              <a:ahLst/>
              <a:cxnLst/>
              <a:rect l="l" t="t" r="r" b="b"/>
              <a:pathLst>
                <a:path w="1985" h="1011" extrusionOk="0">
                  <a:moveTo>
                    <a:pt x="1400" y="0"/>
                  </a:moveTo>
                  <a:cubicBezTo>
                    <a:pt x="1183" y="0"/>
                    <a:pt x="972" y="14"/>
                    <a:pt x="857" y="41"/>
                  </a:cubicBezTo>
                  <a:cubicBezTo>
                    <a:pt x="626" y="95"/>
                    <a:pt x="231" y="163"/>
                    <a:pt x="68" y="163"/>
                  </a:cubicBezTo>
                  <a:cubicBezTo>
                    <a:pt x="0" y="666"/>
                    <a:pt x="0" y="1006"/>
                    <a:pt x="123" y="1006"/>
                  </a:cubicBezTo>
                  <a:cubicBezTo>
                    <a:pt x="135" y="1009"/>
                    <a:pt x="148" y="1011"/>
                    <a:pt x="162" y="1011"/>
                  </a:cubicBezTo>
                  <a:cubicBezTo>
                    <a:pt x="361" y="1011"/>
                    <a:pt x="689" y="704"/>
                    <a:pt x="1090" y="704"/>
                  </a:cubicBezTo>
                  <a:cubicBezTo>
                    <a:pt x="1142" y="704"/>
                    <a:pt x="1196" y="709"/>
                    <a:pt x="1251" y="721"/>
                  </a:cubicBezTo>
                  <a:cubicBezTo>
                    <a:pt x="1384" y="752"/>
                    <a:pt x="1489" y="764"/>
                    <a:pt x="1573" y="764"/>
                  </a:cubicBezTo>
                  <a:cubicBezTo>
                    <a:pt x="1816" y="764"/>
                    <a:pt x="1876" y="666"/>
                    <a:pt x="1876" y="666"/>
                  </a:cubicBezTo>
                  <a:cubicBezTo>
                    <a:pt x="1930" y="503"/>
                    <a:pt x="1985" y="272"/>
                    <a:pt x="1985" y="41"/>
                  </a:cubicBezTo>
                  <a:cubicBezTo>
                    <a:pt x="1842" y="14"/>
                    <a:pt x="1618" y="0"/>
                    <a:pt x="140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5" name="Google Shape;5475;p52"/>
            <p:cNvSpPr/>
            <p:nvPr/>
          </p:nvSpPr>
          <p:spPr>
            <a:xfrm>
              <a:off x="5474350" y="4415050"/>
              <a:ext cx="169950" cy="53100"/>
            </a:xfrm>
            <a:custGeom>
              <a:avLst/>
              <a:gdLst/>
              <a:ahLst/>
              <a:cxnLst/>
              <a:rect l="l" t="t" r="r" b="b"/>
              <a:pathLst>
                <a:path w="6798" h="2124" extrusionOk="0">
                  <a:moveTo>
                    <a:pt x="5565" y="1"/>
                  </a:moveTo>
                  <a:cubicBezTo>
                    <a:pt x="5328" y="1"/>
                    <a:pt x="5152" y="230"/>
                    <a:pt x="5152" y="230"/>
                  </a:cubicBezTo>
                  <a:cubicBezTo>
                    <a:pt x="4418" y="552"/>
                    <a:pt x="3778" y="659"/>
                    <a:pt x="3250" y="659"/>
                  </a:cubicBezTo>
                  <a:cubicBezTo>
                    <a:pt x="2195" y="659"/>
                    <a:pt x="1591" y="230"/>
                    <a:pt x="1591" y="230"/>
                  </a:cubicBezTo>
                  <a:cubicBezTo>
                    <a:pt x="1507" y="159"/>
                    <a:pt x="1429" y="130"/>
                    <a:pt x="1354" y="130"/>
                  </a:cubicBezTo>
                  <a:cubicBezTo>
                    <a:pt x="1127" y="130"/>
                    <a:pt x="923" y="396"/>
                    <a:pt x="626" y="570"/>
                  </a:cubicBezTo>
                  <a:cubicBezTo>
                    <a:pt x="1" y="964"/>
                    <a:pt x="232" y="1127"/>
                    <a:pt x="232" y="1127"/>
                  </a:cubicBezTo>
                  <a:cubicBezTo>
                    <a:pt x="1242" y="1871"/>
                    <a:pt x="2288" y="2124"/>
                    <a:pt x="3235" y="2124"/>
                  </a:cubicBezTo>
                  <a:cubicBezTo>
                    <a:pt x="5039" y="2124"/>
                    <a:pt x="6482" y="1206"/>
                    <a:pt x="6634" y="1019"/>
                  </a:cubicBezTo>
                  <a:cubicBezTo>
                    <a:pt x="6797" y="733"/>
                    <a:pt x="6349" y="788"/>
                    <a:pt x="5954" y="230"/>
                  </a:cubicBezTo>
                  <a:cubicBezTo>
                    <a:pt x="5818" y="58"/>
                    <a:pt x="5684" y="1"/>
                    <a:pt x="5565"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6" name="Google Shape;5476;p52"/>
            <p:cNvSpPr/>
            <p:nvPr/>
          </p:nvSpPr>
          <p:spPr>
            <a:xfrm>
              <a:off x="5484225" y="4422150"/>
              <a:ext cx="43850" cy="32650"/>
            </a:xfrm>
            <a:custGeom>
              <a:avLst/>
              <a:gdLst/>
              <a:ahLst/>
              <a:cxnLst/>
              <a:rect l="l" t="t" r="r" b="b"/>
              <a:pathLst>
                <a:path w="1754" h="1306" extrusionOk="0">
                  <a:moveTo>
                    <a:pt x="1305" y="1"/>
                  </a:moveTo>
                  <a:cubicBezTo>
                    <a:pt x="1020" y="55"/>
                    <a:pt x="0" y="966"/>
                    <a:pt x="0" y="966"/>
                  </a:cubicBezTo>
                  <a:cubicBezTo>
                    <a:pt x="177" y="1074"/>
                    <a:pt x="340" y="1183"/>
                    <a:pt x="571" y="1306"/>
                  </a:cubicBezTo>
                  <a:cubicBezTo>
                    <a:pt x="802" y="843"/>
                    <a:pt x="1754" y="164"/>
                    <a:pt x="1754" y="164"/>
                  </a:cubicBezTo>
                  <a:cubicBezTo>
                    <a:pt x="1590" y="109"/>
                    <a:pt x="1414" y="55"/>
                    <a:pt x="13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7" name="Google Shape;5477;p52"/>
            <p:cNvSpPr/>
            <p:nvPr/>
          </p:nvSpPr>
          <p:spPr>
            <a:xfrm>
              <a:off x="5512750" y="4429300"/>
              <a:ext cx="39450" cy="36725"/>
            </a:xfrm>
            <a:custGeom>
              <a:avLst/>
              <a:gdLst/>
              <a:ahLst/>
              <a:cxnLst/>
              <a:rect l="l" t="t" r="r" b="b"/>
              <a:pathLst>
                <a:path w="1578" h="1469" extrusionOk="0">
                  <a:moveTo>
                    <a:pt x="1075" y="0"/>
                  </a:moveTo>
                  <a:cubicBezTo>
                    <a:pt x="1075" y="0"/>
                    <a:pt x="613" y="557"/>
                    <a:pt x="395" y="788"/>
                  </a:cubicBezTo>
                  <a:cubicBezTo>
                    <a:pt x="218" y="897"/>
                    <a:pt x="55" y="1128"/>
                    <a:pt x="1" y="1237"/>
                  </a:cubicBezTo>
                  <a:cubicBezTo>
                    <a:pt x="273" y="1359"/>
                    <a:pt x="558" y="1414"/>
                    <a:pt x="844" y="1468"/>
                  </a:cubicBezTo>
                  <a:cubicBezTo>
                    <a:pt x="1183" y="1074"/>
                    <a:pt x="1469" y="286"/>
                    <a:pt x="1578" y="54"/>
                  </a:cubicBezTo>
                  <a:cubicBezTo>
                    <a:pt x="1414" y="54"/>
                    <a:pt x="1238" y="54"/>
                    <a:pt x="107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8" name="Google Shape;5478;p52"/>
            <p:cNvSpPr/>
            <p:nvPr/>
          </p:nvSpPr>
          <p:spPr>
            <a:xfrm>
              <a:off x="5559300" y="4429300"/>
              <a:ext cx="19750" cy="38075"/>
            </a:xfrm>
            <a:custGeom>
              <a:avLst/>
              <a:gdLst/>
              <a:ahLst/>
              <a:cxnLst/>
              <a:rect l="l" t="t" r="r" b="b"/>
              <a:pathLst>
                <a:path w="790" h="1523" extrusionOk="0">
                  <a:moveTo>
                    <a:pt x="572" y="0"/>
                  </a:moveTo>
                  <a:cubicBezTo>
                    <a:pt x="395" y="54"/>
                    <a:pt x="232" y="54"/>
                    <a:pt x="110" y="54"/>
                  </a:cubicBezTo>
                  <a:cubicBezTo>
                    <a:pt x="232" y="449"/>
                    <a:pt x="55" y="1305"/>
                    <a:pt x="1" y="1522"/>
                  </a:cubicBezTo>
                  <a:cubicBezTo>
                    <a:pt x="286" y="1522"/>
                    <a:pt x="517" y="1522"/>
                    <a:pt x="789" y="1468"/>
                  </a:cubicBezTo>
                  <a:cubicBezTo>
                    <a:pt x="789" y="897"/>
                    <a:pt x="572" y="0"/>
                    <a:pt x="57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79" name="Google Shape;5479;p52"/>
            <p:cNvSpPr/>
            <p:nvPr/>
          </p:nvSpPr>
          <p:spPr>
            <a:xfrm>
              <a:off x="5586150" y="4422150"/>
              <a:ext cx="26875" cy="39775"/>
            </a:xfrm>
            <a:custGeom>
              <a:avLst/>
              <a:gdLst/>
              <a:ahLst/>
              <a:cxnLst/>
              <a:rect l="l" t="t" r="r" b="b"/>
              <a:pathLst>
                <a:path w="1075" h="1591" extrusionOk="0">
                  <a:moveTo>
                    <a:pt x="517" y="1"/>
                  </a:moveTo>
                  <a:cubicBezTo>
                    <a:pt x="341" y="55"/>
                    <a:pt x="177" y="109"/>
                    <a:pt x="1" y="164"/>
                  </a:cubicBezTo>
                  <a:cubicBezTo>
                    <a:pt x="395" y="843"/>
                    <a:pt x="395" y="1591"/>
                    <a:pt x="395" y="1591"/>
                  </a:cubicBezTo>
                  <a:cubicBezTo>
                    <a:pt x="626" y="1523"/>
                    <a:pt x="911" y="1414"/>
                    <a:pt x="1075" y="1360"/>
                  </a:cubicBezTo>
                  <a:cubicBezTo>
                    <a:pt x="1020" y="449"/>
                    <a:pt x="517" y="1"/>
                    <a:pt x="51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0" name="Google Shape;5480;p52"/>
            <p:cNvSpPr/>
            <p:nvPr/>
          </p:nvSpPr>
          <p:spPr>
            <a:xfrm>
              <a:off x="5603150" y="4415050"/>
              <a:ext cx="41150" cy="31250"/>
            </a:xfrm>
            <a:custGeom>
              <a:avLst/>
              <a:gdLst/>
              <a:ahLst/>
              <a:cxnLst/>
              <a:rect l="l" t="t" r="r" b="b"/>
              <a:pathLst>
                <a:path w="1646" h="1250" extrusionOk="0">
                  <a:moveTo>
                    <a:pt x="413" y="1"/>
                  </a:moveTo>
                  <a:cubicBezTo>
                    <a:pt x="176" y="1"/>
                    <a:pt x="0" y="230"/>
                    <a:pt x="0" y="230"/>
                  </a:cubicBezTo>
                  <a:cubicBezTo>
                    <a:pt x="0" y="230"/>
                    <a:pt x="517" y="339"/>
                    <a:pt x="734" y="679"/>
                  </a:cubicBezTo>
                  <a:cubicBezTo>
                    <a:pt x="911" y="1073"/>
                    <a:pt x="1142" y="1250"/>
                    <a:pt x="1142" y="1250"/>
                  </a:cubicBezTo>
                  <a:cubicBezTo>
                    <a:pt x="1305" y="1127"/>
                    <a:pt x="1414" y="1073"/>
                    <a:pt x="1482" y="1019"/>
                  </a:cubicBezTo>
                  <a:cubicBezTo>
                    <a:pt x="1645" y="733"/>
                    <a:pt x="1197" y="788"/>
                    <a:pt x="802" y="230"/>
                  </a:cubicBezTo>
                  <a:cubicBezTo>
                    <a:pt x="666" y="58"/>
                    <a:pt x="532" y="1"/>
                    <a:pt x="41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1" name="Google Shape;5481;p52"/>
            <p:cNvSpPr/>
            <p:nvPr/>
          </p:nvSpPr>
          <p:spPr>
            <a:xfrm>
              <a:off x="5498475" y="4254975"/>
              <a:ext cx="120325" cy="76475"/>
            </a:xfrm>
            <a:custGeom>
              <a:avLst/>
              <a:gdLst/>
              <a:ahLst/>
              <a:cxnLst/>
              <a:rect l="l" t="t" r="r" b="b"/>
              <a:pathLst>
                <a:path w="4813" h="3059" extrusionOk="0">
                  <a:moveTo>
                    <a:pt x="2434" y="0"/>
                  </a:moveTo>
                  <a:cubicBezTo>
                    <a:pt x="1931" y="0"/>
                    <a:pt x="1184" y="1142"/>
                    <a:pt x="626" y="1822"/>
                  </a:cubicBezTo>
                  <a:cubicBezTo>
                    <a:pt x="1" y="2501"/>
                    <a:pt x="164" y="3059"/>
                    <a:pt x="164" y="3059"/>
                  </a:cubicBezTo>
                  <a:lnTo>
                    <a:pt x="2434" y="2773"/>
                  </a:lnTo>
                  <a:lnTo>
                    <a:pt x="4704" y="3059"/>
                  </a:lnTo>
                  <a:cubicBezTo>
                    <a:pt x="4704" y="3059"/>
                    <a:pt x="4813" y="2501"/>
                    <a:pt x="4242" y="1822"/>
                  </a:cubicBezTo>
                  <a:cubicBezTo>
                    <a:pt x="3684" y="1142"/>
                    <a:pt x="2883" y="0"/>
                    <a:pt x="24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2" name="Google Shape;5482;p52"/>
            <p:cNvSpPr/>
            <p:nvPr/>
          </p:nvSpPr>
          <p:spPr>
            <a:xfrm>
              <a:off x="5539600" y="4228125"/>
              <a:ext cx="39450" cy="39775"/>
            </a:xfrm>
            <a:custGeom>
              <a:avLst/>
              <a:gdLst/>
              <a:ahLst/>
              <a:cxnLst/>
              <a:rect l="l" t="t" r="r" b="b"/>
              <a:pathLst>
                <a:path w="1578" h="1591" extrusionOk="0">
                  <a:moveTo>
                    <a:pt x="789" y="1"/>
                  </a:moveTo>
                  <a:cubicBezTo>
                    <a:pt x="340" y="1"/>
                    <a:pt x="1" y="340"/>
                    <a:pt x="1" y="789"/>
                  </a:cubicBezTo>
                  <a:cubicBezTo>
                    <a:pt x="1" y="1197"/>
                    <a:pt x="340" y="1591"/>
                    <a:pt x="789" y="1591"/>
                  </a:cubicBezTo>
                  <a:cubicBezTo>
                    <a:pt x="1238" y="1591"/>
                    <a:pt x="1577" y="1197"/>
                    <a:pt x="1577" y="789"/>
                  </a:cubicBezTo>
                  <a:cubicBezTo>
                    <a:pt x="1577" y="340"/>
                    <a:pt x="1238" y="1"/>
                    <a:pt x="78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3" name="Google Shape;5483;p52"/>
            <p:cNvSpPr/>
            <p:nvPr/>
          </p:nvSpPr>
          <p:spPr>
            <a:xfrm>
              <a:off x="5485575" y="4301875"/>
              <a:ext cx="147500" cy="55050"/>
            </a:xfrm>
            <a:custGeom>
              <a:avLst/>
              <a:gdLst/>
              <a:ahLst/>
              <a:cxnLst/>
              <a:rect l="l" t="t" r="r" b="b"/>
              <a:pathLst>
                <a:path w="5900" h="2202" extrusionOk="0">
                  <a:moveTo>
                    <a:pt x="2896" y="0"/>
                  </a:moveTo>
                  <a:cubicBezTo>
                    <a:pt x="2501" y="0"/>
                    <a:pt x="1020" y="163"/>
                    <a:pt x="463" y="1074"/>
                  </a:cubicBezTo>
                  <a:cubicBezTo>
                    <a:pt x="0" y="1699"/>
                    <a:pt x="463" y="2202"/>
                    <a:pt x="463" y="2202"/>
                  </a:cubicBezTo>
                  <a:cubicBezTo>
                    <a:pt x="463" y="2202"/>
                    <a:pt x="1197" y="1305"/>
                    <a:pt x="2950" y="1305"/>
                  </a:cubicBezTo>
                  <a:cubicBezTo>
                    <a:pt x="4649" y="1305"/>
                    <a:pt x="5437" y="2202"/>
                    <a:pt x="5437" y="2202"/>
                  </a:cubicBezTo>
                  <a:cubicBezTo>
                    <a:pt x="5437" y="2202"/>
                    <a:pt x="5900" y="1699"/>
                    <a:pt x="5437" y="1074"/>
                  </a:cubicBezTo>
                  <a:cubicBezTo>
                    <a:pt x="4826" y="163"/>
                    <a:pt x="3399" y="0"/>
                    <a:pt x="3004"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4" name="Google Shape;5484;p52"/>
            <p:cNvSpPr/>
            <p:nvPr/>
          </p:nvSpPr>
          <p:spPr>
            <a:xfrm>
              <a:off x="5638475" y="4384750"/>
              <a:ext cx="35725" cy="76250"/>
            </a:xfrm>
            <a:custGeom>
              <a:avLst/>
              <a:gdLst/>
              <a:ahLst/>
              <a:cxnLst/>
              <a:rect l="l" t="t" r="r" b="b"/>
              <a:pathLst>
                <a:path w="1429" h="3050" extrusionOk="0">
                  <a:moveTo>
                    <a:pt x="1375" y="0"/>
                  </a:moveTo>
                  <a:cubicBezTo>
                    <a:pt x="1366" y="0"/>
                    <a:pt x="1360" y="8"/>
                    <a:pt x="1360" y="29"/>
                  </a:cubicBezTo>
                  <a:cubicBezTo>
                    <a:pt x="912" y="1048"/>
                    <a:pt x="463" y="2000"/>
                    <a:pt x="1" y="3019"/>
                  </a:cubicBezTo>
                  <a:cubicBezTo>
                    <a:pt x="1" y="3019"/>
                    <a:pt x="31" y="3049"/>
                    <a:pt x="67" y="3049"/>
                  </a:cubicBezTo>
                  <a:cubicBezTo>
                    <a:pt x="86" y="3049"/>
                    <a:pt x="105" y="3042"/>
                    <a:pt x="123" y="3019"/>
                  </a:cubicBezTo>
                  <a:cubicBezTo>
                    <a:pt x="572" y="2068"/>
                    <a:pt x="966" y="1048"/>
                    <a:pt x="1428" y="83"/>
                  </a:cubicBezTo>
                  <a:cubicBezTo>
                    <a:pt x="1428" y="45"/>
                    <a:pt x="1395" y="0"/>
                    <a:pt x="13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5" name="Google Shape;5485;p52"/>
            <p:cNvSpPr/>
            <p:nvPr/>
          </p:nvSpPr>
          <p:spPr>
            <a:xfrm>
              <a:off x="5657175" y="4403425"/>
              <a:ext cx="38025" cy="17400"/>
            </a:xfrm>
            <a:custGeom>
              <a:avLst/>
              <a:gdLst/>
              <a:ahLst/>
              <a:cxnLst/>
              <a:rect l="l" t="t" r="r" b="b"/>
              <a:pathLst>
                <a:path w="1521" h="696" extrusionOk="0">
                  <a:moveTo>
                    <a:pt x="1495" y="0"/>
                  </a:moveTo>
                  <a:cubicBezTo>
                    <a:pt x="1488" y="0"/>
                    <a:pt x="1479" y="5"/>
                    <a:pt x="1469" y="16"/>
                  </a:cubicBezTo>
                  <a:cubicBezTo>
                    <a:pt x="1020" y="179"/>
                    <a:pt x="503" y="410"/>
                    <a:pt x="55" y="573"/>
                  </a:cubicBezTo>
                  <a:cubicBezTo>
                    <a:pt x="1" y="641"/>
                    <a:pt x="1" y="695"/>
                    <a:pt x="55" y="695"/>
                  </a:cubicBezTo>
                  <a:cubicBezTo>
                    <a:pt x="558" y="464"/>
                    <a:pt x="1020" y="301"/>
                    <a:pt x="1469" y="70"/>
                  </a:cubicBezTo>
                  <a:cubicBezTo>
                    <a:pt x="1512" y="70"/>
                    <a:pt x="1521" y="0"/>
                    <a:pt x="149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6" name="Google Shape;5486;p52"/>
            <p:cNvSpPr/>
            <p:nvPr/>
          </p:nvSpPr>
          <p:spPr>
            <a:xfrm>
              <a:off x="5447525" y="4392250"/>
              <a:ext cx="29575" cy="71600"/>
            </a:xfrm>
            <a:custGeom>
              <a:avLst/>
              <a:gdLst/>
              <a:ahLst/>
              <a:cxnLst/>
              <a:rect l="l" t="t" r="r" b="b"/>
              <a:pathLst>
                <a:path w="1183" h="2864" extrusionOk="0">
                  <a:moveTo>
                    <a:pt x="109" y="1"/>
                  </a:moveTo>
                  <a:cubicBezTo>
                    <a:pt x="55" y="1"/>
                    <a:pt x="0" y="1"/>
                    <a:pt x="0" y="69"/>
                  </a:cubicBezTo>
                  <a:cubicBezTo>
                    <a:pt x="394" y="966"/>
                    <a:pt x="734" y="1931"/>
                    <a:pt x="1074" y="2841"/>
                  </a:cubicBezTo>
                  <a:cubicBezTo>
                    <a:pt x="1090" y="2857"/>
                    <a:pt x="1106" y="2864"/>
                    <a:pt x="1120" y="2864"/>
                  </a:cubicBezTo>
                  <a:cubicBezTo>
                    <a:pt x="1155" y="2864"/>
                    <a:pt x="1183" y="2825"/>
                    <a:pt x="1183" y="2787"/>
                  </a:cubicBezTo>
                  <a:cubicBezTo>
                    <a:pt x="788" y="1876"/>
                    <a:pt x="449" y="966"/>
                    <a:pt x="10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7" name="Google Shape;5487;p52"/>
            <p:cNvSpPr/>
            <p:nvPr/>
          </p:nvSpPr>
          <p:spPr>
            <a:xfrm>
              <a:off x="5427875" y="4410425"/>
              <a:ext cx="35300" cy="14475"/>
            </a:xfrm>
            <a:custGeom>
              <a:avLst/>
              <a:gdLst/>
              <a:ahLst/>
              <a:cxnLst/>
              <a:rect l="l" t="t" r="r" b="b"/>
              <a:pathLst>
                <a:path w="1412" h="579" extrusionOk="0">
                  <a:moveTo>
                    <a:pt x="24" y="1"/>
                  </a:moveTo>
                  <a:cubicBezTo>
                    <a:pt x="0" y="1"/>
                    <a:pt x="10" y="75"/>
                    <a:pt x="52" y="75"/>
                  </a:cubicBezTo>
                  <a:cubicBezTo>
                    <a:pt x="446" y="239"/>
                    <a:pt x="895" y="415"/>
                    <a:pt x="1289" y="578"/>
                  </a:cubicBezTo>
                  <a:cubicBezTo>
                    <a:pt x="1357" y="578"/>
                    <a:pt x="1411" y="524"/>
                    <a:pt x="1357" y="524"/>
                  </a:cubicBezTo>
                  <a:cubicBezTo>
                    <a:pt x="895" y="361"/>
                    <a:pt x="501" y="184"/>
                    <a:pt x="52" y="21"/>
                  </a:cubicBezTo>
                  <a:cubicBezTo>
                    <a:pt x="40" y="6"/>
                    <a:pt x="31" y="1"/>
                    <a:pt x="2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8" name="Google Shape;5488;p52"/>
            <p:cNvSpPr/>
            <p:nvPr/>
          </p:nvSpPr>
          <p:spPr>
            <a:xfrm>
              <a:off x="5588225" y="4469475"/>
              <a:ext cx="804350" cy="501250"/>
            </a:xfrm>
            <a:custGeom>
              <a:avLst/>
              <a:gdLst/>
              <a:ahLst/>
              <a:cxnLst/>
              <a:rect l="l" t="t" r="r" b="b"/>
              <a:pathLst>
                <a:path w="32174" h="20050" extrusionOk="0">
                  <a:moveTo>
                    <a:pt x="25662" y="1"/>
                  </a:moveTo>
                  <a:cubicBezTo>
                    <a:pt x="25662" y="1"/>
                    <a:pt x="22210" y="4078"/>
                    <a:pt x="18010" y="5275"/>
                  </a:cubicBezTo>
                  <a:cubicBezTo>
                    <a:pt x="13823" y="6457"/>
                    <a:pt x="3738" y="9176"/>
                    <a:pt x="0" y="20049"/>
                  </a:cubicBezTo>
                  <a:lnTo>
                    <a:pt x="15754" y="20049"/>
                  </a:lnTo>
                  <a:cubicBezTo>
                    <a:pt x="15754" y="20049"/>
                    <a:pt x="17113" y="13933"/>
                    <a:pt x="21979" y="11554"/>
                  </a:cubicBezTo>
                  <a:cubicBezTo>
                    <a:pt x="26845" y="9176"/>
                    <a:pt x="30365" y="6797"/>
                    <a:pt x="32173" y="4078"/>
                  </a:cubicBezTo>
                  <a:lnTo>
                    <a:pt x="25662" y="1"/>
                  </a:ln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89" name="Google Shape;5489;p52"/>
            <p:cNvSpPr/>
            <p:nvPr/>
          </p:nvSpPr>
          <p:spPr>
            <a:xfrm>
              <a:off x="5427800" y="2904250"/>
              <a:ext cx="237900" cy="453325"/>
            </a:xfrm>
            <a:custGeom>
              <a:avLst/>
              <a:gdLst/>
              <a:ahLst/>
              <a:cxnLst/>
              <a:rect l="l" t="t" r="r" b="b"/>
              <a:pathLst>
                <a:path w="9516" h="18133" extrusionOk="0">
                  <a:moveTo>
                    <a:pt x="4758" y="0"/>
                  </a:moveTo>
                  <a:cubicBezTo>
                    <a:pt x="4758" y="4309"/>
                    <a:pt x="2040" y="6851"/>
                    <a:pt x="2040" y="6851"/>
                  </a:cubicBezTo>
                  <a:cubicBezTo>
                    <a:pt x="2991" y="6742"/>
                    <a:pt x="3331" y="6579"/>
                    <a:pt x="3331" y="6579"/>
                  </a:cubicBezTo>
                  <a:lnTo>
                    <a:pt x="3331" y="6579"/>
                  </a:lnTo>
                  <a:cubicBezTo>
                    <a:pt x="2991" y="8835"/>
                    <a:pt x="789" y="10480"/>
                    <a:pt x="789" y="10480"/>
                  </a:cubicBezTo>
                  <a:cubicBezTo>
                    <a:pt x="1129" y="10593"/>
                    <a:pt x="1457" y="10631"/>
                    <a:pt x="1743" y="10631"/>
                  </a:cubicBezTo>
                  <a:cubicBezTo>
                    <a:pt x="2314" y="10631"/>
                    <a:pt x="2719" y="10480"/>
                    <a:pt x="2719" y="10480"/>
                  </a:cubicBezTo>
                  <a:lnTo>
                    <a:pt x="2719" y="10480"/>
                  </a:lnTo>
                  <a:cubicBezTo>
                    <a:pt x="2203" y="12124"/>
                    <a:pt x="1" y="13932"/>
                    <a:pt x="1" y="13932"/>
                  </a:cubicBezTo>
                  <a:cubicBezTo>
                    <a:pt x="209" y="14032"/>
                    <a:pt x="426" y="14073"/>
                    <a:pt x="640" y="14073"/>
                  </a:cubicBezTo>
                  <a:cubicBezTo>
                    <a:pt x="1531" y="14073"/>
                    <a:pt x="2379" y="13375"/>
                    <a:pt x="2379" y="13375"/>
                  </a:cubicBezTo>
                  <a:lnTo>
                    <a:pt x="2379" y="13375"/>
                  </a:lnTo>
                  <a:cubicBezTo>
                    <a:pt x="1809" y="15577"/>
                    <a:pt x="1" y="17167"/>
                    <a:pt x="1" y="17167"/>
                  </a:cubicBezTo>
                  <a:cubicBezTo>
                    <a:pt x="2148" y="18132"/>
                    <a:pt x="4758" y="18132"/>
                    <a:pt x="4758" y="18132"/>
                  </a:cubicBezTo>
                  <a:cubicBezTo>
                    <a:pt x="4758" y="18132"/>
                    <a:pt x="7354" y="18132"/>
                    <a:pt x="9515" y="17167"/>
                  </a:cubicBezTo>
                  <a:cubicBezTo>
                    <a:pt x="9515" y="17167"/>
                    <a:pt x="7694" y="15577"/>
                    <a:pt x="7137" y="13375"/>
                  </a:cubicBezTo>
                  <a:lnTo>
                    <a:pt x="7137" y="13375"/>
                  </a:lnTo>
                  <a:cubicBezTo>
                    <a:pt x="7137" y="13375"/>
                    <a:pt x="7976" y="14073"/>
                    <a:pt x="8871" y="14073"/>
                  </a:cubicBezTo>
                  <a:cubicBezTo>
                    <a:pt x="9086" y="14073"/>
                    <a:pt x="9305" y="14032"/>
                    <a:pt x="9515" y="13932"/>
                  </a:cubicBezTo>
                  <a:cubicBezTo>
                    <a:pt x="9515" y="13932"/>
                    <a:pt x="7300" y="12124"/>
                    <a:pt x="6797" y="10480"/>
                  </a:cubicBezTo>
                  <a:lnTo>
                    <a:pt x="6797" y="10480"/>
                  </a:lnTo>
                  <a:cubicBezTo>
                    <a:pt x="6797" y="10480"/>
                    <a:pt x="7196" y="10631"/>
                    <a:pt x="7747" y="10631"/>
                  </a:cubicBezTo>
                  <a:cubicBezTo>
                    <a:pt x="8023" y="10631"/>
                    <a:pt x="8337" y="10593"/>
                    <a:pt x="8659" y="10480"/>
                  </a:cubicBezTo>
                  <a:cubicBezTo>
                    <a:pt x="8659" y="10480"/>
                    <a:pt x="6511" y="8835"/>
                    <a:pt x="6172" y="6579"/>
                  </a:cubicBezTo>
                  <a:lnTo>
                    <a:pt x="6172" y="6579"/>
                  </a:lnTo>
                  <a:cubicBezTo>
                    <a:pt x="6172" y="6579"/>
                    <a:pt x="6512" y="6742"/>
                    <a:pt x="7409" y="6851"/>
                  </a:cubicBezTo>
                  <a:cubicBezTo>
                    <a:pt x="7409" y="6851"/>
                    <a:pt x="4758" y="4309"/>
                    <a:pt x="4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0" name="Google Shape;5490;p52"/>
            <p:cNvSpPr/>
            <p:nvPr/>
          </p:nvSpPr>
          <p:spPr>
            <a:xfrm>
              <a:off x="5869550" y="2833550"/>
              <a:ext cx="239250" cy="453000"/>
            </a:xfrm>
            <a:custGeom>
              <a:avLst/>
              <a:gdLst/>
              <a:ahLst/>
              <a:cxnLst/>
              <a:rect l="l" t="t" r="r" b="b"/>
              <a:pathLst>
                <a:path w="9570" h="18120" extrusionOk="0">
                  <a:moveTo>
                    <a:pt x="4812" y="1"/>
                  </a:moveTo>
                  <a:cubicBezTo>
                    <a:pt x="4812" y="4310"/>
                    <a:pt x="2094" y="6797"/>
                    <a:pt x="2094" y="6797"/>
                  </a:cubicBezTo>
                  <a:cubicBezTo>
                    <a:pt x="3059" y="6743"/>
                    <a:pt x="3331" y="6512"/>
                    <a:pt x="3331" y="6512"/>
                  </a:cubicBezTo>
                  <a:lnTo>
                    <a:pt x="3331" y="6512"/>
                  </a:lnTo>
                  <a:cubicBezTo>
                    <a:pt x="3059" y="8782"/>
                    <a:pt x="843" y="10481"/>
                    <a:pt x="843" y="10481"/>
                  </a:cubicBezTo>
                  <a:cubicBezTo>
                    <a:pt x="1183" y="10594"/>
                    <a:pt x="1505" y="10632"/>
                    <a:pt x="1783" y="10632"/>
                  </a:cubicBezTo>
                  <a:cubicBezTo>
                    <a:pt x="2339" y="10632"/>
                    <a:pt x="2719" y="10481"/>
                    <a:pt x="2719" y="10481"/>
                  </a:cubicBezTo>
                  <a:lnTo>
                    <a:pt x="2719" y="10481"/>
                  </a:lnTo>
                  <a:cubicBezTo>
                    <a:pt x="2257" y="12125"/>
                    <a:pt x="1" y="13933"/>
                    <a:pt x="1" y="13933"/>
                  </a:cubicBezTo>
                  <a:cubicBezTo>
                    <a:pt x="204" y="14028"/>
                    <a:pt x="418" y="14067"/>
                    <a:pt x="632" y="14067"/>
                  </a:cubicBezTo>
                  <a:cubicBezTo>
                    <a:pt x="1541" y="14067"/>
                    <a:pt x="2434" y="13362"/>
                    <a:pt x="2434" y="13362"/>
                  </a:cubicBezTo>
                  <a:lnTo>
                    <a:pt x="2434" y="13362"/>
                  </a:lnTo>
                  <a:cubicBezTo>
                    <a:pt x="1808" y="15523"/>
                    <a:pt x="1" y="17154"/>
                    <a:pt x="1" y="17154"/>
                  </a:cubicBezTo>
                  <a:cubicBezTo>
                    <a:pt x="2203" y="18119"/>
                    <a:pt x="4812" y="18119"/>
                    <a:pt x="4812" y="18119"/>
                  </a:cubicBezTo>
                  <a:cubicBezTo>
                    <a:pt x="4812" y="18119"/>
                    <a:pt x="7408" y="18119"/>
                    <a:pt x="9570" y="17154"/>
                  </a:cubicBezTo>
                  <a:cubicBezTo>
                    <a:pt x="9570" y="17154"/>
                    <a:pt x="7748" y="15523"/>
                    <a:pt x="7191" y="13362"/>
                  </a:cubicBezTo>
                  <a:lnTo>
                    <a:pt x="7191" y="13362"/>
                  </a:lnTo>
                  <a:cubicBezTo>
                    <a:pt x="7191" y="13362"/>
                    <a:pt x="8048" y="14067"/>
                    <a:pt x="8944" y="14067"/>
                  </a:cubicBezTo>
                  <a:cubicBezTo>
                    <a:pt x="9154" y="14067"/>
                    <a:pt x="9366" y="14028"/>
                    <a:pt x="9570" y="13933"/>
                  </a:cubicBezTo>
                  <a:cubicBezTo>
                    <a:pt x="9570" y="13933"/>
                    <a:pt x="7354" y="12125"/>
                    <a:pt x="6851" y="10481"/>
                  </a:cubicBezTo>
                  <a:lnTo>
                    <a:pt x="6851" y="10481"/>
                  </a:lnTo>
                  <a:cubicBezTo>
                    <a:pt x="6851" y="10481"/>
                    <a:pt x="7226" y="10632"/>
                    <a:pt x="7778" y="10632"/>
                  </a:cubicBezTo>
                  <a:cubicBezTo>
                    <a:pt x="8053" y="10632"/>
                    <a:pt x="8374" y="10594"/>
                    <a:pt x="8713" y="10481"/>
                  </a:cubicBezTo>
                  <a:cubicBezTo>
                    <a:pt x="8713" y="10481"/>
                    <a:pt x="6566" y="8782"/>
                    <a:pt x="6226" y="6512"/>
                  </a:cubicBezTo>
                  <a:lnTo>
                    <a:pt x="6226" y="6512"/>
                  </a:lnTo>
                  <a:cubicBezTo>
                    <a:pt x="6226" y="6512"/>
                    <a:pt x="6566" y="6743"/>
                    <a:pt x="7476" y="6797"/>
                  </a:cubicBezTo>
                  <a:cubicBezTo>
                    <a:pt x="7476" y="6797"/>
                    <a:pt x="4812" y="4310"/>
                    <a:pt x="48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1" name="Google Shape;5491;p52"/>
            <p:cNvSpPr/>
            <p:nvPr/>
          </p:nvSpPr>
          <p:spPr>
            <a:xfrm>
              <a:off x="6230425" y="2866175"/>
              <a:ext cx="239250" cy="453000"/>
            </a:xfrm>
            <a:custGeom>
              <a:avLst/>
              <a:gdLst/>
              <a:ahLst/>
              <a:cxnLst/>
              <a:rect l="l" t="t" r="r" b="b"/>
              <a:pathLst>
                <a:path w="9570" h="18120" extrusionOk="0">
                  <a:moveTo>
                    <a:pt x="4758" y="1"/>
                  </a:moveTo>
                  <a:cubicBezTo>
                    <a:pt x="4758" y="4296"/>
                    <a:pt x="2094" y="6851"/>
                    <a:pt x="2094" y="6851"/>
                  </a:cubicBezTo>
                  <a:cubicBezTo>
                    <a:pt x="3059" y="6743"/>
                    <a:pt x="3344" y="6566"/>
                    <a:pt x="3344" y="6566"/>
                  </a:cubicBezTo>
                  <a:lnTo>
                    <a:pt x="3344" y="6566"/>
                  </a:lnTo>
                  <a:cubicBezTo>
                    <a:pt x="3059" y="8836"/>
                    <a:pt x="857" y="10480"/>
                    <a:pt x="857" y="10480"/>
                  </a:cubicBezTo>
                  <a:cubicBezTo>
                    <a:pt x="1197" y="10594"/>
                    <a:pt x="1517" y="10631"/>
                    <a:pt x="1793" y="10631"/>
                  </a:cubicBezTo>
                  <a:cubicBezTo>
                    <a:pt x="2345" y="10631"/>
                    <a:pt x="2719" y="10480"/>
                    <a:pt x="2719" y="10480"/>
                  </a:cubicBezTo>
                  <a:lnTo>
                    <a:pt x="2719" y="10480"/>
                  </a:lnTo>
                  <a:cubicBezTo>
                    <a:pt x="2216" y="12179"/>
                    <a:pt x="1" y="13933"/>
                    <a:pt x="1" y="13933"/>
                  </a:cubicBezTo>
                  <a:cubicBezTo>
                    <a:pt x="213" y="14043"/>
                    <a:pt x="435" y="14087"/>
                    <a:pt x="654" y="14087"/>
                  </a:cubicBezTo>
                  <a:cubicBezTo>
                    <a:pt x="1540" y="14087"/>
                    <a:pt x="2379" y="13362"/>
                    <a:pt x="2379" y="13362"/>
                  </a:cubicBezTo>
                  <a:lnTo>
                    <a:pt x="2379" y="13362"/>
                  </a:lnTo>
                  <a:cubicBezTo>
                    <a:pt x="1808" y="15578"/>
                    <a:pt x="1" y="17154"/>
                    <a:pt x="1" y="17154"/>
                  </a:cubicBezTo>
                  <a:cubicBezTo>
                    <a:pt x="2148" y="18119"/>
                    <a:pt x="4758" y="18119"/>
                    <a:pt x="4758" y="18119"/>
                  </a:cubicBezTo>
                  <a:cubicBezTo>
                    <a:pt x="4758" y="18119"/>
                    <a:pt x="7422" y="18119"/>
                    <a:pt x="9570" y="17154"/>
                  </a:cubicBezTo>
                  <a:cubicBezTo>
                    <a:pt x="9570" y="17154"/>
                    <a:pt x="7762" y="15578"/>
                    <a:pt x="7191" y="13362"/>
                  </a:cubicBezTo>
                  <a:lnTo>
                    <a:pt x="7191" y="13362"/>
                  </a:lnTo>
                  <a:cubicBezTo>
                    <a:pt x="7191" y="13362"/>
                    <a:pt x="8030" y="14087"/>
                    <a:pt x="8916" y="14087"/>
                  </a:cubicBezTo>
                  <a:cubicBezTo>
                    <a:pt x="9135" y="14087"/>
                    <a:pt x="9357" y="14043"/>
                    <a:pt x="9570" y="13933"/>
                  </a:cubicBezTo>
                  <a:cubicBezTo>
                    <a:pt x="9570" y="13933"/>
                    <a:pt x="7313" y="12179"/>
                    <a:pt x="6851" y="10480"/>
                  </a:cubicBezTo>
                  <a:lnTo>
                    <a:pt x="6851" y="10480"/>
                  </a:lnTo>
                  <a:cubicBezTo>
                    <a:pt x="6851" y="10480"/>
                    <a:pt x="7232" y="10631"/>
                    <a:pt x="7788" y="10631"/>
                  </a:cubicBezTo>
                  <a:cubicBezTo>
                    <a:pt x="8065" y="10631"/>
                    <a:pt x="8387" y="10594"/>
                    <a:pt x="8727" y="10480"/>
                  </a:cubicBezTo>
                  <a:cubicBezTo>
                    <a:pt x="8727" y="10480"/>
                    <a:pt x="6511" y="8836"/>
                    <a:pt x="6226" y="6566"/>
                  </a:cubicBezTo>
                  <a:lnTo>
                    <a:pt x="6226" y="6566"/>
                  </a:lnTo>
                  <a:cubicBezTo>
                    <a:pt x="6226" y="6566"/>
                    <a:pt x="6512" y="6743"/>
                    <a:pt x="7476" y="6851"/>
                  </a:cubicBezTo>
                  <a:cubicBezTo>
                    <a:pt x="7476" y="6851"/>
                    <a:pt x="4758" y="4296"/>
                    <a:pt x="4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2" name="Google Shape;5492;p52"/>
            <p:cNvSpPr/>
            <p:nvPr/>
          </p:nvSpPr>
          <p:spPr>
            <a:xfrm>
              <a:off x="5050950" y="2925650"/>
              <a:ext cx="239250" cy="452975"/>
            </a:xfrm>
            <a:custGeom>
              <a:avLst/>
              <a:gdLst/>
              <a:ahLst/>
              <a:cxnLst/>
              <a:rect l="l" t="t" r="r" b="b"/>
              <a:pathLst>
                <a:path w="9570" h="18119" extrusionOk="0">
                  <a:moveTo>
                    <a:pt x="4813" y="0"/>
                  </a:moveTo>
                  <a:cubicBezTo>
                    <a:pt x="4813" y="4296"/>
                    <a:pt x="2094" y="6851"/>
                    <a:pt x="2094" y="6851"/>
                  </a:cubicBezTo>
                  <a:cubicBezTo>
                    <a:pt x="3059" y="6742"/>
                    <a:pt x="3345" y="6566"/>
                    <a:pt x="3345" y="6566"/>
                  </a:cubicBezTo>
                  <a:lnTo>
                    <a:pt x="3345" y="6566"/>
                  </a:lnTo>
                  <a:cubicBezTo>
                    <a:pt x="3059" y="8835"/>
                    <a:pt x="857" y="10480"/>
                    <a:pt x="857" y="10480"/>
                  </a:cubicBezTo>
                  <a:cubicBezTo>
                    <a:pt x="1197" y="10593"/>
                    <a:pt x="1517" y="10631"/>
                    <a:pt x="1793" y="10631"/>
                  </a:cubicBezTo>
                  <a:cubicBezTo>
                    <a:pt x="2345" y="10631"/>
                    <a:pt x="2719" y="10480"/>
                    <a:pt x="2719" y="10480"/>
                  </a:cubicBezTo>
                  <a:lnTo>
                    <a:pt x="2719" y="10480"/>
                  </a:lnTo>
                  <a:cubicBezTo>
                    <a:pt x="2271" y="12179"/>
                    <a:pt x="1" y="13932"/>
                    <a:pt x="1" y="13932"/>
                  </a:cubicBezTo>
                  <a:cubicBezTo>
                    <a:pt x="214" y="14043"/>
                    <a:pt x="435" y="14087"/>
                    <a:pt x="654" y="14087"/>
                  </a:cubicBezTo>
                  <a:cubicBezTo>
                    <a:pt x="1540" y="14087"/>
                    <a:pt x="2379" y="13362"/>
                    <a:pt x="2380" y="13362"/>
                  </a:cubicBezTo>
                  <a:lnTo>
                    <a:pt x="2380" y="13362"/>
                  </a:lnTo>
                  <a:cubicBezTo>
                    <a:pt x="1822" y="15577"/>
                    <a:pt x="1" y="17154"/>
                    <a:pt x="1" y="17154"/>
                  </a:cubicBezTo>
                  <a:cubicBezTo>
                    <a:pt x="2162" y="18119"/>
                    <a:pt x="4813" y="18119"/>
                    <a:pt x="4813" y="18119"/>
                  </a:cubicBezTo>
                  <a:cubicBezTo>
                    <a:pt x="4813" y="18119"/>
                    <a:pt x="7422" y="18119"/>
                    <a:pt x="9570" y="17154"/>
                  </a:cubicBezTo>
                  <a:cubicBezTo>
                    <a:pt x="9570" y="17154"/>
                    <a:pt x="7762" y="15577"/>
                    <a:pt x="7191" y="13362"/>
                  </a:cubicBezTo>
                  <a:lnTo>
                    <a:pt x="7191" y="13362"/>
                  </a:lnTo>
                  <a:cubicBezTo>
                    <a:pt x="7191" y="13362"/>
                    <a:pt x="8030" y="14087"/>
                    <a:pt x="8917" y="14087"/>
                  </a:cubicBezTo>
                  <a:cubicBezTo>
                    <a:pt x="9135" y="14087"/>
                    <a:pt x="9357" y="14043"/>
                    <a:pt x="9570" y="13932"/>
                  </a:cubicBezTo>
                  <a:cubicBezTo>
                    <a:pt x="9570" y="13932"/>
                    <a:pt x="7314" y="12179"/>
                    <a:pt x="6851" y="10480"/>
                  </a:cubicBezTo>
                  <a:lnTo>
                    <a:pt x="6851" y="10480"/>
                  </a:lnTo>
                  <a:cubicBezTo>
                    <a:pt x="6852" y="10480"/>
                    <a:pt x="7232" y="10631"/>
                    <a:pt x="7788" y="10631"/>
                  </a:cubicBezTo>
                  <a:cubicBezTo>
                    <a:pt x="8066" y="10631"/>
                    <a:pt x="8387" y="10593"/>
                    <a:pt x="8727" y="10480"/>
                  </a:cubicBezTo>
                  <a:cubicBezTo>
                    <a:pt x="8727" y="10480"/>
                    <a:pt x="6512" y="8835"/>
                    <a:pt x="6240" y="6566"/>
                  </a:cubicBezTo>
                  <a:lnTo>
                    <a:pt x="6240" y="6566"/>
                  </a:lnTo>
                  <a:cubicBezTo>
                    <a:pt x="6240" y="6566"/>
                    <a:pt x="6512" y="6742"/>
                    <a:pt x="7477" y="6851"/>
                  </a:cubicBezTo>
                  <a:cubicBezTo>
                    <a:pt x="7477" y="6851"/>
                    <a:pt x="4813" y="4296"/>
                    <a:pt x="48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3" name="Google Shape;5493;p52"/>
            <p:cNvSpPr/>
            <p:nvPr/>
          </p:nvSpPr>
          <p:spPr>
            <a:xfrm>
              <a:off x="6657900" y="2925650"/>
              <a:ext cx="237900" cy="452975"/>
            </a:xfrm>
            <a:custGeom>
              <a:avLst/>
              <a:gdLst/>
              <a:ahLst/>
              <a:cxnLst/>
              <a:rect l="l" t="t" r="r" b="b"/>
              <a:pathLst>
                <a:path w="9516" h="18119" extrusionOk="0">
                  <a:moveTo>
                    <a:pt x="4758" y="0"/>
                  </a:moveTo>
                  <a:cubicBezTo>
                    <a:pt x="4758" y="4296"/>
                    <a:pt x="2040" y="6851"/>
                    <a:pt x="2040" y="6851"/>
                  </a:cubicBezTo>
                  <a:cubicBezTo>
                    <a:pt x="3005" y="6742"/>
                    <a:pt x="3344" y="6566"/>
                    <a:pt x="3344" y="6566"/>
                  </a:cubicBezTo>
                  <a:lnTo>
                    <a:pt x="3344" y="6566"/>
                  </a:lnTo>
                  <a:cubicBezTo>
                    <a:pt x="3005" y="8835"/>
                    <a:pt x="803" y="10480"/>
                    <a:pt x="803" y="10480"/>
                  </a:cubicBezTo>
                  <a:cubicBezTo>
                    <a:pt x="1143" y="10593"/>
                    <a:pt x="1469" y="10631"/>
                    <a:pt x="1753" y="10631"/>
                  </a:cubicBezTo>
                  <a:cubicBezTo>
                    <a:pt x="2320" y="10631"/>
                    <a:pt x="2719" y="10480"/>
                    <a:pt x="2719" y="10480"/>
                  </a:cubicBezTo>
                  <a:lnTo>
                    <a:pt x="2719" y="10480"/>
                  </a:lnTo>
                  <a:cubicBezTo>
                    <a:pt x="2216" y="12179"/>
                    <a:pt x="1" y="13932"/>
                    <a:pt x="1" y="13932"/>
                  </a:cubicBezTo>
                  <a:cubicBezTo>
                    <a:pt x="216" y="14043"/>
                    <a:pt x="440" y="14087"/>
                    <a:pt x="659" y="14087"/>
                  </a:cubicBezTo>
                  <a:cubicBezTo>
                    <a:pt x="1549" y="14087"/>
                    <a:pt x="2379" y="13362"/>
                    <a:pt x="2379" y="13362"/>
                  </a:cubicBezTo>
                  <a:lnTo>
                    <a:pt x="2379" y="13362"/>
                  </a:lnTo>
                  <a:cubicBezTo>
                    <a:pt x="1822" y="15577"/>
                    <a:pt x="1" y="17154"/>
                    <a:pt x="1" y="17154"/>
                  </a:cubicBezTo>
                  <a:cubicBezTo>
                    <a:pt x="2162" y="18119"/>
                    <a:pt x="4758" y="18119"/>
                    <a:pt x="4758" y="18119"/>
                  </a:cubicBezTo>
                  <a:cubicBezTo>
                    <a:pt x="4758" y="18119"/>
                    <a:pt x="7368" y="18119"/>
                    <a:pt x="9515" y="17154"/>
                  </a:cubicBezTo>
                  <a:cubicBezTo>
                    <a:pt x="9515" y="17154"/>
                    <a:pt x="7708" y="15577"/>
                    <a:pt x="7137" y="13362"/>
                  </a:cubicBezTo>
                  <a:lnTo>
                    <a:pt x="7137" y="13362"/>
                  </a:lnTo>
                  <a:cubicBezTo>
                    <a:pt x="7137" y="13362"/>
                    <a:pt x="7976" y="14087"/>
                    <a:pt x="8862" y="14087"/>
                  </a:cubicBezTo>
                  <a:cubicBezTo>
                    <a:pt x="9081" y="14087"/>
                    <a:pt x="9303" y="14043"/>
                    <a:pt x="9515" y="13932"/>
                  </a:cubicBezTo>
                  <a:cubicBezTo>
                    <a:pt x="9515" y="13932"/>
                    <a:pt x="7313" y="12179"/>
                    <a:pt x="6797" y="10480"/>
                  </a:cubicBezTo>
                  <a:lnTo>
                    <a:pt x="6797" y="10480"/>
                  </a:lnTo>
                  <a:cubicBezTo>
                    <a:pt x="6797" y="10480"/>
                    <a:pt x="7202" y="10631"/>
                    <a:pt x="7757" y="10631"/>
                  </a:cubicBezTo>
                  <a:cubicBezTo>
                    <a:pt x="8035" y="10631"/>
                    <a:pt x="8351" y="10593"/>
                    <a:pt x="8673" y="10480"/>
                  </a:cubicBezTo>
                  <a:cubicBezTo>
                    <a:pt x="8673" y="10480"/>
                    <a:pt x="6525" y="8835"/>
                    <a:pt x="6185" y="6566"/>
                  </a:cubicBezTo>
                  <a:lnTo>
                    <a:pt x="6185" y="6566"/>
                  </a:lnTo>
                  <a:cubicBezTo>
                    <a:pt x="6185" y="6566"/>
                    <a:pt x="6525" y="6742"/>
                    <a:pt x="7422" y="6851"/>
                  </a:cubicBezTo>
                  <a:cubicBezTo>
                    <a:pt x="7422" y="6851"/>
                    <a:pt x="4758" y="4296"/>
                    <a:pt x="4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4" name="Google Shape;5494;p52"/>
            <p:cNvSpPr/>
            <p:nvPr/>
          </p:nvSpPr>
          <p:spPr>
            <a:xfrm>
              <a:off x="4622125" y="3045950"/>
              <a:ext cx="239250" cy="452975"/>
            </a:xfrm>
            <a:custGeom>
              <a:avLst/>
              <a:gdLst/>
              <a:ahLst/>
              <a:cxnLst/>
              <a:rect l="l" t="t" r="r" b="b"/>
              <a:pathLst>
                <a:path w="9570" h="18119" extrusionOk="0">
                  <a:moveTo>
                    <a:pt x="4758" y="0"/>
                  </a:moveTo>
                  <a:cubicBezTo>
                    <a:pt x="4758" y="4309"/>
                    <a:pt x="2094" y="6851"/>
                    <a:pt x="2094" y="6851"/>
                  </a:cubicBezTo>
                  <a:cubicBezTo>
                    <a:pt x="3004" y="6742"/>
                    <a:pt x="3344" y="6565"/>
                    <a:pt x="3344" y="6565"/>
                  </a:cubicBezTo>
                  <a:lnTo>
                    <a:pt x="3344" y="6565"/>
                  </a:lnTo>
                  <a:cubicBezTo>
                    <a:pt x="3004" y="8835"/>
                    <a:pt x="843" y="10480"/>
                    <a:pt x="843" y="10480"/>
                  </a:cubicBezTo>
                  <a:cubicBezTo>
                    <a:pt x="1183" y="10593"/>
                    <a:pt x="1505" y="10631"/>
                    <a:pt x="1783" y="10631"/>
                  </a:cubicBezTo>
                  <a:cubicBezTo>
                    <a:pt x="2338" y="10631"/>
                    <a:pt x="2719" y="10480"/>
                    <a:pt x="2719" y="10480"/>
                  </a:cubicBezTo>
                  <a:lnTo>
                    <a:pt x="2719" y="10480"/>
                  </a:lnTo>
                  <a:cubicBezTo>
                    <a:pt x="2202" y="12124"/>
                    <a:pt x="1" y="13932"/>
                    <a:pt x="1" y="13932"/>
                  </a:cubicBezTo>
                  <a:cubicBezTo>
                    <a:pt x="204" y="14028"/>
                    <a:pt x="416" y="14066"/>
                    <a:pt x="626" y="14066"/>
                  </a:cubicBezTo>
                  <a:cubicBezTo>
                    <a:pt x="1522" y="14066"/>
                    <a:pt x="2379" y="13361"/>
                    <a:pt x="2379" y="13361"/>
                  </a:cubicBezTo>
                  <a:lnTo>
                    <a:pt x="2379" y="13361"/>
                  </a:lnTo>
                  <a:cubicBezTo>
                    <a:pt x="1808" y="15577"/>
                    <a:pt x="1" y="17154"/>
                    <a:pt x="1" y="17154"/>
                  </a:cubicBezTo>
                  <a:cubicBezTo>
                    <a:pt x="2148" y="18119"/>
                    <a:pt x="4758" y="18119"/>
                    <a:pt x="4758" y="18119"/>
                  </a:cubicBezTo>
                  <a:cubicBezTo>
                    <a:pt x="4758" y="18119"/>
                    <a:pt x="7354" y="18119"/>
                    <a:pt x="9569" y="17154"/>
                  </a:cubicBezTo>
                  <a:cubicBezTo>
                    <a:pt x="9569" y="17154"/>
                    <a:pt x="7762" y="15577"/>
                    <a:pt x="7136" y="13361"/>
                  </a:cubicBezTo>
                  <a:lnTo>
                    <a:pt x="7136" y="13361"/>
                  </a:lnTo>
                  <a:cubicBezTo>
                    <a:pt x="7137" y="13361"/>
                    <a:pt x="8029" y="14066"/>
                    <a:pt x="8939" y="14066"/>
                  </a:cubicBezTo>
                  <a:cubicBezTo>
                    <a:pt x="9152" y="14066"/>
                    <a:pt x="9366" y="14028"/>
                    <a:pt x="9569" y="13932"/>
                  </a:cubicBezTo>
                  <a:cubicBezTo>
                    <a:pt x="9569" y="13932"/>
                    <a:pt x="7300" y="12124"/>
                    <a:pt x="6851" y="10480"/>
                  </a:cubicBezTo>
                  <a:lnTo>
                    <a:pt x="6851" y="10480"/>
                  </a:lnTo>
                  <a:cubicBezTo>
                    <a:pt x="6851" y="10480"/>
                    <a:pt x="7226" y="10631"/>
                    <a:pt x="7777" y="10631"/>
                  </a:cubicBezTo>
                  <a:cubicBezTo>
                    <a:pt x="8053" y="10631"/>
                    <a:pt x="8373" y="10593"/>
                    <a:pt x="8713" y="10480"/>
                  </a:cubicBezTo>
                  <a:cubicBezTo>
                    <a:pt x="8713" y="10480"/>
                    <a:pt x="6511" y="8835"/>
                    <a:pt x="6226" y="6565"/>
                  </a:cubicBezTo>
                  <a:lnTo>
                    <a:pt x="6226" y="6565"/>
                  </a:lnTo>
                  <a:cubicBezTo>
                    <a:pt x="6226" y="6565"/>
                    <a:pt x="6511" y="6742"/>
                    <a:pt x="7476" y="6851"/>
                  </a:cubicBezTo>
                  <a:cubicBezTo>
                    <a:pt x="7476" y="6851"/>
                    <a:pt x="4758" y="4309"/>
                    <a:pt x="4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5" name="Google Shape;5495;p52"/>
            <p:cNvSpPr/>
            <p:nvPr/>
          </p:nvSpPr>
          <p:spPr>
            <a:xfrm>
              <a:off x="7092850" y="2956575"/>
              <a:ext cx="237900" cy="453325"/>
            </a:xfrm>
            <a:custGeom>
              <a:avLst/>
              <a:gdLst/>
              <a:ahLst/>
              <a:cxnLst/>
              <a:rect l="l" t="t" r="r" b="b"/>
              <a:pathLst>
                <a:path w="9516" h="18133" extrusionOk="0">
                  <a:moveTo>
                    <a:pt x="4758" y="0"/>
                  </a:moveTo>
                  <a:cubicBezTo>
                    <a:pt x="4758" y="4309"/>
                    <a:pt x="2094" y="6796"/>
                    <a:pt x="2094" y="6796"/>
                  </a:cubicBezTo>
                  <a:cubicBezTo>
                    <a:pt x="2991" y="6742"/>
                    <a:pt x="3331" y="6525"/>
                    <a:pt x="3331" y="6525"/>
                  </a:cubicBezTo>
                  <a:lnTo>
                    <a:pt x="3331" y="6525"/>
                  </a:lnTo>
                  <a:cubicBezTo>
                    <a:pt x="2991" y="8835"/>
                    <a:pt x="789" y="10480"/>
                    <a:pt x="789" y="10480"/>
                  </a:cubicBezTo>
                  <a:cubicBezTo>
                    <a:pt x="1129" y="10593"/>
                    <a:pt x="1457" y="10631"/>
                    <a:pt x="1743" y="10631"/>
                  </a:cubicBezTo>
                  <a:cubicBezTo>
                    <a:pt x="2314" y="10631"/>
                    <a:pt x="2719" y="10480"/>
                    <a:pt x="2719" y="10480"/>
                  </a:cubicBezTo>
                  <a:lnTo>
                    <a:pt x="2719" y="10480"/>
                  </a:lnTo>
                  <a:cubicBezTo>
                    <a:pt x="2203" y="12125"/>
                    <a:pt x="1" y="13932"/>
                    <a:pt x="1" y="13932"/>
                  </a:cubicBezTo>
                  <a:cubicBezTo>
                    <a:pt x="209" y="14033"/>
                    <a:pt x="426" y="14073"/>
                    <a:pt x="640" y="14073"/>
                  </a:cubicBezTo>
                  <a:cubicBezTo>
                    <a:pt x="1531" y="14073"/>
                    <a:pt x="2379" y="13375"/>
                    <a:pt x="2379" y="13375"/>
                  </a:cubicBezTo>
                  <a:lnTo>
                    <a:pt x="2379" y="13375"/>
                  </a:lnTo>
                  <a:cubicBezTo>
                    <a:pt x="1809" y="15523"/>
                    <a:pt x="1" y="17167"/>
                    <a:pt x="1" y="17167"/>
                  </a:cubicBezTo>
                  <a:cubicBezTo>
                    <a:pt x="2148" y="18132"/>
                    <a:pt x="4758" y="18132"/>
                    <a:pt x="4758" y="18132"/>
                  </a:cubicBezTo>
                  <a:cubicBezTo>
                    <a:pt x="4758" y="18132"/>
                    <a:pt x="7354" y="18132"/>
                    <a:pt x="9515" y="17167"/>
                  </a:cubicBezTo>
                  <a:cubicBezTo>
                    <a:pt x="9515" y="17167"/>
                    <a:pt x="7694" y="15523"/>
                    <a:pt x="7137" y="13375"/>
                  </a:cubicBezTo>
                  <a:lnTo>
                    <a:pt x="7137" y="13375"/>
                  </a:lnTo>
                  <a:cubicBezTo>
                    <a:pt x="7137" y="13375"/>
                    <a:pt x="7976" y="14073"/>
                    <a:pt x="8871" y="14073"/>
                  </a:cubicBezTo>
                  <a:cubicBezTo>
                    <a:pt x="9086" y="14073"/>
                    <a:pt x="9305" y="14033"/>
                    <a:pt x="9515" y="13932"/>
                  </a:cubicBezTo>
                  <a:cubicBezTo>
                    <a:pt x="9515" y="13932"/>
                    <a:pt x="7300" y="12125"/>
                    <a:pt x="6797" y="10480"/>
                  </a:cubicBezTo>
                  <a:lnTo>
                    <a:pt x="6797" y="10480"/>
                  </a:lnTo>
                  <a:cubicBezTo>
                    <a:pt x="6797" y="10480"/>
                    <a:pt x="7196" y="10631"/>
                    <a:pt x="7764" y="10631"/>
                  </a:cubicBezTo>
                  <a:cubicBezTo>
                    <a:pt x="8047" y="10631"/>
                    <a:pt x="8374" y="10593"/>
                    <a:pt x="8713" y="10480"/>
                  </a:cubicBezTo>
                  <a:cubicBezTo>
                    <a:pt x="8713" y="10480"/>
                    <a:pt x="6512" y="8835"/>
                    <a:pt x="6172" y="6525"/>
                  </a:cubicBezTo>
                  <a:lnTo>
                    <a:pt x="6172" y="6525"/>
                  </a:lnTo>
                  <a:cubicBezTo>
                    <a:pt x="6172" y="6525"/>
                    <a:pt x="6512" y="6742"/>
                    <a:pt x="7409" y="6796"/>
                  </a:cubicBezTo>
                  <a:cubicBezTo>
                    <a:pt x="7409" y="6796"/>
                    <a:pt x="4758" y="4309"/>
                    <a:pt x="4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6" name="Google Shape;5496;p52"/>
            <p:cNvSpPr/>
            <p:nvPr/>
          </p:nvSpPr>
          <p:spPr>
            <a:xfrm>
              <a:off x="4205875" y="3245400"/>
              <a:ext cx="239225" cy="453325"/>
            </a:xfrm>
            <a:custGeom>
              <a:avLst/>
              <a:gdLst/>
              <a:ahLst/>
              <a:cxnLst/>
              <a:rect l="l" t="t" r="r" b="b"/>
              <a:pathLst>
                <a:path w="9569" h="18133" extrusionOk="0">
                  <a:moveTo>
                    <a:pt x="4757" y="1"/>
                  </a:moveTo>
                  <a:cubicBezTo>
                    <a:pt x="4757" y="4309"/>
                    <a:pt x="2093" y="6797"/>
                    <a:pt x="2093" y="6797"/>
                  </a:cubicBezTo>
                  <a:cubicBezTo>
                    <a:pt x="3058" y="6743"/>
                    <a:pt x="3344" y="6525"/>
                    <a:pt x="3344" y="6525"/>
                  </a:cubicBezTo>
                  <a:lnTo>
                    <a:pt x="3344" y="6525"/>
                  </a:lnTo>
                  <a:cubicBezTo>
                    <a:pt x="3058" y="8836"/>
                    <a:pt x="843" y="10480"/>
                    <a:pt x="843" y="10480"/>
                  </a:cubicBezTo>
                  <a:cubicBezTo>
                    <a:pt x="1183" y="10594"/>
                    <a:pt x="1504" y="10631"/>
                    <a:pt x="1782" y="10631"/>
                  </a:cubicBezTo>
                  <a:cubicBezTo>
                    <a:pt x="2338" y="10631"/>
                    <a:pt x="2718" y="10480"/>
                    <a:pt x="2718" y="10480"/>
                  </a:cubicBezTo>
                  <a:lnTo>
                    <a:pt x="2718" y="10480"/>
                  </a:lnTo>
                  <a:cubicBezTo>
                    <a:pt x="2202" y="12125"/>
                    <a:pt x="0" y="13933"/>
                    <a:pt x="0" y="13933"/>
                  </a:cubicBezTo>
                  <a:cubicBezTo>
                    <a:pt x="208" y="14033"/>
                    <a:pt x="425" y="14073"/>
                    <a:pt x="639" y="14073"/>
                  </a:cubicBezTo>
                  <a:cubicBezTo>
                    <a:pt x="1531" y="14073"/>
                    <a:pt x="2379" y="13376"/>
                    <a:pt x="2379" y="13376"/>
                  </a:cubicBezTo>
                  <a:lnTo>
                    <a:pt x="2379" y="13376"/>
                  </a:lnTo>
                  <a:cubicBezTo>
                    <a:pt x="1808" y="15523"/>
                    <a:pt x="0" y="17168"/>
                    <a:pt x="0" y="17168"/>
                  </a:cubicBezTo>
                  <a:cubicBezTo>
                    <a:pt x="2148" y="18133"/>
                    <a:pt x="4757" y="18133"/>
                    <a:pt x="4757" y="18133"/>
                  </a:cubicBezTo>
                  <a:cubicBezTo>
                    <a:pt x="4757" y="18133"/>
                    <a:pt x="7421" y="18133"/>
                    <a:pt x="9569" y="17168"/>
                  </a:cubicBezTo>
                  <a:cubicBezTo>
                    <a:pt x="9569" y="17168"/>
                    <a:pt x="7761" y="15523"/>
                    <a:pt x="7190" y="13376"/>
                  </a:cubicBezTo>
                  <a:lnTo>
                    <a:pt x="7190" y="13376"/>
                  </a:lnTo>
                  <a:cubicBezTo>
                    <a:pt x="7190" y="13376"/>
                    <a:pt x="8038" y="14073"/>
                    <a:pt x="8930" y="14073"/>
                  </a:cubicBezTo>
                  <a:cubicBezTo>
                    <a:pt x="9144" y="14073"/>
                    <a:pt x="9361" y="14033"/>
                    <a:pt x="9569" y="13933"/>
                  </a:cubicBezTo>
                  <a:cubicBezTo>
                    <a:pt x="9569" y="13933"/>
                    <a:pt x="7299" y="12125"/>
                    <a:pt x="6851" y="10480"/>
                  </a:cubicBezTo>
                  <a:lnTo>
                    <a:pt x="6851" y="10480"/>
                  </a:lnTo>
                  <a:cubicBezTo>
                    <a:pt x="6851" y="10480"/>
                    <a:pt x="7225" y="10631"/>
                    <a:pt x="7777" y="10631"/>
                  </a:cubicBezTo>
                  <a:cubicBezTo>
                    <a:pt x="8053" y="10631"/>
                    <a:pt x="8373" y="10594"/>
                    <a:pt x="8713" y="10480"/>
                  </a:cubicBezTo>
                  <a:cubicBezTo>
                    <a:pt x="8713" y="10480"/>
                    <a:pt x="6511" y="8836"/>
                    <a:pt x="6225" y="6525"/>
                  </a:cubicBezTo>
                  <a:lnTo>
                    <a:pt x="6225" y="6525"/>
                  </a:lnTo>
                  <a:cubicBezTo>
                    <a:pt x="6225" y="6525"/>
                    <a:pt x="6511" y="6743"/>
                    <a:pt x="7476" y="6797"/>
                  </a:cubicBezTo>
                  <a:cubicBezTo>
                    <a:pt x="7476" y="6797"/>
                    <a:pt x="4757" y="4309"/>
                    <a:pt x="47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7" name="Google Shape;5497;p52"/>
            <p:cNvSpPr/>
            <p:nvPr/>
          </p:nvSpPr>
          <p:spPr>
            <a:xfrm>
              <a:off x="7443875" y="3130900"/>
              <a:ext cx="239250" cy="452975"/>
            </a:xfrm>
            <a:custGeom>
              <a:avLst/>
              <a:gdLst/>
              <a:ahLst/>
              <a:cxnLst/>
              <a:rect l="l" t="t" r="r" b="b"/>
              <a:pathLst>
                <a:path w="9570" h="18119" extrusionOk="0">
                  <a:moveTo>
                    <a:pt x="4758" y="0"/>
                  </a:moveTo>
                  <a:cubicBezTo>
                    <a:pt x="4758" y="4309"/>
                    <a:pt x="2094" y="6851"/>
                    <a:pt x="2094" y="6851"/>
                  </a:cubicBezTo>
                  <a:cubicBezTo>
                    <a:pt x="3004" y="6742"/>
                    <a:pt x="3344" y="6511"/>
                    <a:pt x="3344" y="6511"/>
                  </a:cubicBezTo>
                  <a:lnTo>
                    <a:pt x="3344" y="6511"/>
                  </a:lnTo>
                  <a:cubicBezTo>
                    <a:pt x="3005" y="8835"/>
                    <a:pt x="843" y="10480"/>
                    <a:pt x="843" y="10480"/>
                  </a:cubicBezTo>
                  <a:cubicBezTo>
                    <a:pt x="1165" y="10593"/>
                    <a:pt x="1481" y="10631"/>
                    <a:pt x="1759" y="10631"/>
                  </a:cubicBezTo>
                  <a:cubicBezTo>
                    <a:pt x="2314" y="10631"/>
                    <a:pt x="2719" y="10480"/>
                    <a:pt x="2719" y="10480"/>
                  </a:cubicBezTo>
                  <a:lnTo>
                    <a:pt x="2719" y="10480"/>
                  </a:lnTo>
                  <a:cubicBezTo>
                    <a:pt x="2203" y="12124"/>
                    <a:pt x="1" y="13932"/>
                    <a:pt x="1" y="13932"/>
                  </a:cubicBezTo>
                  <a:cubicBezTo>
                    <a:pt x="204" y="14028"/>
                    <a:pt x="416" y="14066"/>
                    <a:pt x="626" y="14066"/>
                  </a:cubicBezTo>
                  <a:cubicBezTo>
                    <a:pt x="1523" y="14066"/>
                    <a:pt x="2379" y="13361"/>
                    <a:pt x="2379" y="13361"/>
                  </a:cubicBezTo>
                  <a:lnTo>
                    <a:pt x="2379" y="13361"/>
                  </a:lnTo>
                  <a:cubicBezTo>
                    <a:pt x="1808" y="15523"/>
                    <a:pt x="1" y="17154"/>
                    <a:pt x="1" y="17154"/>
                  </a:cubicBezTo>
                  <a:cubicBezTo>
                    <a:pt x="2148" y="18119"/>
                    <a:pt x="4758" y="18119"/>
                    <a:pt x="4758" y="18119"/>
                  </a:cubicBezTo>
                  <a:cubicBezTo>
                    <a:pt x="4758" y="18119"/>
                    <a:pt x="7368" y="18119"/>
                    <a:pt x="9570" y="17154"/>
                  </a:cubicBezTo>
                  <a:cubicBezTo>
                    <a:pt x="9570" y="17154"/>
                    <a:pt x="7762" y="15523"/>
                    <a:pt x="7137" y="13361"/>
                  </a:cubicBezTo>
                  <a:lnTo>
                    <a:pt x="7137" y="13361"/>
                  </a:lnTo>
                  <a:cubicBezTo>
                    <a:pt x="7137" y="13361"/>
                    <a:pt x="7993" y="14066"/>
                    <a:pt x="8918" y="14066"/>
                  </a:cubicBezTo>
                  <a:cubicBezTo>
                    <a:pt x="9135" y="14066"/>
                    <a:pt x="9356" y="14028"/>
                    <a:pt x="9570" y="13932"/>
                  </a:cubicBezTo>
                  <a:cubicBezTo>
                    <a:pt x="9570" y="13932"/>
                    <a:pt x="7300" y="12124"/>
                    <a:pt x="6797" y="10480"/>
                  </a:cubicBezTo>
                  <a:lnTo>
                    <a:pt x="6797" y="10480"/>
                  </a:lnTo>
                  <a:cubicBezTo>
                    <a:pt x="6797" y="10480"/>
                    <a:pt x="7202" y="10631"/>
                    <a:pt x="7773" y="10631"/>
                  </a:cubicBezTo>
                  <a:cubicBezTo>
                    <a:pt x="8059" y="10631"/>
                    <a:pt x="8387" y="10593"/>
                    <a:pt x="8727" y="10480"/>
                  </a:cubicBezTo>
                  <a:cubicBezTo>
                    <a:pt x="8727" y="10480"/>
                    <a:pt x="6511" y="8835"/>
                    <a:pt x="6172" y="6511"/>
                  </a:cubicBezTo>
                  <a:lnTo>
                    <a:pt x="6172" y="6511"/>
                  </a:lnTo>
                  <a:cubicBezTo>
                    <a:pt x="6172" y="6511"/>
                    <a:pt x="6511" y="6742"/>
                    <a:pt x="7476" y="6851"/>
                  </a:cubicBezTo>
                  <a:cubicBezTo>
                    <a:pt x="7476" y="6851"/>
                    <a:pt x="4758" y="4309"/>
                    <a:pt x="4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8" name="Google Shape;5498;p52"/>
            <p:cNvSpPr/>
            <p:nvPr/>
          </p:nvSpPr>
          <p:spPr>
            <a:xfrm>
              <a:off x="7755475" y="3289575"/>
              <a:ext cx="239250" cy="453000"/>
            </a:xfrm>
            <a:custGeom>
              <a:avLst/>
              <a:gdLst/>
              <a:ahLst/>
              <a:cxnLst/>
              <a:rect l="l" t="t" r="r" b="b"/>
              <a:pathLst>
                <a:path w="9570" h="18120" extrusionOk="0">
                  <a:moveTo>
                    <a:pt x="4812" y="1"/>
                  </a:moveTo>
                  <a:cubicBezTo>
                    <a:pt x="4812" y="4350"/>
                    <a:pt x="2094" y="6851"/>
                    <a:pt x="2094" y="6851"/>
                  </a:cubicBezTo>
                  <a:cubicBezTo>
                    <a:pt x="3059" y="6729"/>
                    <a:pt x="3399" y="6566"/>
                    <a:pt x="3399" y="6566"/>
                  </a:cubicBezTo>
                  <a:lnTo>
                    <a:pt x="3399" y="6566"/>
                  </a:lnTo>
                  <a:cubicBezTo>
                    <a:pt x="3059" y="8836"/>
                    <a:pt x="843" y="10467"/>
                    <a:pt x="843" y="10467"/>
                  </a:cubicBezTo>
                  <a:cubicBezTo>
                    <a:pt x="1183" y="10580"/>
                    <a:pt x="1505" y="10618"/>
                    <a:pt x="1783" y="10618"/>
                  </a:cubicBezTo>
                  <a:cubicBezTo>
                    <a:pt x="2339" y="10618"/>
                    <a:pt x="2719" y="10467"/>
                    <a:pt x="2719" y="10467"/>
                  </a:cubicBezTo>
                  <a:lnTo>
                    <a:pt x="2719" y="10467"/>
                  </a:lnTo>
                  <a:cubicBezTo>
                    <a:pt x="2257" y="12166"/>
                    <a:pt x="1" y="13933"/>
                    <a:pt x="1" y="13933"/>
                  </a:cubicBezTo>
                  <a:cubicBezTo>
                    <a:pt x="224" y="14043"/>
                    <a:pt x="455" y="14087"/>
                    <a:pt x="680" y="14087"/>
                  </a:cubicBezTo>
                  <a:cubicBezTo>
                    <a:pt x="1595" y="14087"/>
                    <a:pt x="2434" y="13362"/>
                    <a:pt x="2434" y="13362"/>
                  </a:cubicBezTo>
                  <a:lnTo>
                    <a:pt x="2434" y="13362"/>
                  </a:lnTo>
                  <a:cubicBezTo>
                    <a:pt x="1809" y="15564"/>
                    <a:pt x="1" y="17154"/>
                    <a:pt x="1" y="17154"/>
                  </a:cubicBezTo>
                  <a:cubicBezTo>
                    <a:pt x="2203" y="18119"/>
                    <a:pt x="4812" y="18119"/>
                    <a:pt x="4812" y="18119"/>
                  </a:cubicBezTo>
                  <a:cubicBezTo>
                    <a:pt x="4812" y="18119"/>
                    <a:pt x="7409" y="18119"/>
                    <a:pt x="9570" y="17154"/>
                  </a:cubicBezTo>
                  <a:cubicBezTo>
                    <a:pt x="9570" y="17154"/>
                    <a:pt x="7748" y="15564"/>
                    <a:pt x="7191" y="13362"/>
                  </a:cubicBezTo>
                  <a:lnTo>
                    <a:pt x="7191" y="13362"/>
                  </a:lnTo>
                  <a:cubicBezTo>
                    <a:pt x="7191" y="13362"/>
                    <a:pt x="8030" y="14087"/>
                    <a:pt x="8916" y="14087"/>
                  </a:cubicBezTo>
                  <a:cubicBezTo>
                    <a:pt x="9135" y="14087"/>
                    <a:pt x="9357" y="14043"/>
                    <a:pt x="9570" y="13933"/>
                  </a:cubicBezTo>
                  <a:cubicBezTo>
                    <a:pt x="9570" y="13933"/>
                    <a:pt x="7354" y="12166"/>
                    <a:pt x="6851" y="10467"/>
                  </a:cubicBezTo>
                  <a:lnTo>
                    <a:pt x="6851" y="10467"/>
                  </a:lnTo>
                  <a:cubicBezTo>
                    <a:pt x="6851" y="10467"/>
                    <a:pt x="7250" y="10618"/>
                    <a:pt x="7802" y="10618"/>
                  </a:cubicBezTo>
                  <a:cubicBezTo>
                    <a:pt x="8078" y="10618"/>
                    <a:pt x="8392" y="10580"/>
                    <a:pt x="8713" y="10467"/>
                  </a:cubicBezTo>
                  <a:cubicBezTo>
                    <a:pt x="8713" y="10467"/>
                    <a:pt x="6566" y="8836"/>
                    <a:pt x="6226" y="6566"/>
                  </a:cubicBezTo>
                  <a:lnTo>
                    <a:pt x="6226" y="6566"/>
                  </a:lnTo>
                  <a:cubicBezTo>
                    <a:pt x="6226" y="6566"/>
                    <a:pt x="6566" y="6729"/>
                    <a:pt x="7476" y="6851"/>
                  </a:cubicBezTo>
                  <a:cubicBezTo>
                    <a:pt x="7476" y="6851"/>
                    <a:pt x="4812" y="4350"/>
                    <a:pt x="481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99" name="Google Shape;5499;p52"/>
            <p:cNvSpPr/>
            <p:nvPr/>
          </p:nvSpPr>
          <p:spPr>
            <a:xfrm>
              <a:off x="3858925" y="3474775"/>
              <a:ext cx="239250" cy="453325"/>
            </a:xfrm>
            <a:custGeom>
              <a:avLst/>
              <a:gdLst/>
              <a:ahLst/>
              <a:cxnLst/>
              <a:rect l="l" t="t" r="r" b="b"/>
              <a:pathLst>
                <a:path w="9570" h="18133" extrusionOk="0">
                  <a:moveTo>
                    <a:pt x="4758" y="1"/>
                  </a:moveTo>
                  <a:cubicBezTo>
                    <a:pt x="4758" y="4309"/>
                    <a:pt x="2094" y="6797"/>
                    <a:pt x="2094" y="6797"/>
                  </a:cubicBezTo>
                  <a:cubicBezTo>
                    <a:pt x="3004" y="6742"/>
                    <a:pt x="3344" y="6525"/>
                    <a:pt x="3344" y="6525"/>
                  </a:cubicBezTo>
                  <a:lnTo>
                    <a:pt x="3344" y="6525"/>
                  </a:lnTo>
                  <a:cubicBezTo>
                    <a:pt x="3004" y="8835"/>
                    <a:pt x="843" y="10480"/>
                    <a:pt x="843" y="10480"/>
                  </a:cubicBezTo>
                  <a:cubicBezTo>
                    <a:pt x="1183" y="10593"/>
                    <a:pt x="1505" y="10631"/>
                    <a:pt x="1782" y="10631"/>
                  </a:cubicBezTo>
                  <a:cubicBezTo>
                    <a:pt x="2338" y="10631"/>
                    <a:pt x="2719" y="10480"/>
                    <a:pt x="2719" y="10480"/>
                  </a:cubicBezTo>
                  <a:lnTo>
                    <a:pt x="2719" y="10480"/>
                  </a:lnTo>
                  <a:cubicBezTo>
                    <a:pt x="2202" y="12125"/>
                    <a:pt x="0" y="13933"/>
                    <a:pt x="0" y="13933"/>
                  </a:cubicBezTo>
                  <a:cubicBezTo>
                    <a:pt x="209" y="14033"/>
                    <a:pt x="425" y="14073"/>
                    <a:pt x="640" y="14073"/>
                  </a:cubicBezTo>
                  <a:cubicBezTo>
                    <a:pt x="1531" y="14073"/>
                    <a:pt x="2379" y="13375"/>
                    <a:pt x="2379" y="13375"/>
                  </a:cubicBezTo>
                  <a:lnTo>
                    <a:pt x="2379" y="13375"/>
                  </a:lnTo>
                  <a:cubicBezTo>
                    <a:pt x="1808" y="15523"/>
                    <a:pt x="0" y="17168"/>
                    <a:pt x="0" y="17168"/>
                  </a:cubicBezTo>
                  <a:cubicBezTo>
                    <a:pt x="2148" y="18133"/>
                    <a:pt x="4758" y="18133"/>
                    <a:pt x="4758" y="18133"/>
                  </a:cubicBezTo>
                  <a:cubicBezTo>
                    <a:pt x="4758" y="18133"/>
                    <a:pt x="7367" y="18133"/>
                    <a:pt x="9569" y="17168"/>
                  </a:cubicBezTo>
                  <a:cubicBezTo>
                    <a:pt x="9569" y="17168"/>
                    <a:pt x="7762" y="15523"/>
                    <a:pt x="7136" y="13375"/>
                  </a:cubicBezTo>
                  <a:lnTo>
                    <a:pt x="7136" y="13375"/>
                  </a:lnTo>
                  <a:cubicBezTo>
                    <a:pt x="7136" y="13375"/>
                    <a:pt x="8020" y="14073"/>
                    <a:pt x="8925" y="14073"/>
                  </a:cubicBezTo>
                  <a:cubicBezTo>
                    <a:pt x="9142" y="14073"/>
                    <a:pt x="9361" y="14033"/>
                    <a:pt x="9569" y="13933"/>
                  </a:cubicBezTo>
                  <a:cubicBezTo>
                    <a:pt x="9569" y="13933"/>
                    <a:pt x="7299" y="12125"/>
                    <a:pt x="6851" y="10480"/>
                  </a:cubicBezTo>
                  <a:lnTo>
                    <a:pt x="6851" y="10480"/>
                  </a:lnTo>
                  <a:cubicBezTo>
                    <a:pt x="6851" y="10480"/>
                    <a:pt x="7231" y="10631"/>
                    <a:pt x="7787" y="10631"/>
                  </a:cubicBezTo>
                  <a:cubicBezTo>
                    <a:pt x="8065" y="10631"/>
                    <a:pt x="8387" y="10593"/>
                    <a:pt x="8727" y="10480"/>
                  </a:cubicBezTo>
                  <a:cubicBezTo>
                    <a:pt x="8727" y="10480"/>
                    <a:pt x="6511" y="8835"/>
                    <a:pt x="6171" y="6525"/>
                  </a:cubicBezTo>
                  <a:lnTo>
                    <a:pt x="6171" y="6525"/>
                  </a:lnTo>
                  <a:cubicBezTo>
                    <a:pt x="6171" y="6525"/>
                    <a:pt x="6511" y="6742"/>
                    <a:pt x="7476" y="6797"/>
                  </a:cubicBezTo>
                  <a:cubicBezTo>
                    <a:pt x="7476" y="6797"/>
                    <a:pt x="4758" y="4309"/>
                    <a:pt x="475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0" name="Google Shape;5500;p52"/>
            <p:cNvSpPr/>
            <p:nvPr/>
          </p:nvSpPr>
          <p:spPr>
            <a:xfrm>
              <a:off x="5212375" y="3622450"/>
              <a:ext cx="271875" cy="38500"/>
            </a:xfrm>
            <a:custGeom>
              <a:avLst/>
              <a:gdLst/>
              <a:ahLst/>
              <a:cxnLst/>
              <a:rect l="l" t="t" r="r" b="b"/>
              <a:pathLst>
                <a:path w="10875" h="1540" extrusionOk="0">
                  <a:moveTo>
                    <a:pt x="1923" y="0"/>
                  </a:moveTo>
                  <a:cubicBezTo>
                    <a:pt x="731" y="0"/>
                    <a:pt x="0" y="278"/>
                    <a:pt x="0" y="278"/>
                  </a:cubicBezTo>
                  <a:cubicBezTo>
                    <a:pt x="77" y="272"/>
                    <a:pt x="152" y="269"/>
                    <a:pt x="225" y="269"/>
                  </a:cubicBezTo>
                  <a:cubicBezTo>
                    <a:pt x="1655" y="269"/>
                    <a:pt x="2329" y="1360"/>
                    <a:pt x="4540" y="1515"/>
                  </a:cubicBezTo>
                  <a:cubicBezTo>
                    <a:pt x="4709" y="1532"/>
                    <a:pt x="4886" y="1540"/>
                    <a:pt x="5071" y="1540"/>
                  </a:cubicBezTo>
                  <a:cubicBezTo>
                    <a:pt x="7416" y="1540"/>
                    <a:pt x="10874" y="278"/>
                    <a:pt x="10874" y="278"/>
                  </a:cubicBezTo>
                  <a:lnTo>
                    <a:pt x="10874" y="278"/>
                  </a:lnTo>
                  <a:cubicBezTo>
                    <a:pt x="10874" y="278"/>
                    <a:pt x="8862" y="580"/>
                    <a:pt x="6833" y="580"/>
                  </a:cubicBezTo>
                  <a:cubicBezTo>
                    <a:pt x="5818" y="580"/>
                    <a:pt x="4798" y="505"/>
                    <a:pt x="4024" y="278"/>
                  </a:cubicBezTo>
                  <a:cubicBezTo>
                    <a:pt x="3231" y="70"/>
                    <a:pt x="2519" y="0"/>
                    <a:pt x="1923" y="0"/>
                  </a:cubicBezTo>
                  <a:close/>
                </a:path>
              </a:pathLst>
            </a:custGeom>
            <a:solidFill>
              <a:srgbClr val="E0E0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1" name="Google Shape;5501;p52"/>
            <p:cNvSpPr/>
            <p:nvPr/>
          </p:nvSpPr>
          <p:spPr>
            <a:xfrm>
              <a:off x="6566150" y="3588275"/>
              <a:ext cx="461500" cy="107400"/>
            </a:xfrm>
            <a:custGeom>
              <a:avLst/>
              <a:gdLst/>
              <a:ahLst/>
              <a:cxnLst/>
              <a:rect l="l" t="t" r="r" b="b"/>
              <a:pathLst>
                <a:path w="18460" h="4296" extrusionOk="0">
                  <a:moveTo>
                    <a:pt x="9230" y="0"/>
                  </a:moveTo>
                  <a:cubicBezTo>
                    <a:pt x="4133" y="0"/>
                    <a:pt x="1" y="965"/>
                    <a:pt x="1" y="2148"/>
                  </a:cubicBezTo>
                  <a:cubicBezTo>
                    <a:pt x="1" y="3344"/>
                    <a:pt x="4133" y="4295"/>
                    <a:pt x="9230" y="4295"/>
                  </a:cubicBezTo>
                  <a:cubicBezTo>
                    <a:pt x="14327" y="4295"/>
                    <a:pt x="18459" y="3344"/>
                    <a:pt x="18459" y="2148"/>
                  </a:cubicBezTo>
                  <a:cubicBezTo>
                    <a:pt x="18459" y="965"/>
                    <a:pt x="14327" y="0"/>
                    <a:pt x="9230" y="0"/>
                  </a:cubicBezTo>
                  <a:close/>
                </a:path>
              </a:pathLst>
            </a:custGeom>
            <a:solidFill>
              <a:srgbClr val="D7DD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2" name="Google Shape;5502;p52"/>
            <p:cNvSpPr/>
            <p:nvPr/>
          </p:nvSpPr>
          <p:spPr>
            <a:xfrm>
              <a:off x="6663675" y="3303525"/>
              <a:ext cx="41150" cy="42500"/>
            </a:xfrm>
            <a:custGeom>
              <a:avLst/>
              <a:gdLst/>
              <a:ahLst/>
              <a:cxnLst/>
              <a:rect l="l" t="t" r="r" b="b"/>
              <a:pathLst>
                <a:path w="1646" h="1700" extrusionOk="0">
                  <a:moveTo>
                    <a:pt x="395" y="0"/>
                  </a:moveTo>
                  <a:lnTo>
                    <a:pt x="1" y="122"/>
                  </a:lnTo>
                  <a:lnTo>
                    <a:pt x="395" y="1699"/>
                  </a:lnTo>
                  <a:lnTo>
                    <a:pt x="626" y="1590"/>
                  </a:lnTo>
                  <a:lnTo>
                    <a:pt x="1020" y="1645"/>
                  </a:lnTo>
                  <a:lnTo>
                    <a:pt x="1306" y="1699"/>
                  </a:lnTo>
                  <a:lnTo>
                    <a:pt x="1645" y="122"/>
                  </a:lnTo>
                  <a:lnTo>
                    <a:pt x="125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3" name="Google Shape;5503;p52"/>
            <p:cNvSpPr/>
            <p:nvPr/>
          </p:nvSpPr>
          <p:spPr>
            <a:xfrm>
              <a:off x="6657900" y="3272600"/>
              <a:ext cx="54050" cy="348325"/>
            </a:xfrm>
            <a:custGeom>
              <a:avLst/>
              <a:gdLst/>
              <a:ahLst/>
              <a:cxnLst/>
              <a:rect l="l" t="t" r="r" b="b"/>
              <a:pathLst>
                <a:path w="2162" h="13933" extrusionOk="0">
                  <a:moveTo>
                    <a:pt x="1428" y="1291"/>
                  </a:moveTo>
                  <a:lnTo>
                    <a:pt x="1251" y="2827"/>
                  </a:lnTo>
                  <a:lnTo>
                    <a:pt x="857" y="2827"/>
                  </a:lnTo>
                  <a:lnTo>
                    <a:pt x="680" y="1291"/>
                  </a:lnTo>
                  <a:close/>
                  <a:moveTo>
                    <a:pt x="572" y="1291"/>
                  </a:moveTo>
                  <a:lnTo>
                    <a:pt x="748" y="2827"/>
                  </a:lnTo>
                  <a:lnTo>
                    <a:pt x="626" y="2882"/>
                  </a:lnTo>
                  <a:lnTo>
                    <a:pt x="286" y="1359"/>
                  </a:lnTo>
                  <a:lnTo>
                    <a:pt x="572" y="1291"/>
                  </a:lnTo>
                  <a:close/>
                  <a:moveTo>
                    <a:pt x="1482" y="1291"/>
                  </a:moveTo>
                  <a:lnTo>
                    <a:pt x="1822" y="1359"/>
                  </a:lnTo>
                  <a:lnTo>
                    <a:pt x="1537" y="2882"/>
                  </a:lnTo>
                  <a:lnTo>
                    <a:pt x="1360" y="2827"/>
                  </a:lnTo>
                  <a:lnTo>
                    <a:pt x="1482" y="1291"/>
                  </a:lnTo>
                  <a:close/>
                  <a:moveTo>
                    <a:pt x="1020" y="0"/>
                  </a:moveTo>
                  <a:cubicBezTo>
                    <a:pt x="911" y="109"/>
                    <a:pt x="1020" y="272"/>
                    <a:pt x="1020" y="272"/>
                  </a:cubicBezTo>
                  <a:lnTo>
                    <a:pt x="966" y="340"/>
                  </a:lnTo>
                  <a:cubicBezTo>
                    <a:pt x="1020" y="394"/>
                    <a:pt x="1020" y="449"/>
                    <a:pt x="1020" y="503"/>
                  </a:cubicBezTo>
                  <a:cubicBezTo>
                    <a:pt x="748" y="557"/>
                    <a:pt x="626" y="843"/>
                    <a:pt x="626" y="843"/>
                  </a:cubicBezTo>
                  <a:lnTo>
                    <a:pt x="572" y="897"/>
                  </a:lnTo>
                  <a:cubicBezTo>
                    <a:pt x="517" y="1020"/>
                    <a:pt x="409" y="1128"/>
                    <a:pt x="409" y="1183"/>
                  </a:cubicBezTo>
                  <a:lnTo>
                    <a:pt x="1" y="1291"/>
                  </a:lnTo>
                  <a:lnTo>
                    <a:pt x="123" y="1359"/>
                  </a:lnTo>
                  <a:lnTo>
                    <a:pt x="177" y="1359"/>
                  </a:lnTo>
                  <a:lnTo>
                    <a:pt x="572" y="2990"/>
                  </a:lnTo>
                  <a:cubicBezTo>
                    <a:pt x="572" y="2990"/>
                    <a:pt x="680" y="3058"/>
                    <a:pt x="803" y="3058"/>
                  </a:cubicBezTo>
                  <a:lnTo>
                    <a:pt x="803" y="6959"/>
                  </a:lnTo>
                  <a:cubicBezTo>
                    <a:pt x="803" y="6959"/>
                    <a:pt x="626" y="7014"/>
                    <a:pt x="626" y="7068"/>
                  </a:cubicBezTo>
                  <a:cubicBezTo>
                    <a:pt x="626" y="7190"/>
                    <a:pt x="803" y="7245"/>
                    <a:pt x="803" y="7245"/>
                  </a:cubicBezTo>
                  <a:lnTo>
                    <a:pt x="803" y="10072"/>
                  </a:lnTo>
                  <a:lnTo>
                    <a:pt x="680" y="10194"/>
                  </a:lnTo>
                  <a:cubicBezTo>
                    <a:pt x="803" y="10357"/>
                    <a:pt x="680" y="10466"/>
                    <a:pt x="680" y="10466"/>
                  </a:cubicBezTo>
                  <a:cubicBezTo>
                    <a:pt x="680" y="10466"/>
                    <a:pt x="626" y="10534"/>
                    <a:pt x="626" y="10588"/>
                  </a:cubicBezTo>
                  <a:cubicBezTo>
                    <a:pt x="626" y="10643"/>
                    <a:pt x="680" y="10697"/>
                    <a:pt x="680" y="10697"/>
                  </a:cubicBezTo>
                  <a:cubicBezTo>
                    <a:pt x="803" y="10806"/>
                    <a:pt x="626" y="10983"/>
                    <a:pt x="626" y="10983"/>
                  </a:cubicBezTo>
                  <a:lnTo>
                    <a:pt x="409" y="13076"/>
                  </a:lnTo>
                  <a:lnTo>
                    <a:pt x="409" y="13416"/>
                  </a:lnTo>
                  <a:lnTo>
                    <a:pt x="123" y="13647"/>
                  </a:lnTo>
                  <a:lnTo>
                    <a:pt x="123" y="13932"/>
                  </a:lnTo>
                  <a:lnTo>
                    <a:pt x="1985" y="13932"/>
                  </a:lnTo>
                  <a:lnTo>
                    <a:pt x="1985" y="13647"/>
                  </a:lnTo>
                  <a:lnTo>
                    <a:pt x="1700" y="13416"/>
                  </a:lnTo>
                  <a:lnTo>
                    <a:pt x="1700" y="13076"/>
                  </a:lnTo>
                  <a:lnTo>
                    <a:pt x="1537" y="10983"/>
                  </a:lnTo>
                  <a:cubicBezTo>
                    <a:pt x="1537" y="10983"/>
                    <a:pt x="1360" y="10806"/>
                    <a:pt x="1482" y="10697"/>
                  </a:cubicBezTo>
                  <a:cubicBezTo>
                    <a:pt x="1482" y="10697"/>
                    <a:pt x="1537" y="10643"/>
                    <a:pt x="1537" y="10588"/>
                  </a:cubicBezTo>
                  <a:cubicBezTo>
                    <a:pt x="1537" y="10466"/>
                    <a:pt x="1482" y="10466"/>
                    <a:pt x="1482" y="10466"/>
                  </a:cubicBezTo>
                  <a:cubicBezTo>
                    <a:pt x="1482" y="10466"/>
                    <a:pt x="1306" y="10357"/>
                    <a:pt x="1428" y="10194"/>
                  </a:cubicBezTo>
                  <a:lnTo>
                    <a:pt x="1360" y="10072"/>
                  </a:lnTo>
                  <a:lnTo>
                    <a:pt x="1360" y="7245"/>
                  </a:lnTo>
                  <a:cubicBezTo>
                    <a:pt x="1360" y="7245"/>
                    <a:pt x="1482" y="7190"/>
                    <a:pt x="1482" y="7068"/>
                  </a:cubicBezTo>
                  <a:cubicBezTo>
                    <a:pt x="1482" y="7014"/>
                    <a:pt x="1360" y="6959"/>
                    <a:pt x="1360" y="6959"/>
                  </a:cubicBezTo>
                  <a:lnTo>
                    <a:pt x="1360" y="3058"/>
                  </a:lnTo>
                  <a:cubicBezTo>
                    <a:pt x="1482" y="3058"/>
                    <a:pt x="1591" y="2990"/>
                    <a:pt x="1591" y="2990"/>
                  </a:cubicBezTo>
                  <a:lnTo>
                    <a:pt x="1931" y="1359"/>
                  </a:lnTo>
                  <a:lnTo>
                    <a:pt x="1985" y="1359"/>
                  </a:lnTo>
                  <a:lnTo>
                    <a:pt x="2162" y="1291"/>
                  </a:lnTo>
                  <a:lnTo>
                    <a:pt x="1700" y="1183"/>
                  </a:lnTo>
                  <a:cubicBezTo>
                    <a:pt x="1645" y="1128"/>
                    <a:pt x="1591" y="1020"/>
                    <a:pt x="1591" y="897"/>
                  </a:cubicBezTo>
                  <a:lnTo>
                    <a:pt x="1482" y="843"/>
                  </a:lnTo>
                  <a:cubicBezTo>
                    <a:pt x="1482" y="843"/>
                    <a:pt x="1360" y="557"/>
                    <a:pt x="1143" y="503"/>
                  </a:cubicBezTo>
                  <a:cubicBezTo>
                    <a:pt x="1088" y="394"/>
                    <a:pt x="1143" y="340"/>
                    <a:pt x="1143" y="340"/>
                  </a:cubicBezTo>
                  <a:lnTo>
                    <a:pt x="1088" y="272"/>
                  </a:lnTo>
                  <a:cubicBezTo>
                    <a:pt x="1143" y="109"/>
                    <a:pt x="1020" y="0"/>
                    <a:pt x="10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4" name="Google Shape;5504;p52"/>
            <p:cNvSpPr/>
            <p:nvPr/>
          </p:nvSpPr>
          <p:spPr>
            <a:xfrm>
              <a:off x="6747275" y="3535950"/>
              <a:ext cx="7150" cy="76475"/>
            </a:xfrm>
            <a:custGeom>
              <a:avLst/>
              <a:gdLst/>
              <a:ahLst/>
              <a:cxnLst/>
              <a:rect l="l" t="t" r="r" b="b"/>
              <a:pathLst>
                <a:path w="286" h="3059" extrusionOk="0">
                  <a:moveTo>
                    <a:pt x="1" y="0"/>
                  </a:moveTo>
                  <a:lnTo>
                    <a:pt x="1" y="3058"/>
                  </a:lnTo>
                  <a:lnTo>
                    <a:pt x="286" y="3058"/>
                  </a:lnTo>
                  <a:lnTo>
                    <a:pt x="28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5" name="Google Shape;5505;p52"/>
            <p:cNvSpPr/>
            <p:nvPr/>
          </p:nvSpPr>
          <p:spPr>
            <a:xfrm>
              <a:off x="6900200" y="3535950"/>
              <a:ext cx="8500" cy="76475"/>
            </a:xfrm>
            <a:custGeom>
              <a:avLst/>
              <a:gdLst/>
              <a:ahLst/>
              <a:cxnLst/>
              <a:rect l="l" t="t" r="r" b="b"/>
              <a:pathLst>
                <a:path w="340" h="3059" extrusionOk="0">
                  <a:moveTo>
                    <a:pt x="0" y="0"/>
                  </a:moveTo>
                  <a:lnTo>
                    <a:pt x="0" y="3058"/>
                  </a:lnTo>
                  <a:lnTo>
                    <a:pt x="340" y="3058"/>
                  </a:lnTo>
                  <a:lnTo>
                    <a:pt x="34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6" name="Google Shape;5506;p52"/>
            <p:cNvSpPr/>
            <p:nvPr/>
          </p:nvSpPr>
          <p:spPr>
            <a:xfrm>
              <a:off x="6734375" y="3525750"/>
              <a:ext cx="186900" cy="18700"/>
            </a:xfrm>
            <a:custGeom>
              <a:avLst/>
              <a:gdLst/>
              <a:ahLst/>
              <a:cxnLst/>
              <a:rect l="l" t="t" r="r" b="b"/>
              <a:pathLst>
                <a:path w="7476" h="748" extrusionOk="0">
                  <a:moveTo>
                    <a:pt x="0" y="0"/>
                  </a:moveTo>
                  <a:lnTo>
                    <a:pt x="0" y="748"/>
                  </a:lnTo>
                  <a:lnTo>
                    <a:pt x="7476" y="748"/>
                  </a:lnTo>
                  <a:lnTo>
                    <a:pt x="747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7" name="Google Shape;5507;p52"/>
            <p:cNvSpPr/>
            <p:nvPr/>
          </p:nvSpPr>
          <p:spPr>
            <a:xfrm>
              <a:off x="6750000" y="3534250"/>
              <a:ext cx="3075" cy="3075"/>
            </a:xfrm>
            <a:custGeom>
              <a:avLst/>
              <a:gdLst/>
              <a:ahLst/>
              <a:cxnLst/>
              <a:rect l="l" t="t" r="r" b="b"/>
              <a:pathLst>
                <a:path w="123" h="123" extrusionOk="0">
                  <a:moveTo>
                    <a:pt x="55" y="0"/>
                  </a:moveTo>
                  <a:cubicBezTo>
                    <a:pt x="0" y="0"/>
                    <a:pt x="0" y="0"/>
                    <a:pt x="0" y="68"/>
                  </a:cubicBezTo>
                  <a:cubicBezTo>
                    <a:pt x="0" y="68"/>
                    <a:pt x="0" y="122"/>
                    <a:pt x="55" y="122"/>
                  </a:cubicBezTo>
                  <a:cubicBezTo>
                    <a:pt x="123" y="122"/>
                    <a:pt x="123" y="68"/>
                    <a:pt x="123" y="68"/>
                  </a:cubicBezTo>
                  <a:cubicBezTo>
                    <a:pt x="123" y="0"/>
                    <a:pt x="123" y="0"/>
                    <a:pt x="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8" name="Google Shape;5508;p52"/>
            <p:cNvSpPr/>
            <p:nvPr/>
          </p:nvSpPr>
          <p:spPr>
            <a:xfrm>
              <a:off x="6904275" y="3534250"/>
              <a:ext cx="3075" cy="3075"/>
            </a:xfrm>
            <a:custGeom>
              <a:avLst/>
              <a:gdLst/>
              <a:ahLst/>
              <a:cxnLst/>
              <a:rect l="l" t="t" r="r" b="b"/>
              <a:pathLst>
                <a:path w="123" h="123" extrusionOk="0">
                  <a:moveTo>
                    <a:pt x="68" y="0"/>
                  </a:moveTo>
                  <a:cubicBezTo>
                    <a:pt x="0" y="0"/>
                    <a:pt x="0" y="0"/>
                    <a:pt x="0" y="68"/>
                  </a:cubicBezTo>
                  <a:cubicBezTo>
                    <a:pt x="0" y="68"/>
                    <a:pt x="0" y="122"/>
                    <a:pt x="68" y="122"/>
                  </a:cubicBezTo>
                  <a:cubicBezTo>
                    <a:pt x="122" y="122"/>
                    <a:pt x="122" y="68"/>
                    <a:pt x="122" y="68"/>
                  </a:cubicBezTo>
                  <a:cubicBezTo>
                    <a:pt x="122" y="0"/>
                    <a:pt x="122" y="0"/>
                    <a:pt x="6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09" name="Google Shape;5509;p52"/>
            <p:cNvSpPr/>
            <p:nvPr/>
          </p:nvSpPr>
          <p:spPr>
            <a:xfrm>
              <a:off x="6734375" y="3547150"/>
              <a:ext cx="186900" cy="18375"/>
            </a:xfrm>
            <a:custGeom>
              <a:avLst/>
              <a:gdLst/>
              <a:ahLst/>
              <a:cxnLst/>
              <a:rect l="l" t="t" r="r" b="b"/>
              <a:pathLst>
                <a:path w="7476" h="735" extrusionOk="0">
                  <a:moveTo>
                    <a:pt x="0" y="1"/>
                  </a:moveTo>
                  <a:lnTo>
                    <a:pt x="0" y="735"/>
                  </a:lnTo>
                  <a:lnTo>
                    <a:pt x="7476" y="735"/>
                  </a:lnTo>
                  <a:lnTo>
                    <a:pt x="7476"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0" name="Google Shape;5510;p52"/>
            <p:cNvSpPr/>
            <p:nvPr/>
          </p:nvSpPr>
          <p:spPr>
            <a:xfrm>
              <a:off x="6750000" y="3554300"/>
              <a:ext cx="3075" cy="4100"/>
            </a:xfrm>
            <a:custGeom>
              <a:avLst/>
              <a:gdLst/>
              <a:ahLst/>
              <a:cxnLst/>
              <a:rect l="l" t="t" r="r" b="b"/>
              <a:pathLst>
                <a:path w="123" h="164" extrusionOk="0">
                  <a:moveTo>
                    <a:pt x="55" y="0"/>
                  </a:moveTo>
                  <a:cubicBezTo>
                    <a:pt x="0" y="0"/>
                    <a:pt x="0" y="54"/>
                    <a:pt x="0" y="54"/>
                  </a:cubicBezTo>
                  <a:cubicBezTo>
                    <a:pt x="0" y="109"/>
                    <a:pt x="0" y="163"/>
                    <a:pt x="55" y="163"/>
                  </a:cubicBezTo>
                  <a:cubicBezTo>
                    <a:pt x="123" y="163"/>
                    <a:pt x="123" y="109"/>
                    <a:pt x="123" y="54"/>
                  </a:cubicBezTo>
                  <a:cubicBezTo>
                    <a:pt x="123" y="54"/>
                    <a:pt x="123" y="0"/>
                    <a:pt x="5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1" name="Google Shape;5511;p52"/>
            <p:cNvSpPr/>
            <p:nvPr/>
          </p:nvSpPr>
          <p:spPr>
            <a:xfrm>
              <a:off x="6904275" y="3554300"/>
              <a:ext cx="3075" cy="4100"/>
            </a:xfrm>
            <a:custGeom>
              <a:avLst/>
              <a:gdLst/>
              <a:ahLst/>
              <a:cxnLst/>
              <a:rect l="l" t="t" r="r" b="b"/>
              <a:pathLst>
                <a:path w="123" h="164" extrusionOk="0">
                  <a:moveTo>
                    <a:pt x="68" y="0"/>
                  </a:moveTo>
                  <a:cubicBezTo>
                    <a:pt x="0" y="0"/>
                    <a:pt x="0" y="54"/>
                    <a:pt x="0" y="54"/>
                  </a:cubicBezTo>
                  <a:cubicBezTo>
                    <a:pt x="0" y="109"/>
                    <a:pt x="0" y="163"/>
                    <a:pt x="68" y="163"/>
                  </a:cubicBezTo>
                  <a:cubicBezTo>
                    <a:pt x="122" y="163"/>
                    <a:pt x="122" y="109"/>
                    <a:pt x="122" y="54"/>
                  </a:cubicBezTo>
                  <a:cubicBezTo>
                    <a:pt x="122" y="54"/>
                    <a:pt x="122" y="0"/>
                    <a:pt x="6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2" name="Google Shape;5512;p52"/>
            <p:cNvSpPr/>
            <p:nvPr/>
          </p:nvSpPr>
          <p:spPr>
            <a:xfrm>
              <a:off x="6734375" y="3568225"/>
              <a:ext cx="186900" cy="17000"/>
            </a:xfrm>
            <a:custGeom>
              <a:avLst/>
              <a:gdLst/>
              <a:ahLst/>
              <a:cxnLst/>
              <a:rect l="l" t="t" r="r" b="b"/>
              <a:pathLst>
                <a:path w="7476" h="680" extrusionOk="0">
                  <a:moveTo>
                    <a:pt x="0" y="0"/>
                  </a:moveTo>
                  <a:lnTo>
                    <a:pt x="0" y="680"/>
                  </a:lnTo>
                  <a:lnTo>
                    <a:pt x="7476" y="680"/>
                  </a:lnTo>
                  <a:lnTo>
                    <a:pt x="7476"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3" name="Google Shape;5513;p52"/>
            <p:cNvSpPr/>
            <p:nvPr/>
          </p:nvSpPr>
          <p:spPr>
            <a:xfrm>
              <a:off x="6750000" y="3575350"/>
              <a:ext cx="3075" cy="3100"/>
            </a:xfrm>
            <a:custGeom>
              <a:avLst/>
              <a:gdLst/>
              <a:ahLst/>
              <a:cxnLst/>
              <a:rect l="l" t="t" r="r" b="b"/>
              <a:pathLst>
                <a:path w="123" h="124" extrusionOk="0">
                  <a:moveTo>
                    <a:pt x="55" y="1"/>
                  </a:moveTo>
                  <a:cubicBezTo>
                    <a:pt x="0" y="1"/>
                    <a:pt x="0" y="1"/>
                    <a:pt x="0" y="55"/>
                  </a:cubicBezTo>
                  <a:cubicBezTo>
                    <a:pt x="0" y="123"/>
                    <a:pt x="0" y="123"/>
                    <a:pt x="55" y="123"/>
                  </a:cubicBezTo>
                  <a:cubicBezTo>
                    <a:pt x="123" y="123"/>
                    <a:pt x="123" y="123"/>
                    <a:pt x="123" y="55"/>
                  </a:cubicBezTo>
                  <a:cubicBezTo>
                    <a:pt x="123" y="1"/>
                    <a:pt x="123" y="1"/>
                    <a:pt x="5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4" name="Google Shape;5514;p52"/>
            <p:cNvSpPr/>
            <p:nvPr/>
          </p:nvSpPr>
          <p:spPr>
            <a:xfrm>
              <a:off x="6904275" y="3575350"/>
              <a:ext cx="3075" cy="3100"/>
            </a:xfrm>
            <a:custGeom>
              <a:avLst/>
              <a:gdLst/>
              <a:ahLst/>
              <a:cxnLst/>
              <a:rect l="l" t="t" r="r" b="b"/>
              <a:pathLst>
                <a:path w="123" h="124" extrusionOk="0">
                  <a:moveTo>
                    <a:pt x="68" y="1"/>
                  </a:moveTo>
                  <a:cubicBezTo>
                    <a:pt x="0" y="1"/>
                    <a:pt x="0" y="1"/>
                    <a:pt x="0" y="55"/>
                  </a:cubicBezTo>
                  <a:cubicBezTo>
                    <a:pt x="0" y="123"/>
                    <a:pt x="0" y="123"/>
                    <a:pt x="68" y="123"/>
                  </a:cubicBezTo>
                  <a:cubicBezTo>
                    <a:pt x="122" y="123"/>
                    <a:pt x="122" y="123"/>
                    <a:pt x="122" y="55"/>
                  </a:cubicBezTo>
                  <a:cubicBezTo>
                    <a:pt x="122" y="1"/>
                    <a:pt x="122" y="1"/>
                    <a:pt x="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5" name="Google Shape;5515;p52"/>
            <p:cNvSpPr/>
            <p:nvPr/>
          </p:nvSpPr>
          <p:spPr>
            <a:xfrm>
              <a:off x="6720425" y="3588275"/>
              <a:ext cx="215125" cy="9875"/>
            </a:xfrm>
            <a:custGeom>
              <a:avLst/>
              <a:gdLst/>
              <a:ahLst/>
              <a:cxnLst/>
              <a:rect l="l" t="t" r="r" b="b"/>
              <a:pathLst>
                <a:path w="8605" h="395" extrusionOk="0">
                  <a:moveTo>
                    <a:pt x="558" y="0"/>
                  </a:moveTo>
                  <a:lnTo>
                    <a:pt x="1" y="163"/>
                  </a:lnTo>
                  <a:lnTo>
                    <a:pt x="1" y="394"/>
                  </a:lnTo>
                  <a:lnTo>
                    <a:pt x="8605" y="394"/>
                  </a:lnTo>
                  <a:lnTo>
                    <a:pt x="8605" y="163"/>
                  </a:lnTo>
                  <a:lnTo>
                    <a:pt x="8034" y="0"/>
                  </a:ln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6" name="Google Shape;5516;p52"/>
            <p:cNvSpPr/>
            <p:nvPr/>
          </p:nvSpPr>
          <p:spPr>
            <a:xfrm>
              <a:off x="6724500" y="3598125"/>
              <a:ext cx="8525" cy="22800"/>
            </a:xfrm>
            <a:custGeom>
              <a:avLst/>
              <a:gdLst/>
              <a:ahLst/>
              <a:cxnLst/>
              <a:rect l="l" t="t" r="r" b="b"/>
              <a:pathLst>
                <a:path w="341" h="912" extrusionOk="0">
                  <a:moveTo>
                    <a:pt x="1" y="0"/>
                  </a:moveTo>
                  <a:lnTo>
                    <a:pt x="1" y="911"/>
                  </a:lnTo>
                  <a:lnTo>
                    <a:pt x="341" y="911"/>
                  </a:lnTo>
                  <a:lnTo>
                    <a:pt x="34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7" name="Google Shape;5517;p52"/>
            <p:cNvSpPr/>
            <p:nvPr/>
          </p:nvSpPr>
          <p:spPr>
            <a:xfrm>
              <a:off x="6922950" y="3598125"/>
              <a:ext cx="8525" cy="22800"/>
            </a:xfrm>
            <a:custGeom>
              <a:avLst/>
              <a:gdLst/>
              <a:ahLst/>
              <a:cxnLst/>
              <a:rect l="l" t="t" r="r" b="b"/>
              <a:pathLst>
                <a:path w="341" h="912" extrusionOk="0">
                  <a:moveTo>
                    <a:pt x="1" y="0"/>
                  </a:moveTo>
                  <a:lnTo>
                    <a:pt x="1" y="911"/>
                  </a:lnTo>
                  <a:lnTo>
                    <a:pt x="341" y="911"/>
                  </a:lnTo>
                  <a:lnTo>
                    <a:pt x="34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8" name="Google Shape;5518;p52"/>
            <p:cNvSpPr/>
            <p:nvPr/>
          </p:nvSpPr>
          <p:spPr>
            <a:xfrm>
              <a:off x="5695225" y="3357550"/>
              <a:ext cx="41150" cy="114525"/>
            </a:xfrm>
            <a:custGeom>
              <a:avLst/>
              <a:gdLst/>
              <a:ahLst/>
              <a:cxnLst/>
              <a:rect l="l" t="t" r="r" b="b"/>
              <a:pathLst>
                <a:path w="1646" h="4581" extrusionOk="0">
                  <a:moveTo>
                    <a:pt x="1" y="0"/>
                  </a:moveTo>
                  <a:lnTo>
                    <a:pt x="1" y="4581"/>
                  </a:lnTo>
                  <a:lnTo>
                    <a:pt x="1646" y="3113"/>
                  </a:lnTo>
                  <a:lnTo>
                    <a:pt x="164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19" name="Google Shape;5519;p52"/>
            <p:cNvSpPr/>
            <p:nvPr/>
          </p:nvSpPr>
          <p:spPr>
            <a:xfrm>
              <a:off x="5722075" y="3357550"/>
              <a:ext cx="14300" cy="77825"/>
            </a:xfrm>
            <a:custGeom>
              <a:avLst/>
              <a:gdLst/>
              <a:ahLst/>
              <a:cxnLst/>
              <a:rect l="l" t="t" r="r" b="b"/>
              <a:pathLst>
                <a:path w="572" h="3113" extrusionOk="0">
                  <a:moveTo>
                    <a:pt x="1" y="0"/>
                  </a:moveTo>
                  <a:lnTo>
                    <a:pt x="1" y="3113"/>
                  </a:lnTo>
                  <a:lnTo>
                    <a:pt x="572" y="3113"/>
                  </a:lnTo>
                  <a:lnTo>
                    <a:pt x="572" y="0"/>
                  </a:lnTo>
                  <a:close/>
                </a:path>
              </a:pathLst>
            </a:custGeom>
            <a:solidFill>
              <a:srgbClr val="1D1E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0" name="Google Shape;5520;p52"/>
            <p:cNvSpPr/>
            <p:nvPr/>
          </p:nvSpPr>
          <p:spPr>
            <a:xfrm>
              <a:off x="5674175" y="3324925"/>
              <a:ext cx="84975" cy="38075"/>
            </a:xfrm>
            <a:custGeom>
              <a:avLst/>
              <a:gdLst/>
              <a:ahLst/>
              <a:cxnLst/>
              <a:rect l="l" t="t" r="r" b="b"/>
              <a:pathLst>
                <a:path w="3399" h="1523" extrusionOk="0">
                  <a:moveTo>
                    <a:pt x="789" y="0"/>
                  </a:moveTo>
                  <a:cubicBezTo>
                    <a:pt x="340" y="0"/>
                    <a:pt x="0" y="340"/>
                    <a:pt x="0" y="734"/>
                  </a:cubicBezTo>
                  <a:cubicBezTo>
                    <a:pt x="0" y="1183"/>
                    <a:pt x="340" y="1523"/>
                    <a:pt x="789" y="1523"/>
                  </a:cubicBezTo>
                  <a:lnTo>
                    <a:pt x="2542" y="1523"/>
                  </a:lnTo>
                  <a:cubicBezTo>
                    <a:pt x="2990" y="1523"/>
                    <a:pt x="3398" y="1183"/>
                    <a:pt x="3398" y="734"/>
                  </a:cubicBezTo>
                  <a:cubicBezTo>
                    <a:pt x="3398" y="340"/>
                    <a:pt x="2990" y="0"/>
                    <a:pt x="25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1" name="Google Shape;5521;p52"/>
            <p:cNvSpPr/>
            <p:nvPr/>
          </p:nvSpPr>
          <p:spPr>
            <a:xfrm>
              <a:off x="5674175" y="3330350"/>
              <a:ext cx="84975" cy="32650"/>
            </a:xfrm>
            <a:custGeom>
              <a:avLst/>
              <a:gdLst/>
              <a:ahLst/>
              <a:cxnLst/>
              <a:rect l="l" t="t" r="r" b="b"/>
              <a:pathLst>
                <a:path w="3399" h="1306" extrusionOk="0">
                  <a:moveTo>
                    <a:pt x="3167" y="1"/>
                  </a:moveTo>
                  <a:cubicBezTo>
                    <a:pt x="3167" y="857"/>
                    <a:pt x="2093" y="966"/>
                    <a:pt x="1128" y="966"/>
                  </a:cubicBezTo>
                  <a:cubicBezTo>
                    <a:pt x="218" y="912"/>
                    <a:pt x="0" y="517"/>
                    <a:pt x="0" y="517"/>
                  </a:cubicBezTo>
                  <a:lnTo>
                    <a:pt x="0" y="517"/>
                  </a:lnTo>
                  <a:cubicBezTo>
                    <a:pt x="0" y="966"/>
                    <a:pt x="340" y="1306"/>
                    <a:pt x="789" y="1306"/>
                  </a:cubicBezTo>
                  <a:lnTo>
                    <a:pt x="2542" y="1306"/>
                  </a:lnTo>
                  <a:cubicBezTo>
                    <a:pt x="2990" y="1306"/>
                    <a:pt x="3398" y="966"/>
                    <a:pt x="3398" y="517"/>
                  </a:cubicBezTo>
                  <a:cubicBezTo>
                    <a:pt x="3398" y="341"/>
                    <a:pt x="3276" y="178"/>
                    <a:pt x="3167" y="1"/>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2" name="Google Shape;5522;p52"/>
            <p:cNvSpPr/>
            <p:nvPr/>
          </p:nvSpPr>
          <p:spPr>
            <a:xfrm>
              <a:off x="5662625" y="3394250"/>
              <a:ext cx="287500" cy="414925"/>
            </a:xfrm>
            <a:custGeom>
              <a:avLst/>
              <a:gdLst/>
              <a:ahLst/>
              <a:cxnLst/>
              <a:rect l="l" t="t" r="r" b="b"/>
              <a:pathLst>
                <a:path w="11500" h="16597" extrusionOk="0">
                  <a:moveTo>
                    <a:pt x="5722" y="0"/>
                  </a:moveTo>
                  <a:lnTo>
                    <a:pt x="0" y="5043"/>
                  </a:lnTo>
                  <a:lnTo>
                    <a:pt x="0" y="16596"/>
                  </a:lnTo>
                  <a:lnTo>
                    <a:pt x="11499" y="16596"/>
                  </a:lnTo>
                  <a:lnTo>
                    <a:pt x="11499" y="5043"/>
                  </a:lnTo>
                  <a:lnTo>
                    <a:pt x="5722"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3" name="Google Shape;5523;p52"/>
            <p:cNvSpPr/>
            <p:nvPr/>
          </p:nvSpPr>
          <p:spPr>
            <a:xfrm>
              <a:off x="5761825" y="3467975"/>
              <a:ext cx="89075" cy="89050"/>
            </a:xfrm>
            <a:custGeom>
              <a:avLst/>
              <a:gdLst/>
              <a:ahLst/>
              <a:cxnLst/>
              <a:rect l="l" t="t" r="r" b="b"/>
              <a:pathLst>
                <a:path w="3563" h="3562" extrusionOk="0">
                  <a:moveTo>
                    <a:pt x="1754" y="1"/>
                  </a:moveTo>
                  <a:cubicBezTo>
                    <a:pt x="789" y="1"/>
                    <a:pt x="1" y="789"/>
                    <a:pt x="1" y="1754"/>
                  </a:cubicBezTo>
                  <a:cubicBezTo>
                    <a:pt x="1" y="2773"/>
                    <a:pt x="789" y="3562"/>
                    <a:pt x="1754" y="3562"/>
                  </a:cubicBezTo>
                  <a:cubicBezTo>
                    <a:pt x="2774" y="3562"/>
                    <a:pt x="3562" y="2773"/>
                    <a:pt x="3562" y="1754"/>
                  </a:cubicBezTo>
                  <a:cubicBezTo>
                    <a:pt x="3562" y="789"/>
                    <a:pt x="2774" y="1"/>
                    <a:pt x="175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4" name="Google Shape;5524;p52"/>
            <p:cNvSpPr/>
            <p:nvPr/>
          </p:nvSpPr>
          <p:spPr>
            <a:xfrm>
              <a:off x="5768975" y="3474775"/>
              <a:ext cx="75125" cy="75125"/>
            </a:xfrm>
            <a:custGeom>
              <a:avLst/>
              <a:gdLst/>
              <a:ahLst/>
              <a:cxnLst/>
              <a:rect l="l" t="t" r="r" b="b"/>
              <a:pathLst>
                <a:path w="3005" h="3005" extrusionOk="0">
                  <a:moveTo>
                    <a:pt x="1468" y="1"/>
                  </a:moveTo>
                  <a:cubicBezTo>
                    <a:pt x="680" y="1"/>
                    <a:pt x="0" y="680"/>
                    <a:pt x="0" y="1482"/>
                  </a:cubicBezTo>
                  <a:cubicBezTo>
                    <a:pt x="0" y="2325"/>
                    <a:pt x="680" y="3004"/>
                    <a:pt x="1468" y="3004"/>
                  </a:cubicBezTo>
                  <a:cubicBezTo>
                    <a:pt x="2325" y="3004"/>
                    <a:pt x="3004" y="2325"/>
                    <a:pt x="3004" y="1482"/>
                  </a:cubicBezTo>
                  <a:cubicBezTo>
                    <a:pt x="3004" y="680"/>
                    <a:pt x="2325" y="1"/>
                    <a:pt x="14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5" name="Google Shape;5525;p52"/>
            <p:cNvSpPr/>
            <p:nvPr/>
          </p:nvSpPr>
          <p:spPr>
            <a:xfrm>
              <a:off x="5765925" y="3472050"/>
              <a:ext cx="80900" cy="80900"/>
            </a:xfrm>
            <a:custGeom>
              <a:avLst/>
              <a:gdLst/>
              <a:ahLst/>
              <a:cxnLst/>
              <a:rect l="l" t="t" r="r" b="b"/>
              <a:pathLst>
                <a:path w="3236" h="3236" extrusionOk="0">
                  <a:moveTo>
                    <a:pt x="1359" y="1"/>
                  </a:moveTo>
                  <a:lnTo>
                    <a:pt x="1359" y="1360"/>
                  </a:lnTo>
                  <a:lnTo>
                    <a:pt x="0" y="1360"/>
                  </a:lnTo>
                  <a:lnTo>
                    <a:pt x="0" y="1877"/>
                  </a:lnTo>
                  <a:lnTo>
                    <a:pt x="1359" y="1877"/>
                  </a:lnTo>
                  <a:lnTo>
                    <a:pt x="1359" y="3236"/>
                  </a:lnTo>
                  <a:lnTo>
                    <a:pt x="1876" y="3236"/>
                  </a:lnTo>
                  <a:lnTo>
                    <a:pt x="1876" y="1877"/>
                  </a:lnTo>
                  <a:lnTo>
                    <a:pt x="3235" y="1877"/>
                  </a:lnTo>
                  <a:lnTo>
                    <a:pt x="3235" y="1360"/>
                  </a:lnTo>
                  <a:lnTo>
                    <a:pt x="1876" y="1360"/>
                  </a:lnTo>
                  <a:lnTo>
                    <a:pt x="1876"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6" name="Google Shape;5526;p52"/>
            <p:cNvSpPr/>
            <p:nvPr/>
          </p:nvSpPr>
          <p:spPr>
            <a:xfrm>
              <a:off x="5763200" y="3599475"/>
              <a:ext cx="83625" cy="39800"/>
            </a:xfrm>
            <a:custGeom>
              <a:avLst/>
              <a:gdLst/>
              <a:ahLst/>
              <a:cxnLst/>
              <a:rect l="l" t="t" r="r" b="b"/>
              <a:pathLst>
                <a:path w="3345" h="1592" extrusionOk="0">
                  <a:moveTo>
                    <a:pt x="1305" y="1"/>
                  </a:moveTo>
                  <a:lnTo>
                    <a:pt x="286" y="680"/>
                  </a:lnTo>
                  <a:lnTo>
                    <a:pt x="0" y="1591"/>
                  </a:lnTo>
                  <a:lnTo>
                    <a:pt x="3344" y="1591"/>
                  </a:lnTo>
                  <a:lnTo>
                    <a:pt x="3290" y="1306"/>
                  </a:lnTo>
                  <a:lnTo>
                    <a:pt x="3167" y="626"/>
                  </a:lnTo>
                  <a:lnTo>
                    <a:pt x="2379" y="55"/>
                  </a:lnTo>
                  <a:lnTo>
                    <a:pt x="1305"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7" name="Google Shape;5527;p52"/>
            <p:cNvSpPr/>
            <p:nvPr/>
          </p:nvSpPr>
          <p:spPr>
            <a:xfrm>
              <a:off x="5756050" y="3592350"/>
              <a:ext cx="99250" cy="216825"/>
            </a:xfrm>
            <a:custGeom>
              <a:avLst/>
              <a:gdLst/>
              <a:ahLst/>
              <a:cxnLst/>
              <a:rect l="l" t="t" r="r" b="b"/>
              <a:pathLst>
                <a:path w="3970" h="8673" extrusionOk="0">
                  <a:moveTo>
                    <a:pt x="2040" y="463"/>
                  </a:moveTo>
                  <a:cubicBezTo>
                    <a:pt x="2216" y="517"/>
                    <a:pt x="2380" y="517"/>
                    <a:pt x="2556" y="571"/>
                  </a:cubicBezTo>
                  <a:lnTo>
                    <a:pt x="1985" y="1482"/>
                  </a:lnTo>
                  <a:lnTo>
                    <a:pt x="1482" y="571"/>
                  </a:lnTo>
                  <a:cubicBezTo>
                    <a:pt x="1646" y="517"/>
                    <a:pt x="1754" y="517"/>
                    <a:pt x="1985" y="463"/>
                  </a:cubicBezTo>
                  <a:close/>
                  <a:moveTo>
                    <a:pt x="1197" y="680"/>
                  </a:moveTo>
                  <a:lnTo>
                    <a:pt x="1754" y="1699"/>
                  </a:lnTo>
                  <a:lnTo>
                    <a:pt x="572" y="1699"/>
                  </a:lnTo>
                  <a:cubicBezTo>
                    <a:pt x="626" y="1414"/>
                    <a:pt x="735" y="965"/>
                    <a:pt x="1197" y="680"/>
                  </a:cubicBezTo>
                  <a:close/>
                  <a:moveTo>
                    <a:pt x="2842" y="680"/>
                  </a:moveTo>
                  <a:cubicBezTo>
                    <a:pt x="3290" y="965"/>
                    <a:pt x="3399" y="1414"/>
                    <a:pt x="3453" y="1699"/>
                  </a:cubicBezTo>
                  <a:lnTo>
                    <a:pt x="2271" y="1699"/>
                  </a:lnTo>
                  <a:lnTo>
                    <a:pt x="2842" y="680"/>
                  </a:lnTo>
                  <a:close/>
                  <a:moveTo>
                    <a:pt x="3453" y="2039"/>
                  </a:moveTo>
                  <a:lnTo>
                    <a:pt x="3453" y="8210"/>
                  </a:lnTo>
                  <a:lnTo>
                    <a:pt x="517" y="8210"/>
                  </a:lnTo>
                  <a:lnTo>
                    <a:pt x="517" y="2039"/>
                  </a:lnTo>
                  <a:close/>
                  <a:moveTo>
                    <a:pt x="1985" y="0"/>
                  </a:moveTo>
                  <a:lnTo>
                    <a:pt x="1700" y="55"/>
                  </a:lnTo>
                  <a:cubicBezTo>
                    <a:pt x="395" y="177"/>
                    <a:pt x="1" y="1305"/>
                    <a:pt x="1" y="1876"/>
                  </a:cubicBezTo>
                  <a:lnTo>
                    <a:pt x="1" y="8672"/>
                  </a:lnTo>
                  <a:lnTo>
                    <a:pt x="3970" y="8672"/>
                  </a:lnTo>
                  <a:lnTo>
                    <a:pt x="3970" y="1876"/>
                  </a:lnTo>
                  <a:cubicBezTo>
                    <a:pt x="3970" y="1305"/>
                    <a:pt x="3630" y="177"/>
                    <a:pt x="2325" y="55"/>
                  </a:cubicBezTo>
                  <a:lnTo>
                    <a:pt x="204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8" name="Google Shape;5528;p52"/>
            <p:cNvSpPr/>
            <p:nvPr/>
          </p:nvSpPr>
          <p:spPr>
            <a:xfrm>
              <a:off x="5777475" y="3712650"/>
              <a:ext cx="11225" cy="10200"/>
            </a:xfrm>
            <a:custGeom>
              <a:avLst/>
              <a:gdLst/>
              <a:ahLst/>
              <a:cxnLst/>
              <a:rect l="l" t="t" r="r" b="b"/>
              <a:pathLst>
                <a:path w="449" h="408" extrusionOk="0">
                  <a:moveTo>
                    <a:pt x="218" y="0"/>
                  </a:moveTo>
                  <a:cubicBezTo>
                    <a:pt x="109" y="0"/>
                    <a:pt x="0" y="122"/>
                    <a:pt x="0" y="231"/>
                  </a:cubicBezTo>
                  <a:cubicBezTo>
                    <a:pt x="0" y="340"/>
                    <a:pt x="109" y="408"/>
                    <a:pt x="218" y="408"/>
                  </a:cubicBezTo>
                  <a:cubicBezTo>
                    <a:pt x="394" y="408"/>
                    <a:pt x="449" y="340"/>
                    <a:pt x="449" y="231"/>
                  </a:cubicBezTo>
                  <a:cubicBezTo>
                    <a:pt x="449" y="122"/>
                    <a:pt x="394" y="0"/>
                    <a:pt x="21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29" name="Google Shape;5529;p52"/>
            <p:cNvSpPr/>
            <p:nvPr/>
          </p:nvSpPr>
          <p:spPr>
            <a:xfrm>
              <a:off x="5777475" y="3651825"/>
              <a:ext cx="55075" cy="62550"/>
            </a:xfrm>
            <a:custGeom>
              <a:avLst/>
              <a:gdLst/>
              <a:ahLst/>
              <a:cxnLst/>
              <a:rect l="l" t="t" r="r" b="b"/>
              <a:pathLst>
                <a:path w="2203" h="2502" extrusionOk="0">
                  <a:moveTo>
                    <a:pt x="0" y="0"/>
                  </a:moveTo>
                  <a:lnTo>
                    <a:pt x="0" y="2216"/>
                  </a:lnTo>
                  <a:cubicBezTo>
                    <a:pt x="82" y="2200"/>
                    <a:pt x="155" y="2193"/>
                    <a:pt x="219" y="2193"/>
                  </a:cubicBezTo>
                  <a:cubicBezTo>
                    <a:pt x="652" y="2193"/>
                    <a:pt x="734" y="2501"/>
                    <a:pt x="734" y="2501"/>
                  </a:cubicBezTo>
                  <a:lnTo>
                    <a:pt x="2202" y="2501"/>
                  </a:lnTo>
                  <a:lnTo>
                    <a:pt x="220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0" name="Google Shape;5530;p52"/>
            <p:cNvSpPr/>
            <p:nvPr/>
          </p:nvSpPr>
          <p:spPr>
            <a:xfrm>
              <a:off x="5777475" y="3721125"/>
              <a:ext cx="55075" cy="68000"/>
            </a:xfrm>
            <a:custGeom>
              <a:avLst/>
              <a:gdLst/>
              <a:ahLst/>
              <a:cxnLst/>
              <a:rect l="l" t="t" r="r" b="b"/>
              <a:pathLst>
                <a:path w="2203" h="2720" extrusionOk="0">
                  <a:moveTo>
                    <a:pt x="734" y="1"/>
                  </a:moveTo>
                  <a:cubicBezTo>
                    <a:pt x="734" y="1"/>
                    <a:pt x="642" y="348"/>
                    <a:pt x="136" y="348"/>
                  </a:cubicBezTo>
                  <a:cubicBezTo>
                    <a:pt x="93" y="348"/>
                    <a:pt x="48" y="346"/>
                    <a:pt x="0" y="341"/>
                  </a:cubicBezTo>
                  <a:lnTo>
                    <a:pt x="0" y="2719"/>
                  </a:lnTo>
                  <a:lnTo>
                    <a:pt x="2202" y="2719"/>
                  </a:lnTo>
                  <a:lnTo>
                    <a:pt x="2202"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1" name="Google Shape;5531;p52"/>
            <p:cNvSpPr/>
            <p:nvPr/>
          </p:nvSpPr>
          <p:spPr>
            <a:xfrm>
              <a:off x="5620150" y="3354475"/>
              <a:ext cx="372450" cy="184275"/>
            </a:xfrm>
            <a:custGeom>
              <a:avLst/>
              <a:gdLst/>
              <a:ahLst/>
              <a:cxnLst/>
              <a:rect l="l" t="t" r="r" b="b"/>
              <a:pathLst>
                <a:path w="14898" h="7371" extrusionOk="0">
                  <a:moveTo>
                    <a:pt x="7421" y="1"/>
                  </a:moveTo>
                  <a:cubicBezTo>
                    <a:pt x="7258" y="1"/>
                    <a:pt x="7027" y="55"/>
                    <a:pt x="6796" y="232"/>
                  </a:cubicBezTo>
                  <a:lnTo>
                    <a:pt x="462" y="5669"/>
                  </a:lnTo>
                  <a:cubicBezTo>
                    <a:pt x="54" y="6009"/>
                    <a:pt x="0" y="6634"/>
                    <a:pt x="340" y="7028"/>
                  </a:cubicBezTo>
                  <a:cubicBezTo>
                    <a:pt x="568" y="7257"/>
                    <a:pt x="856" y="7371"/>
                    <a:pt x="1135" y="7371"/>
                  </a:cubicBezTo>
                  <a:cubicBezTo>
                    <a:pt x="1337" y="7371"/>
                    <a:pt x="1533" y="7311"/>
                    <a:pt x="1699" y="7191"/>
                  </a:cubicBezTo>
                  <a:lnTo>
                    <a:pt x="7421" y="2271"/>
                  </a:lnTo>
                  <a:lnTo>
                    <a:pt x="13198" y="7191"/>
                  </a:lnTo>
                  <a:cubicBezTo>
                    <a:pt x="13364" y="7311"/>
                    <a:pt x="13560" y="7371"/>
                    <a:pt x="13758" y="7371"/>
                  </a:cubicBezTo>
                  <a:cubicBezTo>
                    <a:pt x="14031" y="7371"/>
                    <a:pt x="14306" y="7257"/>
                    <a:pt x="14503" y="7028"/>
                  </a:cubicBezTo>
                  <a:cubicBezTo>
                    <a:pt x="14897" y="6634"/>
                    <a:pt x="14843" y="6009"/>
                    <a:pt x="14449" y="5669"/>
                  </a:cubicBezTo>
                  <a:lnTo>
                    <a:pt x="8047" y="232"/>
                  </a:lnTo>
                  <a:cubicBezTo>
                    <a:pt x="7870" y="55"/>
                    <a:pt x="7652" y="1"/>
                    <a:pt x="742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2" name="Google Shape;5532;p52"/>
            <p:cNvSpPr/>
            <p:nvPr/>
          </p:nvSpPr>
          <p:spPr>
            <a:xfrm>
              <a:off x="5623200" y="3394250"/>
              <a:ext cx="369400" cy="144500"/>
            </a:xfrm>
            <a:custGeom>
              <a:avLst/>
              <a:gdLst/>
              <a:ahLst/>
              <a:cxnLst/>
              <a:rect l="l" t="t" r="r" b="b"/>
              <a:pathLst>
                <a:path w="14776" h="5780" extrusionOk="0">
                  <a:moveTo>
                    <a:pt x="7299" y="0"/>
                  </a:moveTo>
                  <a:cubicBezTo>
                    <a:pt x="6851" y="0"/>
                    <a:pt x="2488" y="3792"/>
                    <a:pt x="1577" y="4581"/>
                  </a:cubicBezTo>
                  <a:cubicBezTo>
                    <a:pt x="1129" y="4953"/>
                    <a:pt x="757" y="5053"/>
                    <a:pt x="487" y="5053"/>
                  </a:cubicBezTo>
                  <a:cubicBezTo>
                    <a:pt x="176" y="5053"/>
                    <a:pt x="0" y="4921"/>
                    <a:pt x="0" y="4921"/>
                  </a:cubicBezTo>
                  <a:lnTo>
                    <a:pt x="0" y="4921"/>
                  </a:lnTo>
                  <a:cubicBezTo>
                    <a:pt x="55" y="5097"/>
                    <a:pt x="109" y="5260"/>
                    <a:pt x="218" y="5437"/>
                  </a:cubicBezTo>
                  <a:cubicBezTo>
                    <a:pt x="446" y="5666"/>
                    <a:pt x="734" y="5780"/>
                    <a:pt x="1013" y="5780"/>
                  </a:cubicBezTo>
                  <a:cubicBezTo>
                    <a:pt x="1215" y="5780"/>
                    <a:pt x="1411" y="5720"/>
                    <a:pt x="1577" y="5600"/>
                  </a:cubicBezTo>
                  <a:lnTo>
                    <a:pt x="7299" y="680"/>
                  </a:lnTo>
                  <a:lnTo>
                    <a:pt x="13076" y="5600"/>
                  </a:lnTo>
                  <a:cubicBezTo>
                    <a:pt x="13242" y="5720"/>
                    <a:pt x="13438" y="5780"/>
                    <a:pt x="13636" y="5780"/>
                  </a:cubicBezTo>
                  <a:cubicBezTo>
                    <a:pt x="13909" y="5780"/>
                    <a:pt x="14184" y="5666"/>
                    <a:pt x="14381" y="5437"/>
                  </a:cubicBezTo>
                  <a:cubicBezTo>
                    <a:pt x="14775" y="5043"/>
                    <a:pt x="14721" y="4418"/>
                    <a:pt x="14327" y="4078"/>
                  </a:cubicBezTo>
                  <a:cubicBezTo>
                    <a:pt x="14217" y="4239"/>
                    <a:pt x="14048" y="4310"/>
                    <a:pt x="13836" y="4310"/>
                  </a:cubicBezTo>
                  <a:cubicBezTo>
                    <a:pt x="12184" y="4310"/>
                    <a:pt x="7853" y="0"/>
                    <a:pt x="7299" y="0"/>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3" name="Google Shape;5533;p52"/>
            <p:cNvSpPr/>
            <p:nvPr/>
          </p:nvSpPr>
          <p:spPr>
            <a:xfrm>
              <a:off x="5591925" y="3787150"/>
              <a:ext cx="433275" cy="52950"/>
            </a:xfrm>
            <a:custGeom>
              <a:avLst/>
              <a:gdLst/>
              <a:ahLst/>
              <a:cxnLst/>
              <a:rect l="l" t="t" r="r" b="b"/>
              <a:pathLst>
                <a:path w="17331" h="2118" extrusionOk="0">
                  <a:moveTo>
                    <a:pt x="3438" y="0"/>
                  </a:moveTo>
                  <a:cubicBezTo>
                    <a:pt x="2303" y="0"/>
                    <a:pt x="1127" y="180"/>
                    <a:pt x="1" y="704"/>
                  </a:cubicBezTo>
                  <a:lnTo>
                    <a:pt x="1" y="2117"/>
                  </a:lnTo>
                  <a:lnTo>
                    <a:pt x="17331" y="2117"/>
                  </a:lnTo>
                  <a:lnTo>
                    <a:pt x="17331" y="1274"/>
                  </a:lnTo>
                  <a:cubicBezTo>
                    <a:pt x="16583" y="806"/>
                    <a:pt x="15423" y="154"/>
                    <a:pt x="14212" y="154"/>
                  </a:cubicBezTo>
                  <a:cubicBezTo>
                    <a:pt x="13948" y="154"/>
                    <a:pt x="13681" y="185"/>
                    <a:pt x="13416" y="255"/>
                  </a:cubicBezTo>
                  <a:cubicBezTo>
                    <a:pt x="12347" y="494"/>
                    <a:pt x="10968" y="760"/>
                    <a:pt x="9512" y="760"/>
                  </a:cubicBezTo>
                  <a:cubicBezTo>
                    <a:pt x="8896" y="760"/>
                    <a:pt x="8266" y="712"/>
                    <a:pt x="7640" y="595"/>
                  </a:cubicBezTo>
                  <a:cubicBezTo>
                    <a:pt x="6463" y="336"/>
                    <a:pt x="4988" y="0"/>
                    <a:pt x="3438" y="0"/>
                  </a:cubicBezTo>
                  <a:close/>
                </a:path>
              </a:pathLst>
            </a:custGeom>
            <a:solidFill>
              <a:srgbClr val="E8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4" name="Google Shape;5534;p52"/>
            <p:cNvSpPr/>
            <p:nvPr/>
          </p:nvSpPr>
          <p:spPr>
            <a:xfrm>
              <a:off x="5624550" y="3796225"/>
              <a:ext cx="259294" cy="358162"/>
            </a:xfrm>
            <a:custGeom>
              <a:avLst/>
              <a:gdLst/>
              <a:ahLst/>
              <a:cxnLst/>
              <a:rect l="l" t="t" r="r" b="b"/>
              <a:pathLst>
                <a:path w="9230" h="13485" extrusionOk="0">
                  <a:moveTo>
                    <a:pt x="5261" y="1"/>
                  </a:moveTo>
                  <a:cubicBezTo>
                    <a:pt x="5261" y="1"/>
                    <a:pt x="2828" y="1360"/>
                    <a:pt x="1523" y="3915"/>
                  </a:cubicBezTo>
                  <a:cubicBezTo>
                    <a:pt x="1" y="6743"/>
                    <a:pt x="1700" y="9746"/>
                    <a:pt x="3399" y="13484"/>
                  </a:cubicBezTo>
                  <a:lnTo>
                    <a:pt x="9230" y="10317"/>
                  </a:lnTo>
                  <a:cubicBezTo>
                    <a:pt x="7531" y="8781"/>
                    <a:pt x="6063" y="7313"/>
                    <a:pt x="6335" y="5220"/>
                  </a:cubicBezTo>
                  <a:cubicBezTo>
                    <a:pt x="6960" y="1360"/>
                    <a:pt x="8890" y="1020"/>
                    <a:pt x="9230" y="341"/>
                  </a:cubicBezTo>
                  <a:lnTo>
                    <a:pt x="5261" y="1"/>
                  </a:lnTo>
                  <a:close/>
                </a:path>
              </a:pathLst>
            </a:custGeom>
            <a:solidFill>
              <a:srgbClr val="D7DD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5" name="Google Shape;5535;p52"/>
            <p:cNvSpPr/>
            <p:nvPr/>
          </p:nvSpPr>
          <p:spPr>
            <a:xfrm>
              <a:off x="5709500" y="3028950"/>
              <a:ext cx="41150" cy="157025"/>
            </a:xfrm>
            <a:custGeom>
              <a:avLst/>
              <a:gdLst/>
              <a:ahLst/>
              <a:cxnLst/>
              <a:rect l="l" t="t" r="r" b="b"/>
              <a:pathLst>
                <a:path w="1646" h="6281" extrusionOk="0">
                  <a:moveTo>
                    <a:pt x="110" y="0"/>
                  </a:moveTo>
                  <a:cubicBezTo>
                    <a:pt x="843" y="2719"/>
                    <a:pt x="449" y="4703"/>
                    <a:pt x="1" y="6280"/>
                  </a:cubicBezTo>
                  <a:cubicBezTo>
                    <a:pt x="395" y="6226"/>
                    <a:pt x="789" y="6171"/>
                    <a:pt x="1238" y="6171"/>
                  </a:cubicBezTo>
                  <a:cubicBezTo>
                    <a:pt x="1645" y="3508"/>
                    <a:pt x="110" y="1"/>
                    <a:pt x="110" y="0"/>
                  </a:cubicBezTo>
                  <a:close/>
                </a:path>
              </a:pathLst>
            </a:custGeom>
            <a:solidFill>
              <a:srgbClr val="B8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6" name="Google Shape;5536;p52"/>
            <p:cNvSpPr/>
            <p:nvPr/>
          </p:nvSpPr>
          <p:spPr>
            <a:xfrm>
              <a:off x="5679600" y="3183225"/>
              <a:ext cx="60850" cy="141725"/>
            </a:xfrm>
            <a:custGeom>
              <a:avLst/>
              <a:gdLst/>
              <a:ahLst/>
              <a:cxnLst/>
              <a:rect l="l" t="t" r="r" b="b"/>
              <a:pathLst>
                <a:path w="2434" h="5669" extrusionOk="0">
                  <a:moveTo>
                    <a:pt x="2434" y="0"/>
                  </a:moveTo>
                  <a:cubicBezTo>
                    <a:pt x="1985" y="0"/>
                    <a:pt x="1591" y="55"/>
                    <a:pt x="1197" y="109"/>
                  </a:cubicBezTo>
                  <a:cubicBezTo>
                    <a:pt x="911" y="1020"/>
                    <a:pt x="572" y="1808"/>
                    <a:pt x="463" y="2488"/>
                  </a:cubicBezTo>
                  <a:cubicBezTo>
                    <a:pt x="1" y="4472"/>
                    <a:pt x="1142" y="5668"/>
                    <a:pt x="1142" y="5668"/>
                  </a:cubicBezTo>
                  <a:lnTo>
                    <a:pt x="1876" y="5668"/>
                  </a:lnTo>
                  <a:cubicBezTo>
                    <a:pt x="1074" y="4418"/>
                    <a:pt x="1142" y="3507"/>
                    <a:pt x="2216" y="857"/>
                  </a:cubicBezTo>
                  <a:cubicBezTo>
                    <a:pt x="2325" y="571"/>
                    <a:pt x="2379" y="286"/>
                    <a:pt x="2434" y="0"/>
                  </a:cubicBezTo>
                  <a:close/>
                </a:path>
              </a:pathLst>
            </a:custGeom>
            <a:solidFill>
              <a:srgbClr val="ED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7" name="Google Shape;5537;p52"/>
            <p:cNvSpPr/>
            <p:nvPr/>
          </p:nvSpPr>
          <p:spPr>
            <a:xfrm>
              <a:off x="5143050" y="3343275"/>
              <a:ext cx="39775" cy="111825"/>
            </a:xfrm>
            <a:custGeom>
              <a:avLst/>
              <a:gdLst/>
              <a:ahLst/>
              <a:cxnLst/>
              <a:rect l="l" t="t" r="r" b="b"/>
              <a:pathLst>
                <a:path w="1591" h="4473" extrusionOk="0">
                  <a:moveTo>
                    <a:pt x="0" y="0"/>
                  </a:moveTo>
                  <a:lnTo>
                    <a:pt x="0" y="3004"/>
                  </a:lnTo>
                  <a:lnTo>
                    <a:pt x="1591" y="4472"/>
                  </a:lnTo>
                  <a:lnTo>
                    <a:pt x="159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8" name="Google Shape;5538;p52"/>
            <p:cNvSpPr/>
            <p:nvPr/>
          </p:nvSpPr>
          <p:spPr>
            <a:xfrm>
              <a:off x="5143050" y="3343275"/>
              <a:ext cx="12925" cy="75125"/>
            </a:xfrm>
            <a:custGeom>
              <a:avLst/>
              <a:gdLst/>
              <a:ahLst/>
              <a:cxnLst/>
              <a:rect l="l" t="t" r="r" b="b"/>
              <a:pathLst>
                <a:path w="517" h="3005" extrusionOk="0">
                  <a:moveTo>
                    <a:pt x="0" y="0"/>
                  </a:moveTo>
                  <a:lnTo>
                    <a:pt x="0" y="3004"/>
                  </a:lnTo>
                  <a:lnTo>
                    <a:pt x="517" y="3004"/>
                  </a:lnTo>
                  <a:lnTo>
                    <a:pt x="517"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39" name="Google Shape;5539;p52"/>
            <p:cNvSpPr/>
            <p:nvPr/>
          </p:nvSpPr>
          <p:spPr>
            <a:xfrm>
              <a:off x="5120275" y="3312000"/>
              <a:ext cx="83625" cy="37075"/>
            </a:xfrm>
            <a:custGeom>
              <a:avLst/>
              <a:gdLst/>
              <a:ahLst/>
              <a:cxnLst/>
              <a:rect l="l" t="t" r="r" b="b"/>
              <a:pathLst>
                <a:path w="3345" h="1483" extrusionOk="0">
                  <a:moveTo>
                    <a:pt x="803" y="1"/>
                  </a:moveTo>
                  <a:cubicBezTo>
                    <a:pt x="341" y="1"/>
                    <a:pt x="1" y="341"/>
                    <a:pt x="1" y="735"/>
                  </a:cubicBezTo>
                  <a:cubicBezTo>
                    <a:pt x="1" y="1143"/>
                    <a:pt x="341" y="1482"/>
                    <a:pt x="803" y="1482"/>
                  </a:cubicBezTo>
                  <a:lnTo>
                    <a:pt x="2556" y="1482"/>
                  </a:lnTo>
                  <a:cubicBezTo>
                    <a:pt x="2950" y="1482"/>
                    <a:pt x="3344" y="1143"/>
                    <a:pt x="3344" y="735"/>
                  </a:cubicBezTo>
                  <a:cubicBezTo>
                    <a:pt x="3344" y="341"/>
                    <a:pt x="2950" y="1"/>
                    <a:pt x="255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0" name="Google Shape;5540;p52"/>
            <p:cNvSpPr/>
            <p:nvPr/>
          </p:nvSpPr>
          <p:spPr>
            <a:xfrm>
              <a:off x="5120275" y="3317775"/>
              <a:ext cx="83625" cy="31300"/>
            </a:xfrm>
            <a:custGeom>
              <a:avLst/>
              <a:gdLst/>
              <a:ahLst/>
              <a:cxnLst/>
              <a:rect l="l" t="t" r="r" b="b"/>
              <a:pathLst>
                <a:path w="3345" h="1252" extrusionOk="0">
                  <a:moveTo>
                    <a:pt x="232" y="1"/>
                  </a:moveTo>
                  <a:lnTo>
                    <a:pt x="232" y="1"/>
                  </a:lnTo>
                  <a:cubicBezTo>
                    <a:pt x="69" y="110"/>
                    <a:pt x="1" y="286"/>
                    <a:pt x="1" y="504"/>
                  </a:cubicBezTo>
                  <a:cubicBezTo>
                    <a:pt x="1" y="912"/>
                    <a:pt x="341" y="1251"/>
                    <a:pt x="803" y="1251"/>
                  </a:cubicBezTo>
                  <a:lnTo>
                    <a:pt x="2556" y="1251"/>
                  </a:lnTo>
                  <a:cubicBezTo>
                    <a:pt x="2950" y="1251"/>
                    <a:pt x="3344" y="912"/>
                    <a:pt x="3344" y="504"/>
                  </a:cubicBezTo>
                  <a:lnTo>
                    <a:pt x="3344" y="504"/>
                  </a:lnTo>
                  <a:cubicBezTo>
                    <a:pt x="3344" y="504"/>
                    <a:pt x="3059" y="844"/>
                    <a:pt x="2162" y="912"/>
                  </a:cubicBezTo>
                  <a:cubicBezTo>
                    <a:pt x="1251" y="912"/>
                    <a:pt x="177" y="789"/>
                    <a:pt x="232" y="1"/>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1" name="Google Shape;5541;p52"/>
            <p:cNvSpPr/>
            <p:nvPr/>
          </p:nvSpPr>
          <p:spPr>
            <a:xfrm>
              <a:off x="4933400" y="3378600"/>
              <a:ext cx="280350" cy="403725"/>
            </a:xfrm>
            <a:custGeom>
              <a:avLst/>
              <a:gdLst/>
              <a:ahLst/>
              <a:cxnLst/>
              <a:rect l="l" t="t" r="r" b="b"/>
              <a:pathLst>
                <a:path w="11214" h="16149" extrusionOk="0">
                  <a:moveTo>
                    <a:pt x="5614" y="1"/>
                  </a:moveTo>
                  <a:lnTo>
                    <a:pt x="0" y="4935"/>
                  </a:lnTo>
                  <a:lnTo>
                    <a:pt x="0" y="16148"/>
                  </a:lnTo>
                  <a:lnTo>
                    <a:pt x="11214" y="16148"/>
                  </a:lnTo>
                  <a:lnTo>
                    <a:pt x="11214" y="4935"/>
                  </a:lnTo>
                  <a:lnTo>
                    <a:pt x="5614"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2" name="Google Shape;5542;p52"/>
            <p:cNvSpPr/>
            <p:nvPr/>
          </p:nvSpPr>
          <p:spPr>
            <a:xfrm>
              <a:off x="5029900" y="3449300"/>
              <a:ext cx="87700" cy="89375"/>
            </a:xfrm>
            <a:custGeom>
              <a:avLst/>
              <a:gdLst/>
              <a:ahLst/>
              <a:cxnLst/>
              <a:rect l="l" t="t" r="r" b="b"/>
              <a:pathLst>
                <a:path w="3508" h="3575" extrusionOk="0">
                  <a:moveTo>
                    <a:pt x="1754" y="0"/>
                  </a:moveTo>
                  <a:cubicBezTo>
                    <a:pt x="789" y="0"/>
                    <a:pt x="0" y="802"/>
                    <a:pt x="0" y="1821"/>
                  </a:cubicBezTo>
                  <a:cubicBezTo>
                    <a:pt x="0" y="2787"/>
                    <a:pt x="789" y="3575"/>
                    <a:pt x="1754" y="3575"/>
                  </a:cubicBezTo>
                  <a:cubicBezTo>
                    <a:pt x="2719" y="3575"/>
                    <a:pt x="3507" y="2787"/>
                    <a:pt x="3507" y="1821"/>
                  </a:cubicBezTo>
                  <a:cubicBezTo>
                    <a:pt x="3507" y="802"/>
                    <a:pt x="2719" y="0"/>
                    <a:pt x="175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3" name="Google Shape;5543;p52"/>
            <p:cNvSpPr/>
            <p:nvPr/>
          </p:nvSpPr>
          <p:spPr>
            <a:xfrm>
              <a:off x="5037025" y="3457775"/>
              <a:ext cx="73425" cy="72425"/>
            </a:xfrm>
            <a:custGeom>
              <a:avLst/>
              <a:gdLst/>
              <a:ahLst/>
              <a:cxnLst/>
              <a:rect l="l" t="t" r="r" b="b"/>
              <a:pathLst>
                <a:path w="2937" h="2897" extrusionOk="0">
                  <a:moveTo>
                    <a:pt x="1469" y="1"/>
                  </a:moveTo>
                  <a:cubicBezTo>
                    <a:pt x="680" y="1"/>
                    <a:pt x="1" y="626"/>
                    <a:pt x="1" y="1482"/>
                  </a:cubicBezTo>
                  <a:cubicBezTo>
                    <a:pt x="1" y="2271"/>
                    <a:pt x="680" y="2896"/>
                    <a:pt x="1469" y="2896"/>
                  </a:cubicBezTo>
                  <a:cubicBezTo>
                    <a:pt x="2257" y="2896"/>
                    <a:pt x="2937" y="2271"/>
                    <a:pt x="2937" y="1482"/>
                  </a:cubicBezTo>
                  <a:cubicBezTo>
                    <a:pt x="2937" y="626"/>
                    <a:pt x="2257" y="1"/>
                    <a:pt x="146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4" name="Google Shape;5544;p52"/>
            <p:cNvSpPr/>
            <p:nvPr/>
          </p:nvSpPr>
          <p:spPr>
            <a:xfrm>
              <a:off x="5033975" y="3455075"/>
              <a:ext cx="79525" cy="77825"/>
            </a:xfrm>
            <a:custGeom>
              <a:avLst/>
              <a:gdLst/>
              <a:ahLst/>
              <a:cxnLst/>
              <a:rect l="l" t="t" r="r" b="b"/>
              <a:pathLst>
                <a:path w="3181" h="3113" extrusionOk="0">
                  <a:moveTo>
                    <a:pt x="1360" y="0"/>
                  </a:moveTo>
                  <a:lnTo>
                    <a:pt x="1360" y="1305"/>
                  </a:lnTo>
                  <a:lnTo>
                    <a:pt x="0" y="1305"/>
                  </a:lnTo>
                  <a:lnTo>
                    <a:pt x="0" y="1808"/>
                  </a:lnTo>
                  <a:lnTo>
                    <a:pt x="1360" y="1808"/>
                  </a:lnTo>
                  <a:lnTo>
                    <a:pt x="1360" y="3113"/>
                  </a:lnTo>
                  <a:lnTo>
                    <a:pt x="1822" y="3113"/>
                  </a:lnTo>
                  <a:lnTo>
                    <a:pt x="1822" y="1808"/>
                  </a:lnTo>
                  <a:lnTo>
                    <a:pt x="3181" y="1808"/>
                  </a:lnTo>
                  <a:lnTo>
                    <a:pt x="3181" y="1305"/>
                  </a:lnTo>
                  <a:lnTo>
                    <a:pt x="1822" y="1305"/>
                  </a:lnTo>
                  <a:lnTo>
                    <a:pt x="1822"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5" name="Google Shape;5545;p52"/>
            <p:cNvSpPr/>
            <p:nvPr/>
          </p:nvSpPr>
          <p:spPr>
            <a:xfrm>
              <a:off x="5035325" y="3578425"/>
              <a:ext cx="80900" cy="39425"/>
            </a:xfrm>
            <a:custGeom>
              <a:avLst/>
              <a:gdLst/>
              <a:ahLst/>
              <a:cxnLst/>
              <a:rect l="l" t="t" r="r" b="b"/>
              <a:pathLst>
                <a:path w="3236" h="1577" extrusionOk="0">
                  <a:moveTo>
                    <a:pt x="1931" y="0"/>
                  </a:moveTo>
                  <a:lnTo>
                    <a:pt x="857" y="55"/>
                  </a:lnTo>
                  <a:lnTo>
                    <a:pt x="123" y="680"/>
                  </a:lnTo>
                  <a:lnTo>
                    <a:pt x="1" y="1291"/>
                  </a:lnTo>
                  <a:lnTo>
                    <a:pt x="1" y="1577"/>
                  </a:lnTo>
                  <a:lnTo>
                    <a:pt x="3236" y="1577"/>
                  </a:lnTo>
                  <a:lnTo>
                    <a:pt x="2950" y="680"/>
                  </a:lnTo>
                  <a:lnTo>
                    <a:pt x="19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6" name="Google Shape;5546;p52"/>
            <p:cNvSpPr/>
            <p:nvPr/>
          </p:nvSpPr>
          <p:spPr>
            <a:xfrm>
              <a:off x="5025475" y="3572650"/>
              <a:ext cx="96525" cy="209675"/>
            </a:xfrm>
            <a:custGeom>
              <a:avLst/>
              <a:gdLst/>
              <a:ahLst/>
              <a:cxnLst/>
              <a:rect l="l" t="t" r="r" b="b"/>
              <a:pathLst>
                <a:path w="3861" h="8387" extrusionOk="0">
                  <a:moveTo>
                    <a:pt x="1985" y="449"/>
                  </a:moveTo>
                  <a:cubicBezTo>
                    <a:pt x="2162" y="449"/>
                    <a:pt x="2325" y="503"/>
                    <a:pt x="2434" y="503"/>
                  </a:cubicBezTo>
                  <a:lnTo>
                    <a:pt x="1931" y="1414"/>
                  </a:lnTo>
                  <a:lnTo>
                    <a:pt x="1414" y="503"/>
                  </a:lnTo>
                  <a:cubicBezTo>
                    <a:pt x="1536" y="503"/>
                    <a:pt x="1700" y="449"/>
                    <a:pt x="1876" y="449"/>
                  </a:cubicBezTo>
                  <a:close/>
                  <a:moveTo>
                    <a:pt x="1142" y="680"/>
                  </a:moveTo>
                  <a:lnTo>
                    <a:pt x="1645" y="1645"/>
                  </a:lnTo>
                  <a:lnTo>
                    <a:pt x="517" y="1645"/>
                  </a:lnTo>
                  <a:cubicBezTo>
                    <a:pt x="571" y="1359"/>
                    <a:pt x="680" y="911"/>
                    <a:pt x="1142" y="680"/>
                  </a:cubicBezTo>
                  <a:close/>
                  <a:moveTo>
                    <a:pt x="2719" y="680"/>
                  </a:moveTo>
                  <a:cubicBezTo>
                    <a:pt x="3181" y="911"/>
                    <a:pt x="3290" y="1359"/>
                    <a:pt x="3344" y="1645"/>
                  </a:cubicBezTo>
                  <a:lnTo>
                    <a:pt x="2216" y="1645"/>
                  </a:lnTo>
                  <a:lnTo>
                    <a:pt x="2719" y="680"/>
                  </a:lnTo>
                  <a:close/>
                  <a:moveTo>
                    <a:pt x="3344" y="1985"/>
                  </a:moveTo>
                  <a:lnTo>
                    <a:pt x="3344" y="7924"/>
                  </a:lnTo>
                  <a:lnTo>
                    <a:pt x="517" y="7924"/>
                  </a:lnTo>
                  <a:lnTo>
                    <a:pt x="517" y="1985"/>
                  </a:lnTo>
                  <a:close/>
                  <a:moveTo>
                    <a:pt x="1645" y="0"/>
                  </a:moveTo>
                  <a:cubicBezTo>
                    <a:pt x="340" y="163"/>
                    <a:pt x="1" y="1251"/>
                    <a:pt x="1" y="1808"/>
                  </a:cubicBezTo>
                  <a:lnTo>
                    <a:pt x="1" y="8386"/>
                  </a:lnTo>
                  <a:lnTo>
                    <a:pt x="3861" y="8386"/>
                  </a:lnTo>
                  <a:lnTo>
                    <a:pt x="3861" y="1808"/>
                  </a:lnTo>
                  <a:cubicBezTo>
                    <a:pt x="3861" y="1251"/>
                    <a:pt x="3521" y="163"/>
                    <a:pt x="221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7" name="Google Shape;5547;p52"/>
            <p:cNvSpPr/>
            <p:nvPr/>
          </p:nvSpPr>
          <p:spPr>
            <a:xfrm>
              <a:off x="5090725" y="3688850"/>
              <a:ext cx="11225" cy="11250"/>
            </a:xfrm>
            <a:custGeom>
              <a:avLst/>
              <a:gdLst/>
              <a:ahLst/>
              <a:cxnLst/>
              <a:rect l="l" t="t" r="r" b="b"/>
              <a:pathLst>
                <a:path w="449" h="450" extrusionOk="0">
                  <a:moveTo>
                    <a:pt x="231" y="1"/>
                  </a:moveTo>
                  <a:cubicBezTo>
                    <a:pt x="55" y="1"/>
                    <a:pt x="0" y="109"/>
                    <a:pt x="0" y="218"/>
                  </a:cubicBezTo>
                  <a:cubicBezTo>
                    <a:pt x="0" y="340"/>
                    <a:pt x="55" y="449"/>
                    <a:pt x="231" y="449"/>
                  </a:cubicBezTo>
                  <a:cubicBezTo>
                    <a:pt x="340" y="449"/>
                    <a:pt x="449" y="340"/>
                    <a:pt x="449" y="218"/>
                  </a:cubicBezTo>
                  <a:cubicBezTo>
                    <a:pt x="449" y="109"/>
                    <a:pt x="340" y="1"/>
                    <a:pt x="2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8" name="Google Shape;5548;p52"/>
            <p:cNvSpPr/>
            <p:nvPr/>
          </p:nvSpPr>
          <p:spPr>
            <a:xfrm>
              <a:off x="5048250" y="3629375"/>
              <a:ext cx="53700" cy="62225"/>
            </a:xfrm>
            <a:custGeom>
              <a:avLst/>
              <a:gdLst/>
              <a:ahLst/>
              <a:cxnLst/>
              <a:rect l="l" t="t" r="r" b="b"/>
              <a:pathLst>
                <a:path w="2148" h="2489" extrusionOk="0">
                  <a:moveTo>
                    <a:pt x="0" y="1"/>
                  </a:moveTo>
                  <a:lnTo>
                    <a:pt x="0" y="2488"/>
                  </a:lnTo>
                  <a:lnTo>
                    <a:pt x="1468" y="2488"/>
                  </a:lnTo>
                  <a:cubicBezTo>
                    <a:pt x="1468" y="2488"/>
                    <a:pt x="1516" y="2143"/>
                    <a:pt x="2034" y="2143"/>
                  </a:cubicBezTo>
                  <a:cubicBezTo>
                    <a:pt x="2070" y="2143"/>
                    <a:pt x="2107" y="2145"/>
                    <a:pt x="2148" y="2149"/>
                  </a:cubicBezTo>
                  <a:lnTo>
                    <a:pt x="214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49" name="Google Shape;5549;p52"/>
            <p:cNvSpPr/>
            <p:nvPr/>
          </p:nvSpPr>
          <p:spPr>
            <a:xfrm>
              <a:off x="5048250" y="3698700"/>
              <a:ext cx="53700" cy="64925"/>
            </a:xfrm>
            <a:custGeom>
              <a:avLst/>
              <a:gdLst/>
              <a:ahLst/>
              <a:cxnLst/>
              <a:rect l="l" t="t" r="r" b="b"/>
              <a:pathLst>
                <a:path w="2148" h="2597" extrusionOk="0">
                  <a:moveTo>
                    <a:pt x="0" y="1"/>
                  </a:moveTo>
                  <a:lnTo>
                    <a:pt x="0" y="2597"/>
                  </a:lnTo>
                  <a:lnTo>
                    <a:pt x="2148" y="2597"/>
                  </a:lnTo>
                  <a:lnTo>
                    <a:pt x="2148" y="286"/>
                  </a:lnTo>
                  <a:cubicBezTo>
                    <a:pt x="2101" y="290"/>
                    <a:pt x="2058" y="292"/>
                    <a:pt x="2018" y="292"/>
                  </a:cubicBezTo>
                  <a:cubicBezTo>
                    <a:pt x="1515" y="292"/>
                    <a:pt x="1468" y="1"/>
                    <a:pt x="146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0" name="Google Shape;5550;p52"/>
            <p:cNvSpPr/>
            <p:nvPr/>
          </p:nvSpPr>
          <p:spPr>
            <a:xfrm>
              <a:off x="4892600" y="3340550"/>
              <a:ext cx="362275" cy="179625"/>
            </a:xfrm>
            <a:custGeom>
              <a:avLst/>
              <a:gdLst/>
              <a:ahLst/>
              <a:cxnLst/>
              <a:rect l="l" t="t" r="r" b="b"/>
              <a:pathLst>
                <a:path w="14491" h="7185" extrusionOk="0">
                  <a:moveTo>
                    <a:pt x="7246" y="1"/>
                  </a:moveTo>
                  <a:cubicBezTo>
                    <a:pt x="7015" y="1"/>
                    <a:pt x="6797" y="55"/>
                    <a:pt x="6620" y="218"/>
                  </a:cubicBezTo>
                  <a:lnTo>
                    <a:pt x="450" y="5546"/>
                  </a:lnTo>
                  <a:cubicBezTo>
                    <a:pt x="55" y="5832"/>
                    <a:pt x="1" y="6457"/>
                    <a:pt x="341" y="6851"/>
                  </a:cubicBezTo>
                  <a:cubicBezTo>
                    <a:pt x="529" y="7070"/>
                    <a:pt x="802" y="7184"/>
                    <a:pt x="1065" y="7184"/>
                  </a:cubicBezTo>
                  <a:cubicBezTo>
                    <a:pt x="1276" y="7184"/>
                    <a:pt x="1481" y="7111"/>
                    <a:pt x="1632" y="6960"/>
                  </a:cubicBezTo>
                  <a:lnTo>
                    <a:pt x="7246" y="2203"/>
                  </a:lnTo>
                  <a:lnTo>
                    <a:pt x="12846" y="6960"/>
                  </a:lnTo>
                  <a:cubicBezTo>
                    <a:pt x="12997" y="7111"/>
                    <a:pt x="13204" y="7184"/>
                    <a:pt x="13418" y="7184"/>
                  </a:cubicBezTo>
                  <a:cubicBezTo>
                    <a:pt x="13685" y="7184"/>
                    <a:pt x="13962" y="7070"/>
                    <a:pt x="14151" y="6851"/>
                  </a:cubicBezTo>
                  <a:cubicBezTo>
                    <a:pt x="14490" y="6457"/>
                    <a:pt x="14436" y="5832"/>
                    <a:pt x="14096" y="5546"/>
                  </a:cubicBezTo>
                  <a:lnTo>
                    <a:pt x="7871" y="218"/>
                  </a:lnTo>
                  <a:cubicBezTo>
                    <a:pt x="7694" y="55"/>
                    <a:pt x="7477" y="1"/>
                    <a:pt x="724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1" name="Google Shape;5551;p52"/>
            <p:cNvSpPr/>
            <p:nvPr/>
          </p:nvSpPr>
          <p:spPr>
            <a:xfrm>
              <a:off x="4892600" y="3378600"/>
              <a:ext cx="359550" cy="141575"/>
            </a:xfrm>
            <a:custGeom>
              <a:avLst/>
              <a:gdLst/>
              <a:ahLst/>
              <a:cxnLst/>
              <a:rect l="l" t="t" r="r" b="b"/>
              <a:pathLst>
                <a:path w="14382" h="5663" extrusionOk="0">
                  <a:moveTo>
                    <a:pt x="7246" y="1"/>
                  </a:moveTo>
                  <a:cubicBezTo>
                    <a:pt x="6691" y="1"/>
                    <a:pt x="2524" y="4244"/>
                    <a:pt x="922" y="4244"/>
                  </a:cubicBezTo>
                  <a:cubicBezTo>
                    <a:pt x="719" y="4244"/>
                    <a:pt x="558" y="4177"/>
                    <a:pt x="450" y="4024"/>
                  </a:cubicBezTo>
                  <a:cubicBezTo>
                    <a:pt x="55" y="4310"/>
                    <a:pt x="1" y="4935"/>
                    <a:pt x="341" y="5329"/>
                  </a:cubicBezTo>
                  <a:cubicBezTo>
                    <a:pt x="529" y="5548"/>
                    <a:pt x="802" y="5662"/>
                    <a:pt x="1065" y="5662"/>
                  </a:cubicBezTo>
                  <a:cubicBezTo>
                    <a:pt x="1276" y="5662"/>
                    <a:pt x="1481" y="5589"/>
                    <a:pt x="1632" y="5438"/>
                  </a:cubicBezTo>
                  <a:lnTo>
                    <a:pt x="7246" y="681"/>
                  </a:lnTo>
                  <a:lnTo>
                    <a:pt x="12846" y="5438"/>
                  </a:lnTo>
                  <a:cubicBezTo>
                    <a:pt x="12997" y="5589"/>
                    <a:pt x="13204" y="5662"/>
                    <a:pt x="13418" y="5662"/>
                  </a:cubicBezTo>
                  <a:cubicBezTo>
                    <a:pt x="13685" y="5662"/>
                    <a:pt x="13962" y="5548"/>
                    <a:pt x="14151" y="5329"/>
                  </a:cubicBezTo>
                  <a:cubicBezTo>
                    <a:pt x="14273" y="5152"/>
                    <a:pt x="14327" y="4989"/>
                    <a:pt x="14382" y="4813"/>
                  </a:cubicBezTo>
                  <a:lnTo>
                    <a:pt x="14382" y="4813"/>
                  </a:lnTo>
                  <a:cubicBezTo>
                    <a:pt x="14382" y="4813"/>
                    <a:pt x="14228" y="4918"/>
                    <a:pt x="13947" y="4918"/>
                  </a:cubicBezTo>
                  <a:cubicBezTo>
                    <a:pt x="13685" y="4918"/>
                    <a:pt x="13311" y="4827"/>
                    <a:pt x="12846" y="4473"/>
                  </a:cubicBezTo>
                  <a:cubicBezTo>
                    <a:pt x="11949" y="3684"/>
                    <a:pt x="7749" y="1"/>
                    <a:pt x="7246" y="1"/>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2" name="Google Shape;5552;p52"/>
            <p:cNvSpPr/>
            <p:nvPr/>
          </p:nvSpPr>
          <p:spPr>
            <a:xfrm>
              <a:off x="4860000" y="3762125"/>
              <a:ext cx="423425" cy="51125"/>
            </a:xfrm>
            <a:custGeom>
              <a:avLst/>
              <a:gdLst/>
              <a:ahLst/>
              <a:cxnLst/>
              <a:rect l="l" t="t" r="r" b="b"/>
              <a:pathLst>
                <a:path w="16937" h="2045" extrusionOk="0">
                  <a:moveTo>
                    <a:pt x="13487" y="0"/>
                  </a:moveTo>
                  <a:cubicBezTo>
                    <a:pt x="11994" y="0"/>
                    <a:pt x="10579" y="298"/>
                    <a:pt x="9460" y="522"/>
                  </a:cubicBezTo>
                  <a:cubicBezTo>
                    <a:pt x="8806" y="666"/>
                    <a:pt x="8145" y="723"/>
                    <a:pt x="7500" y="723"/>
                  </a:cubicBezTo>
                  <a:cubicBezTo>
                    <a:pt x="6135" y="723"/>
                    <a:pt x="4844" y="467"/>
                    <a:pt x="3847" y="237"/>
                  </a:cubicBezTo>
                  <a:cubicBezTo>
                    <a:pt x="3572" y="163"/>
                    <a:pt x="3298" y="130"/>
                    <a:pt x="3029" y="130"/>
                  </a:cubicBezTo>
                  <a:cubicBezTo>
                    <a:pt x="1865" y="130"/>
                    <a:pt x="784" y="738"/>
                    <a:pt x="0" y="1202"/>
                  </a:cubicBezTo>
                  <a:lnTo>
                    <a:pt x="0" y="2044"/>
                  </a:lnTo>
                  <a:lnTo>
                    <a:pt x="16936" y="2044"/>
                  </a:lnTo>
                  <a:lnTo>
                    <a:pt x="16936" y="685"/>
                  </a:lnTo>
                  <a:cubicBezTo>
                    <a:pt x="15807" y="174"/>
                    <a:pt x="14625" y="0"/>
                    <a:pt x="13487" y="0"/>
                  </a:cubicBezTo>
                  <a:close/>
                </a:path>
              </a:pathLst>
            </a:custGeom>
            <a:solidFill>
              <a:srgbClr val="E8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3" name="Google Shape;5553;p52"/>
            <p:cNvSpPr/>
            <p:nvPr/>
          </p:nvSpPr>
          <p:spPr>
            <a:xfrm>
              <a:off x="5025475" y="3769375"/>
              <a:ext cx="212400" cy="262025"/>
            </a:xfrm>
            <a:custGeom>
              <a:avLst/>
              <a:gdLst/>
              <a:ahLst/>
              <a:cxnLst/>
              <a:rect l="l" t="t" r="r" b="b"/>
              <a:pathLst>
                <a:path w="8496" h="10481" extrusionOk="0">
                  <a:moveTo>
                    <a:pt x="3861" y="1"/>
                  </a:moveTo>
                  <a:lnTo>
                    <a:pt x="177" y="395"/>
                  </a:lnTo>
                  <a:cubicBezTo>
                    <a:pt x="177" y="395"/>
                    <a:pt x="2773" y="2271"/>
                    <a:pt x="1985" y="4650"/>
                  </a:cubicBezTo>
                  <a:cubicBezTo>
                    <a:pt x="1197" y="6974"/>
                    <a:pt x="1" y="9692"/>
                    <a:pt x="1" y="9692"/>
                  </a:cubicBezTo>
                  <a:cubicBezTo>
                    <a:pt x="1" y="9692"/>
                    <a:pt x="4309" y="10195"/>
                    <a:pt x="5954" y="10481"/>
                  </a:cubicBezTo>
                  <a:cubicBezTo>
                    <a:pt x="5954" y="10481"/>
                    <a:pt x="8496" y="4310"/>
                    <a:pt x="3861" y="1"/>
                  </a:cubicBezTo>
                  <a:close/>
                </a:path>
              </a:pathLst>
            </a:custGeom>
            <a:solidFill>
              <a:srgbClr val="D7DD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4" name="Google Shape;5554;p52"/>
            <p:cNvSpPr/>
            <p:nvPr/>
          </p:nvSpPr>
          <p:spPr>
            <a:xfrm>
              <a:off x="5127425" y="3016025"/>
              <a:ext cx="80900" cy="296000"/>
            </a:xfrm>
            <a:custGeom>
              <a:avLst/>
              <a:gdLst/>
              <a:ahLst/>
              <a:cxnLst/>
              <a:rect l="l" t="t" r="r" b="b"/>
              <a:pathLst>
                <a:path w="3236" h="11840" extrusionOk="0">
                  <a:moveTo>
                    <a:pt x="1305" y="1"/>
                  </a:moveTo>
                  <a:cubicBezTo>
                    <a:pt x="2433" y="4201"/>
                    <a:pt x="802" y="6688"/>
                    <a:pt x="394" y="8673"/>
                  </a:cubicBezTo>
                  <a:cubicBezTo>
                    <a:pt x="0" y="10603"/>
                    <a:pt x="1142" y="11840"/>
                    <a:pt x="1142" y="11840"/>
                  </a:cubicBezTo>
                  <a:lnTo>
                    <a:pt x="1822" y="11840"/>
                  </a:lnTo>
                  <a:cubicBezTo>
                    <a:pt x="1074" y="10535"/>
                    <a:pt x="1142" y="9638"/>
                    <a:pt x="2161" y="7028"/>
                  </a:cubicBezTo>
                  <a:cubicBezTo>
                    <a:pt x="3235" y="4364"/>
                    <a:pt x="1305" y="2"/>
                    <a:pt x="1305" y="1"/>
                  </a:cubicBezTo>
                  <a:close/>
                </a:path>
              </a:pathLst>
            </a:custGeom>
            <a:solidFill>
              <a:srgbClr val="A0CC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5" name="Google Shape;5555;p52"/>
            <p:cNvSpPr/>
            <p:nvPr/>
          </p:nvSpPr>
          <p:spPr>
            <a:xfrm>
              <a:off x="6373500" y="3129525"/>
              <a:ext cx="31275" cy="87700"/>
            </a:xfrm>
            <a:custGeom>
              <a:avLst/>
              <a:gdLst/>
              <a:ahLst/>
              <a:cxnLst/>
              <a:rect l="l" t="t" r="r" b="b"/>
              <a:pathLst>
                <a:path w="1251" h="3508" extrusionOk="0">
                  <a:moveTo>
                    <a:pt x="0" y="1"/>
                  </a:moveTo>
                  <a:lnTo>
                    <a:pt x="0" y="2379"/>
                  </a:lnTo>
                  <a:lnTo>
                    <a:pt x="1251" y="3508"/>
                  </a:lnTo>
                  <a:lnTo>
                    <a:pt x="1251"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6" name="Google Shape;5556;p52"/>
            <p:cNvSpPr/>
            <p:nvPr/>
          </p:nvSpPr>
          <p:spPr>
            <a:xfrm>
              <a:off x="6373500" y="3129525"/>
              <a:ext cx="9875" cy="59500"/>
            </a:xfrm>
            <a:custGeom>
              <a:avLst/>
              <a:gdLst/>
              <a:ahLst/>
              <a:cxnLst/>
              <a:rect l="l" t="t" r="r" b="b"/>
              <a:pathLst>
                <a:path w="395" h="2380" extrusionOk="0">
                  <a:moveTo>
                    <a:pt x="0" y="1"/>
                  </a:moveTo>
                  <a:lnTo>
                    <a:pt x="0" y="2379"/>
                  </a:lnTo>
                  <a:lnTo>
                    <a:pt x="394" y="2379"/>
                  </a:lnTo>
                  <a:lnTo>
                    <a:pt x="394" y="1"/>
                  </a:ln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7" name="Google Shape;5557;p52"/>
            <p:cNvSpPr/>
            <p:nvPr/>
          </p:nvSpPr>
          <p:spPr>
            <a:xfrm>
              <a:off x="6355150" y="3104050"/>
              <a:ext cx="66625" cy="29575"/>
            </a:xfrm>
            <a:custGeom>
              <a:avLst/>
              <a:gdLst/>
              <a:ahLst/>
              <a:cxnLst/>
              <a:rect l="l" t="t" r="r" b="b"/>
              <a:pathLst>
                <a:path w="2665" h="1183" extrusionOk="0">
                  <a:moveTo>
                    <a:pt x="625" y="0"/>
                  </a:moveTo>
                  <a:cubicBezTo>
                    <a:pt x="285" y="0"/>
                    <a:pt x="0" y="286"/>
                    <a:pt x="0" y="626"/>
                  </a:cubicBezTo>
                  <a:cubicBezTo>
                    <a:pt x="0" y="897"/>
                    <a:pt x="285" y="1183"/>
                    <a:pt x="625" y="1183"/>
                  </a:cubicBezTo>
                  <a:lnTo>
                    <a:pt x="2039" y="1183"/>
                  </a:lnTo>
                  <a:cubicBezTo>
                    <a:pt x="2379" y="1183"/>
                    <a:pt x="2664" y="897"/>
                    <a:pt x="2664" y="626"/>
                  </a:cubicBezTo>
                  <a:cubicBezTo>
                    <a:pt x="2664" y="286"/>
                    <a:pt x="2379" y="0"/>
                    <a:pt x="203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8" name="Google Shape;5558;p52"/>
            <p:cNvSpPr/>
            <p:nvPr/>
          </p:nvSpPr>
          <p:spPr>
            <a:xfrm>
              <a:off x="6355150" y="3108125"/>
              <a:ext cx="66625" cy="25500"/>
            </a:xfrm>
            <a:custGeom>
              <a:avLst/>
              <a:gdLst/>
              <a:ahLst/>
              <a:cxnLst/>
              <a:rect l="l" t="t" r="r" b="b"/>
              <a:pathLst>
                <a:path w="2665" h="1020" extrusionOk="0">
                  <a:moveTo>
                    <a:pt x="163" y="0"/>
                  </a:moveTo>
                  <a:cubicBezTo>
                    <a:pt x="54" y="123"/>
                    <a:pt x="0" y="286"/>
                    <a:pt x="0" y="463"/>
                  </a:cubicBezTo>
                  <a:cubicBezTo>
                    <a:pt x="0" y="734"/>
                    <a:pt x="285" y="1020"/>
                    <a:pt x="625" y="1020"/>
                  </a:cubicBezTo>
                  <a:lnTo>
                    <a:pt x="2039" y="1020"/>
                  </a:lnTo>
                  <a:cubicBezTo>
                    <a:pt x="2379" y="1020"/>
                    <a:pt x="2664" y="734"/>
                    <a:pt x="2664" y="463"/>
                  </a:cubicBezTo>
                  <a:lnTo>
                    <a:pt x="2664" y="463"/>
                  </a:lnTo>
                  <a:cubicBezTo>
                    <a:pt x="2664" y="463"/>
                    <a:pt x="2433" y="734"/>
                    <a:pt x="1753" y="734"/>
                  </a:cubicBezTo>
                  <a:cubicBezTo>
                    <a:pt x="1019" y="734"/>
                    <a:pt x="163" y="680"/>
                    <a:pt x="163" y="0"/>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59" name="Google Shape;5559;p52"/>
            <p:cNvSpPr/>
            <p:nvPr/>
          </p:nvSpPr>
          <p:spPr>
            <a:xfrm>
              <a:off x="6207675" y="3157725"/>
              <a:ext cx="222575" cy="320125"/>
            </a:xfrm>
            <a:custGeom>
              <a:avLst/>
              <a:gdLst/>
              <a:ahLst/>
              <a:cxnLst/>
              <a:rect l="l" t="t" r="r" b="b"/>
              <a:pathLst>
                <a:path w="8903" h="12805" extrusionOk="0">
                  <a:moveTo>
                    <a:pt x="4417" y="1"/>
                  </a:moveTo>
                  <a:lnTo>
                    <a:pt x="0" y="3916"/>
                  </a:lnTo>
                  <a:lnTo>
                    <a:pt x="0" y="12805"/>
                  </a:lnTo>
                  <a:lnTo>
                    <a:pt x="8903" y="12805"/>
                  </a:lnTo>
                  <a:lnTo>
                    <a:pt x="8903" y="3916"/>
                  </a:lnTo>
                  <a:lnTo>
                    <a:pt x="4417"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0" name="Google Shape;5560;p52"/>
            <p:cNvSpPr/>
            <p:nvPr/>
          </p:nvSpPr>
          <p:spPr>
            <a:xfrm>
              <a:off x="6284125" y="3214475"/>
              <a:ext cx="69675" cy="69350"/>
            </a:xfrm>
            <a:custGeom>
              <a:avLst/>
              <a:gdLst/>
              <a:ahLst/>
              <a:cxnLst/>
              <a:rect l="l" t="t" r="r" b="b"/>
              <a:pathLst>
                <a:path w="2787" h="2774" extrusionOk="0">
                  <a:moveTo>
                    <a:pt x="1359" y="1"/>
                  </a:moveTo>
                  <a:cubicBezTo>
                    <a:pt x="626" y="1"/>
                    <a:pt x="0" y="626"/>
                    <a:pt x="0" y="1360"/>
                  </a:cubicBezTo>
                  <a:cubicBezTo>
                    <a:pt x="0" y="2148"/>
                    <a:pt x="626" y="2774"/>
                    <a:pt x="1359" y="2774"/>
                  </a:cubicBezTo>
                  <a:cubicBezTo>
                    <a:pt x="2161" y="2774"/>
                    <a:pt x="2787" y="2148"/>
                    <a:pt x="2787" y="1360"/>
                  </a:cubicBezTo>
                  <a:cubicBezTo>
                    <a:pt x="2787" y="626"/>
                    <a:pt x="2161" y="1"/>
                    <a:pt x="135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1" name="Google Shape;5561;p52"/>
            <p:cNvSpPr/>
            <p:nvPr/>
          </p:nvSpPr>
          <p:spPr>
            <a:xfrm>
              <a:off x="6289900" y="3219925"/>
              <a:ext cx="58125" cy="58125"/>
            </a:xfrm>
            <a:custGeom>
              <a:avLst/>
              <a:gdLst/>
              <a:ahLst/>
              <a:cxnLst/>
              <a:rect l="l" t="t" r="r" b="b"/>
              <a:pathLst>
                <a:path w="2325" h="2325" extrusionOk="0">
                  <a:moveTo>
                    <a:pt x="1128" y="0"/>
                  </a:moveTo>
                  <a:cubicBezTo>
                    <a:pt x="517" y="0"/>
                    <a:pt x="0" y="517"/>
                    <a:pt x="0" y="1142"/>
                  </a:cubicBezTo>
                  <a:cubicBezTo>
                    <a:pt x="0" y="1822"/>
                    <a:pt x="517" y="2325"/>
                    <a:pt x="1128" y="2325"/>
                  </a:cubicBezTo>
                  <a:cubicBezTo>
                    <a:pt x="1754" y="2325"/>
                    <a:pt x="2325" y="1822"/>
                    <a:pt x="2325" y="1142"/>
                  </a:cubicBezTo>
                  <a:cubicBezTo>
                    <a:pt x="2325" y="517"/>
                    <a:pt x="1754" y="0"/>
                    <a:pt x="11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2" name="Google Shape;5562;p52"/>
            <p:cNvSpPr/>
            <p:nvPr/>
          </p:nvSpPr>
          <p:spPr>
            <a:xfrm>
              <a:off x="6287175" y="3217200"/>
              <a:ext cx="62200" cy="63900"/>
            </a:xfrm>
            <a:custGeom>
              <a:avLst/>
              <a:gdLst/>
              <a:ahLst/>
              <a:cxnLst/>
              <a:rect l="l" t="t" r="r" b="b"/>
              <a:pathLst>
                <a:path w="2488" h="2556" extrusionOk="0">
                  <a:moveTo>
                    <a:pt x="1074" y="1"/>
                  </a:moveTo>
                  <a:lnTo>
                    <a:pt x="1074" y="1074"/>
                  </a:lnTo>
                  <a:lnTo>
                    <a:pt x="1" y="1074"/>
                  </a:lnTo>
                  <a:lnTo>
                    <a:pt x="1" y="1469"/>
                  </a:lnTo>
                  <a:lnTo>
                    <a:pt x="1074" y="1469"/>
                  </a:lnTo>
                  <a:lnTo>
                    <a:pt x="1074" y="2556"/>
                  </a:lnTo>
                  <a:lnTo>
                    <a:pt x="1469" y="2556"/>
                  </a:lnTo>
                  <a:lnTo>
                    <a:pt x="1469" y="1469"/>
                  </a:lnTo>
                  <a:lnTo>
                    <a:pt x="2488" y="1469"/>
                  </a:lnTo>
                  <a:lnTo>
                    <a:pt x="2488" y="1074"/>
                  </a:lnTo>
                  <a:lnTo>
                    <a:pt x="1469" y="1074"/>
                  </a:lnTo>
                  <a:lnTo>
                    <a:pt x="1469"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3" name="Google Shape;5563;p52"/>
            <p:cNvSpPr/>
            <p:nvPr/>
          </p:nvSpPr>
          <p:spPr>
            <a:xfrm>
              <a:off x="6287175" y="3316425"/>
              <a:ext cx="64925" cy="30950"/>
            </a:xfrm>
            <a:custGeom>
              <a:avLst/>
              <a:gdLst/>
              <a:ahLst/>
              <a:cxnLst/>
              <a:rect l="l" t="t" r="r" b="b"/>
              <a:pathLst>
                <a:path w="2597" h="1238" extrusionOk="0">
                  <a:moveTo>
                    <a:pt x="1577" y="1"/>
                  </a:moveTo>
                  <a:lnTo>
                    <a:pt x="735" y="55"/>
                  </a:lnTo>
                  <a:lnTo>
                    <a:pt x="109" y="503"/>
                  </a:lnTo>
                  <a:lnTo>
                    <a:pt x="55" y="1020"/>
                  </a:lnTo>
                  <a:lnTo>
                    <a:pt x="1" y="1237"/>
                  </a:lnTo>
                  <a:lnTo>
                    <a:pt x="2597" y="1237"/>
                  </a:lnTo>
                  <a:lnTo>
                    <a:pt x="2379" y="503"/>
                  </a:lnTo>
                  <a:lnTo>
                    <a:pt x="157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4" name="Google Shape;5564;p52"/>
            <p:cNvSpPr/>
            <p:nvPr/>
          </p:nvSpPr>
          <p:spPr>
            <a:xfrm>
              <a:off x="6280050" y="3310650"/>
              <a:ext cx="76475" cy="167200"/>
            </a:xfrm>
            <a:custGeom>
              <a:avLst/>
              <a:gdLst/>
              <a:ahLst/>
              <a:cxnLst/>
              <a:rect l="l" t="t" r="r" b="b"/>
              <a:pathLst>
                <a:path w="3059" h="6688" extrusionOk="0">
                  <a:moveTo>
                    <a:pt x="1590" y="395"/>
                  </a:moveTo>
                  <a:cubicBezTo>
                    <a:pt x="1699" y="395"/>
                    <a:pt x="1808" y="395"/>
                    <a:pt x="1930" y="449"/>
                  </a:cubicBezTo>
                  <a:lnTo>
                    <a:pt x="1522" y="1197"/>
                  </a:lnTo>
                  <a:lnTo>
                    <a:pt x="1128" y="449"/>
                  </a:lnTo>
                  <a:cubicBezTo>
                    <a:pt x="1251" y="395"/>
                    <a:pt x="1359" y="395"/>
                    <a:pt x="1522" y="395"/>
                  </a:cubicBezTo>
                  <a:close/>
                  <a:moveTo>
                    <a:pt x="911" y="571"/>
                  </a:moveTo>
                  <a:lnTo>
                    <a:pt x="1305" y="1305"/>
                  </a:lnTo>
                  <a:lnTo>
                    <a:pt x="394" y="1305"/>
                  </a:lnTo>
                  <a:cubicBezTo>
                    <a:pt x="449" y="1129"/>
                    <a:pt x="571" y="789"/>
                    <a:pt x="911" y="571"/>
                  </a:cubicBezTo>
                  <a:close/>
                  <a:moveTo>
                    <a:pt x="2202" y="571"/>
                  </a:moveTo>
                  <a:cubicBezTo>
                    <a:pt x="2488" y="789"/>
                    <a:pt x="2610" y="1129"/>
                    <a:pt x="2664" y="1305"/>
                  </a:cubicBezTo>
                  <a:lnTo>
                    <a:pt x="1754" y="1305"/>
                  </a:lnTo>
                  <a:lnTo>
                    <a:pt x="2202" y="571"/>
                  </a:lnTo>
                  <a:close/>
                  <a:moveTo>
                    <a:pt x="2664" y="1591"/>
                  </a:moveTo>
                  <a:lnTo>
                    <a:pt x="2664" y="6348"/>
                  </a:lnTo>
                  <a:lnTo>
                    <a:pt x="394" y="6348"/>
                  </a:lnTo>
                  <a:lnTo>
                    <a:pt x="394" y="1591"/>
                  </a:lnTo>
                  <a:close/>
                  <a:moveTo>
                    <a:pt x="1522" y="0"/>
                  </a:moveTo>
                  <a:lnTo>
                    <a:pt x="1305" y="55"/>
                  </a:lnTo>
                  <a:cubicBezTo>
                    <a:pt x="286" y="177"/>
                    <a:pt x="0" y="1020"/>
                    <a:pt x="0" y="1468"/>
                  </a:cubicBezTo>
                  <a:lnTo>
                    <a:pt x="0" y="6688"/>
                  </a:lnTo>
                  <a:lnTo>
                    <a:pt x="3058" y="6688"/>
                  </a:lnTo>
                  <a:lnTo>
                    <a:pt x="3058" y="1468"/>
                  </a:lnTo>
                  <a:cubicBezTo>
                    <a:pt x="3058" y="1020"/>
                    <a:pt x="2773" y="177"/>
                    <a:pt x="1754" y="55"/>
                  </a:cubicBezTo>
                  <a:lnTo>
                    <a:pt x="1590"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5" name="Google Shape;5565;p52"/>
            <p:cNvSpPr/>
            <p:nvPr/>
          </p:nvSpPr>
          <p:spPr>
            <a:xfrm>
              <a:off x="6331025" y="3404100"/>
              <a:ext cx="9875" cy="8525"/>
            </a:xfrm>
            <a:custGeom>
              <a:avLst/>
              <a:gdLst/>
              <a:ahLst/>
              <a:cxnLst/>
              <a:rect l="l" t="t" r="r" b="b"/>
              <a:pathLst>
                <a:path w="395" h="341" extrusionOk="0">
                  <a:moveTo>
                    <a:pt x="231" y="0"/>
                  </a:moveTo>
                  <a:cubicBezTo>
                    <a:pt x="109" y="0"/>
                    <a:pt x="0" y="55"/>
                    <a:pt x="0" y="177"/>
                  </a:cubicBezTo>
                  <a:cubicBezTo>
                    <a:pt x="0" y="231"/>
                    <a:pt x="109" y="340"/>
                    <a:pt x="231" y="340"/>
                  </a:cubicBezTo>
                  <a:cubicBezTo>
                    <a:pt x="285" y="340"/>
                    <a:pt x="394" y="231"/>
                    <a:pt x="394" y="177"/>
                  </a:cubicBezTo>
                  <a:cubicBezTo>
                    <a:pt x="394" y="55"/>
                    <a:pt x="285" y="0"/>
                    <a:pt x="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6" name="Google Shape;5566;p52"/>
            <p:cNvSpPr/>
            <p:nvPr/>
          </p:nvSpPr>
          <p:spPr>
            <a:xfrm>
              <a:off x="6298400" y="3355850"/>
              <a:ext cx="42500" cy="49625"/>
            </a:xfrm>
            <a:custGeom>
              <a:avLst/>
              <a:gdLst/>
              <a:ahLst/>
              <a:cxnLst/>
              <a:rect l="l" t="t" r="r" b="b"/>
              <a:pathLst>
                <a:path w="1700" h="1985" extrusionOk="0">
                  <a:moveTo>
                    <a:pt x="0" y="0"/>
                  </a:moveTo>
                  <a:lnTo>
                    <a:pt x="0" y="1985"/>
                  </a:lnTo>
                  <a:lnTo>
                    <a:pt x="1128" y="1985"/>
                  </a:lnTo>
                  <a:cubicBezTo>
                    <a:pt x="1128" y="1985"/>
                    <a:pt x="1226" y="1757"/>
                    <a:pt x="1567" y="1757"/>
                  </a:cubicBezTo>
                  <a:cubicBezTo>
                    <a:pt x="1607" y="1757"/>
                    <a:pt x="1651" y="1760"/>
                    <a:pt x="1699" y="1767"/>
                  </a:cubicBezTo>
                  <a:lnTo>
                    <a:pt x="1699"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7" name="Google Shape;5567;p52"/>
            <p:cNvSpPr/>
            <p:nvPr/>
          </p:nvSpPr>
          <p:spPr>
            <a:xfrm>
              <a:off x="6298400" y="3411225"/>
              <a:ext cx="42500" cy="51000"/>
            </a:xfrm>
            <a:custGeom>
              <a:avLst/>
              <a:gdLst/>
              <a:ahLst/>
              <a:cxnLst/>
              <a:rect l="l" t="t" r="r" b="b"/>
              <a:pathLst>
                <a:path w="1700" h="2040" extrusionOk="0">
                  <a:moveTo>
                    <a:pt x="0" y="1"/>
                  </a:moveTo>
                  <a:lnTo>
                    <a:pt x="0" y="2040"/>
                  </a:lnTo>
                  <a:lnTo>
                    <a:pt x="1699" y="2040"/>
                  </a:lnTo>
                  <a:lnTo>
                    <a:pt x="1699" y="232"/>
                  </a:lnTo>
                  <a:cubicBezTo>
                    <a:pt x="1660" y="237"/>
                    <a:pt x="1624" y="239"/>
                    <a:pt x="1589" y="239"/>
                  </a:cubicBezTo>
                  <a:cubicBezTo>
                    <a:pt x="1230" y="239"/>
                    <a:pt x="1128" y="1"/>
                    <a:pt x="112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8" name="Google Shape;5568;p52"/>
            <p:cNvSpPr/>
            <p:nvPr/>
          </p:nvSpPr>
          <p:spPr>
            <a:xfrm>
              <a:off x="6175375" y="3126475"/>
              <a:ext cx="287175" cy="143475"/>
            </a:xfrm>
            <a:custGeom>
              <a:avLst/>
              <a:gdLst/>
              <a:ahLst/>
              <a:cxnLst/>
              <a:rect l="l" t="t" r="r" b="b"/>
              <a:pathLst>
                <a:path w="11487" h="5739" extrusionOk="0">
                  <a:moveTo>
                    <a:pt x="5709" y="0"/>
                  </a:moveTo>
                  <a:cubicBezTo>
                    <a:pt x="5546" y="0"/>
                    <a:pt x="5370" y="68"/>
                    <a:pt x="5261" y="177"/>
                  </a:cubicBezTo>
                  <a:lnTo>
                    <a:pt x="341" y="4418"/>
                  </a:lnTo>
                  <a:cubicBezTo>
                    <a:pt x="1" y="4649"/>
                    <a:pt x="1" y="5166"/>
                    <a:pt x="273" y="5437"/>
                  </a:cubicBezTo>
                  <a:cubicBezTo>
                    <a:pt x="406" y="5633"/>
                    <a:pt x="633" y="5738"/>
                    <a:pt x="854" y="5738"/>
                  </a:cubicBezTo>
                  <a:cubicBezTo>
                    <a:pt x="1017" y="5738"/>
                    <a:pt x="1177" y="5681"/>
                    <a:pt x="1292" y="5560"/>
                  </a:cubicBezTo>
                  <a:lnTo>
                    <a:pt x="5709" y="1767"/>
                  </a:lnTo>
                  <a:lnTo>
                    <a:pt x="10127" y="5560"/>
                  </a:lnTo>
                  <a:cubicBezTo>
                    <a:pt x="10271" y="5681"/>
                    <a:pt x="10438" y="5738"/>
                    <a:pt x="10603" y="5738"/>
                  </a:cubicBezTo>
                  <a:cubicBezTo>
                    <a:pt x="10827" y="5738"/>
                    <a:pt x="11050" y="5633"/>
                    <a:pt x="11214" y="5437"/>
                  </a:cubicBezTo>
                  <a:cubicBezTo>
                    <a:pt x="11486" y="5166"/>
                    <a:pt x="11432" y="4649"/>
                    <a:pt x="11146" y="4418"/>
                  </a:cubicBezTo>
                  <a:lnTo>
                    <a:pt x="6226" y="177"/>
                  </a:lnTo>
                  <a:cubicBezTo>
                    <a:pt x="6049" y="68"/>
                    <a:pt x="5886" y="0"/>
                    <a:pt x="57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69" name="Google Shape;5569;p52"/>
            <p:cNvSpPr/>
            <p:nvPr/>
          </p:nvSpPr>
          <p:spPr>
            <a:xfrm>
              <a:off x="6175375" y="3157725"/>
              <a:ext cx="284450" cy="112225"/>
            </a:xfrm>
            <a:custGeom>
              <a:avLst/>
              <a:gdLst/>
              <a:ahLst/>
              <a:cxnLst/>
              <a:rect l="l" t="t" r="r" b="b"/>
              <a:pathLst>
                <a:path w="11378" h="4489" extrusionOk="0">
                  <a:moveTo>
                    <a:pt x="5709" y="1"/>
                  </a:moveTo>
                  <a:cubicBezTo>
                    <a:pt x="5312" y="1"/>
                    <a:pt x="1975" y="3346"/>
                    <a:pt x="713" y="3346"/>
                  </a:cubicBezTo>
                  <a:cubicBezTo>
                    <a:pt x="551" y="3346"/>
                    <a:pt x="424" y="3291"/>
                    <a:pt x="341" y="3168"/>
                  </a:cubicBezTo>
                  <a:cubicBezTo>
                    <a:pt x="1" y="3399"/>
                    <a:pt x="1" y="3916"/>
                    <a:pt x="273" y="4187"/>
                  </a:cubicBezTo>
                  <a:cubicBezTo>
                    <a:pt x="406" y="4383"/>
                    <a:pt x="633" y="4488"/>
                    <a:pt x="854" y="4488"/>
                  </a:cubicBezTo>
                  <a:cubicBezTo>
                    <a:pt x="1017" y="4488"/>
                    <a:pt x="1177" y="4431"/>
                    <a:pt x="1292" y="4310"/>
                  </a:cubicBezTo>
                  <a:lnTo>
                    <a:pt x="5709" y="517"/>
                  </a:lnTo>
                  <a:lnTo>
                    <a:pt x="10127" y="4310"/>
                  </a:lnTo>
                  <a:cubicBezTo>
                    <a:pt x="10271" y="4431"/>
                    <a:pt x="10438" y="4488"/>
                    <a:pt x="10603" y="4488"/>
                  </a:cubicBezTo>
                  <a:cubicBezTo>
                    <a:pt x="10827" y="4488"/>
                    <a:pt x="11050" y="4383"/>
                    <a:pt x="11214" y="4187"/>
                  </a:cubicBezTo>
                  <a:cubicBezTo>
                    <a:pt x="11323" y="4079"/>
                    <a:pt x="11377" y="3970"/>
                    <a:pt x="11377" y="3793"/>
                  </a:cubicBezTo>
                  <a:lnTo>
                    <a:pt x="11377" y="3793"/>
                  </a:lnTo>
                  <a:cubicBezTo>
                    <a:pt x="11377" y="3793"/>
                    <a:pt x="11256" y="3885"/>
                    <a:pt x="11035" y="3885"/>
                  </a:cubicBezTo>
                  <a:cubicBezTo>
                    <a:pt x="10833" y="3885"/>
                    <a:pt x="10547" y="3807"/>
                    <a:pt x="10195" y="3508"/>
                  </a:cubicBezTo>
                  <a:cubicBezTo>
                    <a:pt x="9447" y="2950"/>
                    <a:pt x="6117" y="1"/>
                    <a:pt x="5709" y="1"/>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0" name="Google Shape;5570;p52"/>
            <p:cNvSpPr/>
            <p:nvPr/>
          </p:nvSpPr>
          <p:spPr>
            <a:xfrm>
              <a:off x="6148200" y="3461050"/>
              <a:ext cx="335750" cy="42300"/>
            </a:xfrm>
            <a:custGeom>
              <a:avLst/>
              <a:gdLst/>
              <a:ahLst/>
              <a:cxnLst/>
              <a:rect l="l" t="t" r="r" b="b"/>
              <a:pathLst>
                <a:path w="13430" h="1692" extrusionOk="0">
                  <a:moveTo>
                    <a:pt x="10746" y="0"/>
                  </a:moveTo>
                  <a:cubicBezTo>
                    <a:pt x="9567" y="0"/>
                    <a:pt x="8443" y="247"/>
                    <a:pt x="7544" y="441"/>
                  </a:cubicBezTo>
                  <a:cubicBezTo>
                    <a:pt x="7011" y="551"/>
                    <a:pt x="6477" y="595"/>
                    <a:pt x="5959" y="595"/>
                  </a:cubicBezTo>
                  <a:cubicBezTo>
                    <a:pt x="4880" y="595"/>
                    <a:pt x="3867" y="403"/>
                    <a:pt x="3059" y="210"/>
                  </a:cubicBezTo>
                  <a:cubicBezTo>
                    <a:pt x="2866" y="163"/>
                    <a:pt x="2671" y="143"/>
                    <a:pt x="2478" y="143"/>
                  </a:cubicBezTo>
                  <a:cubicBezTo>
                    <a:pt x="1539" y="143"/>
                    <a:pt x="620" y="629"/>
                    <a:pt x="0" y="1012"/>
                  </a:cubicBezTo>
                  <a:lnTo>
                    <a:pt x="0" y="1691"/>
                  </a:lnTo>
                  <a:lnTo>
                    <a:pt x="13430" y="1691"/>
                  </a:lnTo>
                  <a:lnTo>
                    <a:pt x="13430" y="550"/>
                  </a:lnTo>
                  <a:cubicBezTo>
                    <a:pt x="12553" y="141"/>
                    <a:pt x="11634" y="0"/>
                    <a:pt x="10746" y="0"/>
                  </a:cubicBezTo>
                  <a:close/>
                </a:path>
              </a:pathLst>
            </a:custGeom>
            <a:solidFill>
              <a:srgbClr val="E8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1" name="Google Shape;5571;p52"/>
            <p:cNvSpPr/>
            <p:nvPr/>
          </p:nvSpPr>
          <p:spPr>
            <a:xfrm>
              <a:off x="6214800" y="3467975"/>
              <a:ext cx="310275" cy="399300"/>
            </a:xfrm>
            <a:custGeom>
              <a:avLst/>
              <a:gdLst/>
              <a:ahLst/>
              <a:cxnLst/>
              <a:rect l="l" t="t" r="r" b="b"/>
              <a:pathLst>
                <a:path w="12411" h="15972" extrusionOk="0">
                  <a:moveTo>
                    <a:pt x="5668" y="1"/>
                  </a:moveTo>
                  <a:lnTo>
                    <a:pt x="2610" y="273"/>
                  </a:lnTo>
                  <a:cubicBezTo>
                    <a:pt x="2610" y="273"/>
                    <a:pt x="0" y="2203"/>
                    <a:pt x="626" y="3616"/>
                  </a:cubicBezTo>
                  <a:cubicBezTo>
                    <a:pt x="1251" y="4975"/>
                    <a:pt x="5832" y="6851"/>
                    <a:pt x="5668" y="9624"/>
                  </a:cubicBezTo>
                  <a:cubicBezTo>
                    <a:pt x="5492" y="12397"/>
                    <a:pt x="4418" y="14830"/>
                    <a:pt x="4595" y="15972"/>
                  </a:cubicBezTo>
                  <a:cubicBezTo>
                    <a:pt x="4595" y="15972"/>
                    <a:pt x="9569" y="14612"/>
                    <a:pt x="10766" y="14327"/>
                  </a:cubicBezTo>
                  <a:cubicBezTo>
                    <a:pt x="10766" y="14327"/>
                    <a:pt x="12410" y="9624"/>
                    <a:pt x="11445" y="7531"/>
                  </a:cubicBezTo>
                  <a:cubicBezTo>
                    <a:pt x="10195" y="4690"/>
                    <a:pt x="4132" y="2991"/>
                    <a:pt x="5668" y="1"/>
                  </a:cubicBezTo>
                  <a:close/>
                </a:path>
              </a:pathLst>
            </a:custGeom>
            <a:solidFill>
              <a:srgbClr val="D7DD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2" name="Google Shape;5572;p52"/>
            <p:cNvSpPr/>
            <p:nvPr/>
          </p:nvSpPr>
          <p:spPr>
            <a:xfrm>
              <a:off x="6377575" y="2808075"/>
              <a:ext cx="55400" cy="235175"/>
            </a:xfrm>
            <a:custGeom>
              <a:avLst/>
              <a:gdLst/>
              <a:ahLst/>
              <a:cxnLst/>
              <a:rect l="l" t="t" r="r" b="b"/>
              <a:pathLst>
                <a:path w="2216" h="9407" extrusionOk="0">
                  <a:moveTo>
                    <a:pt x="340" y="1"/>
                  </a:moveTo>
                  <a:lnTo>
                    <a:pt x="340" y="1"/>
                  </a:lnTo>
                  <a:cubicBezTo>
                    <a:pt x="1142" y="3059"/>
                    <a:pt x="571" y="5206"/>
                    <a:pt x="0" y="6905"/>
                  </a:cubicBezTo>
                  <a:cubicBezTo>
                    <a:pt x="231" y="7422"/>
                    <a:pt x="517" y="7870"/>
                    <a:pt x="748" y="8210"/>
                  </a:cubicBezTo>
                  <a:cubicBezTo>
                    <a:pt x="911" y="7870"/>
                    <a:pt x="1020" y="7476"/>
                    <a:pt x="1196" y="7028"/>
                  </a:cubicBezTo>
                  <a:cubicBezTo>
                    <a:pt x="2216" y="4418"/>
                    <a:pt x="340" y="1"/>
                    <a:pt x="340" y="1"/>
                  </a:cubicBezTo>
                  <a:close/>
                  <a:moveTo>
                    <a:pt x="340" y="8890"/>
                  </a:moveTo>
                  <a:cubicBezTo>
                    <a:pt x="340" y="9067"/>
                    <a:pt x="408" y="9230"/>
                    <a:pt x="408" y="9406"/>
                  </a:cubicBezTo>
                  <a:cubicBezTo>
                    <a:pt x="462" y="9230"/>
                    <a:pt x="517" y="9121"/>
                    <a:pt x="517" y="8944"/>
                  </a:cubicBezTo>
                  <a:cubicBezTo>
                    <a:pt x="408" y="8890"/>
                    <a:pt x="340" y="8890"/>
                    <a:pt x="340" y="8890"/>
                  </a:cubicBezTo>
                  <a:close/>
                </a:path>
              </a:pathLst>
            </a:custGeom>
            <a:solidFill>
              <a:srgbClr val="B8DC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3" name="Google Shape;5573;p52"/>
            <p:cNvSpPr/>
            <p:nvPr/>
          </p:nvSpPr>
          <p:spPr>
            <a:xfrm>
              <a:off x="6353775" y="2980700"/>
              <a:ext cx="45225" cy="123375"/>
            </a:xfrm>
            <a:custGeom>
              <a:avLst/>
              <a:gdLst/>
              <a:ahLst/>
              <a:cxnLst/>
              <a:rect l="l" t="t" r="r" b="b"/>
              <a:pathLst>
                <a:path w="1809" h="4935" extrusionOk="0">
                  <a:moveTo>
                    <a:pt x="952" y="0"/>
                  </a:moveTo>
                  <a:cubicBezTo>
                    <a:pt x="735" y="626"/>
                    <a:pt x="504" y="1251"/>
                    <a:pt x="395" y="1754"/>
                  </a:cubicBezTo>
                  <a:cubicBezTo>
                    <a:pt x="1" y="3738"/>
                    <a:pt x="1129" y="4934"/>
                    <a:pt x="1129" y="4934"/>
                  </a:cubicBezTo>
                  <a:lnTo>
                    <a:pt x="1808" y="4934"/>
                  </a:lnTo>
                  <a:cubicBezTo>
                    <a:pt x="1360" y="4132"/>
                    <a:pt x="1183" y="3521"/>
                    <a:pt x="1360" y="2501"/>
                  </a:cubicBezTo>
                  <a:cubicBezTo>
                    <a:pt x="1360" y="2325"/>
                    <a:pt x="1292" y="2162"/>
                    <a:pt x="1292" y="1985"/>
                  </a:cubicBezTo>
                  <a:lnTo>
                    <a:pt x="1292" y="1985"/>
                  </a:lnTo>
                  <a:cubicBezTo>
                    <a:pt x="1292" y="1985"/>
                    <a:pt x="1360" y="1985"/>
                    <a:pt x="1469" y="2039"/>
                  </a:cubicBezTo>
                  <a:cubicBezTo>
                    <a:pt x="1523" y="1822"/>
                    <a:pt x="1632" y="1591"/>
                    <a:pt x="1700" y="1305"/>
                  </a:cubicBezTo>
                  <a:cubicBezTo>
                    <a:pt x="1469" y="965"/>
                    <a:pt x="1183" y="517"/>
                    <a:pt x="952" y="0"/>
                  </a:cubicBezTo>
                  <a:close/>
                </a:path>
              </a:pathLst>
            </a:custGeom>
            <a:solidFill>
              <a:srgbClr val="A0CC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4" name="Google Shape;5574;p52"/>
            <p:cNvSpPr/>
            <p:nvPr/>
          </p:nvSpPr>
          <p:spPr>
            <a:xfrm>
              <a:off x="7002125" y="4500450"/>
              <a:ext cx="359550" cy="51225"/>
            </a:xfrm>
            <a:custGeom>
              <a:avLst/>
              <a:gdLst/>
              <a:ahLst/>
              <a:cxnLst/>
              <a:rect l="l" t="t" r="r" b="b"/>
              <a:pathLst>
                <a:path w="14382" h="2049" extrusionOk="0">
                  <a:moveTo>
                    <a:pt x="2514" y="1"/>
                  </a:moveTo>
                  <a:cubicBezTo>
                    <a:pt x="955" y="1"/>
                    <a:pt x="1" y="375"/>
                    <a:pt x="1" y="375"/>
                  </a:cubicBezTo>
                  <a:cubicBezTo>
                    <a:pt x="135" y="362"/>
                    <a:pt x="264" y="355"/>
                    <a:pt x="388" y="355"/>
                  </a:cubicBezTo>
                  <a:cubicBezTo>
                    <a:pt x="2204" y="355"/>
                    <a:pt x="3078" y="1753"/>
                    <a:pt x="5941" y="2020"/>
                  </a:cubicBezTo>
                  <a:cubicBezTo>
                    <a:pt x="6151" y="2040"/>
                    <a:pt x="6373" y="2049"/>
                    <a:pt x="6603" y="2049"/>
                  </a:cubicBezTo>
                  <a:cubicBezTo>
                    <a:pt x="9714" y="2049"/>
                    <a:pt x="14381" y="376"/>
                    <a:pt x="14381" y="375"/>
                  </a:cubicBezTo>
                  <a:lnTo>
                    <a:pt x="14381" y="375"/>
                  </a:lnTo>
                  <a:cubicBezTo>
                    <a:pt x="14381" y="376"/>
                    <a:pt x="11717" y="756"/>
                    <a:pt x="9015" y="756"/>
                  </a:cubicBezTo>
                  <a:cubicBezTo>
                    <a:pt x="7664" y="756"/>
                    <a:pt x="6303" y="661"/>
                    <a:pt x="5261" y="375"/>
                  </a:cubicBezTo>
                  <a:cubicBezTo>
                    <a:pt x="4223" y="95"/>
                    <a:pt x="3293" y="1"/>
                    <a:pt x="2514" y="1"/>
                  </a:cubicBezTo>
                  <a:close/>
                </a:path>
              </a:pathLst>
            </a:custGeom>
            <a:solidFill>
              <a:srgbClr val="E4EA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5" name="Google Shape;5575;p52"/>
            <p:cNvSpPr/>
            <p:nvPr/>
          </p:nvSpPr>
          <p:spPr>
            <a:xfrm>
              <a:off x="7449650" y="3776525"/>
              <a:ext cx="52350" cy="145800"/>
            </a:xfrm>
            <a:custGeom>
              <a:avLst/>
              <a:gdLst/>
              <a:ahLst/>
              <a:cxnLst/>
              <a:rect l="l" t="t" r="r" b="b"/>
              <a:pathLst>
                <a:path w="2094" h="5832" extrusionOk="0">
                  <a:moveTo>
                    <a:pt x="1" y="0"/>
                  </a:moveTo>
                  <a:lnTo>
                    <a:pt x="1" y="5831"/>
                  </a:lnTo>
                  <a:lnTo>
                    <a:pt x="2094" y="3901"/>
                  </a:lnTo>
                  <a:lnTo>
                    <a:pt x="2094" y="0"/>
                  </a:lnTo>
                  <a:close/>
                </a:path>
              </a:pathLst>
            </a:custGeom>
            <a:solidFill>
              <a:srgbClr val="847C6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6" name="Google Shape;5576;p52"/>
            <p:cNvSpPr/>
            <p:nvPr/>
          </p:nvSpPr>
          <p:spPr>
            <a:xfrm>
              <a:off x="7485000" y="3776525"/>
              <a:ext cx="17000" cy="97550"/>
            </a:xfrm>
            <a:custGeom>
              <a:avLst/>
              <a:gdLst/>
              <a:ahLst/>
              <a:cxnLst/>
              <a:rect l="l" t="t" r="r" b="b"/>
              <a:pathLst>
                <a:path w="680" h="3902" extrusionOk="0">
                  <a:moveTo>
                    <a:pt x="0" y="0"/>
                  </a:moveTo>
                  <a:lnTo>
                    <a:pt x="0" y="3901"/>
                  </a:lnTo>
                  <a:lnTo>
                    <a:pt x="680" y="3901"/>
                  </a:lnTo>
                  <a:lnTo>
                    <a:pt x="680" y="0"/>
                  </a:lnTo>
                  <a:close/>
                </a:path>
              </a:pathLst>
            </a:custGeom>
            <a:solidFill>
              <a:srgbClr val="736A5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7" name="Google Shape;5577;p52"/>
            <p:cNvSpPr/>
            <p:nvPr/>
          </p:nvSpPr>
          <p:spPr>
            <a:xfrm>
              <a:off x="7422475" y="3735400"/>
              <a:ext cx="107750" cy="46925"/>
            </a:xfrm>
            <a:custGeom>
              <a:avLst/>
              <a:gdLst/>
              <a:ahLst/>
              <a:cxnLst/>
              <a:rect l="l" t="t" r="r" b="b"/>
              <a:pathLst>
                <a:path w="4310" h="1877" extrusionOk="0">
                  <a:moveTo>
                    <a:pt x="1020" y="1"/>
                  </a:moveTo>
                  <a:cubicBezTo>
                    <a:pt x="462" y="1"/>
                    <a:pt x="0" y="395"/>
                    <a:pt x="0" y="966"/>
                  </a:cubicBezTo>
                  <a:cubicBezTo>
                    <a:pt x="0" y="1469"/>
                    <a:pt x="462" y="1876"/>
                    <a:pt x="1020" y="1876"/>
                  </a:cubicBezTo>
                  <a:lnTo>
                    <a:pt x="3290" y="1876"/>
                  </a:lnTo>
                  <a:cubicBezTo>
                    <a:pt x="3861" y="1876"/>
                    <a:pt x="4309" y="1469"/>
                    <a:pt x="4309" y="966"/>
                  </a:cubicBezTo>
                  <a:cubicBezTo>
                    <a:pt x="4309" y="395"/>
                    <a:pt x="3861" y="1"/>
                    <a:pt x="329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8" name="Google Shape;5578;p52"/>
            <p:cNvSpPr/>
            <p:nvPr/>
          </p:nvSpPr>
          <p:spPr>
            <a:xfrm>
              <a:off x="7422475" y="3742550"/>
              <a:ext cx="107750" cy="39775"/>
            </a:xfrm>
            <a:custGeom>
              <a:avLst/>
              <a:gdLst/>
              <a:ahLst/>
              <a:cxnLst/>
              <a:rect l="l" t="t" r="r" b="b"/>
              <a:pathLst>
                <a:path w="4310" h="1591" extrusionOk="0">
                  <a:moveTo>
                    <a:pt x="4024" y="0"/>
                  </a:moveTo>
                  <a:lnTo>
                    <a:pt x="4024" y="0"/>
                  </a:lnTo>
                  <a:cubicBezTo>
                    <a:pt x="4078" y="1074"/>
                    <a:pt x="2664" y="1183"/>
                    <a:pt x="1482" y="1183"/>
                  </a:cubicBezTo>
                  <a:cubicBezTo>
                    <a:pt x="340" y="1128"/>
                    <a:pt x="0" y="680"/>
                    <a:pt x="0" y="680"/>
                  </a:cubicBezTo>
                  <a:lnTo>
                    <a:pt x="0" y="680"/>
                  </a:lnTo>
                  <a:cubicBezTo>
                    <a:pt x="0" y="1183"/>
                    <a:pt x="462" y="1590"/>
                    <a:pt x="1020" y="1590"/>
                  </a:cubicBezTo>
                  <a:lnTo>
                    <a:pt x="3290" y="1590"/>
                  </a:lnTo>
                  <a:cubicBezTo>
                    <a:pt x="3861" y="1590"/>
                    <a:pt x="4309" y="1183"/>
                    <a:pt x="4309" y="680"/>
                  </a:cubicBezTo>
                  <a:cubicBezTo>
                    <a:pt x="4309" y="394"/>
                    <a:pt x="4255" y="163"/>
                    <a:pt x="4024" y="0"/>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79" name="Google Shape;5579;p52"/>
            <p:cNvSpPr/>
            <p:nvPr/>
          </p:nvSpPr>
          <p:spPr>
            <a:xfrm>
              <a:off x="7408550" y="3821725"/>
              <a:ext cx="366675" cy="529775"/>
            </a:xfrm>
            <a:custGeom>
              <a:avLst/>
              <a:gdLst/>
              <a:ahLst/>
              <a:cxnLst/>
              <a:rect l="l" t="t" r="r" b="b"/>
              <a:pathLst>
                <a:path w="14667" h="21191" extrusionOk="0">
                  <a:moveTo>
                    <a:pt x="7353" y="0"/>
                  </a:moveTo>
                  <a:lnTo>
                    <a:pt x="0" y="6456"/>
                  </a:lnTo>
                  <a:lnTo>
                    <a:pt x="0" y="21190"/>
                  </a:lnTo>
                  <a:lnTo>
                    <a:pt x="14666" y="21190"/>
                  </a:lnTo>
                  <a:lnTo>
                    <a:pt x="14666" y="6456"/>
                  </a:lnTo>
                  <a:lnTo>
                    <a:pt x="735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0" name="Google Shape;5580;p52"/>
            <p:cNvSpPr/>
            <p:nvPr/>
          </p:nvSpPr>
          <p:spPr>
            <a:xfrm>
              <a:off x="7534600" y="3915175"/>
              <a:ext cx="114550" cy="116225"/>
            </a:xfrm>
            <a:custGeom>
              <a:avLst/>
              <a:gdLst/>
              <a:ahLst/>
              <a:cxnLst/>
              <a:rect l="l" t="t" r="r" b="b"/>
              <a:pathLst>
                <a:path w="4582" h="4649" extrusionOk="0">
                  <a:moveTo>
                    <a:pt x="2311" y="0"/>
                  </a:moveTo>
                  <a:cubicBezTo>
                    <a:pt x="1020" y="0"/>
                    <a:pt x="1" y="1074"/>
                    <a:pt x="1" y="2324"/>
                  </a:cubicBezTo>
                  <a:cubicBezTo>
                    <a:pt x="1" y="3629"/>
                    <a:pt x="1020" y="4649"/>
                    <a:pt x="2311" y="4649"/>
                  </a:cubicBezTo>
                  <a:cubicBezTo>
                    <a:pt x="3562" y="4649"/>
                    <a:pt x="4581" y="3629"/>
                    <a:pt x="4581" y="2324"/>
                  </a:cubicBezTo>
                  <a:cubicBezTo>
                    <a:pt x="4581" y="1074"/>
                    <a:pt x="3562" y="0"/>
                    <a:pt x="231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1" name="Google Shape;5581;p52"/>
            <p:cNvSpPr/>
            <p:nvPr/>
          </p:nvSpPr>
          <p:spPr>
            <a:xfrm>
              <a:off x="7544450" y="3925025"/>
              <a:ext cx="94850" cy="96525"/>
            </a:xfrm>
            <a:custGeom>
              <a:avLst/>
              <a:gdLst/>
              <a:ahLst/>
              <a:cxnLst/>
              <a:rect l="l" t="t" r="r" b="b"/>
              <a:pathLst>
                <a:path w="3794" h="3861" extrusionOk="0">
                  <a:moveTo>
                    <a:pt x="1917" y="0"/>
                  </a:moveTo>
                  <a:cubicBezTo>
                    <a:pt x="844" y="0"/>
                    <a:pt x="1" y="911"/>
                    <a:pt x="1" y="1930"/>
                  </a:cubicBezTo>
                  <a:cubicBezTo>
                    <a:pt x="1" y="3004"/>
                    <a:pt x="844" y="3860"/>
                    <a:pt x="1917" y="3860"/>
                  </a:cubicBezTo>
                  <a:cubicBezTo>
                    <a:pt x="2937" y="3860"/>
                    <a:pt x="3793" y="3004"/>
                    <a:pt x="3793" y="1930"/>
                  </a:cubicBezTo>
                  <a:cubicBezTo>
                    <a:pt x="3793" y="911"/>
                    <a:pt x="2937" y="0"/>
                    <a:pt x="191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2" name="Google Shape;5582;p52"/>
            <p:cNvSpPr/>
            <p:nvPr/>
          </p:nvSpPr>
          <p:spPr>
            <a:xfrm>
              <a:off x="7540050" y="3922300"/>
              <a:ext cx="103325" cy="103325"/>
            </a:xfrm>
            <a:custGeom>
              <a:avLst/>
              <a:gdLst/>
              <a:ahLst/>
              <a:cxnLst/>
              <a:rect l="l" t="t" r="r" b="b"/>
              <a:pathLst>
                <a:path w="4133" h="4133" extrusionOk="0">
                  <a:moveTo>
                    <a:pt x="1754" y="0"/>
                  </a:moveTo>
                  <a:lnTo>
                    <a:pt x="1754" y="1700"/>
                  </a:lnTo>
                  <a:lnTo>
                    <a:pt x="0" y="1700"/>
                  </a:lnTo>
                  <a:lnTo>
                    <a:pt x="0" y="2379"/>
                  </a:lnTo>
                  <a:lnTo>
                    <a:pt x="1754" y="2379"/>
                  </a:lnTo>
                  <a:lnTo>
                    <a:pt x="1754" y="4133"/>
                  </a:lnTo>
                  <a:lnTo>
                    <a:pt x="2379" y="4133"/>
                  </a:lnTo>
                  <a:lnTo>
                    <a:pt x="2379" y="2379"/>
                  </a:lnTo>
                  <a:lnTo>
                    <a:pt x="4132" y="2379"/>
                  </a:lnTo>
                  <a:lnTo>
                    <a:pt x="4132" y="1700"/>
                  </a:lnTo>
                  <a:lnTo>
                    <a:pt x="2379" y="1700"/>
                  </a:lnTo>
                  <a:lnTo>
                    <a:pt x="2379"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3" name="Google Shape;5583;p52"/>
            <p:cNvSpPr/>
            <p:nvPr/>
          </p:nvSpPr>
          <p:spPr>
            <a:xfrm>
              <a:off x="7537325" y="4085075"/>
              <a:ext cx="106050" cy="50975"/>
            </a:xfrm>
            <a:custGeom>
              <a:avLst/>
              <a:gdLst/>
              <a:ahLst/>
              <a:cxnLst/>
              <a:rect l="l" t="t" r="r" b="b"/>
              <a:pathLst>
                <a:path w="4242" h="2039" extrusionOk="0">
                  <a:moveTo>
                    <a:pt x="1700" y="0"/>
                  </a:moveTo>
                  <a:lnTo>
                    <a:pt x="340" y="856"/>
                  </a:lnTo>
                  <a:lnTo>
                    <a:pt x="1" y="2039"/>
                  </a:lnTo>
                  <a:lnTo>
                    <a:pt x="4241" y="1985"/>
                  </a:lnTo>
                  <a:lnTo>
                    <a:pt x="4187" y="1645"/>
                  </a:lnTo>
                  <a:lnTo>
                    <a:pt x="4078" y="802"/>
                  </a:lnTo>
                  <a:lnTo>
                    <a:pt x="3059" y="55"/>
                  </a:lnTo>
                  <a:lnTo>
                    <a:pt x="170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4" name="Google Shape;5584;p52"/>
            <p:cNvSpPr/>
            <p:nvPr/>
          </p:nvSpPr>
          <p:spPr>
            <a:xfrm>
              <a:off x="7528825" y="4075200"/>
              <a:ext cx="126100" cy="276300"/>
            </a:xfrm>
            <a:custGeom>
              <a:avLst/>
              <a:gdLst/>
              <a:ahLst/>
              <a:cxnLst/>
              <a:rect l="l" t="t" r="r" b="b"/>
              <a:pathLst>
                <a:path w="5044" h="11052" extrusionOk="0">
                  <a:moveTo>
                    <a:pt x="2542" y="626"/>
                  </a:moveTo>
                  <a:cubicBezTo>
                    <a:pt x="2828" y="626"/>
                    <a:pt x="3005" y="681"/>
                    <a:pt x="3168" y="735"/>
                  </a:cubicBezTo>
                  <a:lnTo>
                    <a:pt x="2542" y="1931"/>
                  </a:lnTo>
                  <a:lnTo>
                    <a:pt x="1863" y="735"/>
                  </a:lnTo>
                  <a:cubicBezTo>
                    <a:pt x="2040" y="681"/>
                    <a:pt x="2203" y="626"/>
                    <a:pt x="2488" y="626"/>
                  </a:cubicBezTo>
                  <a:close/>
                  <a:moveTo>
                    <a:pt x="1469" y="912"/>
                  </a:moveTo>
                  <a:lnTo>
                    <a:pt x="2148" y="2149"/>
                  </a:lnTo>
                  <a:lnTo>
                    <a:pt x="680" y="2149"/>
                  </a:lnTo>
                  <a:cubicBezTo>
                    <a:pt x="735" y="1809"/>
                    <a:pt x="911" y="1251"/>
                    <a:pt x="1469" y="912"/>
                  </a:cubicBezTo>
                  <a:close/>
                  <a:moveTo>
                    <a:pt x="3562" y="912"/>
                  </a:moveTo>
                  <a:cubicBezTo>
                    <a:pt x="4133" y="1251"/>
                    <a:pt x="4309" y="1809"/>
                    <a:pt x="4364" y="2149"/>
                  </a:cubicBezTo>
                  <a:lnTo>
                    <a:pt x="2882" y="2149"/>
                  </a:lnTo>
                  <a:lnTo>
                    <a:pt x="3562" y="912"/>
                  </a:lnTo>
                  <a:close/>
                  <a:moveTo>
                    <a:pt x="4418" y="2665"/>
                  </a:moveTo>
                  <a:lnTo>
                    <a:pt x="4418" y="10481"/>
                  </a:lnTo>
                  <a:lnTo>
                    <a:pt x="680" y="10481"/>
                  </a:lnTo>
                  <a:lnTo>
                    <a:pt x="680" y="2665"/>
                  </a:lnTo>
                  <a:close/>
                  <a:moveTo>
                    <a:pt x="2434" y="1"/>
                  </a:moveTo>
                  <a:lnTo>
                    <a:pt x="2148" y="55"/>
                  </a:lnTo>
                  <a:cubicBezTo>
                    <a:pt x="449" y="286"/>
                    <a:pt x="1" y="1700"/>
                    <a:pt x="1" y="2434"/>
                  </a:cubicBezTo>
                  <a:lnTo>
                    <a:pt x="1" y="11051"/>
                  </a:lnTo>
                  <a:lnTo>
                    <a:pt x="5043" y="11051"/>
                  </a:lnTo>
                  <a:lnTo>
                    <a:pt x="5043" y="2434"/>
                  </a:lnTo>
                  <a:cubicBezTo>
                    <a:pt x="5043" y="1700"/>
                    <a:pt x="4581" y="286"/>
                    <a:pt x="2882" y="55"/>
                  </a:cubicBezTo>
                  <a:lnTo>
                    <a:pt x="254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5" name="Google Shape;5585;p52"/>
            <p:cNvSpPr/>
            <p:nvPr/>
          </p:nvSpPr>
          <p:spPr>
            <a:xfrm>
              <a:off x="7555675" y="4228125"/>
              <a:ext cx="14300" cy="14300"/>
            </a:xfrm>
            <a:custGeom>
              <a:avLst/>
              <a:gdLst/>
              <a:ahLst/>
              <a:cxnLst/>
              <a:rect l="l" t="t" r="r" b="b"/>
              <a:pathLst>
                <a:path w="572" h="572" extrusionOk="0">
                  <a:moveTo>
                    <a:pt x="286" y="1"/>
                  </a:moveTo>
                  <a:cubicBezTo>
                    <a:pt x="109" y="1"/>
                    <a:pt x="0" y="177"/>
                    <a:pt x="0" y="286"/>
                  </a:cubicBezTo>
                  <a:cubicBezTo>
                    <a:pt x="0" y="449"/>
                    <a:pt x="109" y="571"/>
                    <a:pt x="286" y="571"/>
                  </a:cubicBezTo>
                  <a:cubicBezTo>
                    <a:pt x="449" y="571"/>
                    <a:pt x="571" y="449"/>
                    <a:pt x="571" y="286"/>
                  </a:cubicBezTo>
                  <a:cubicBezTo>
                    <a:pt x="571" y="177"/>
                    <a:pt x="449" y="1"/>
                    <a:pt x="28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6" name="Google Shape;5586;p52"/>
            <p:cNvSpPr/>
            <p:nvPr/>
          </p:nvSpPr>
          <p:spPr>
            <a:xfrm>
              <a:off x="7555675" y="4150300"/>
              <a:ext cx="70700" cy="80575"/>
            </a:xfrm>
            <a:custGeom>
              <a:avLst/>
              <a:gdLst/>
              <a:ahLst/>
              <a:cxnLst/>
              <a:rect l="l" t="t" r="r" b="b"/>
              <a:pathLst>
                <a:path w="2828" h="3223" extrusionOk="0">
                  <a:moveTo>
                    <a:pt x="0" y="1"/>
                  </a:moveTo>
                  <a:lnTo>
                    <a:pt x="0" y="2828"/>
                  </a:lnTo>
                  <a:cubicBezTo>
                    <a:pt x="72" y="2817"/>
                    <a:pt x="138" y="2813"/>
                    <a:pt x="200" y="2813"/>
                  </a:cubicBezTo>
                  <a:cubicBezTo>
                    <a:pt x="767" y="2813"/>
                    <a:pt x="911" y="3222"/>
                    <a:pt x="911" y="3222"/>
                  </a:cubicBezTo>
                  <a:lnTo>
                    <a:pt x="2828" y="3222"/>
                  </a:lnTo>
                  <a:lnTo>
                    <a:pt x="2828"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7" name="Google Shape;5587;p52"/>
            <p:cNvSpPr/>
            <p:nvPr/>
          </p:nvSpPr>
          <p:spPr>
            <a:xfrm>
              <a:off x="7555675" y="4241050"/>
              <a:ext cx="70700" cy="84975"/>
            </a:xfrm>
            <a:custGeom>
              <a:avLst/>
              <a:gdLst/>
              <a:ahLst/>
              <a:cxnLst/>
              <a:rect l="l" t="t" r="r" b="b"/>
              <a:pathLst>
                <a:path w="2828" h="3399" extrusionOk="0">
                  <a:moveTo>
                    <a:pt x="911" y="0"/>
                  </a:moveTo>
                  <a:cubicBezTo>
                    <a:pt x="911" y="0"/>
                    <a:pt x="767" y="410"/>
                    <a:pt x="200" y="410"/>
                  </a:cubicBezTo>
                  <a:cubicBezTo>
                    <a:pt x="138" y="410"/>
                    <a:pt x="72" y="405"/>
                    <a:pt x="0" y="394"/>
                  </a:cubicBezTo>
                  <a:lnTo>
                    <a:pt x="0" y="3398"/>
                  </a:lnTo>
                  <a:lnTo>
                    <a:pt x="2828" y="3398"/>
                  </a:lnTo>
                  <a:lnTo>
                    <a:pt x="2828"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8" name="Google Shape;5588;p52"/>
            <p:cNvSpPr/>
            <p:nvPr/>
          </p:nvSpPr>
          <p:spPr>
            <a:xfrm>
              <a:off x="7354500" y="3772100"/>
              <a:ext cx="474400" cy="235675"/>
            </a:xfrm>
            <a:custGeom>
              <a:avLst/>
              <a:gdLst/>
              <a:ahLst/>
              <a:cxnLst/>
              <a:rect l="l" t="t" r="r" b="b"/>
              <a:pathLst>
                <a:path w="18976" h="9427" extrusionOk="0">
                  <a:moveTo>
                    <a:pt x="9515" y="1"/>
                  </a:moveTo>
                  <a:cubicBezTo>
                    <a:pt x="9244" y="1"/>
                    <a:pt x="8958" y="123"/>
                    <a:pt x="8727" y="286"/>
                  </a:cubicBezTo>
                  <a:lnTo>
                    <a:pt x="572" y="7259"/>
                  </a:lnTo>
                  <a:cubicBezTo>
                    <a:pt x="69" y="7708"/>
                    <a:pt x="1" y="8441"/>
                    <a:pt x="463" y="8958"/>
                  </a:cubicBezTo>
                  <a:cubicBezTo>
                    <a:pt x="713" y="9268"/>
                    <a:pt x="1068" y="9427"/>
                    <a:pt x="1413" y="9427"/>
                  </a:cubicBezTo>
                  <a:cubicBezTo>
                    <a:pt x="1688" y="9427"/>
                    <a:pt x="1957" y="9326"/>
                    <a:pt x="2162" y="9121"/>
                  </a:cubicBezTo>
                  <a:lnTo>
                    <a:pt x="9515" y="2896"/>
                  </a:lnTo>
                  <a:lnTo>
                    <a:pt x="16828" y="9121"/>
                  </a:lnTo>
                  <a:cubicBezTo>
                    <a:pt x="17027" y="9326"/>
                    <a:pt x="17295" y="9427"/>
                    <a:pt x="17572" y="9427"/>
                  </a:cubicBezTo>
                  <a:cubicBezTo>
                    <a:pt x="17918" y="9427"/>
                    <a:pt x="18277" y="9268"/>
                    <a:pt x="18527" y="8958"/>
                  </a:cubicBezTo>
                  <a:cubicBezTo>
                    <a:pt x="18976" y="8441"/>
                    <a:pt x="18921" y="7708"/>
                    <a:pt x="18418" y="7259"/>
                  </a:cubicBezTo>
                  <a:lnTo>
                    <a:pt x="10263" y="286"/>
                  </a:lnTo>
                  <a:cubicBezTo>
                    <a:pt x="10032" y="123"/>
                    <a:pt x="9801" y="1"/>
                    <a:pt x="951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89" name="Google Shape;5589;p52"/>
            <p:cNvSpPr/>
            <p:nvPr/>
          </p:nvSpPr>
          <p:spPr>
            <a:xfrm>
              <a:off x="7358925" y="3821725"/>
              <a:ext cx="469975" cy="186050"/>
            </a:xfrm>
            <a:custGeom>
              <a:avLst/>
              <a:gdLst/>
              <a:ahLst/>
              <a:cxnLst/>
              <a:rect l="l" t="t" r="r" b="b"/>
              <a:pathLst>
                <a:path w="18799" h="7442" extrusionOk="0">
                  <a:moveTo>
                    <a:pt x="9338" y="0"/>
                  </a:moveTo>
                  <a:cubicBezTo>
                    <a:pt x="8659" y="0"/>
                    <a:pt x="3168" y="4880"/>
                    <a:pt x="1985" y="5899"/>
                  </a:cubicBezTo>
                  <a:cubicBezTo>
                    <a:pt x="1377" y="6362"/>
                    <a:pt x="891" y="6481"/>
                    <a:pt x="553" y="6481"/>
                  </a:cubicBezTo>
                  <a:cubicBezTo>
                    <a:pt x="194" y="6481"/>
                    <a:pt x="1" y="6348"/>
                    <a:pt x="1" y="6348"/>
                  </a:cubicBezTo>
                  <a:lnTo>
                    <a:pt x="1" y="6348"/>
                  </a:lnTo>
                  <a:cubicBezTo>
                    <a:pt x="55" y="6579"/>
                    <a:pt x="109" y="6796"/>
                    <a:pt x="286" y="6973"/>
                  </a:cubicBezTo>
                  <a:cubicBezTo>
                    <a:pt x="536" y="7283"/>
                    <a:pt x="891" y="7442"/>
                    <a:pt x="1236" y="7442"/>
                  </a:cubicBezTo>
                  <a:cubicBezTo>
                    <a:pt x="1511" y="7442"/>
                    <a:pt x="1780" y="7341"/>
                    <a:pt x="1985" y="7136"/>
                  </a:cubicBezTo>
                  <a:lnTo>
                    <a:pt x="9338" y="911"/>
                  </a:lnTo>
                  <a:lnTo>
                    <a:pt x="16651" y="7136"/>
                  </a:lnTo>
                  <a:cubicBezTo>
                    <a:pt x="16850" y="7341"/>
                    <a:pt x="17118" y="7442"/>
                    <a:pt x="17395" y="7442"/>
                  </a:cubicBezTo>
                  <a:cubicBezTo>
                    <a:pt x="17741" y="7442"/>
                    <a:pt x="18100" y="7283"/>
                    <a:pt x="18350" y="6973"/>
                  </a:cubicBezTo>
                  <a:cubicBezTo>
                    <a:pt x="18799" y="6456"/>
                    <a:pt x="18744" y="5723"/>
                    <a:pt x="18241" y="5274"/>
                  </a:cubicBezTo>
                  <a:cubicBezTo>
                    <a:pt x="18100" y="5479"/>
                    <a:pt x="17886" y="5569"/>
                    <a:pt x="17617" y="5569"/>
                  </a:cubicBezTo>
                  <a:cubicBezTo>
                    <a:pt x="15507" y="5569"/>
                    <a:pt x="10001" y="0"/>
                    <a:pt x="9338" y="0"/>
                  </a:cubicBezTo>
                  <a:close/>
                </a:path>
              </a:pathLst>
            </a:custGeom>
            <a:solidFill>
              <a:srgbClr val="EFF6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0" name="Google Shape;5590;p52"/>
            <p:cNvSpPr/>
            <p:nvPr/>
          </p:nvSpPr>
          <p:spPr>
            <a:xfrm>
              <a:off x="7268200" y="4323700"/>
              <a:ext cx="709550" cy="68575"/>
            </a:xfrm>
            <a:custGeom>
              <a:avLst/>
              <a:gdLst/>
              <a:ahLst/>
              <a:cxnLst/>
              <a:rect l="l" t="t" r="r" b="b"/>
              <a:pathLst>
                <a:path w="28382" h="2743" extrusionOk="0">
                  <a:moveTo>
                    <a:pt x="22548" y="0"/>
                  </a:moveTo>
                  <a:cubicBezTo>
                    <a:pt x="20083" y="0"/>
                    <a:pt x="17741" y="391"/>
                    <a:pt x="15863" y="704"/>
                  </a:cubicBezTo>
                  <a:cubicBezTo>
                    <a:pt x="14780" y="886"/>
                    <a:pt x="13687" y="958"/>
                    <a:pt x="12619" y="958"/>
                  </a:cubicBezTo>
                  <a:cubicBezTo>
                    <a:pt x="10333" y="958"/>
                    <a:pt x="8161" y="625"/>
                    <a:pt x="6457" y="310"/>
                  </a:cubicBezTo>
                  <a:cubicBezTo>
                    <a:pt x="6034" y="233"/>
                    <a:pt x="5612" y="199"/>
                    <a:pt x="5197" y="199"/>
                  </a:cubicBezTo>
                  <a:cubicBezTo>
                    <a:pt x="3168" y="199"/>
                    <a:pt x="1275" y="1005"/>
                    <a:pt x="0" y="1614"/>
                  </a:cubicBezTo>
                  <a:lnTo>
                    <a:pt x="0" y="2743"/>
                  </a:lnTo>
                  <a:lnTo>
                    <a:pt x="28381" y="2743"/>
                  </a:lnTo>
                  <a:lnTo>
                    <a:pt x="28381" y="935"/>
                  </a:lnTo>
                  <a:cubicBezTo>
                    <a:pt x="26469" y="238"/>
                    <a:pt x="24471" y="0"/>
                    <a:pt x="22548" y="0"/>
                  </a:cubicBezTo>
                  <a:close/>
                </a:path>
              </a:pathLst>
            </a:custGeom>
            <a:solidFill>
              <a:srgbClr val="F2F7F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1" name="Google Shape;5591;p52"/>
            <p:cNvSpPr/>
            <p:nvPr/>
          </p:nvSpPr>
          <p:spPr>
            <a:xfrm>
              <a:off x="7118350" y="4342975"/>
              <a:ext cx="631375" cy="542025"/>
            </a:xfrm>
            <a:custGeom>
              <a:avLst/>
              <a:gdLst/>
              <a:ahLst/>
              <a:cxnLst/>
              <a:rect l="l" t="t" r="r" b="b"/>
              <a:pathLst>
                <a:path w="25255" h="21681" extrusionOk="0">
                  <a:moveTo>
                    <a:pt x="21462" y="1"/>
                  </a:moveTo>
                  <a:lnTo>
                    <a:pt x="16420" y="109"/>
                  </a:lnTo>
                  <a:cubicBezTo>
                    <a:pt x="16420" y="109"/>
                    <a:pt x="21340" y="2651"/>
                    <a:pt x="16080" y="7871"/>
                  </a:cubicBezTo>
                  <a:cubicBezTo>
                    <a:pt x="11214" y="12682"/>
                    <a:pt x="612" y="11146"/>
                    <a:pt x="0" y="21680"/>
                  </a:cubicBezTo>
                  <a:lnTo>
                    <a:pt x="21857" y="21680"/>
                  </a:lnTo>
                  <a:cubicBezTo>
                    <a:pt x="19872" y="18010"/>
                    <a:pt x="18567" y="16080"/>
                    <a:pt x="21462" y="11323"/>
                  </a:cubicBezTo>
                  <a:cubicBezTo>
                    <a:pt x="25255" y="5098"/>
                    <a:pt x="24290" y="4133"/>
                    <a:pt x="21462"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2" name="Google Shape;5592;p52"/>
            <p:cNvSpPr/>
            <p:nvPr/>
          </p:nvSpPr>
          <p:spPr>
            <a:xfrm>
              <a:off x="7439450" y="3439425"/>
              <a:ext cx="61200" cy="296000"/>
            </a:xfrm>
            <a:custGeom>
              <a:avLst/>
              <a:gdLst/>
              <a:ahLst/>
              <a:cxnLst/>
              <a:rect l="l" t="t" r="r" b="b"/>
              <a:pathLst>
                <a:path w="2448" h="11840" extrusionOk="0">
                  <a:moveTo>
                    <a:pt x="1306" y="1"/>
                  </a:moveTo>
                  <a:cubicBezTo>
                    <a:pt x="1306" y="123"/>
                    <a:pt x="1360" y="286"/>
                    <a:pt x="1428" y="395"/>
                  </a:cubicBezTo>
                  <a:lnTo>
                    <a:pt x="1482" y="341"/>
                  </a:lnTo>
                  <a:cubicBezTo>
                    <a:pt x="1360" y="123"/>
                    <a:pt x="1306" y="1"/>
                    <a:pt x="1306" y="1"/>
                  </a:cubicBezTo>
                  <a:close/>
                  <a:moveTo>
                    <a:pt x="1822" y="1482"/>
                  </a:moveTo>
                  <a:cubicBezTo>
                    <a:pt x="1768" y="1482"/>
                    <a:pt x="1700" y="1537"/>
                    <a:pt x="1591" y="1591"/>
                  </a:cubicBezTo>
                  <a:cubicBezTo>
                    <a:pt x="1700" y="2040"/>
                    <a:pt x="1700" y="2502"/>
                    <a:pt x="1700" y="2950"/>
                  </a:cubicBezTo>
                  <a:cubicBezTo>
                    <a:pt x="1822" y="2719"/>
                    <a:pt x="1931" y="2502"/>
                    <a:pt x="2040" y="2271"/>
                  </a:cubicBezTo>
                  <a:cubicBezTo>
                    <a:pt x="1985" y="1985"/>
                    <a:pt x="1931" y="1700"/>
                    <a:pt x="1822" y="1482"/>
                  </a:cubicBezTo>
                  <a:close/>
                  <a:moveTo>
                    <a:pt x="1428" y="5275"/>
                  </a:moveTo>
                  <a:cubicBezTo>
                    <a:pt x="1088" y="6634"/>
                    <a:pt x="626" y="7708"/>
                    <a:pt x="409" y="8673"/>
                  </a:cubicBezTo>
                  <a:cubicBezTo>
                    <a:pt x="1" y="10589"/>
                    <a:pt x="1143" y="11840"/>
                    <a:pt x="1143" y="11840"/>
                  </a:cubicBezTo>
                  <a:lnTo>
                    <a:pt x="1822" y="11840"/>
                  </a:lnTo>
                  <a:cubicBezTo>
                    <a:pt x="1020" y="10535"/>
                    <a:pt x="1143" y="9638"/>
                    <a:pt x="2162" y="7028"/>
                  </a:cubicBezTo>
                  <a:cubicBezTo>
                    <a:pt x="2325" y="6580"/>
                    <a:pt x="2448" y="6063"/>
                    <a:pt x="2448" y="5492"/>
                  </a:cubicBezTo>
                  <a:cubicBezTo>
                    <a:pt x="2108" y="5438"/>
                    <a:pt x="1768" y="5383"/>
                    <a:pt x="1428" y="5275"/>
                  </a:cubicBezTo>
                  <a:close/>
                </a:path>
              </a:pathLst>
            </a:custGeom>
            <a:solidFill>
              <a:srgbClr val="ED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3" name="Google Shape;5593;p52"/>
            <p:cNvSpPr/>
            <p:nvPr/>
          </p:nvSpPr>
          <p:spPr>
            <a:xfrm>
              <a:off x="7475150" y="3447925"/>
              <a:ext cx="26850" cy="128825"/>
            </a:xfrm>
            <a:custGeom>
              <a:avLst/>
              <a:gdLst/>
              <a:ahLst/>
              <a:cxnLst/>
              <a:rect l="l" t="t" r="r" b="b"/>
              <a:pathLst>
                <a:path w="1074" h="5153" extrusionOk="0">
                  <a:moveTo>
                    <a:pt x="54" y="1"/>
                  </a:moveTo>
                  <a:lnTo>
                    <a:pt x="0" y="55"/>
                  </a:lnTo>
                  <a:cubicBezTo>
                    <a:pt x="54" y="463"/>
                    <a:pt x="163" y="857"/>
                    <a:pt x="163" y="1251"/>
                  </a:cubicBezTo>
                  <a:cubicBezTo>
                    <a:pt x="272" y="1197"/>
                    <a:pt x="340" y="1142"/>
                    <a:pt x="394" y="1142"/>
                  </a:cubicBezTo>
                  <a:cubicBezTo>
                    <a:pt x="272" y="680"/>
                    <a:pt x="109" y="286"/>
                    <a:pt x="54" y="1"/>
                  </a:cubicBezTo>
                  <a:close/>
                  <a:moveTo>
                    <a:pt x="612" y="1931"/>
                  </a:moveTo>
                  <a:cubicBezTo>
                    <a:pt x="503" y="2162"/>
                    <a:pt x="394" y="2379"/>
                    <a:pt x="272" y="2610"/>
                  </a:cubicBezTo>
                  <a:cubicBezTo>
                    <a:pt x="272" y="3453"/>
                    <a:pt x="163" y="4201"/>
                    <a:pt x="0" y="4935"/>
                  </a:cubicBezTo>
                  <a:cubicBezTo>
                    <a:pt x="340" y="5043"/>
                    <a:pt x="680" y="5098"/>
                    <a:pt x="1020" y="5152"/>
                  </a:cubicBezTo>
                  <a:cubicBezTo>
                    <a:pt x="1074" y="4078"/>
                    <a:pt x="897" y="2950"/>
                    <a:pt x="612" y="1931"/>
                  </a:cubicBezTo>
                  <a:close/>
                </a:path>
              </a:pathLst>
            </a:custGeom>
            <a:solidFill>
              <a:srgbClr val="A0CCC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4" name="Google Shape;5594;p52"/>
            <p:cNvSpPr/>
            <p:nvPr/>
          </p:nvSpPr>
          <p:spPr>
            <a:xfrm>
              <a:off x="5765925" y="4116075"/>
              <a:ext cx="664325" cy="460125"/>
            </a:xfrm>
            <a:custGeom>
              <a:avLst/>
              <a:gdLst/>
              <a:ahLst/>
              <a:cxnLst/>
              <a:rect l="l" t="t" r="r" b="b"/>
              <a:pathLst>
                <a:path w="26573" h="18405" extrusionOk="0">
                  <a:moveTo>
                    <a:pt x="4757" y="0"/>
                  </a:moveTo>
                  <a:lnTo>
                    <a:pt x="0" y="2433"/>
                  </a:lnTo>
                  <a:cubicBezTo>
                    <a:pt x="0" y="2433"/>
                    <a:pt x="12519" y="4581"/>
                    <a:pt x="15291" y="6960"/>
                  </a:cubicBezTo>
                  <a:cubicBezTo>
                    <a:pt x="19437" y="10480"/>
                    <a:pt x="18812" y="14327"/>
                    <a:pt x="18812" y="14327"/>
                  </a:cubicBezTo>
                  <a:cubicBezTo>
                    <a:pt x="20117" y="15115"/>
                    <a:pt x="25091" y="18404"/>
                    <a:pt x="25091" y="18404"/>
                  </a:cubicBezTo>
                  <a:cubicBezTo>
                    <a:pt x="25091" y="18404"/>
                    <a:pt x="26573" y="11608"/>
                    <a:pt x="21693" y="6063"/>
                  </a:cubicBezTo>
                  <a:cubicBezTo>
                    <a:pt x="17561" y="1360"/>
                    <a:pt x="4757" y="0"/>
                    <a:pt x="4757" y="0"/>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5" name="Google Shape;5595;p52"/>
            <p:cNvSpPr/>
            <p:nvPr/>
          </p:nvSpPr>
          <p:spPr>
            <a:xfrm>
              <a:off x="7988925" y="3515900"/>
              <a:ext cx="239250" cy="453325"/>
            </a:xfrm>
            <a:custGeom>
              <a:avLst/>
              <a:gdLst/>
              <a:ahLst/>
              <a:cxnLst/>
              <a:rect l="l" t="t" r="r" b="b"/>
              <a:pathLst>
                <a:path w="9570" h="18133" extrusionOk="0">
                  <a:moveTo>
                    <a:pt x="4758" y="0"/>
                  </a:moveTo>
                  <a:cubicBezTo>
                    <a:pt x="4758" y="4309"/>
                    <a:pt x="2094" y="6851"/>
                    <a:pt x="2094" y="6851"/>
                  </a:cubicBezTo>
                  <a:cubicBezTo>
                    <a:pt x="3004" y="6742"/>
                    <a:pt x="3344" y="6579"/>
                    <a:pt x="3344" y="6579"/>
                  </a:cubicBezTo>
                  <a:lnTo>
                    <a:pt x="3344" y="6579"/>
                  </a:lnTo>
                  <a:cubicBezTo>
                    <a:pt x="3005" y="8835"/>
                    <a:pt x="857" y="10480"/>
                    <a:pt x="857" y="10480"/>
                  </a:cubicBezTo>
                  <a:cubicBezTo>
                    <a:pt x="1197" y="10593"/>
                    <a:pt x="1517" y="10631"/>
                    <a:pt x="1793" y="10631"/>
                  </a:cubicBezTo>
                  <a:cubicBezTo>
                    <a:pt x="2344" y="10631"/>
                    <a:pt x="2719" y="10480"/>
                    <a:pt x="2719" y="10480"/>
                  </a:cubicBezTo>
                  <a:lnTo>
                    <a:pt x="2719" y="10480"/>
                  </a:lnTo>
                  <a:cubicBezTo>
                    <a:pt x="2216" y="12124"/>
                    <a:pt x="1" y="13932"/>
                    <a:pt x="1" y="13932"/>
                  </a:cubicBezTo>
                  <a:cubicBezTo>
                    <a:pt x="209" y="14032"/>
                    <a:pt x="426" y="14073"/>
                    <a:pt x="640" y="14073"/>
                  </a:cubicBezTo>
                  <a:cubicBezTo>
                    <a:pt x="1531" y="14073"/>
                    <a:pt x="2379" y="13375"/>
                    <a:pt x="2379" y="13375"/>
                  </a:cubicBezTo>
                  <a:lnTo>
                    <a:pt x="2379" y="13375"/>
                  </a:lnTo>
                  <a:cubicBezTo>
                    <a:pt x="1808" y="15577"/>
                    <a:pt x="1" y="17167"/>
                    <a:pt x="1" y="17167"/>
                  </a:cubicBezTo>
                  <a:cubicBezTo>
                    <a:pt x="2148" y="18132"/>
                    <a:pt x="4758" y="18132"/>
                    <a:pt x="4758" y="18132"/>
                  </a:cubicBezTo>
                  <a:cubicBezTo>
                    <a:pt x="4758" y="18132"/>
                    <a:pt x="7368" y="18132"/>
                    <a:pt x="9570" y="17167"/>
                  </a:cubicBezTo>
                  <a:cubicBezTo>
                    <a:pt x="9570" y="17167"/>
                    <a:pt x="7762" y="15577"/>
                    <a:pt x="7137" y="13375"/>
                  </a:cubicBezTo>
                  <a:lnTo>
                    <a:pt x="7137" y="13375"/>
                  </a:lnTo>
                  <a:cubicBezTo>
                    <a:pt x="7137" y="13375"/>
                    <a:pt x="7985" y="14073"/>
                    <a:pt x="8904" y="14073"/>
                  </a:cubicBezTo>
                  <a:cubicBezTo>
                    <a:pt x="9125" y="14073"/>
                    <a:pt x="9351" y="14032"/>
                    <a:pt x="9570" y="13932"/>
                  </a:cubicBezTo>
                  <a:cubicBezTo>
                    <a:pt x="9570" y="13932"/>
                    <a:pt x="7313" y="12124"/>
                    <a:pt x="6851" y="10480"/>
                  </a:cubicBezTo>
                  <a:lnTo>
                    <a:pt x="6851" y="10480"/>
                  </a:lnTo>
                  <a:cubicBezTo>
                    <a:pt x="6851" y="10480"/>
                    <a:pt x="7232" y="10631"/>
                    <a:pt x="7787" y="10631"/>
                  </a:cubicBezTo>
                  <a:cubicBezTo>
                    <a:pt x="8065" y="10631"/>
                    <a:pt x="8387" y="10593"/>
                    <a:pt x="8727" y="10480"/>
                  </a:cubicBezTo>
                  <a:cubicBezTo>
                    <a:pt x="8727" y="10480"/>
                    <a:pt x="6511" y="8835"/>
                    <a:pt x="6172" y="6579"/>
                  </a:cubicBezTo>
                  <a:lnTo>
                    <a:pt x="6172" y="6579"/>
                  </a:lnTo>
                  <a:cubicBezTo>
                    <a:pt x="6172" y="6579"/>
                    <a:pt x="6511" y="6742"/>
                    <a:pt x="7476" y="6851"/>
                  </a:cubicBezTo>
                  <a:cubicBezTo>
                    <a:pt x="7476" y="6851"/>
                    <a:pt x="4758" y="4309"/>
                    <a:pt x="47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6" name="Google Shape;5596;p52"/>
            <p:cNvSpPr/>
            <p:nvPr/>
          </p:nvSpPr>
          <p:spPr>
            <a:xfrm>
              <a:off x="7109850" y="3429575"/>
              <a:ext cx="237900" cy="453000"/>
            </a:xfrm>
            <a:custGeom>
              <a:avLst/>
              <a:gdLst/>
              <a:ahLst/>
              <a:cxnLst/>
              <a:rect l="l" t="t" r="r" b="b"/>
              <a:pathLst>
                <a:path w="9516" h="18120" extrusionOk="0">
                  <a:moveTo>
                    <a:pt x="4758" y="1"/>
                  </a:moveTo>
                  <a:cubicBezTo>
                    <a:pt x="4758" y="4309"/>
                    <a:pt x="2094" y="6797"/>
                    <a:pt x="2094" y="6797"/>
                  </a:cubicBezTo>
                  <a:cubicBezTo>
                    <a:pt x="2991" y="6743"/>
                    <a:pt x="3330" y="6511"/>
                    <a:pt x="3331" y="6511"/>
                  </a:cubicBezTo>
                  <a:lnTo>
                    <a:pt x="3331" y="6511"/>
                  </a:lnTo>
                  <a:cubicBezTo>
                    <a:pt x="2991" y="8781"/>
                    <a:pt x="789" y="10480"/>
                    <a:pt x="789" y="10480"/>
                  </a:cubicBezTo>
                  <a:cubicBezTo>
                    <a:pt x="1129" y="10594"/>
                    <a:pt x="1456" y="10631"/>
                    <a:pt x="1742" y="10631"/>
                  </a:cubicBezTo>
                  <a:cubicBezTo>
                    <a:pt x="2314" y="10631"/>
                    <a:pt x="2719" y="10480"/>
                    <a:pt x="2719" y="10480"/>
                  </a:cubicBezTo>
                  <a:lnTo>
                    <a:pt x="2719" y="10480"/>
                  </a:lnTo>
                  <a:cubicBezTo>
                    <a:pt x="2202" y="12125"/>
                    <a:pt x="0" y="13933"/>
                    <a:pt x="0" y="13933"/>
                  </a:cubicBezTo>
                  <a:cubicBezTo>
                    <a:pt x="207" y="14032"/>
                    <a:pt x="421" y="14072"/>
                    <a:pt x="633" y="14072"/>
                  </a:cubicBezTo>
                  <a:cubicBezTo>
                    <a:pt x="1527" y="14072"/>
                    <a:pt x="2379" y="13362"/>
                    <a:pt x="2379" y="13362"/>
                  </a:cubicBezTo>
                  <a:lnTo>
                    <a:pt x="2379" y="13362"/>
                  </a:lnTo>
                  <a:cubicBezTo>
                    <a:pt x="1808" y="15523"/>
                    <a:pt x="0" y="17168"/>
                    <a:pt x="0" y="17168"/>
                  </a:cubicBezTo>
                  <a:cubicBezTo>
                    <a:pt x="2148" y="18065"/>
                    <a:pt x="4758" y="18119"/>
                    <a:pt x="4758" y="18119"/>
                  </a:cubicBezTo>
                  <a:cubicBezTo>
                    <a:pt x="4758" y="18119"/>
                    <a:pt x="7354" y="18065"/>
                    <a:pt x="9515" y="17168"/>
                  </a:cubicBezTo>
                  <a:cubicBezTo>
                    <a:pt x="9515" y="17168"/>
                    <a:pt x="7694" y="15523"/>
                    <a:pt x="7136" y="13362"/>
                  </a:cubicBezTo>
                  <a:lnTo>
                    <a:pt x="7136" y="13362"/>
                  </a:lnTo>
                  <a:cubicBezTo>
                    <a:pt x="7137" y="13362"/>
                    <a:pt x="7980" y="14072"/>
                    <a:pt x="8877" y="14072"/>
                  </a:cubicBezTo>
                  <a:cubicBezTo>
                    <a:pt x="9090" y="14072"/>
                    <a:pt x="9306" y="14032"/>
                    <a:pt x="9515" y="13933"/>
                  </a:cubicBezTo>
                  <a:cubicBezTo>
                    <a:pt x="9515" y="13933"/>
                    <a:pt x="7299" y="12125"/>
                    <a:pt x="6797" y="10480"/>
                  </a:cubicBezTo>
                  <a:lnTo>
                    <a:pt x="6797" y="10480"/>
                  </a:lnTo>
                  <a:cubicBezTo>
                    <a:pt x="6797" y="10480"/>
                    <a:pt x="7195" y="10631"/>
                    <a:pt x="7763" y="10631"/>
                  </a:cubicBezTo>
                  <a:cubicBezTo>
                    <a:pt x="8047" y="10631"/>
                    <a:pt x="8373" y="10594"/>
                    <a:pt x="8713" y="10480"/>
                  </a:cubicBezTo>
                  <a:cubicBezTo>
                    <a:pt x="8713" y="10480"/>
                    <a:pt x="6511" y="8781"/>
                    <a:pt x="6171" y="6511"/>
                  </a:cubicBezTo>
                  <a:lnTo>
                    <a:pt x="6171" y="6511"/>
                  </a:lnTo>
                  <a:cubicBezTo>
                    <a:pt x="6171" y="6511"/>
                    <a:pt x="6511" y="6743"/>
                    <a:pt x="7408" y="6797"/>
                  </a:cubicBezTo>
                  <a:cubicBezTo>
                    <a:pt x="7408" y="6797"/>
                    <a:pt x="4758" y="4309"/>
                    <a:pt x="475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7" name="Google Shape;5597;p52"/>
            <p:cNvSpPr/>
            <p:nvPr/>
          </p:nvSpPr>
          <p:spPr>
            <a:xfrm>
              <a:off x="6704800" y="3844475"/>
              <a:ext cx="275950" cy="524025"/>
            </a:xfrm>
            <a:custGeom>
              <a:avLst/>
              <a:gdLst/>
              <a:ahLst/>
              <a:cxnLst/>
              <a:rect l="l" t="t" r="r" b="b"/>
              <a:pathLst>
                <a:path w="11038" h="20961" extrusionOk="0">
                  <a:moveTo>
                    <a:pt x="5492" y="1"/>
                  </a:moveTo>
                  <a:cubicBezTo>
                    <a:pt x="5492" y="4989"/>
                    <a:pt x="2379" y="7871"/>
                    <a:pt x="2379" y="7871"/>
                  </a:cubicBezTo>
                  <a:cubicBezTo>
                    <a:pt x="3507" y="7762"/>
                    <a:pt x="3847" y="7531"/>
                    <a:pt x="3847" y="7531"/>
                  </a:cubicBezTo>
                  <a:lnTo>
                    <a:pt x="3847" y="7531"/>
                  </a:lnTo>
                  <a:cubicBezTo>
                    <a:pt x="3507" y="10195"/>
                    <a:pt x="966" y="12057"/>
                    <a:pt x="966" y="12057"/>
                  </a:cubicBezTo>
                  <a:cubicBezTo>
                    <a:pt x="1360" y="12193"/>
                    <a:pt x="1730" y="12238"/>
                    <a:pt x="2048" y="12238"/>
                  </a:cubicBezTo>
                  <a:cubicBezTo>
                    <a:pt x="2684" y="12238"/>
                    <a:pt x="3113" y="12057"/>
                    <a:pt x="3113" y="12057"/>
                  </a:cubicBezTo>
                  <a:lnTo>
                    <a:pt x="3113" y="12057"/>
                  </a:lnTo>
                  <a:cubicBezTo>
                    <a:pt x="2542" y="13987"/>
                    <a:pt x="0" y="16080"/>
                    <a:pt x="0" y="16080"/>
                  </a:cubicBezTo>
                  <a:cubicBezTo>
                    <a:pt x="242" y="16201"/>
                    <a:pt x="494" y="16250"/>
                    <a:pt x="743" y="16250"/>
                  </a:cubicBezTo>
                  <a:cubicBezTo>
                    <a:pt x="1782" y="16250"/>
                    <a:pt x="2773" y="15401"/>
                    <a:pt x="2773" y="15401"/>
                  </a:cubicBezTo>
                  <a:lnTo>
                    <a:pt x="2773" y="15401"/>
                  </a:lnTo>
                  <a:cubicBezTo>
                    <a:pt x="2094" y="17956"/>
                    <a:pt x="0" y="19818"/>
                    <a:pt x="0" y="19818"/>
                  </a:cubicBezTo>
                  <a:cubicBezTo>
                    <a:pt x="2488" y="20892"/>
                    <a:pt x="5492" y="20960"/>
                    <a:pt x="5492" y="20960"/>
                  </a:cubicBezTo>
                  <a:cubicBezTo>
                    <a:pt x="5492" y="20960"/>
                    <a:pt x="8550" y="20892"/>
                    <a:pt x="11037" y="19818"/>
                  </a:cubicBezTo>
                  <a:cubicBezTo>
                    <a:pt x="11037" y="19818"/>
                    <a:pt x="8944" y="17956"/>
                    <a:pt x="8265" y="15401"/>
                  </a:cubicBezTo>
                  <a:lnTo>
                    <a:pt x="8265" y="15401"/>
                  </a:lnTo>
                  <a:cubicBezTo>
                    <a:pt x="8265" y="15401"/>
                    <a:pt x="9264" y="16250"/>
                    <a:pt x="10300" y="16250"/>
                  </a:cubicBezTo>
                  <a:cubicBezTo>
                    <a:pt x="10548" y="16250"/>
                    <a:pt x="10798" y="16201"/>
                    <a:pt x="11037" y="16080"/>
                  </a:cubicBezTo>
                  <a:cubicBezTo>
                    <a:pt x="11037" y="16080"/>
                    <a:pt x="8441" y="13987"/>
                    <a:pt x="7870" y="12057"/>
                  </a:cubicBezTo>
                  <a:lnTo>
                    <a:pt x="7870" y="12057"/>
                  </a:lnTo>
                  <a:cubicBezTo>
                    <a:pt x="7871" y="12057"/>
                    <a:pt x="8324" y="12238"/>
                    <a:pt x="8980" y="12238"/>
                  </a:cubicBezTo>
                  <a:cubicBezTo>
                    <a:pt x="9308" y="12238"/>
                    <a:pt x="9687" y="12193"/>
                    <a:pt x="10086" y="12057"/>
                  </a:cubicBezTo>
                  <a:cubicBezTo>
                    <a:pt x="10086" y="12057"/>
                    <a:pt x="7531" y="10195"/>
                    <a:pt x="7136" y="7531"/>
                  </a:cubicBezTo>
                  <a:lnTo>
                    <a:pt x="7136" y="7531"/>
                  </a:lnTo>
                  <a:cubicBezTo>
                    <a:pt x="7137" y="7531"/>
                    <a:pt x="7531" y="7762"/>
                    <a:pt x="8604" y="7871"/>
                  </a:cubicBezTo>
                  <a:cubicBezTo>
                    <a:pt x="8604" y="7871"/>
                    <a:pt x="5492" y="4989"/>
                    <a:pt x="549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98" name="Google Shape;5598;p52"/>
            <p:cNvSpPr/>
            <p:nvPr/>
          </p:nvSpPr>
          <p:spPr>
            <a:xfrm>
              <a:off x="6210725" y="3595400"/>
              <a:ext cx="239250" cy="453000"/>
            </a:xfrm>
            <a:custGeom>
              <a:avLst/>
              <a:gdLst/>
              <a:ahLst/>
              <a:cxnLst/>
              <a:rect l="l" t="t" r="r" b="b"/>
              <a:pathLst>
                <a:path w="9570" h="18120" extrusionOk="0">
                  <a:moveTo>
                    <a:pt x="4758" y="1"/>
                  </a:moveTo>
                  <a:cubicBezTo>
                    <a:pt x="4758" y="4350"/>
                    <a:pt x="2094" y="6851"/>
                    <a:pt x="2094" y="6851"/>
                  </a:cubicBezTo>
                  <a:cubicBezTo>
                    <a:pt x="3058" y="6729"/>
                    <a:pt x="3344" y="6566"/>
                    <a:pt x="3344" y="6566"/>
                  </a:cubicBezTo>
                  <a:lnTo>
                    <a:pt x="3344" y="6566"/>
                  </a:lnTo>
                  <a:cubicBezTo>
                    <a:pt x="3059" y="8836"/>
                    <a:pt x="843" y="10467"/>
                    <a:pt x="843" y="10467"/>
                  </a:cubicBezTo>
                  <a:cubicBezTo>
                    <a:pt x="1183" y="10580"/>
                    <a:pt x="1505" y="10618"/>
                    <a:pt x="1782" y="10618"/>
                  </a:cubicBezTo>
                  <a:cubicBezTo>
                    <a:pt x="2338" y="10618"/>
                    <a:pt x="2719" y="10467"/>
                    <a:pt x="2719" y="10467"/>
                  </a:cubicBezTo>
                  <a:lnTo>
                    <a:pt x="2719" y="10467"/>
                  </a:lnTo>
                  <a:cubicBezTo>
                    <a:pt x="2257" y="12166"/>
                    <a:pt x="0" y="13933"/>
                    <a:pt x="0" y="13933"/>
                  </a:cubicBezTo>
                  <a:cubicBezTo>
                    <a:pt x="213" y="14043"/>
                    <a:pt x="435" y="14087"/>
                    <a:pt x="654" y="14087"/>
                  </a:cubicBezTo>
                  <a:cubicBezTo>
                    <a:pt x="1540" y="14087"/>
                    <a:pt x="2379" y="13362"/>
                    <a:pt x="2379" y="13362"/>
                  </a:cubicBezTo>
                  <a:lnTo>
                    <a:pt x="2379" y="13362"/>
                  </a:lnTo>
                  <a:cubicBezTo>
                    <a:pt x="1808" y="15564"/>
                    <a:pt x="0" y="17154"/>
                    <a:pt x="0" y="17154"/>
                  </a:cubicBezTo>
                  <a:cubicBezTo>
                    <a:pt x="2148" y="18119"/>
                    <a:pt x="4758" y="18119"/>
                    <a:pt x="4758" y="18119"/>
                  </a:cubicBezTo>
                  <a:cubicBezTo>
                    <a:pt x="4758" y="18119"/>
                    <a:pt x="7422" y="18119"/>
                    <a:pt x="9569" y="17154"/>
                  </a:cubicBezTo>
                  <a:cubicBezTo>
                    <a:pt x="9569" y="17154"/>
                    <a:pt x="7762" y="15564"/>
                    <a:pt x="7191" y="13362"/>
                  </a:cubicBezTo>
                  <a:lnTo>
                    <a:pt x="7191" y="13362"/>
                  </a:lnTo>
                  <a:cubicBezTo>
                    <a:pt x="7191" y="13362"/>
                    <a:pt x="8030" y="14087"/>
                    <a:pt x="8916" y="14087"/>
                  </a:cubicBezTo>
                  <a:cubicBezTo>
                    <a:pt x="9135" y="14087"/>
                    <a:pt x="9357" y="14043"/>
                    <a:pt x="9569" y="13933"/>
                  </a:cubicBezTo>
                  <a:cubicBezTo>
                    <a:pt x="9569" y="13933"/>
                    <a:pt x="7299" y="12166"/>
                    <a:pt x="6851" y="10467"/>
                  </a:cubicBezTo>
                  <a:lnTo>
                    <a:pt x="6851" y="10467"/>
                  </a:lnTo>
                  <a:cubicBezTo>
                    <a:pt x="6851" y="10467"/>
                    <a:pt x="7225" y="10618"/>
                    <a:pt x="7777" y="10618"/>
                  </a:cubicBezTo>
                  <a:cubicBezTo>
                    <a:pt x="8053" y="10618"/>
                    <a:pt x="8373" y="10580"/>
                    <a:pt x="8713" y="10467"/>
                  </a:cubicBezTo>
                  <a:cubicBezTo>
                    <a:pt x="8713" y="10467"/>
                    <a:pt x="6511" y="8836"/>
                    <a:pt x="6226" y="6566"/>
                  </a:cubicBezTo>
                  <a:lnTo>
                    <a:pt x="6226" y="6566"/>
                  </a:lnTo>
                  <a:cubicBezTo>
                    <a:pt x="6226" y="6566"/>
                    <a:pt x="6511" y="6729"/>
                    <a:pt x="7476" y="6851"/>
                  </a:cubicBezTo>
                  <a:cubicBezTo>
                    <a:pt x="7476" y="6851"/>
                    <a:pt x="4758" y="4350"/>
                    <a:pt x="475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01" name="Google Shape;5601;p52"/>
          <p:cNvGrpSpPr/>
          <p:nvPr/>
        </p:nvGrpSpPr>
        <p:grpSpPr>
          <a:xfrm>
            <a:off x="4079275" y="738927"/>
            <a:ext cx="4465608" cy="2068300"/>
            <a:chOff x="4079275" y="738925"/>
            <a:chExt cx="4465608" cy="2068300"/>
          </a:xfrm>
        </p:grpSpPr>
        <p:sp>
          <p:nvSpPr>
            <p:cNvPr id="5602" name="Google Shape;5602;p52"/>
            <p:cNvSpPr/>
            <p:nvPr/>
          </p:nvSpPr>
          <p:spPr>
            <a:xfrm>
              <a:off x="4680365" y="944724"/>
              <a:ext cx="489030" cy="392523"/>
            </a:xfrm>
            <a:custGeom>
              <a:avLst/>
              <a:gdLst/>
              <a:ahLst/>
              <a:cxnLst/>
              <a:rect l="l" t="t" r="r" b="b"/>
              <a:pathLst>
                <a:path w="16499" h="13243" extrusionOk="0">
                  <a:moveTo>
                    <a:pt x="14839" y="0"/>
                  </a:moveTo>
                  <a:cubicBezTo>
                    <a:pt x="14491" y="0"/>
                    <a:pt x="14142" y="131"/>
                    <a:pt x="13878" y="367"/>
                  </a:cubicBezTo>
                  <a:cubicBezTo>
                    <a:pt x="13022" y="1101"/>
                    <a:pt x="12396" y="3426"/>
                    <a:pt x="12002" y="4499"/>
                  </a:cubicBezTo>
                  <a:cubicBezTo>
                    <a:pt x="11656" y="5371"/>
                    <a:pt x="10969" y="6047"/>
                    <a:pt x="10361" y="6047"/>
                  </a:cubicBezTo>
                  <a:cubicBezTo>
                    <a:pt x="10182" y="6047"/>
                    <a:pt x="10009" y="5989"/>
                    <a:pt x="9855" y="5859"/>
                  </a:cubicBezTo>
                  <a:cubicBezTo>
                    <a:pt x="9406" y="5519"/>
                    <a:pt x="9963" y="4323"/>
                    <a:pt x="10697" y="3249"/>
                  </a:cubicBezTo>
                  <a:cubicBezTo>
                    <a:pt x="11215" y="2389"/>
                    <a:pt x="10881" y="1490"/>
                    <a:pt x="10217" y="1490"/>
                  </a:cubicBezTo>
                  <a:cubicBezTo>
                    <a:pt x="10009" y="1490"/>
                    <a:pt x="9770" y="1577"/>
                    <a:pt x="9515" y="1781"/>
                  </a:cubicBezTo>
                  <a:cubicBezTo>
                    <a:pt x="8387" y="2692"/>
                    <a:pt x="7136" y="5342"/>
                    <a:pt x="6620" y="6484"/>
                  </a:cubicBezTo>
                  <a:cubicBezTo>
                    <a:pt x="6467" y="6777"/>
                    <a:pt x="6318" y="6901"/>
                    <a:pt x="6185" y="6901"/>
                  </a:cubicBezTo>
                  <a:cubicBezTo>
                    <a:pt x="5832" y="6901"/>
                    <a:pt x="5594" y="6024"/>
                    <a:pt x="5723" y="5125"/>
                  </a:cubicBezTo>
                  <a:cubicBezTo>
                    <a:pt x="5823" y="3972"/>
                    <a:pt x="6119" y="2774"/>
                    <a:pt x="5240" y="2774"/>
                  </a:cubicBezTo>
                  <a:cubicBezTo>
                    <a:pt x="5165" y="2774"/>
                    <a:pt x="5081" y="2782"/>
                    <a:pt x="4989" y="2800"/>
                  </a:cubicBezTo>
                  <a:cubicBezTo>
                    <a:pt x="3793" y="3032"/>
                    <a:pt x="3344" y="7272"/>
                    <a:pt x="3167" y="7952"/>
                  </a:cubicBezTo>
                  <a:cubicBezTo>
                    <a:pt x="3059" y="8632"/>
                    <a:pt x="0" y="9882"/>
                    <a:pt x="0" y="9882"/>
                  </a:cubicBezTo>
                  <a:lnTo>
                    <a:pt x="1468" y="12369"/>
                  </a:lnTo>
                  <a:cubicBezTo>
                    <a:pt x="3492" y="11317"/>
                    <a:pt x="4647" y="11110"/>
                    <a:pt x="5445" y="11110"/>
                  </a:cubicBezTo>
                  <a:cubicBezTo>
                    <a:pt x="5853" y="11110"/>
                    <a:pt x="6167" y="11164"/>
                    <a:pt x="6457" y="11187"/>
                  </a:cubicBezTo>
                  <a:cubicBezTo>
                    <a:pt x="7299" y="11187"/>
                    <a:pt x="8441" y="12995"/>
                    <a:pt x="9678" y="13226"/>
                  </a:cubicBezTo>
                  <a:cubicBezTo>
                    <a:pt x="9764" y="13237"/>
                    <a:pt x="9846" y="13242"/>
                    <a:pt x="9922" y="13242"/>
                  </a:cubicBezTo>
                  <a:cubicBezTo>
                    <a:pt x="10950" y="13242"/>
                    <a:pt x="11073" y="12272"/>
                    <a:pt x="10643" y="11690"/>
                  </a:cubicBezTo>
                  <a:cubicBezTo>
                    <a:pt x="10194" y="11065"/>
                    <a:pt x="8495" y="9936"/>
                    <a:pt x="8835" y="9488"/>
                  </a:cubicBezTo>
                  <a:cubicBezTo>
                    <a:pt x="8935" y="9370"/>
                    <a:pt x="9110" y="9320"/>
                    <a:pt x="9332" y="9320"/>
                  </a:cubicBezTo>
                  <a:cubicBezTo>
                    <a:pt x="9984" y="9320"/>
                    <a:pt x="11052" y="9756"/>
                    <a:pt x="11893" y="10222"/>
                  </a:cubicBezTo>
                  <a:cubicBezTo>
                    <a:pt x="12535" y="10561"/>
                    <a:pt x="13128" y="10816"/>
                    <a:pt x="13619" y="10816"/>
                  </a:cubicBezTo>
                  <a:cubicBezTo>
                    <a:pt x="14034" y="10816"/>
                    <a:pt x="14375" y="10634"/>
                    <a:pt x="14612" y="10167"/>
                  </a:cubicBezTo>
                  <a:cubicBezTo>
                    <a:pt x="15237" y="8917"/>
                    <a:pt x="13253" y="8292"/>
                    <a:pt x="12573" y="8061"/>
                  </a:cubicBezTo>
                  <a:cubicBezTo>
                    <a:pt x="11893" y="7898"/>
                    <a:pt x="12002" y="7381"/>
                    <a:pt x="12967" y="6769"/>
                  </a:cubicBezTo>
                  <a:cubicBezTo>
                    <a:pt x="13987" y="6144"/>
                    <a:pt x="15686" y="5233"/>
                    <a:pt x="16134" y="2624"/>
                  </a:cubicBezTo>
                  <a:cubicBezTo>
                    <a:pt x="16499" y="754"/>
                    <a:pt x="15672" y="0"/>
                    <a:pt x="14839" y="0"/>
                  </a:cubicBezTo>
                  <a:close/>
                </a:path>
              </a:pathLst>
            </a:custGeom>
            <a:solidFill>
              <a:srgbClr val="6B3C1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603" name="Google Shape;5603;p52"/>
            <p:cNvGrpSpPr/>
            <p:nvPr/>
          </p:nvGrpSpPr>
          <p:grpSpPr>
            <a:xfrm>
              <a:off x="4079275" y="738925"/>
              <a:ext cx="4465608" cy="2068300"/>
              <a:chOff x="3926875" y="738925"/>
              <a:chExt cx="4465608" cy="2068300"/>
            </a:xfrm>
          </p:grpSpPr>
          <p:sp>
            <p:nvSpPr>
              <p:cNvPr id="5604" name="Google Shape;5604;p52"/>
              <p:cNvSpPr/>
              <p:nvPr/>
            </p:nvSpPr>
            <p:spPr>
              <a:xfrm>
                <a:off x="6227700" y="1732425"/>
                <a:ext cx="55075" cy="54050"/>
              </a:xfrm>
              <a:custGeom>
                <a:avLst/>
                <a:gdLst/>
                <a:ahLst/>
                <a:cxnLst/>
                <a:rect l="l" t="t" r="r" b="b"/>
                <a:pathLst>
                  <a:path w="2203" h="2162" extrusionOk="0">
                    <a:moveTo>
                      <a:pt x="1075" y="0"/>
                    </a:moveTo>
                    <a:cubicBezTo>
                      <a:pt x="504" y="0"/>
                      <a:pt x="1" y="463"/>
                      <a:pt x="1" y="1074"/>
                    </a:cubicBezTo>
                    <a:cubicBezTo>
                      <a:pt x="1" y="1645"/>
                      <a:pt x="504" y="2162"/>
                      <a:pt x="1075" y="2162"/>
                    </a:cubicBezTo>
                    <a:cubicBezTo>
                      <a:pt x="1700" y="2162"/>
                      <a:pt x="2203" y="1645"/>
                      <a:pt x="2203" y="1074"/>
                    </a:cubicBezTo>
                    <a:cubicBezTo>
                      <a:pt x="2203" y="463"/>
                      <a:pt x="1700" y="0"/>
                      <a:pt x="1075" y="0"/>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5" name="Google Shape;5605;p52"/>
              <p:cNvSpPr/>
              <p:nvPr/>
            </p:nvSpPr>
            <p:spPr>
              <a:xfrm>
                <a:off x="6437025" y="1483350"/>
                <a:ext cx="41150" cy="41125"/>
              </a:xfrm>
              <a:custGeom>
                <a:avLst/>
                <a:gdLst/>
                <a:ahLst/>
                <a:cxnLst/>
                <a:rect l="l" t="t" r="r" b="b"/>
                <a:pathLst>
                  <a:path w="1646" h="1645" extrusionOk="0">
                    <a:moveTo>
                      <a:pt x="857" y="0"/>
                    </a:moveTo>
                    <a:cubicBezTo>
                      <a:pt x="409" y="0"/>
                      <a:pt x="1" y="340"/>
                      <a:pt x="1" y="789"/>
                    </a:cubicBezTo>
                    <a:cubicBezTo>
                      <a:pt x="1" y="1251"/>
                      <a:pt x="409" y="1645"/>
                      <a:pt x="857" y="1645"/>
                    </a:cubicBezTo>
                    <a:cubicBezTo>
                      <a:pt x="1306" y="1645"/>
                      <a:pt x="1645" y="1251"/>
                      <a:pt x="1645" y="789"/>
                    </a:cubicBezTo>
                    <a:cubicBezTo>
                      <a:pt x="1645" y="340"/>
                      <a:pt x="1306" y="0"/>
                      <a:pt x="857" y="0"/>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6" name="Google Shape;5606;p52"/>
              <p:cNvSpPr/>
              <p:nvPr/>
            </p:nvSpPr>
            <p:spPr>
              <a:xfrm>
                <a:off x="7068725" y="1435100"/>
                <a:ext cx="41150" cy="32650"/>
              </a:xfrm>
              <a:custGeom>
                <a:avLst/>
                <a:gdLst/>
                <a:ahLst/>
                <a:cxnLst/>
                <a:rect l="l" t="t" r="r" b="b"/>
                <a:pathLst>
                  <a:path w="1646" h="1306" extrusionOk="0">
                    <a:moveTo>
                      <a:pt x="1414" y="0"/>
                    </a:moveTo>
                    <a:lnTo>
                      <a:pt x="1" y="911"/>
                    </a:lnTo>
                    <a:cubicBezTo>
                      <a:pt x="164" y="1142"/>
                      <a:pt x="395" y="1305"/>
                      <a:pt x="680" y="1305"/>
                    </a:cubicBezTo>
                    <a:cubicBezTo>
                      <a:pt x="844" y="1305"/>
                      <a:pt x="1020" y="1251"/>
                      <a:pt x="1129" y="1196"/>
                    </a:cubicBezTo>
                    <a:cubicBezTo>
                      <a:pt x="1523" y="911"/>
                      <a:pt x="1645" y="394"/>
                      <a:pt x="1414" y="0"/>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7" name="Google Shape;5607;p52"/>
              <p:cNvSpPr/>
              <p:nvPr/>
            </p:nvSpPr>
            <p:spPr>
              <a:xfrm>
                <a:off x="4321725" y="1236975"/>
                <a:ext cx="42525" cy="42500"/>
              </a:xfrm>
              <a:custGeom>
                <a:avLst/>
                <a:gdLst/>
                <a:ahLst/>
                <a:cxnLst/>
                <a:rect l="l" t="t" r="r" b="b"/>
                <a:pathLst>
                  <a:path w="1701" h="1700" extrusionOk="0">
                    <a:moveTo>
                      <a:pt x="857" y="1"/>
                    </a:moveTo>
                    <a:cubicBezTo>
                      <a:pt x="409" y="1"/>
                      <a:pt x="1" y="395"/>
                      <a:pt x="1" y="844"/>
                    </a:cubicBezTo>
                    <a:cubicBezTo>
                      <a:pt x="1" y="1306"/>
                      <a:pt x="409" y="1700"/>
                      <a:pt x="857" y="1700"/>
                    </a:cubicBezTo>
                    <a:cubicBezTo>
                      <a:pt x="1306" y="1700"/>
                      <a:pt x="1700" y="1306"/>
                      <a:pt x="1700" y="844"/>
                    </a:cubicBezTo>
                    <a:cubicBezTo>
                      <a:pt x="1700" y="395"/>
                      <a:pt x="1306" y="1"/>
                      <a:pt x="857" y="1"/>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8" name="Google Shape;5608;p52"/>
              <p:cNvSpPr/>
              <p:nvPr/>
            </p:nvSpPr>
            <p:spPr>
              <a:xfrm>
                <a:off x="7507425" y="1461950"/>
                <a:ext cx="48275" cy="41125"/>
              </a:xfrm>
              <a:custGeom>
                <a:avLst/>
                <a:gdLst/>
                <a:ahLst/>
                <a:cxnLst/>
                <a:rect l="l" t="t" r="r" b="b"/>
                <a:pathLst>
                  <a:path w="1931" h="1645" extrusionOk="0">
                    <a:moveTo>
                      <a:pt x="965" y="0"/>
                    </a:moveTo>
                    <a:cubicBezTo>
                      <a:pt x="802" y="0"/>
                      <a:pt x="571" y="68"/>
                      <a:pt x="463" y="177"/>
                    </a:cubicBezTo>
                    <a:cubicBezTo>
                      <a:pt x="68" y="517"/>
                      <a:pt x="0" y="1019"/>
                      <a:pt x="340" y="1359"/>
                    </a:cubicBezTo>
                    <a:cubicBezTo>
                      <a:pt x="517" y="1590"/>
                      <a:pt x="748" y="1645"/>
                      <a:pt x="965" y="1645"/>
                    </a:cubicBezTo>
                    <a:cubicBezTo>
                      <a:pt x="1142" y="1645"/>
                      <a:pt x="1360" y="1590"/>
                      <a:pt x="1536" y="1482"/>
                    </a:cubicBezTo>
                    <a:cubicBezTo>
                      <a:pt x="1876" y="1196"/>
                      <a:pt x="1930" y="680"/>
                      <a:pt x="1591" y="285"/>
                    </a:cubicBezTo>
                    <a:cubicBezTo>
                      <a:pt x="1482" y="122"/>
                      <a:pt x="1197" y="0"/>
                      <a:pt x="965" y="0"/>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09" name="Google Shape;5609;p52"/>
              <p:cNvSpPr/>
              <p:nvPr/>
            </p:nvSpPr>
            <p:spPr>
              <a:xfrm>
                <a:off x="4355725" y="2594850"/>
                <a:ext cx="10200" cy="34000"/>
              </a:xfrm>
              <a:custGeom>
                <a:avLst/>
                <a:gdLst/>
                <a:ahLst/>
                <a:cxnLst/>
                <a:rect l="l" t="t" r="r" b="b"/>
                <a:pathLst>
                  <a:path w="408" h="1360" extrusionOk="0">
                    <a:moveTo>
                      <a:pt x="0" y="1"/>
                    </a:moveTo>
                    <a:lnTo>
                      <a:pt x="0" y="1"/>
                    </a:lnTo>
                    <a:cubicBezTo>
                      <a:pt x="68" y="164"/>
                      <a:pt x="123" y="449"/>
                      <a:pt x="123" y="789"/>
                    </a:cubicBezTo>
                    <a:lnTo>
                      <a:pt x="123" y="1129"/>
                    </a:lnTo>
                    <a:lnTo>
                      <a:pt x="123" y="1360"/>
                    </a:lnTo>
                    <a:cubicBezTo>
                      <a:pt x="340" y="1183"/>
                      <a:pt x="408" y="966"/>
                      <a:pt x="408" y="735"/>
                    </a:cubicBezTo>
                    <a:cubicBezTo>
                      <a:pt x="408" y="395"/>
                      <a:pt x="231" y="109"/>
                      <a:pt x="0" y="1"/>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0" name="Google Shape;5610;p52"/>
              <p:cNvSpPr/>
              <p:nvPr/>
            </p:nvSpPr>
            <p:spPr>
              <a:xfrm>
                <a:off x="4810375" y="738925"/>
                <a:ext cx="45225" cy="41150"/>
              </a:xfrm>
              <a:custGeom>
                <a:avLst/>
                <a:gdLst/>
                <a:ahLst/>
                <a:cxnLst/>
                <a:rect l="l" t="t" r="r" b="b"/>
                <a:pathLst>
                  <a:path w="1809" h="1646" extrusionOk="0">
                    <a:moveTo>
                      <a:pt x="911" y="1"/>
                    </a:moveTo>
                    <a:cubicBezTo>
                      <a:pt x="735" y="1"/>
                      <a:pt x="572" y="55"/>
                      <a:pt x="395" y="232"/>
                    </a:cubicBezTo>
                    <a:cubicBezTo>
                      <a:pt x="55" y="517"/>
                      <a:pt x="1" y="1020"/>
                      <a:pt x="286" y="1360"/>
                    </a:cubicBezTo>
                    <a:cubicBezTo>
                      <a:pt x="449" y="1536"/>
                      <a:pt x="680" y="1645"/>
                      <a:pt x="911" y="1645"/>
                    </a:cubicBezTo>
                    <a:cubicBezTo>
                      <a:pt x="1074" y="1645"/>
                      <a:pt x="1306" y="1591"/>
                      <a:pt x="1469" y="1469"/>
                    </a:cubicBezTo>
                    <a:cubicBezTo>
                      <a:pt x="1808" y="1197"/>
                      <a:pt x="1808" y="680"/>
                      <a:pt x="1523" y="286"/>
                    </a:cubicBezTo>
                    <a:cubicBezTo>
                      <a:pt x="1360" y="109"/>
                      <a:pt x="1129" y="1"/>
                      <a:pt x="911" y="1"/>
                    </a:cubicBezTo>
                    <a:close/>
                  </a:path>
                </a:pathLst>
              </a:custGeom>
              <a:solidFill>
                <a:srgbClr val="CBE6E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1" name="Google Shape;5611;p52"/>
              <p:cNvSpPr/>
              <p:nvPr/>
            </p:nvSpPr>
            <p:spPr>
              <a:xfrm>
                <a:off x="7292325" y="1194025"/>
                <a:ext cx="765950" cy="532975"/>
              </a:xfrm>
              <a:custGeom>
                <a:avLst/>
                <a:gdLst/>
                <a:ahLst/>
                <a:cxnLst/>
                <a:rect l="l" t="t" r="r" b="b"/>
                <a:pathLst>
                  <a:path w="30638" h="21319" extrusionOk="0">
                    <a:moveTo>
                      <a:pt x="20845" y="1"/>
                    </a:moveTo>
                    <a:cubicBezTo>
                      <a:pt x="19854" y="1"/>
                      <a:pt x="18864" y="1722"/>
                      <a:pt x="17917" y="1722"/>
                    </a:cubicBezTo>
                    <a:cubicBezTo>
                      <a:pt x="17894" y="1722"/>
                      <a:pt x="17870" y="1721"/>
                      <a:pt x="17847" y="1719"/>
                    </a:cubicBezTo>
                    <a:cubicBezTo>
                      <a:pt x="16772" y="1625"/>
                      <a:pt x="16159" y="357"/>
                      <a:pt x="15326" y="357"/>
                    </a:cubicBezTo>
                    <a:cubicBezTo>
                      <a:pt x="15190" y="357"/>
                      <a:pt x="15048" y="390"/>
                      <a:pt x="14898" y="468"/>
                    </a:cubicBezTo>
                    <a:cubicBezTo>
                      <a:pt x="13878" y="1039"/>
                      <a:pt x="16828" y="5117"/>
                      <a:pt x="16828" y="5117"/>
                    </a:cubicBezTo>
                    <a:cubicBezTo>
                      <a:pt x="4133" y="6191"/>
                      <a:pt x="0" y="16154"/>
                      <a:pt x="0" y="16154"/>
                    </a:cubicBezTo>
                    <a:lnTo>
                      <a:pt x="27294" y="21319"/>
                    </a:lnTo>
                    <a:cubicBezTo>
                      <a:pt x="30637" y="10323"/>
                      <a:pt x="21857" y="5688"/>
                      <a:pt x="21857" y="5688"/>
                    </a:cubicBezTo>
                    <a:cubicBezTo>
                      <a:pt x="26164" y="5244"/>
                      <a:pt x="26899" y="2206"/>
                      <a:pt x="25302" y="2206"/>
                    </a:cubicBezTo>
                    <a:cubicBezTo>
                      <a:pt x="25236" y="2206"/>
                      <a:pt x="25166" y="2211"/>
                      <a:pt x="25092" y="2222"/>
                    </a:cubicBezTo>
                    <a:cubicBezTo>
                      <a:pt x="24861" y="2256"/>
                      <a:pt x="24651" y="2272"/>
                      <a:pt x="24458" y="2272"/>
                    </a:cubicBezTo>
                    <a:cubicBezTo>
                      <a:pt x="23044" y="2272"/>
                      <a:pt x="22570" y="1394"/>
                      <a:pt x="21517" y="305"/>
                    </a:cubicBezTo>
                    <a:cubicBezTo>
                      <a:pt x="21293" y="89"/>
                      <a:pt x="21069" y="1"/>
                      <a:pt x="2084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2" name="Google Shape;5612;p52"/>
              <p:cNvSpPr/>
              <p:nvPr/>
            </p:nvSpPr>
            <p:spPr>
              <a:xfrm>
                <a:off x="7713000" y="1321950"/>
                <a:ext cx="125750" cy="39325"/>
              </a:xfrm>
              <a:custGeom>
                <a:avLst/>
                <a:gdLst/>
                <a:ahLst/>
                <a:cxnLst/>
                <a:rect l="l" t="t" r="r" b="b"/>
                <a:pathLst>
                  <a:path w="5030" h="1573" extrusionOk="0">
                    <a:moveTo>
                      <a:pt x="1" y="0"/>
                    </a:moveTo>
                    <a:cubicBezTo>
                      <a:pt x="922" y="1200"/>
                      <a:pt x="1868" y="1573"/>
                      <a:pt x="2686" y="1573"/>
                    </a:cubicBezTo>
                    <a:cubicBezTo>
                      <a:pt x="4028" y="1573"/>
                      <a:pt x="5030" y="571"/>
                      <a:pt x="5030" y="571"/>
                    </a:cubicBezTo>
                    <a:lnTo>
                      <a:pt x="5030" y="571"/>
                    </a:lnTo>
                    <a:cubicBezTo>
                      <a:pt x="4459" y="652"/>
                      <a:pt x="3930" y="685"/>
                      <a:pt x="3447" y="685"/>
                    </a:cubicBezTo>
                    <a:cubicBezTo>
                      <a:pt x="1252" y="685"/>
                      <a:pt x="1" y="0"/>
                      <a:pt x="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3" name="Google Shape;5613;p52"/>
              <p:cNvSpPr/>
              <p:nvPr/>
            </p:nvSpPr>
            <p:spPr>
              <a:xfrm>
                <a:off x="7705875" y="1232575"/>
                <a:ext cx="72050" cy="85550"/>
              </a:xfrm>
              <a:custGeom>
                <a:avLst/>
                <a:gdLst/>
                <a:ahLst/>
                <a:cxnLst/>
                <a:rect l="l" t="t" r="r" b="b"/>
                <a:pathLst>
                  <a:path w="2882" h="3422" extrusionOk="0">
                    <a:moveTo>
                      <a:pt x="2882" y="0"/>
                    </a:moveTo>
                    <a:cubicBezTo>
                      <a:pt x="2882" y="0"/>
                      <a:pt x="2361" y="883"/>
                      <a:pt x="1436" y="883"/>
                    </a:cubicBezTo>
                    <a:cubicBezTo>
                      <a:pt x="1031" y="883"/>
                      <a:pt x="550" y="715"/>
                      <a:pt x="0" y="231"/>
                    </a:cubicBezTo>
                    <a:lnTo>
                      <a:pt x="0" y="231"/>
                    </a:lnTo>
                    <a:cubicBezTo>
                      <a:pt x="0" y="232"/>
                      <a:pt x="1385" y="3422"/>
                      <a:pt x="1961" y="3422"/>
                    </a:cubicBezTo>
                    <a:cubicBezTo>
                      <a:pt x="1989" y="3422"/>
                      <a:pt x="2015" y="3414"/>
                      <a:pt x="2039" y="3398"/>
                    </a:cubicBezTo>
                    <a:cubicBezTo>
                      <a:pt x="2542" y="3059"/>
                      <a:pt x="2882" y="1"/>
                      <a:pt x="2882" y="0"/>
                    </a:cubicBezTo>
                    <a:close/>
                  </a:path>
                </a:pathLst>
              </a:custGeom>
              <a:solidFill>
                <a:srgbClr val="CE20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4" name="Google Shape;5614;p52"/>
              <p:cNvSpPr/>
              <p:nvPr/>
            </p:nvSpPr>
            <p:spPr>
              <a:xfrm>
                <a:off x="7813250" y="1241075"/>
                <a:ext cx="93475" cy="69700"/>
              </a:xfrm>
              <a:custGeom>
                <a:avLst/>
                <a:gdLst/>
                <a:ahLst/>
                <a:cxnLst/>
                <a:rect l="l" t="t" r="r" b="b"/>
                <a:pathLst>
                  <a:path w="3739" h="2788" extrusionOk="0">
                    <a:moveTo>
                      <a:pt x="1088" y="0"/>
                    </a:moveTo>
                    <a:cubicBezTo>
                      <a:pt x="1088" y="0"/>
                      <a:pt x="0" y="2719"/>
                      <a:pt x="680" y="2786"/>
                    </a:cubicBezTo>
                    <a:cubicBezTo>
                      <a:pt x="692" y="2787"/>
                      <a:pt x="704" y="2788"/>
                      <a:pt x="717" y="2788"/>
                    </a:cubicBezTo>
                    <a:cubicBezTo>
                      <a:pt x="1500" y="2788"/>
                      <a:pt x="3738" y="1142"/>
                      <a:pt x="3738" y="1142"/>
                    </a:cubicBezTo>
                    <a:lnTo>
                      <a:pt x="3738" y="1142"/>
                    </a:lnTo>
                    <a:cubicBezTo>
                      <a:pt x="3738" y="1142"/>
                      <a:pt x="3445" y="1200"/>
                      <a:pt x="3051" y="1200"/>
                    </a:cubicBezTo>
                    <a:cubicBezTo>
                      <a:pt x="2353" y="1200"/>
                      <a:pt x="1340" y="1017"/>
                      <a:pt x="1088" y="0"/>
                    </a:cubicBezTo>
                    <a:close/>
                  </a:path>
                </a:pathLst>
              </a:custGeom>
              <a:solidFill>
                <a:srgbClr val="CE20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5" name="Google Shape;5615;p52"/>
              <p:cNvSpPr/>
              <p:nvPr/>
            </p:nvSpPr>
            <p:spPr>
              <a:xfrm>
                <a:off x="7830250" y="1336200"/>
                <a:ext cx="228025" cy="390800"/>
              </a:xfrm>
              <a:custGeom>
                <a:avLst/>
                <a:gdLst/>
                <a:ahLst/>
                <a:cxnLst/>
                <a:rect l="l" t="t" r="r" b="b"/>
                <a:pathLst>
                  <a:path w="9121" h="15632" extrusionOk="0">
                    <a:moveTo>
                      <a:pt x="340" y="1"/>
                    </a:moveTo>
                    <a:lnTo>
                      <a:pt x="0" y="218"/>
                    </a:lnTo>
                    <a:cubicBezTo>
                      <a:pt x="0" y="218"/>
                      <a:pt x="3289" y="7585"/>
                      <a:pt x="0" y="14545"/>
                    </a:cubicBezTo>
                    <a:lnTo>
                      <a:pt x="5777" y="15632"/>
                    </a:lnTo>
                    <a:cubicBezTo>
                      <a:pt x="9120" y="4636"/>
                      <a:pt x="340" y="1"/>
                      <a:pt x="340"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6" name="Google Shape;5616;p52"/>
              <p:cNvSpPr/>
              <p:nvPr/>
            </p:nvSpPr>
            <p:spPr>
              <a:xfrm>
                <a:off x="6457675" y="2062375"/>
                <a:ext cx="404150" cy="300225"/>
              </a:xfrm>
              <a:custGeom>
                <a:avLst/>
                <a:gdLst/>
                <a:ahLst/>
                <a:cxnLst/>
                <a:rect l="l" t="t" r="r" b="b"/>
                <a:pathLst>
                  <a:path w="16166" h="12009" extrusionOk="0">
                    <a:moveTo>
                      <a:pt x="11245" y="0"/>
                    </a:moveTo>
                    <a:lnTo>
                      <a:pt x="5237" y="1197"/>
                    </a:lnTo>
                    <a:lnTo>
                      <a:pt x="8350" y="5954"/>
                    </a:lnTo>
                    <a:cubicBezTo>
                      <a:pt x="8350" y="5954"/>
                      <a:pt x="8134" y="6258"/>
                      <a:pt x="7430" y="6258"/>
                    </a:cubicBezTo>
                    <a:cubicBezTo>
                      <a:pt x="7181" y="6258"/>
                      <a:pt x="6871" y="6220"/>
                      <a:pt x="6487" y="6117"/>
                    </a:cubicBezTo>
                    <a:cubicBezTo>
                      <a:pt x="5740" y="5908"/>
                      <a:pt x="4801" y="5620"/>
                      <a:pt x="3848" y="5620"/>
                    </a:cubicBezTo>
                    <a:cubicBezTo>
                      <a:pt x="3000" y="5620"/>
                      <a:pt x="2139" y="5849"/>
                      <a:pt x="1390" y="6566"/>
                    </a:cubicBezTo>
                    <a:cubicBezTo>
                      <a:pt x="1" y="7907"/>
                      <a:pt x="1641" y="12009"/>
                      <a:pt x="6727" y="12009"/>
                    </a:cubicBezTo>
                    <a:cubicBezTo>
                      <a:pt x="7463" y="12009"/>
                      <a:pt x="8270" y="11923"/>
                      <a:pt x="9152" y="11731"/>
                    </a:cubicBezTo>
                    <a:cubicBezTo>
                      <a:pt x="16165" y="10140"/>
                      <a:pt x="15091" y="8047"/>
                      <a:pt x="13515" y="4867"/>
                    </a:cubicBezTo>
                    <a:cubicBezTo>
                      <a:pt x="11924" y="1645"/>
                      <a:pt x="11245" y="0"/>
                      <a:pt x="11245" y="0"/>
                    </a:cubicBezTo>
                    <a:close/>
                  </a:path>
                </a:pathLst>
              </a:custGeom>
              <a:solidFill>
                <a:srgbClr val="231D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7" name="Google Shape;5617;p52"/>
              <p:cNvSpPr/>
              <p:nvPr/>
            </p:nvSpPr>
            <p:spPr>
              <a:xfrm>
                <a:off x="6445525" y="1726600"/>
                <a:ext cx="116250" cy="97925"/>
              </a:xfrm>
              <a:custGeom>
                <a:avLst/>
                <a:gdLst/>
                <a:ahLst/>
                <a:cxnLst/>
                <a:rect l="l" t="t" r="r" b="b"/>
                <a:pathLst>
                  <a:path w="4650" h="3917" extrusionOk="0">
                    <a:moveTo>
                      <a:pt x="3807" y="1"/>
                    </a:moveTo>
                    <a:cubicBezTo>
                      <a:pt x="2502" y="1"/>
                      <a:pt x="128" y="477"/>
                      <a:pt x="1" y="3917"/>
                    </a:cubicBezTo>
                    <a:cubicBezTo>
                      <a:pt x="1" y="3917"/>
                      <a:pt x="917" y="3532"/>
                      <a:pt x="2085" y="3532"/>
                    </a:cubicBezTo>
                    <a:cubicBezTo>
                      <a:pt x="2589" y="3532"/>
                      <a:pt x="3140" y="3603"/>
                      <a:pt x="3684" y="3808"/>
                    </a:cubicBezTo>
                    <a:cubicBezTo>
                      <a:pt x="3684" y="3808"/>
                      <a:pt x="4078" y="1035"/>
                      <a:pt x="4649" y="70"/>
                    </a:cubicBezTo>
                    <a:cubicBezTo>
                      <a:pt x="4649" y="70"/>
                      <a:pt x="4306" y="1"/>
                      <a:pt x="3807"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8" name="Google Shape;5618;p52"/>
              <p:cNvSpPr/>
              <p:nvPr/>
            </p:nvSpPr>
            <p:spPr>
              <a:xfrm>
                <a:off x="6384700" y="1797675"/>
                <a:ext cx="246375" cy="392150"/>
              </a:xfrm>
              <a:custGeom>
                <a:avLst/>
                <a:gdLst/>
                <a:ahLst/>
                <a:cxnLst/>
                <a:rect l="l" t="t" r="r" b="b"/>
                <a:pathLst>
                  <a:path w="9855" h="15686" extrusionOk="0">
                    <a:moveTo>
                      <a:pt x="6614" y="0"/>
                    </a:moveTo>
                    <a:cubicBezTo>
                      <a:pt x="6276" y="0"/>
                      <a:pt x="1788" y="50"/>
                      <a:pt x="911" y="2719"/>
                    </a:cubicBezTo>
                    <a:cubicBezTo>
                      <a:pt x="1" y="5546"/>
                      <a:pt x="1142" y="12342"/>
                      <a:pt x="4078" y="15686"/>
                    </a:cubicBezTo>
                    <a:lnTo>
                      <a:pt x="9855" y="14218"/>
                    </a:lnTo>
                    <a:lnTo>
                      <a:pt x="8550" y="11322"/>
                    </a:lnTo>
                    <a:cubicBezTo>
                      <a:pt x="8550" y="11322"/>
                      <a:pt x="6688" y="5831"/>
                      <a:pt x="6634" y="0"/>
                    </a:cubicBezTo>
                    <a:cubicBezTo>
                      <a:pt x="6634" y="0"/>
                      <a:pt x="6627" y="0"/>
                      <a:pt x="66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19" name="Google Shape;5619;p52"/>
              <p:cNvSpPr/>
              <p:nvPr/>
            </p:nvSpPr>
            <p:spPr>
              <a:xfrm>
                <a:off x="6350300" y="2153100"/>
                <a:ext cx="402775" cy="300000"/>
              </a:xfrm>
              <a:custGeom>
                <a:avLst/>
                <a:gdLst/>
                <a:ahLst/>
                <a:cxnLst/>
                <a:rect l="l" t="t" r="r" b="b"/>
                <a:pathLst>
                  <a:path w="16111" h="12000" extrusionOk="0">
                    <a:moveTo>
                      <a:pt x="11231" y="1"/>
                    </a:moveTo>
                    <a:lnTo>
                      <a:pt x="5237" y="1183"/>
                    </a:lnTo>
                    <a:lnTo>
                      <a:pt x="8295" y="5940"/>
                    </a:lnTo>
                    <a:cubicBezTo>
                      <a:pt x="8295" y="5940"/>
                      <a:pt x="8107" y="6256"/>
                      <a:pt x="7402" y="6256"/>
                    </a:cubicBezTo>
                    <a:cubicBezTo>
                      <a:pt x="7159" y="6256"/>
                      <a:pt x="6854" y="6218"/>
                      <a:pt x="6474" y="6117"/>
                    </a:cubicBezTo>
                    <a:cubicBezTo>
                      <a:pt x="5697" y="5909"/>
                      <a:pt x="4761" y="5620"/>
                      <a:pt x="3815" y="5620"/>
                    </a:cubicBezTo>
                    <a:cubicBezTo>
                      <a:pt x="2974" y="5620"/>
                      <a:pt x="2126" y="5849"/>
                      <a:pt x="1377" y="6566"/>
                    </a:cubicBezTo>
                    <a:cubicBezTo>
                      <a:pt x="1" y="7906"/>
                      <a:pt x="1637" y="12000"/>
                      <a:pt x="6701" y="12000"/>
                    </a:cubicBezTo>
                    <a:cubicBezTo>
                      <a:pt x="7440" y="12000"/>
                      <a:pt x="8252" y="11913"/>
                      <a:pt x="9138" y="11717"/>
                    </a:cubicBezTo>
                    <a:cubicBezTo>
                      <a:pt x="16111" y="10140"/>
                      <a:pt x="15091" y="8034"/>
                      <a:pt x="13501" y="4867"/>
                    </a:cubicBezTo>
                    <a:cubicBezTo>
                      <a:pt x="11911" y="1645"/>
                      <a:pt x="11231" y="1"/>
                      <a:pt x="11231" y="1"/>
                    </a:cubicBezTo>
                    <a:close/>
                  </a:path>
                </a:pathLst>
              </a:custGeom>
              <a:solidFill>
                <a:srgbClr val="231D2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0" name="Google Shape;5620;p52"/>
              <p:cNvSpPr/>
              <p:nvPr/>
            </p:nvSpPr>
            <p:spPr>
              <a:xfrm>
                <a:off x="6387750" y="2153100"/>
                <a:ext cx="365325" cy="300100"/>
              </a:xfrm>
              <a:custGeom>
                <a:avLst/>
                <a:gdLst/>
                <a:ahLst/>
                <a:cxnLst/>
                <a:rect l="l" t="t" r="r" b="b"/>
                <a:pathLst>
                  <a:path w="14613" h="12004" extrusionOk="0">
                    <a:moveTo>
                      <a:pt x="9733" y="1"/>
                    </a:moveTo>
                    <a:lnTo>
                      <a:pt x="8034" y="340"/>
                    </a:lnTo>
                    <a:lnTo>
                      <a:pt x="7871" y="449"/>
                    </a:lnTo>
                    <a:cubicBezTo>
                      <a:pt x="7871" y="449"/>
                      <a:pt x="9787" y="3344"/>
                      <a:pt x="10698" y="5383"/>
                    </a:cubicBezTo>
                    <a:cubicBezTo>
                      <a:pt x="11554" y="7422"/>
                      <a:pt x="11663" y="9284"/>
                      <a:pt x="7694" y="10358"/>
                    </a:cubicBezTo>
                    <a:cubicBezTo>
                      <a:pt x="6788" y="10604"/>
                      <a:pt x="5894" y="10699"/>
                      <a:pt x="5053" y="10699"/>
                    </a:cubicBezTo>
                    <a:cubicBezTo>
                      <a:pt x="2223" y="10699"/>
                      <a:pt x="1" y="9624"/>
                      <a:pt x="1" y="9624"/>
                    </a:cubicBezTo>
                    <a:lnTo>
                      <a:pt x="1" y="9624"/>
                    </a:lnTo>
                    <a:cubicBezTo>
                      <a:pt x="841" y="10868"/>
                      <a:pt x="2546" y="12004"/>
                      <a:pt x="5200" y="12004"/>
                    </a:cubicBezTo>
                    <a:cubicBezTo>
                      <a:pt x="5939" y="12004"/>
                      <a:pt x="6752" y="11916"/>
                      <a:pt x="7640" y="11717"/>
                    </a:cubicBezTo>
                    <a:cubicBezTo>
                      <a:pt x="14613" y="10140"/>
                      <a:pt x="13593" y="8034"/>
                      <a:pt x="12003" y="4867"/>
                    </a:cubicBezTo>
                    <a:cubicBezTo>
                      <a:pt x="10413" y="1645"/>
                      <a:pt x="9733" y="1"/>
                      <a:pt x="973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1" name="Google Shape;5621;p52"/>
              <p:cNvSpPr/>
              <p:nvPr/>
            </p:nvSpPr>
            <p:spPr>
              <a:xfrm>
                <a:off x="6782625" y="1450725"/>
                <a:ext cx="69325" cy="111825"/>
              </a:xfrm>
              <a:custGeom>
                <a:avLst/>
                <a:gdLst/>
                <a:ahLst/>
                <a:cxnLst/>
                <a:rect l="l" t="t" r="r" b="b"/>
                <a:pathLst>
                  <a:path w="2773" h="4473" extrusionOk="0">
                    <a:moveTo>
                      <a:pt x="1645" y="0"/>
                    </a:moveTo>
                    <a:cubicBezTo>
                      <a:pt x="1645" y="0"/>
                      <a:pt x="340" y="517"/>
                      <a:pt x="0" y="1931"/>
                    </a:cubicBezTo>
                    <a:cubicBezTo>
                      <a:pt x="0" y="1931"/>
                      <a:pt x="856" y="2665"/>
                      <a:pt x="788" y="3344"/>
                    </a:cubicBezTo>
                    <a:lnTo>
                      <a:pt x="2610" y="4472"/>
                    </a:lnTo>
                    <a:cubicBezTo>
                      <a:pt x="2610" y="4472"/>
                      <a:pt x="2433" y="1251"/>
                      <a:pt x="2773" y="395"/>
                    </a:cubicBezTo>
                    <a:lnTo>
                      <a:pt x="1645"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2" name="Google Shape;5622;p52"/>
              <p:cNvSpPr/>
              <p:nvPr/>
            </p:nvSpPr>
            <p:spPr>
              <a:xfrm>
                <a:off x="6577375" y="1534250"/>
                <a:ext cx="825400" cy="736450"/>
              </a:xfrm>
              <a:custGeom>
                <a:avLst/>
                <a:gdLst/>
                <a:ahLst/>
                <a:cxnLst/>
                <a:rect l="l" t="t" r="r" b="b"/>
                <a:pathLst>
                  <a:path w="33016" h="29458" extrusionOk="0">
                    <a:moveTo>
                      <a:pt x="8880" y="1"/>
                    </a:moveTo>
                    <a:cubicBezTo>
                      <a:pt x="4932" y="1"/>
                      <a:pt x="8264" y="8838"/>
                      <a:pt x="8264" y="8838"/>
                    </a:cubicBezTo>
                    <a:cubicBezTo>
                      <a:pt x="7813" y="9202"/>
                      <a:pt x="7260" y="9337"/>
                      <a:pt x="6687" y="9337"/>
                    </a:cubicBezTo>
                    <a:cubicBezTo>
                      <a:pt x="5036" y="9337"/>
                      <a:pt x="3222" y="8213"/>
                      <a:pt x="3222" y="8213"/>
                    </a:cubicBezTo>
                    <a:cubicBezTo>
                      <a:pt x="2094" y="9178"/>
                      <a:pt x="0" y="11842"/>
                      <a:pt x="1468" y="19766"/>
                    </a:cubicBezTo>
                    <a:cubicBezTo>
                      <a:pt x="3004" y="27691"/>
                      <a:pt x="11323" y="29458"/>
                      <a:pt x="11323" y="29458"/>
                    </a:cubicBezTo>
                    <a:cubicBezTo>
                      <a:pt x="19818" y="27691"/>
                      <a:pt x="27239" y="20962"/>
                      <a:pt x="30134" y="13541"/>
                    </a:cubicBezTo>
                    <a:cubicBezTo>
                      <a:pt x="33016" y="6120"/>
                      <a:pt x="29115" y="2327"/>
                      <a:pt x="29115" y="2327"/>
                    </a:cubicBezTo>
                    <a:cubicBezTo>
                      <a:pt x="26234" y="1115"/>
                      <a:pt x="24355" y="724"/>
                      <a:pt x="22941" y="724"/>
                    </a:cubicBezTo>
                    <a:cubicBezTo>
                      <a:pt x="21185" y="724"/>
                      <a:pt x="20146" y="1326"/>
                      <a:pt x="18798" y="1702"/>
                    </a:cubicBezTo>
                    <a:cubicBezTo>
                      <a:pt x="17914" y="1963"/>
                      <a:pt x="17056" y="2059"/>
                      <a:pt x="16245" y="2059"/>
                    </a:cubicBezTo>
                    <a:cubicBezTo>
                      <a:pt x="14775" y="2059"/>
                      <a:pt x="13456" y="1744"/>
                      <a:pt x="12397" y="1525"/>
                    </a:cubicBezTo>
                    <a:cubicBezTo>
                      <a:pt x="10765" y="1131"/>
                      <a:pt x="8998" y="3"/>
                      <a:pt x="8998" y="3"/>
                    </a:cubicBezTo>
                    <a:cubicBezTo>
                      <a:pt x="8958" y="1"/>
                      <a:pt x="8919" y="1"/>
                      <a:pt x="888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3" name="Google Shape;5623;p52"/>
              <p:cNvSpPr/>
              <p:nvPr/>
            </p:nvSpPr>
            <p:spPr>
              <a:xfrm>
                <a:off x="6730275" y="1559800"/>
                <a:ext cx="672500" cy="710900"/>
              </a:xfrm>
              <a:custGeom>
                <a:avLst/>
                <a:gdLst/>
                <a:ahLst/>
                <a:cxnLst/>
                <a:rect l="l" t="t" r="r" b="b"/>
                <a:pathLst>
                  <a:path w="26900" h="28436" extrusionOk="0">
                    <a:moveTo>
                      <a:pt x="19084" y="1"/>
                    </a:moveTo>
                    <a:lnTo>
                      <a:pt x="19084" y="1"/>
                    </a:lnTo>
                    <a:cubicBezTo>
                      <a:pt x="24413" y="4703"/>
                      <a:pt x="19710" y="14721"/>
                      <a:pt x="14613" y="19478"/>
                    </a:cubicBezTo>
                    <a:cubicBezTo>
                      <a:pt x="9515" y="24236"/>
                      <a:pt x="1" y="25989"/>
                      <a:pt x="1" y="25989"/>
                    </a:cubicBezTo>
                    <a:cubicBezTo>
                      <a:pt x="2543" y="27865"/>
                      <a:pt x="5207" y="28436"/>
                      <a:pt x="5207" y="28436"/>
                    </a:cubicBezTo>
                    <a:cubicBezTo>
                      <a:pt x="13702" y="26669"/>
                      <a:pt x="21123" y="19940"/>
                      <a:pt x="24018" y="12519"/>
                    </a:cubicBezTo>
                    <a:cubicBezTo>
                      <a:pt x="26900" y="5098"/>
                      <a:pt x="22999" y="1305"/>
                      <a:pt x="22999" y="1305"/>
                    </a:cubicBezTo>
                    <a:cubicBezTo>
                      <a:pt x="21409" y="680"/>
                      <a:pt x="20104" y="232"/>
                      <a:pt x="19084" y="1"/>
                    </a:cubicBezTo>
                    <a:close/>
                  </a:path>
                </a:pathLst>
              </a:custGeom>
              <a:solidFill>
                <a:srgbClr val="C91B3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4" name="Google Shape;5624;p52"/>
              <p:cNvSpPr/>
              <p:nvPr/>
            </p:nvSpPr>
            <p:spPr>
              <a:xfrm>
                <a:off x="6492425" y="1672075"/>
                <a:ext cx="368025" cy="605150"/>
              </a:xfrm>
              <a:custGeom>
                <a:avLst/>
                <a:gdLst/>
                <a:ahLst/>
                <a:cxnLst/>
                <a:rect l="l" t="t" r="r" b="b"/>
                <a:pathLst>
                  <a:path w="14721" h="24206" extrusionOk="0">
                    <a:moveTo>
                      <a:pt x="4877" y="1"/>
                    </a:moveTo>
                    <a:cubicBezTo>
                      <a:pt x="4224" y="1"/>
                      <a:pt x="3184" y="433"/>
                      <a:pt x="1985" y="2537"/>
                    </a:cubicBezTo>
                    <a:cubicBezTo>
                      <a:pt x="0" y="6152"/>
                      <a:pt x="286" y="14933"/>
                      <a:pt x="4527" y="19405"/>
                    </a:cubicBezTo>
                    <a:cubicBezTo>
                      <a:pt x="7876" y="22926"/>
                      <a:pt x="10409" y="24205"/>
                      <a:pt x="12801" y="24205"/>
                    </a:cubicBezTo>
                    <a:cubicBezTo>
                      <a:pt x="13447" y="24205"/>
                      <a:pt x="14082" y="24112"/>
                      <a:pt x="14721" y="23945"/>
                    </a:cubicBezTo>
                    <a:cubicBezTo>
                      <a:pt x="14721" y="23945"/>
                      <a:pt x="6402" y="22178"/>
                      <a:pt x="4866" y="14253"/>
                    </a:cubicBezTo>
                    <a:cubicBezTo>
                      <a:pt x="3398" y="6329"/>
                      <a:pt x="5492" y="3665"/>
                      <a:pt x="6620" y="2700"/>
                    </a:cubicBezTo>
                    <a:lnTo>
                      <a:pt x="5600" y="212"/>
                    </a:lnTo>
                    <a:cubicBezTo>
                      <a:pt x="5600" y="212"/>
                      <a:pt x="5333" y="1"/>
                      <a:pt x="4877" y="1"/>
                    </a:cubicBezTo>
                    <a:close/>
                  </a:path>
                </a:pathLst>
              </a:custGeom>
              <a:solidFill>
                <a:srgbClr val="F9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5" name="Google Shape;5625;p52"/>
              <p:cNvSpPr/>
              <p:nvPr/>
            </p:nvSpPr>
            <p:spPr>
              <a:xfrm>
                <a:off x="6666400" y="2209500"/>
                <a:ext cx="194050" cy="68275"/>
              </a:xfrm>
              <a:custGeom>
                <a:avLst/>
                <a:gdLst/>
                <a:ahLst/>
                <a:cxnLst/>
                <a:rect l="l" t="t" r="r" b="b"/>
                <a:pathLst>
                  <a:path w="7762" h="2731" extrusionOk="0">
                    <a:moveTo>
                      <a:pt x="2556" y="1"/>
                    </a:moveTo>
                    <a:lnTo>
                      <a:pt x="1" y="178"/>
                    </a:lnTo>
                    <a:cubicBezTo>
                      <a:pt x="2195" y="1995"/>
                      <a:pt x="4056" y="2731"/>
                      <a:pt x="5826" y="2731"/>
                    </a:cubicBezTo>
                    <a:cubicBezTo>
                      <a:pt x="6480" y="2731"/>
                      <a:pt x="7121" y="2631"/>
                      <a:pt x="7762" y="2448"/>
                    </a:cubicBezTo>
                    <a:cubicBezTo>
                      <a:pt x="7762" y="2448"/>
                      <a:pt x="5098" y="1877"/>
                      <a:pt x="2556" y="1"/>
                    </a:cubicBezTo>
                    <a:close/>
                  </a:path>
                </a:pathLst>
              </a:custGeom>
              <a:solidFill>
                <a:srgbClr val="E2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6" name="Google Shape;5626;p52"/>
              <p:cNvSpPr/>
              <p:nvPr/>
            </p:nvSpPr>
            <p:spPr>
              <a:xfrm>
                <a:off x="6623925" y="1753825"/>
                <a:ext cx="395225" cy="492750"/>
              </a:xfrm>
              <a:custGeom>
                <a:avLst/>
                <a:gdLst/>
                <a:ahLst/>
                <a:cxnLst/>
                <a:rect l="l" t="t" r="r" b="b"/>
                <a:pathLst>
                  <a:path w="15809" h="19710" extrusionOk="0">
                    <a:moveTo>
                      <a:pt x="2502" y="1"/>
                    </a:moveTo>
                    <a:cubicBezTo>
                      <a:pt x="2501" y="1"/>
                      <a:pt x="1" y="10195"/>
                      <a:pt x="12750" y="19709"/>
                    </a:cubicBezTo>
                    <a:cubicBezTo>
                      <a:pt x="12750" y="19709"/>
                      <a:pt x="14395" y="19139"/>
                      <a:pt x="15808" y="18350"/>
                    </a:cubicBezTo>
                    <a:cubicBezTo>
                      <a:pt x="15808" y="18350"/>
                      <a:pt x="6063" y="9678"/>
                      <a:pt x="5900" y="341"/>
                    </a:cubicBezTo>
                    <a:cubicBezTo>
                      <a:pt x="5900" y="341"/>
                      <a:pt x="5532" y="512"/>
                      <a:pt x="4830" y="512"/>
                    </a:cubicBezTo>
                    <a:cubicBezTo>
                      <a:pt x="4265" y="512"/>
                      <a:pt x="3483" y="401"/>
                      <a:pt x="25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7" name="Google Shape;5627;p52"/>
              <p:cNvSpPr/>
              <p:nvPr/>
            </p:nvSpPr>
            <p:spPr>
              <a:xfrm>
                <a:off x="6857725" y="2141550"/>
                <a:ext cx="161425" cy="105025"/>
              </a:xfrm>
              <a:custGeom>
                <a:avLst/>
                <a:gdLst/>
                <a:ahLst/>
                <a:cxnLst/>
                <a:rect l="l" t="t" r="r" b="b"/>
                <a:pathLst>
                  <a:path w="6457" h="4201" extrusionOk="0">
                    <a:moveTo>
                      <a:pt x="3684" y="0"/>
                    </a:moveTo>
                    <a:cubicBezTo>
                      <a:pt x="2324" y="626"/>
                      <a:pt x="965" y="1088"/>
                      <a:pt x="0" y="1360"/>
                    </a:cubicBezTo>
                    <a:cubicBezTo>
                      <a:pt x="1019" y="2325"/>
                      <a:pt x="2093" y="3290"/>
                      <a:pt x="3398" y="4200"/>
                    </a:cubicBezTo>
                    <a:cubicBezTo>
                      <a:pt x="3398" y="4200"/>
                      <a:pt x="5043" y="3630"/>
                      <a:pt x="6456" y="2841"/>
                    </a:cubicBezTo>
                    <a:cubicBezTo>
                      <a:pt x="6456" y="2841"/>
                      <a:pt x="5260" y="1767"/>
                      <a:pt x="3684" y="0"/>
                    </a:cubicBezTo>
                    <a:close/>
                  </a:path>
                </a:pathLst>
              </a:custGeom>
              <a:solidFill>
                <a:srgbClr val="1C1B1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8" name="Google Shape;5628;p52"/>
              <p:cNvSpPr/>
              <p:nvPr/>
            </p:nvSpPr>
            <p:spPr>
              <a:xfrm>
                <a:off x="6553250" y="1382125"/>
                <a:ext cx="174350" cy="189400"/>
              </a:xfrm>
              <a:custGeom>
                <a:avLst/>
                <a:gdLst/>
                <a:ahLst/>
                <a:cxnLst/>
                <a:rect l="l" t="t" r="r" b="b"/>
                <a:pathLst>
                  <a:path w="6974" h="7576" extrusionOk="0">
                    <a:moveTo>
                      <a:pt x="4179" y="1"/>
                    </a:moveTo>
                    <a:cubicBezTo>
                      <a:pt x="3898" y="1"/>
                      <a:pt x="3601" y="25"/>
                      <a:pt x="3290" y="80"/>
                    </a:cubicBezTo>
                    <a:cubicBezTo>
                      <a:pt x="1074" y="475"/>
                      <a:pt x="0" y="2853"/>
                      <a:pt x="626" y="4104"/>
                    </a:cubicBezTo>
                    <a:cubicBezTo>
                      <a:pt x="1046" y="5065"/>
                      <a:pt x="1924" y="5842"/>
                      <a:pt x="2988" y="5842"/>
                    </a:cubicBezTo>
                    <a:cubicBezTo>
                      <a:pt x="3368" y="5842"/>
                      <a:pt x="3772" y="5743"/>
                      <a:pt x="4187" y="5517"/>
                    </a:cubicBezTo>
                    <a:lnTo>
                      <a:pt x="4187" y="5517"/>
                    </a:lnTo>
                    <a:cubicBezTo>
                      <a:pt x="4187" y="5517"/>
                      <a:pt x="3575" y="6999"/>
                      <a:pt x="4078" y="7502"/>
                    </a:cubicBezTo>
                    <a:cubicBezTo>
                      <a:pt x="4143" y="7552"/>
                      <a:pt x="4223" y="7575"/>
                      <a:pt x="4315" y="7575"/>
                    </a:cubicBezTo>
                    <a:cubicBezTo>
                      <a:pt x="5037" y="7575"/>
                      <a:pt x="6477" y="6185"/>
                      <a:pt x="6633" y="6088"/>
                    </a:cubicBezTo>
                    <a:lnTo>
                      <a:pt x="6633" y="6143"/>
                    </a:lnTo>
                    <a:lnTo>
                      <a:pt x="6973" y="882"/>
                    </a:lnTo>
                    <a:cubicBezTo>
                      <a:pt x="6973" y="882"/>
                      <a:pt x="5881" y="1"/>
                      <a:pt x="4179"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29" name="Google Shape;5629;p52"/>
              <p:cNvSpPr/>
              <p:nvPr/>
            </p:nvSpPr>
            <p:spPr>
              <a:xfrm>
                <a:off x="6498200" y="1484100"/>
                <a:ext cx="183850" cy="184700"/>
              </a:xfrm>
              <a:custGeom>
                <a:avLst/>
                <a:gdLst/>
                <a:ahLst/>
                <a:cxnLst/>
                <a:rect l="l" t="t" r="r" b="b"/>
                <a:pathLst>
                  <a:path w="7354" h="7388" extrusionOk="0">
                    <a:moveTo>
                      <a:pt x="5559" y="0"/>
                    </a:moveTo>
                    <a:cubicBezTo>
                      <a:pt x="5517" y="0"/>
                      <a:pt x="5477" y="8"/>
                      <a:pt x="5437" y="25"/>
                    </a:cubicBezTo>
                    <a:cubicBezTo>
                      <a:pt x="4758" y="310"/>
                      <a:pt x="4866" y="1900"/>
                      <a:pt x="4866" y="1900"/>
                    </a:cubicBezTo>
                    <a:cubicBezTo>
                      <a:pt x="4321" y="1331"/>
                      <a:pt x="3713" y="1096"/>
                      <a:pt x="3117" y="1096"/>
                    </a:cubicBezTo>
                    <a:cubicBezTo>
                      <a:pt x="2346" y="1096"/>
                      <a:pt x="1594" y="1489"/>
                      <a:pt x="1020" y="2064"/>
                    </a:cubicBezTo>
                    <a:cubicBezTo>
                      <a:pt x="0" y="3029"/>
                      <a:pt x="218" y="5570"/>
                      <a:pt x="2148" y="6712"/>
                    </a:cubicBezTo>
                    <a:lnTo>
                      <a:pt x="2202" y="6712"/>
                    </a:lnTo>
                    <a:cubicBezTo>
                      <a:pt x="3118" y="7247"/>
                      <a:pt x="3993" y="7388"/>
                      <a:pt x="4661" y="7388"/>
                    </a:cubicBezTo>
                    <a:cubicBezTo>
                      <a:pt x="5401" y="7388"/>
                      <a:pt x="5886" y="7215"/>
                      <a:pt x="5886" y="7215"/>
                    </a:cubicBezTo>
                    <a:lnTo>
                      <a:pt x="7354" y="2172"/>
                    </a:lnTo>
                    <a:cubicBezTo>
                      <a:pt x="7251" y="2070"/>
                      <a:pt x="6244" y="0"/>
                      <a:pt x="555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0" name="Google Shape;5630;p52"/>
              <p:cNvSpPr/>
              <p:nvPr/>
            </p:nvSpPr>
            <p:spPr>
              <a:xfrm>
                <a:off x="6663675" y="1368400"/>
                <a:ext cx="173575" cy="133325"/>
              </a:xfrm>
              <a:custGeom>
                <a:avLst/>
                <a:gdLst/>
                <a:ahLst/>
                <a:cxnLst/>
                <a:rect l="l" t="t" r="r" b="b"/>
                <a:pathLst>
                  <a:path w="6943" h="5333" extrusionOk="0">
                    <a:moveTo>
                      <a:pt x="4044" y="1"/>
                    </a:moveTo>
                    <a:cubicBezTo>
                      <a:pt x="3739" y="1"/>
                      <a:pt x="3410" y="41"/>
                      <a:pt x="3059" y="126"/>
                    </a:cubicBezTo>
                    <a:cubicBezTo>
                      <a:pt x="572" y="752"/>
                      <a:pt x="1" y="5332"/>
                      <a:pt x="1" y="5332"/>
                    </a:cubicBezTo>
                    <a:cubicBezTo>
                      <a:pt x="690" y="4705"/>
                      <a:pt x="1474" y="4500"/>
                      <a:pt x="2204" y="4500"/>
                    </a:cubicBezTo>
                    <a:cubicBezTo>
                      <a:pt x="3577" y="4500"/>
                      <a:pt x="4758" y="5224"/>
                      <a:pt x="4758" y="5224"/>
                    </a:cubicBezTo>
                    <a:cubicBezTo>
                      <a:pt x="5152" y="3742"/>
                      <a:pt x="6403" y="3293"/>
                      <a:pt x="6403" y="3293"/>
                    </a:cubicBezTo>
                    <a:cubicBezTo>
                      <a:pt x="6942" y="1581"/>
                      <a:pt x="5964" y="1"/>
                      <a:pt x="4044"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1" name="Google Shape;5631;p52"/>
              <p:cNvSpPr/>
              <p:nvPr/>
            </p:nvSpPr>
            <p:spPr>
              <a:xfrm>
                <a:off x="6566250" y="1477400"/>
                <a:ext cx="237800" cy="290300"/>
              </a:xfrm>
              <a:custGeom>
                <a:avLst/>
                <a:gdLst/>
                <a:ahLst/>
                <a:cxnLst/>
                <a:rect l="l" t="t" r="r" b="b"/>
                <a:pathLst>
                  <a:path w="9512" h="11612" extrusionOk="0">
                    <a:moveTo>
                      <a:pt x="6378" y="0"/>
                    </a:moveTo>
                    <a:cubicBezTo>
                      <a:pt x="3819" y="0"/>
                      <a:pt x="1" y="3294"/>
                      <a:pt x="3667" y="10487"/>
                    </a:cubicBezTo>
                    <a:cubicBezTo>
                      <a:pt x="3667" y="10487"/>
                      <a:pt x="5481" y="11611"/>
                      <a:pt x="7132" y="11611"/>
                    </a:cubicBezTo>
                    <a:cubicBezTo>
                      <a:pt x="7705" y="11611"/>
                      <a:pt x="8258" y="11476"/>
                      <a:pt x="8709" y="11112"/>
                    </a:cubicBezTo>
                    <a:cubicBezTo>
                      <a:pt x="8709" y="11112"/>
                      <a:pt x="5377" y="2275"/>
                      <a:pt x="9325" y="2275"/>
                    </a:cubicBezTo>
                    <a:cubicBezTo>
                      <a:pt x="9364" y="2275"/>
                      <a:pt x="9403" y="2275"/>
                      <a:pt x="9443" y="2277"/>
                    </a:cubicBezTo>
                    <a:cubicBezTo>
                      <a:pt x="9443" y="2277"/>
                      <a:pt x="9511" y="687"/>
                      <a:pt x="6956" y="62"/>
                    </a:cubicBezTo>
                    <a:cubicBezTo>
                      <a:pt x="6774" y="21"/>
                      <a:pt x="6580" y="0"/>
                      <a:pt x="6378" y="0"/>
                    </a:cubicBezTo>
                    <a:close/>
                  </a:path>
                </a:pathLst>
              </a:custGeom>
              <a:solidFill>
                <a:srgbClr val="F9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2" name="Google Shape;5632;p52"/>
              <p:cNvSpPr/>
              <p:nvPr/>
            </p:nvSpPr>
            <p:spPr>
              <a:xfrm>
                <a:off x="6619850" y="1610775"/>
                <a:ext cx="164150" cy="156925"/>
              </a:xfrm>
              <a:custGeom>
                <a:avLst/>
                <a:gdLst/>
                <a:ahLst/>
                <a:cxnLst/>
                <a:rect l="l" t="t" r="r" b="b"/>
                <a:pathLst>
                  <a:path w="6566" h="6277" extrusionOk="0">
                    <a:moveTo>
                      <a:pt x="0" y="0"/>
                    </a:moveTo>
                    <a:cubicBezTo>
                      <a:pt x="55" y="1414"/>
                      <a:pt x="449" y="3113"/>
                      <a:pt x="1523" y="5152"/>
                    </a:cubicBezTo>
                    <a:cubicBezTo>
                      <a:pt x="1523" y="5152"/>
                      <a:pt x="3337" y="6276"/>
                      <a:pt x="4988" y="6276"/>
                    </a:cubicBezTo>
                    <a:cubicBezTo>
                      <a:pt x="5561" y="6276"/>
                      <a:pt x="6114" y="6141"/>
                      <a:pt x="6565" y="5777"/>
                    </a:cubicBezTo>
                    <a:cubicBezTo>
                      <a:pt x="6565" y="5777"/>
                      <a:pt x="5831" y="3901"/>
                      <a:pt x="5492" y="1863"/>
                    </a:cubicBezTo>
                    <a:cubicBezTo>
                      <a:pt x="4900" y="2005"/>
                      <a:pt x="4364" y="2065"/>
                      <a:pt x="3879" y="2065"/>
                    </a:cubicBezTo>
                    <a:cubicBezTo>
                      <a:pt x="1254" y="2065"/>
                      <a:pt x="138" y="287"/>
                      <a:pt x="0" y="0"/>
                    </a:cubicBezTo>
                    <a:close/>
                  </a:path>
                </a:pathLst>
              </a:custGeom>
              <a:solidFill>
                <a:srgbClr val="EFF4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3" name="Google Shape;5633;p52"/>
              <p:cNvSpPr/>
              <p:nvPr/>
            </p:nvSpPr>
            <p:spPr>
              <a:xfrm>
                <a:off x="6823725" y="1203184"/>
                <a:ext cx="702400" cy="396025"/>
              </a:xfrm>
              <a:custGeom>
                <a:avLst/>
                <a:gdLst/>
                <a:ahLst/>
                <a:cxnLst/>
                <a:rect l="l" t="t" r="r" b="b"/>
                <a:pathLst>
                  <a:path w="28096" h="15841" extrusionOk="0">
                    <a:moveTo>
                      <a:pt x="17956" y="0"/>
                    </a:moveTo>
                    <a:cubicBezTo>
                      <a:pt x="18119" y="965"/>
                      <a:pt x="17725" y="3004"/>
                      <a:pt x="17725" y="3004"/>
                    </a:cubicBezTo>
                    <a:cubicBezTo>
                      <a:pt x="17494" y="3792"/>
                      <a:pt x="17100" y="4649"/>
                      <a:pt x="16760" y="5274"/>
                    </a:cubicBezTo>
                    <a:cubicBezTo>
                      <a:pt x="16200" y="6368"/>
                      <a:pt x="15237" y="6864"/>
                      <a:pt x="14358" y="6864"/>
                    </a:cubicBezTo>
                    <a:cubicBezTo>
                      <a:pt x="13829" y="6864"/>
                      <a:pt x="13330" y="6685"/>
                      <a:pt x="12968" y="6348"/>
                    </a:cubicBezTo>
                    <a:cubicBezTo>
                      <a:pt x="12003" y="5437"/>
                      <a:pt x="11894" y="4812"/>
                      <a:pt x="10875" y="4703"/>
                    </a:cubicBezTo>
                    <a:cubicBezTo>
                      <a:pt x="10018" y="4594"/>
                      <a:pt x="8836" y="4132"/>
                      <a:pt x="8836" y="3058"/>
                    </a:cubicBezTo>
                    <a:lnTo>
                      <a:pt x="8727" y="3058"/>
                    </a:lnTo>
                    <a:cubicBezTo>
                      <a:pt x="8727" y="3058"/>
                      <a:pt x="8712" y="3057"/>
                      <a:pt x="8686" y="3057"/>
                    </a:cubicBezTo>
                    <a:cubicBezTo>
                      <a:pt x="8451" y="3057"/>
                      <a:pt x="7300" y="3145"/>
                      <a:pt x="7300" y="4866"/>
                    </a:cubicBezTo>
                    <a:cubicBezTo>
                      <a:pt x="7300" y="4866"/>
                      <a:pt x="1" y="5437"/>
                      <a:pt x="911" y="14218"/>
                    </a:cubicBezTo>
                    <a:cubicBezTo>
                      <a:pt x="911" y="14218"/>
                      <a:pt x="3594" y="15412"/>
                      <a:pt x="6401" y="15412"/>
                    </a:cubicBezTo>
                    <a:cubicBezTo>
                      <a:pt x="7262" y="15412"/>
                      <a:pt x="8134" y="15299"/>
                      <a:pt x="8944" y="15006"/>
                    </a:cubicBezTo>
                    <a:cubicBezTo>
                      <a:pt x="10751" y="14359"/>
                      <a:pt x="12189" y="14017"/>
                      <a:pt x="13554" y="14017"/>
                    </a:cubicBezTo>
                    <a:cubicBezTo>
                      <a:pt x="14799" y="14017"/>
                      <a:pt x="15983" y="14301"/>
                      <a:pt x="17331" y="14897"/>
                    </a:cubicBezTo>
                    <a:cubicBezTo>
                      <a:pt x="18917" y="15548"/>
                      <a:pt x="20166" y="15841"/>
                      <a:pt x="21165" y="15841"/>
                    </a:cubicBezTo>
                    <a:cubicBezTo>
                      <a:pt x="21981" y="15841"/>
                      <a:pt x="22630" y="15646"/>
                      <a:pt x="23162" y="15291"/>
                    </a:cubicBezTo>
                    <a:cubicBezTo>
                      <a:pt x="23162" y="15291"/>
                      <a:pt x="21748" y="14720"/>
                      <a:pt x="21354" y="14109"/>
                    </a:cubicBezTo>
                    <a:cubicBezTo>
                      <a:pt x="21354" y="14109"/>
                      <a:pt x="24018" y="13987"/>
                      <a:pt x="25378" y="12682"/>
                    </a:cubicBezTo>
                    <a:cubicBezTo>
                      <a:pt x="25378" y="12682"/>
                      <a:pt x="23611" y="12002"/>
                      <a:pt x="22197" y="10983"/>
                    </a:cubicBezTo>
                    <a:lnTo>
                      <a:pt x="22197" y="10983"/>
                    </a:lnTo>
                    <a:cubicBezTo>
                      <a:pt x="22642" y="11034"/>
                      <a:pt x="23054" y="11057"/>
                      <a:pt x="23436" y="11057"/>
                    </a:cubicBezTo>
                    <a:cubicBezTo>
                      <a:pt x="27297" y="11057"/>
                      <a:pt x="28096" y="8672"/>
                      <a:pt x="28096" y="8672"/>
                    </a:cubicBezTo>
                    <a:lnTo>
                      <a:pt x="28096" y="8672"/>
                    </a:lnTo>
                    <a:cubicBezTo>
                      <a:pt x="27774" y="8821"/>
                      <a:pt x="27464" y="8894"/>
                      <a:pt x="27165" y="8894"/>
                    </a:cubicBezTo>
                    <a:cubicBezTo>
                      <a:pt x="25773" y="8894"/>
                      <a:pt x="24601" y="7314"/>
                      <a:pt x="23393" y="4472"/>
                    </a:cubicBezTo>
                    <a:cubicBezTo>
                      <a:pt x="21912" y="1074"/>
                      <a:pt x="17956" y="0"/>
                      <a:pt x="17956" y="0"/>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4" name="Google Shape;5634;p52"/>
              <p:cNvSpPr/>
              <p:nvPr/>
            </p:nvSpPr>
            <p:spPr>
              <a:xfrm>
                <a:off x="6846500" y="1306300"/>
                <a:ext cx="679625" cy="294100"/>
              </a:xfrm>
              <a:custGeom>
                <a:avLst/>
                <a:gdLst/>
                <a:ahLst/>
                <a:cxnLst/>
                <a:rect l="l" t="t" r="r" b="b"/>
                <a:pathLst>
                  <a:path w="27185" h="11764" extrusionOk="0">
                    <a:moveTo>
                      <a:pt x="22305" y="1"/>
                    </a:moveTo>
                    <a:cubicBezTo>
                      <a:pt x="22197" y="55"/>
                      <a:pt x="22088" y="110"/>
                      <a:pt x="22020" y="177"/>
                    </a:cubicBezTo>
                    <a:cubicBezTo>
                      <a:pt x="21068" y="857"/>
                      <a:pt x="22767" y="4364"/>
                      <a:pt x="22428" y="4867"/>
                    </a:cubicBezTo>
                    <a:cubicBezTo>
                      <a:pt x="22088" y="5438"/>
                      <a:pt x="19981" y="6063"/>
                      <a:pt x="20049" y="7191"/>
                    </a:cubicBezTo>
                    <a:cubicBezTo>
                      <a:pt x="20094" y="8176"/>
                      <a:pt x="18453" y="9077"/>
                      <a:pt x="16355" y="9077"/>
                    </a:cubicBezTo>
                    <a:cubicBezTo>
                      <a:pt x="15904" y="9077"/>
                      <a:pt x="15433" y="9036"/>
                      <a:pt x="14952" y="8944"/>
                    </a:cubicBezTo>
                    <a:cubicBezTo>
                      <a:pt x="14138" y="8794"/>
                      <a:pt x="13222" y="8724"/>
                      <a:pt x="12270" y="8724"/>
                    </a:cubicBezTo>
                    <a:cubicBezTo>
                      <a:pt x="10041" y="8724"/>
                      <a:pt x="7613" y="9108"/>
                      <a:pt x="5832" y="9746"/>
                    </a:cubicBezTo>
                    <a:cubicBezTo>
                      <a:pt x="4627" y="10169"/>
                      <a:pt x="3262" y="10281"/>
                      <a:pt x="2156" y="10281"/>
                    </a:cubicBezTo>
                    <a:cubicBezTo>
                      <a:pt x="916" y="10281"/>
                      <a:pt x="1" y="10141"/>
                      <a:pt x="0" y="10141"/>
                    </a:cubicBezTo>
                    <a:lnTo>
                      <a:pt x="0" y="10141"/>
                    </a:lnTo>
                    <a:cubicBezTo>
                      <a:pt x="1" y="10141"/>
                      <a:pt x="2683" y="11335"/>
                      <a:pt x="5490" y="11335"/>
                    </a:cubicBezTo>
                    <a:cubicBezTo>
                      <a:pt x="6351" y="11335"/>
                      <a:pt x="7223" y="11222"/>
                      <a:pt x="8033" y="10929"/>
                    </a:cubicBezTo>
                    <a:cubicBezTo>
                      <a:pt x="9840" y="10282"/>
                      <a:pt x="11278" y="9940"/>
                      <a:pt x="12643" y="9940"/>
                    </a:cubicBezTo>
                    <a:cubicBezTo>
                      <a:pt x="13888" y="9940"/>
                      <a:pt x="15072" y="10224"/>
                      <a:pt x="16420" y="10820"/>
                    </a:cubicBezTo>
                    <a:cubicBezTo>
                      <a:pt x="18006" y="11471"/>
                      <a:pt x="19255" y="11764"/>
                      <a:pt x="20254" y="11764"/>
                    </a:cubicBezTo>
                    <a:cubicBezTo>
                      <a:pt x="21070" y="11764"/>
                      <a:pt x="21719" y="11569"/>
                      <a:pt x="22251" y="11214"/>
                    </a:cubicBezTo>
                    <a:cubicBezTo>
                      <a:pt x="22251" y="11214"/>
                      <a:pt x="20837" y="10643"/>
                      <a:pt x="20443" y="10032"/>
                    </a:cubicBezTo>
                    <a:cubicBezTo>
                      <a:pt x="20443" y="10032"/>
                      <a:pt x="23107" y="9910"/>
                      <a:pt x="24467" y="8605"/>
                    </a:cubicBezTo>
                    <a:cubicBezTo>
                      <a:pt x="24467" y="8605"/>
                      <a:pt x="22700" y="7925"/>
                      <a:pt x="21286" y="6906"/>
                    </a:cubicBezTo>
                    <a:lnTo>
                      <a:pt x="21286" y="6906"/>
                    </a:lnTo>
                    <a:cubicBezTo>
                      <a:pt x="21731" y="6957"/>
                      <a:pt x="22143" y="6980"/>
                      <a:pt x="22525" y="6980"/>
                    </a:cubicBezTo>
                    <a:cubicBezTo>
                      <a:pt x="26386" y="6980"/>
                      <a:pt x="27185" y="4595"/>
                      <a:pt x="27185" y="4595"/>
                    </a:cubicBezTo>
                    <a:lnTo>
                      <a:pt x="27185" y="4595"/>
                    </a:lnTo>
                    <a:cubicBezTo>
                      <a:pt x="26863" y="4744"/>
                      <a:pt x="26553" y="4817"/>
                      <a:pt x="26254" y="4817"/>
                    </a:cubicBezTo>
                    <a:cubicBezTo>
                      <a:pt x="24862" y="4817"/>
                      <a:pt x="23690" y="3237"/>
                      <a:pt x="22482" y="395"/>
                    </a:cubicBezTo>
                    <a:cubicBezTo>
                      <a:pt x="22428" y="286"/>
                      <a:pt x="22360" y="177"/>
                      <a:pt x="22305" y="1"/>
                    </a:cubicBezTo>
                    <a:close/>
                  </a:path>
                </a:pathLst>
              </a:custGeom>
              <a:solidFill>
                <a:srgbClr val="E4EA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5" name="Google Shape;5635;p52"/>
              <p:cNvSpPr/>
              <p:nvPr/>
            </p:nvSpPr>
            <p:spPr>
              <a:xfrm>
                <a:off x="7031700" y="1167675"/>
                <a:ext cx="259300" cy="208325"/>
              </a:xfrm>
              <a:custGeom>
                <a:avLst/>
                <a:gdLst/>
                <a:ahLst/>
                <a:cxnLst/>
                <a:rect l="l" t="t" r="r" b="b"/>
                <a:pathLst>
                  <a:path w="10372" h="8333" extrusionOk="0">
                    <a:moveTo>
                      <a:pt x="6062" y="0"/>
                    </a:moveTo>
                    <a:cubicBezTo>
                      <a:pt x="6062" y="0"/>
                      <a:pt x="5220" y="897"/>
                      <a:pt x="4934" y="2202"/>
                    </a:cubicBezTo>
                    <a:cubicBezTo>
                      <a:pt x="4760" y="3188"/>
                      <a:pt x="4235" y="3561"/>
                      <a:pt x="3790" y="3561"/>
                    </a:cubicBezTo>
                    <a:cubicBezTo>
                      <a:pt x="3647" y="3561"/>
                      <a:pt x="3511" y="3522"/>
                      <a:pt x="3398" y="3453"/>
                    </a:cubicBezTo>
                    <a:cubicBezTo>
                      <a:pt x="3152" y="3296"/>
                      <a:pt x="2545" y="2971"/>
                      <a:pt x="1944" y="2971"/>
                    </a:cubicBezTo>
                    <a:cubicBezTo>
                      <a:pt x="1451" y="2971"/>
                      <a:pt x="962" y="3190"/>
                      <a:pt x="680" y="3901"/>
                    </a:cubicBezTo>
                    <a:cubicBezTo>
                      <a:pt x="0" y="5437"/>
                      <a:pt x="1536" y="5994"/>
                      <a:pt x="2556" y="6171"/>
                    </a:cubicBezTo>
                    <a:cubicBezTo>
                      <a:pt x="3575" y="6280"/>
                      <a:pt x="3684" y="6905"/>
                      <a:pt x="4649" y="7816"/>
                    </a:cubicBezTo>
                    <a:cubicBezTo>
                      <a:pt x="5011" y="8153"/>
                      <a:pt x="5510" y="8332"/>
                      <a:pt x="6039" y="8332"/>
                    </a:cubicBezTo>
                    <a:cubicBezTo>
                      <a:pt x="6918" y="8332"/>
                      <a:pt x="7881" y="7836"/>
                      <a:pt x="8441" y="6742"/>
                    </a:cubicBezTo>
                    <a:cubicBezTo>
                      <a:pt x="9352" y="5043"/>
                      <a:pt x="10371" y="2202"/>
                      <a:pt x="9406" y="1237"/>
                    </a:cubicBezTo>
                    <a:cubicBezTo>
                      <a:pt x="8495" y="286"/>
                      <a:pt x="6062" y="0"/>
                      <a:pt x="6062"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6" name="Google Shape;5636;p52"/>
              <p:cNvSpPr/>
              <p:nvPr/>
            </p:nvSpPr>
            <p:spPr>
              <a:xfrm>
                <a:off x="7180525" y="1243925"/>
                <a:ext cx="24150" cy="33050"/>
              </a:xfrm>
              <a:custGeom>
                <a:avLst/>
                <a:gdLst/>
                <a:ahLst/>
                <a:cxnLst/>
                <a:rect l="l" t="t" r="r" b="b"/>
                <a:pathLst>
                  <a:path w="966" h="1322" extrusionOk="0">
                    <a:moveTo>
                      <a:pt x="664" y="0"/>
                    </a:moveTo>
                    <a:cubicBezTo>
                      <a:pt x="459" y="0"/>
                      <a:pt x="268" y="206"/>
                      <a:pt x="109" y="511"/>
                    </a:cubicBezTo>
                    <a:cubicBezTo>
                      <a:pt x="1" y="905"/>
                      <a:pt x="55" y="1245"/>
                      <a:pt x="232" y="1313"/>
                    </a:cubicBezTo>
                    <a:cubicBezTo>
                      <a:pt x="253" y="1319"/>
                      <a:pt x="275" y="1321"/>
                      <a:pt x="298" y="1321"/>
                    </a:cubicBezTo>
                    <a:cubicBezTo>
                      <a:pt x="504" y="1321"/>
                      <a:pt x="745" y="1103"/>
                      <a:pt x="843" y="797"/>
                    </a:cubicBezTo>
                    <a:cubicBezTo>
                      <a:pt x="966" y="403"/>
                      <a:pt x="911" y="63"/>
                      <a:pt x="735" y="8"/>
                    </a:cubicBezTo>
                    <a:cubicBezTo>
                      <a:pt x="711" y="3"/>
                      <a:pt x="687" y="0"/>
                      <a:pt x="66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7" name="Google Shape;5637;p52"/>
              <p:cNvSpPr/>
              <p:nvPr/>
            </p:nvSpPr>
            <p:spPr>
              <a:xfrm>
                <a:off x="7163550" y="1294975"/>
                <a:ext cx="62200" cy="55300"/>
              </a:xfrm>
              <a:custGeom>
                <a:avLst/>
                <a:gdLst/>
                <a:ahLst/>
                <a:cxnLst/>
                <a:rect l="l" t="t" r="r" b="b"/>
                <a:pathLst>
                  <a:path w="2488" h="2212" extrusionOk="0">
                    <a:moveTo>
                      <a:pt x="1285" y="1"/>
                    </a:moveTo>
                    <a:cubicBezTo>
                      <a:pt x="1251" y="1"/>
                      <a:pt x="1217" y="2"/>
                      <a:pt x="1183" y="5"/>
                    </a:cubicBezTo>
                    <a:cubicBezTo>
                      <a:pt x="503" y="60"/>
                      <a:pt x="0" y="630"/>
                      <a:pt x="54" y="1242"/>
                    </a:cubicBezTo>
                    <a:cubicBezTo>
                      <a:pt x="106" y="1781"/>
                      <a:pt x="618" y="2212"/>
                      <a:pt x="1248" y="2212"/>
                    </a:cubicBezTo>
                    <a:cubicBezTo>
                      <a:pt x="1285" y="2212"/>
                      <a:pt x="1322" y="2210"/>
                      <a:pt x="1359" y="2207"/>
                    </a:cubicBezTo>
                    <a:cubicBezTo>
                      <a:pt x="1984" y="2153"/>
                      <a:pt x="2487" y="1650"/>
                      <a:pt x="2433" y="1025"/>
                    </a:cubicBezTo>
                    <a:cubicBezTo>
                      <a:pt x="2382" y="434"/>
                      <a:pt x="1869" y="1"/>
                      <a:pt x="1285"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8" name="Google Shape;5638;p52"/>
              <p:cNvSpPr/>
              <p:nvPr/>
            </p:nvSpPr>
            <p:spPr>
              <a:xfrm>
                <a:off x="7186300" y="1027375"/>
                <a:ext cx="649750" cy="301725"/>
              </a:xfrm>
              <a:custGeom>
                <a:avLst/>
                <a:gdLst/>
                <a:ahLst/>
                <a:cxnLst/>
                <a:rect l="l" t="t" r="r" b="b"/>
                <a:pathLst>
                  <a:path w="25990" h="12069" extrusionOk="0">
                    <a:moveTo>
                      <a:pt x="17157" y="1"/>
                    </a:moveTo>
                    <a:cubicBezTo>
                      <a:pt x="16387" y="1"/>
                      <a:pt x="15625" y="108"/>
                      <a:pt x="14884" y="393"/>
                    </a:cubicBezTo>
                    <a:cubicBezTo>
                      <a:pt x="12518" y="1253"/>
                      <a:pt x="10588" y="1275"/>
                      <a:pt x="8584" y="1275"/>
                    </a:cubicBezTo>
                    <a:cubicBezTo>
                      <a:pt x="8477" y="1275"/>
                      <a:pt x="8370" y="1275"/>
                      <a:pt x="8262" y="1275"/>
                    </a:cubicBezTo>
                    <a:cubicBezTo>
                      <a:pt x="7202" y="1275"/>
                      <a:pt x="6113" y="1281"/>
                      <a:pt x="4921" y="1412"/>
                    </a:cubicBezTo>
                    <a:cubicBezTo>
                      <a:pt x="1700" y="1820"/>
                      <a:pt x="1" y="4253"/>
                      <a:pt x="1" y="4253"/>
                    </a:cubicBezTo>
                    <a:lnTo>
                      <a:pt x="10358" y="12068"/>
                    </a:lnTo>
                    <a:cubicBezTo>
                      <a:pt x="12506" y="11837"/>
                      <a:pt x="14096" y="8833"/>
                      <a:pt x="15007" y="7257"/>
                    </a:cubicBezTo>
                    <a:cubicBezTo>
                      <a:pt x="15795" y="5898"/>
                      <a:pt x="17331" y="4701"/>
                      <a:pt x="19873" y="4131"/>
                    </a:cubicBezTo>
                    <a:cubicBezTo>
                      <a:pt x="22985" y="3519"/>
                      <a:pt x="25989" y="801"/>
                      <a:pt x="25989" y="800"/>
                    </a:cubicBezTo>
                    <a:lnTo>
                      <a:pt x="25989" y="800"/>
                    </a:lnTo>
                    <a:cubicBezTo>
                      <a:pt x="25450" y="989"/>
                      <a:pt x="24884" y="1064"/>
                      <a:pt x="24297" y="1064"/>
                    </a:cubicBezTo>
                    <a:cubicBezTo>
                      <a:pt x="22082" y="1064"/>
                      <a:pt x="19577" y="1"/>
                      <a:pt x="1715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39" name="Google Shape;5639;p52"/>
              <p:cNvSpPr/>
              <p:nvPr/>
            </p:nvSpPr>
            <p:spPr>
              <a:xfrm>
                <a:off x="7425525" y="1067925"/>
                <a:ext cx="375175" cy="261175"/>
              </a:xfrm>
              <a:custGeom>
                <a:avLst/>
                <a:gdLst/>
                <a:ahLst/>
                <a:cxnLst/>
                <a:rect l="l" t="t" r="r" b="b"/>
                <a:pathLst>
                  <a:path w="15007" h="10447" extrusionOk="0">
                    <a:moveTo>
                      <a:pt x="14341" y="1"/>
                    </a:moveTo>
                    <a:cubicBezTo>
                      <a:pt x="14175" y="1"/>
                      <a:pt x="14030" y="77"/>
                      <a:pt x="13933" y="252"/>
                    </a:cubicBezTo>
                    <a:cubicBezTo>
                      <a:pt x="13253" y="1149"/>
                      <a:pt x="9053" y="1435"/>
                      <a:pt x="6797" y="1951"/>
                    </a:cubicBezTo>
                    <a:cubicBezTo>
                      <a:pt x="4581" y="2454"/>
                      <a:pt x="3956" y="2916"/>
                      <a:pt x="3168" y="4670"/>
                    </a:cubicBezTo>
                    <a:cubicBezTo>
                      <a:pt x="2434" y="6478"/>
                      <a:pt x="898" y="7266"/>
                      <a:pt x="898" y="7266"/>
                    </a:cubicBezTo>
                    <a:cubicBezTo>
                      <a:pt x="898" y="7266"/>
                      <a:pt x="340" y="8802"/>
                      <a:pt x="1" y="9876"/>
                    </a:cubicBezTo>
                    <a:lnTo>
                      <a:pt x="789" y="10446"/>
                    </a:lnTo>
                    <a:cubicBezTo>
                      <a:pt x="2937" y="10215"/>
                      <a:pt x="4527" y="7211"/>
                      <a:pt x="5438" y="5635"/>
                    </a:cubicBezTo>
                    <a:cubicBezTo>
                      <a:pt x="6226" y="4276"/>
                      <a:pt x="7762" y="3079"/>
                      <a:pt x="10304" y="2509"/>
                    </a:cubicBezTo>
                    <a:cubicBezTo>
                      <a:pt x="12057" y="2169"/>
                      <a:pt x="13810" y="1095"/>
                      <a:pt x="15007" y="307"/>
                    </a:cubicBezTo>
                    <a:cubicBezTo>
                      <a:pt x="14788" y="118"/>
                      <a:pt x="14549" y="1"/>
                      <a:pt x="14341"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0" name="Google Shape;5640;p52"/>
              <p:cNvSpPr/>
              <p:nvPr/>
            </p:nvSpPr>
            <p:spPr>
              <a:xfrm>
                <a:off x="7748350" y="987025"/>
                <a:ext cx="131525" cy="120650"/>
              </a:xfrm>
              <a:custGeom>
                <a:avLst/>
                <a:gdLst/>
                <a:ahLst/>
                <a:cxnLst/>
                <a:rect l="l" t="t" r="r" b="b"/>
                <a:pathLst>
                  <a:path w="5261" h="4826" extrusionOk="0">
                    <a:moveTo>
                      <a:pt x="2663" y="0"/>
                    </a:moveTo>
                    <a:cubicBezTo>
                      <a:pt x="2529" y="0"/>
                      <a:pt x="2393" y="12"/>
                      <a:pt x="2257" y="36"/>
                    </a:cubicBezTo>
                    <a:cubicBezTo>
                      <a:pt x="897" y="199"/>
                      <a:pt x="0" y="1449"/>
                      <a:pt x="218" y="2809"/>
                    </a:cubicBezTo>
                    <a:cubicBezTo>
                      <a:pt x="426" y="3982"/>
                      <a:pt x="1458" y="4826"/>
                      <a:pt x="2612" y="4826"/>
                    </a:cubicBezTo>
                    <a:cubicBezTo>
                      <a:pt x="2742" y="4826"/>
                      <a:pt x="2873" y="4815"/>
                      <a:pt x="3004" y="4793"/>
                    </a:cubicBezTo>
                    <a:cubicBezTo>
                      <a:pt x="4295" y="4616"/>
                      <a:pt x="5261" y="3366"/>
                      <a:pt x="5043" y="2075"/>
                    </a:cubicBezTo>
                    <a:cubicBezTo>
                      <a:pt x="4836" y="858"/>
                      <a:pt x="3812" y="0"/>
                      <a:pt x="26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1" name="Google Shape;5641;p52"/>
              <p:cNvSpPr/>
              <p:nvPr/>
            </p:nvSpPr>
            <p:spPr>
              <a:xfrm>
                <a:off x="7763975" y="1006250"/>
                <a:ext cx="115900" cy="101450"/>
              </a:xfrm>
              <a:custGeom>
                <a:avLst/>
                <a:gdLst/>
                <a:ahLst/>
                <a:cxnLst/>
                <a:rect l="l" t="t" r="r" b="b"/>
                <a:pathLst>
                  <a:path w="4636" h="4058" extrusionOk="0">
                    <a:moveTo>
                      <a:pt x="3793" y="1"/>
                    </a:moveTo>
                    <a:cubicBezTo>
                      <a:pt x="3793" y="2872"/>
                      <a:pt x="676" y="3006"/>
                      <a:pt x="94" y="3006"/>
                    </a:cubicBezTo>
                    <a:cubicBezTo>
                      <a:pt x="34" y="3006"/>
                      <a:pt x="1" y="3005"/>
                      <a:pt x="1" y="3005"/>
                    </a:cubicBezTo>
                    <a:lnTo>
                      <a:pt x="1" y="3005"/>
                    </a:lnTo>
                    <a:cubicBezTo>
                      <a:pt x="434" y="3637"/>
                      <a:pt x="1170" y="4058"/>
                      <a:pt x="1982" y="4058"/>
                    </a:cubicBezTo>
                    <a:cubicBezTo>
                      <a:pt x="2113" y="4058"/>
                      <a:pt x="2246" y="4047"/>
                      <a:pt x="2379" y="4024"/>
                    </a:cubicBezTo>
                    <a:cubicBezTo>
                      <a:pt x="3670" y="3847"/>
                      <a:pt x="4636" y="2597"/>
                      <a:pt x="4418" y="1306"/>
                    </a:cubicBezTo>
                    <a:cubicBezTo>
                      <a:pt x="4350" y="789"/>
                      <a:pt x="4078" y="341"/>
                      <a:pt x="3793"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2" name="Google Shape;5642;p52"/>
              <p:cNvSpPr/>
              <p:nvPr/>
            </p:nvSpPr>
            <p:spPr>
              <a:xfrm>
                <a:off x="7126850" y="1121075"/>
                <a:ext cx="343900" cy="250500"/>
              </a:xfrm>
              <a:custGeom>
                <a:avLst/>
                <a:gdLst/>
                <a:ahLst/>
                <a:cxnLst/>
                <a:rect l="l" t="t" r="r" b="b"/>
                <a:pathLst>
                  <a:path w="13756" h="10020" extrusionOk="0">
                    <a:moveTo>
                      <a:pt x="3991" y="0"/>
                    </a:moveTo>
                    <a:cubicBezTo>
                      <a:pt x="3245" y="0"/>
                      <a:pt x="2498" y="126"/>
                      <a:pt x="1808" y="451"/>
                    </a:cubicBezTo>
                    <a:cubicBezTo>
                      <a:pt x="0" y="1239"/>
                      <a:pt x="1699" y="2884"/>
                      <a:pt x="1699" y="2884"/>
                    </a:cubicBezTo>
                    <a:cubicBezTo>
                      <a:pt x="1699" y="2884"/>
                      <a:pt x="1937" y="2773"/>
                      <a:pt x="2467" y="2773"/>
                    </a:cubicBezTo>
                    <a:cubicBezTo>
                      <a:pt x="3302" y="2773"/>
                      <a:pt x="4860" y="3047"/>
                      <a:pt x="7353" y="4460"/>
                    </a:cubicBezTo>
                    <a:cubicBezTo>
                      <a:pt x="11377" y="6907"/>
                      <a:pt x="12002" y="10019"/>
                      <a:pt x="12002" y="10019"/>
                    </a:cubicBezTo>
                    <a:cubicBezTo>
                      <a:pt x="12002" y="10019"/>
                      <a:pt x="13755" y="9340"/>
                      <a:pt x="13592" y="7355"/>
                    </a:cubicBezTo>
                    <a:cubicBezTo>
                      <a:pt x="13361" y="4460"/>
                      <a:pt x="10194" y="2204"/>
                      <a:pt x="9229" y="1579"/>
                    </a:cubicBezTo>
                    <a:lnTo>
                      <a:pt x="8998" y="1402"/>
                    </a:lnTo>
                    <a:cubicBezTo>
                      <a:pt x="8243" y="1029"/>
                      <a:pt x="6123" y="0"/>
                      <a:pt x="399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3" name="Google Shape;5643;p52"/>
              <p:cNvSpPr/>
              <p:nvPr/>
            </p:nvSpPr>
            <p:spPr>
              <a:xfrm>
                <a:off x="7396975" y="1249550"/>
                <a:ext cx="73775" cy="122025"/>
              </a:xfrm>
              <a:custGeom>
                <a:avLst/>
                <a:gdLst/>
                <a:ahLst/>
                <a:cxnLst/>
                <a:rect l="l" t="t" r="r" b="b"/>
                <a:pathLst>
                  <a:path w="2951" h="4881" extrusionOk="0">
                    <a:moveTo>
                      <a:pt x="2040" y="1"/>
                    </a:moveTo>
                    <a:cubicBezTo>
                      <a:pt x="2040" y="1"/>
                      <a:pt x="2040" y="1143"/>
                      <a:pt x="1" y="2447"/>
                    </a:cubicBezTo>
                    <a:cubicBezTo>
                      <a:pt x="966" y="3807"/>
                      <a:pt x="1197" y="4880"/>
                      <a:pt x="1197" y="4880"/>
                    </a:cubicBezTo>
                    <a:cubicBezTo>
                      <a:pt x="1197" y="4880"/>
                      <a:pt x="2950" y="4201"/>
                      <a:pt x="2787" y="2216"/>
                    </a:cubicBezTo>
                    <a:cubicBezTo>
                      <a:pt x="2719" y="1428"/>
                      <a:pt x="2448" y="680"/>
                      <a:pt x="20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4" name="Google Shape;5644;p52"/>
              <p:cNvSpPr/>
              <p:nvPr/>
            </p:nvSpPr>
            <p:spPr>
              <a:xfrm>
                <a:off x="5601800" y="1966150"/>
                <a:ext cx="2057200" cy="841075"/>
              </a:xfrm>
              <a:custGeom>
                <a:avLst/>
                <a:gdLst/>
                <a:ahLst/>
                <a:cxnLst/>
                <a:rect l="l" t="t" r="r" b="b"/>
                <a:pathLst>
                  <a:path w="82288" h="33643" extrusionOk="0">
                    <a:moveTo>
                      <a:pt x="11164" y="0"/>
                    </a:moveTo>
                    <a:cubicBezTo>
                      <a:pt x="10399" y="0"/>
                      <a:pt x="9633" y="94"/>
                      <a:pt x="8889" y="288"/>
                    </a:cubicBezTo>
                    <a:cubicBezTo>
                      <a:pt x="5151" y="1308"/>
                      <a:pt x="2324" y="4135"/>
                      <a:pt x="1468" y="7818"/>
                    </a:cubicBezTo>
                    <a:cubicBezTo>
                      <a:pt x="0" y="14383"/>
                      <a:pt x="4703" y="21125"/>
                      <a:pt x="10765" y="23327"/>
                    </a:cubicBezTo>
                    <a:cubicBezTo>
                      <a:pt x="14952" y="24809"/>
                      <a:pt x="19478" y="25543"/>
                      <a:pt x="23841" y="26385"/>
                    </a:cubicBezTo>
                    <a:cubicBezTo>
                      <a:pt x="30080" y="27527"/>
                      <a:pt x="36359" y="28547"/>
                      <a:pt x="42585" y="29444"/>
                    </a:cubicBezTo>
                    <a:cubicBezTo>
                      <a:pt x="52616" y="30925"/>
                      <a:pt x="62633" y="32284"/>
                      <a:pt x="72664" y="33521"/>
                    </a:cubicBezTo>
                    <a:cubicBezTo>
                      <a:pt x="73280" y="33599"/>
                      <a:pt x="73919" y="33642"/>
                      <a:pt x="74560" y="33642"/>
                    </a:cubicBezTo>
                    <a:cubicBezTo>
                      <a:pt x="77754" y="33642"/>
                      <a:pt x="81029" y="32556"/>
                      <a:pt x="82070" y="29104"/>
                    </a:cubicBezTo>
                    <a:cubicBezTo>
                      <a:pt x="82288" y="28424"/>
                      <a:pt x="82179" y="27636"/>
                      <a:pt x="81390" y="27296"/>
                    </a:cubicBezTo>
                    <a:cubicBezTo>
                      <a:pt x="81217" y="27217"/>
                      <a:pt x="81018" y="27178"/>
                      <a:pt x="80815" y="27178"/>
                    </a:cubicBezTo>
                    <a:cubicBezTo>
                      <a:pt x="80286" y="27178"/>
                      <a:pt x="79736" y="27445"/>
                      <a:pt x="79569" y="27976"/>
                    </a:cubicBezTo>
                    <a:cubicBezTo>
                      <a:pt x="79121" y="29389"/>
                      <a:pt x="78210" y="30191"/>
                      <a:pt x="76905" y="30640"/>
                    </a:cubicBezTo>
                    <a:cubicBezTo>
                      <a:pt x="76171" y="30300"/>
                      <a:pt x="75437" y="29851"/>
                      <a:pt x="74812" y="29335"/>
                    </a:cubicBezTo>
                    <a:cubicBezTo>
                      <a:pt x="73507" y="28370"/>
                      <a:pt x="71985" y="27065"/>
                      <a:pt x="71645" y="25312"/>
                    </a:cubicBezTo>
                    <a:cubicBezTo>
                      <a:pt x="71542" y="24721"/>
                      <a:pt x="71124" y="24288"/>
                      <a:pt x="70550" y="24288"/>
                    </a:cubicBezTo>
                    <a:cubicBezTo>
                      <a:pt x="70517" y="24288"/>
                      <a:pt x="70483" y="24289"/>
                      <a:pt x="70449" y="24292"/>
                    </a:cubicBezTo>
                    <a:cubicBezTo>
                      <a:pt x="69891" y="24347"/>
                      <a:pt x="69321" y="24972"/>
                      <a:pt x="69429" y="25597"/>
                    </a:cubicBezTo>
                    <a:cubicBezTo>
                      <a:pt x="69837" y="27690"/>
                      <a:pt x="71128" y="29444"/>
                      <a:pt x="72773" y="30749"/>
                    </a:cubicBezTo>
                    <a:cubicBezTo>
                      <a:pt x="68695" y="30246"/>
                      <a:pt x="64672" y="29729"/>
                      <a:pt x="60594" y="29226"/>
                    </a:cubicBezTo>
                    <a:cubicBezTo>
                      <a:pt x="48253" y="27582"/>
                      <a:pt x="35856" y="25828"/>
                      <a:pt x="23623" y="23504"/>
                    </a:cubicBezTo>
                    <a:cubicBezTo>
                      <a:pt x="25662" y="22716"/>
                      <a:pt x="27416" y="21411"/>
                      <a:pt x="28489" y="19535"/>
                    </a:cubicBezTo>
                    <a:cubicBezTo>
                      <a:pt x="28884" y="18910"/>
                      <a:pt x="28435" y="18067"/>
                      <a:pt x="27864" y="17836"/>
                    </a:cubicBezTo>
                    <a:cubicBezTo>
                      <a:pt x="27665" y="17744"/>
                      <a:pt x="27470" y="17702"/>
                      <a:pt x="27284" y="17702"/>
                    </a:cubicBezTo>
                    <a:cubicBezTo>
                      <a:pt x="26786" y="17702"/>
                      <a:pt x="26358" y="18006"/>
                      <a:pt x="26111" y="18461"/>
                    </a:cubicBezTo>
                    <a:cubicBezTo>
                      <a:pt x="25037" y="20215"/>
                      <a:pt x="22821" y="21071"/>
                      <a:pt x="20959" y="21574"/>
                    </a:cubicBezTo>
                    <a:cubicBezTo>
                      <a:pt x="19818" y="21914"/>
                      <a:pt x="18635" y="22145"/>
                      <a:pt x="17439" y="22253"/>
                    </a:cubicBezTo>
                    <a:cubicBezTo>
                      <a:pt x="16990" y="22145"/>
                      <a:pt x="16542" y="22090"/>
                      <a:pt x="16080" y="21968"/>
                    </a:cubicBezTo>
                    <a:cubicBezTo>
                      <a:pt x="15183" y="21750"/>
                      <a:pt x="14218" y="21519"/>
                      <a:pt x="13252" y="21234"/>
                    </a:cubicBezTo>
                    <a:cubicBezTo>
                      <a:pt x="13198" y="21180"/>
                      <a:pt x="13089" y="21180"/>
                      <a:pt x="12967" y="21125"/>
                    </a:cubicBezTo>
                    <a:cubicBezTo>
                      <a:pt x="12750" y="21071"/>
                      <a:pt x="12573" y="21016"/>
                      <a:pt x="12410" y="20949"/>
                    </a:cubicBezTo>
                    <a:cubicBezTo>
                      <a:pt x="12070" y="20840"/>
                      <a:pt x="11730" y="20731"/>
                      <a:pt x="11390" y="20609"/>
                    </a:cubicBezTo>
                    <a:cubicBezTo>
                      <a:pt x="6008" y="18516"/>
                      <a:pt x="1536" y="11094"/>
                      <a:pt x="5328" y="5725"/>
                    </a:cubicBezTo>
                    <a:cubicBezTo>
                      <a:pt x="6611" y="3824"/>
                      <a:pt x="8965" y="2665"/>
                      <a:pt x="11266" y="2665"/>
                    </a:cubicBezTo>
                    <a:cubicBezTo>
                      <a:pt x="12403" y="2665"/>
                      <a:pt x="13528" y="2948"/>
                      <a:pt x="14503" y="3564"/>
                    </a:cubicBezTo>
                    <a:cubicBezTo>
                      <a:pt x="15740" y="4420"/>
                      <a:pt x="16542" y="5440"/>
                      <a:pt x="16827" y="6962"/>
                    </a:cubicBezTo>
                    <a:cubicBezTo>
                      <a:pt x="17167" y="8552"/>
                      <a:pt x="16596" y="10877"/>
                      <a:pt x="15183" y="11950"/>
                    </a:cubicBezTo>
                    <a:cubicBezTo>
                      <a:pt x="14666" y="12344"/>
                      <a:pt x="14024" y="12524"/>
                      <a:pt x="13376" y="12524"/>
                    </a:cubicBezTo>
                    <a:cubicBezTo>
                      <a:pt x="12524" y="12524"/>
                      <a:pt x="11660" y="12213"/>
                      <a:pt x="11051" y="11665"/>
                    </a:cubicBezTo>
                    <a:cubicBezTo>
                      <a:pt x="10588" y="11325"/>
                      <a:pt x="10303" y="10646"/>
                      <a:pt x="10249" y="10020"/>
                    </a:cubicBezTo>
                    <a:lnTo>
                      <a:pt x="10249" y="10020"/>
                    </a:lnTo>
                    <a:cubicBezTo>
                      <a:pt x="10371" y="10251"/>
                      <a:pt x="10534" y="10415"/>
                      <a:pt x="10819" y="10591"/>
                    </a:cubicBezTo>
                    <a:cubicBezTo>
                      <a:pt x="11276" y="10833"/>
                      <a:pt x="11793" y="10954"/>
                      <a:pt x="12312" y="10954"/>
                    </a:cubicBezTo>
                    <a:cubicBezTo>
                      <a:pt x="13137" y="10954"/>
                      <a:pt x="13965" y="10646"/>
                      <a:pt x="14557" y="10020"/>
                    </a:cubicBezTo>
                    <a:cubicBezTo>
                      <a:pt x="15808" y="8716"/>
                      <a:pt x="15740" y="6908"/>
                      <a:pt x="14503" y="5657"/>
                    </a:cubicBezTo>
                    <a:cubicBezTo>
                      <a:pt x="13829" y="4948"/>
                      <a:pt x="12835" y="4659"/>
                      <a:pt x="11846" y="4659"/>
                    </a:cubicBezTo>
                    <a:cubicBezTo>
                      <a:pt x="11338" y="4659"/>
                      <a:pt x="10832" y="4735"/>
                      <a:pt x="10371" y="4869"/>
                    </a:cubicBezTo>
                    <a:cubicBezTo>
                      <a:pt x="8550" y="5494"/>
                      <a:pt x="7652" y="7533"/>
                      <a:pt x="7476" y="9286"/>
                    </a:cubicBezTo>
                    <a:cubicBezTo>
                      <a:pt x="7204" y="12862"/>
                      <a:pt x="10156" y="15247"/>
                      <a:pt x="13344" y="15247"/>
                    </a:cubicBezTo>
                    <a:cubicBezTo>
                      <a:pt x="14143" y="15247"/>
                      <a:pt x="14958" y="15097"/>
                      <a:pt x="15740" y="14778"/>
                    </a:cubicBezTo>
                    <a:cubicBezTo>
                      <a:pt x="19709" y="13133"/>
                      <a:pt x="20497" y="7193"/>
                      <a:pt x="18635" y="3904"/>
                    </a:cubicBezTo>
                    <a:cubicBezTo>
                      <a:pt x="17192" y="1463"/>
                      <a:pt x="14190" y="0"/>
                      <a:pt x="1116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5" name="Google Shape;5645;p52"/>
              <p:cNvSpPr/>
              <p:nvPr/>
            </p:nvSpPr>
            <p:spPr>
              <a:xfrm>
                <a:off x="6136975" y="1591650"/>
                <a:ext cx="1928425" cy="1062700"/>
              </a:xfrm>
              <a:custGeom>
                <a:avLst/>
                <a:gdLst/>
                <a:ahLst/>
                <a:cxnLst/>
                <a:rect l="l" t="t" r="r" b="b"/>
                <a:pathLst>
                  <a:path w="77137" h="42508" extrusionOk="0">
                    <a:moveTo>
                      <a:pt x="56457" y="1"/>
                    </a:moveTo>
                    <a:cubicBezTo>
                      <a:pt x="48394" y="1"/>
                      <a:pt x="39506" y="2296"/>
                      <a:pt x="35912" y="9424"/>
                    </a:cubicBezTo>
                    <a:cubicBezTo>
                      <a:pt x="32622" y="15948"/>
                      <a:pt x="28545" y="30668"/>
                      <a:pt x="20675" y="31008"/>
                    </a:cubicBezTo>
                    <a:cubicBezTo>
                      <a:pt x="20403" y="31019"/>
                      <a:pt x="20131" y="31025"/>
                      <a:pt x="19858" y="31025"/>
                    </a:cubicBezTo>
                    <a:cubicBezTo>
                      <a:pt x="13141" y="31025"/>
                      <a:pt x="6415" y="27659"/>
                      <a:pt x="9407" y="21833"/>
                    </a:cubicBezTo>
                    <a:cubicBezTo>
                      <a:pt x="12519" y="15771"/>
                      <a:pt x="13593" y="11408"/>
                      <a:pt x="10249" y="8527"/>
                    </a:cubicBezTo>
                    <a:cubicBezTo>
                      <a:pt x="8970" y="7398"/>
                      <a:pt x="7642" y="7049"/>
                      <a:pt x="6491" y="7049"/>
                    </a:cubicBezTo>
                    <a:cubicBezTo>
                      <a:pt x="4634" y="7049"/>
                      <a:pt x="3236" y="7956"/>
                      <a:pt x="3236" y="7956"/>
                    </a:cubicBezTo>
                    <a:cubicBezTo>
                      <a:pt x="2094" y="8472"/>
                      <a:pt x="1251" y="9492"/>
                      <a:pt x="1075" y="10783"/>
                    </a:cubicBezTo>
                    <a:cubicBezTo>
                      <a:pt x="735" y="12767"/>
                      <a:pt x="2094" y="14697"/>
                      <a:pt x="4133" y="15037"/>
                    </a:cubicBezTo>
                    <a:cubicBezTo>
                      <a:pt x="4310" y="15063"/>
                      <a:pt x="4487" y="15075"/>
                      <a:pt x="4662" y="15075"/>
                    </a:cubicBezTo>
                    <a:cubicBezTo>
                      <a:pt x="6449" y="15075"/>
                      <a:pt x="8078" y="13786"/>
                      <a:pt x="8387" y="11979"/>
                    </a:cubicBezTo>
                    <a:cubicBezTo>
                      <a:pt x="8442" y="11585"/>
                      <a:pt x="8442" y="11245"/>
                      <a:pt x="8387" y="10905"/>
                    </a:cubicBezTo>
                    <a:lnTo>
                      <a:pt x="8387" y="10905"/>
                    </a:lnTo>
                    <a:cubicBezTo>
                      <a:pt x="9352" y="12944"/>
                      <a:pt x="8550" y="15146"/>
                      <a:pt x="5954" y="17362"/>
                    </a:cubicBezTo>
                    <a:cubicBezTo>
                      <a:pt x="3345" y="19509"/>
                      <a:pt x="1" y="21045"/>
                      <a:pt x="1" y="27841"/>
                    </a:cubicBezTo>
                    <a:cubicBezTo>
                      <a:pt x="55" y="34569"/>
                      <a:pt x="7191" y="35426"/>
                      <a:pt x="7191" y="35426"/>
                    </a:cubicBezTo>
                    <a:lnTo>
                      <a:pt x="51312" y="42507"/>
                    </a:lnTo>
                    <a:cubicBezTo>
                      <a:pt x="60486" y="40074"/>
                      <a:pt x="63382" y="22907"/>
                      <a:pt x="64455" y="17239"/>
                    </a:cubicBezTo>
                    <a:cubicBezTo>
                      <a:pt x="65475" y="11585"/>
                      <a:pt x="69430" y="9832"/>
                      <a:pt x="69430" y="9831"/>
                    </a:cubicBezTo>
                    <a:lnTo>
                      <a:pt x="69430" y="9831"/>
                    </a:lnTo>
                    <a:cubicBezTo>
                      <a:pt x="68572" y="12270"/>
                      <a:pt x="70631" y="13839"/>
                      <a:pt x="72660" y="13839"/>
                    </a:cubicBezTo>
                    <a:cubicBezTo>
                      <a:pt x="73684" y="13839"/>
                      <a:pt x="74700" y="13439"/>
                      <a:pt x="75329" y="12550"/>
                    </a:cubicBezTo>
                    <a:cubicBezTo>
                      <a:pt x="77137" y="9886"/>
                      <a:pt x="76349" y="4612"/>
                      <a:pt x="68356" y="1785"/>
                    </a:cubicBezTo>
                    <a:cubicBezTo>
                      <a:pt x="65429" y="755"/>
                      <a:pt x="61079" y="1"/>
                      <a:pt x="5645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6" name="Google Shape;5646;p52"/>
              <p:cNvSpPr/>
              <p:nvPr/>
            </p:nvSpPr>
            <p:spPr>
              <a:xfrm>
                <a:off x="7954950" y="1937675"/>
                <a:ext cx="1375" cy="25"/>
              </a:xfrm>
              <a:custGeom>
                <a:avLst/>
                <a:gdLst/>
                <a:ahLst/>
                <a:cxnLst/>
                <a:rect l="l" t="t" r="r" b="b"/>
                <a:pathLst>
                  <a:path w="55" h="1" extrusionOk="0">
                    <a:moveTo>
                      <a:pt x="0" y="0"/>
                    </a:moveTo>
                    <a:lnTo>
                      <a:pt x="0" y="0"/>
                    </a:lnTo>
                    <a:lnTo>
                      <a:pt x="55" y="0"/>
                    </a:lnTo>
                    <a:close/>
                  </a:path>
                </a:pathLst>
              </a:custGeom>
              <a:solidFill>
                <a:srgbClr val="FFA50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47" name="Google Shape;5647;p52"/>
              <p:cNvSpPr/>
              <p:nvPr/>
            </p:nvSpPr>
            <p:spPr>
              <a:xfrm>
                <a:off x="6108775" y="1527175"/>
                <a:ext cx="2012025" cy="840100"/>
              </a:xfrm>
              <a:custGeom>
                <a:avLst/>
                <a:gdLst/>
                <a:ahLst/>
                <a:cxnLst/>
                <a:rect l="l" t="t" r="r" b="b"/>
                <a:pathLst>
                  <a:path w="80481" h="33604" extrusionOk="0">
                    <a:moveTo>
                      <a:pt x="57143" y="1"/>
                    </a:moveTo>
                    <a:cubicBezTo>
                      <a:pt x="49273" y="1"/>
                      <a:pt x="41403" y="2488"/>
                      <a:pt x="37257" y="7925"/>
                    </a:cubicBezTo>
                    <a:cubicBezTo>
                      <a:pt x="33981" y="12234"/>
                      <a:pt x="30529" y="22088"/>
                      <a:pt x="28422" y="25772"/>
                    </a:cubicBezTo>
                    <a:cubicBezTo>
                      <a:pt x="26592" y="28993"/>
                      <a:pt x="24720" y="31476"/>
                      <a:pt x="20643" y="31476"/>
                    </a:cubicBezTo>
                    <a:cubicBezTo>
                      <a:pt x="20057" y="31476"/>
                      <a:pt x="19427" y="31425"/>
                      <a:pt x="18744" y="31317"/>
                    </a:cubicBezTo>
                    <a:cubicBezTo>
                      <a:pt x="13253" y="30529"/>
                      <a:pt x="11092" y="27810"/>
                      <a:pt x="13810" y="21925"/>
                    </a:cubicBezTo>
                    <a:cubicBezTo>
                      <a:pt x="16529" y="16026"/>
                      <a:pt x="15238" y="10711"/>
                      <a:pt x="11269" y="8387"/>
                    </a:cubicBezTo>
                    <a:cubicBezTo>
                      <a:pt x="10207" y="7760"/>
                      <a:pt x="8925" y="7475"/>
                      <a:pt x="7630" y="7475"/>
                    </a:cubicBezTo>
                    <a:cubicBezTo>
                      <a:pt x="4713" y="7475"/>
                      <a:pt x="1726" y="8920"/>
                      <a:pt x="1020" y="11160"/>
                    </a:cubicBezTo>
                    <a:cubicBezTo>
                      <a:pt x="1" y="14449"/>
                      <a:pt x="3005" y="16311"/>
                      <a:pt x="3005" y="16311"/>
                    </a:cubicBezTo>
                    <a:cubicBezTo>
                      <a:pt x="2325" y="15523"/>
                      <a:pt x="1985" y="14449"/>
                      <a:pt x="2203" y="13362"/>
                    </a:cubicBezTo>
                    <a:cubicBezTo>
                      <a:pt x="2379" y="12071"/>
                      <a:pt x="3222" y="11051"/>
                      <a:pt x="4364" y="10535"/>
                    </a:cubicBezTo>
                    <a:cubicBezTo>
                      <a:pt x="4364" y="10535"/>
                      <a:pt x="5762" y="9628"/>
                      <a:pt x="7619" y="9628"/>
                    </a:cubicBezTo>
                    <a:cubicBezTo>
                      <a:pt x="8770" y="9628"/>
                      <a:pt x="10098" y="9977"/>
                      <a:pt x="11377" y="11106"/>
                    </a:cubicBezTo>
                    <a:cubicBezTo>
                      <a:pt x="14721" y="13987"/>
                      <a:pt x="13647" y="18350"/>
                      <a:pt x="10535" y="24412"/>
                    </a:cubicBezTo>
                    <a:cubicBezTo>
                      <a:pt x="7543" y="30238"/>
                      <a:pt x="14269" y="33604"/>
                      <a:pt x="20986" y="33604"/>
                    </a:cubicBezTo>
                    <a:cubicBezTo>
                      <a:pt x="21259" y="33604"/>
                      <a:pt x="21531" y="33598"/>
                      <a:pt x="21803" y="33587"/>
                    </a:cubicBezTo>
                    <a:cubicBezTo>
                      <a:pt x="29673" y="33247"/>
                      <a:pt x="33750" y="18527"/>
                      <a:pt x="37040" y="12003"/>
                    </a:cubicBezTo>
                    <a:cubicBezTo>
                      <a:pt x="40634" y="4875"/>
                      <a:pt x="49522" y="2580"/>
                      <a:pt x="57585" y="2580"/>
                    </a:cubicBezTo>
                    <a:cubicBezTo>
                      <a:pt x="62207" y="2580"/>
                      <a:pt x="66557" y="3334"/>
                      <a:pt x="69484" y="4364"/>
                    </a:cubicBezTo>
                    <a:cubicBezTo>
                      <a:pt x="77477" y="7191"/>
                      <a:pt x="78265" y="12465"/>
                      <a:pt x="76457" y="15129"/>
                    </a:cubicBezTo>
                    <a:cubicBezTo>
                      <a:pt x="75995" y="15741"/>
                      <a:pt x="75383" y="16148"/>
                      <a:pt x="74636" y="16311"/>
                    </a:cubicBezTo>
                    <a:cubicBezTo>
                      <a:pt x="79570" y="15346"/>
                      <a:pt x="80480" y="9964"/>
                      <a:pt x="77354" y="6226"/>
                    </a:cubicBezTo>
                    <a:cubicBezTo>
                      <a:pt x="74364" y="2665"/>
                      <a:pt x="65067" y="55"/>
                      <a:pt x="5714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648" name="Google Shape;5648;p52"/>
              <p:cNvGrpSpPr/>
              <p:nvPr/>
            </p:nvGrpSpPr>
            <p:grpSpPr>
              <a:xfrm>
                <a:off x="7443363" y="1643319"/>
                <a:ext cx="347550" cy="332375"/>
                <a:chOff x="7390975" y="1693325"/>
                <a:chExt cx="347550" cy="332375"/>
              </a:xfrm>
            </p:grpSpPr>
            <p:sp>
              <p:nvSpPr>
                <p:cNvPr id="5649" name="Google Shape;5649;p52"/>
                <p:cNvSpPr/>
                <p:nvPr/>
              </p:nvSpPr>
              <p:spPr>
                <a:xfrm>
                  <a:off x="7543100" y="1693325"/>
                  <a:ext cx="45225" cy="332375"/>
                </a:xfrm>
                <a:custGeom>
                  <a:avLst/>
                  <a:gdLst/>
                  <a:ahLst/>
                  <a:cxnLst/>
                  <a:rect l="l" t="t" r="r" b="b"/>
                  <a:pathLst>
                    <a:path w="1809" h="13295" extrusionOk="0">
                      <a:moveTo>
                        <a:pt x="1644" y="0"/>
                      </a:moveTo>
                      <a:cubicBezTo>
                        <a:pt x="1581" y="0"/>
                        <a:pt x="1523" y="27"/>
                        <a:pt x="1523" y="76"/>
                      </a:cubicBezTo>
                      <a:cubicBezTo>
                        <a:pt x="1183" y="2115"/>
                        <a:pt x="843" y="4154"/>
                        <a:pt x="558" y="6138"/>
                      </a:cubicBezTo>
                      <a:cubicBezTo>
                        <a:pt x="164" y="8517"/>
                        <a:pt x="1" y="10841"/>
                        <a:pt x="1" y="13220"/>
                      </a:cubicBezTo>
                      <a:cubicBezTo>
                        <a:pt x="1" y="13267"/>
                        <a:pt x="53" y="13294"/>
                        <a:pt x="112" y="13294"/>
                      </a:cubicBezTo>
                      <a:cubicBezTo>
                        <a:pt x="187" y="13294"/>
                        <a:pt x="272" y="13251"/>
                        <a:pt x="272" y="13152"/>
                      </a:cubicBezTo>
                      <a:cubicBezTo>
                        <a:pt x="272" y="10841"/>
                        <a:pt x="449" y="8517"/>
                        <a:pt x="843" y="6192"/>
                      </a:cubicBezTo>
                      <a:cubicBezTo>
                        <a:pt x="1129" y="4154"/>
                        <a:pt x="1469" y="2115"/>
                        <a:pt x="1808" y="130"/>
                      </a:cubicBezTo>
                      <a:cubicBezTo>
                        <a:pt x="1808" y="41"/>
                        <a:pt x="1722" y="0"/>
                        <a:pt x="164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0" name="Google Shape;5650;p52"/>
                <p:cNvSpPr/>
                <p:nvPr/>
              </p:nvSpPr>
              <p:spPr>
                <a:xfrm>
                  <a:off x="7390975" y="1830775"/>
                  <a:ext cx="347550" cy="57125"/>
                </a:xfrm>
                <a:custGeom>
                  <a:avLst/>
                  <a:gdLst/>
                  <a:ahLst/>
                  <a:cxnLst/>
                  <a:rect l="l" t="t" r="r" b="b"/>
                  <a:pathLst>
                    <a:path w="13902" h="2285" extrusionOk="0">
                      <a:moveTo>
                        <a:pt x="232" y="0"/>
                      </a:moveTo>
                      <a:cubicBezTo>
                        <a:pt x="117" y="0"/>
                        <a:pt x="0" y="80"/>
                        <a:pt x="132" y="124"/>
                      </a:cubicBezTo>
                      <a:cubicBezTo>
                        <a:pt x="2225" y="463"/>
                        <a:pt x="4387" y="858"/>
                        <a:pt x="6480" y="1197"/>
                      </a:cubicBezTo>
                      <a:cubicBezTo>
                        <a:pt x="8002" y="1428"/>
                        <a:pt x="9538" y="1714"/>
                        <a:pt x="11060" y="1945"/>
                      </a:cubicBezTo>
                      <a:cubicBezTo>
                        <a:pt x="11917" y="2054"/>
                        <a:pt x="12759" y="2217"/>
                        <a:pt x="13616" y="2285"/>
                      </a:cubicBezTo>
                      <a:cubicBezTo>
                        <a:pt x="13779" y="2285"/>
                        <a:pt x="13901" y="2162"/>
                        <a:pt x="13670" y="2162"/>
                      </a:cubicBezTo>
                      <a:cubicBezTo>
                        <a:pt x="12882" y="2108"/>
                        <a:pt x="12025" y="1945"/>
                        <a:pt x="11183" y="1823"/>
                      </a:cubicBezTo>
                      <a:cubicBezTo>
                        <a:pt x="9647" y="1537"/>
                        <a:pt x="8124" y="1320"/>
                        <a:pt x="6588" y="1034"/>
                      </a:cubicBezTo>
                      <a:cubicBezTo>
                        <a:pt x="4495" y="694"/>
                        <a:pt x="2402" y="355"/>
                        <a:pt x="309" y="15"/>
                      </a:cubicBezTo>
                      <a:cubicBezTo>
                        <a:pt x="286" y="4"/>
                        <a:pt x="259" y="0"/>
                        <a:pt x="232"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1" name="Google Shape;5651;p52"/>
                <p:cNvSpPr/>
                <p:nvPr/>
              </p:nvSpPr>
              <p:spPr>
                <a:xfrm>
                  <a:off x="7418075" y="1764000"/>
                  <a:ext cx="281325" cy="196075"/>
                </a:xfrm>
                <a:custGeom>
                  <a:avLst/>
                  <a:gdLst/>
                  <a:ahLst/>
                  <a:cxnLst/>
                  <a:rect l="l" t="t" r="r" b="b"/>
                  <a:pathLst>
                    <a:path w="11253" h="7843" extrusionOk="0">
                      <a:moveTo>
                        <a:pt x="11023" y="0"/>
                      </a:moveTo>
                      <a:cubicBezTo>
                        <a:pt x="10987" y="0"/>
                        <a:pt x="10956" y="7"/>
                        <a:pt x="10941" y="22"/>
                      </a:cubicBezTo>
                      <a:cubicBezTo>
                        <a:pt x="9242" y="1150"/>
                        <a:pt x="7543" y="2292"/>
                        <a:pt x="5844" y="3420"/>
                      </a:cubicBezTo>
                      <a:cubicBezTo>
                        <a:pt x="4594" y="4276"/>
                        <a:pt x="3411" y="5173"/>
                        <a:pt x="2161" y="6030"/>
                      </a:cubicBezTo>
                      <a:cubicBezTo>
                        <a:pt x="1481" y="6532"/>
                        <a:pt x="638" y="7103"/>
                        <a:pt x="68" y="7729"/>
                      </a:cubicBezTo>
                      <a:cubicBezTo>
                        <a:pt x="0" y="7796"/>
                        <a:pt x="84" y="7842"/>
                        <a:pt x="183" y="7842"/>
                      </a:cubicBezTo>
                      <a:cubicBezTo>
                        <a:pt x="244" y="7842"/>
                        <a:pt x="311" y="7824"/>
                        <a:pt x="353" y="7783"/>
                      </a:cubicBezTo>
                      <a:cubicBezTo>
                        <a:pt x="924" y="7103"/>
                        <a:pt x="1767" y="6587"/>
                        <a:pt x="2446" y="6084"/>
                      </a:cubicBezTo>
                      <a:cubicBezTo>
                        <a:pt x="3697" y="5173"/>
                        <a:pt x="4934" y="4331"/>
                        <a:pt x="6184" y="3474"/>
                      </a:cubicBezTo>
                      <a:cubicBezTo>
                        <a:pt x="7829" y="2346"/>
                        <a:pt x="9473" y="1218"/>
                        <a:pt x="11172" y="131"/>
                      </a:cubicBezTo>
                      <a:cubicBezTo>
                        <a:pt x="11252" y="51"/>
                        <a:pt x="11120" y="0"/>
                        <a:pt x="11023"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2" name="Google Shape;5652;p52"/>
                <p:cNvSpPr/>
                <p:nvPr/>
              </p:nvSpPr>
              <p:spPr>
                <a:xfrm>
                  <a:off x="7456950" y="1718775"/>
                  <a:ext cx="208825" cy="280100"/>
                </a:xfrm>
                <a:custGeom>
                  <a:avLst/>
                  <a:gdLst/>
                  <a:ahLst/>
                  <a:cxnLst/>
                  <a:rect l="l" t="t" r="r" b="b"/>
                  <a:pathLst>
                    <a:path w="8353" h="11204" extrusionOk="0">
                      <a:moveTo>
                        <a:pt x="228" y="0"/>
                      </a:moveTo>
                      <a:cubicBezTo>
                        <a:pt x="129" y="0"/>
                        <a:pt x="0" y="39"/>
                        <a:pt x="49" y="77"/>
                      </a:cubicBezTo>
                      <a:cubicBezTo>
                        <a:pt x="1177" y="1776"/>
                        <a:pt x="2359" y="3421"/>
                        <a:pt x="3555" y="5066"/>
                      </a:cubicBezTo>
                      <a:cubicBezTo>
                        <a:pt x="4398" y="6303"/>
                        <a:pt x="5309" y="7607"/>
                        <a:pt x="6219" y="8804"/>
                      </a:cubicBezTo>
                      <a:cubicBezTo>
                        <a:pt x="6777" y="9592"/>
                        <a:pt x="7348" y="10435"/>
                        <a:pt x="8027" y="11182"/>
                      </a:cubicBezTo>
                      <a:cubicBezTo>
                        <a:pt x="8041" y="11197"/>
                        <a:pt x="8072" y="11203"/>
                        <a:pt x="8108" y="11203"/>
                      </a:cubicBezTo>
                      <a:cubicBezTo>
                        <a:pt x="8208" y="11203"/>
                        <a:pt x="8353" y="11150"/>
                        <a:pt x="8313" y="11060"/>
                      </a:cubicBezTo>
                      <a:cubicBezTo>
                        <a:pt x="7633" y="10380"/>
                        <a:pt x="7116" y="9592"/>
                        <a:pt x="6559" y="8804"/>
                      </a:cubicBezTo>
                      <a:cubicBezTo>
                        <a:pt x="5649" y="7607"/>
                        <a:pt x="4738" y="6357"/>
                        <a:pt x="3895" y="5120"/>
                      </a:cubicBezTo>
                      <a:cubicBezTo>
                        <a:pt x="2645" y="3421"/>
                        <a:pt x="1516" y="1722"/>
                        <a:pt x="320" y="23"/>
                      </a:cubicBezTo>
                      <a:cubicBezTo>
                        <a:pt x="304" y="7"/>
                        <a:pt x="269" y="0"/>
                        <a:pt x="228"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3" name="Google Shape;5653;p52"/>
                <p:cNvSpPr/>
                <p:nvPr/>
              </p:nvSpPr>
              <p:spPr>
                <a:xfrm>
                  <a:off x="7546175" y="1705900"/>
                  <a:ext cx="71000" cy="38600"/>
                </a:xfrm>
                <a:custGeom>
                  <a:avLst/>
                  <a:gdLst/>
                  <a:ahLst/>
                  <a:cxnLst/>
                  <a:rect l="l" t="t" r="r" b="b"/>
                  <a:pathLst>
                    <a:path w="2840" h="1544" extrusionOk="0">
                      <a:moveTo>
                        <a:pt x="246" y="0"/>
                      </a:moveTo>
                      <a:cubicBezTo>
                        <a:pt x="145" y="0"/>
                        <a:pt x="1" y="54"/>
                        <a:pt x="41" y="144"/>
                      </a:cubicBezTo>
                      <a:cubicBezTo>
                        <a:pt x="217" y="307"/>
                        <a:pt x="380" y="538"/>
                        <a:pt x="557" y="755"/>
                      </a:cubicBezTo>
                      <a:cubicBezTo>
                        <a:pt x="720" y="987"/>
                        <a:pt x="1006" y="1218"/>
                        <a:pt x="1114" y="1503"/>
                      </a:cubicBezTo>
                      <a:cubicBezTo>
                        <a:pt x="1114" y="1530"/>
                        <a:pt x="1145" y="1544"/>
                        <a:pt x="1182" y="1544"/>
                      </a:cubicBezTo>
                      <a:cubicBezTo>
                        <a:pt x="1220" y="1544"/>
                        <a:pt x="1264" y="1530"/>
                        <a:pt x="1291" y="1503"/>
                      </a:cubicBezTo>
                      <a:cubicBezTo>
                        <a:pt x="1509" y="1503"/>
                        <a:pt x="1740" y="1218"/>
                        <a:pt x="1916" y="1095"/>
                      </a:cubicBezTo>
                      <a:cubicBezTo>
                        <a:pt x="2188" y="932"/>
                        <a:pt x="2474" y="701"/>
                        <a:pt x="2759" y="538"/>
                      </a:cubicBezTo>
                      <a:cubicBezTo>
                        <a:pt x="2839" y="448"/>
                        <a:pt x="2742" y="395"/>
                        <a:pt x="2637" y="395"/>
                      </a:cubicBezTo>
                      <a:cubicBezTo>
                        <a:pt x="2599" y="395"/>
                        <a:pt x="2560" y="401"/>
                        <a:pt x="2528" y="416"/>
                      </a:cubicBezTo>
                      <a:cubicBezTo>
                        <a:pt x="2365" y="538"/>
                        <a:pt x="2134" y="701"/>
                        <a:pt x="1971" y="823"/>
                      </a:cubicBezTo>
                      <a:cubicBezTo>
                        <a:pt x="1792" y="950"/>
                        <a:pt x="1516" y="1181"/>
                        <a:pt x="1318" y="1305"/>
                      </a:cubicBezTo>
                      <a:lnTo>
                        <a:pt x="1318" y="1305"/>
                      </a:lnTo>
                      <a:cubicBezTo>
                        <a:pt x="1228" y="1111"/>
                        <a:pt x="993" y="912"/>
                        <a:pt x="897" y="755"/>
                      </a:cubicBezTo>
                      <a:cubicBezTo>
                        <a:pt x="720" y="538"/>
                        <a:pt x="489" y="253"/>
                        <a:pt x="326" y="22"/>
                      </a:cubicBezTo>
                      <a:cubicBezTo>
                        <a:pt x="312" y="7"/>
                        <a:pt x="282" y="0"/>
                        <a:pt x="24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4" name="Google Shape;5654;p52"/>
                <p:cNvSpPr/>
                <p:nvPr/>
              </p:nvSpPr>
              <p:spPr>
                <a:xfrm>
                  <a:off x="7641975" y="1756725"/>
                  <a:ext cx="68000" cy="61525"/>
                </a:xfrm>
                <a:custGeom>
                  <a:avLst/>
                  <a:gdLst/>
                  <a:ahLst/>
                  <a:cxnLst/>
                  <a:rect l="l" t="t" r="r" b="b"/>
                  <a:pathLst>
                    <a:path w="2720" h="2461" extrusionOk="0">
                      <a:moveTo>
                        <a:pt x="524" y="0"/>
                      </a:moveTo>
                      <a:cubicBezTo>
                        <a:pt x="453" y="0"/>
                        <a:pt x="368" y="27"/>
                        <a:pt x="341" y="82"/>
                      </a:cubicBezTo>
                      <a:cubicBezTo>
                        <a:pt x="286" y="489"/>
                        <a:pt x="232" y="884"/>
                        <a:pt x="178" y="1223"/>
                      </a:cubicBezTo>
                      <a:cubicBezTo>
                        <a:pt x="178" y="1441"/>
                        <a:pt x="1" y="1672"/>
                        <a:pt x="232" y="1726"/>
                      </a:cubicBezTo>
                      <a:cubicBezTo>
                        <a:pt x="966" y="2012"/>
                        <a:pt x="1700" y="2243"/>
                        <a:pt x="2380" y="2460"/>
                      </a:cubicBezTo>
                      <a:cubicBezTo>
                        <a:pt x="2556" y="2460"/>
                        <a:pt x="2719" y="2352"/>
                        <a:pt x="2556" y="2297"/>
                      </a:cubicBezTo>
                      <a:cubicBezTo>
                        <a:pt x="1877" y="2066"/>
                        <a:pt x="1197" y="1849"/>
                        <a:pt x="572" y="1618"/>
                      </a:cubicBezTo>
                      <a:lnTo>
                        <a:pt x="395" y="1618"/>
                      </a:lnTo>
                      <a:cubicBezTo>
                        <a:pt x="463" y="1509"/>
                        <a:pt x="463" y="1332"/>
                        <a:pt x="517" y="1169"/>
                      </a:cubicBezTo>
                      <a:cubicBezTo>
                        <a:pt x="572" y="829"/>
                        <a:pt x="572" y="489"/>
                        <a:pt x="626" y="82"/>
                      </a:cubicBezTo>
                      <a:cubicBezTo>
                        <a:pt x="653" y="27"/>
                        <a:pt x="596" y="0"/>
                        <a:pt x="52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5" name="Google Shape;5655;p52"/>
                <p:cNvSpPr/>
                <p:nvPr/>
              </p:nvSpPr>
              <p:spPr>
                <a:xfrm>
                  <a:off x="7666100" y="1854250"/>
                  <a:ext cx="37575" cy="61075"/>
                </a:xfrm>
                <a:custGeom>
                  <a:avLst/>
                  <a:gdLst/>
                  <a:ahLst/>
                  <a:cxnLst/>
                  <a:rect l="l" t="t" r="r" b="b"/>
                  <a:pathLst>
                    <a:path w="1503" h="2443" extrusionOk="0">
                      <a:moveTo>
                        <a:pt x="1406" y="0"/>
                      </a:moveTo>
                      <a:cubicBezTo>
                        <a:pt x="1350" y="0"/>
                        <a:pt x="1279" y="14"/>
                        <a:pt x="1251" y="41"/>
                      </a:cubicBezTo>
                      <a:cubicBezTo>
                        <a:pt x="912" y="204"/>
                        <a:pt x="178" y="544"/>
                        <a:pt x="55" y="938"/>
                      </a:cubicBezTo>
                      <a:cubicBezTo>
                        <a:pt x="1" y="1060"/>
                        <a:pt x="395" y="1563"/>
                        <a:pt x="450" y="1740"/>
                      </a:cubicBezTo>
                      <a:cubicBezTo>
                        <a:pt x="572" y="1957"/>
                        <a:pt x="735" y="2188"/>
                        <a:pt x="857" y="2420"/>
                      </a:cubicBezTo>
                      <a:cubicBezTo>
                        <a:pt x="873" y="2435"/>
                        <a:pt x="903" y="2442"/>
                        <a:pt x="937" y="2442"/>
                      </a:cubicBezTo>
                      <a:cubicBezTo>
                        <a:pt x="1020" y="2442"/>
                        <a:pt x="1129" y="2404"/>
                        <a:pt x="1129" y="2365"/>
                      </a:cubicBezTo>
                      <a:cubicBezTo>
                        <a:pt x="857" y="1903"/>
                        <a:pt x="626" y="1455"/>
                        <a:pt x="341" y="938"/>
                      </a:cubicBezTo>
                      <a:cubicBezTo>
                        <a:pt x="232" y="721"/>
                        <a:pt x="1306" y="150"/>
                        <a:pt x="1469" y="41"/>
                      </a:cubicBezTo>
                      <a:cubicBezTo>
                        <a:pt x="1503" y="14"/>
                        <a:pt x="1462" y="0"/>
                        <a:pt x="140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6" name="Google Shape;5656;p52"/>
                <p:cNvSpPr/>
                <p:nvPr/>
              </p:nvSpPr>
              <p:spPr>
                <a:xfrm>
                  <a:off x="7606650" y="1941200"/>
                  <a:ext cx="54525" cy="55925"/>
                </a:xfrm>
                <a:custGeom>
                  <a:avLst/>
                  <a:gdLst/>
                  <a:ahLst/>
                  <a:cxnLst/>
                  <a:rect l="l" t="t" r="r" b="b"/>
                  <a:pathLst>
                    <a:path w="2181" h="2237" extrusionOk="0">
                      <a:moveTo>
                        <a:pt x="2070" y="0"/>
                      </a:moveTo>
                      <a:cubicBezTo>
                        <a:pt x="2046" y="0"/>
                        <a:pt x="2017" y="4"/>
                        <a:pt x="1985" y="15"/>
                      </a:cubicBezTo>
                      <a:cubicBezTo>
                        <a:pt x="1876" y="15"/>
                        <a:pt x="395" y="70"/>
                        <a:pt x="449" y="246"/>
                      </a:cubicBezTo>
                      <a:cubicBezTo>
                        <a:pt x="571" y="518"/>
                        <a:pt x="286" y="1035"/>
                        <a:pt x="231" y="1320"/>
                      </a:cubicBezTo>
                      <a:cubicBezTo>
                        <a:pt x="177" y="1606"/>
                        <a:pt x="55" y="1877"/>
                        <a:pt x="0" y="2217"/>
                      </a:cubicBezTo>
                      <a:cubicBezTo>
                        <a:pt x="0" y="2217"/>
                        <a:pt x="79" y="2236"/>
                        <a:pt x="154" y="2236"/>
                      </a:cubicBezTo>
                      <a:cubicBezTo>
                        <a:pt x="222" y="2236"/>
                        <a:pt x="286" y="2221"/>
                        <a:pt x="286" y="2163"/>
                      </a:cubicBezTo>
                      <a:cubicBezTo>
                        <a:pt x="449" y="1606"/>
                        <a:pt x="571" y="1035"/>
                        <a:pt x="734" y="464"/>
                      </a:cubicBezTo>
                      <a:lnTo>
                        <a:pt x="734" y="178"/>
                      </a:lnTo>
                      <a:cubicBezTo>
                        <a:pt x="734" y="178"/>
                        <a:pt x="1074" y="178"/>
                        <a:pt x="1128" y="124"/>
                      </a:cubicBezTo>
                      <a:cubicBezTo>
                        <a:pt x="1414" y="124"/>
                        <a:pt x="1754" y="124"/>
                        <a:pt x="2039" y="70"/>
                      </a:cubicBezTo>
                      <a:cubicBezTo>
                        <a:pt x="2181" y="70"/>
                        <a:pt x="2165" y="0"/>
                        <a:pt x="2070"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7" name="Google Shape;5657;p52"/>
                <p:cNvSpPr/>
                <p:nvPr/>
              </p:nvSpPr>
              <p:spPr>
                <a:xfrm>
                  <a:off x="7503875" y="1958900"/>
                  <a:ext cx="81050" cy="39475"/>
                </a:xfrm>
                <a:custGeom>
                  <a:avLst/>
                  <a:gdLst/>
                  <a:ahLst/>
                  <a:cxnLst/>
                  <a:rect l="l" t="t" r="r" b="b"/>
                  <a:pathLst>
                    <a:path w="3242" h="1579" extrusionOk="0">
                      <a:moveTo>
                        <a:pt x="1848" y="1"/>
                      </a:moveTo>
                      <a:cubicBezTo>
                        <a:pt x="1804" y="1"/>
                        <a:pt x="1760" y="14"/>
                        <a:pt x="1733" y="41"/>
                      </a:cubicBezTo>
                      <a:cubicBezTo>
                        <a:pt x="1162" y="327"/>
                        <a:pt x="605" y="667"/>
                        <a:pt x="88" y="1006"/>
                      </a:cubicBezTo>
                      <a:cubicBezTo>
                        <a:pt x="0" y="1050"/>
                        <a:pt x="134" y="1130"/>
                        <a:pt x="247" y="1130"/>
                      </a:cubicBezTo>
                      <a:cubicBezTo>
                        <a:pt x="273" y="1130"/>
                        <a:pt x="298" y="1125"/>
                        <a:pt x="319" y="1115"/>
                      </a:cubicBezTo>
                      <a:cubicBezTo>
                        <a:pt x="766" y="764"/>
                        <a:pt x="1268" y="500"/>
                        <a:pt x="1775" y="207"/>
                      </a:cubicBezTo>
                      <a:lnTo>
                        <a:pt x="1775" y="207"/>
                      </a:lnTo>
                      <a:cubicBezTo>
                        <a:pt x="2184" y="677"/>
                        <a:pt x="2550" y="1093"/>
                        <a:pt x="2929" y="1509"/>
                      </a:cubicBezTo>
                      <a:cubicBezTo>
                        <a:pt x="2950" y="1557"/>
                        <a:pt x="3007" y="1578"/>
                        <a:pt x="3065" y="1578"/>
                      </a:cubicBezTo>
                      <a:cubicBezTo>
                        <a:pt x="3153" y="1578"/>
                        <a:pt x="3242" y="1529"/>
                        <a:pt x="3201" y="1455"/>
                      </a:cubicBezTo>
                      <a:cubicBezTo>
                        <a:pt x="2806" y="1006"/>
                        <a:pt x="2358" y="490"/>
                        <a:pt x="1964" y="41"/>
                      </a:cubicBezTo>
                      <a:cubicBezTo>
                        <a:pt x="1937" y="14"/>
                        <a:pt x="1892" y="1"/>
                        <a:pt x="1848"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8" name="Google Shape;5658;p52"/>
                <p:cNvSpPr/>
                <p:nvPr/>
              </p:nvSpPr>
              <p:spPr>
                <a:xfrm>
                  <a:off x="7417600" y="1898825"/>
                  <a:ext cx="53150" cy="68800"/>
                </a:xfrm>
                <a:custGeom>
                  <a:avLst/>
                  <a:gdLst/>
                  <a:ahLst/>
                  <a:cxnLst/>
                  <a:rect l="l" t="t" r="r" b="b"/>
                  <a:pathLst>
                    <a:path w="2126" h="2752" extrusionOk="0">
                      <a:moveTo>
                        <a:pt x="1807" y="893"/>
                      </a:moveTo>
                      <a:cubicBezTo>
                        <a:pt x="1812" y="893"/>
                        <a:pt x="1824" y="902"/>
                        <a:pt x="1840" y="922"/>
                      </a:cubicBezTo>
                      <a:lnTo>
                        <a:pt x="1840" y="942"/>
                      </a:lnTo>
                      <a:lnTo>
                        <a:pt x="1840" y="942"/>
                      </a:lnTo>
                      <a:cubicBezTo>
                        <a:pt x="1808" y="916"/>
                        <a:pt x="1799" y="893"/>
                        <a:pt x="1807" y="893"/>
                      </a:cubicBezTo>
                      <a:close/>
                      <a:moveTo>
                        <a:pt x="1888" y="973"/>
                      </a:moveTo>
                      <a:cubicBezTo>
                        <a:pt x="1890" y="974"/>
                        <a:pt x="1892" y="975"/>
                        <a:pt x="1894" y="976"/>
                      </a:cubicBezTo>
                      <a:cubicBezTo>
                        <a:pt x="1892" y="975"/>
                        <a:pt x="1890" y="974"/>
                        <a:pt x="1888" y="973"/>
                      </a:cubicBezTo>
                      <a:close/>
                      <a:moveTo>
                        <a:pt x="245" y="0"/>
                      </a:moveTo>
                      <a:cubicBezTo>
                        <a:pt x="102" y="0"/>
                        <a:pt x="1" y="128"/>
                        <a:pt x="141" y="174"/>
                      </a:cubicBezTo>
                      <a:cubicBezTo>
                        <a:pt x="693" y="451"/>
                        <a:pt x="1297" y="676"/>
                        <a:pt x="1840" y="949"/>
                      </a:cubicBezTo>
                      <a:lnTo>
                        <a:pt x="1840" y="949"/>
                      </a:lnTo>
                      <a:lnTo>
                        <a:pt x="1840" y="1085"/>
                      </a:lnTo>
                      <a:lnTo>
                        <a:pt x="1840" y="1710"/>
                      </a:lnTo>
                      <a:lnTo>
                        <a:pt x="1840" y="2675"/>
                      </a:lnTo>
                      <a:cubicBezTo>
                        <a:pt x="1840" y="2724"/>
                        <a:pt x="1898" y="2751"/>
                        <a:pt x="1961" y="2751"/>
                      </a:cubicBezTo>
                      <a:cubicBezTo>
                        <a:pt x="2039" y="2751"/>
                        <a:pt x="2125" y="2711"/>
                        <a:pt x="2125" y="2621"/>
                      </a:cubicBezTo>
                      <a:lnTo>
                        <a:pt x="2125" y="854"/>
                      </a:lnTo>
                      <a:cubicBezTo>
                        <a:pt x="2125" y="800"/>
                        <a:pt x="2071" y="800"/>
                        <a:pt x="2017" y="745"/>
                      </a:cubicBezTo>
                      <a:cubicBezTo>
                        <a:pt x="1446" y="514"/>
                        <a:pt x="875" y="242"/>
                        <a:pt x="318" y="11"/>
                      </a:cubicBezTo>
                      <a:cubicBezTo>
                        <a:pt x="293" y="4"/>
                        <a:pt x="269" y="0"/>
                        <a:pt x="24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59" name="Google Shape;5659;p52"/>
                <p:cNvSpPr/>
                <p:nvPr/>
              </p:nvSpPr>
              <p:spPr>
                <a:xfrm>
                  <a:off x="7413675" y="1799825"/>
                  <a:ext cx="31575" cy="72500"/>
                </a:xfrm>
                <a:custGeom>
                  <a:avLst/>
                  <a:gdLst/>
                  <a:ahLst/>
                  <a:cxnLst/>
                  <a:rect l="l" t="t" r="r" b="b"/>
                  <a:pathLst>
                    <a:path w="1263" h="2900" extrusionOk="0">
                      <a:moveTo>
                        <a:pt x="637" y="1"/>
                      </a:moveTo>
                      <a:cubicBezTo>
                        <a:pt x="542" y="1"/>
                        <a:pt x="439" y="64"/>
                        <a:pt x="475" y="179"/>
                      </a:cubicBezTo>
                      <a:cubicBezTo>
                        <a:pt x="632" y="613"/>
                        <a:pt x="803" y="1110"/>
                        <a:pt x="912" y="1548"/>
                      </a:cubicBezTo>
                      <a:lnTo>
                        <a:pt x="912" y="1548"/>
                      </a:lnTo>
                      <a:cubicBezTo>
                        <a:pt x="912" y="1548"/>
                        <a:pt x="911" y="1548"/>
                        <a:pt x="911" y="1548"/>
                      </a:cubicBezTo>
                      <a:cubicBezTo>
                        <a:pt x="891" y="1548"/>
                        <a:pt x="853" y="1625"/>
                        <a:pt x="814" y="1701"/>
                      </a:cubicBezTo>
                      <a:cubicBezTo>
                        <a:pt x="692" y="1878"/>
                        <a:pt x="583" y="1987"/>
                        <a:pt x="529" y="2164"/>
                      </a:cubicBezTo>
                      <a:cubicBezTo>
                        <a:pt x="352" y="2327"/>
                        <a:pt x="189" y="2558"/>
                        <a:pt x="80" y="2721"/>
                      </a:cubicBezTo>
                      <a:cubicBezTo>
                        <a:pt x="1" y="2836"/>
                        <a:pt x="94" y="2899"/>
                        <a:pt x="184" y="2899"/>
                      </a:cubicBezTo>
                      <a:cubicBezTo>
                        <a:pt x="232" y="2899"/>
                        <a:pt x="279" y="2881"/>
                        <a:pt x="298" y="2843"/>
                      </a:cubicBezTo>
                      <a:cubicBezTo>
                        <a:pt x="475" y="2612"/>
                        <a:pt x="638" y="2435"/>
                        <a:pt x="760" y="2218"/>
                      </a:cubicBezTo>
                      <a:cubicBezTo>
                        <a:pt x="869" y="2041"/>
                        <a:pt x="1154" y="1824"/>
                        <a:pt x="1209" y="1593"/>
                      </a:cubicBezTo>
                      <a:cubicBezTo>
                        <a:pt x="1263" y="1416"/>
                        <a:pt x="1032" y="1022"/>
                        <a:pt x="1032" y="913"/>
                      </a:cubicBezTo>
                      <a:cubicBezTo>
                        <a:pt x="923" y="628"/>
                        <a:pt x="869" y="342"/>
                        <a:pt x="760" y="57"/>
                      </a:cubicBezTo>
                      <a:cubicBezTo>
                        <a:pt x="736" y="19"/>
                        <a:pt x="688" y="1"/>
                        <a:pt x="637"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0" name="Google Shape;5660;p52"/>
                <p:cNvSpPr/>
                <p:nvPr/>
              </p:nvSpPr>
              <p:spPr>
                <a:xfrm>
                  <a:off x="7442525" y="1715250"/>
                  <a:ext cx="65775" cy="45225"/>
                </a:xfrm>
                <a:custGeom>
                  <a:avLst/>
                  <a:gdLst/>
                  <a:ahLst/>
                  <a:cxnLst/>
                  <a:rect l="l" t="t" r="r" b="b"/>
                  <a:pathLst>
                    <a:path w="2631" h="1809" extrusionOk="0">
                      <a:moveTo>
                        <a:pt x="2506" y="1"/>
                      </a:moveTo>
                      <a:cubicBezTo>
                        <a:pt x="2437" y="1"/>
                        <a:pt x="2352" y="15"/>
                        <a:pt x="2325" y="42"/>
                      </a:cubicBezTo>
                      <a:cubicBezTo>
                        <a:pt x="2093" y="613"/>
                        <a:pt x="1808" y="1183"/>
                        <a:pt x="1523" y="1686"/>
                      </a:cubicBezTo>
                      <a:lnTo>
                        <a:pt x="1754" y="1686"/>
                      </a:lnTo>
                      <a:cubicBezTo>
                        <a:pt x="1237" y="1686"/>
                        <a:pt x="789" y="1686"/>
                        <a:pt x="286" y="1741"/>
                      </a:cubicBezTo>
                      <a:cubicBezTo>
                        <a:pt x="163" y="1741"/>
                        <a:pt x="0" y="1809"/>
                        <a:pt x="218" y="1809"/>
                      </a:cubicBezTo>
                      <a:cubicBezTo>
                        <a:pt x="680" y="1809"/>
                        <a:pt x="1183" y="1741"/>
                        <a:pt x="1645" y="1741"/>
                      </a:cubicBezTo>
                      <a:cubicBezTo>
                        <a:pt x="1699" y="1741"/>
                        <a:pt x="1808" y="1741"/>
                        <a:pt x="1808" y="1686"/>
                      </a:cubicBezTo>
                      <a:cubicBezTo>
                        <a:pt x="2093" y="1183"/>
                        <a:pt x="2379" y="613"/>
                        <a:pt x="2596" y="42"/>
                      </a:cubicBezTo>
                      <a:cubicBezTo>
                        <a:pt x="2630" y="15"/>
                        <a:pt x="2576" y="1"/>
                        <a:pt x="2506"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1" name="Google Shape;5661;p52"/>
                <p:cNvSpPr/>
                <p:nvPr/>
              </p:nvSpPr>
              <p:spPr>
                <a:xfrm>
                  <a:off x="7451025" y="1736325"/>
                  <a:ext cx="230750" cy="233575"/>
                </a:xfrm>
                <a:custGeom>
                  <a:avLst/>
                  <a:gdLst/>
                  <a:ahLst/>
                  <a:cxnLst/>
                  <a:rect l="l" t="t" r="r" b="b"/>
                  <a:pathLst>
                    <a:path w="9230" h="9343" extrusionOk="0">
                      <a:moveTo>
                        <a:pt x="2037" y="8308"/>
                      </a:moveTo>
                      <a:cubicBezTo>
                        <a:pt x="2038" y="8311"/>
                        <a:pt x="2039" y="8315"/>
                        <a:pt x="2039" y="8319"/>
                      </a:cubicBezTo>
                      <a:cubicBezTo>
                        <a:pt x="2038" y="8315"/>
                        <a:pt x="2037" y="8312"/>
                        <a:pt x="2037" y="8308"/>
                      </a:cubicBezTo>
                      <a:close/>
                      <a:moveTo>
                        <a:pt x="3336" y="198"/>
                      </a:moveTo>
                      <a:lnTo>
                        <a:pt x="3336" y="198"/>
                      </a:lnTo>
                      <a:cubicBezTo>
                        <a:pt x="3650" y="394"/>
                        <a:pt x="3918" y="806"/>
                        <a:pt x="4186" y="1074"/>
                      </a:cubicBezTo>
                      <a:cubicBezTo>
                        <a:pt x="4363" y="1305"/>
                        <a:pt x="4581" y="1523"/>
                        <a:pt x="4812" y="1808"/>
                      </a:cubicBezTo>
                      <a:cubicBezTo>
                        <a:pt x="4812" y="1836"/>
                        <a:pt x="4853" y="1849"/>
                        <a:pt x="4902" y="1849"/>
                      </a:cubicBezTo>
                      <a:cubicBezTo>
                        <a:pt x="4951" y="1849"/>
                        <a:pt x="5009" y="1836"/>
                        <a:pt x="5043" y="1808"/>
                      </a:cubicBezTo>
                      <a:lnTo>
                        <a:pt x="6062" y="1305"/>
                      </a:lnTo>
                      <a:cubicBezTo>
                        <a:pt x="6280" y="1183"/>
                        <a:pt x="6511" y="1074"/>
                        <a:pt x="6742" y="966"/>
                      </a:cubicBezTo>
                      <a:cubicBezTo>
                        <a:pt x="6796" y="898"/>
                        <a:pt x="6905" y="898"/>
                        <a:pt x="6959" y="843"/>
                      </a:cubicBezTo>
                      <a:lnTo>
                        <a:pt x="6959" y="843"/>
                      </a:lnTo>
                      <a:cubicBezTo>
                        <a:pt x="7082" y="1305"/>
                        <a:pt x="6959" y="1808"/>
                        <a:pt x="6905" y="2203"/>
                      </a:cubicBezTo>
                      <a:cubicBezTo>
                        <a:pt x="6851" y="2542"/>
                        <a:pt x="6796" y="2882"/>
                        <a:pt x="6742" y="3168"/>
                      </a:cubicBezTo>
                      <a:cubicBezTo>
                        <a:pt x="6742" y="3222"/>
                        <a:pt x="6796" y="3222"/>
                        <a:pt x="6796" y="3222"/>
                      </a:cubicBezTo>
                      <a:cubicBezTo>
                        <a:pt x="7014" y="3276"/>
                        <a:pt x="8889" y="3847"/>
                        <a:pt x="8889" y="3902"/>
                      </a:cubicBezTo>
                      <a:cubicBezTo>
                        <a:pt x="8835" y="4187"/>
                        <a:pt x="8319" y="4527"/>
                        <a:pt x="8101" y="4704"/>
                      </a:cubicBezTo>
                      <a:cubicBezTo>
                        <a:pt x="7816" y="4921"/>
                        <a:pt x="7585" y="5152"/>
                        <a:pt x="7299" y="5383"/>
                      </a:cubicBezTo>
                      <a:cubicBezTo>
                        <a:pt x="7299" y="5383"/>
                        <a:pt x="7245" y="5438"/>
                        <a:pt x="7299" y="5438"/>
                      </a:cubicBezTo>
                      <a:cubicBezTo>
                        <a:pt x="7421" y="5723"/>
                        <a:pt x="7585" y="5940"/>
                        <a:pt x="7693" y="6226"/>
                      </a:cubicBezTo>
                      <a:cubicBezTo>
                        <a:pt x="7816" y="6457"/>
                        <a:pt x="7924" y="6620"/>
                        <a:pt x="8033" y="6851"/>
                      </a:cubicBezTo>
                      <a:cubicBezTo>
                        <a:pt x="8033" y="6905"/>
                        <a:pt x="8264" y="7191"/>
                        <a:pt x="8101" y="7191"/>
                      </a:cubicBezTo>
                      <a:cubicBezTo>
                        <a:pt x="7761" y="7245"/>
                        <a:pt x="7421" y="7259"/>
                        <a:pt x="7082" y="7259"/>
                      </a:cubicBezTo>
                      <a:cubicBezTo>
                        <a:pt x="6742" y="7259"/>
                        <a:pt x="6402" y="7245"/>
                        <a:pt x="6062" y="7245"/>
                      </a:cubicBezTo>
                      <a:cubicBezTo>
                        <a:pt x="5994" y="7245"/>
                        <a:pt x="5886" y="7245"/>
                        <a:pt x="5831" y="7300"/>
                      </a:cubicBezTo>
                      <a:cubicBezTo>
                        <a:pt x="5831" y="7585"/>
                        <a:pt x="5777" y="7925"/>
                        <a:pt x="5722" y="8210"/>
                      </a:cubicBezTo>
                      <a:cubicBezTo>
                        <a:pt x="5654" y="8441"/>
                        <a:pt x="5654" y="8605"/>
                        <a:pt x="5600" y="8836"/>
                      </a:cubicBezTo>
                      <a:cubicBezTo>
                        <a:pt x="5600" y="8944"/>
                        <a:pt x="5546" y="8999"/>
                        <a:pt x="5546" y="9121"/>
                      </a:cubicBezTo>
                      <a:cubicBezTo>
                        <a:pt x="5542" y="9135"/>
                        <a:pt x="5539" y="9147"/>
                        <a:pt x="5536" y="9158"/>
                      </a:cubicBezTo>
                      <a:lnTo>
                        <a:pt x="5536" y="9158"/>
                      </a:lnTo>
                      <a:cubicBezTo>
                        <a:pt x="5250" y="8961"/>
                        <a:pt x="5009" y="8625"/>
                        <a:pt x="4757" y="8373"/>
                      </a:cubicBezTo>
                      <a:cubicBezTo>
                        <a:pt x="4526" y="8156"/>
                        <a:pt x="4295" y="7979"/>
                        <a:pt x="4078" y="7762"/>
                      </a:cubicBezTo>
                      <a:cubicBezTo>
                        <a:pt x="4023" y="7694"/>
                        <a:pt x="3955" y="7694"/>
                        <a:pt x="3847" y="7694"/>
                      </a:cubicBezTo>
                      <a:cubicBezTo>
                        <a:pt x="3561" y="7816"/>
                        <a:pt x="3276" y="7871"/>
                        <a:pt x="3058" y="7979"/>
                      </a:cubicBezTo>
                      <a:cubicBezTo>
                        <a:pt x="2827" y="8034"/>
                        <a:pt x="2596" y="8102"/>
                        <a:pt x="2379" y="8156"/>
                      </a:cubicBezTo>
                      <a:cubicBezTo>
                        <a:pt x="2324" y="8210"/>
                        <a:pt x="2202" y="8210"/>
                        <a:pt x="2093" y="8265"/>
                      </a:cubicBezTo>
                      <a:cubicBezTo>
                        <a:pt x="2067" y="8273"/>
                        <a:pt x="2047" y="8279"/>
                        <a:pt x="2032" y="8283"/>
                      </a:cubicBezTo>
                      <a:lnTo>
                        <a:pt x="2032" y="8283"/>
                      </a:lnTo>
                      <a:cubicBezTo>
                        <a:pt x="1921" y="7665"/>
                        <a:pt x="2040" y="6948"/>
                        <a:pt x="2093" y="6335"/>
                      </a:cubicBezTo>
                      <a:cubicBezTo>
                        <a:pt x="2093" y="6335"/>
                        <a:pt x="2093" y="6280"/>
                        <a:pt x="2039" y="6280"/>
                      </a:cubicBezTo>
                      <a:cubicBezTo>
                        <a:pt x="1808" y="6226"/>
                        <a:pt x="1577" y="6117"/>
                        <a:pt x="1305" y="6063"/>
                      </a:cubicBezTo>
                      <a:cubicBezTo>
                        <a:pt x="1183" y="5995"/>
                        <a:pt x="503" y="5832"/>
                        <a:pt x="449" y="5723"/>
                      </a:cubicBezTo>
                      <a:cubicBezTo>
                        <a:pt x="340" y="5492"/>
                        <a:pt x="843" y="5043"/>
                        <a:pt x="965" y="4921"/>
                      </a:cubicBezTo>
                      <a:cubicBezTo>
                        <a:pt x="1128" y="4758"/>
                        <a:pt x="1237" y="4581"/>
                        <a:pt x="1414" y="4418"/>
                      </a:cubicBezTo>
                      <a:lnTo>
                        <a:pt x="1414" y="4364"/>
                      </a:lnTo>
                      <a:cubicBezTo>
                        <a:pt x="1183" y="3738"/>
                        <a:pt x="897" y="3059"/>
                        <a:pt x="734" y="2434"/>
                      </a:cubicBezTo>
                      <a:cubicBezTo>
                        <a:pt x="734" y="2257"/>
                        <a:pt x="788" y="2325"/>
                        <a:pt x="965" y="2257"/>
                      </a:cubicBezTo>
                      <a:cubicBezTo>
                        <a:pt x="1183" y="2257"/>
                        <a:pt x="1359" y="2257"/>
                        <a:pt x="1577" y="2203"/>
                      </a:cubicBezTo>
                      <a:cubicBezTo>
                        <a:pt x="1821" y="2203"/>
                        <a:pt x="2105" y="2163"/>
                        <a:pt x="2360" y="2151"/>
                      </a:cubicBezTo>
                      <a:lnTo>
                        <a:pt x="2360" y="2151"/>
                      </a:lnTo>
                      <a:cubicBezTo>
                        <a:pt x="2386" y="2167"/>
                        <a:pt x="2423" y="2175"/>
                        <a:pt x="2460" y="2175"/>
                      </a:cubicBezTo>
                      <a:cubicBezTo>
                        <a:pt x="2509" y="2175"/>
                        <a:pt x="2558" y="2161"/>
                        <a:pt x="2581" y="2134"/>
                      </a:cubicBezTo>
                      <a:lnTo>
                        <a:pt x="2581" y="2134"/>
                      </a:lnTo>
                      <a:cubicBezTo>
                        <a:pt x="2622" y="2117"/>
                        <a:pt x="2631" y="2090"/>
                        <a:pt x="2607" y="2069"/>
                      </a:cubicBezTo>
                      <a:lnTo>
                        <a:pt x="2607" y="2069"/>
                      </a:lnTo>
                      <a:cubicBezTo>
                        <a:pt x="2725" y="1792"/>
                        <a:pt x="2830" y="1513"/>
                        <a:pt x="2936" y="1183"/>
                      </a:cubicBezTo>
                      <a:cubicBezTo>
                        <a:pt x="3004" y="1020"/>
                        <a:pt x="3058" y="789"/>
                        <a:pt x="3167" y="558"/>
                      </a:cubicBezTo>
                      <a:cubicBezTo>
                        <a:pt x="3221" y="504"/>
                        <a:pt x="3221" y="395"/>
                        <a:pt x="3276" y="286"/>
                      </a:cubicBezTo>
                      <a:cubicBezTo>
                        <a:pt x="3276" y="286"/>
                        <a:pt x="3319" y="243"/>
                        <a:pt x="3336" y="198"/>
                      </a:cubicBezTo>
                      <a:close/>
                      <a:moveTo>
                        <a:pt x="5615" y="9208"/>
                      </a:moveTo>
                      <a:cubicBezTo>
                        <a:pt x="5627" y="9213"/>
                        <a:pt x="5640" y="9220"/>
                        <a:pt x="5654" y="9230"/>
                      </a:cubicBezTo>
                      <a:cubicBezTo>
                        <a:pt x="5641" y="9223"/>
                        <a:pt x="5628" y="9216"/>
                        <a:pt x="5615" y="9208"/>
                      </a:cubicBezTo>
                      <a:close/>
                      <a:moveTo>
                        <a:pt x="3344" y="1"/>
                      </a:moveTo>
                      <a:cubicBezTo>
                        <a:pt x="3004" y="1"/>
                        <a:pt x="2882" y="504"/>
                        <a:pt x="2827" y="735"/>
                      </a:cubicBezTo>
                      <a:cubicBezTo>
                        <a:pt x="2671" y="1165"/>
                        <a:pt x="2501" y="1609"/>
                        <a:pt x="2344" y="2040"/>
                      </a:cubicBezTo>
                      <a:lnTo>
                        <a:pt x="2344" y="2040"/>
                      </a:lnTo>
                      <a:cubicBezTo>
                        <a:pt x="1776" y="2048"/>
                        <a:pt x="1261" y="2098"/>
                        <a:pt x="734" y="2148"/>
                      </a:cubicBezTo>
                      <a:cubicBezTo>
                        <a:pt x="218" y="2257"/>
                        <a:pt x="557" y="2828"/>
                        <a:pt x="680" y="3222"/>
                      </a:cubicBezTo>
                      <a:cubicBezTo>
                        <a:pt x="788" y="3507"/>
                        <a:pt x="897" y="3793"/>
                        <a:pt x="1019" y="4133"/>
                      </a:cubicBezTo>
                      <a:cubicBezTo>
                        <a:pt x="1069" y="4182"/>
                        <a:pt x="1119" y="4277"/>
                        <a:pt x="1127" y="4386"/>
                      </a:cubicBezTo>
                      <a:lnTo>
                        <a:pt x="1127" y="4386"/>
                      </a:lnTo>
                      <a:cubicBezTo>
                        <a:pt x="1126" y="4384"/>
                        <a:pt x="1126" y="4382"/>
                        <a:pt x="1124" y="4382"/>
                      </a:cubicBezTo>
                      <a:cubicBezTo>
                        <a:pt x="1119" y="4382"/>
                        <a:pt x="1106" y="4409"/>
                        <a:pt x="1074" y="4472"/>
                      </a:cubicBezTo>
                      <a:cubicBezTo>
                        <a:pt x="897" y="4636"/>
                        <a:pt x="0" y="5492"/>
                        <a:pt x="163" y="5777"/>
                      </a:cubicBezTo>
                      <a:cubicBezTo>
                        <a:pt x="286" y="5940"/>
                        <a:pt x="680" y="5995"/>
                        <a:pt x="843" y="6063"/>
                      </a:cubicBezTo>
                      <a:cubicBezTo>
                        <a:pt x="1128" y="6172"/>
                        <a:pt x="1468" y="6280"/>
                        <a:pt x="1808" y="6403"/>
                      </a:cubicBezTo>
                      <a:cubicBezTo>
                        <a:pt x="1810" y="6403"/>
                        <a:pt x="1812" y="6402"/>
                        <a:pt x="1814" y="6402"/>
                      </a:cubicBezTo>
                      <a:lnTo>
                        <a:pt x="1814" y="6402"/>
                      </a:lnTo>
                      <a:cubicBezTo>
                        <a:pt x="1810" y="6414"/>
                        <a:pt x="1808" y="6431"/>
                        <a:pt x="1808" y="6457"/>
                      </a:cubicBezTo>
                      <a:lnTo>
                        <a:pt x="1808" y="6851"/>
                      </a:lnTo>
                      <a:cubicBezTo>
                        <a:pt x="1753" y="7245"/>
                        <a:pt x="1753" y="7585"/>
                        <a:pt x="1753" y="7979"/>
                      </a:cubicBezTo>
                      <a:cubicBezTo>
                        <a:pt x="1753" y="8327"/>
                        <a:pt x="1803" y="8440"/>
                        <a:pt x="1976" y="8440"/>
                      </a:cubicBezTo>
                      <a:cubicBezTo>
                        <a:pt x="2060" y="8440"/>
                        <a:pt x="2173" y="8413"/>
                        <a:pt x="2324" y="8373"/>
                      </a:cubicBezTo>
                      <a:cubicBezTo>
                        <a:pt x="2826" y="8227"/>
                        <a:pt x="3338" y="8025"/>
                        <a:pt x="3852" y="7867"/>
                      </a:cubicBezTo>
                      <a:lnTo>
                        <a:pt x="3852" y="7867"/>
                      </a:lnTo>
                      <a:cubicBezTo>
                        <a:pt x="4166" y="8141"/>
                        <a:pt x="4438" y="8457"/>
                        <a:pt x="4757" y="8713"/>
                      </a:cubicBezTo>
                      <a:cubicBezTo>
                        <a:pt x="4912" y="8881"/>
                        <a:pt x="5226" y="9343"/>
                        <a:pt x="5548" y="9343"/>
                      </a:cubicBezTo>
                      <a:cubicBezTo>
                        <a:pt x="5566" y="9343"/>
                        <a:pt x="5583" y="9341"/>
                        <a:pt x="5600" y="9338"/>
                      </a:cubicBezTo>
                      <a:cubicBezTo>
                        <a:pt x="5886" y="9338"/>
                        <a:pt x="5886" y="8713"/>
                        <a:pt x="5940" y="8496"/>
                      </a:cubicBezTo>
                      <a:cubicBezTo>
                        <a:pt x="5991" y="8127"/>
                        <a:pt x="6101" y="7746"/>
                        <a:pt x="6160" y="7375"/>
                      </a:cubicBezTo>
                      <a:lnTo>
                        <a:pt x="6160" y="7375"/>
                      </a:lnTo>
                      <a:cubicBezTo>
                        <a:pt x="6394" y="7395"/>
                        <a:pt x="6620" y="7405"/>
                        <a:pt x="6842" y="7405"/>
                      </a:cubicBezTo>
                      <a:cubicBezTo>
                        <a:pt x="7133" y="7405"/>
                        <a:pt x="7415" y="7388"/>
                        <a:pt x="7693" y="7354"/>
                      </a:cubicBezTo>
                      <a:cubicBezTo>
                        <a:pt x="7924" y="7354"/>
                        <a:pt x="8155" y="7354"/>
                        <a:pt x="8373" y="7300"/>
                      </a:cubicBezTo>
                      <a:cubicBezTo>
                        <a:pt x="8550" y="7245"/>
                        <a:pt x="8441" y="7082"/>
                        <a:pt x="8373" y="6960"/>
                      </a:cubicBezTo>
                      <a:cubicBezTo>
                        <a:pt x="8264" y="6620"/>
                        <a:pt x="8033" y="6280"/>
                        <a:pt x="7870" y="5995"/>
                      </a:cubicBezTo>
                      <a:cubicBezTo>
                        <a:pt x="7816" y="5832"/>
                        <a:pt x="7761" y="5723"/>
                        <a:pt x="7639" y="5546"/>
                      </a:cubicBezTo>
                      <a:cubicBezTo>
                        <a:pt x="7599" y="5467"/>
                        <a:pt x="7588" y="5416"/>
                        <a:pt x="7564" y="5416"/>
                      </a:cubicBezTo>
                      <a:cubicBezTo>
                        <a:pt x="7561" y="5416"/>
                        <a:pt x="7558" y="5417"/>
                        <a:pt x="7554" y="5419"/>
                      </a:cubicBezTo>
                      <a:lnTo>
                        <a:pt x="7554" y="5419"/>
                      </a:lnTo>
                      <a:cubicBezTo>
                        <a:pt x="8048" y="5030"/>
                        <a:pt x="8502" y="4629"/>
                        <a:pt x="8944" y="4241"/>
                      </a:cubicBezTo>
                      <a:cubicBezTo>
                        <a:pt x="8944" y="4187"/>
                        <a:pt x="9229" y="3956"/>
                        <a:pt x="9175" y="3847"/>
                      </a:cubicBezTo>
                      <a:cubicBezTo>
                        <a:pt x="8998" y="3738"/>
                        <a:pt x="8713" y="3684"/>
                        <a:pt x="8550" y="3616"/>
                      </a:cubicBezTo>
                      <a:cubicBezTo>
                        <a:pt x="8155" y="3507"/>
                        <a:pt x="7816" y="3399"/>
                        <a:pt x="7476" y="3276"/>
                      </a:cubicBezTo>
                      <a:cubicBezTo>
                        <a:pt x="7299" y="3222"/>
                        <a:pt x="7190" y="3168"/>
                        <a:pt x="7082" y="3168"/>
                      </a:cubicBezTo>
                      <a:cubicBezTo>
                        <a:pt x="7020" y="3140"/>
                        <a:pt x="7003" y="3140"/>
                        <a:pt x="7010" y="3140"/>
                      </a:cubicBezTo>
                      <a:cubicBezTo>
                        <a:pt x="7017" y="3140"/>
                        <a:pt x="7048" y="3140"/>
                        <a:pt x="7082" y="3113"/>
                      </a:cubicBezTo>
                      <a:cubicBezTo>
                        <a:pt x="7136" y="2434"/>
                        <a:pt x="7245" y="1808"/>
                        <a:pt x="7299" y="1129"/>
                      </a:cubicBezTo>
                      <a:cubicBezTo>
                        <a:pt x="7299" y="808"/>
                        <a:pt x="7233" y="692"/>
                        <a:pt x="7065" y="692"/>
                      </a:cubicBezTo>
                      <a:cubicBezTo>
                        <a:pt x="6970" y="692"/>
                        <a:pt x="6842" y="730"/>
                        <a:pt x="6674" y="789"/>
                      </a:cubicBezTo>
                      <a:cubicBezTo>
                        <a:pt x="6117" y="1049"/>
                        <a:pt x="5549" y="1354"/>
                        <a:pt x="4980" y="1663"/>
                      </a:cubicBezTo>
                      <a:lnTo>
                        <a:pt x="4980" y="1663"/>
                      </a:lnTo>
                      <a:cubicBezTo>
                        <a:pt x="4761" y="1354"/>
                        <a:pt x="4501" y="1049"/>
                        <a:pt x="4241" y="789"/>
                      </a:cubicBezTo>
                      <a:cubicBezTo>
                        <a:pt x="4078" y="558"/>
                        <a:pt x="3684" y="1"/>
                        <a:pt x="3344"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62" name="Google Shape;5662;p52"/>
              <p:cNvGrpSpPr/>
              <p:nvPr/>
            </p:nvGrpSpPr>
            <p:grpSpPr>
              <a:xfrm>
                <a:off x="7068825" y="1825950"/>
                <a:ext cx="347500" cy="332575"/>
                <a:chOff x="7125975" y="2025975"/>
                <a:chExt cx="347500" cy="332575"/>
              </a:xfrm>
            </p:grpSpPr>
            <p:sp>
              <p:nvSpPr>
                <p:cNvPr id="5663" name="Google Shape;5663;p52"/>
                <p:cNvSpPr/>
                <p:nvPr/>
              </p:nvSpPr>
              <p:spPr>
                <a:xfrm>
                  <a:off x="7278050" y="2025975"/>
                  <a:ext cx="45550" cy="332575"/>
                </a:xfrm>
                <a:custGeom>
                  <a:avLst/>
                  <a:gdLst/>
                  <a:ahLst/>
                  <a:cxnLst/>
                  <a:rect l="l" t="t" r="r" b="b"/>
                  <a:pathLst>
                    <a:path w="1822" h="13303" extrusionOk="0">
                      <a:moveTo>
                        <a:pt x="1658" y="1"/>
                      </a:moveTo>
                      <a:cubicBezTo>
                        <a:pt x="1594" y="1"/>
                        <a:pt x="1537" y="28"/>
                        <a:pt x="1537" y="77"/>
                      </a:cubicBezTo>
                      <a:cubicBezTo>
                        <a:pt x="1197" y="2116"/>
                        <a:pt x="857" y="4154"/>
                        <a:pt x="571" y="6139"/>
                      </a:cubicBezTo>
                      <a:cubicBezTo>
                        <a:pt x="177" y="8518"/>
                        <a:pt x="1" y="10842"/>
                        <a:pt x="1" y="13220"/>
                      </a:cubicBezTo>
                      <a:cubicBezTo>
                        <a:pt x="1" y="13275"/>
                        <a:pt x="72" y="13302"/>
                        <a:pt x="143" y="13302"/>
                      </a:cubicBezTo>
                      <a:cubicBezTo>
                        <a:pt x="215" y="13302"/>
                        <a:pt x="286" y="13275"/>
                        <a:pt x="286" y="13220"/>
                      </a:cubicBezTo>
                      <a:cubicBezTo>
                        <a:pt x="286" y="10842"/>
                        <a:pt x="463" y="8518"/>
                        <a:pt x="857" y="6193"/>
                      </a:cubicBezTo>
                      <a:cubicBezTo>
                        <a:pt x="1142" y="4154"/>
                        <a:pt x="1482" y="2116"/>
                        <a:pt x="1822" y="131"/>
                      </a:cubicBezTo>
                      <a:cubicBezTo>
                        <a:pt x="1822" y="41"/>
                        <a:pt x="1735" y="1"/>
                        <a:pt x="1658"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4" name="Google Shape;5664;p52"/>
                <p:cNvSpPr/>
                <p:nvPr/>
              </p:nvSpPr>
              <p:spPr>
                <a:xfrm>
                  <a:off x="7125975" y="2163425"/>
                  <a:ext cx="347500" cy="57150"/>
                </a:xfrm>
                <a:custGeom>
                  <a:avLst/>
                  <a:gdLst/>
                  <a:ahLst/>
                  <a:cxnLst/>
                  <a:rect l="l" t="t" r="r" b="b"/>
                  <a:pathLst>
                    <a:path w="13900" h="2286" extrusionOk="0">
                      <a:moveTo>
                        <a:pt x="235" y="1"/>
                      </a:moveTo>
                      <a:cubicBezTo>
                        <a:pt x="125" y="1"/>
                        <a:pt x="1" y="80"/>
                        <a:pt x="144" y="124"/>
                      </a:cubicBezTo>
                      <a:cubicBezTo>
                        <a:pt x="2237" y="464"/>
                        <a:pt x="4385" y="872"/>
                        <a:pt x="6491" y="1212"/>
                      </a:cubicBezTo>
                      <a:cubicBezTo>
                        <a:pt x="8014" y="1429"/>
                        <a:pt x="9550" y="1715"/>
                        <a:pt x="11072" y="1946"/>
                      </a:cubicBezTo>
                      <a:cubicBezTo>
                        <a:pt x="11928" y="2054"/>
                        <a:pt x="12771" y="2231"/>
                        <a:pt x="13627" y="2286"/>
                      </a:cubicBezTo>
                      <a:cubicBezTo>
                        <a:pt x="13790" y="2286"/>
                        <a:pt x="13899" y="2163"/>
                        <a:pt x="13682" y="2163"/>
                      </a:cubicBezTo>
                      <a:cubicBezTo>
                        <a:pt x="12880" y="2109"/>
                        <a:pt x="12037" y="1946"/>
                        <a:pt x="11181" y="1823"/>
                      </a:cubicBezTo>
                      <a:cubicBezTo>
                        <a:pt x="9658" y="1552"/>
                        <a:pt x="8122" y="1321"/>
                        <a:pt x="6600" y="1035"/>
                      </a:cubicBezTo>
                      <a:cubicBezTo>
                        <a:pt x="4507" y="695"/>
                        <a:pt x="2414" y="355"/>
                        <a:pt x="307" y="16"/>
                      </a:cubicBezTo>
                      <a:cubicBezTo>
                        <a:pt x="286" y="5"/>
                        <a:pt x="261" y="1"/>
                        <a:pt x="235"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5" name="Google Shape;5665;p52"/>
                <p:cNvSpPr/>
                <p:nvPr/>
              </p:nvSpPr>
              <p:spPr>
                <a:xfrm>
                  <a:off x="7153375" y="2096675"/>
                  <a:ext cx="281325" cy="196075"/>
                </a:xfrm>
                <a:custGeom>
                  <a:avLst/>
                  <a:gdLst/>
                  <a:ahLst/>
                  <a:cxnLst/>
                  <a:rect l="l" t="t" r="r" b="b"/>
                  <a:pathLst>
                    <a:path w="11253" h="7843" extrusionOk="0">
                      <a:moveTo>
                        <a:pt x="11020" y="1"/>
                      </a:moveTo>
                      <a:cubicBezTo>
                        <a:pt x="10986" y="1"/>
                        <a:pt x="10955" y="7"/>
                        <a:pt x="10941" y="22"/>
                      </a:cubicBezTo>
                      <a:cubicBezTo>
                        <a:pt x="9242" y="1163"/>
                        <a:pt x="7543" y="2291"/>
                        <a:pt x="5844" y="3420"/>
                      </a:cubicBezTo>
                      <a:cubicBezTo>
                        <a:pt x="4593" y="4276"/>
                        <a:pt x="3411" y="5173"/>
                        <a:pt x="2160" y="6029"/>
                      </a:cubicBezTo>
                      <a:cubicBezTo>
                        <a:pt x="1481" y="6532"/>
                        <a:pt x="638" y="7103"/>
                        <a:pt x="67" y="7728"/>
                      </a:cubicBezTo>
                      <a:cubicBezTo>
                        <a:pt x="0" y="7796"/>
                        <a:pt x="78" y="7842"/>
                        <a:pt x="177" y="7842"/>
                      </a:cubicBezTo>
                      <a:cubicBezTo>
                        <a:pt x="237" y="7842"/>
                        <a:pt x="306" y="7824"/>
                        <a:pt x="353" y="7783"/>
                      </a:cubicBezTo>
                      <a:cubicBezTo>
                        <a:pt x="910" y="7103"/>
                        <a:pt x="1766" y="6600"/>
                        <a:pt x="2446" y="6084"/>
                      </a:cubicBezTo>
                      <a:cubicBezTo>
                        <a:pt x="3696" y="5173"/>
                        <a:pt x="4933" y="4330"/>
                        <a:pt x="6184" y="3474"/>
                      </a:cubicBezTo>
                      <a:cubicBezTo>
                        <a:pt x="7828" y="2346"/>
                        <a:pt x="9473" y="1218"/>
                        <a:pt x="11172" y="144"/>
                      </a:cubicBezTo>
                      <a:cubicBezTo>
                        <a:pt x="11252" y="54"/>
                        <a:pt x="11118" y="1"/>
                        <a:pt x="11020"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6" name="Google Shape;5666;p52"/>
                <p:cNvSpPr/>
                <p:nvPr/>
              </p:nvSpPr>
              <p:spPr>
                <a:xfrm>
                  <a:off x="7192150" y="2051450"/>
                  <a:ext cx="208875" cy="280125"/>
                </a:xfrm>
                <a:custGeom>
                  <a:avLst/>
                  <a:gdLst/>
                  <a:ahLst/>
                  <a:cxnLst/>
                  <a:rect l="l" t="t" r="r" b="b"/>
                  <a:pathLst>
                    <a:path w="8355" h="11205" extrusionOk="0">
                      <a:moveTo>
                        <a:pt x="231" y="0"/>
                      </a:moveTo>
                      <a:cubicBezTo>
                        <a:pt x="132" y="0"/>
                        <a:pt x="0" y="39"/>
                        <a:pt x="39" y="77"/>
                      </a:cubicBezTo>
                      <a:cubicBezTo>
                        <a:pt x="1180" y="1776"/>
                        <a:pt x="2363" y="3421"/>
                        <a:pt x="3559" y="5066"/>
                      </a:cubicBezTo>
                      <a:cubicBezTo>
                        <a:pt x="4402" y="6370"/>
                        <a:pt x="5312" y="7607"/>
                        <a:pt x="6223" y="8803"/>
                      </a:cubicBezTo>
                      <a:cubicBezTo>
                        <a:pt x="6780" y="9592"/>
                        <a:pt x="7351" y="10448"/>
                        <a:pt x="8031" y="11182"/>
                      </a:cubicBezTo>
                      <a:cubicBezTo>
                        <a:pt x="8047" y="11198"/>
                        <a:pt x="8082" y="11205"/>
                        <a:pt x="8124" y="11205"/>
                      </a:cubicBezTo>
                      <a:cubicBezTo>
                        <a:pt x="8223" y="11205"/>
                        <a:pt x="8355" y="11166"/>
                        <a:pt x="8316" y="11128"/>
                      </a:cubicBezTo>
                      <a:cubicBezTo>
                        <a:pt x="7637" y="10380"/>
                        <a:pt x="7120" y="9592"/>
                        <a:pt x="6563" y="8858"/>
                      </a:cubicBezTo>
                      <a:cubicBezTo>
                        <a:pt x="5652" y="7607"/>
                        <a:pt x="4741" y="6370"/>
                        <a:pt x="3899" y="5120"/>
                      </a:cubicBezTo>
                      <a:cubicBezTo>
                        <a:pt x="2648" y="3421"/>
                        <a:pt x="1520" y="1722"/>
                        <a:pt x="324" y="23"/>
                      </a:cubicBezTo>
                      <a:cubicBezTo>
                        <a:pt x="308" y="7"/>
                        <a:pt x="272" y="0"/>
                        <a:pt x="231"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7" name="Google Shape;5667;p52"/>
                <p:cNvSpPr/>
                <p:nvPr/>
              </p:nvSpPr>
              <p:spPr>
                <a:xfrm>
                  <a:off x="7281475" y="2038575"/>
                  <a:ext cx="70950" cy="38600"/>
                </a:xfrm>
                <a:custGeom>
                  <a:avLst/>
                  <a:gdLst/>
                  <a:ahLst/>
                  <a:cxnLst/>
                  <a:rect l="l" t="t" r="r" b="b"/>
                  <a:pathLst>
                    <a:path w="2838" h="1544" extrusionOk="0">
                      <a:moveTo>
                        <a:pt x="245" y="0"/>
                      </a:moveTo>
                      <a:cubicBezTo>
                        <a:pt x="145" y="0"/>
                        <a:pt x="0" y="53"/>
                        <a:pt x="40" y="144"/>
                      </a:cubicBezTo>
                      <a:cubicBezTo>
                        <a:pt x="203" y="307"/>
                        <a:pt x="380" y="538"/>
                        <a:pt x="543" y="769"/>
                      </a:cubicBezTo>
                      <a:cubicBezTo>
                        <a:pt x="720" y="986"/>
                        <a:pt x="1005" y="1217"/>
                        <a:pt x="1114" y="1503"/>
                      </a:cubicBezTo>
                      <a:cubicBezTo>
                        <a:pt x="1114" y="1530"/>
                        <a:pt x="1141" y="1544"/>
                        <a:pt x="1177" y="1544"/>
                      </a:cubicBezTo>
                      <a:cubicBezTo>
                        <a:pt x="1213" y="1544"/>
                        <a:pt x="1257" y="1530"/>
                        <a:pt x="1291" y="1503"/>
                      </a:cubicBezTo>
                      <a:cubicBezTo>
                        <a:pt x="1508" y="1503"/>
                        <a:pt x="1739" y="1217"/>
                        <a:pt x="1902" y="1109"/>
                      </a:cubicBezTo>
                      <a:cubicBezTo>
                        <a:pt x="2188" y="932"/>
                        <a:pt x="2473" y="701"/>
                        <a:pt x="2759" y="538"/>
                      </a:cubicBezTo>
                      <a:cubicBezTo>
                        <a:pt x="2837" y="459"/>
                        <a:pt x="2745" y="402"/>
                        <a:pt x="2642" y="402"/>
                      </a:cubicBezTo>
                      <a:cubicBezTo>
                        <a:pt x="2603" y="402"/>
                        <a:pt x="2562" y="410"/>
                        <a:pt x="2528" y="429"/>
                      </a:cubicBezTo>
                      <a:cubicBezTo>
                        <a:pt x="2365" y="538"/>
                        <a:pt x="2134" y="701"/>
                        <a:pt x="1970" y="823"/>
                      </a:cubicBezTo>
                      <a:cubicBezTo>
                        <a:pt x="1792" y="949"/>
                        <a:pt x="1516" y="1181"/>
                        <a:pt x="1318" y="1305"/>
                      </a:cubicBezTo>
                      <a:lnTo>
                        <a:pt x="1318" y="1305"/>
                      </a:lnTo>
                      <a:cubicBezTo>
                        <a:pt x="1227" y="1111"/>
                        <a:pt x="991" y="913"/>
                        <a:pt x="883" y="769"/>
                      </a:cubicBezTo>
                      <a:cubicBezTo>
                        <a:pt x="720" y="538"/>
                        <a:pt x="489" y="252"/>
                        <a:pt x="326" y="21"/>
                      </a:cubicBezTo>
                      <a:cubicBezTo>
                        <a:pt x="311" y="7"/>
                        <a:pt x="281" y="0"/>
                        <a:pt x="24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8" name="Google Shape;5668;p52"/>
                <p:cNvSpPr/>
                <p:nvPr/>
              </p:nvSpPr>
              <p:spPr>
                <a:xfrm>
                  <a:off x="7377275" y="2089475"/>
                  <a:ext cx="67975" cy="61775"/>
                </a:xfrm>
                <a:custGeom>
                  <a:avLst/>
                  <a:gdLst/>
                  <a:ahLst/>
                  <a:cxnLst/>
                  <a:rect l="l" t="t" r="r" b="b"/>
                  <a:pathLst>
                    <a:path w="2719" h="2471" extrusionOk="0">
                      <a:moveTo>
                        <a:pt x="524" y="0"/>
                      </a:moveTo>
                      <a:cubicBezTo>
                        <a:pt x="453" y="0"/>
                        <a:pt x="368" y="31"/>
                        <a:pt x="340" y="92"/>
                      </a:cubicBezTo>
                      <a:cubicBezTo>
                        <a:pt x="286" y="486"/>
                        <a:pt x="232" y="880"/>
                        <a:pt x="177" y="1220"/>
                      </a:cubicBezTo>
                      <a:cubicBezTo>
                        <a:pt x="177" y="1451"/>
                        <a:pt x="1" y="1669"/>
                        <a:pt x="232" y="1723"/>
                      </a:cubicBezTo>
                      <a:cubicBezTo>
                        <a:pt x="966" y="2009"/>
                        <a:pt x="1700" y="2240"/>
                        <a:pt x="2379" y="2471"/>
                      </a:cubicBezTo>
                      <a:cubicBezTo>
                        <a:pt x="2556" y="2471"/>
                        <a:pt x="2719" y="2348"/>
                        <a:pt x="2556" y="2294"/>
                      </a:cubicBezTo>
                      <a:cubicBezTo>
                        <a:pt x="1876" y="2063"/>
                        <a:pt x="1197" y="1846"/>
                        <a:pt x="571" y="1614"/>
                      </a:cubicBezTo>
                      <a:lnTo>
                        <a:pt x="395" y="1614"/>
                      </a:lnTo>
                      <a:cubicBezTo>
                        <a:pt x="449" y="1506"/>
                        <a:pt x="449" y="1329"/>
                        <a:pt x="517" y="1166"/>
                      </a:cubicBezTo>
                      <a:cubicBezTo>
                        <a:pt x="571" y="826"/>
                        <a:pt x="571" y="486"/>
                        <a:pt x="626" y="92"/>
                      </a:cubicBezTo>
                      <a:cubicBezTo>
                        <a:pt x="653" y="31"/>
                        <a:pt x="595" y="0"/>
                        <a:pt x="52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69" name="Google Shape;5669;p52"/>
                <p:cNvSpPr/>
                <p:nvPr/>
              </p:nvSpPr>
              <p:spPr>
                <a:xfrm>
                  <a:off x="7401400" y="2187325"/>
                  <a:ext cx="37625" cy="60650"/>
                </a:xfrm>
                <a:custGeom>
                  <a:avLst/>
                  <a:gdLst/>
                  <a:ahLst/>
                  <a:cxnLst/>
                  <a:rect l="l" t="t" r="r" b="b"/>
                  <a:pathLst>
                    <a:path w="1505" h="2426" extrusionOk="0">
                      <a:moveTo>
                        <a:pt x="1344" y="1"/>
                      </a:moveTo>
                      <a:cubicBezTo>
                        <a:pt x="1305" y="1"/>
                        <a:pt x="1269" y="7"/>
                        <a:pt x="1251" y="25"/>
                      </a:cubicBezTo>
                      <a:cubicBezTo>
                        <a:pt x="911" y="188"/>
                        <a:pt x="164" y="528"/>
                        <a:pt x="55" y="935"/>
                      </a:cubicBezTo>
                      <a:cubicBezTo>
                        <a:pt x="1" y="1044"/>
                        <a:pt x="395" y="1547"/>
                        <a:pt x="449" y="1724"/>
                      </a:cubicBezTo>
                      <a:cubicBezTo>
                        <a:pt x="571" y="1955"/>
                        <a:pt x="735" y="2172"/>
                        <a:pt x="843" y="2403"/>
                      </a:cubicBezTo>
                      <a:cubicBezTo>
                        <a:pt x="863" y="2419"/>
                        <a:pt x="896" y="2426"/>
                        <a:pt x="932" y="2426"/>
                      </a:cubicBezTo>
                      <a:cubicBezTo>
                        <a:pt x="1020" y="2426"/>
                        <a:pt x="1129" y="2387"/>
                        <a:pt x="1129" y="2349"/>
                      </a:cubicBezTo>
                      <a:cubicBezTo>
                        <a:pt x="843" y="1887"/>
                        <a:pt x="626" y="1438"/>
                        <a:pt x="340" y="935"/>
                      </a:cubicBezTo>
                      <a:cubicBezTo>
                        <a:pt x="232" y="704"/>
                        <a:pt x="1305" y="133"/>
                        <a:pt x="1469" y="25"/>
                      </a:cubicBezTo>
                      <a:cubicBezTo>
                        <a:pt x="1505" y="25"/>
                        <a:pt x="1420" y="1"/>
                        <a:pt x="1344"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0" name="Google Shape;5670;p52"/>
                <p:cNvSpPr/>
                <p:nvPr/>
              </p:nvSpPr>
              <p:spPr>
                <a:xfrm>
                  <a:off x="7341925" y="2274250"/>
                  <a:ext cx="55075" cy="55700"/>
                </a:xfrm>
                <a:custGeom>
                  <a:avLst/>
                  <a:gdLst/>
                  <a:ahLst/>
                  <a:cxnLst/>
                  <a:rect l="l" t="t" r="r" b="b"/>
                  <a:pathLst>
                    <a:path w="2203" h="2228" extrusionOk="0">
                      <a:moveTo>
                        <a:pt x="1985" y="0"/>
                      </a:moveTo>
                      <a:cubicBezTo>
                        <a:pt x="1863" y="0"/>
                        <a:pt x="395" y="55"/>
                        <a:pt x="450" y="231"/>
                      </a:cubicBezTo>
                      <a:cubicBezTo>
                        <a:pt x="572" y="517"/>
                        <a:pt x="286" y="1020"/>
                        <a:pt x="232" y="1305"/>
                      </a:cubicBezTo>
                      <a:cubicBezTo>
                        <a:pt x="164" y="1590"/>
                        <a:pt x="55" y="1876"/>
                        <a:pt x="1" y="2216"/>
                      </a:cubicBezTo>
                      <a:cubicBezTo>
                        <a:pt x="1" y="2216"/>
                        <a:pt x="64" y="2228"/>
                        <a:pt x="131" y="2228"/>
                      </a:cubicBezTo>
                      <a:cubicBezTo>
                        <a:pt x="206" y="2228"/>
                        <a:pt x="286" y="2212"/>
                        <a:pt x="286" y="2148"/>
                      </a:cubicBezTo>
                      <a:cubicBezTo>
                        <a:pt x="450" y="1590"/>
                        <a:pt x="572" y="1020"/>
                        <a:pt x="735" y="449"/>
                      </a:cubicBezTo>
                      <a:lnTo>
                        <a:pt x="735" y="177"/>
                      </a:lnTo>
                      <a:cubicBezTo>
                        <a:pt x="735" y="177"/>
                        <a:pt x="1075" y="177"/>
                        <a:pt x="1129" y="109"/>
                      </a:cubicBezTo>
                      <a:cubicBezTo>
                        <a:pt x="1415" y="109"/>
                        <a:pt x="1700" y="109"/>
                        <a:pt x="2040" y="55"/>
                      </a:cubicBezTo>
                      <a:cubicBezTo>
                        <a:pt x="2203" y="55"/>
                        <a:pt x="2149" y="0"/>
                        <a:pt x="198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1" name="Google Shape;5671;p52"/>
                <p:cNvSpPr/>
                <p:nvPr/>
              </p:nvSpPr>
              <p:spPr>
                <a:xfrm>
                  <a:off x="7239200" y="2291575"/>
                  <a:ext cx="80850" cy="39550"/>
                </a:xfrm>
                <a:custGeom>
                  <a:avLst/>
                  <a:gdLst/>
                  <a:ahLst/>
                  <a:cxnLst/>
                  <a:rect l="l" t="t" r="r" b="b"/>
                  <a:pathLst>
                    <a:path w="3234" h="1582" extrusionOk="0">
                      <a:moveTo>
                        <a:pt x="1842" y="0"/>
                      </a:moveTo>
                      <a:cubicBezTo>
                        <a:pt x="1799" y="0"/>
                        <a:pt x="1759" y="14"/>
                        <a:pt x="1731" y="41"/>
                      </a:cubicBezTo>
                      <a:cubicBezTo>
                        <a:pt x="1160" y="327"/>
                        <a:pt x="603" y="666"/>
                        <a:pt x="87" y="1006"/>
                      </a:cubicBezTo>
                      <a:cubicBezTo>
                        <a:pt x="1" y="1049"/>
                        <a:pt x="119" y="1135"/>
                        <a:pt x="233" y="1135"/>
                      </a:cubicBezTo>
                      <a:cubicBezTo>
                        <a:pt x="263" y="1135"/>
                        <a:pt x="292" y="1129"/>
                        <a:pt x="318" y="1115"/>
                      </a:cubicBezTo>
                      <a:cubicBezTo>
                        <a:pt x="765" y="764"/>
                        <a:pt x="1266" y="500"/>
                        <a:pt x="1773" y="206"/>
                      </a:cubicBezTo>
                      <a:lnTo>
                        <a:pt x="1773" y="206"/>
                      </a:lnTo>
                      <a:cubicBezTo>
                        <a:pt x="2182" y="677"/>
                        <a:pt x="2548" y="1094"/>
                        <a:pt x="2914" y="1523"/>
                      </a:cubicBezTo>
                      <a:cubicBezTo>
                        <a:pt x="2939" y="1563"/>
                        <a:pt x="2993" y="1581"/>
                        <a:pt x="3048" y="1581"/>
                      </a:cubicBezTo>
                      <a:cubicBezTo>
                        <a:pt x="3140" y="1581"/>
                        <a:pt x="3233" y="1531"/>
                        <a:pt x="3199" y="1455"/>
                      </a:cubicBezTo>
                      <a:cubicBezTo>
                        <a:pt x="2805" y="1006"/>
                        <a:pt x="2357" y="503"/>
                        <a:pt x="1962" y="41"/>
                      </a:cubicBezTo>
                      <a:cubicBezTo>
                        <a:pt x="1928" y="14"/>
                        <a:pt x="1884" y="0"/>
                        <a:pt x="1842"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2" name="Google Shape;5672;p52"/>
                <p:cNvSpPr/>
                <p:nvPr/>
              </p:nvSpPr>
              <p:spPr>
                <a:xfrm>
                  <a:off x="7152900" y="2231500"/>
                  <a:ext cx="53150" cy="68775"/>
                </a:xfrm>
                <a:custGeom>
                  <a:avLst/>
                  <a:gdLst/>
                  <a:ahLst/>
                  <a:cxnLst/>
                  <a:rect l="l" t="t" r="r" b="b"/>
                  <a:pathLst>
                    <a:path w="2126" h="2751" extrusionOk="0">
                      <a:moveTo>
                        <a:pt x="1807" y="899"/>
                      </a:moveTo>
                      <a:cubicBezTo>
                        <a:pt x="1812" y="899"/>
                        <a:pt x="1824" y="906"/>
                        <a:pt x="1840" y="922"/>
                      </a:cubicBezTo>
                      <a:lnTo>
                        <a:pt x="1840" y="943"/>
                      </a:lnTo>
                      <a:lnTo>
                        <a:pt x="1840" y="943"/>
                      </a:lnTo>
                      <a:cubicBezTo>
                        <a:pt x="1807" y="918"/>
                        <a:pt x="1798" y="899"/>
                        <a:pt x="1807" y="899"/>
                      </a:cubicBezTo>
                      <a:close/>
                      <a:moveTo>
                        <a:pt x="1887" y="972"/>
                      </a:moveTo>
                      <a:cubicBezTo>
                        <a:pt x="1889" y="974"/>
                        <a:pt x="1892" y="975"/>
                        <a:pt x="1894" y="976"/>
                      </a:cubicBezTo>
                      <a:cubicBezTo>
                        <a:pt x="1892" y="975"/>
                        <a:pt x="1889" y="974"/>
                        <a:pt x="1887" y="972"/>
                      </a:cubicBezTo>
                      <a:close/>
                      <a:moveTo>
                        <a:pt x="245" y="0"/>
                      </a:moveTo>
                      <a:cubicBezTo>
                        <a:pt x="102" y="0"/>
                        <a:pt x="0" y="129"/>
                        <a:pt x="141" y="188"/>
                      </a:cubicBezTo>
                      <a:cubicBezTo>
                        <a:pt x="693" y="451"/>
                        <a:pt x="1296" y="676"/>
                        <a:pt x="1840" y="949"/>
                      </a:cubicBezTo>
                      <a:lnTo>
                        <a:pt x="1840" y="949"/>
                      </a:lnTo>
                      <a:lnTo>
                        <a:pt x="1840" y="1085"/>
                      </a:lnTo>
                      <a:lnTo>
                        <a:pt x="1840" y="1710"/>
                      </a:lnTo>
                      <a:lnTo>
                        <a:pt x="1840" y="2675"/>
                      </a:lnTo>
                      <a:cubicBezTo>
                        <a:pt x="1840" y="2724"/>
                        <a:pt x="1897" y="2751"/>
                        <a:pt x="1961" y="2751"/>
                      </a:cubicBezTo>
                      <a:cubicBezTo>
                        <a:pt x="2039" y="2751"/>
                        <a:pt x="2125" y="2711"/>
                        <a:pt x="2125" y="2621"/>
                      </a:cubicBezTo>
                      <a:lnTo>
                        <a:pt x="2125" y="867"/>
                      </a:lnTo>
                      <a:cubicBezTo>
                        <a:pt x="2125" y="799"/>
                        <a:pt x="2071" y="799"/>
                        <a:pt x="2016" y="745"/>
                      </a:cubicBezTo>
                      <a:cubicBezTo>
                        <a:pt x="1445" y="528"/>
                        <a:pt x="875" y="242"/>
                        <a:pt x="317" y="11"/>
                      </a:cubicBezTo>
                      <a:cubicBezTo>
                        <a:pt x="293" y="4"/>
                        <a:pt x="268" y="0"/>
                        <a:pt x="24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3" name="Google Shape;5673;p52"/>
                <p:cNvSpPr/>
                <p:nvPr/>
              </p:nvSpPr>
              <p:spPr>
                <a:xfrm>
                  <a:off x="7148850" y="2132600"/>
                  <a:ext cx="31700" cy="72375"/>
                </a:xfrm>
                <a:custGeom>
                  <a:avLst/>
                  <a:gdLst/>
                  <a:ahLst/>
                  <a:cxnLst/>
                  <a:rect l="l" t="t" r="r" b="b"/>
                  <a:pathLst>
                    <a:path w="1268" h="2895" extrusionOk="0">
                      <a:moveTo>
                        <a:pt x="627" y="0"/>
                      </a:moveTo>
                      <a:cubicBezTo>
                        <a:pt x="535" y="0"/>
                        <a:pt x="436" y="63"/>
                        <a:pt x="479" y="175"/>
                      </a:cubicBezTo>
                      <a:cubicBezTo>
                        <a:pt x="638" y="611"/>
                        <a:pt x="810" y="1112"/>
                        <a:pt x="919" y="1552"/>
                      </a:cubicBezTo>
                      <a:lnTo>
                        <a:pt x="919" y="1552"/>
                      </a:lnTo>
                      <a:cubicBezTo>
                        <a:pt x="901" y="1553"/>
                        <a:pt x="860" y="1656"/>
                        <a:pt x="819" y="1697"/>
                      </a:cubicBezTo>
                      <a:cubicBezTo>
                        <a:pt x="697" y="1874"/>
                        <a:pt x="588" y="1983"/>
                        <a:pt x="534" y="2159"/>
                      </a:cubicBezTo>
                      <a:cubicBezTo>
                        <a:pt x="357" y="2322"/>
                        <a:pt x="194" y="2554"/>
                        <a:pt x="72" y="2717"/>
                      </a:cubicBezTo>
                      <a:cubicBezTo>
                        <a:pt x="1" y="2832"/>
                        <a:pt x="97" y="2895"/>
                        <a:pt x="188" y="2895"/>
                      </a:cubicBezTo>
                      <a:cubicBezTo>
                        <a:pt x="237" y="2895"/>
                        <a:pt x="284" y="2877"/>
                        <a:pt x="303" y="2839"/>
                      </a:cubicBezTo>
                      <a:cubicBezTo>
                        <a:pt x="479" y="2608"/>
                        <a:pt x="642" y="2445"/>
                        <a:pt x="751" y="2214"/>
                      </a:cubicBezTo>
                      <a:cubicBezTo>
                        <a:pt x="873" y="2037"/>
                        <a:pt x="1159" y="1820"/>
                        <a:pt x="1213" y="1588"/>
                      </a:cubicBezTo>
                      <a:cubicBezTo>
                        <a:pt x="1268" y="1425"/>
                        <a:pt x="1037" y="1018"/>
                        <a:pt x="1037" y="909"/>
                      </a:cubicBezTo>
                      <a:cubicBezTo>
                        <a:pt x="928" y="623"/>
                        <a:pt x="873" y="338"/>
                        <a:pt x="751" y="66"/>
                      </a:cubicBezTo>
                      <a:cubicBezTo>
                        <a:pt x="731" y="21"/>
                        <a:pt x="680" y="0"/>
                        <a:pt x="627"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4" name="Google Shape;5674;p52"/>
                <p:cNvSpPr/>
                <p:nvPr/>
              </p:nvSpPr>
              <p:spPr>
                <a:xfrm>
                  <a:off x="7177800" y="2048025"/>
                  <a:ext cx="65625" cy="45125"/>
                </a:xfrm>
                <a:custGeom>
                  <a:avLst/>
                  <a:gdLst/>
                  <a:ahLst/>
                  <a:cxnLst/>
                  <a:rect l="l" t="t" r="r" b="b"/>
                  <a:pathLst>
                    <a:path w="2625" h="1805" extrusionOk="0">
                      <a:moveTo>
                        <a:pt x="2500" y="0"/>
                      </a:moveTo>
                      <a:cubicBezTo>
                        <a:pt x="2431" y="0"/>
                        <a:pt x="2346" y="17"/>
                        <a:pt x="2312" y="51"/>
                      </a:cubicBezTo>
                      <a:cubicBezTo>
                        <a:pt x="2094" y="608"/>
                        <a:pt x="1809" y="1179"/>
                        <a:pt x="1523" y="1682"/>
                      </a:cubicBezTo>
                      <a:lnTo>
                        <a:pt x="1754" y="1682"/>
                      </a:lnTo>
                      <a:cubicBezTo>
                        <a:pt x="1238" y="1682"/>
                        <a:pt x="789" y="1682"/>
                        <a:pt x="273" y="1750"/>
                      </a:cubicBezTo>
                      <a:cubicBezTo>
                        <a:pt x="164" y="1750"/>
                        <a:pt x="1" y="1804"/>
                        <a:pt x="218" y="1804"/>
                      </a:cubicBezTo>
                      <a:cubicBezTo>
                        <a:pt x="681" y="1804"/>
                        <a:pt x="1183" y="1750"/>
                        <a:pt x="1632" y="1750"/>
                      </a:cubicBezTo>
                      <a:cubicBezTo>
                        <a:pt x="1700" y="1750"/>
                        <a:pt x="1809" y="1750"/>
                        <a:pt x="1809" y="1682"/>
                      </a:cubicBezTo>
                      <a:cubicBezTo>
                        <a:pt x="2094" y="1179"/>
                        <a:pt x="2380" y="608"/>
                        <a:pt x="2597" y="51"/>
                      </a:cubicBezTo>
                      <a:cubicBezTo>
                        <a:pt x="2624" y="17"/>
                        <a:pt x="2570" y="0"/>
                        <a:pt x="2500"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5" name="Google Shape;5675;p52"/>
                <p:cNvSpPr/>
                <p:nvPr/>
              </p:nvSpPr>
              <p:spPr>
                <a:xfrm>
                  <a:off x="7186300" y="2069000"/>
                  <a:ext cx="230750" cy="233625"/>
                </a:xfrm>
                <a:custGeom>
                  <a:avLst/>
                  <a:gdLst/>
                  <a:ahLst/>
                  <a:cxnLst/>
                  <a:rect l="l" t="t" r="r" b="b"/>
                  <a:pathLst>
                    <a:path w="9230" h="9345" extrusionOk="0">
                      <a:moveTo>
                        <a:pt x="2037" y="8308"/>
                      </a:moveTo>
                      <a:cubicBezTo>
                        <a:pt x="2039" y="8311"/>
                        <a:pt x="2040" y="8314"/>
                        <a:pt x="2040" y="8319"/>
                      </a:cubicBezTo>
                      <a:cubicBezTo>
                        <a:pt x="2039" y="8315"/>
                        <a:pt x="2038" y="8311"/>
                        <a:pt x="2037" y="8308"/>
                      </a:cubicBezTo>
                      <a:close/>
                      <a:moveTo>
                        <a:pt x="3328" y="192"/>
                      </a:moveTo>
                      <a:lnTo>
                        <a:pt x="3328" y="192"/>
                      </a:lnTo>
                      <a:cubicBezTo>
                        <a:pt x="3645" y="385"/>
                        <a:pt x="3916" y="803"/>
                        <a:pt x="4187" y="1074"/>
                      </a:cubicBezTo>
                      <a:cubicBezTo>
                        <a:pt x="4350" y="1305"/>
                        <a:pt x="4581" y="1523"/>
                        <a:pt x="4812" y="1808"/>
                      </a:cubicBezTo>
                      <a:cubicBezTo>
                        <a:pt x="4812" y="1835"/>
                        <a:pt x="4853" y="1849"/>
                        <a:pt x="4901" y="1849"/>
                      </a:cubicBezTo>
                      <a:cubicBezTo>
                        <a:pt x="4948" y="1849"/>
                        <a:pt x="5003" y="1835"/>
                        <a:pt x="5030" y="1808"/>
                      </a:cubicBezTo>
                      <a:lnTo>
                        <a:pt x="6049" y="1305"/>
                      </a:lnTo>
                      <a:cubicBezTo>
                        <a:pt x="6280" y="1183"/>
                        <a:pt x="6511" y="1074"/>
                        <a:pt x="6729" y="965"/>
                      </a:cubicBezTo>
                      <a:cubicBezTo>
                        <a:pt x="6797" y="911"/>
                        <a:pt x="6906" y="911"/>
                        <a:pt x="6960" y="843"/>
                      </a:cubicBezTo>
                      <a:cubicBezTo>
                        <a:pt x="6965" y="842"/>
                        <a:pt x="6969" y="840"/>
                        <a:pt x="6973" y="839"/>
                      </a:cubicBezTo>
                      <a:lnTo>
                        <a:pt x="6973" y="839"/>
                      </a:lnTo>
                      <a:cubicBezTo>
                        <a:pt x="6965" y="857"/>
                        <a:pt x="6960" y="881"/>
                        <a:pt x="6960" y="911"/>
                      </a:cubicBezTo>
                      <a:cubicBezTo>
                        <a:pt x="7069" y="1305"/>
                        <a:pt x="6960" y="1808"/>
                        <a:pt x="6906" y="2202"/>
                      </a:cubicBezTo>
                      <a:cubicBezTo>
                        <a:pt x="6851" y="2542"/>
                        <a:pt x="6797" y="2882"/>
                        <a:pt x="6729" y="3167"/>
                      </a:cubicBezTo>
                      <a:cubicBezTo>
                        <a:pt x="6729" y="3222"/>
                        <a:pt x="6797" y="3222"/>
                        <a:pt x="6797" y="3222"/>
                      </a:cubicBezTo>
                      <a:cubicBezTo>
                        <a:pt x="7014" y="3290"/>
                        <a:pt x="8890" y="3847"/>
                        <a:pt x="8890" y="3901"/>
                      </a:cubicBezTo>
                      <a:cubicBezTo>
                        <a:pt x="8836" y="4187"/>
                        <a:pt x="8319" y="4527"/>
                        <a:pt x="8088" y="4703"/>
                      </a:cubicBezTo>
                      <a:cubicBezTo>
                        <a:pt x="7816" y="4921"/>
                        <a:pt x="7585" y="5152"/>
                        <a:pt x="7300" y="5383"/>
                      </a:cubicBezTo>
                      <a:cubicBezTo>
                        <a:pt x="7300" y="5383"/>
                        <a:pt x="7245" y="5437"/>
                        <a:pt x="7300" y="5437"/>
                      </a:cubicBezTo>
                      <a:cubicBezTo>
                        <a:pt x="7408" y="5723"/>
                        <a:pt x="7585" y="5940"/>
                        <a:pt x="7694" y="6226"/>
                      </a:cubicBezTo>
                      <a:cubicBezTo>
                        <a:pt x="7816" y="6457"/>
                        <a:pt x="7925" y="6620"/>
                        <a:pt x="8034" y="6851"/>
                      </a:cubicBezTo>
                      <a:cubicBezTo>
                        <a:pt x="8034" y="6905"/>
                        <a:pt x="8265" y="7191"/>
                        <a:pt x="8088" y="7191"/>
                      </a:cubicBezTo>
                      <a:cubicBezTo>
                        <a:pt x="7748" y="7245"/>
                        <a:pt x="7408" y="7259"/>
                        <a:pt x="7069" y="7259"/>
                      </a:cubicBezTo>
                      <a:cubicBezTo>
                        <a:pt x="6729" y="7259"/>
                        <a:pt x="6389" y="7245"/>
                        <a:pt x="6049" y="7245"/>
                      </a:cubicBezTo>
                      <a:cubicBezTo>
                        <a:pt x="5995" y="7245"/>
                        <a:pt x="5886" y="7245"/>
                        <a:pt x="5832" y="7299"/>
                      </a:cubicBezTo>
                      <a:cubicBezTo>
                        <a:pt x="5832" y="7585"/>
                        <a:pt x="5777" y="7925"/>
                        <a:pt x="5709" y="8210"/>
                      </a:cubicBezTo>
                      <a:cubicBezTo>
                        <a:pt x="5655" y="8441"/>
                        <a:pt x="5655" y="8604"/>
                        <a:pt x="5601" y="8835"/>
                      </a:cubicBezTo>
                      <a:cubicBezTo>
                        <a:pt x="5601" y="8944"/>
                        <a:pt x="5546" y="8998"/>
                        <a:pt x="5546" y="9121"/>
                      </a:cubicBezTo>
                      <a:cubicBezTo>
                        <a:pt x="5542" y="9136"/>
                        <a:pt x="5539" y="9150"/>
                        <a:pt x="5536" y="9161"/>
                      </a:cubicBezTo>
                      <a:lnTo>
                        <a:pt x="5536" y="9161"/>
                      </a:lnTo>
                      <a:cubicBezTo>
                        <a:pt x="5247" y="8971"/>
                        <a:pt x="4997" y="8626"/>
                        <a:pt x="4758" y="8387"/>
                      </a:cubicBezTo>
                      <a:cubicBezTo>
                        <a:pt x="4527" y="8156"/>
                        <a:pt x="4296" y="7979"/>
                        <a:pt x="4078" y="7762"/>
                      </a:cubicBezTo>
                      <a:cubicBezTo>
                        <a:pt x="4010" y="7707"/>
                        <a:pt x="3956" y="7707"/>
                        <a:pt x="3847" y="7707"/>
                      </a:cubicBezTo>
                      <a:cubicBezTo>
                        <a:pt x="3562" y="7816"/>
                        <a:pt x="3276" y="7925"/>
                        <a:pt x="3059" y="7979"/>
                      </a:cubicBezTo>
                      <a:cubicBezTo>
                        <a:pt x="2828" y="8047"/>
                        <a:pt x="2597" y="8101"/>
                        <a:pt x="2379" y="8156"/>
                      </a:cubicBezTo>
                      <a:cubicBezTo>
                        <a:pt x="2311" y="8210"/>
                        <a:pt x="2203" y="8210"/>
                        <a:pt x="2094" y="8265"/>
                      </a:cubicBezTo>
                      <a:cubicBezTo>
                        <a:pt x="2067" y="8273"/>
                        <a:pt x="2047" y="8279"/>
                        <a:pt x="2033" y="8283"/>
                      </a:cubicBezTo>
                      <a:lnTo>
                        <a:pt x="2033" y="8283"/>
                      </a:lnTo>
                      <a:cubicBezTo>
                        <a:pt x="1922" y="7678"/>
                        <a:pt x="2041" y="6948"/>
                        <a:pt x="2094" y="6348"/>
                      </a:cubicBezTo>
                      <a:lnTo>
                        <a:pt x="2040" y="6280"/>
                      </a:lnTo>
                      <a:cubicBezTo>
                        <a:pt x="1808" y="6226"/>
                        <a:pt x="1577" y="6117"/>
                        <a:pt x="1292" y="6063"/>
                      </a:cubicBezTo>
                      <a:cubicBezTo>
                        <a:pt x="1183" y="6008"/>
                        <a:pt x="504" y="5831"/>
                        <a:pt x="449" y="5723"/>
                      </a:cubicBezTo>
                      <a:cubicBezTo>
                        <a:pt x="341" y="5492"/>
                        <a:pt x="843" y="5043"/>
                        <a:pt x="952" y="4921"/>
                      </a:cubicBezTo>
                      <a:cubicBezTo>
                        <a:pt x="1129" y="4758"/>
                        <a:pt x="1238" y="4581"/>
                        <a:pt x="1414" y="4418"/>
                      </a:cubicBezTo>
                      <a:lnTo>
                        <a:pt x="1414" y="4364"/>
                      </a:lnTo>
                      <a:cubicBezTo>
                        <a:pt x="1183" y="3738"/>
                        <a:pt x="898" y="3059"/>
                        <a:pt x="735" y="2433"/>
                      </a:cubicBezTo>
                      <a:cubicBezTo>
                        <a:pt x="735" y="2270"/>
                        <a:pt x="789" y="2325"/>
                        <a:pt x="952" y="2270"/>
                      </a:cubicBezTo>
                      <a:cubicBezTo>
                        <a:pt x="1183" y="2270"/>
                        <a:pt x="1360" y="2270"/>
                        <a:pt x="1577" y="2202"/>
                      </a:cubicBezTo>
                      <a:cubicBezTo>
                        <a:pt x="1828" y="2202"/>
                        <a:pt x="2122" y="2202"/>
                        <a:pt x="2383" y="2165"/>
                      </a:cubicBezTo>
                      <a:lnTo>
                        <a:pt x="2383" y="2165"/>
                      </a:lnTo>
                      <a:cubicBezTo>
                        <a:pt x="2405" y="2172"/>
                        <a:pt x="2429" y="2175"/>
                        <a:pt x="2454" y="2175"/>
                      </a:cubicBezTo>
                      <a:cubicBezTo>
                        <a:pt x="2508" y="2175"/>
                        <a:pt x="2563" y="2159"/>
                        <a:pt x="2586" y="2128"/>
                      </a:cubicBezTo>
                      <a:lnTo>
                        <a:pt x="2586" y="2128"/>
                      </a:lnTo>
                      <a:cubicBezTo>
                        <a:pt x="2610" y="2113"/>
                        <a:pt x="2617" y="2093"/>
                        <a:pt x="2604" y="2076"/>
                      </a:cubicBezTo>
                      <a:lnTo>
                        <a:pt x="2604" y="2076"/>
                      </a:lnTo>
                      <a:cubicBezTo>
                        <a:pt x="2724" y="1796"/>
                        <a:pt x="2830" y="1516"/>
                        <a:pt x="2937" y="1183"/>
                      </a:cubicBezTo>
                      <a:cubicBezTo>
                        <a:pt x="2991" y="1020"/>
                        <a:pt x="3059" y="789"/>
                        <a:pt x="3168" y="571"/>
                      </a:cubicBezTo>
                      <a:cubicBezTo>
                        <a:pt x="3222" y="503"/>
                        <a:pt x="3222" y="395"/>
                        <a:pt x="3276" y="286"/>
                      </a:cubicBezTo>
                      <a:cubicBezTo>
                        <a:pt x="3276" y="286"/>
                        <a:pt x="3316" y="246"/>
                        <a:pt x="3328" y="192"/>
                      </a:cubicBezTo>
                      <a:close/>
                      <a:moveTo>
                        <a:pt x="5606" y="9204"/>
                      </a:moveTo>
                      <a:cubicBezTo>
                        <a:pt x="5620" y="9209"/>
                        <a:pt x="5637" y="9217"/>
                        <a:pt x="5655" y="9230"/>
                      </a:cubicBezTo>
                      <a:cubicBezTo>
                        <a:pt x="5639" y="9222"/>
                        <a:pt x="5622" y="9213"/>
                        <a:pt x="5606" y="9204"/>
                      </a:cubicBezTo>
                      <a:close/>
                      <a:moveTo>
                        <a:pt x="3331" y="0"/>
                      </a:moveTo>
                      <a:cubicBezTo>
                        <a:pt x="2991" y="0"/>
                        <a:pt x="2882" y="503"/>
                        <a:pt x="2828" y="734"/>
                      </a:cubicBezTo>
                      <a:cubicBezTo>
                        <a:pt x="2658" y="1165"/>
                        <a:pt x="2501" y="1609"/>
                        <a:pt x="2332" y="2040"/>
                      </a:cubicBezTo>
                      <a:lnTo>
                        <a:pt x="2332" y="2040"/>
                      </a:lnTo>
                      <a:cubicBezTo>
                        <a:pt x="1767" y="2048"/>
                        <a:pt x="1245" y="2098"/>
                        <a:pt x="735" y="2148"/>
                      </a:cubicBezTo>
                      <a:cubicBezTo>
                        <a:pt x="218" y="2270"/>
                        <a:pt x="558" y="2828"/>
                        <a:pt x="680" y="3222"/>
                      </a:cubicBezTo>
                      <a:cubicBezTo>
                        <a:pt x="789" y="3507"/>
                        <a:pt x="898" y="3847"/>
                        <a:pt x="1020" y="4132"/>
                      </a:cubicBezTo>
                      <a:cubicBezTo>
                        <a:pt x="1069" y="4229"/>
                        <a:pt x="1117" y="4294"/>
                        <a:pt x="1127" y="4384"/>
                      </a:cubicBezTo>
                      <a:lnTo>
                        <a:pt x="1127" y="4384"/>
                      </a:lnTo>
                      <a:cubicBezTo>
                        <a:pt x="1127" y="4383"/>
                        <a:pt x="1126" y="4382"/>
                        <a:pt x="1125" y="4382"/>
                      </a:cubicBezTo>
                      <a:cubicBezTo>
                        <a:pt x="1120" y="4382"/>
                        <a:pt x="1106" y="4409"/>
                        <a:pt x="1074" y="4472"/>
                      </a:cubicBezTo>
                      <a:cubicBezTo>
                        <a:pt x="898" y="4649"/>
                        <a:pt x="1" y="5492"/>
                        <a:pt x="164" y="5777"/>
                      </a:cubicBezTo>
                      <a:cubicBezTo>
                        <a:pt x="273" y="5940"/>
                        <a:pt x="680" y="6008"/>
                        <a:pt x="843" y="6063"/>
                      </a:cubicBezTo>
                      <a:cubicBezTo>
                        <a:pt x="1129" y="6171"/>
                        <a:pt x="1469" y="6280"/>
                        <a:pt x="1808" y="6402"/>
                      </a:cubicBezTo>
                      <a:cubicBezTo>
                        <a:pt x="1811" y="6405"/>
                        <a:pt x="1814" y="6408"/>
                        <a:pt x="1816" y="6410"/>
                      </a:cubicBezTo>
                      <a:lnTo>
                        <a:pt x="1816" y="6410"/>
                      </a:lnTo>
                      <a:cubicBezTo>
                        <a:pt x="1812" y="6416"/>
                        <a:pt x="1808" y="6429"/>
                        <a:pt x="1808" y="6457"/>
                      </a:cubicBezTo>
                      <a:lnTo>
                        <a:pt x="1808" y="6851"/>
                      </a:lnTo>
                      <a:cubicBezTo>
                        <a:pt x="1754" y="7245"/>
                        <a:pt x="1754" y="7585"/>
                        <a:pt x="1754" y="7979"/>
                      </a:cubicBezTo>
                      <a:cubicBezTo>
                        <a:pt x="1754" y="8333"/>
                        <a:pt x="1805" y="8444"/>
                        <a:pt x="1982" y="8444"/>
                      </a:cubicBezTo>
                      <a:cubicBezTo>
                        <a:pt x="2063" y="8444"/>
                        <a:pt x="2170" y="8421"/>
                        <a:pt x="2311" y="8387"/>
                      </a:cubicBezTo>
                      <a:cubicBezTo>
                        <a:pt x="2828" y="8227"/>
                        <a:pt x="3344" y="8023"/>
                        <a:pt x="3850" y="7865"/>
                      </a:cubicBezTo>
                      <a:lnTo>
                        <a:pt x="3850" y="7865"/>
                      </a:lnTo>
                      <a:cubicBezTo>
                        <a:pt x="4165" y="8139"/>
                        <a:pt x="4437" y="8457"/>
                        <a:pt x="4758" y="8727"/>
                      </a:cubicBezTo>
                      <a:cubicBezTo>
                        <a:pt x="4911" y="8880"/>
                        <a:pt x="5268" y="9344"/>
                        <a:pt x="5547" y="9344"/>
                      </a:cubicBezTo>
                      <a:cubicBezTo>
                        <a:pt x="5565" y="9344"/>
                        <a:pt x="5583" y="9342"/>
                        <a:pt x="5601" y="9338"/>
                      </a:cubicBezTo>
                      <a:cubicBezTo>
                        <a:pt x="5886" y="9338"/>
                        <a:pt x="5886" y="8727"/>
                        <a:pt x="5941" y="8496"/>
                      </a:cubicBezTo>
                      <a:cubicBezTo>
                        <a:pt x="5991" y="8129"/>
                        <a:pt x="6101" y="7762"/>
                        <a:pt x="6159" y="7384"/>
                      </a:cubicBezTo>
                      <a:lnTo>
                        <a:pt x="6159" y="7384"/>
                      </a:lnTo>
                      <a:cubicBezTo>
                        <a:pt x="6394" y="7400"/>
                        <a:pt x="6621" y="7408"/>
                        <a:pt x="6843" y="7408"/>
                      </a:cubicBezTo>
                      <a:cubicBezTo>
                        <a:pt x="7133" y="7408"/>
                        <a:pt x="7415" y="7395"/>
                        <a:pt x="7694" y="7367"/>
                      </a:cubicBezTo>
                      <a:cubicBezTo>
                        <a:pt x="7925" y="7367"/>
                        <a:pt x="8156" y="7367"/>
                        <a:pt x="8374" y="7299"/>
                      </a:cubicBezTo>
                      <a:cubicBezTo>
                        <a:pt x="8550" y="7245"/>
                        <a:pt x="8428" y="7082"/>
                        <a:pt x="8374" y="6960"/>
                      </a:cubicBezTo>
                      <a:cubicBezTo>
                        <a:pt x="8265" y="6620"/>
                        <a:pt x="8034" y="6348"/>
                        <a:pt x="7871" y="6008"/>
                      </a:cubicBezTo>
                      <a:cubicBezTo>
                        <a:pt x="7816" y="5831"/>
                        <a:pt x="7748" y="5723"/>
                        <a:pt x="7640" y="5546"/>
                      </a:cubicBezTo>
                      <a:cubicBezTo>
                        <a:pt x="7600" y="5466"/>
                        <a:pt x="7589" y="5416"/>
                        <a:pt x="7565" y="5416"/>
                      </a:cubicBezTo>
                      <a:cubicBezTo>
                        <a:pt x="7562" y="5416"/>
                        <a:pt x="7558" y="5417"/>
                        <a:pt x="7555" y="5419"/>
                      </a:cubicBezTo>
                      <a:lnTo>
                        <a:pt x="7555" y="5419"/>
                      </a:lnTo>
                      <a:cubicBezTo>
                        <a:pt x="8048" y="5032"/>
                        <a:pt x="8503" y="4696"/>
                        <a:pt x="8944" y="4241"/>
                      </a:cubicBezTo>
                      <a:cubicBezTo>
                        <a:pt x="8944" y="4187"/>
                        <a:pt x="9230" y="3969"/>
                        <a:pt x="9175" y="3847"/>
                      </a:cubicBezTo>
                      <a:cubicBezTo>
                        <a:pt x="8999" y="3738"/>
                        <a:pt x="8713" y="3684"/>
                        <a:pt x="8550" y="3630"/>
                      </a:cubicBezTo>
                      <a:cubicBezTo>
                        <a:pt x="8156" y="3507"/>
                        <a:pt x="7816" y="3398"/>
                        <a:pt x="7476" y="3290"/>
                      </a:cubicBezTo>
                      <a:cubicBezTo>
                        <a:pt x="7300" y="3222"/>
                        <a:pt x="7191" y="3167"/>
                        <a:pt x="7069" y="3167"/>
                      </a:cubicBezTo>
                      <a:cubicBezTo>
                        <a:pt x="7014" y="3140"/>
                        <a:pt x="7001" y="3140"/>
                        <a:pt x="7008" y="3140"/>
                      </a:cubicBezTo>
                      <a:cubicBezTo>
                        <a:pt x="7014" y="3140"/>
                        <a:pt x="7042" y="3140"/>
                        <a:pt x="7069" y="3113"/>
                      </a:cubicBezTo>
                      <a:cubicBezTo>
                        <a:pt x="7137" y="2433"/>
                        <a:pt x="7245" y="1808"/>
                        <a:pt x="7300" y="1129"/>
                      </a:cubicBezTo>
                      <a:cubicBezTo>
                        <a:pt x="7300" y="808"/>
                        <a:pt x="7234" y="692"/>
                        <a:pt x="7066" y="692"/>
                      </a:cubicBezTo>
                      <a:cubicBezTo>
                        <a:pt x="6971" y="692"/>
                        <a:pt x="6842" y="730"/>
                        <a:pt x="6675" y="789"/>
                      </a:cubicBezTo>
                      <a:cubicBezTo>
                        <a:pt x="6103" y="1050"/>
                        <a:pt x="5542" y="1356"/>
                        <a:pt x="4973" y="1667"/>
                      </a:cubicBezTo>
                      <a:lnTo>
                        <a:pt x="4973" y="1667"/>
                      </a:lnTo>
                      <a:cubicBezTo>
                        <a:pt x="4764" y="1356"/>
                        <a:pt x="4503" y="1050"/>
                        <a:pt x="4241" y="789"/>
                      </a:cubicBezTo>
                      <a:cubicBezTo>
                        <a:pt x="4078" y="571"/>
                        <a:pt x="3671" y="0"/>
                        <a:pt x="3331"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676" name="Google Shape;5676;p52"/>
              <p:cNvGrpSpPr/>
              <p:nvPr/>
            </p:nvGrpSpPr>
            <p:grpSpPr>
              <a:xfrm>
                <a:off x="7254350" y="2203669"/>
                <a:ext cx="347550" cy="332125"/>
                <a:chOff x="7273400" y="2425125"/>
                <a:chExt cx="347550" cy="332125"/>
              </a:xfrm>
            </p:grpSpPr>
            <p:sp>
              <p:nvSpPr>
                <p:cNvPr id="5677" name="Google Shape;5677;p52"/>
                <p:cNvSpPr/>
                <p:nvPr/>
              </p:nvSpPr>
              <p:spPr>
                <a:xfrm>
                  <a:off x="7425525" y="2425125"/>
                  <a:ext cx="45225" cy="332125"/>
                </a:xfrm>
                <a:custGeom>
                  <a:avLst/>
                  <a:gdLst/>
                  <a:ahLst/>
                  <a:cxnLst/>
                  <a:rect l="l" t="t" r="r" b="b"/>
                  <a:pathLst>
                    <a:path w="1809" h="13285" extrusionOk="0">
                      <a:moveTo>
                        <a:pt x="1666" y="0"/>
                      </a:moveTo>
                      <a:cubicBezTo>
                        <a:pt x="1594" y="0"/>
                        <a:pt x="1523" y="27"/>
                        <a:pt x="1523" y="82"/>
                      </a:cubicBezTo>
                      <a:cubicBezTo>
                        <a:pt x="1183" y="2120"/>
                        <a:pt x="843" y="4105"/>
                        <a:pt x="504" y="6144"/>
                      </a:cubicBezTo>
                      <a:cubicBezTo>
                        <a:pt x="164" y="8522"/>
                        <a:pt x="1" y="10847"/>
                        <a:pt x="1" y="13225"/>
                      </a:cubicBezTo>
                      <a:cubicBezTo>
                        <a:pt x="1" y="13267"/>
                        <a:pt x="42" y="13285"/>
                        <a:pt x="94" y="13285"/>
                      </a:cubicBezTo>
                      <a:cubicBezTo>
                        <a:pt x="177" y="13285"/>
                        <a:pt x="286" y="13238"/>
                        <a:pt x="286" y="13171"/>
                      </a:cubicBezTo>
                      <a:cubicBezTo>
                        <a:pt x="286" y="10847"/>
                        <a:pt x="449" y="8522"/>
                        <a:pt x="789" y="6144"/>
                      </a:cubicBezTo>
                      <a:cubicBezTo>
                        <a:pt x="1129" y="4159"/>
                        <a:pt x="1469" y="2120"/>
                        <a:pt x="1808" y="82"/>
                      </a:cubicBezTo>
                      <a:cubicBezTo>
                        <a:pt x="1808" y="27"/>
                        <a:pt x="1737" y="0"/>
                        <a:pt x="166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8" name="Google Shape;5678;p52"/>
                <p:cNvSpPr/>
                <p:nvPr/>
              </p:nvSpPr>
              <p:spPr>
                <a:xfrm>
                  <a:off x="7273400" y="2562700"/>
                  <a:ext cx="347550" cy="57150"/>
                </a:xfrm>
                <a:custGeom>
                  <a:avLst/>
                  <a:gdLst/>
                  <a:ahLst/>
                  <a:cxnLst/>
                  <a:rect l="l" t="t" r="r" b="b"/>
                  <a:pathLst>
                    <a:path w="13902" h="2286" extrusionOk="0">
                      <a:moveTo>
                        <a:pt x="203" y="1"/>
                      </a:moveTo>
                      <a:cubicBezTo>
                        <a:pt x="117" y="1"/>
                        <a:pt x="0" y="80"/>
                        <a:pt x="132" y="124"/>
                      </a:cubicBezTo>
                      <a:cubicBezTo>
                        <a:pt x="2225" y="464"/>
                        <a:pt x="4387" y="804"/>
                        <a:pt x="6480" y="1212"/>
                      </a:cubicBezTo>
                      <a:cubicBezTo>
                        <a:pt x="8002" y="1429"/>
                        <a:pt x="9538" y="1660"/>
                        <a:pt x="11060" y="1946"/>
                      </a:cubicBezTo>
                      <a:cubicBezTo>
                        <a:pt x="11917" y="2054"/>
                        <a:pt x="12759" y="2231"/>
                        <a:pt x="13616" y="2285"/>
                      </a:cubicBezTo>
                      <a:cubicBezTo>
                        <a:pt x="13725" y="2285"/>
                        <a:pt x="13901" y="2163"/>
                        <a:pt x="13670" y="2163"/>
                      </a:cubicBezTo>
                      <a:cubicBezTo>
                        <a:pt x="12827" y="2109"/>
                        <a:pt x="12025" y="1946"/>
                        <a:pt x="11183" y="1769"/>
                      </a:cubicBezTo>
                      <a:cubicBezTo>
                        <a:pt x="9647" y="1551"/>
                        <a:pt x="8124" y="1320"/>
                        <a:pt x="6589" y="1035"/>
                      </a:cubicBezTo>
                      <a:cubicBezTo>
                        <a:pt x="4495" y="695"/>
                        <a:pt x="2402" y="355"/>
                        <a:pt x="255" y="16"/>
                      </a:cubicBezTo>
                      <a:cubicBezTo>
                        <a:pt x="242" y="5"/>
                        <a:pt x="223" y="1"/>
                        <a:pt x="203"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79" name="Google Shape;5679;p52"/>
                <p:cNvSpPr/>
                <p:nvPr/>
              </p:nvSpPr>
              <p:spPr>
                <a:xfrm>
                  <a:off x="7300500" y="2495900"/>
                  <a:ext cx="281250" cy="196100"/>
                </a:xfrm>
                <a:custGeom>
                  <a:avLst/>
                  <a:gdLst/>
                  <a:ahLst/>
                  <a:cxnLst/>
                  <a:rect l="l" t="t" r="r" b="b"/>
                  <a:pathLst>
                    <a:path w="11250" h="7844" extrusionOk="0">
                      <a:moveTo>
                        <a:pt x="11033" y="1"/>
                      </a:moveTo>
                      <a:cubicBezTo>
                        <a:pt x="10993" y="1"/>
                        <a:pt x="10957" y="8"/>
                        <a:pt x="10941" y="23"/>
                      </a:cubicBezTo>
                      <a:cubicBezTo>
                        <a:pt x="9242" y="1165"/>
                        <a:pt x="7543" y="2293"/>
                        <a:pt x="5844" y="3422"/>
                      </a:cubicBezTo>
                      <a:cubicBezTo>
                        <a:pt x="4607" y="4278"/>
                        <a:pt x="3357" y="5121"/>
                        <a:pt x="2161" y="6031"/>
                      </a:cubicBezTo>
                      <a:cubicBezTo>
                        <a:pt x="1427" y="6534"/>
                        <a:pt x="639" y="7051"/>
                        <a:pt x="68" y="7730"/>
                      </a:cubicBezTo>
                      <a:cubicBezTo>
                        <a:pt x="0" y="7797"/>
                        <a:pt x="84" y="7844"/>
                        <a:pt x="170" y="7844"/>
                      </a:cubicBezTo>
                      <a:cubicBezTo>
                        <a:pt x="223" y="7844"/>
                        <a:pt x="278" y="7826"/>
                        <a:pt x="299" y="7785"/>
                      </a:cubicBezTo>
                      <a:cubicBezTo>
                        <a:pt x="924" y="7105"/>
                        <a:pt x="1712" y="6602"/>
                        <a:pt x="2446" y="6086"/>
                      </a:cubicBezTo>
                      <a:cubicBezTo>
                        <a:pt x="3697" y="5175"/>
                        <a:pt x="4879" y="4332"/>
                        <a:pt x="6130" y="3476"/>
                      </a:cubicBezTo>
                      <a:cubicBezTo>
                        <a:pt x="7829" y="2348"/>
                        <a:pt x="9474" y="1220"/>
                        <a:pt x="11173" y="78"/>
                      </a:cubicBezTo>
                      <a:cubicBezTo>
                        <a:pt x="11249" y="39"/>
                        <a:pt x="11129" y="1"/>
                        <a:pt x="11033"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0" name="Google Shape;5680;p52"/>
                <p:cNvSpPr/>
                <p:nvPr/>
              </p:nvSpPr>
              <p:spPr>
                <a:xfrm>
                  <a:off x="7339625" y="2450725"/>
                  <a:ext cx="208525" cy="279350"/>
                </a:xfrm>
                <a:custGeom>
                  <a:avLst/>
                  <a:gdLst/>
                  <a:ahLst/>
                  <a:cxnLst/>
                  <a:rect l="l" t="t" r="r" b="b"/>
                  <a:pathLst>
                    <a:path w="8341" h="11174" extrusionOk="0">
                      <a:moveTo>
                        <a:pt x="225" y="0"/>
                      </a:moveTo>
                      <a:cubicBezTo>
                        <a:pt x="125" y="0"/>
                        <a:pt x="0" y="39"/>
                        <a:pt x="39" y="77"/>
                      </a:cubicBezTo>
                      <a:cubicBezTo>
                        <a:pt x="1167" y="1722"/>
                        <a:pt x="2363" y="3421"/>
                        <a:pt x="3491" y="5065"/>
                      </a:cubicBezTo>
                      <a:cubicBezTo>
                        <a:pt x="4402" y="6302"/>
                        <a:pt x="5299" y="7553"/>
                        <a:pt x="6209" y="8803"/>
                      </a:cubicBezTo>
                      <a:cubicBezTo>
                        <a:pt x="6780" y="9592"/>
                        <a:pt x="7338" y="10448"/>
                        <a:pt x="8017" y="11128"/>
                      </a:cubicBezTo>
                      <a:cubicBezTo>
                        <a:pt x="8034" y="11161"/>
                        <a:pt x="8072" y="11174"/>
                        <a:pt x="8115" y="11174"/>
                      </a:cubicBezTo>
                      <a:cubicBezTo>
                        <a:pt x="8214" y="11174"/>
                        <a:pt x="8340" y="11107"/>
                        <a:pt x="8303" y="11060"/>
                      </a:cubicBezTo>
                      <a:cubicBezTo>
                        <a:pt x="7623" y="10380"/>
                        <a:pt x="7120" y="9592"/>
                        <a:pt x="6549" y="8803"/>
                      </a:cubicBezTo>
                      <a:cubicBezTo>
                        <a:pt x="5639" y="7607"/>
                        <a:pt x="4742" y="6370"/>
                        <a:pt x="3831" y="5120"/>
                      </a:cubicBezTo>
                      <a:cubicBezTo>
                        <a:pt x="2635" y="3421"/>
                        <a:pt x="1452" y="1722"/>
                        <a:pt x="324" y="23"/>
                      </a:cubicBezTo>
                      <a:cubicBezTo>
                        <a:pt x="304" y="7"/>
                        <a:pt x="267" y="0"/>
                        <a:pt x="22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1" name="Google Shape;5681;p52"/>
                <p:cNvSpPr/>
                <p:nvPr/>
              </p:nvSpPr>
              <p:spPr>
                <a:xfrm>
                  <a:off x="7428675" y="2437225"/>
                  <a:ext cx="71125" cy="38800"/>
                </a:xfrm>
                <a:custGeom>
                  <a:avLst/>
                  <a:gdLst/>
                  <a:ahLst/>
                  <a:cxnLst/>
                  <a:rect l="l" t="t" r="r" b="b"/>
                  <a:pathLst>
                    <a:path w="2845" h="1552" extrusionOk="0">
                      <a:moveTo>
                        <a:pt x="225" y="0"/>
                      </a:moveTo>
                      <a:cubicBezTo>
                        <a:pt x="126" y="0"/>
                        <a:pt x="0" y="67"/>
                        <a:pt x="38" y="114"/>
                      </a:cubicBezTo>
                      <a:cubicBezTo>
                        <a:pt x="214" y="332"/>
                        <a:pt x="378" y="563"/>
                        <a:pt x="554" y="794"/>
                      </a:cubicBezTo>
                      <a:cubicBezTo>
                        <a:pt x="717" y="957"/>
                        <a:pt x="1003" y="1242"/>
                        <a:pt x="1112" y="1528"/>
                      </a:cubicBezTo>
                      <a:cubicBezTo>
                        <a:pt x="1112" y="1546"/>
                        <a:pt x="1125" y="1552"/>
                        <a:pt x="1145" y="1552"/>
                      </a:cubicBezTo>
                      <a:cubicBezTo>
                        <a:pt x="1186" y="1552"/>
                        <a:pt x="1252" y="1528"/>
                        <a:pt x="1288" y="1528"/>
                      </a:cubicBezTo>
                      <a:cubicBezTo>
                        <a:pt x="1519" y="1473"/>
                        <a:pt x="1737" y="1242"/>
                        <a:pt x="1913" y="1134"/>
                      </a:cubicBezTo>
                      <a:cubicBezTo>
                        <a:pt x="2199" y="902"/>
                        <a:pt x="2471" y="726"/>
                        <a:pt x="2756" y="563"/>
                      </a:cubicBezTo>
                      <a:cubicBezTo>
                        <a:pt x="2845" y="484"/>
                        <a:pt x="2720" y="427"/>
                        <a:pt x="2623" y="427"/>
                      </a:cubicBezTo>
                      <a:cubicBezTo>
                        <a:pt x="2587" y="427"/>
                        <a:pt x="2554" y="435"/>
                        <a:pt x="2539" y="454"/>
                      </a:cubicBezTo>
                      <a:cubicBezTo>
                        <a:pt x="2308" y="563"/>
                        <a:pt x="2131" y="726"/>
                        <a:pt x="1913" y="848"/>
                      </a:cubicBezTo>
                      <a:cubicBezTo>
                        <a:pt x="1773" y="935"/>
                        <a:pt x="1494" y="1202"/>
                        <a:pt x="1304" y="1308"/>
                      </a:cubicBezTo>
                      <a:lnTo>
                        <a:pt x="1304" y="1308"/>
                      </a:lnTo>
                      <a:cubicBezTo>
                        <a:pt x="1207" y="1121"/>
                        <a:pt x="987" y="933"/>
                        <a:pt x="894" y="794"/>
                      </a:cubicBezTo>
                      <a:cubicBezTo>
                        <a:pt x="663" y="508"/>
                        <a:pt x="500" y="277"/>
                        <a:pt x="323" y="46"/>
                      </a:cubicBezTo>
                      <a:cubicBezTo>
                        <a:pt x="307" y="13"/>
                        <a:pt x="268" y="0"/>
                        <a:pt x="22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2" name="Google Shape;5682;p52"/>
                <p:cNvSpPr/>
                <p:nvPr/>
              </p:nvSpPr>
              <p:spPr>
                <a:xfrm>
                  <a:off x="7524425" y="2488750"/>
                  <a:ext cx="67975" cy="61775"/>
                </a:xfrm>
                <a:custGeom>
                  <a:avLst/>
                  <a:gdLst/>
                  <a:ahLst/>
                  <a:cxnLst/>
                  <a:rect l="l" t="t" r="r" b="b"/>
                  <a:pathLst>
                    <a:path w="2719" h="2471" extrusionOk="0">
                      <a:moveTo>
                        <a:pt x="483" y="0"/>
                      </a:moveTo>
                      <a:cubicBezTo>
                        <a:pt x="411" y="0"/>
                        <a:pt x="340" y="31"/>
                        <a:pt x="340" y="92"/>
                      </a:cubicBezTo>
                      <a:cubicBezTo>
                        <a:pt x="285" y="486"/>
                        <a:pt x="231" y="880"/>
                        <a:pt x="177" y="1220"/>
                      </a:cubicBezTo>
                      <a:cubicBezTo>
                        <a:pt x="177" y="1451"/>
                        <a:pt x="0" y="1669"/>
                        <a:pt x="231" y="1723"/>
                      </a:cubicBezTo>
                      <a:cubicBezTo>
                        <a:pt x="965" y="2008"/>
                        <a:pt x="1699" y="2240"/>
                        <a:pt x="2379" y="2471"/>
                      </a:cubicBezTo>
                      <a:cubicBezTo>
                        <a:pt x="2555" y="2471"/>
                        <a:pt x="2718" y="2348"/>
                        <a:pt x="2555" y="2294"/>
                      </a:cubicBezTo>
                      <a:cubicBezTo>
                        <a:pt x="1876" y="2063"/>
                        <a:pt x="1196" y="1845"/>
                        <a:pt x="517" y="1614"/>
                      </a:cubicBezTo>
                      <a:cubicBezTo>
                        <a:pt x="517" y="1614"/>
                        <a:pt x="473" y="1614"/>
                        <a:pt x="424" y="1575"/>
                      </a:cubicBezTo>
                      <a:lnTo>
                        <a:pt x="424" y="1575"/>
                      </a:lnTo>
                      <a:cubicBezTo>
                        <a:pt x="462" y="1466"/>
                        <a:pt x="462" y="1310"/>
                        <a:pt x="462" y="1166"/>
                      </a:cubicBezTo>
                      <a:cubicBezTo>
                        <a:pt x="517" y="826"/>
                        <a:pt x="571" y="486"/>
                        <a:pt x="625" y="92"/>
                      </a:cubicBezTo>
                      <a:cubicBezTo>
                        <a:pt x="625" y="31"/>
                        <a:pt x="554" y="0"/>
                        <a:pt x="483"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3" name="Google Shape;5683;p52"/>
                <p:cNvSpPr/>
                <p:nvPr/>
              </p:nvSpPr>
              <p:spPr>
                <a:xfrm>
                  <a:off x="7548550" y="2586175"/>
                  <a:ext cx="37725" cy="61075"/>
                </a:xfrm>
                <a:custGeom>
                  <a:avLst/>
                  <a:gdLst/>
                  <a:ahLst/>
                  <a:cxnLst/>
                  <a:rect l="l" t="t" r="r" b="b"/>
                  <a:pathLst>
                    <a:path w="1509" h="2443" extrusionOk="0">
                      <a:moveTo>
                        <a:pt x="1407" y="1"/>
                      </a:moveTo>
                      <a:cubicBezTo>
                        <a:pt x="1349" y="1"/>
                        <a:pt x="1278" y="14"/>
                        <a:pt x="1251" y="42"/>
                      </a:cubicBezTo>
                      <a:cubicBezTo>
                        <a:pt x="911" y="205"/>
                        <a:pt x="177" y="545"/>
                        <a:pt x="54" y="952"/>
                      </a:cubicBezTo>
                      <a:cubicBezTo>
                        <a:pt x="0" y="1061"/>
                        <a:pt x="394" y="1564"/>
                        <a:pt x="462" y="1686"/>
                      </a:cubicBezTo>
                      <a:cubicBezTo>
                        <a:pt x="571" y="1972"/>
                        <a:pt x="680" y="2189"/>
                        <a:pt x="856" y="2420"/>
                      </a:cubicBezTo>
                      <a:cubicBezTo>
                        <a:pt x="856" y="2436"/>
                        <a:pt x="881" y="2443"/>
                        <a:pt x="915" y="2443"/>
                      </a:cubicBezTo>
                      <a:cubicBezTo>
                        <a:pt x="999" y="2443"/>
                        <a:pt x="1142" y="2404"/>
                        <a:pt x="1142" y="2366"/>
                      </a:cubicBezTo>
                      <a:cubicBezTo>
                        <a:pt x="856" y="1904"/>
                        <a:pt x="625" y="1455"/>
                        <a:pt x="340" y="952"/>
                      </a:cubicBezTo>
                      <a:cubicBezTo>
                        <a:pt x="231" y="721"/>
                        <a:pt x="1305" y="150"/>
                        <a:pt x="1482" y="42"/>
                      </a:cubicBezTo>
                      <a:cubicBezTo>
                        <a:pt x="1509" y="14"/>
                        <a:pt x="1465" y="1"/>
                        <a:pt x="1407"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4" name="Google Shape;5684;p52"/>
                <p:cNvSpPr/>
                <p:nvPr/>
              </p:nvSpPr>
              <p:spPr>
                <a:xfrm>
                  <a:off x="7489075" y="2673125"/>
                  <a:ext cx="53875" cy="55800"/>
                </a:xfrm>
                <a:custGeom>
                  <a:avLst/>
                  <a:gdLst/>
                  <a:ahLst/>
                  <a:cxnLst/>
                  <a:rect l="l" t="t" r="r" b="b"/>
                  <a:pathLst>
                    <a:path w="2155" h="2232" extrusionOk="0">
                      <a:moveTo>
                        <a:pt x="2070" y="1"/>
                      </a:moveTo>
                      <a:cubicBezTo>
                        <a:pt x="2048" y="1"/>
                        <a:pt x="2020" y="5"/>
                        <a:pt x="1985" y="16"/>
                      </a:cubicBezTo>
                      <a:cubicBezTo>
                        <a:pt x="1876" y="16"/>
                        <a:pt x="395" y="70"/>
                        <a:pt x="463" y="247"/>
                      </a:cubicBezTo>
                      <a:cubicBezTo>
                        <a:pt x="517" y="465"/>
                        <a:pt x="286" y="1035"/>
                        <a:pt x="231" y="1267"/>
                      </a:cubicBezTo>
                      <a:cubicBezTo>
                        <a:pt x="177" y="1606"/>
                        <a:pt x="55" y="1892"/>
                        <a:pt x="0" y="2232"/>
                      </a:cubicBezTo>
                      <a:cubicBezTo>
                        <a:pt x="0" y="2232"/>
                        <a:pt x="231" y="2232"/>
                        <a:pt x="286" y="2164"/>
                      </a:cubicBezTo>
                      <a:cubicBezTo>
                        <a:pt x="463" y="1606"/>
                        <a:pt x="571" y="1035"/>
                        <a:pt x="680" y="465"/>
                      </a:cubicBezTo>
                      <a:cubicBezTo>
                        <a:pt x="734" y="410"/>
                        <a:pt x="734" y="301"/>
                        <a:pt x="734" y="193"/>
                      </a:cubicBezTo>
                      <a:cubicBezTo>
                        <a:pt x="734" y="193"/>
                        <a:pt x="1074" y="125"/>
                        <a:pt x="1142" y="125"/>
                      </a:cubicBezTo>
                      <a:cubicBezTo>
                        <a:pt x="1414" y="125"/>
                        <a:pt x="1699" y="70"/>
                        <a:pt x="1985" y="70"/>
                      </a:cubicBezTo>
                      <a:cubicBezTo>
                        <a:pt x="2126" y="70"/>
                        <a:pt x="2155" y="1"/>
                        <a:pt x="2070"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5" name="Google Shape;5685;p52"/>
                <p:cNvSpPr/>
                <p:nvPr/>
              </p:nvSpPr>
              <p:spPr>
                <a:xfrm>
                  <a:off x="7385600" y="2690850"/>
                  <a:ext cx="81925" cy="39550"/>
                </a:xfrm>
                <a:custGeom>
                  <a:avLst/>
                  <a:gdLst/>
                  <a:ahLst/>
                  <a:cxnLst/>
                  <a:rect l="l" t="t" r="r" b="b"/>
                  <a:pathLst>
                    <a:path w="3277" h="1582" extrusionOk="0">
                      <a:moveTo>
                        <a:pt x="1876" y="0"/>
                      </a:moveTo>
                      <a:cubicBezTo>
                        <a:pt x="1832" y="0"/>
                        <a:pt x="1788" y="14"/>
                        <a:pt x="1761" y="41"/>
                      </a:cubicBezTo>
                      <a:cubicBezTo>
                        <a:pt x="1203" y="326"/>
                        <a:pt x="633" y="612"/>
                        <a:pt x="116" y="1006"/>
                      </a:cubicBezTo>
                      <a:cubicBezTo>
                        <a:pt x="1" y="1044"/>
                        <a:pt x="110" y="1083"/>
                        <a:pt x="222" y="1083"/>
                      </a:cubicBezTo>
                      <a:cubicBezTo>
                        <a:pt x="268" y="1083"/>
                        <a:pt x="315" y="1076"/>
                        <a:pt x="347" y="1060"/>
                      </a:cubicBezTo>
                      <a:cubicBezTo>
                        <a:pt x="814" y="753"/>
                        <a:pt x="1315" y="490"/>
                        <a:pt x="1789" y="191"/>
                      </a:cubicBezTo>
                      <a:lnTo>
                        <a:pt x="1789" y="191"/>
                      </a:lnTo>
                      <a:cubicBezTo>
                        <a:pt x="2164" y="626"/>
                        <a:pt x="2590" y="1092"/>
                        <a:pt x="2957" y="1523"/>
                      </a:cubicBezTo>
                      <a:cubicBezTo>
                        <a:pt x="2977" y="1563"/>
                        <a:pt x="3030" y="1581"/>
                        <a:pt x="3085" y="1581"/>
                      </a:cubicBezTo>
                      <a:cubicBezTo>
                        <a:pt x="3177" y="1581"/>
                        <a:pt x="3276" y="1531"/>
                        <a:pt x="3242" y="1455"/>
                      </a:cubicBezTo>
                      <a:cubicBezTo>
                        <a:pt x="2780" y="1006"/>
                        <a:pt x="2386" y="503"/>
                        <a:pt x="1992" y="41"/>
                      </a:cubicBezTo>
                      <a:cubicBezTo>
                        <a:pt x="1965" y="14"/>
                        <a:pt x="1920" y="0"/>
                        <a:pt x="187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6" name="Google Shape;5686;p52"/>
                <p:cNvSpPr/>
                <p:nvPr/>
              </p:nvSpPr>
              <p:spPr>
                <a:xfrm>
                  <a:off x="7300025" y="2630775"/>
                  <a:ext cx="53150" cy="68775"/>
                </a:xfrm>
                <a:custGeom>
                  <a:avLst/>
                  <a:gdLst/>
                  <a:ahLst/>
                  <a:cxnLst/>
                  <a:rect l="l" t="t" r="r" b="b"/>
                  <a:pathLst>
                    <a:path w="2126" h="2751" extrusionOk="0">
                      <a:moveTo>
                        <a:pt x="1904" y="974"/>
                      </a:moveTo>
                      <a:cubicBezTo>
                        <a:pt x="1905" y="975"/>
                        <a:pt x="1907" y="975"/>
                        <a:pt x="1908" y="976"/>
                      </a:cubicBezTo>
                      <a:cubicBezTo>
                        <a:pt x="1907" y="975"/>
                        <a:pt x="1905" y="975"/>
                        <a:pt x="1904" y="974"/>
                      </a:cubicBezTo>
                      <a:close/>
                      <a:moveTo>
                        <a:pt x="211" y="0"/>
                      </a:moveTo>
                      <a:cubicBezTo>
                        <a:pt x="102" y="0"/>
                        <a:pt x="1" y="129"/>
                        <a:pt x="141" y="188"/>
                      </a:cubicBezTo>
                      <a:cubicBezTo>
                        <a:pt x="674" y="442"/>
                        <a:pt x="1208" y="660"/>
                        <a:pt x="1786" y="921"/>
                      </a:cubicBezTo>
                      <a:lnTo>
                        <a:pt x="1786" y="921"/>
                      </a:lnTo>
                      <a:cubicBezTo>
                        <a:pt x="1786" y="921"/>
                        <a:pt x="1786" y="921"/>
                        <a:pt x="1786" y="922"/>
                      </a:cubicBezTo>
                      <a:lnTo>
                        <a:pt x="1786" y="1085"/>
                      </a:lnTo>
                      <a:cubicBezTo>
                        <a:pt x="1840" y="1316"/>
                        <a:pt x="1840" y="1479"/>
                        <a:pt x="1840" y="1710"/>
                      </a:cubicBezTo>
                      <a:lnTo>
                        <a:pt x="1840" y="2675"/>
                      </a:lnTo>
                      <a:cubicBezTo>
                        <a:pt x="1840" y="2724"/>
                        <a:pt x="1898" y="2751"/>
                        <a:pt x="1961" y="2751"/>
                      </a:cubicBezTo>
                      <a:cubicBezTo>
                        <a:pt x="2039" y="2751"/>
                        <a:pt x="2126" y="2710"/>
                        <a:pt x="2126" y="2621"/>
                      </a:cubicBezTo>
                      <a:cubicBezTo>
                        <a:pt x="2126" y="2050"/>
                        <a:pt x="2126" y="1425"/>
                        <a:pt x="2071" y="867"/>
                      </a:cubicBezTo>
                      <a:cubicBezTo>
                        <a:pt x="2071" y="799"/>
                        <a:pt x="2071" y="745"/>
                        <a:pt x="2017" y="745"/>
                      </a:cubicBezTo>
                      <a:cubicBezTo>
                        <a:pt x="1446" y="527"/>
                        <a:pt x="889" y="242"/>
                        <a:pt x="263" y="11"/>
                      </a:cubicBezTo>
                      <a:cubicBezTo>
                        <a:pt x="246" y="3"/>
                        <a:pt x="229" y="0"/>
                        <a:pt x="211"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7" name="Google Shape;5687;p52"/>
                <p:cNvSpPr/>
                <p:nvPr/>
              </p:nvSpPr>
              <p:spPr>
                <a:xfrm>
                  <a:off x="7296125" y="2531875"/>
                  <a:ext cx="31575" cy="71775"/>
                </a:xfrm>
                <a:custGeom>
                  <a:avLst/>
                  <a:gdLst/>
                  <a:ahLst/>
                  <a:cxnLst/>
                  <a:rect l="l" t="t" r="r" b="b"/>
                  <a:pathLst>
                    <a:path w="1263" h="2871" extrusionOk="0">
                      <a:moveTo>
                        <a:pt x="634" y="0"/>
                      </a:moveTo>
                      <a:cubicBezTo>
                        <a:pt x="541" y="0"/>
                        <a:pt x="439" y="63"/>
                        <a:pt x="474" y="175"/>
                      </a:cubicBezTo>
                      <a:cubicBezTo>
                        <a:pt x="631" y="609"/>
                        <a:pt x="751" y="1106"/>
                        <a:pt x="906" y="1544"/>
                      </a:cubicBezTo>
                      <a:lnTo>
                        <a:pt x="906" y="1544"/>
                      </a:lnTo>
                      <a:cubicBezTo>
                        <a:pt x="886" y="1552"/>
                        <a:pt x="850" y="1624"/>
                        <a:pt x="814" y="1697"/>
                      </a:cubicBezTo>
                      <a:cubicBezTo>
                        <a:pt x="705" y="1874"/>
                        <a:pt x="582" y="1983"/>
                        <a:pt x="474" y="2105"/>
                      </a:cubicBezTo>
                      <a:cubicBezTo>
                        <a:pt x="365" y="2322"/>
                        <a:pt x="188" y="2553"/>
                        <a:pt x="80" y="2717"/>
                      </a:cubicBezTo>
                      <a:cubicBezTo>
                        <a:pt x="1" y="2830"/>
                        <a:pt x="91" y="2871"/>
                        <a:pt x="180" y="2871"/>
                      </a:cubicBezTo>
                      <a:cubicBezTo>
                        <a:pt x="229" y="2871"/>
                        <a:pt x="278" y="2858"/>
                        <a:pt x="297" y="2839"/>
                      </a:cubicBezTo>
                      <a:cubicBezTo>
                        <a:pt x="474" y="2608"/>
                        <a:pt x="582" y="2377"/>
                        <a:pt x="759" y="2214"/>
                      </a:cubicBezTo>
                      <a:cubicBezTo>
                        <a:pt x="868" y="2037"/>
                        <a:pt x="1153" y="1765"/>
                        <a:pt x="1208" y="1588"/>
                      </a:cubicBezTo>
                      <a:cubicBezTo>
                        <a:pt x="1262" y="1425"/>
                        <a:pt x="1045" y="1017"/>
                        <a:pt x="977" y="909"/>
                      </a:cubicBezTo>
                      <a:cubicBezTo>
                        <a:pt x="922" y="623"/>
                        <a:pt x="814" y="338"/>
                        <a:pt x="759" y="66"/>
                      </a:cubicBezTo>
                      <a:cubicBezTo>
                        <a:pt x="739" y="21"/>
                        <a:pt x="688" y="0"/>
                        <a:pt x="63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8" name="Google Shape;5688;p52"/>
                <p:cNvSpPr/>
                <p:nvPr/>
              </p:nvSpPr>
              <p:spPr>
                <a:xfrm>
                  <a:off x="7324950" y="2447275"/>
                  <a:ext cx="65950" cy="45150"/>
                </a:xfrm>
                <a:custGeom>
                  <a:avLst/>
                  <a:gdLst/>
                  <a:ahLst/>
                  <a:cxnLst/>
                  <a:rect l="l" t="t" r="r" b="b"/>
                  <a:pathLst>
                    <a:path w="2638" h="1806" extrusionOk="0">
                      <a:moveTo>
                        <a:pt x="2508" y="1"/>
                      </a:moveTo>
                      <a:cubicBezTo>
                        <a:pt x="2437" y="1"/>
                        <a:pt x="2352" y="18"/>
                        <a:pt x="2325" y="52"/>
                      </a:cubicBezTo>
                      <a:cubicBezTo>
                        <a:pt x="2099" y="595"/>
                        <a:pt x="1822" y="1152"/>
                        <a:pt x="1544" y="1645"/>
                      </a:cubicBezTo>
                      <a:lnTo>
                        <a:pt x="1544" y="1645"/>
                      </a:lnTo>
                      <a:cubicBezTo>
                        <a:pt x="1134" y="1684"/>
                        <a:pt x="683" y="1691"/>
                        <a:pt x="286" y="1751"/>
                      </a:cubicBezTo>
                      <a:cubicBezTo>
                        <a:pt x="163" y="1751"/>
                        <a:pt x="0" y="1805"/>
                        <a:pt x="231" y="1805"/>
                      </a:cubicBezTo>
                      <a:cubicBezTo>
                        <a:pt x="680" y="1805"/>
                        <a:pt x="1183" y="1751"/>
                        <a:pt x="1645" y="1751"/>
                      </a:cubicBezTo>
                      <a:cubicBezTo>
                        <a:pt x="1699" y="1751"/>
                        <a:pt x="1808" y="1751"/>
                        <a:pt x="1808" y="1683"/>
                      </a:cubicBezTo>
                      <a:cubicBezTo>
                        <a:pt x="2094" y="1126"/>
                        <a:pt x="2325" y="609"/>
                        <a:pt x="2610" y="52"/>
                      </a:cubicBezTo>
                      <a:cubicBezTo>
                        <a:pt x="2637" y="18"/>
                        <a:pt x="2579" y="1"/>
                        <a:pt x="2508"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89" name="Google Shape;5689;p52"/>
                <p:cNvSpPr/>
                <p:nvPr/>
              </p:nvSpPr>
              <p:spPr>
                <a:xfrm>
                  <a:off x="7333450" y="2468275"/>
                  <a:ext cx="230750" cy="233625"/>
                </a:xfrm>
                <a:custGeom>
                  <a:avLst/>
                  <a:gdLst/>
                  <a:ahLst/>
                  <a:cxnLst/>
                  <a:rect l="l" t="t" r="r" b="b"/>
                  <a:pathLst>
                    <a:path w="9230" h="9345" extrusionOk="0">
                      <a:moveTo>
                        <a:pt x="2037" y="8307"/>
                      </a:moveTo>
                      <a:cubicBezTo>
                        <a:pt x="2038" y="8311"/>
                        <a:pt x="2039" y="8314"/>
                        <a:pt x="2039" y="8319"/>
                      </a:cubicBezTo>
                      <a:cubicBezTo>
                        <a:pt x="2038" y="8315"/>
                        <a:pt x="2038" y="8311"/>
                        <a:pt x="2037" y="8307"/>
                      </a:cubicBezTo>
                      <a:close/>
                      <a:moveTo>
                        <a:pt x="3340" y="192"/>
                      </a:moveTo>
                      <a:cubicBezTo>
                        <a:pt x="3657" y="379"/>
                        <a:pt x="3915" y="751"/>
                        <a:pt x="4187" y="1074"/>
                      </a:cubicBezTo>
                      <a:cubicBezTo>
                        <a:pt x="4363" y="1305"/>
                        <a:pt x="4581" y="1523"/>
                        <a:pt x="4757" y="1808"/>
                      </a:cubicBezTo>
                      <a:cubicBezTo>
                        <a:pt x="4776" y="1826"/>
                        <a:pt x="4807" y="1832"/>
                        <a:pt x="4844" y="1832"/>
                      </a:cubicBezTo>
                      <a:cubicBezTo>
                        <a:pt x="4916" y="1832"/>
                        <a:pt x="5007" y="1808"/>
                        <a:pt x="5043" y="1808"/>
                      </a:cubicBezTo>
                      <a:lnTo>
                        <a:pt x="6062" y="1305"/>
                      </a:lnTo>
                      <a:cubicBezTo>
                        <a:pt x="6225" y="1183"/>
                        <a:pt x="6456" y="1074"/>
                        <a:pt x="6688" y="965"/>
                      </a:cubicBezTo>
                      <a:cubicBezTo>
                        <a:pt x="6796" y="911"/>
                        <a:pt x="6851" y="911"/>
                        <a:pt x="6959" y="843"/>
                      </a:cubicBezTo>
                      <a:lnTo>
                        <a:pt x="6959" y="843"/>
                      </a:lnTo>
                      <a:cubicBezTo>
                        <a:pt x="7027" y="1305"/>
                        <a:pt x="6959" y="1808"/>
                        <a:pt x="6905" y="2202"/>
                      </a:cubicBezTo>
                      <a:cubicBezTo>
                        <a:pt x="6851" y="2542"/>
                        <a:pt x="6796" y="2882"/>
                        <a:pt x="6742" y="3167"/>
                      </a:cubicBezTo>
                      <a:cubicBezTo>
                        <a:pt x="6742" y="3222"/>
                        <a:pt x="6796" y="3222"/>
                        <a:pt x="6796" y="3222"/>
                      </a:cubicBezTo>
                      <a:cubicBezTo>
                        <a:pt x="7027" y="3290"/>
                        <a:pt x="8889" y="3847"/>
                        <a:pt x="8889" y="3901"/>
                      </a:cubicBezTo>
                      <a:cubicBezTo>
                        <a:pt x="8835" y="4187"/>
                        <a:pt x="8264" y="4527"/>
                        <a:pt x="8101" y="4703"/>
                      </a:cubicBezTo>
                      <a:cubicBezTo>
                        <a:pt x="7816" y="4921"/>
                        <a:pt x="7585" y="5152"/>
                        <a:pt x="7299" y="5383"/>
                      </a:cubicBezTo>
                      <a:cubicBezTo>
                        <a:pt x="7245" y="5383"/>
                        <a:pt x="7245" y="5383"/>
                        <a:pt x="7245" y="5437"/>
                      </a:cubicBezTo>
                      <a:cubicBezTo>
                        <a:pt x="7422" y="5723"/>
                        <a:pt x="7530" y="5940"/>
                        <a:pt x="7707" y="6226"/>
                      </a:cubicBezTo>
                      <a:cubicBezTo>
                        <a:pt x="7816" y="6402"/>
                        <a:pt x="7924" y="6620"/>
                        <a:pt x="7979" y="6796"/>
                      </a:cubicBezTo>
                      <a:cubicBezTo>
                        <a:pt x="8047" y="6905"/>
                        <a:pt x="8264" y="7191"/>
                        <a:pt x="8101" y="7191"/>
                      </a:cubicBezTo>
                      <a:cubicBezTo>
                        <a:pt x="7761" y="7245"/>
                        <a:pt x="7408" y="7259"/>
                        <a:pt x="7055" y="7259"/>
                      </a:cubicBezTo>
                      <a:cubicBezTo>
                        <a:pt x="6701" y="7259"/>
                        <a:pt x="6348" y="7245"/>
                        <a:pt x="6008" y="7245"/>
                      </a:cubicBezTo>
                      <a:cubicBezTo>
                        <a:pt x="5940" y="7245"/>
                        <a:pt x="5831" y="7245"/>
                        <a:pt x="5831" y="7299"/>
                      </a:cubicBezTo>
                      <a:cubicBezTo>
                        <a:pt x="5831" y="7585"/>
                        <a:pt x="5777" y="7925"/>
                        <a:pt x="5722" y="8210"/>
                      </a:cubicBezTo>
                      <a:cubicBezTo>
                        <a:pt x="5668" y="8387"/>
                        <a:pt x="5668" y="8604"/>
                        <a:pt x="5600" y="8835"/>
                      </a:cubicBezTo>
                      <a:cubicBezTo>
                        <a:pt x="5546" y="8890"/>
                        <a:pt x="5546" y="8998"/>
                        <a:pt x="5546" y="9121"/>
                      </a:cubicBezTo>
                      <a:cubicBezTo>
                        <a:pt x="5539" y="9131"/>
                        <a:pt x="5532" y="9140"/>
                        <a:pt x="5526" y="9148"/>
                      </a:cubicBezTo>
                      <a:lnTo>
                        <a:pt x="5526" y="9148"/>
                      </a:lnTo>
                      <a:cubicBezTo>
                        <a:pt x="5236" y="8955"/>
                        <a:pt x="4956" y="8621"/>
                        <a:pt x="4757" y="8387"/>
                      </a:cubicBezTo>
                      <a:cubicBezTo>
                        <a:pt x="4526" y="8156"/>
                        <a:pt x="4309" y="7925"/>
                        <a:pt x="4078" y="7761"/>
                      </a:cubicBezTo>
                      <a:cubicBezTo>
                        <a:pt x="4023" y="7707"/>
                        <a:pt x="3969" y="7707"/>
                        <a:pt x="3847" y="7707"/>
                      </a:cubicBezTo>
                      <a:cubicBezTo>
                        <a:pt x="3561" y="7816"/>
                        <a:pt x="3289" y="7870"/>
                        <a:pt x="3004" y="7979"/>
                      </a:cubicBezTo>
                      <a:cubicBezTo>
                        <a:pt x="2827" y="8047"/>
                        <a:pt x="2610" y="8101"/>
                        <a:pt x="2379" y="8156"/>
                      </a:cubicBezTo>
                      <a:cubicBezTo>
                        <a:pt x="2324" y="8210"/>
                        <a:pt x="2202" y="8210"/>
                        <a:pt x="2093" y="8264"/>
                      </a:cubicBezTo>
                      <a:cubicBezTo>
                        <a:pt x="2066" y="8273"/>
                        <a:pt x="2047" y="8279"/>
                        <a:pt x="2033" y="8283"/>
                      </a:cubicBezTo>
                      <a:lnTo>
                        <a:pt x="2033" y="8283"/>
                      </a:lnTo>
                      <a:cubicBezTo>
                        <a:pt x="1934" y="7678"/>
                        <a:pt x="2040" y="6948"/>
                        <a:pt x="2093" y="6348"/>
                      </a:cubicBezTo>
                      <a:cubicBezTo>
                        <a:pt x="2093" y="6280"/>
                        <a:pt x="2039" y="6280"/>
                        <a:pt x="2039" y="6280"/>
                      </a:cubicBezTo>
                      <a:cubicBezTo>
                        <a:pt x="1808" y="6226"/>
                        <a:pt x="1522" y="6117"/>
                        <a:pt x="1305" y="6008"/>
                      </a:cubicBezTo>
                      <a:cubicBezTo>
                        <a:pt x="1183" y="6008"/>
                        <a:pt x="449" y="5831"/>
                        <a:pt x="449" y="5723"/>
                      </a:cubicBezTo>
                      <a:cubicBezTo>
                        <a:pt x="340" y="5492"/>
                        <a:pt x="843" y="5043"/>
                        <a:pt x="965" y="4921"/>
                      </a:cubicBezTo>
                      <a:cubicBezTo>
                        <a:pt x="1074" y="4758"/>
                        <a:pt x="1251" y="4581"/>
                        <a:pt x="1414" y="4418"/>
                      </a:cubicBezTo>
                      <a:lnTo>
                        <a:pt x="1414" y="4363"/>
                      </a:lnTo>
                      <a:cubicBezTo>
                        <a:pt x="1183" y="3738"/>
                        <a:pt x="911" y="3059"/>
                        <a:pt x="734" y="2433"/>
                      </a:cubicBezTo>
                      <a:cubicBezTo>
                        <a:pt x="680" y="2270"/>
                        <a:pt x="789" y="2325"/>
                        <a:pt x="965" y="2270"/>
                      </a:cubicBezTo>
                      <a:cubicBezTo>
                        <a:pt x="1128" y="2270"/>
                        <a:pt x="1359" y="2202"/>
                        <a:pt x="1590" y="2202"/>
                      </a:cubicBezTo>
                      <a:cubicBezTo>
                        <a:pt x="1829" y="2202"/>
                        <a:pt x="2119" y="2160"/>
                        <a:pt x="2379" y="2150"/>
                      </a:cubicBezTo>
                      <a:lnTo>
                        <a:pt x="2379" y="2150"/>
                      </a:lnTo>
                      <a:cubicBezTo>
                        <a:pt x="2396" y="2154"/>
                        <a:pt x="2415" y="2156"/>
                        <a:pt x="2434" y="2156"/>
                      </a:cubicBezTo>
                      <a:cubicBezTo>
                        <a:pt x="2463" y="2156"/>
                        <a:pt x="2493" y="2152"/>
                        <a:pt x="2521" y="2146"/>
                      </a:cubicBezTo>
                      <a:lnTo>
                        <a:pt x="2521" y="2146"/>
                      </a:lnTo>
                      <a:cubicBezTo>
                        <a:pt x="2591" y="2136"/>
                        <a:pt x="2624" y="2098"/>
                        <a:pt x="2620" y="2068"/>
                      </a:cubicBezTo>
                      <a:lnTo>
                        <a:pt x="2620" y="2068"/>
                      </a:lnTo>
                      <a:cubicBezTo>
                        <a:pt x="2725" y="1788"/>
                        <a:pt x="2829" y="1460"/>
                        <a:pt x="2882" y="1183"/>
                      </a:cubicBezTo>
                      <a:cubicBezTo>
                        <a:pt x="3004" y="1020"/>
                        <a:pt x="3058" y="789"/>
                        <a:pt x="3167" y="571"/>
                      </a:cubicBezTo>
                      <a:cubicBezTo>
                        <a:pt x="3167" y="449"/>
                        <a:pt x="3222" y="394"/>
                        <a:pt x="3289" y="286"/>
                      </a:cubicBezTo>
                      <a:cubicBezTo>
                        <a:pt x="3289" y="240"/>
                        <a:pt x="3328" y="233"/>
                        <a:pt x="3340" y="192"/>
                      </a:cubicBezTo>
                      <a:close/>
                      <a:moveTo>
                        <a:pt x="5483" y="9194"/>
                      </a:moveTo>
                      <a:lnTo>
                        <a:pt x="5483" y="9194"/>
                      </a:lnTo>
                      <a:cubicBezTo>
                        <a:pt x="5479" y="9197"/>
                        <a:pt x="5476" y="9198"/>
                        <a:pt x="5475" y="9198"/>
                      </a:cubicBezTo>
                      <a:cubicBezTo>
                        <a:pt x="5475" y="9198"/>
                        <a:pt x="5477" y="9196"/>
                        <a:pt x="5483" y="9194"/>
                      </a:cubicBezTo>
                      <a:close/>
                      <a:moveTo>
                        <a:pt x="3344" y="0"/>
                      </a:moveTo>
                      <a:cubicBezTo>
                        <a:pt x="3004" y="0"/>
                        <a:pt x="2882" y="503"/>
                        <a:pt x="2773" y="734"/>
                      </a:cubicBezTo>
                      <a:cubicBezTo>
                        <a:pt x="2616" y="1165"/>
                        <a:pt x="2497" y="1608"/>
                        <a:pt x="2344" y="2039"/>
                      </a:cubicBezTo>
                      <a:lnTo>
                        <a:pt x="2344" y="2039"/>
                      </a:lnTo>
                      <a:cubicBezTo>
                        <a:pt x="1776" y="2040"/>
                        <a:pt x="1261" y="2048"/>
                        <a:pt x="734" y="2148"/>
                      </a:cubicBezTo>
                      <a:cubicBezTo>
                        <a:pt x="163" y="2270"/>
                        <a:pt x="571" y="2827"/>
                        <a:pt x="680" y="3167"/>
                      </a:cubicBezTo>
                      <a:cubicBezTo>
                        <a:pt x="789" y="3507"/>
                        <a:pt x="911" y="3793"/>
                        <a:pt x="1020" y="4132"/>
                      </a:cubicBezTo>
                      <a:cubicBezTo>
                        <a:pt x="1074" y="4187"/>
                        <a:pt x="1128" y="4309"/>
                        <a:pt x="1128" y="4363"/>
                      </a:cubicBezTo>
                      <a:lnTo>
                        <a:pt x="1074" y="4472"/>
                      </a:lnTo>
                      <a:cubicBezTo>
                        <a:pt x="911" y="4649"/>
                        <a:pt x="0" y="5492"/>
                        <a:pt x="163" y="5777"/>
                      </a:cubicBezTo>
                      <a:cubicBezTo>
                        <a:pt x="286" y="5886"/>
                        <a:pt x="680" y="6008"/>
                        <a:pt x="843" y="6062"/>
                      </a:cubicBezTo>
                      <a:cubicBezTo>
                        <a:pt x="1128" y="6171"/>
                        <a:pt x="1468" y="6280"/>
                        <a:pt x="1808" y="6402"/>
                      </a:cubicBezTo>
                      <a:cubicBezTo>
                        <a:pt x="1811" y="6402"/>
                        <a:pt x="1813" y="6402"/>
                        <a:pt x="1816" y="6402"/>
                      </a:cubicBezTo>
                      <a:lnTo>
                        <a:pt x="1816" y="6402"/>
                      </a:lnTo>
                      <a:cubicBezTo>
                        <a:pt x="1811" y="6412"/>
                        <a:pt x="1808" y="6429"/>
                        <a:pt x="1808" y="6457"/>
                      </a:cubicBezTo>
                      <a:cubicBezTo>
                        <a:pt x="1808" y="6565"/>
                        <a:pt x="1754" y="6688"/>
                        <a:pt x="1754" y="6851"/>
                      </a:cubicBezTo>
                      <a:lnTo>
                        <a:pt x="1754" y="7979"/>
                      </a:lnTo>
                      <a:cubicBezTo>
                        <a:pt x="1754" y="8305"/>
                        <a:pt x="1797" y="8425"/>
                        <a:pt x="1945" y="8425"/>
                      </a:cubicBezTo>
                      <a:cubicBezTo>
                        <a:pt x="2031" y="8425"/>
                        <a:pt x="2154" y="8384"/>
                        <a:pt x="2324" y="8319"/>
                      </a:cubicBezTo>
                      <a:cubicBezTo>
                        <a:pt x="2826" y="8221"/>
                        <a:pt x="3338" y="8024"/>
                        <a:pt x="3852" y="7867"/>
                      </a:cubicBezTo>
                      <a:lnTo>
                        <a:pt x="3852" y="7867"/>
                      </a:lnTo>
                      <a:cubicBezTo>
                        <a:pt x="4166" y="8141"/>
                        <a:pt x="4438" y="8458"/>
                        <a:pt x="4757" y="8727"/>
                      </a:cubicBezTo>
                      <a:cubicBezTo>
                        <a:pt x="4911" y="8880"/>
                        <a:pt x="5219" y="9344"/>
                        <a:pt x="5538" y="9344"/>
                      </a:cubicBezTo>
                      <a:cubicBezTo>
                        <a:pt x="5559" y="9344"/>
                        <a:pt x="5579" y="9342"/>
                        <a:pt x="5600" y="9338"/>
                      </a:cubicBezTo>
                      <a:cubicBezTo>
                        <a:pt x="5886" y="9338"/>
                        <a:pt x="5886" y="8727"/>
                        <a:pt x="5940" y="8495"/>
                      </a:cubicBezTo>
                      <a:cubicBezTo>
                        <a:pt x="6004" y="8124"/>
                        <a:pt x="6056" y="7752"/>
                        <a:pt x="6107" y="7369"/>
                      </a:cubicBezTo>
                      <a:lnTo>
                        <a:pt x="6107" y="7369"/>
                      </a:lnTo>
                      <a:cubicBezTo>
                        <a:pt x="6438" y="7374"/>
                        <a:pt x="6783" y="7391"/>
                        <a:pt x="7122" y="7391"/>
                      </a:cubicBezTo>
                      <a:cubicBezTo>
                        <a:pt x="7320" y="7391"/>
                        <a:pt x="7517" y="7385"/>
                        <a:pt x="7707" y="7367"/>
                      </a:cubicBezTo>
                      <a:cubicBezTo>
                        <a:pt x="7924" y="7367"/>
                        <a:pt x="8156" y="7367"/>
                        <a:pt x="8387" y="7299"/>
                      </a:cubicBezTo>
                      <a:cubicBezTo>
                        <a:pt x="8550" y="7245"/>
                        <a:pt x="8441" y="7082"/>
                        <a:pt x="8387" y="6960"/>
                      </a:cubicBezTo>
                      <a:cubicBezTo>
                        <a:pt x="8210" y="6620"/>
                        <a:pt x="8047" y="6280"/>
                        <a:pt x="7870" y="6008"/>
                      </a:cubicBezTo>
                      <a:cubicBezTo>
                        <a:pt x="7816" y="5831"/>
                        <a:pt x="7707" y="5723"/>
                        <a:pt x="7639" y="5546"/>
                      </a:cubicBezTo>
                      <a:cubicBezTo>
                        <a:pt x="7599" y="5466"/>
                        <a:pt x="7589" y="5416"/>
                        <a:pt x="7564" y="5416"/>
                      </a:cubicBezTo>
                      <a:cubicBezTo>
                        <a:pt x="7559" y="5416"/>
                        <a:pt x="7553" y="5418"/>
                        <a:pt x="7546" y="5423"/>
                      </a:cubicBezTo>
                      <a:lnTo>
                        <a:pt x="7546" y="5423"/>
                      </a:lnTo>
                      <a:cubicBezTo>
                        <a:pt x="7991" y="5034"/>
                        <a:pt x="8500" y="4644"/>
                        <a:pt x="8889" y="4241"/>
                      </a:cubicBezTo>
                      <a:cubicBezTo>
                        <a:pt x="8944" y="4187"/>
                        <a:pt x="9229" y="3969"/>
                        <a:pt x="9175" y="3847"/>
                      </a:cubicBezTo>
                      <a:cubicBezTo>
                        <a:pt x="8998" y="3684"/>
                        <a:pt x="8726" y="3684"/>
                        <a:pt x="8550" y="3629"/>
                      </a:cubicBezTo>
                      <a:cubicBezTo>
                        <a:pt x="8156" y="3453"/>
                        <a:pt x="7816" y="3344"/>
                        <a:pt x="7422" y="3222"/>
                      </a:cubicBezTo>
                      <a:cubicBezTo>
                        <a:pt x="7299" y="3222"/>
                        <a:pt x="7190" y="3167"/>
                        <a:pt x="7082" y="3113"/>
                      </a:cubicBezTo>
                      <a:cubicBezTo>
                        <a:pt x="7063" y="3113"/>
                        <a:pt x="7048" y="3114"/>
                        <a:pt x="7038" y="3116"/>
                      </a:cubicBezTo>
                      <a:lnTo>
                        <a:pt x="7038" y="3116"/>
                      </a:lnTo>
                      <a:cubicBezTo>
                        <a:pt x="7050" y="3106"/>
                        <a:pt x="7067" y="3089"/>
                        <a:pt x="7082" y="3059"/>
                      </a:cubicBezTo>
                      <a:cubicBezTo>
                        <a:pt x="7136" y="2433"/>
                        <a:pt x="7245" y="1808"/>
                        <a:pt x="7245" y="1128"/>
                      </a:cubicBezTo>
                      <a:cubicBezTo>
                        <a:pt x="7279" y="808"/>
                        <a:pt x="7204" y="692"/>
                        <a:pt x="7042" y="692"/>
                      </a:cubicBezTo>
                      <a:cubicBezTo>
                        <a:pt x="6950" y="692"/>
                        <a:pt x="6831" y="729"/>
                        <a:pt x="6688" y="789"/>
                      </a:cubicBezTo>
                      <a:cubicBezTo>
                        <a:pt x="6111" y="1052"/>
                        <a:pt x="5534" y="1361"/>
                        <a:pt x="4958" y="1632"/>
                      </a:cubicBezTo>
                      <a:lnTo>
                        <a:pt x="4958" y="1632"/>
                      </a:lnTo>
                      <a:cubicBezTo>
                        <a:pt x="4744" y="1333"/>
                        <a:pt x="4492" y="1040"/>
                        <a:pt x="4241" y="789"/>
                      </a:cubicBezTo>
                      <a:cubicBezTo>
                        <a:pt x="4078" y="571"/>
                        <a:pt x="3684" y="0"/>
                        <a:pt x="334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690" name="Google Shape;5690;p52"/>
              <p:cNvSpPr/>
              <p:nvPr/>
            </p:nvSpPr>
            <p:spPr>
              <a:xfrm>
                <a:off x="7007900" y="2206125"/>
                <a:ext cx="45225" cy="331325"/>
              </a:xfrm>
              <a:custGeom>
                <a:avLst/>
                <a:gdLst/>
                <a:ahLst/>
                <a:cxnLst/>
                <a:rect l="l" t="t" r="r" b="b"/>
                <a:pathLst>
                  <a:path w="1809" h="13253" extrusionOk="0">
                    <a:moveTo>
                      <a:pt x="1666" y="0"/>
                    </a:moveTo>
                    <a:cubicBezTo>
                      <a:pt x="1594" y="0"/>
                      <a:pt x="1523" y="27"/>
                      <a:pt x="1523" y="82"/>
                    </a:cubicBezTo>
                    <a:cubicBezTo>
                      <a:pt x="1183" y="2066"/>
                      <a:pt x="843" y="4105"/>
                      <a:pt x="504" y="6144"/>
                    </a:cubicBezTo>
                    <a:cubicBezTo>
                      <a:pt x="164" y="8468"/>
                      <a:pt x="1" y="10792"/>
                      <a:pt x="1" y="13171"/>
                    </a:cubicBezTo>
                    <a:cubicBezTo>
                      <a:pt x="1" y="13225"/>
                      <a:pt x="69" y="13252"/>
                      <a:pt x="137" y="13252"/>
                    </a:cubicBezTo>
                    <a:cubicBezTo>
                      <a:pt x="205" y="13252"/>
                      <a:pt x="273" y="13225"/>
                      <a:pt x="273" y="13171"/>
                    </a:cubicBezTo>
                    <a:cubicBezTo>
                      <a:pt x="273" y="10792"/>
                      <a:pt x="449" y="8468"/>
                      <a:pt x="789" y="6144"/>
                    </a:cubicBezTo>
                    <a:cubicBezTo>
                      <a:pt x="1129" y="4105"/>
                      <a:pt x="1469" y="2120"/>
                      <a:pt x="1809" y="82"/>
                    </a:cubicBezTo>
                    <a:cubicBezTo>
                      <a:pt x="1809" y="27"/>
                      <a:pt x="1737" y="0"/>
                      <a:pt x="166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1" name="Google Shape;5691;p52"/>
              <p:cNvSpPr/>
              <p:nvPr/>
            </p:nvSpPr>
            <p:spPr>
              <a:xfrm>
                <a:off x="6853300" y="2342725"/>
                <a:ext cx="347775" cy="57025"/>
              </a:xfrm>
              <a:custGeom>
                <a:avLst/>
                <a:gdLst/>
                <a:ahLst/>
                <a:cxnLst/>
                <a:rect l="l" t="t" r="r" b="b"/>
                <a:pathLst>
                  <a:path w="13911" h="2281" extrusionOk="0">
                    <a:moveTo>
                      <a:pt x="340" y="0"/>
                    </a:moveTo>
                    <a:cubicBezTo>
                      <a:pt x="231" y="0"/>
                      <a:pt x="0" y="109"/>
                      <a:pt x="231" y="109"/>
                    </a:cubicBezTo>
                    <a:cubicBezTo>
                      <a:pt x="2325" y="517"/>
                      <a:pt x="4418" y="856"/>
                      <a:pt x="6579" y="1196"/>
                    </a:cubicBezTo>
                    <a:cubicBezTo>
                      <a:pt x="8047" y="1414"/>
                      <a:pt x="9583" y="1699"/>
                      <a:pt x="11105" y="1930"/>
                    </a:cubicBezTo>
                    <a:cubicBezTo>
                      <a:pt x="11961" y="2039"/>
                      <a:pt x="12859" y="2270"/>
                      <a:pt x="13715" y="2270"/>
                    </a:cubicBezTo>
                    <a:cubicBezTo>
                      <a:pt x="13729" y="2277"/>
                      <a:pt x="13744" y="2280"/>
                      <a:pt x="13758" y="2280"/>
                    </a:cubicBezTo>
                    <a:cubicBezTo>
                      <a:pt x="13848" y="2280"/>
                      <a:pt x="13911" y="2148"/>
                      <a:pt x="13769" y="2148"/>
                    </a:cubicBezTo>
                    <a:cubicBezTo>
                      <a:pt x="12913" y="2093"/>
                      <a:pt x="12070" y="1930"/>
                      <a:pt x="11282" y="1808"/>
                    </a:cubicBezTo>
                    <a:cubicBezTo>
                      <a:pt x="9746" y="1590"/>
                      <a:pt x="8224" y="1305"/>
                      <a:pt x="6688" y="1074"/>
                    </a:cubicBezTo>
                    <a:cubicBezTo>
                      <a:pt x="4594" y="734"/>
                      <a:pt x="2447" y="340"/>
                      <a:pt x="340"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2" name="Google Shape;5692;p52"/>
              <p:cNvSpPr/>
              <p:nvPr/>
            </p:nvSpPr>
            <p:spPr>
              <a:xfrm>
                <a:off x="6882975" y="2275575"/>
                <a:ext cx="280875" cy="196850"/>
              </a:xfrm>
              <a:custGeom>
                <a:avLst/>
                <a:gdLst/>
                <a:ahLst/>
                <a:cxnLst/>
                <a:rect l="l" t="t" r="r" b="b"/>
                <a:pathLst>
                  <a:path w="11235" h="7874" extrusionOk="0">
                    <a:moveTo>
                      <a:pt x="10994" y="1"/>
                    </a:moveTo>
                    <a:cubicBezTo>
                      <a:pt x="10953" y="1"/>
                      <a:pt x="10912" y="8"/>
                      <a:pt x="10883" y="22"/>
                    </a:cubicBezTo>
                    <a:cubicBezTo>
                      <a:pt x="9184" y="1164"/>
                      <a:pt x="7485" y="2292"/>
                      <a:pt x="5840" y="3474"/>
                    </a:cubicBezTo>
                    <a:cubicBezTo>
                      <a:pt x="4590" y="4331"/>
                      <a:pt x="3353" y="5173"/>
                      <a:pt x="2157" y="6084"/>
                    </a:cubicBezTo>
                    <a:cubicBezTo>
                      <a:pt x="1423" y="6601"/>
                      <a:pt x="635" y="7104"/>
                      <a:pt x="64" y="7783"/>
                    </a:cubicBezTo>
                    <a:cubicBezTo>
                      <a:pt x="0" y="7847"/>
                      <a:pt x="72" y="7873"/>
                      <a:pt x="153" y="7873"/>
                    </a:cubicBezTo>
                    <a:cubicBezTo>
                      <a:pt x="210" y="7873"/>
                      <a:pt x="272" y="7860"/>
                      <a:pt x="295" y="7838"/>
                    </a:cubicBezTo>
                    <a:cubicBezTo>
                      <a:pt x="852" y="7158"/>
                      <a:pt x="1708" y="6655"/>
                      <a:pt x="2442" y="6084"/>
                    </a:cubicBezTo>
                    <a:cubicBezTo>
                      <a:pt x="3639" y="5241"/>
                      <a:pt x="4875" y="4331"/>
                      <a:pt x="6126" y="3474"/>
                    </a:cubicBezTo>
                    <a:cubicBezTo>
                      <a:pt x="7771" y="2346"/>
                      <a:pt x="9470" y="1218"/>
                      <a:pt x="11114" y="144"/>
                    </a:cubicBezTo>
                    <a:cubicBezTo>
                      <a:pt x="11235" y="54"/>
                      <a:pt x="11111" y="1"/>
                      <a:pt x="10994"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3" name="Google Shape;5693;p52"/>
              <p:cNvSpPr/>
              <p:nvPr/>
            </p:nvSpPr>
            <p:spPr>
              <a:xfrm>
                <a:off x="6921250" y="2230350"/>
                <a:ext cx="209300" cy="280125"/>
              </a:xfrm>
              <a:custGeom>
                <a:avLst/>
                <a:gdLst/>
                <a:ahLst/>
                <a:cxnLst/>
                <a:rect l="l" t="t" r="r" b="b"/>
                <a:pathLst>
                  <a:path w="8372" h="11205" extrusionOk="0">
                    <a:moveTo>
                      <a:pt x="203" y="1"/>
                    </a:moveTo>
                    <a:cubicBezTo>
                      <a:pt x="116" y="1"/>
                      <a:pt x="1" y="39"/>
                      <a:pt x="1" y="78"/>
                    </a:cubicBezTo>
                    <a:cubicBezTo>
                      <a:pt x="1197" y="1777"/>
                      <a:pt x="2325" y="3421"/>
                      <a:pt x="3521" y="5120"/>
                    </a:cubicBezTo>
                    <a:cubicBezTo>
                      <a:pt x="4418" y="6371"/>
                      <a:pt x="5275" y="7608"/>
                      <a:pt x="6185" y="8858"/>
                    </a:cubicBezTo>
                    <a:cubicBezTo>
                      <a:pt x="6797" y="9647"/>
                      <a:pt x="7368" y="10448"/>
                      <a:pt x="8047" y="11182"/>
                    </a:cubicBezTo>
                    <a:cubicBezTo>
                      <a:pt x="8063" y="11198"/>
                      <a:pt x="8099" y="11205"/>
                      <a:pt x="8140" y="11205"/>
                    </a:cubicBezTo>
                    <a:cubicBezTo>
                      <a:pt x="8240" y="11205"/>
                      <a:pt x="8371" y="11167"/>
                      <a:pt x="8333" y="11128"/>
                    </a:cubicBezTo>
                    <a:cubicBezTo>
                      <a:pt x="7653" y="10448"/>
                      <a:pt x="7082" y="9592"/>
                      <a:pt x="6525" y="8858"/>
                    </a:cubicBezTo>
                    <a:cubicBezTo>
                      <a:pt x="5614" y="7608"/>
                      <a:pt x="4758" y="6371"/>
                      <a:pt x="3861" y="5120"/>
                    </a:cubicBezTo>
                    <a:lnTo>
                      <a:pt x="286" y="23"/>
                    </a:lnTo>
                    <a:cubicBezTo>
                      <a:pt x="270" y="7"/>
                      <a:pt x="239" y="1"/>
                      <a:pt x="203"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4" name="Google Shape;5694;p52"/>
              <p:cNvSpPr/>
              <p:nvPr/>
            </p:nvSpPr>
            <p:spPr>
              <a:xfrm>
                <a:off x="7010325" y="2217975"/>
                <a:ext cx="71225" cy="38450"/>
              </a:xfrm>
              <a:custGeom>
                <a:avLst/>
                <a:gdLst/>
                <a:ahLst/>
                <a:cxnLst/>
                <a:rect l="l" t="t" r="r" b="b"/>
                <a:pathLst>
                  <a:path w="2849" h="1538" extrusionOk="0">
                    <a:moveTo>
                      <a:pt x="176" y="1"/>
                    </a:moveTo>
                    <a:cubicBezTo>
                      <a:pt x="80" y="1"/>
                      <a:pt x="1" y="50"/>
                      <a:pt x="67" y="124"/>
                    </a:cubicBezTo>
                    <a:cubicBezTo>
                      <a:pt x="244" y="342"/>
                      <a:pt x="407" y="518"/>
                      <a:pt x="515" y="749"/>
                    </a:cubicBezTo>
                    <a:cubicBezTo>
                      <a:pt x="692" y="967"/>
                      <a:pt x="978" y="1198"/>
                      <a:pt x="1086" y="1483"/>
                    </a:cubicBezTo>
                    <a:cubicBezTo>
                      <a:pt x="1141" y="1538"/>
                      <a:pt x="1263" y="1538"/>
                      <a:pt x="1263" y="1538"/>
                    </a:cubicBezTo>
                    <a:cubicBezTo>
                      <a:pt x="1480" y="1483"/>
                      <a:pt x="1766" y="1252"/>
                      <a:pt x="1943" y="1089"/>
                    </a:cubicBezTo>
                    <a:cubicBezTo>
                      <a:pt x="2214" y="912"/>
                      <a:pt x="2446" y="749"/>
                      <a:pt x="2731" y="518"/>
                    </a:cubicBezTo>
                    <a:cubicBezTo>
                      <a:pt x="2849" y="440"/>
                      <a:pt x="2739" y="382"/>
                      <a:pt x="2623" y="382"/>
                    </a:cubicBezTo>
                    <a:cubicBezTo>
                      <a:pt x="2579" y="382"/>
                      <a:pt x="2534" y="391"/>
                      <a:pt x="2500" y="410"/>
                    </a:cubicBezTo>
                    <a:cubicBezTo>
                      <a:pt x="2337" y="573"/>
                      <a:pt x="2160" y="681"/>
                      <a:pt x="1943" y="858"/>
                    </a:cubicBezTo>
                    <a:cubicBezTo>
                      <a:pt x="1797" y="948"/>
                      <a:pt x="1505" y="1193"/>
                      <a:pt x="1307" y="1308"/>
                    </a:cubicBezTo>
                    <a:lnTo>
                      <a:pt x="1307" y="1308"/>
                    </a:lnTo>
                    <a:cubicBezTo>
                      <a:pt x="1187" y="1105"/>
                      <a:pt x="1002" y="885"/>
                      <a:pt x="855" y="749"/>
                    </a:cubicBezTo>
                    <a:cubicBezTo>
                      <a:pt x="692" y="518"/>
                      <a:pt x="515" y="287"/>
                      <a:pt x="352" y="70"/>
                    </a:cubicBezTo>
                    <a:cubicBezTo>
                      <a:pt x="309" y="22"/>
                      <a:pt x="239" y="1"/>
                      <a:pt x="176"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5" name="Google Shape;5695;p52"/>
              <p:cNvSpPr/>
              <p:nvPr/>
            </p:nvSpPr>
            <p:spPr>
              <a:xfrm>
                <a:off x="7106800" y="2268525"/>
                <a:ext cx="66075" cy="61900"/>
              </a:xfrm>
              <a:custGeom>
                <a:avLst/>
                <a:gdLst/>
                <a:ahLst/>
                <a:cxnLst/>
                <a:rect l="l" t="t" r="r" b="b"/>
                <a:pathLst>
                  <a:path w="2643" h="2476" extrusionOk="0">
                    <a:moveTo>
                      <a:pt x="463" y="1"/>
                    </a:moveTo>
                    <a:cubicBezTo>
                      <a:pt x="399" y="1"/>
                      <a:pt x="340" y="31"/>
                      <a:pt x="340" y="87"/>
                    </a:cubicBezTo>
                    <a:cubicBezTo>
                      <a:pt x="286" y="481"/>
                      <a:pt x="231" y="875"/>
                      <a:pt x="177" y="1269"/>
                    </a:cubicBezTo>
                    <a:cubicBezTo>
                      <a:pt x="122" y="1446"/>
                      <a:pt x="0" y="1663"/>
                      <a:pt x="231" y="1786"/>
                    </a:cubicBezTo>
                    <a:cubicBezTo>
                      <a:pt x="911" y="2003"/>
                      <a:pt x="1645" y="2234"/>
                      <a:pt x="2379" y="2465"/>
                    </a:cubicBezTo>
                    <a:cubicBezTo>
                      <a:pt x="2395" y="2472"/>
                      <a:pt x="2411" y="2475"/>
                      <a:pt x="2428" y="2475"/>
                    </a:cubicBezTo>
                    <a:cubicBezTo>
                      <a:pt x="2538" y="2475"/>
                      <a:pt x="2643" y="2336"/>
                      <a:pt x="2501" y="2288"/>
                    </a:cubicBezTo>
                    <a:cubicBezTo>
                      <a:pt x="1821" y="2057"/>
                      <a:pt x="1196" y="1894"/>
                      <a:pt x="517" y="1663"/>
                    </a:cubicBezTo>
                    <a:cubicBezTo>
                      <a:pt x="468" y="1615"/>
                      <a:pt x="409" y="1610"/>
                      <a:pt x="397" y="1609"/>
                    </a:cubicBezTo>
                    <a:lnTo>
                      <a:pt x="397" y="1609"/>
                    </a:lnTo>
                    <a:cubicBezTo>
                      <a:pt x="408" y="1462"/>
                      <a:pt x="462" y="1311"/>
                      <a:pt x="462" y="1215"/>
                    </a:cubicBezTo>
                    <a:cubicBezTo>
                      <a:pt x="517" y="821"/>
                      <a:pt x="571" y="481"/>
                      <a:pt x="625" y="141"/>
                    </a:cubicBezTo>
                    <a:cubicBezTo>
                      <a:pt x="625" y="44"/>
                      <a:pt x="540" y="1"/>
                      <a:pt x="463"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6" name="Google Shape;5696;p52"/>
              <p:cNvSpPr/>
              <p:nvPr/>
            </p:nvSpPr>
            <p:spPr>
              <a:xfrm>
                <a:off x="7130925" y="2366850"/>
                <a:ext cx="38425" cy="60700"/>
              </a:xfrm>
              <a:custGeom>
                <a:avLst/>
                <a:gdLst/>
                <a:ahLst/>
                <a:cxnLst/>
                <a:rect l="l" t="t" r="r" b="b"/>
                <a:pathLst>
                  <a:path w="1537" h="2428" extrusionOk="0">
                    <a:moveTo>
                      <a:pt x="1196" y="0"/>
                    </a:moveTo>
                    <a:cubicBezTo>
                      <a:pt x="856" y="231"/>
                      <a:pt x="177" y="503"/>
                      <a:pt x="0" y="911"/>
                    </a:cubicBezTo>
                    <a:cubicBezTo>
                      <a:pt x="0" y="1074"/>
                      <a:pt x="340" y="1590"/>
                      <a:pt x="449" y="1699"/>
                    </a:cubicBezTo>
                    <a:cubicBezTo>
                      <a:pt x="571" y="1930"/>
                      <a:pt x="680" y="2148"/>
                      <a:pt x="789" y="2379"/>
                    </a:cubicBezTo>
                    <a:cubicBezTo>
                      <a:pt x="811" y="2415"/>
                      <a:pt x="856" y="2427"/>
                      <a:pt x="905" y="2427"/>
                    </a:cubicBezTo>
                    <a:cubicBezTo>
                      <a:pt x="1001" y="2427"/>
                      <a:pt x="1110" y="2379"/>
                      <a:pt x="1074" y="2379"/>
                    </a:cubicBezTo>
                    <a:cubicBezTo>
                      <a:pt x="856" y="1862"/>
                      <a:pt x="571" y="1414"/>
                      <a:pt x="340" y="965"/>
                    </a:cubicBezTo>
                    <a:cubicBezTo>
                      <a:pt x="231" y="734"/>
                      <a:pt x="1251" y="163"/>
                      <a:pt x="1468" y="55"/>
                    </a:cubicBezTo>
                    <a:cubicBezTo>
                      <a:pt x="1536" y="0"/>
                      <a:pt x="1251" y="0"/>
                      <a:pt x="119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7" name="Google Shape;5697;p52"/>
              <p:cNvSpPr/>
              <p:nvPr/>
            </p:nvSpPr>
            <p:spPr>
              <a:xfrm>
                <a:off x="7070100" y="2453150"/>
                <a:ext cx="55075" cy="56425"/>
              </a:xfrm>
              <a:custGeom>
                <a:avLst/>
                <a:gdLst/>
                <a:ahLst/>
                <a:cxnLst/>
                <a:rect l="l" t="t" r="r" b="b"/>
                <a:pathLst>
                  <a:path w="2203" h="2257" extrusionOk="0">
                    <a:moveTo>
                      <a:pt x="2039" y="1"/>
                    </a:moveTo>
                    <a:cubicBezTo>
                      <a:pt x="1862" y="1"/>
                      <a:pt x="449" y="109"/>
                      <a:pt x="503" y="232"/>
                    </a:cubicBezTo>
                    <a:cubicBezTo>
                      <a:pt x="571" y="517"/>
                      <a:pt x="340" y="1020"/>
                      <a:pt x="286" y="1305"/>
                    </a:cubicBezTo>
                    <a:cubicBezTo>
                      <a:pt x="163" y="1591"/>
                      <a:pt x="109" y="1931"/>
                      <a:pt x="0" y="2216"/>
                    </a:cubicBezTo>
                    <a:cubicBezTo>
                      <a:pt x="0" y="2243"/>
                      <a:pt x="72" y="2257"/>
                      <a:pt x="150" y="2257"/>
                    </a:cubicBezTo>
                    <a:cubicBezTo>
                      <a:pt x="228" y="2257"/>
                      <a:pt x="313" y="2243"/>
                      <a:pt x="340" y="2216"/>
                    </a:cubicBezTo>
                    <a:cubicBezTo>
                      <a:pt x="449" y="1645"/>
                      <a:pt x="625" y="1074"/>
                      <a:pt x="734" y="517"/>
                    </a:cubicBezTo>
                    <a:cubicBezTo>
                      <a:pt x="734" y="395"/>
                      <a:pt x="789" y="286"/>
                      <a:pt x="789" y="232"/>
                    </a:cubicBezTo>
                    <a:cubicBezTo>
                      <a:pt x="789" y="177"/>
                      <a:pt x="1128" y="177"/>
                      <a:pt x="1183" y="177"/>
                    </a:cubicBezTo>
                    <a:cubicBezTo>
                      <a:pt x="1468" y="109"/>
                      <a:pt x="1754" y="109"/>
                      <a:pt x="2039" y="109"/>
                    </a:cubicBezTo>
                    <a:cubicBezTo>
                      <a:pt x="2202" y="55"/>
                      <a:pt x="2202" y="1"/>
                      <a:pt x="2039"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8" name="Google Shape;5698;p52"/>
              <p:cNvSpPr/>
              <p:nvPr/>
            </p:nvSpPr>
            <p:spPr>
              <a:xfrm>
                <a:off x="6967925" y="2470475"/>
                <a:ext cx="81675" cy="39975"/>
              </a:xfrm>
              <a:custGeom>
                <a:avLst/>
                <a:gdLst/>
                <a:ahLst/>
                <a:cxnLst/>
                <a:rect l="l" t="t" r="r" b="b"/>
                <a:pathLst>
                  <a:path w="3267" h="1599" extrusionOk="0">
                    <a:moveTo>
                      <a:pt x="1846" y="1"/>
                    </a:moveTo>
                    <a:cubicBezTo>
                      <a:pt x="1804" y="1"/>
                      <a:pt x="1763" y="14"/>
                      <a:pt x="1709" y="42"/>
                    </a:cubicBezTo>
                    <a:cubicBezTo>
                      <a:pt x="1192" y="381"/>
                      <a:pt x="635" y="667"/>
                      <a:pt x="118" y="1007"/>
                    </a:cubicBezTo>
                    <a:cubicBezTo>
                      <a:pt x="0" y="1085"/>
                      <a:pt x="117" y="1143"/>
                      <a:pt x="211" y="1143"/>
                    </a:cubicBezTo>
                    <a:cubicBezTo>
                      <a:pt x="247" y="1143"/>
                      <a:pt x="280" y="1134"/>
                      <a:pt x="295" y="1115"/>
                    </a:cubicBezTo>
                    <a:cubicBezTo>
                      <a:pt x="799" y="808"/>
                      <a:pt x="1270" y="500"/>
                      <a:pt x="1778" y="243"/>
                    </a:cubicBezTo>
                    <a:lnTo>
                      <a:pt x="1778" y="243"/>
                    </a:lnTo>
                    <a:cubicBezTo>
                      <a:pt x="2149" y="666"/>
                      <a:pt x="2524" y="1091"/>
                      <a:pt x="2959" y="1577"/>
                    </a:cubicBezTo>
                    <a:cubicBezTo>
                      <a:pt x="2973" y="1592"/>
                      <a:pt x="3004" y="1599"/>
                      <a:pt x="3038" y="1599"/>
                    </a:cubicBezTo>
                    <a:cubicBezTo>
                      <a:pt x="3135" y="1599"/>
                      <a:pt x="3267" y="1545"/>
                      <a:pt x="3176" y="1455"/>
                    </a:cubicBezTo>
                    <a:cubicBezTo>
                      <a:pt x="2782" y="1007"/>
                      <a:pt x="2388" y="558"/>
                      <a:pt x="1994" y="42"/>
                    </a:cubicBezTo>
                    <a:cubicBezTo>
                      <a:pt x="1933" y="14"/>
                      <a:pt x="1889" y="1"/>
                      <a:pt x="1846"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699" name="Google Shape;5699;p52"/>
              <p:cNvSpPr/>
              <p:nvPr/>
            </p:nvSpPr>
            <p:spPr>
              <a:xfrm>
                <a:off x="6882400" y="2410400"/>
                <a:ext cx="53150" cy="68800"/>
              </a:xfrm>
              <a:custGeom>
                <a:avLst/>
                <a:gdLst/>
                <a:ahLst/>
                <a:cxnLst/>
                <a:rect l="l" t="t" r="r" b="b"/>
                <a:pathLst>
                  <a:path w="2126" h="2752" extrusionOk="0">
                    <a:moveTo>
                      <a:pt x="212" y="1"/>
                    </a:moveTo>
                    <a:cubicBezTo>
                      <a:pt x="103" y="1"/>
                      <a:pt x="0" y="137"/>
                      <a:pt x="141" y="243"/>
                    </a:cubicBezTo>
                    <a:cubicBezTo>
                      <a:pt x="693" y="453"/>
                      <a:pt x="1246" y="727"/>
                      <a:pt x="1786" y="954"/>
                    </a:cubicBezTo>
                    <a:lnTo>
                      <a:pt x="1786" y="954"/>
                    </a:lnTo>
                    <a:lnTo>
                      <a:pt x="1786" y="1140"/>
                    </a:lnTo>
                    <a:lnTo>
                      <a:pt x="1786" y="1765"/>
                    </a:lnTo>
                    <a:cubicBezTo>
                      <a:pt x="1786" y="2050"/>
                      <a:pt x="1840" y="2390"/>
                      <a:pt x="1840" y="2676"/>
                    </a:cubicBezTo>
                    <a:cubicBezTo>
                      <a:pt x="1840" y="2724"/>
                      <a:pt x="1898" y="2751"/>
                      <a:pt x="1961" y="2751"/>
                    </a:cubicBezTo>
                    <a:cubicBezTo>
                      <a:pt x="2039" y="2751"/>
                      <a:pt x="2126" y="2711"/>
                      <a:pt x="2126" y="2621"/>
                    </a:cubicBezTo>
                    <a:cubicBezTo>
                      <a:pt x="2126" y="2050"/>
                      <a:pt x="2071" y="1480"/>
                      <a:pt x="2071" y="868"/>
                    </a:cubicBezTo>
                    <a:cubicBezTo>
                      <a:pt x="2071" y="800"/>
                      <a:pt x="2017" y="800"/>
                      <a:pt x="2017" y="800"/>
                    </a:cubicBezTo>
                    <a:cubicBezTo>
                      <a:pt x="1392" y="528"/>
                      <a:pt x="821" y="297"/>
                      <a:pt x="263" y="12"/>
                    </a:cubicBezTo>
                    <a:cubicBezTo>
                      <a:pt x="247" y="4"/>
                      <a:pt x="229" y="1"/>
                      <a:pt x="212"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0" name="Google Shape;5700;p52"/>
              <p:cNvSpPr/>
              <p:nvPr/>
            </p:nvSpPr>
            <p:spPr>
              <a:xfrm>
                <a:off x="6877950" y="2312875"/>
                <a:ext cx="30750" cy="71100"/>
              </a:xfrm>
              <a:custGeom>
                <a:avLst/>
                <a:gdLst/>
                <a:ahLst/>
                <a:cxnLst/>
                <a:rect l="l" t="t" r="r" b="b"/>
                <a:pathLst>
                  <a:path w="1230" h="2844" extrusionOk="0">
                    <a:moveTo>
                      <a:pt x="646" y="1"/>
                    </a:moveTo>
                    <a:cubicBezTo>
                      <a:pt x="555" y="1"/>
                      <a:pt x="462" y="53"/>
                      <a:pt x="496" y="120"/>
                    </a:cubicBezTo>
                    <a:cubicBezTo>
                      <a:pt x="605" y="623"/>
                      <a:pt x="781" y="1085"/>
                      <a:pt x="944" y="1534"/>
                    </a:cubicBezTo>
                    <a:cubicBezTo>
                      <a:pt x="935" y="1524"/>
                      <a:pt x="926" y="1520"/>
                      <a:pt x="919" y="1520"/>
                    </a:cubicBezTo>
                    <a:cubicBezTo>
                      <a:pt x="886" y="1520"/>
                      <a:pt x="870" y="1611"/>
                      <a:pt x="781" y="1711"/>
                    </a:cubicBezTo>
                    <a:cubicBezTo>
                      <a:pt x="713" y="1819"/>
                      <a:pt x="605" y="1928"/>
                      <a:pt x="496" y="2105"/>
                    </a:cubicBezTo>
                    <a:cubicBezTo>
                      <a:pt x="319" y="2322"/>
                      <a:pt x="210" y="2499"/>
                      <a:pt x="34" y="2730"/>
                    </a:cubicBezTo>
                    <a:cubicBezTo>
                      <a:pt x="0" y="2797"/>
                      <a:pt x="96" y="2844"/>
                      <a:pt x="188" y="2844"/>
                    </a:cubicBezTo>
                    <a:cubicBezTo>
                      <a:pt x="244" y="2844"/>
                      <a:pt x="298" y="2826"/>
                      <a:pt x="319" y="2784"/>
                    </a:cubicBezTo>
                    <a:cubicBezTo>
                      <a:pt x="441" y="2608"/>
                      <a:pt x="605" y="2390"/>
                      <a:pt x="781" y="2159"/>
                    </a:cubicBezTo>
                    <a:cubicBezTo>
                      <a:pt x="890" y="1982"/>
                      <a:pt x="1175" y="1765"/>
                      <a:pt x="1230" y="1534"/>
                    </a:cubicBezTo>
                    <a:cubicBezTo>
                      <a:pt x="1230" y="1371"/>
                      <a:pt x="1053" y="1031"/>
                      <a:pt x="999" y="854"/>
                    </a:cubicBezTo>
                    <a:cubicBezTo>
                      <a:pt x="944" y="569"/>
                      <a:pt x="836" y="351"/>
                      <a:pt x="781" y="66"/>
                    </a:cubicBezTo>
                    <a:cubicBezTo>
                      <a:pt x="756" y="20"/>
                      <a:pt x="701" y="1"/>
                      <a:pt x="646"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1" name="Google Shape;5701;p52"/>
              <p:cNvSpPr/>
              <p:nvPr/>
            </p:nvSpPr>
            <p:spPr>
              <a:xfrm>
                <a:off x="6907325" y="2227725"/>
                <a:ext cx="64925" cy="45700"/>
              </a:xfrm>
              <a:custGeom>
                <a:avLst/>
                <a:gdLst/>
                <a:ahLst/>
                <a:cxnLst/>
                <a:rect l="l" t="t" r="r" b="b"/>
                <a:pathLst>
                  <a:path w="2597" h="1828" extrusionOk="0">
                    <a:moveTo>
                      <a:pt x="1700" y="1651"/>
                    </a:moveTo>
                    <a:cubicBezTo>
                      <a:pt x="1697" y="1651"/>
                      <a:pt x="1695" y="1651"/>
                      <a:pt x="1693" y="1651"/>
                    </a:cubicBezTo>
                    <a:lnTo>
                      <a:pt x="1693" y="1651"/>
                    </a:lnTo>
                    <a:cubicBezTo>
                      <a:pt x="1695" y="1651"/>
                      <a:pt x="1697" y="1651"/>
                      <a:pt x="1700" y="1651"/>
                    </a:cubicBezTo>
                    <a:close/>
                    <a:moveTo>
                      <a:pt x="2450" y="1"/>
                    </a:moveTo>
                    <a:cubicBezTo>
                      <a:pt x="2386" y="1"/>
                      <a:pt x="2325" y="16"/>
                      <a:pt x="2325" y="74"/>
                    </a:cubicBezTo>
                    <a:cubicBezTo>
                      <a:pt x="2050" y="557"/>
                      <a:pt x="1826" y="1104"/>
                      <a:pt x="1556" y="1653"/>
                    </a:cubicBezTo>
                    <a:lnTo>
                      <a:pt x="1556" y="1653"/>
                    </a:lnTo>
                    <a:cubicBezTo>
                      <a:pt x="1134" y="1664"/>
                      <a:pt x="688" y="1719"/>
                      <a:pt x="286" y="1719"/>
                    </a:cubicBezTo>
                    <a:cubicBezTo>
                      <a:pt x="164" y="1719"/>
                      <a:pt x="0" y="1827"/>
                      <a:pt x="164" y="1827"/>
                    </a:cubicBezTo>
                    <a:cubicBezTo>
                      <a:pt x="680" y="1773"/>
                      <a:pt x="1129" y="1773"/>
                      <a:pt x="1645" y="1719"/>
                    </a:cubicBezTo>
                    <a:lnTo>
                      <a:pt x="1808" y="1719"/>
                    </a:lnTo>
                    <a:cubicBezTo>
                      <a:pt x="2039" y="1148"/>
                      <a:pt x="2325" y="577"/>
                      <a:pt x="2597" y="20"/>
                    </a:cubicBezTo>
                    <a:cubicBezTo>
                      <a:pt x="2597" y="20"/>
                      <a:pt x="2521" y="1"/>
                      <a:pt x="2450"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2" name="Google Shape;5702;p52"/>
              <p:cNvSpPr/>
              <p:nvPr/>
            </p:nvSpPr>
            <p:spPr>
              <a:xfrm>
                <a:off x="6914450" y="2247900"/>
                <a:ext cx="232125" cy="235175"/>
              </a:xfrm>
              <a:custGeom>
                <a:avLst/>
                <a:gdLst/>
                <a:ahLst/>
                <a:cxnLst/>
                <a:rect l="l" t="t" r="r" b="b"/>
                <a:pathLst>
                  <a:path w="9285" h="9407" extrusionOk="0">
                    <a:moveTo>
                      <a:pt x="2092" y="8311"/>
                    </a:moveTo>
                    <a:cubicBezTo>
                      <a:pt x="2094" y="8313"/>
                      <a:pt x="2094" y="8316"/>
                      <a:pt x="2094" y="8319"/>
                    </a:cubicBezTo>
                    <a:cubicBezTo>
                      <a:pt x="2094" y="8317"/>
                      <a:pt x="2093" y="8314"/>
                      <a:pt x="2092" y="8311"/>
                    </a:cubicBezTo>
                    <a:close/>
                    <a:moveTo>
                      <a:pt x="3405" y="218"/>
                    </a:moveTo>
                    <a:cubicBezTo>
                      <a:pt x="3713" y="453"/>
                      <a:pt x="3973" y="810"/>
                      <a:pt x="4187" y="1075"/>
                    </a:cubicBezTo>
                    <a:cubicBezTo>
                      <a:pt x="4418" y="1306"/>
                      <a:pt x="4636" y="1591"/>
                      <a:pt x="4813" y="1809"/>
                    </a:cubicBezTo>
                    <a:cubicBezTo>
                      <a:pt x="4840" y="1836"/>
                      <a:pt x="4881" y="1849"/>
                      <a:pt x="4921" y="1849"/>
                    </a:cubicBezTo>
                    <a:cubicBezTo>
                      <a:pt x="4962" y="1849"/>
                      <a:pt x="5003" y="1836"/>
                      <a:pt x="5030" y="1809"/>
                    </a:cubicBezTo>
                    <a:lnTo>
                      <a:pt x="6049" y="1306"/>
                    </a:lnTo>
                    <a:cubicBezTo>
                      <a:pt x="6281" y="1183"/>
                      <a:pt x="6512" y="1075"/>
                      <a:pt x="6729" y="966"/>
                    </a:cubicBezTo>
                    <a:cubicBezTo>
                      <a:pt x="6795" y="966"/>
                      <a:pt x="6900" y="914"/>
                      <a:pt x="7006" y="849"/>
                    </a:cubicBezTo>
                    <a:lnTo>
                      <a:pt x="7006" y="849"/>
                    </a:lnTo>
                    <a:cubicBezTo>
                      <a:pt x="7002" y="864"/>
                      <a:pt x="7003" y="885"/>
                      <a:pt x="7015" y="912"/>
                    </a:cubicBezTo>
                    <a:cubicBezTo>
                      <a:pt x="7069" y="1306"/>
                      <a:pt x="6960" y="1809"/>
                      <a:pt x="6906" y="2203"/>
                    </a:cubicBezTo>
                    <a:cubicBezTo>
                      <a:pt x="6906" y="2543"/>
                      <a:pt x="6851" y="2882"/>
                      <a:pt x="6797" y="3222"/>
                    </a:cubicBezTo>
                    <a:cubicBezTo>
                      <a:pt x="6797" y="3222"/>
                      <a:pt x="6851" y="3222"/>
                      <a:pt x="6851" y="3290"/>
                    </a:cubicBezTo>
                    <a:cubicBezTo>
                      <a:pt x="7015" y="3345"/>
                      <a:pt x="8945" y="3847"/>
                      <a:pt x="8890" y="3970"/>
                    </a:cubicBezTo>
                    <a:cubicBezTo>
                      <a:pt x="8836" y="4242"/>
                      <a:pt x="8319" y="4581"/>
                      <a:pt x="8088" y="4758"/>
                    </a:cubicBezTo>
                    <a:cubicBezTo>
                      <a:pt x="7871" y="4989"/>
                      <a:pt x="7585" y="5152"/>
                      <a:pt x="7354" y="5383"/>
                    </a:cubicBezTo>
                    <a:lnTo>
                      <a:pt x="7300" y="5438"/>
                    </a:lnTo>
                    <a:cubicBezTo>
                      <a:pt x="7477" y="5723"/>
                      <a:pt x="7585" y="6009"/>
                      <a:pt x="7748" y="6226"/>
                    </a:cubicBezTo>
                    <a:cubicBezTo>
                      <a:pt x="7816" y="6457"/>
                      <a:pt x="7925" y="6620"/>
                      <a:pt x="8034" y="6851"/>
                    </a:cubicBezTo>
                    <a:cubicBezTo>
                      <a:pt x="8088" y="6906"/>
                      <a:pt x="8265" y="7191"/>
                      <a:pt x="8156" y="7246"/>
                    </a:cubicBezTo>
                    <a:cubicBezTo>
                      <a:pt x="7930" y="7264"/>
                      <a:pt x="7696" y="7270"/>
                      <a:pt x="7459" y="7270"/>
                    </a:cubicBezTo>
                    <a:cubicBezTo>
                      <a:pt x="6986" y="7270"/>
                      <a:pt x="6503" y="7246"/>
                      <a:pt x="6049" y="7246"/>
                    </a:cubicBezTo>
                    <a:cubicBezTo>
                      <a:pt x="5995" y="7246"/>
                      <a:pt x="5886" y="7246"/>
                      <a:pt x="5886" y="7368"/>
                    </a:cubicBezTo>
                    <a:cubicBezTo>
                      <a:pt x="5832" y="7640"/>
                      <a:pt x="5778" y="7925"/>
                      <a:pt x="5778" y="8211"/>
                    </a:cubicBezTo>
                    <a:cubicBezTo>
                      <a:pt x="5710" y="8442"/>
                      <a:pt x="5655" y="8659"/>
                      <a:pt x="5601" y="8836"/>
                    </a:cubicBezTo>
                    <a:cubicBezTo>
                      <a:pt x="5601" y="8945"/>
                      <a:pt x="5601" y="8999"/>
                      <a:pt x="5547" y="9121"/>
                    </a:cubicBezTo>
                    <a:cubicBezTo>
                      <a:pt x="5543" y="9137"/>
                      <a:pt x="5539" y="9150"/>
                      <a:pt x="5536" y="9162"/>
                    </a:cubicBezTo>
                    <a:lnTo>
                      <a:pt x="5536" y="9162"/>
                    </a:lnTo>
                    <a:cubicBezTo>
                      <a:pt x="5247" y="8972"/>
                      <a:pt x="4998" y="8633"/>
                      <a:pt x="4758" y="8442"/>
                    </a:cubicBezTo>
                    <a:cubicBezTo>
                      <a:pt x="4527" y="8211"/>
                      <a:pt x="4350" y="7980"/>
                      <a:pt x="4133" y="7762"/>
                    </a:cubicBezTo>
                    <a:cubicBezTo>
                      <a:pt x="4106" y="7735"/>
                      <a:pt x="4062" y="7721"/>
                      <a:pt x="4017" y="7721"/>
                    </a:cubicBezTo>
                    <a:cubicBezTo>
                      <a:pt x="3973" y="7721"/>
                      <a:pt x="3929" y="7735"/>
                      <a:pt x="3902" y="7762"/>
                    </a:cubicBezTo>
                    <a:cubicBezTo>
                      <a:pt x="3616" y="7816"/>
                      <a:pt x="3331" y="7925"/>
                      <a:pt x="3059" y="7980"/>
                    </a:cubicBezTo>
                    <a:cubicBezTo>
                      <a:pt x="2828" y="8102"/>
                      <a:pt x="2651" y="8156"/>
                      <a:pt x="2434" y="8211"/>
                    </a:cubicBezTo>
                    <a:cubicBezTo>
                      <a:pt x="2312" y="8211"/>
                      <a:pt x="2257" y="8265"/>
                      <a:pt x="2148" y="8265"/>
                    </a:cubicBezTo>
                    <a:cubicBezTo>
                      <a:pt x="2123" y="8271"/>
                      <a:pt x="2103" y="8276"/>
                      <a:pt x="2086" y="8279"/>
                    </a:cubicBezTo>
                    <a:lnTo>
                      <a:pt x="2086" y="8279"/>
                    </a:lnTo>
                    <a:cubicBezTo>
                      <a:pt x="1977" y="7675"/>
                      <a:pt x="2095" y="6947"/>
                      <a:pt x="2148" y="6348"/>
                    </a:cubicBezTo>
                    <a:lnTo>
                      <a:pt x="2094" y="6348"/>
                    </a:lnTo>
                    <a:cubicBezTo>
                      <a:pt x="1809" y="6226"/>
                      <a:pt x="1578" y="6117"/>
                      <a:pt x="1360" y="6063"/>
                    </a:cubicBezTo>
                    <a:cubicBezTo>
                      <a:pt x="1238" y="6009"/>
                      <a:pt x="504" y="5832"/>
                      <a:pt x="449" y="5723"/>
                    </a:cubicBezTo>
                    <a:cubicBezTo>
                      <a:pt x="395" y="5546"/>
                      <a:pt x="898" y="5044"/>
                      <a:pt x="1020" y="4921"/>
                    </a:cubicBezTo>
                    <a:cubicBezTo>
                      <a:pt x="1129" y="4758"/>
                      <a:pt x="1292" y="4581"/>
                      <a:pt x="1469" y="4418"/>
                    </a:cubicBezTo>
                    <a:lnTo>
                      <a:pt x="1469" y="4364"/>
                    </a:lnTo>
                    <a:cubicBezTo>
                      <a:pt x="1183" y="3739"/>
                      <a:pt x="898" y="3113"/>
                      <a:pt x="789" y="2434"/>
                    </a:cubicBezTo>
                    <a:cubicBezTo>
                      <a:pt x="757" y="2336"/>
                      <a:pt x="783" y="2316"/>
                      <a:pt x="832" y="2316"/>
                    </a:cubicBezTo>
                    <a:cubicBezTo>
                      <a:pt x="865" y="2316"/>
                      <a:pt x="909" y="2325"/>
                      <a:pt x="952" y="2325"/>
                    </a:cubicBezTo>
                    <a:cubicBezTo>
                      <a:pt x="1183" y="2271"/>
                      <a:pt x="1415" y="2271"/>
                      <a:pt x="1632" y="2271"/>
                    </a:cubicBezTo>
                    <a:cubicBezTo>
                      <a:pt x="1917" y="2203"/>
                      <a:pt x="2203" y="2203"/>
                      <a:pt x="2488" y="2203"/>
                    </a:cubicBezTo>
                    <a:cubicBezTo>
                      <a:pt x="2588" y="2179"/>
                      <a:pt x="2632" y="2146"/>
                      <a:pt x="2637" y="2115"/>
                    </a:cubicBezTo>
                    <a:lnTo>
                      <a:pt x="2637" y="2115"/>
                    </a:lnTo>
                    <a:cubicBezTo>
                      <a:pt x="2643" y="2109"/>
                      <a:pt x="2648" y="2102"/>
                      <a:pt x="2651" y="2094"/>
                    </a:cubicBezTo>
                    <a:cubicBezTo>
                      <a:pt x="2719" y="1809"/>
                      <a:pt x="2828" y="1523"/>
                      <a:pt x="2937" y="1251"/>
                    </a:cubicBezTo>
                    <a:cubicBezTo>
                      <a:pt x="2991" y="1020"/>
                      <a:pt x="3114" y="789"/>
                      <a:pt x="3168" y="626"/>
                    </a:cubicBezTo>
                    <a:cubicBezTo>
                      <a:pt x="3222" y="504"/>
                      <a:pt x="3277" y="395"/>
                      <a:pt x="3331" y="341"/>
                    </a:cubicBezTo>
                    <a:cubicBezTo>
                      <a:pt x="3331" y="286"/>
                      <a:pt x="3331" y="232"/>
                      <a:pt x="3399" y="232"/>
                    </a:cubicBezTo>
                    <a:cubicBezTo>
                      <a:pt x="3401" y="227"/>
                      <a:pt x="3403" y="222"/>
                      <a:pt x="3405" y="218"/>
                    </a:cubicBezTo>
                    <a:close/>
                    <a:moveTo>
                      <a:pt x="5606" y="9205"/>
                    </a:moveTo>
                    <a:cubicBezTo>
                      <a:pt x="5621" y="9210"/>
                      <a:pt x="5637" y="9218"/>
                      <a:pt x="5655" y="9230"/>
                    </a:cubicBezTo>
                    <a:cubicBezTo>
                      <a:pt x="5639" y="9222"/>
                      <a:pt x="5622" y="9214"/>
                      <a:pt x="5606" y="9205"/>
                    </a:cubicBezTo>
                    <a:close/>
                    <a:moveTo>
                      <a:pt x="3399" y="1"/>
                    </a:moveTo>
                    <a:cubicBezTo>
                      <a:pt x="3059" y="1"/>
                      <a:pt x="2937" y="504"/>
                      <a:pt x="2828" y="789"/>
                    </a:cubicBezTo>
                    <a:cubicBezTo>
                      <a:pt x="2657" y="1170"/>
                      <a:pt x="2499" y="1614"/>
                      <a:pt x="2391" y="2048"/>
                    </a:cubicBezTo>
                    <a:lnTo>
                      <a:pt x="2391" y="2048"/>
                    </a:lnTo>
                    <a:cubicBezTo>
                      <a:pt x="1854" y="2094"/>
                      <a:pt x="1324" y="2100"/>
                      <a:pt x="735" y="2203"/>
                    </a:cubicBezTo>
                    <a:cubicBezTo>
                      <a:pt x="218" y="2271"/>
                      <a:pt x="613" y="2882"/>
                      <a:pt x="735" y="3222"/>
                    </a:cubicBezTo>
                    <a:cubicBezTo>
                      <a:pt x="844" y="3508"/>
                      <a:pt x="952" y="3847"/>
                      <a:pt x="1075" y="4133"/>
                    </a:cubicBezTo>
                    <a:cubicBezTo>
                      <a:pt x="1126" y="4235"/>
                      <a:pt x="1129" y="4302"/>
                      <a:pt x="1175" y="4400"/>
                    </a:cubicBezTo>
                    <a:lnTo>
                      <a:pt x="1175" y="4400"/>
                    </a:lnTo>
                    <a:cubicBezTo>
                      <a:pt x="1163" y="4411"/>
                      <a:pt x="1136" y="4442"/>
                      <a:pt x="1075" y="4473"/>
                    </a:cubicBezTo>
                    <a:cubicBezTo>
                      <a:pt x="952" y="4649"/>
                      <a:pt x="1" y="5546"/>
                      <a:pt x="164" y="5778"/>
                    </a:cubicBezTo>
                    <a:cubicBezTo>
                      <a:pt x="273" y="5941"/>
                      <a:pt x="735" y="6009"/>
                      <a:pt x="844" y="6063"/>
                    </a:cubicBezTo>
                    <a:cubicBezTo>
                      <a:pt x="1183" y="6172"/>
                      <a:pt x="1523" y="6280"/>
                      <a:pt x="1809" y="6403"/>
                    </a:cubicBezTo>
                    <a:cubicBezTo>
                      <a:pt x="1815" y="6406"/>
                      <a:pt x="1820" y="6408"/>
                      <a:pt x="1824" y="6410"/>
                    </a:cubicBezTo>
                    <a:lnTo>
                      <a:pt x="1824" y="6410"/>
                    </a:lnTo>
                    <a:cubicBezTo>
                      <a:pt x="1816" y="6416"/>
                      <a:pt x="1809" y="6430"/>
                      <a:pt x="1809" y="6457"/>
                    </a:cubicBezTo>
                    <a:lnTo>
                      <a:pt x="1809" y="6851"/>
                    </a:lnTo>
                    <a:cubicBezTo>
                      <a:pt x="1809" y="7246"/>
                      <a:pt x="1754" y="7640"/>
                      <a:pt x="1754" y="8047"/>
                    </a:cubicBezTo>
                    <a:cubicBezTo>
                      <a:pt x="1754" y="8365"/>
                      <a:pt x="1819" y="8460"/>
                      <a:pt x="1983" y="8460"/>
                    </a:cubicBezTo>
                    <a:cubicBezTo>
                      <a:pt x="2079" y="8460"/>
                      <a:pt x="2209" y="8427"/>
                      <a:pt x="2380" y="8387"/>
                    </a:cubicBezTo>
                    <a:cubicBezTo>
                      <a:pt x="2890" y="8226"/>
                      <a:pt x="3411" y="8075"/>
                      <a:pt x="3933" y="7915"/>
                    </a:cubicBezTo>
                    <a:lnTo>
                      <a:pt x="3933" y="7915"/>
                    </a:lnTo>
                    <a:cubicBezTo>
                      <a:pt x="4199" y="8213"/>
                      <a:pt x="4501" y="8475"/>
                      <a:pt x="4758" y="8781"/>
                    </a:cubicBezTo>
                    <a:cubicBezTo>
                      <a:pt x="4976" y="8945"/>
                      <a:pt x="5315" y="9407"/>
                      <a:pt x="5601" y="9407"/>
                    </a:cubicBezTo>
                    <a:cubicBezTo>
                      <a:pt x="5941" y="9339"/>
                      <a:pt x="5941" y="8727"/>
                      <a:pt x="5995" y="8496"/>
                    </a:cubicBezTo>
                    <a:cubicBezTo>
                      <a:pt x="6044" y="8141"/>
                      <a:pt x="6104" y="7787"/>
                      <a:pt x="6155" y="7422"/>
                    </a:cubicBezTo>
                    <a:lnTo>
                      <a:pt x="7694" y="7422"/>
                    </a:lnTo>
                    <a:cubicBezTo>
                      <a:pt x="7925" y="7422"/>
                      <a:pt x="8211" y="7422"/>
                      <a:pt x="8374" y="7300"/>
                    </a:cubicBezTo>
                    <a:cubicBezTo>
                      <a:pt x="8550" y="7246"/>
                      <a:pt x="8496" y="7082"/>
                      <a:pt x="8428" y="6960"/>
                    </a:cubicBezTo>
                    <a:cubicBezTo>
                      <a:pt x="8265" y="6620"/>
                      <a:pt x="8088" y="6348"/>
                      <a:pt x="7925" y="6009"/>
                    </a:cubicBezTo>
                    <a:cubicBezTo>
                      <a:pt x="7816" y="5886"/>
                      <a:pt x="7748" y="5723"/>
                      <a:pt x="7694" y="5546"/>
                    </a:cubicBezTo>
                    <a:cubicBezTo>
                      <a:pt x="7585" y="5438"/>
                      <a:pt x="7640" y="5438"/>
                      <a:pt x="7585" y="5438"/>
                    </a:cubicBezTo>
                    <a:cubicBezTo>
                      <a:pt x="8034" y="5098"/>
                      <a:pt x="8496" y="4704"/>
                      <a:pt x="8945" y="4242"/>
                    </a:cubicBezTo>
                    <a:cubicBezTo>
                      <a:pt x="8999" y="4187"/>
                      <a:pt x="9284" y="3970"/>
                      <a:pt x="9176" y="3847"/>
                    </a:cubicBezTo>
                    <a:cubicBezTo>
                      <a:pt x="9053" y="3739"/>
                      <a:pt x="8714" y="3684"/>
                      <a:pt x="8550" y="3630"/>
                    </a:cubicBezTo>
                    <a:cubicBezTo>
                      <a:pt x="8211" y="3508"/>
                      <a:pt x="7871" y="3399"/>
                      <a:pt x="7477" y="3290"/>
                    </a:cubicBezTo>
                    <a:cubicBezTo>
                      <a:pt x="7354" y="3222"/>
                      <a:pt x="7246" y="3222"/>
                      <a:pt x="7137" y="3168"/>
                    </a:cubicBezTo>
                    <a:cubicBezTo>
                      <a:pt x="7109" y="3156"/>
                      <a:pt x="7090" y="3152"/>
                      <a:pt x="7078" y="3152"/>
                    </a:cubicBezTo>
                    <a:cubicBezTo>
                      <a:pt x="7072" y="3152"/>
                      <a:pt x="7068" y="3152"/>
                      <a:pt x="7065" y="3154"/>
                    </a:cubicBezTo>
                    <a:lnTo>
                      <a:pt x="7065" y="3154"/>
                    </a:lnTo>
                    <a:cubicBezTo>
                      <a:pt x="7067" y="3146"/>
                      <a:pt x="7069" y="3133"/>
                      <a:pt x="7069" y="3113"/>
                    </a:cubicBezTo>
                    <a:cubicBezTo>
                      <a:pt x="7191" y="2488"/>
                      <a:pt x="7300" y="1809"/>
                      <a:pt x="7300" y="1129"/>
                    </a:cubicBezTo>
                    <a:cubicBezTo>
                      <a:pt x="7300" y="829"/>
                      <a:pt x="7227" y="705"/>
                      <a:pt x="7056" y="705"/>
                    </a:cubicBezTo>
                    <a:cubicBezTo>
                      <a:pt x="6972" y="705"/>
                      <a:pt x="6864" y="735"/>
                      <a:pt x="6729" y="789"/>
                    </a:cubicBezTo>
                    <a:cubicBezTo>
                      <a:pt x="6110" y="1049"/>
                      <a:pt x="5548" y="1354"/>
                      <a:pt x="5021" y="1663"/>
                    </a:cubicBezTo>
                    <a:lnTo>
                      <a:pt x="5021" y="1663"/>
                    </a:lnTo>
                    <a:cubicBezTo>
                      <a:pt x="4770" y="1362"/>
                      <a:pt x="4556" y="1098"/>
                      <a:pt x="4296" y="789"/>
                    </a:cubicBezTo>
                    <a:cubicBezTo>
                      <a:pt x="4079" y="572"/>
                      <a:pt x="3739" y="1"/>
                      <a:pt x="3399"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3" name="Google Shape;5703;p52"/>
              <p:cNvSpPr/>
              <p:nvPr/>
            </p:nvSpPr>
            <p:spPr>
              <a:xfrm>
                <a:off x="3926875" y="1398400"/>
                <a:ext cx="1592700" cy="1285500"/>
              </a:xfrm>
              <a:custGeom>
                <a:avLst/>
                <a:gdLst/>
                <a:ahLst/>
                <a:cxnLst/>
                <a:rect l="l" t="t" r="r" b="b"/>
                <a:pathLst>
                  <a:path w="63708" h="51420" extrusionOk="0">
                    <a:moveTo>
                      <a:pt x="23678" y="0"/>
                    </a:moveTo>
                    <a:lnTo>
                      <a:pt x="13077" y="4024"/>
                    </a:lnTo>
                    <a:cubicBezTo>
                      <a:pt x="13702" y="4581"/>
                      <a:pt x="13933" y="5260"/>
                      <a:pt x="13647" y="6117"/>
                    </a:cubicBezTo>
                    <a:cubicBezTo>
                      <a:pt x="13077" y="8156"/>
                      <a:pt x="626" y="20158"/>
                      <a:pt x="10141" y="28938"/>
                    </a:cubicBezTo>
                    <a:cubicBezTo>
                      <a:pt x="10141" y="28938"/>
                      <a:pt x="2950" y="30066"/>
                      <a:pt x="1469" y="31711"/>
                    </a:cubicBezTo>
                    <a:cubicBezTo>
                      <a:pt x="1" y="33356"/>
                      <a:pt x="1809" y="37773"/>
                      <a:pt x="5669" y="42367"/>
                    </a:cubicBezTo>
                    <a:cubicBezTo>
                      <a:pt x="9106" y="46519"/>
                      <a:pt x="12454" y="51419"/>
                      <a:pt x="16037" y="51419"/>
                    </a:cubicBezTo>
                    <a:cubicBezTo>
                      <a:pt x="16407" y="51419"/>
                      <a:pt x="16779" y="51367"/>
                      <a:pt x="17154" y="51257"/>
                    </a:cubicBezTo>
                    <a:cubicBezTo>
                      <a:pt x="17154" y="51257"/>
                      <a:pt x="17562" y="47804"/>
                      <a:pt x="16991" y="47736"/>
                    </a:cubicBezTo>
                    <a:cubicBezTo>
                      <a:pt x="16420" y="47627"/>
                      <a:pt x="14844" y="47736"/>
                      <a:pt x="12574" y="44909"/>
                    </a:cubicBezTo>
                    <a:cubicBezTo>
                      <a:pt x="10249" y="42136"/>
                      <a:pt x="7191" y="37270"/>
                      <a:pt x="7531" y="35965"/>
                    </a:cubicBezTo>
                    <a:lnTo>
                      <a:pt x="7531" y="35965"/>
                    </a:lnTo>
                    <a:cubicBezTo>
                      <a:pt x="7531" y="35965"/>
                      <a:pt x="14488" y="37262"/>
                      <a:pt x="17404" y="37262"/>
                    </a:cubicBezTo>
                    <a:cubicBezTo>
                      <a:pt x="17878" y="37262"/>
                      <a:pt x="18246" y="37228"/>
                      <a:pt x="18459" y="37148"/>
                    </a:cubicBezTo>
                    <a:cubicBezTo>
                      <a:pt x="20049" y="36645"/>
                      <a:pt x="20620" y="35394"/>
                      <a:pt x="20620" y="35394"/>
                    </a:cubicBezTo>
                    <a:cubicBezTo>
                      <a:pt x="20620" y="35394"/>
                      <a:pt x="21649" y="37105"/>
                      <a:pt x="25341" y="37105"/>
                    </a:cubicBezTo>
                    <a:cubicBezTo>
                      <a:pt x="25515" y="37105"/>
                      <a:pt x="25695" y="37101"/>
                      <a:pt x="25880" y="37093"/>
                    </a:cubicBezTo>
                    <a:cubicBezTo>
                      <a:pt x="30012" y="36862"/>
                      <a:pt x="35504" y="34266"/>
                      <a:pt x="35504" y="34266"/>
                    </a:cubicBezTo>
                    <a:cubicBezTo>
                      <a:pt x="35504" y="34266"/>
                      <a:pt x="36414" y="38344"/>
                      <a:pt x="41172" y="38398"/>
                    </a:cubicBezTo>
                    <a:cubicBezTo>
                      <a:pt x="42762" y="38398"/>
                      <a:pt x="44121" y="38222"/>
                      <a:pt x="45426" y="38113"/>
                    </a:cubicBezTo>
                    <a:cubicBezTo>
                      <a:pt x="46626" y="37956"/>
                      <a:pt x="47745" y="37799"/>
                      <a:pt x="48857" y="37799"/>
                    </a:cubicBezTo>
                    <a:cubicBezTo>
                      <a:pt x="50152" y="37799"/>
                      <a:pt x="51438" y="38011"/>
                      <a:pt x="52834" y="38684"/>
                    </a:cubicBezTo>
                    <a:cubicBezTo>
                      <a:pt x="56640" y="40492"/>
                      <a:pt x="58611" y="43387"/>
                      <a:pt x="58896" y="45249"/>
                    </a:cubicBezTo>
                    <a:cubicBezTo>
                      <a:pt x="59127" y="47179"/>
                      <a:pt x="57931" y="49558"/>
                      <a:pt x="58447" y="50400"/>
                    </a:cubicBezTo>
                    <a:cubicBezTo>
                      <a:pt x="58710" y="50769"/>
                      <a:pt x="59522" y="50992"/>
                      <a:pt x="60445" y="50992"/>
                    </a:cubicBezTo>
                    <a:cubicBezTo>
                      <a:pt x="61527" y="50992"/>
                      <a:pt x="62761" y="50686"/>
                      <a:pt x="63436" y="49952"/>
                    </a:cubicBezTo>
                    <a:cubicBezTo>
                      <a:pt x="63436" y="49952"/>
                      <a:pt x="63708" y="45983"/>
                      <a:pt x="61506" y="41620"/>
                    </a:cubicBezTo>
                    <a:cubicBezTo>
                      <a:pt x="59358" y="37325"/>
                      <a:pt x="55552" y="31208"/>
                      <a:pt x="54655" y="31208"/>
                    </a:cubicBezTo>
                    <a:cubicBezTo>
                      <a:pt x="54370" y="31208"/>
                      <a:pt x="53976" y="31317"/>
                      <a:pt x="53459" y="31426"/>
                    </a:cubicBezTo>
                    <a:cubicBezTo>
                      <a:pt x="52952" y="31529"/>
                      <a:pt x="52386" y="31633"/>
                      <a:pt x="51845" y="31633"/>
                    </a:cubicBezTo>
                    <a:cubicBezTo>
                      <a:pt x="51183" y="31633"/>
                      <a:pt x="50557" y="31478"/>
                      <a:pt x="50115" y="30977"/>
                    </a:cubicBezTo>
                    <a:cubicBezTo>
                      <a:pt x="48933" y="29618"/>
                      <a:pt x="50007" y="26396"/>
                      <a:pt x="46840" y="22767"/>
                    </a:cubicBezTo>
                    <a:cubicBezTo>
                      <a:pt x="46840" y="22767"/>
                      <a:pt x="52277" y="21639"/>
                      <a:pt x="53065" y="14952"/>
                    </a:cubicBezTo>
                    <a:lnTo>
                      <a:pt x="53065" y="14952"/>
                    </a:lnTo>
                    <a:cubicBezTo>
                      <a:pt x="53065" y="14952"/>
                      <a:pt x="46106" y="15795"/>
                      <a:pt x="43945" y="20497"/>
                    </a:cubicBezTo>
                    <a:cubicBezTo>
                      <a:pt x="43945" y="20497"/>
                      <a:pt x="42327" y="18654"/>
                      <a:pt x="39496" y="18654"/>
                    </a:cubicBezTo>
                    <a:cubicBezTo>
                      <a:pt x="39148" y="18654"/>
                      <a:pt x="38782" y="18682"/>
                      <a:pt x="38399" y="18744"/>
                    </a:cubicBezTo>
                    <a:cubicBezTo>
                      <a:pt x="35050" y="19237"/>
                      <a:pt x="31640" y="21478"/>
                      <a:pt x="27990" y="21478"/>
                    </a:cubicBezTo>
                    <a:cubicBezTo>
                      <a:pt x="27817" y="21478"/>
                      <a:pt x="27644" y="21473"/>
                      <a:pt x="27471" y="21462"/>
                    </a:cubicBezTo>
                    <a:cubicBezTo>
                      <a:pt x="23678" y="21231"/>
                      <a:pt x="21463" y="17779"/>
                      <a:pt x="21694" y="14381"/>
                    </a:cubicBezTo>
                    <a:cubicBezTo>
                      <a:pt x="21912" y="11554"/>
                      <a:pt x="24290" y="4526"/>
                      <a:pt x="2367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4" name="Google Shape;5704;p52"/>
              <p:cNvSpPr/>
              <p:nvPr/>
            </p:nvSpPr>
            <p:spPr>
              <a:xfrm>
                <a:off x="4208575" y="2543875"/>
                <a:ext cx="157350" cy="139650"/>
              </a:xfrm>
              <a:custGeom>
                <a:avLst/>
                <a:gdLst/>
                <a:ahLst/>
                <a:cxnLst/>
                <a:rect l="l" t="t" r="r" b="b"/>
                <a:pathLst>
                  <a:path w="6294" h="5586" extrusionOk="0">
                    <a:moveTo>
                      <a:pt x="2094" y="1"/>
                    </a:moveTo>
                    <a:lnTo>
                      <a:pt x="1" y="3113"/>
                    </a:lnTo>
                    <a:cubicBezTo>
                      <a:pt x="1539" y="4596"/>
                      <a:pt x="3142" y="5585"/>
                      <a:pt x="4794" y="5585"/>
                    </a:cubicBezTo>
                    <a:cubicBezTo>
                      <a:pt x="5156" y="5585"/>
                      <a:pt x="5520" y="5538"/>
                      <a:pt x="5886" y="5438"/>
                    </a:cubicBezTo>
                    <a:cubicBezTo>
                      <a:pt x="5886" y="5438"/>
                      <a:pt x="6294" y="1985"/>
                      <a:pt x="5723" y="1917"/>
                    </a:cubicBezTo>
                    <a:cubicBezTo>
                      <a:pt x="5207" y="1808"/>
                      <a:pt x="3970" y="1863"/>
                      <a:pt x="2094" y="1"/>
                    </a:cubicBezTo>
                    <a:close/>
                  </a:path>
                </a:pathLst>
              </a:custGeom>
              <a:solidFill>
                <a:srgbClr val="7A3D0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5" name="Google Shape;5705;p52"/>
              <p:cNvSpPr/>
              <p:nvPr/>
            </p:nvSpPr>
            <p:spPr>
              <a:xfrm>
                <a:off x="5375125" y="2512625"/>
                <a:ext cx="141725" cy="160575"/>
              </a:xfrm>
              <a:custGeom>
                <a:avLst/>
                <a:gdLst/>
                <a:ahLst/>
                <a:cxnLst/>
                <a:rect l="l" t="t" r="r" b="b"/>
                <a:pathLst>
                  <a:path w="5669" h="6423" extrusionOk="0">
                    <a:moveTo>
                      <a:pt x="4758" y="0"/>
                    </a:moveTo>
                    <a:lnTo>
                      <a:pt x="966" y="789"/>
                    </a:lnTo>
                    <a:cubicBezTo>
                      <a:pt x="1143" y="2664"/>
                      <a:pt x="1" y="4989"/>
                      <a:pt x="517" y="5831"/>
                    </a:cubicBezTo>
                    <a:cubicBezTo>
                      <a:pt x="780" y="6200"/>
                      <a:pt x="1592" y="6423"/>
                      <a:pt x="2515" y="6423"/>
                    </a:cubicBezTo>
                    <a:cubicBezTo>
                      <a:pt x="3597" y="6423"/>
                      <a:pt x="4831" y="6117"/>
                      <a:pt x="5506" y="5383"/>
                    </a:cubicBezTo>
                    <a:cubicBezTo>
                      <a:pt x="5506" y="5383"/>
                      <a:pt x="5669" y="3058"/>
                      <a:pt x="4758" y="0"/>
                    </a:cubicBezTo>
                    <a:close/>
                  </a:path>
                </a:pathLst>
              </a:custGeom>
              <a:solidFill>
                <a:srgbClr val="7A3D0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6" name="Google Shape;5706;p52"/>
              <p:cNvSpPr/>
              <p:nvPr/>
            </p:nvSpPr>
            <p:spPr>
              <a:xfrm>
                <a:off x="5131825" y="1772175"/>
                <a:ext cx="121675" cy="114550"/>
              </a:xfrm>
              <a:custGeom>
                <a:avLst/>
                <a:gdLst/>
                <a:ahLst/>
                <a:cxnLst/>
                <a:rect l="l" t="t" r="r" b="b"/>
                <a:pathLst>
                  <a:path w="4867" h="4582" extrusionOk="0">
                    <a:moveTo>
                      <a:pt x="4867" y="1"/>
                    </a:moveTo>
                    <a:lnTo>
                      <a:pt x="4867" y="1"/>
                    </a:lnTo>
                    <a:cubicBezTo>
                      <a:pt x="4867" y="1"/>
                      <a:pt x="2434" y="286"/>
                      <a:pt x="1" y="1469"/>
                    </a:cubicBezTo>
                    <a:lnTo>
                      <a:pt x="1075" y="1414"/>
                    </a:lnTo>
                    <a:lnTo>
                      <a:pt x="1075" y="1414"/>
                    </a:lnTo>
                    <a:lnTo>
                      <a:pt x="626" y="2379"/>
                    </a:lnTo>
                    <a:lnTo>
                      <a:pt x="1809" y="2271"/>
                    </a:lnTo>
                    <a:lnTo>
                      <a:pt x="1415" y="3290"/>
                    </a:lnTo>
                    <a:lnTo>
                      <a:pt x="2543" y="3005"/>
                    </a:lnTo>
                    <a:lnTo>
                      <a:pt x="2434" y="3847"/>
                    </a:lnTo>
                    <a:lnTo>
                      <a:pt x="2434" y="3847"/>
                    </a:lnTo>
                    <a:lnTo>
                      <a:pt x="3399" y="3739"/>
                    </a:lnTo>
                    <a:lnTo>
                      <a:pt x="3168" y="4581"/>
                    </a:lnTo>
                    <a:cubicBezTo>
                      <a:pt x="3956" y="3508"/>
                      <a:pt x="4582" y="1985"/>
                      <a:pt x="4867" y="1"/>
                    </a:cubicBezTo>
                    <a:close/>
                  </a:path>
                </a:pathLst>
              </a:custGeom>
              <a:solidFill>
                <a:srgbClr val="E29A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7" name="Google Shape;5707;p52"/>
              <p:cNvSpPr/>
              <p:nvPr/>
            </p:nvSpPr>
            <p:spPr>
              <a:xfrm>
                <a:off x="3942525" y="1497625"/>
                <a:ext cx="353750" cy="624250"/>
              </a:xfrm>
              <a:custGeom>
                <a:avLst/>
                <a:gdLst/>
                <a:ahLst/>
                <a:cxnLst/>
                <a:rect l="l" t="t" r="r" b="b"/>
                <a:pathLst>
                  <a:path w="14150" h="24970" extrusionOk="0">
                    <a:moveTo>
                      <a:pt x="12573" y="0"/>
                    </a:moveTo>
                    <a:lnTo>
                      <a:pt x="12451" y="55"/>
                    </a:lnTo>
                    <a:cubicBezTo>
                      <a:pt x="13076" y="612"/>
                      <a:pt x="13307" y="1291"/>
                      <a:pt x="13021" y="2148"/>
                    </a:cubicBezTo>
                    <a:cubicBezTo>
                      <a:pt x="12451" y="4187"/>
                      <a:pt x="0" y="16189"/>
                      <a:pt x="9515" y="24969"/>
                    </a:cubicBezTo>
                    <a:cubicBezTo>
                      <a:pt x="5600" y="17493"/>
                      <a:pt x="10697" y="6796"/>
                      <a:pt x="12396" y="4350"/>
                    </a:cubicBezTo>
                    <a:cubicBezTo>
                      <a:pt x="14150" y="1862"/>
                      <a:pt x="13755" y="1237"/>
                      <a:pt x="13755" y="1237"/>
                    </a:cubicBezTo>
                    <a:lnTo>
                      <a:pt x="12573" y="0"/>
                    </a:ln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8" name="Google Shape;5708;p52"/>
              <p:cNvSpPr/>
              <p:nvPr/>
            </p:nvSpPr>
            <p:spPr>
              <a:xfrm>
                <a:off x="4115125" y="2283250"/>
                <a:ext cx="327275" cy="46725"/>
              </a:xfrm>
              <a:custGeom>
                <a:avLst/>
                <a:gdLst/>
                <a:ahLst/>
                <a:cxnLst/>
                <a:rect l="l" t="t" r="r" b="b"/>
                <a:pathLst>
                  <a:path w="13091" h="1869" extrusionOk="0">
                    <a:moveTo>
                      <a:pt x="1" y="571"/>
                    </a:moveTo>
                    <a:lnTo>
                      <a:pt x="1" y="571"/>
                    </a:lnTo>
                    <a:cubicBezTo>
                      <a:pt x="1" y="571"/>
                      <a:pt x="17" y="574"/>
                      <a:pt x="48" y="580"/>
                    </a:cubicBezTo>
                    <a:lnTo>
                      <a:pt x="48" y="580"/>
                    </a:lnTo>
                    <a:cubicBezTo>
                      <a:pt x="17" y="574"/>
                      <a:pt x="1" y="571"/>
                      <a:pt x="1" y="571"/>
                    </a:cubicBezTo>
                    <a:close/>
                    <a:moveTo>
                      <a:pt x="13090" y="0"/>
                    </a:moveTo>
                    <a:lnTo>
                      <a:pt x="13090" y="0"/>
                    </a:lnTo>
                    <a:cubicBezTo>
                      <a:pt x="12432" y="1054"/>
                      <a:pt x="10317" y="1377"/>
                      <a:pt x="7974" y="1377"/>
                    </a:cubicBezTo>
                    <a:cubicBezTo>
                      <a:pt x="4499" y="1377"/>
                      <a:pt x="521" y="667"/>
                      <a:pt x="48" y="580"/>
                    </a:cubicBezTo>
                    <a:lnTo>
                      <a:pt x="48" y="580"/>
                    </a:lnTo>
                    <a:cubicBezTo>
                      <a:pt x="659" y="693"/>
                      <a:pt x="7097" y="1868"/>
                      <a:pt x="9874" y="1868"/>
                    </a:cubicBezTo>
                    <a:cubicBezTo>
                      <a:pt x="10348" y="1868"/>
                      <a:pt x="10716" y="1834"/>
                      <a:pt x="10929" y="1754"/>
                    </a:cubicBezTo>
                    <a:cubicBezTo>
                      <a:pt x="12519" y="1251"/>
                      <a:pt x="13090" y="1"/>
                      <a:pt x="13090"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09" name="Google Shape;5709;p52"/>
              <p:cNvSpPr/>
              <p:nvPr/>
            </p:nvSpPr>
            <p:spPr>
              <a:xfrm>
                <a:off x="4442375" y="2255050"/>
                <a:ext cx="372100" cy="71000"/>
              </a:xfrm>
              <a:custGeom>
                <a:avLst/>
                <a:gdLst/>
                <a:ahLst/>
                <a:cxnLst/>
                <a:rect l="l" t="t" r="r" b="b"/>
                <a:pathLst>
                  <a:path w="14884" h="2840" extrusionOk="0">
                    <a:moveTo>
                      <a:pt x="14884" y="0"/>
                    </a:moveTo>
                    <a:lnTo>
                      <a:pt x="14884" y="0"/>
                    </a:lnTo>
                    <a:cubicBezTo>
                      <a:pt x="10083" y="1300"/>
                      <a:pt x="6585" y="1657"/>
                      <a:pt x="4191" y="1657"/>
                    </a:cubicBezTo>
                    <a:cubicBezTo>
                      <a:pt x="1278" y="1657"/>
                      <a:pt x="0" y="1129"/>
                      <a:pt x="0" y="1128"/>
                    </a:cubicBezTo>
                    <a:lnTo>
                      <a:pt x="0" y="1128"/>
                    </a:lnTo>
                    <a:cubicBezTo>
                      <a:pt x="0" y="1129"/>
                      <a:pt x="1029" y="2839"/>
                      <a:pt x="4721" y="2839"/>
                    </a:cubicBezTo>
                    <a:cubicBezTo>
                      <a:pt x="4895" y="2839"/>
                      <a:pt x="5075" y="2835"/>
                      <a:pt x="5260" y="2827"/>
                    </a:cubicBezTo>
                    <a:cubicBezTo>
                      <a:pt x="9392" y="2596"/>
                      <a:pt x="14883" y="0"/>
                      <a:pt x="14884"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0" name="Google Shape;5710;p52"/>
              <p:cNvSpPr/>
              <p:nvPr/>
            </p:nvSpPr>
            <p:spPr>
              <a:xfrm>
                <a:off x="4814450" y="2255050"/>
                <a:ext cx="611675" cy="291575"/>
              </a:xfrm>
              <a:custGeom>
                <a:avLst/>
                <a:gdLst/>
                <a:ahLst/>
                <a:cxnLst/>
                <a:rect l="l" t="t" r="r" b="b"/>
                <a:pathLst>
                  <a:path w="24467" h="11663" extrusionOk="0">
                    <a:moveTo>
                      <a:pt x="1" y="0"/>
                    </a:moveTo>
                    <a:cubicBezTo>
                      <a:pt x="1" y="1"/>
                      <a:pt x="912" y="4078"/>
                      <a:pt x="5669" y="4132"/>
                    </a:cubicBezTo>
                    <a:cubicBezTo>
                      <a:pt x="5750" y="4133"/>
                      <a:pt x="5832" y="4134"/>
                      <a:pt x="5912" y="4134"/>
                    </a:cubicBezTo>
                    <a:cubicBezTo>
                      <a:pt x="8842" y="4134"/>
                      <a:pt x="11101" y="3541"/>
                      <a:pt x="13311" y="3541"/>
                    </a:cubicBezTo>
                    <a:cubicBezTo>
                      <a:pt x="14625" y="3541"/>
                      <a:pt x="15921" y="3750"/>
                      <a:pt x="17331" y="4418"/>
                    </a:cubicBezTo>
                    <a:cubicBezTo>
                      <a:pt x="21137" y="6226"/>
                      <a:pt x="23108" y="9121"/>
                      <a:pt x="23393" y="10983"/>
                    </a:cubicBezTo>
                    <a:lnTo>
                      <a:pt x="23393" y="11662"/>
                    </a:lnTo>
                    <a:lnTo>
                      <a:pt x="24467" y="10874"/>
                    </a:lnTo>
                    <a:cubicBezTo>
                      <a:pt x="21222" y="3406"/>
                      <a:pt x="15886" y="1901"/>
                      <a:pt x="11030" y="1901"/>
                    </a:cubicBezTo>
                    <a:cubicBezTo>
                      <a:pt x="9884" y="1901"/>
                      <a:pt x="8766" y="1985"/>
                      <a:pt x="7708" y="2093"/>
                    </a:cubicBezTo>
                    <a:cubicBezTo>
                      <a:pt x="7171" y="2149"/>
                      <a:pt x="6666" y="2174"/>
                      <a:pt x="6192" y="2174"/>
                    </a:cubicBezTo>
                    <a:cubicBezTo>
                      <a:pt x="1764" y="2174"/>
                      <a:pt x="1" y="1"/>
                      <a:pt x="1"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1" name="Google Shape;5711;p52"/>
              <p:cNvSpPr/>
              <p:nvPr/>
            </p:nvSpPr>
            <p:spPr>
              <a:xfrm>
                <a:off x="4089650" y="2297525"/>
                <a:ext cx="171275" cy="262000"/>
              </a:xfrm>
              <a:custGeom>
                <a:avLst/>
                <a:gdLst/>
                <a:ahLst/>
                <a:cxnLst/>
                <a:rect l="l" t="t" r="r" b="b"/>
                <a:pathLst>
                  <a:path w="6851" h="10480" extrusionOk="0">
                    <a:moveTo>
                      <a:pt x="1020" y="0"/>
                    </a:moveTo>
                    <a:cubicBezTo>
                      <a:pt x="1020" y="0"/>
                      <a:pt x="0" y="394"/>
                      <a:pt x="734" y="2202"/>
                    </a:cubicBezTo>
                    <a:cubicBezTo>
                      <a:pt x="1305" y="3507"/>
                      <a:pt x="3059" y="7761"/>
                      <a:pt x="6402" y="10480"/>
                    </a:cubicBezTo>
                    <a:lnTo>
                      <a:pt x="6851" y="9855"/>
                    </a:lnTo>
                    <a:cubicBezTo>
                      <a:pt x="6566" y="9569"/>
                      <a:pt x="6294" y="9284"/>
                      <a:pt x="6063" y="8944"/>
                    </a:cubicBezTo>
                    <a:cubicBezTo>
                      <a:pt x="3847" y="6280"/>
                      <a:pt x="1020" y="1808"/>
                      <a:pt x="1020" y="218"/>
                    </a:cubicBezTo>
                    <a:lnTo>
                      <a:pt x="1020" y="0"/>
                    </a:ln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2" name="Google Shape;5712;p52"/>
              <p:cNvSpPr/>
              <p:nvPr/>
            </p:nvSpPr>
            <p:spPr>
              <a:xfrm>
                <a:off x="4348925" y="2590425"/>
                <a:ext cx="2750" cy="1400"/>
              </a:xfrm>
              <a:custGeom>
                <a:avLst/>
                <a:gdLst/>
                <a:ahLst/>
                <a:cxnLst/>
                <a:rect l="l" t="t" r="r" b="b"/>
                <a:pathLst>
                  <a:path w="110" h="56" extrusionOk="0">
                    <a:moveTo>
                      <a:pt x="0" y="1"/>
                    </a:moveTo>
                    <a:cubicBezTo>
                      <a:pt x="55" y="1"/>
                      <a:pt x="109" y="1"/>
                      <a:pt x="109" y="55"/>
                    </a:cubicBezTo>
                    <a:cubicBezTo>
                      <a:pt x="109" y="1"/>
                      <a:pt x="55" y="1"/>
                      <a:pt x="0" y="1"/>
                    </a:cubicBezTo>
                    <a:close/>
                  </a:path>
                </a:pathLst>
              </a:custGeom>
              <a:solidFill>
                <a:srgbClr val="AD5B0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3" name="Google Shape;5713;p52"/>
              <p:cNvSpPr/>
              <p:nvPr/>
            </p:nvSpPr>
            <p:spPr>
              <a:xfrm>
                <a:off x="4351650" y="2591800"/>
                <a:ext cx="4100" cy="3075"/>
              </a:xfrm>
              <a:custGeom>
                <a:avLst/>
                <a:gdLst/>
                <a:ahLst/>
                <a:cxnLst/>
                <a:rect l="l" t="t" r="r" b="b"/>
                <a:pathLst>
                  <a:path w="164" h="123" extrusionOk="0">
                    <a:moveTo>
                      <a:pt x="0" y="0"/>
                    </a:moveTo>
                    <a:cubicBezTo>
                      <a:pt x="54" y="0"/>
                      <a:pt x="109" y="68"/>
                      <a:pt x="163" y="123"/>
                    </a:cubicBezTo>
                    <a:lnTo>
                      <a:pt x="163" y="123"/>
                    </a:lnTo>
                    <a:cubicBezTo>
                      <a:pt x="109" y="68"/>
                      <a:pt x="54" y="0"/>
                      <a:pt x="0" y="0"/>
                    </a:cubicBezTo>
                    <a:close/>
                    <a:moveTo>
                      <a:pt x="0" y="0"/>
                    </a:moveTo>
                    <a:lnTo>
                      <a:pt x="0" y="0"/>
                    </a:lnTo>
                    <a:lnTo>
                      <a:pt x="0" y="0"/>
                    </a:lnTo>
                    <a:close/>
                    <a:moveTo>
                      <a:pt x="0" y="0"/>
                    </a:moveTo>
                    <a:lnTo>
                      <a:pt x="0" y="0"/>
                    </a:lnTo>
                    <a:close/>
                  </a:path>
                </a:pathLst>
              </a:custGeom>
              <a:solidFill>
                <a:srgbClr val="6EA4A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4" name="Google Shape;5714;p52"/>
              <p:cNvSpPr/>
              <p:nvPr/>
            </p:nvSpPr>
            <p:spPr>
              <a:xfrm>
                <a:off x="4355725" y="2594850"/>
                <a:ext cx="3075" cy="19725"/>
              </a:xfrm>
              <a:custGeom>
                <a:avLst/>
                <a:gdLst/>
                <a:ahLst/>
                <a:cxnLst/>
                <a:rect l="l" t="t" r="r" b="b"/>
                <a:pathLst>
                  <a:path w="123" h="789" extrusionOk="0">
                    <a:moveTo>
                      <a:pt x="123" y="789"/>
                    </a:moveTo>
                    <a:lnTo>
                      <a:pt x="123" y="789"/>
                    </a:lnTo>
                    <a:lnTo>
                      <a:pt x="123" y="789"/>
                    </a:lnTo>
                    <a:close/>
                    <a:moveTo>
                      <a:pt x="123" y="789"/>
                    </a:moveTo>
                    <a:lnTo>
                      <a:pt x="123" y="789"/>
                    </a:lnTo>
                    <a:lnTo>
                      <a:pt x="123" y="789"/>
                    </a:lnTo>
                    <a:close/>
                    <a:moveTo>
                      <a:pt x="123" y="789"/>
                    </a:moveTo>
                    <a:lnTo>
                      <a:pt x="123" y="789"/>
                    </a:lnTo>
                    <a:lnTo>
                      <a:pt x="123" y="789"/>
                    </a:lnTo>
                    <a:close/>
                    <a:moveTo>
                      <a:pt x="123" y="789"/>
                    </a:moveTo>
                    <a:lnTo>
                      <a:pt x="123" y="789"/>
                    </a:lnTo>
                    <a:lnTo>
                      <a:pt x="123" y="789"/>
                    </a:lnTo>
                    <a:close/>
                    <a:moveTo>
                      <a:pt x="0" y="1"/>
                    </a:moveTo>
                    <a:cubicBezTo>
                      <a:pt x="68" y="164"/>
                      <a:pt x="123" y="449"/>
                      <a:pt x="123" y="789"/>
                    </a:cubicBezTo>
                    <a:cubicBezTo>
                      <a:pt x="123" y="449"/>
                      <a:pt x="68" y="164"/>
                      <a:pt x="0" y="1"/>
                    </a:cubicBezTo>
                    <a:close/>
                  </a:path>
                </a:pathLst>
              </a:custGeom>
              <a:solidFill>
                <a:srgbClr val="ACC1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5" name="Google Shape;5715;p52"/>
              <p:cNvSpPr/>
              <p:nvPr/>
            </p:nvSpPr>
            <p:spPr>
              <a:xfrm>
                <a:off x="4249700" y="2543875"/>
                <a:ext cx="109100" cy="72075"/>
              </a:xfrm>
              <a:custGeom>
                <a:avLst/>
                <a:gdLst/>
                <a:ahLst/>
                <a:cxnLst/>
                <a:rect l="l" t="t" r="r" b="b"/>
                <a:pathLst>
                  <a:path w="4364" h="2883" extrusionOk="0">
                    <a:moveTo>
                      <a:pt x="449" y="1"/>
                    </a:moveTo>
                    <a:lnTo>
                      <a:pt x="0" y="626"/>
                    </a:lnTo>
                    <a:cubicBezTo>
                      <a:pt x="1251" y="1700"/>
                      <a:pt x="2719" y="2488"/>
                      <a:pt x="4364" y="2882"/>
                    </a:cubicBezTo>
                    <a:lnTo>
                      <a:pt x="4364" y="2828"/>
                    </a:lnTo>
                    <a:cubicBezTo>
                      <a:pt x="4364" y="2488"/>
                      <a:pt x="4309" y="2203"/>
                      <a:pt x="4241" y="2040"/>
                    </a:cubicBezTo>
                    <a:cubicBezTo>
                      <a:pt x="4187" y="1985"/>
                      <a:pt x="4132" y="1917"/>
                      <a:pt x="4078" y="1917"/>
                    </a:cubicBezTo>
                    <a:cubicBezTo>
                      <a:pt x="4078" y="1863"/>
                      <a:pt x="4024" y="1863"/>
                      <a:pt x="3969" y="1863"/>
                    </a:cubicBezTo>
                    <a:cubicBezTo>
                      <a:pt x="3398" y="1808"/>
                      <a:pt x="2148" y="1754"/>
                      <a:pt x="449" y="1"/>
                    </a:cubicBezTo>
                    <a:close/>
                  </a:path>
                </a:pathLst>
              </a:custGeom>
              <a:solidFill>
                <a:srgbClr val="6B3A0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6" name="Google Shape;5716;p52"/>
              <p:cNvSpPr/>
              <p:nvPr/>
            </p:nvSpPr>
            <p:spPr>
              <a:xfrm>
                <a:off x="5097850" y="1967575"/>
                <a:ext cx="399300" cy="556275"/>
              </a:xfrm>
              <a:custGeom>
                <a:avLst/>
                <a:gdLst/>
                <a:ahLst/>
                <a:cxnLst/>
                <a:rect l="l" t="t" r="r" b="b"/>
                <a:pathLst>
                  <a:path w="15972" h="22251" extrusionOk="0">
                    <a:moveTo>
                      <a:pt x="1" y="0"/>
                    </a:moveTo>
                    <a:lnTo>
                      <a:pt x="1" y="0"/>
                    </a:lnTo>
                    <a:cubicBezTo>
                      <a:pt x="1306" y="1808"/>
                      <a:pt x="1183" y="4989"/>
                      <a:pt x="1754" y="7476"/>
                    </a:cubicBezTo>
                    <a:cubicBezTo>
                      <a:pt x="2257" y="9963"/>
                      <a:pt x="5546" y="9678"/>
                      <a:pt x="6674" y="9800"/>
                    </a:cubicBezTo>
                    <a:cubicBezTo>
                      <a:pt x="7816" y="9909"/>
                      <a:pt x="9339" y="11499"/>
                      <a:pt x="10820" y="13538"/>
                    </a:cubicBezTo>
                    <a:cubicBezTo>
                      <a:pt x="12288" y="15523"/>
                      <a:pt x="15455" y="21911"/>
                      <a:pt x="15455" y="21911"/>
                    </a:cubicBezTo>
                    <a:lnTo>
                      <a:pt x="15972" y="22251"/>
                    </a:lnTo>
                    <a:cubicBezTo>
                      <a:pt x="15686" y="21231"/>
                      <a:pt x="15292" y="20049"/>
                      <a:pt x="14667" y="18853"/>
                    </a:cubicBezTo>
                    <a:cubicBezTo>
                      <a:pt x="12519" y="14558"/>
                      <a:pt x="8713" y="8441"/>
                      <a:pt x="7816" y="8441"/>
                    </a:cubicBezTo>
                    <a:cubicBezTo>
                      <a:pt x="7531" y="8441"/>
                      <a:pt x="7137" y="8550"/>
                      <a:pt x="6620" y="8659"/>
                    </a:cubicBezTo>
                    <a:cubicBezTo>
                      <a:pt x="6113" y="8762"/>
                      <a:pt x="5547" y="8866"/>
                      <a:pt x="5006" y="8866"/>
                    </a:cubicBezTo>
                    <a:cubicBezTo>
                      <a:pt x="4344" y="8866"/>
                      <a:pt x="3718" y="8711"/>
                      <a:pt x="3276" y="8210"/>
                    </a:cubicBezTo>
                    <a:cubicBezTo>
                      <a:pt x="2094" y="6851"/>
                      <a:pt x="3168" y="3629"/>
                      <a:pt x="1"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7" name="Google Shape;5717;p52"/>
              <p:cNvSpPr/>
              <p:nvPr/>
            </p:nvSpPr>
            <p:spPr>
              <a:xfrm>
                <a:off x="5097850" y="1772175"/>
                <a:ext cx="155650" cy="195425"/>
              </a:xfrm>
              <a:custGeom>
                <a:avLst/>
                <a:gdLst/>
                <a:ahLst/>
                <a:cxnLst/>
                <a:rect l="l" t="t" r="r" b="b"/>
                <a:pathLst>
                  <a:path w="6226" h="7817" extrusionOk="0">
                    <a:moveTo>
                      <a:pt x="6226" y="1"/>
                    </a:moveTo>
                    <a:cubicBezTo>
                      <a:pt x="5941" y="1985"/>
                      <a:pt x="5315" y="3508"/>
                      <a:pt x="4527" y="4581"/>
                    </a:cubicBezTo>
                    <a:lnTo>
                      <a:pt x="4758" y="3739"/>
                    </a:lnTo>
                    <a:lnTo>
                      <a:pt x="3793" y="3847"/>
                    </a:lnTo>
                    <a:lnTo>
                      <a:pt x="3793" y="3793"/>
                    </a:lnTo>
                    <a:cubicBezTo>
                      <a:pt x="2040" y="5941"/>
                      <a:pt x="1" y="7816"/>
                      <a:pt x="1" y="7816"/>
                    </a:cubicBezTo>
                    <a:cubicBezTo>
                      <a:pt x="1" y="7816"/>
                      <a:pt x="5438" y="6688"/>
                      <a:pt x="6226"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8" name="Google Shape;5718;p52"/>
              <p:cNvSpPr/>
              <p:nvPr/>
            </p:nvSpPr>
            <p:spPr>
              <a:xfrm>
                <a:off x="5192650" y="1772175"/>
                <a:ext cx="60850" cy="114550"/>
              </a:xfrm>
              <a:custGeom>
                <a:avLst/>
                <a:gdLst/>
                <a:ahLst/>
                <a:cxnLst/>
                <a:rect l="l" t="t" r="r" b="b"/>
                <a:pathLst>
                  <a:path w="2434" h="4582" extrusionOk="0">
                    <a:moveTo>
                      <a:pt x="2434" y="1"/>
                    </a:moveTo>
                    <a:cubicBezTo>
                      <a:pt x="2094" y="1075"/>
                      <a:pt x="1075" y="2488"/>
                      <a:pt x="1" y="3793"/>
                    </a:cubicBezTo>
                    <a:lnTo>
                      <a:pt x="1" y="3847"/>
                    </a:lnTo>
                    <a:lnTo>
                      <a:pt x="966" y="3739"/>
                    </a:lnTo>
                    <a:lnTo>
                      <a:pt x="735" y="4581"/>
                    </a:lnTo>
                    <a:cubicBezTo>
                      <a:pt x="1523" y="3508"/>
                      <a:pt x="2149" y="1985"/>
                      <a:pt x="2434" y="1"/>
                    </a:cubicBezTo>
                    <a:close/>
                  </a:path>
                </a:pathLst>
              </a:custGeom>
              <a:solidFill>
                <a:srgbClr val="BE85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19" name="Google Shape;5719;p52"/>
              <p:cNvSpPr/>
              <p:nvPr/>
            </p:nvSpPr>
            <p:spPr>
              <a:xfrm>
                <a:off x="4422325" y="1504425"/>
                <a:ext cx="603175" cy="449175"/>
              </a:xfrm>
              <a:custGeom>
                <a:avLst/>
                <a:gdLst/>
                <a:ahLst/>
                <a:cxnLst/>
                <a:rect l="l" t="t" r="r" b="b"/>
                <a:pathLst>
                  <a:path w="24127" h="17967" extrusionOk="0">
                    <a:moveTo>
                      <a:pt x="3793" y="0"/>
                    </a:moveTo>
                    <a:lnTo>
                      <a:pt x="2325" y="911"/>
                    </a:lnTo>
                    <a:cubicBezTo>
                      <a:pt x="2325" y="911"/>
                      <a:pt x="1754" y="4254"/>
                      <a:pt x="1142" y="6973"/>
                    </a:cubicBezTo>
                    <a:cubicBezTo>
                      <a:pt x="517" y="9691"/>
                      <a:pt x="0" y="17167"/>
                      <a:pt x="6633" y="17901"/>
                    </a:cubicBezTo>
                    <a:cubicBezTo>
                      <a:pt x="7040" y="17946"/>
                      <a:pt x="7441" y="17967"/>
                      <a:pt x="7839" y="17967"/>
                    </a:cubicBezTo>
                    <a:cubicBezTo>
                      <a:pt x="12433" y="17967"/>
                      <a:pt x="16469" y="15199"/>
                      <a:pt x="20369" y="15199"/>
                    </a:cubicBezTo>
                    <a:cubicBezTo>
                      <a:pt x="21631" y="15199"/>
                      <a:pt x="22879" y="15489"/>
                      <a:pt x="24127" y="16256"/>
                    </a:cubicBezTo>
                    <a:cubicBezTo>
                      <a:pt x="24127" y="16256"/>
                      <a:pt x="22509" y="14413"/>
                      <a:pt x="19678" y="14413"/>
                    </a:cubicBezTo>
                    <a:cubicBezTo>
                      <a:pt x="19330" y="14413"/>
                      <a:pt x="18964" y="14441"/>
                      <a:pt x="18581" y="14503"/>
                    </a:cubicBezTo>
                    <a:cubicBezTo>
                      <a:pt x="15232" y="14996"/>
                      <a:pt x="11822" y="17237"/>
                      <a:pt x="8172" y="17237"/>
                    </a:cubicBezTo>
                    <a:cubicBezTo>
                      <a:pt x="7999" y="17237"/>
                      <a:pt x="7826" y="17232"/>
                      <a:pt x="7653" y="17221"/>
                    </a:cubicBezTo>
                    <a:cubicBezTo>
                      <a:pt x="3860" y="16990"/>
                      <a:pt x="1645" y="13538"/>
                      <a:pt x="1876" y="10140"/>
                    </a:cubicBezTo>
                    <a:cubicBezTo>
                      <a:pt x="2039" y="8101"/>
                      <a:pt x="3290" y="3860"/>
                      <a:pt x="3793"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0" name="Google Shape;5720;p52"/>
              <p:cNvSpPr/>
              <p:nvPr/>
            </p:nvSpPr>
            <p:spPr>
              <a:xfrm>
                <a:off x="4327525" y="901250"/>
                <a:ext cx="222250" cy="235175"/>
              </a:xfrm>
              <a:custGeom>
                <a:avLst/>
                <a:gdLst/>
                <a:ahLst/>
                <a:cxnLst/>
                <a:rect l="l" t="t" r="r" b="b"/>
                <a:pathLst>
                  <a:path w="8890" h="9407" extrusionOk="0">
                    <a:moveTo>
                      <a:pt x="5831" y="1"/>
                    </a:moveTo>
                    <a:lnTo>
                      <a:pt x="5831" y="1"/>
                    </a:lnTo>
                    <a:cubicBezTo>
                      <a:pt x="0" y="3127"/>
                      <a:pt x="2039" y="9067"/>
                      <a:pt x="2039" y="9067"/>
                    </a:cubicBezTo>
                    <a:cubicBezTo>
                      <a:pt x="2363" y="9040"/>
                      <a:pt x="2686" y="9026"/>
                      <a:pt x="3007" y="9026"/>
                    </a:cubicBezTo>
                    <a:cubicBezTo>
                      <a:pt x="3980" y="9026"/>
                      <a:pt x="4928" y="9151"/>
                      <a:pt x="5777" y="9407"/>
                    </a:cubicBezTo>
                    <a:cubicBezTo>
                      <a:pt x="8889" y="3970"/>
                      <a:pt x="5831" y="1"/>
                      <a:pt x="5831" y="1"/>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1" name="Google Shape;5721;p52"/>
              <p:cNvSpPr/>
              <p:nvPr/>
            </p:nvSpPr>
            <p:spPr>
              <a:xfrm>
                <a:off x="4327525" y="901250"/>
                <a:ext cx="150200" cy="226675"/>
              </a:xfrm>
              <a:custGeom>
                <a:avLst/>
                <a:gdLst/>
                <a:ahLst/>
                <a:cxnLst/>
                <a:rect l="l" t="t" r="r" b="b"/>
                <a:pathLst>
                  <a:path w="6008" h="9067" extrusionOk="0">
                    <a:moveTo>
                      <a:pt x="5831" y="1"/>
                    </a:moveTo>
                    <a:cubicBezTo>
                      <a:pt x="0" y="3127"/>
                      <a:pt x="2039" y="9067"/>
                      <a:pt x="2039" y="9067"/>
                    </a:cubicBezTo>
                    <a:lnTo>
                      <a:pt x="2093" y="9067"/>
                    </a:lnTo>
                    <a:cubicBezTo>
                      <a:pt x="6008" y="5846"/>
                      <a:pt x="5831" y="1"/>
                      <a:pt x="5831" y="1"/>
                    </a:cubicBezTo>
                    <a:close/>
                  </a:path>
                </a:pathLst>
              </a:custGeom>
              <a:solidFill>
                <a:srgbClr val="FFABA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2" name="Google Shape;5722;p52"/>
              <p:cNvSpPr/>
              <p:nvPr/>
            </p:nvSpPr>
            <p:spPr>
              <a:xfrm>
                <a:off x="4377125" y="901250"/>
                <a:ext cx="100600" cy="226675"/>
              </a:xfrm>
              <a:custGeom>
                <a:avLst/>
                <a:gdLst/>
                <a:ahLst/>
                <a:cxnLst/>
                <a:rect l="l" t="t" r="r" b="b"/>
                <a:pathLst>
                  <a:path w="4024" h="9067" extrusionOk="0">
                    <a:moveTo>
                      <a:pt x="3847" y="1"/>
                    </a:moveTo>
                    <a:lnTo>
                      <a:pt x="3847" y="1"/>
                    </a:lnTo>
                    <a:cubicBezTo>
                      <a:pt x="2488" y="2162"/>
                      <a:pt x="1" y="8904"/>
                      <a:pt x="1" y="8904"/>
                    </a:cubicBezTo>
                    <a:cubicBezTo>
                      <a:pt x="55" y="9012"/>
                      <a:pt x="55" y="9067"/>
                      <a:pt x="55" y="9067"/>
                    </a:cubicBezTo>
                    <a:lnTo>
                      <a:pt x="109" y="9067"/>
                    </a:lnTo>
                    <a:cubicBezTo>
                      <a:pt x="4024" y="5846"/>
                      <a:pt x="3847" y="1"/>
                      <a:pt x="3847" y="1"/>
                    </a:cubicBezTo>
                    <a:close/>
                  </a:path>
                </a:pathLst>
              </a:custGeom>
              <a:solidFill>
                <a:srgbClr val="EF92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3" name="Google Shape;5723;p52"/>
              <p:cNvSpPr/>
              <p:nvPr/>
            </p:nvSpPr>
            <p:spPr>
              <a:xfrm>
                <a:off x="4598000" y="1263500"/>
                <a:ext cx="242875" cy="81650"/>
              </a:xfrm>
              <a:custGeom>
                <a:avLst/>
                <a:gdLst/>
                <a:ahLst/>
                <a:cxnLst/>
                <a:rect l="l" t="t" r="r" b="b"/>
                <a:pathLst>
                  <a:path w="9715" h="3266" extrusionOk="0">
                    <a:moveTo>
                      <a:pt x="4010" y="1"/>
                    </a:moveTo>
                    <a:cubicBezTo>
                      <a:pt x="2880" y="1"/>
                      <a:pt x="0" y="1264"/>
                      <a:pt x="0" y="1264"/>
                    </a:cubicBezTo>
                    <a:lnTo>
                      <a:pt x="164" y="2338"/>
                    </a:lnTo>
                    <a:cubicBezTo>
                      <a:pt x="2131" y="1332"/>
                      <a:pt x="3271" y="1131"/>
                      <a:pt x="4064" y="1131"/>
                    </a:cubicBezTo>
                    <a:cubicBezTo>
                      <a:pt x="4481" y="1131"/>
                      <a:pt x="4802" y="1186"/>
                      <a:pt x="5098" y="1210"/>
                    </a:cubicBezTo>
                    <a:cubicBezTo>
                      <a:pt x="5940" y="1210"/>
                      <a:pt x="7082" y="3018"/>
                      <a:pt x="8319" y="3249"/>
                    </a:cubicBezTo>
                    <a:cubicBezTo>
                      <a:pt x="8405" y="3260"/>
                      <a:pt x="8487" y="3265"/>
                      <a:pt x="8563" y="3265"/>
                    </a:cubicBezTo>
                    <a:cubicBezTo>
                      <a:pt x="9591" y="3265"/>
                      <a:pt x="9714" y="2295"/>
                      <a:pt x="9284" y="1713"/>
                    </a:cubicBezTo>
                    <a:cubicBezTo>
                      <a:pt x="9175" y="1604"/>
                      <a:pt x="8999" y="1427"/>
                      <a:pt x="8835" y="1264"/>
                    </a:cubicBezTo>
                    <a:cubicBezTo>
                      <a:pt x="8796" y="1798"/>
                      <a:pt x="8540" y="2275"/>
                      <a:pt x="8121" y="2275"/>
                    </a:cubicBezTo>
                    <a:cubicBezTo>
                      <a:pt x="7965" y="2275"/>
                      <a:pt x="7785" y="2208"/>
                      <a:pt x="7585" y="2053"/>
                    </a:cubicBezTo>
                    <a:cubicBezTo>
                      <a:pt x="6851" y="1482"/>
                      <a:pt x="5206" y="190"/>
                      <a:pt x="4187" y="14"/>
                    </a:cubicBezTo>
                    <a:cubicBezTo>
                      <a:pt x="4134" y="5"/>
                      <a:pt x="4075" y="1"/>
                      <a:pt x="4010" y="1"/>
                    </a:cubicBezTo>
                    <a:close/>
                  </a:path>
                </a:pathLst>
              </a:custGeom>
              <a:solidFill>
                <a:srgbClr val="3D21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4" name="Google Shape;5724;p52"/>
              <p:cNvSpPr/>
              <p:nvPr/>
            </p:nvSpPr>
            <p:spPr>
              <a:xfrm>
                <a:off x="4447800" y="869300"/>
                <a:ext cx="337125" cy="318100"/>
              </a:xfrm>
              <a:custGeom>
                <a:avLst/>
                <a:gdLst/>
                <a:ahLst/>
                <a:cxnLst/>
                <a:rect l="l" t="t" r="r" b="b"/>
                <a:pathLst>
                  <a:path w="13485" h="12724" extrusionOk="0">
                    <a:moveTo>
                      <a:pt x="4528" y="1"/>
                    </a:moveTo>
                    <a:cubicBezTo>
                      <a:pt x="4443" y="1"/>
                      <a:pt x="4353" y="14"/>
                      <a:pt x="4255" y="42"/>
                    </a:cubicBezTo>
                    <a:cubicBezTo>
                      <a:pt x="3290" y="327"/>
                      <a:pt x="3344" y="1224"/>
                      <a:pt x="3684" y="2366"/>
                    </a:cubicBezTo>
                    <a:cubicBezTo>
                      <a:pt x="4024" y="3494"/>
                      <a:pt x="4255" y="4908"/>
                      <a:pt x="3793" y="5139"/>
                    </a:cubicBezTo>
                    <a:cubicBezTo>
                      <a:pt x="3759" y="5161"/>
                      <a:pt x="3723" y="5171"/>
                      <a:pt x="3685" y="5171"/>
                    </a:cubicBezTo>
                    <a:cubicBezTo>
                      <a:pt x="3234" y="5171"/>
                      <a:pt x="2580" y="3686"/>
                      <a:pt x="2216" y="3209"/>
                    </a:cubicBezTo>
                    <a:cubicBezTo>
                      <a:pt x="2022" y="2997"/>
                      <a:pt x="1729" y="2863"/>
                      <a:pt x="1455" y="2863"/>
                    </a:cubicBezTo>
                    <a:cubicBezTo>
                      <a:pt x="1077" y="2863"/>
                      <a:pt x="735" y="3118"/>
                      <a:pt x="735" y="3780"/>
                    </a:cubicBezTo>
                    <a:cubicBezTo>
                      <a:pt x="680" y="4908"/>
                      <a:pt x="2040" y="6213"/>
                      <a:pt x="1931" y="6947"/>
                    </a:cubicBezTo>
                    <a:cubicBezTo>
                      <a:pt x="1754" y="7681"/>
                      <a:pt x="1931" y="8700"/>
                      <a:pt x="1" y="11024"/>
                    </a:cubicBezTo>
                    <a:lnTo>
                      <a:pt x="1876" y="12723"/>
                    </a:lnTo>
                    <a:cubicBezTo>
                      <a:pt x="1876" y="12723"/>
                      <a:pt x="3521" y="10345"/>
                      <a:pt x="4133" y="10345"/>
                    </a:cubicBezTo>
                    <a:cubicBezTo>
                      <a:pt x="4382" y="10345"/>
                      <a:pt x="5243" y="10420"/>
                      <a:pt x="6169" y="10420"/>
                    </a:cubicBezTo>
                    <a:cubicBezTo>
                      <a:pt x="7365" y="10420"/>
                      <a:pt x="8668" y="10294"/>
                      <a:pt x="8890" y="9720"/>
                    </a:cubicBezTo>
                    <a:cubicBezTo>
                      <a:pt x="9352" y="8755"/>
                      <a:pt x="8156" y="8755"/>
                      <a:pt x="7028" y="8646"/>
                    </a:cubicBezTo>
                    <a:cubicBezTo>
                      <a:pt x="5900" y="8591"/>
                      <a:pt x="4989" y="7912"/>
                      <a:pt x="6008" y="7626"/>
                    </a:cubicBezTo>
                    <a:cubicBezTo>
                      <a:pt x="7082" y="7341"/>
                      <a:pt x="9638" y="6784"/>
                      <a:pt x="10589" y="5982"/>
                    </a:cubicBezTo>
                    <a:cubicBezTo>
                      <a:pt x="11394" y="5324"/>
                      <a:pt x="10904" y="4582"/>
                      <a:pt x="10088" y="4582"/>
                    </a:cubicBezTo>
                    <a:cubicBezTo>
                      <a:pt x="9926" y="4582"/>
                      <a:pt x="9750" y="4611"/>
                      <a:pt x="9570" y="4677"/>
                    </a:cubicBezTo>
                    <a:cubicBezTo>
                      <a:pt x="8828" y="4945"/>
                      <a:pt x="8110" y="5154"/>
                      <a:pt x="7639" y="5154"/>
                    </a:cubicBezTo>
                    <a:cubicBezTo>
                      <a:pt x="7394" y="5154"/>
                      <a:pt x="7216" y="5097"/>
                      <a:pt x="7137" y="4962"/>
                    </a:cubicBezTo>
                    <a:cubicBezTo>
                      <a:pt x="6742" y="4228"/>
                      <a:pt x="7653" y="3494"/>
                      <a:pt x="8673" y="3318"/>
                    </a:cubicBezTo>
                    <a:cubicBezTo>
                      <a:pt x="9692" y="3155"/>
                      <a:pt x="11785" y="3046"/>
                      <a:pt x="12628" y="2421"/>
                    </a:cubicBezTo>
                    <a:cubicBezTo>
                      <a:pt x="13484" y="1795"/>
                      <a:pt x="13430" y="96"/>
                      <a:pt x="11051" y="42"/>
                    </a:cubicBezTo>
                    <a:cubicBezTo>
                      <a:pt x="11005" y="41"/>
                      <a:pt x="10959" y="40"/>
                      <a:pt x="10914" y="40"/>
                    </a:cubicBezTo>
                    <a:cubicBezTo>
                      <a:pt x="8631" y="40"/>
                      <a:pt x="7586" y="1361"/>
                      <a:pt x="6919" y="2081"/>
                    </a:cubicBezTo>
                    <a:cubicBezTo>
                      <a:pt x="6530" y="2462"/>
                      <a:pt x="6223" y="2646"/>
                      <a:pt x="6009" y="2646"/>
                    </a:cubicBezTo>
                    <a:cubicBezTo>
                      <a:pt x="5812" y="2646"/>
                      <a:pt x="5695" y="2490"/>
                      <a:pt x="5669" y="2190"/>
                    </a:cubicBezTo>
                    <a:cubicBezTo>
                      <a:pt x="5619" y="1616"/>
                      <a:pt x="5466" y="1"/>
                      <a:pt x="4528" y="1"/>
                    </a:cubicBezTo>
                    <a:close/>
                  </a:path>
                </a:pathLst>
              </a:custGeom>
              <a:solidFill>
                <a:srgbClr val="6B3C1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5" name="Google Shape;5725;p52"/>
              <p:cNvSpPr/>
              <p:nvPr/>
            </p:nvSpPr>
            <p:spPr>
              <a:xfrm>
                <a:off x="4449175" y="940850"/>
                <a:ext cx="67975" cy="212575"/>
              </a:xfrm>
              <a:custGeom>
                <a:avLst/>
                <a:gdLst/>
                <a:ahLst/>
                <a:cxnLst/>
                <a:rect l="l" t="t" r="r" b="b"/>
                <a:pathLst>
                  <a:path w="2719" h="8503" extrusionOk="0">
                    <a:moveTo>
                      <a:pt x="1400" y="1"/>
                    </a:moveTo>
                    <a:cubicBezTo>
                      <a:pt x="1022" y="1"/>
                      <a:pt x="680" y="256"/>
                      <a:pt x="680" y="918"/>
                    </a:cubicBezTo>
                    <a:cubicBezTo>
                      <a:pt x="625" y="2046"/>
                      <a:pt x="1985" y="3351"/>
                      <a:pt x="1876" y="4085"/>
                    </a:cubicBezTo>
                    <a:cubicBezTo>
                      <a:pt x="1699" y="4819"/>
                      <a:pt x="1876" y="5784"/>
                      <a:pt x="0" y="8162"/>
                    </a:cubicBezTo>
                    <a:lnTo>
                      <a:pt x="911" y="8502"/>
                    </a:lnTo>
                    <a:cubicBezTo>
                      <a:pt x="911" y="8502"/>
                      <a:pt x="2719" y="5961"/>
                      <a:pt x="2719" y="5050"/>
                    </a:cubicBezTo>
                    <a:cubicBezTo>
                      <a:pt x="2719" y="4139"/>
                      <a:pt x="1930" y="2494"/>
                      <a:pt x="1536" y="1761"/>
                    </a:cubicBezTo>
                    <a:cubicBezTo>
                      <a:pt x="1201" y="1136"/>
                      <a:pt x="1643" y="836"/>
                      <a:pt x="2168" y="836"/>
                    </a:cubicBezTo>
                    <a:cubicBezTo>
                      <a:pt x="2259" y="836"/>
                      <a:pt x="2354" y="845"/>
                      <a:pt x="2447" y="863"/>
                    </a:cubicBezTo>
                    <a:cubicBezTo>
                      <a:pt x="2324" y="632"/>
                      <a:pt x="2216" y="456"/>
                      <a:pt x="2161" y="347"/>
                    </a:cubicBezTo>
                    <a:cubicBezTo>
                      <a:pt x="1967" y="135"/>
                      <a:pt x="1674" y="1"/>
                      <a:pt x="1400" y="1"/>
                    </a:cubicBezTo>
                    <a:close/>
                  </a:path>
                </a:pathLst>
              </a:custGeom>
              <a:solidFill>
                <a:srgbClr val="3D210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6" name="Google Shape;5726;p52"/>
              <p:cNvSpPr/>
              <p:nvPr/>
            </p:nvSpPr>
            <p:spPr>
              <a:xfrm>
                <a:off x="4049900" y="1126600"/>
                <a:ext cx="889300" cy="418175"/>
              </a:xfrm>
              <a:custGeom>
                <a:avLst/>
                <a:gdLst/>
                <a:ahLst/>
                <a:cxnLst/>
                <a:rect l="l" t="t" r="r" b="b"/>
                <a:pathLst>
                  <a:path w="35572" h="16727" extrusionOk="0">
                    <a:moveTo>
                      <a:pt x="14184" y="0"/>
                    </a:moveTo>
                    <a:cubicBezTo>
                      <a:pt x="11329" y="0"/>
                      <a:pt x="8377" y="1189"/>
                      <a:pt x="7476" y="3288"/>
                    </a:cubicBezTo>
                    <a:cubicBezTo>
                      <a:pt x="6498" y="5582"/>
                      <a:pt x="5826" y="7717"/>
                      <a:pt x="3923" y="7717"/>
                    </a:cubicBezTo>
                    <a:cubicBezTo>
                      <a:pt x="3526" y="7717"/>
                      <a:pt x="3074" y="7624"/>
                      <a:pt x="2556" y="7420"/>
                    </a:cubicBezTo>
                    <a:lnTo>
                      <a:pt x="462" y="8779"/>
                    </a:lnTo>
                    <a:cubicBezTo>
                      <a:pt x="462" y="8779"/>
                      <a:pt x="0" y="10587"/>
                      <a:pt x="1142" y="12000"/>
                    </a:cubicBezTo>
                    <a:cubicBezTo>
                      <a:pt x="2270" y="13482"/>
                      <a:pt x="5097" y="13822"/>
                      <a:pt x="5097" y="13822"/>
                    </a:cubicBezTo>
                    <a:cubicBezTo>
                      <a:pt x="5097" y="13822"/>
                      <a:pt x="8776" y="16726"/>
                      <a:pt x="13524" y="16726"/>
                    </a:cubicBezTo>
                    <a:cubicBezTo>
                      <a:pt x="15728" y="16726"/>
                      <a:pt x="18162" y="16101"/>
                      <a:pt x="20565" y="14270"/>
                    </a:cubicBezTo>
                    <a:cubicBezTo>
                      <a:pt x="20565" y="14270"/>
                      <a:pt x="22587" y="15361"/>
                      <a:pt x="25529" y="15361"/>
                    </a:cubicBezTo>
                    <a:cubicBezTo>
                      <a:pt x="28353" y="15361"/>
                      <a:pt x="32024" y="14357"/>
                      <a:pt x="35571" y="10424"/>
                    </a:cubicBezTo>
                    <a:cubicBezTo>
                      <a:pt x="35571" y="10424"/>
                      <a:pt x="33303" y="8013"/>
                      <a:pt x="27892" y="8013"/>
                    </a:cubicBezTo>
                    <a:cubicBezTo>
                      <a:pt x="26408" y="8013"/>
                      <a:pt x="24688" y="8194"/>
                      <a:pt x="22713" y="8657"/>
                    </a:cubicBezTo>
                    <a:cubicBezTo>
                      <a:pt x="22713" y="8657"/>
                      <a:pt x="23392" y="2486"/>
                      <a:pt x="16882" y="393"/>
                    </a:cubicBezTo>
                    <a:cubicBezTo>
                      <a:pt x="16043" y="128"/>
                      <a:pt x="15119" y="0"/>
                      <a:pt x="1418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7" name="Google Shape;5727;p52"/>
              <p:cNvSpPr/>
              <p:nvPr/>
            </p:nvSpPr>
            <p:spPr>
              <a:xfrm>
                <a:off x="4362850" y="1295650"/>
                <a:ext cx="59500" cy="79400"/>
              </a:xfrm>
              <a:custGeom>
                <a:avLst/>
                <a:gdLst/>
                <a:ahLst/>
                <a:cxnLst/>
                <a:rect l="l" t="t" r="r" b="b"/>
                <a:pathLst>
                  <a:path w="2380" h="3176" extrusionOk="0">
                    <a:moveTo>
                      <a:pt x="1398" y="1"/>
                    </a:moveTo>
                    <a:cubicBezTo>
                      <a:pt x="931" y="1"/>
                      <a:pt x="435" y="538"/>
                      <a:pt x="232" y="1337"/>
                    </a:cubicBezTo>
                    <a:cubicBezTo>
                      <a:pt x="1" y="2180"/>
                      <a:pt x="232" y="3036"/>
                      <a:pt x="735" y="3145"/>
                    </a:cubicBezTo>
                    <a:cubicBezTo>
                      <a:pt x="800" y="3166"/>
                      <a:pt x="866" y="3175"/>
                      <a:pt x="933" y="3175"/>
                    </a:cubicBezTo>
                    <a:cubicBezTo>
                      <a:pt x="1444" y="3175"/>
                      <a:pt x="1957" y="2598"/>
                      <a:pt x="2162" y="1840"/>
                    </a:cubicBezTo>
                    <a:cubicBezTo>
                      <a:pt x="2379" y="998"/>
                      <a:pt x="2162" y="141"/>
                      <a:pt x="1591" y="33"/>
                    </a:cubicBezTo>
                    <a:cubicBezTo>
                      <a:pt x="1528" y="11"/>
                      <a:pt x="1463" y="1"/>
                      <a:pt x="139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8" name="Google Shape;5728;p52"/>
              <p:cNvSpPr/>
              <p:nvPr/>
            </p:nvSpPr>
            <p:spPr>
              <a:xfrm>
                <a:off x="4394125" y="1306300"/>
                <a:ext cx="25500" cy="25525"/>
              </a:xfrm>
              <a:custGeom>
                <a:avLst/>
                <a:gdLst/>
                <a:ahLst/>
                <a:cxnLst/>
                <a:rect l="l" t="t" r="r" b="b"/>
                <a:pathLst>
                  <a:path w="1020" h="1021" extrusionOk="0">
                    <a:moveTo>
                      <a:pt x="449" y="1"/>
                    </a:moveTo>
                    <a:cubicBezTo>
                      <a:pt x="231" y="1"/>
                      <a:pt x="0" y="286"/>
                      <a:pt x="0" y="572"/>
                    </a:cubicBezTo>
                    <a:cubicBezTo>
                      <a:pt x="55" y="857"/>
                      <a:pt x="286" y="1020"/>
                      <a:pt x="571" y="1020"/>
                    </a:cubicBezTo>
                    <a:cubicBezTo>
                      <a:pt x="843" y="966"/>
                      <a:pt x="1020" y="735"/>
                      <a:pt x="1020" y="449"/>
                    </a:cubicBezTo>
                    <a:cubicBezTo>
                      <a:pt x="1020" y="177"/>
                      <a:pt x="734" y="1"/>
                      <a:pt x="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29" name="Google Shape;5729;p52"/>
              <p:cNvSpPr/>
              <p:nvPr/>
            </p:nvSpPr>
            <p:spPr>
              <a:xfrm>
                <a:off x="4057025" y="1347425"/>
                <a:ext cx="507025" cy="197350"/>
              </a:xfrm>
              <a:custGeom>
                <a:avLst/>
                <a:gdLst/>
                <a:ahLst/>
                <a:cxnLst/>
                <a:rect l="l" t="t" r="r" b="b"/>
                <a:pathLst>
                  <a:path w="20281" h="7894" extrusionOk="0">
                    <a:moveTo>
                      <a:pt x="517" y="0"/>
                    </a:moveTo>
                    <a:cubicBezTo>
                      <a:pt x="517" y="0"/>
                      <a:pt x="340" y="109"/>
                      <a:pt x="123" y="286"/>
                    </a:cubicBezTo>
                    <a:cubicBezTo>
                      <a:pt x="1" y="911"/>
                      <a:pt x="1" y="2148"/>
                      <a:pt x="857" y="3167"/>
                    </a:cubicBezTo>
                    <a:cubicBezTo>
                      <a:pt x="1985" y="4649"/>
                      <a:pt x="4812" y="4989"/>
                      <a:pt x="4812" y="4989"/>
                    </a:cubicBezTo>
                    <a:cubicBezTo>
                      <a:pt x="4812" y="4989"/>
                      <a:pt x="8491" y="7893"/>
                      <a:pt x="13239" y="7893"/>
                    </a:cubicBezTo>
                    <a:cubicBezTo>
                      <a:pt x="15443" y="7893"/>
                      <a:pt x="17877" y="7268"/>
                      <a:pt x="20280" y="5437"/>
                    </a:cubicBezTo>
                    <a:lnTo>
                      <a:pt x="20280" y="5437"/>
                    </a:lnTo>
                    <a:cubicBezTo>
                      <a:pt x="17613" y="6194"/>
                      <a:pt x="15357" y="6482"/>
                      <a:pt x="13468" y="6482"/>
                    </a:cubicBezTo>
                    <a:cubicBezTo>
                      <a:pt x="7451" y="6482"/>
                      <a:pt x="5152" y="3562"/>
                      <a:pt x="5152" y="3562"/>
                    </a:cubicBezTo>
                    <a:cubicBezTo>
                      <a:pt x="5099" y="3566"/>
                      <a:pt x="5045" y="3568"/>
                      <a:pt x="4992" y="3568"/>
                    </a:cubicBezTo>
                    <a:cubicBezTo>
                      <a:pt x="2735" y="3568"/>
                      <a:pt x="517" y="0"/>
                      <a:pt x="517" y="0"/>
                    </a:cubicBezTo>
                    <a:close/>
                  </a:path>
                </a:pathLst>
              </a:custGeom>
              <a:solidFill>
                <a:srgbClr val="DD94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0" name="Google Shape;5730;p52"/>
              <p:cNvSpPr/>
              <p:nvPr/>
            </p:nvSpPr>
            <p:spPr>
              <a:xfrm>
                <a:off x="4564025" y="1465075"/>
                <a:ext cx="137875" cy="45150"/>
              </a:xfrm>
              <a:custGeom>
                <a:avLst/>
                <a:gdLst/>
                <a:ahLst/>
                <a:cxnLst/>
                <a:rect l="l" t="t" r="r" b="b"/>
                <a:pathLst>
                  <a:path w="5515" h="1806" extrusionOk="0">
                    <a:moveTo>
                      <a:pt x="3961" y="1"/>
                    </a:moveTo>
                    <a:cubicBezTo>
                      <a:pt x="3173" y="1"/>
                      <a:pt x="1908" y="214"/>
                      <a:pt x="0" y="731"/>
                    </a:cubicBezTo>
                    <a:cubicBezTo>
                      <a:pt x="0" y="731"/>
                      <a:pt x="1754" y="1696"/>
                      <a:pt x="4309" y="1805"/>
                    </a:cubicBezTo>
                    <a:cubicBezTo>
                      <a:pt x="5211" y="831"/>
                      <a:pt x="5514" y="1"/>
                      <a:pt x="3961" y="1"/>
                    </a:cubicBezTo>
                    <a:close/>
                  </a:path>
                </a:pathLst>
              </a:custGeom>
              <a:solidFill>
                <a:srgbClr val="BC5B0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1" name="Google Shape;5731;p52"/>
              <p:cNvSpPr/>
              <p:nvPr/>
            </p:nvSpPr>
            <p:spPr>
              <a:xfrm>
                <a:off x="4564025" y="1379900"/>
                <a:ext cx="375175" cy="130725"/>
              </a:xfrm>
              <a:custGeom>
                <a:avLst/>
                <a:gdLst/>
                <a:ahLst/>
                <a:cxnLst/>
                <a:rect l="l" t="t" r="r" b="b"/>
                <a:pathLst>
                  <a:path w="15007" h="5229" extrusionOk="0">
                    <a:moveTo>
                      <a:pt x="12126" y="0"/>
                    </a:moveTo>
                    <a:cubicBezTo>
                      <a:pt x="5649" y="0"/>
                      <a:pt x="0" y="4138"/>
                      <a:pt x="0" y="4138"/>
                    </a:cubicBezTo>
                    <a:cubicBezTo>
                      <a:pt x="0" y="4138"/>
                      <a:pt x="2022" y="5229"/>
                      <a:pt x="4964" y="5229"/>
                    </a:cubicBezTo>
                    <a:cubicBezTo>
                      <a:pt x="7788" y="5229"/>
                      <a:pt x="11459" y="4225"/>
                      <a:pt x="15006" y="292"/>
                    </a:cubicBezTo>
                    <a:cubicBezTo>
                      <a:pt x="14038" y="89"/>
                      <a:pt x="13073" y="0"/>
                      <a:pt x="12126"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2" name="Google Shape;5732;p52"/>
              <p:cNvSpPr/>
              <p:nvPr/>
            </p:nvSpPr>
            <p:spPr>
              <a:xfrm>
                <a:off x="3990425" y="1229650"/>
                <a:ext cx="139000" cy="133625"/>
              </a:xfrm>
              <a:custGeom>
                <a:avLst/>
                <a:gdLst/>
                <a:ahLst/>
                <a:cxnLst/>
                <a:rect l="l" t="t" r="r" b="b"/>
                <a:pathLst>
                  <a:path w="5560" h="5345" extrusionOk="0">
                    <a:moveTo>
                      <a:pt x="2760" y="1"/>
                    </a:moveTo>
                    <a:cubicBezTo>
                      <a:pt x="2693" y="1"/>
                      <a:pt x="2624" y="3"/>
                      <a:pt x="2556" y="9"/>
                    </a:cubicBezTo>
                    <a:cubicBezTo>
                      <a:pt x="1088" y="185"/>
                      <a:pt x="1" y="1422"/>
                      <a:pt x="123" y="2904"/>
                    </a:cubicBezTo>
                    <a:cubicBezTo>
                      <a:pt x="227" y="4303"/>
                      <a:pt x="1417" y="5344"/>
                      <a:pt x="2800" y="5344"/>
                    </a:cubicBezTo>
                    <a:cubicBezTo>
                      <a:pt x="2868" y="5344"/>
                      <a:pt x="2936" y="5342"/>
                      <a:pt x="3004" y="5337"/>
                    </a:cubicBezTo>
                    <a:cubicBezTo>
                      <a:pt x="4486" y="5214"/>
                      <a:pt x="5560" y="3923"/>
                      <a:pt x="5437" y="2442"/>
                    </a:cubicBezTo>
                    <a:cubicBezTo>
                      <a:pt x="5334" y="1042"/>
                      <a:pt x="4143" y="1"/>
                      <a:pt x="27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3" name="Google Shape;5733;p52"/>
              <p:cNvSpPr/>
              <p:nvPr/>
            </p:nvSpPr>
            <p:spPr>
              <a:xfrm>
                <a:off x="3992125" y="1241075"/>
                <a:ext cx="103325" cy="122200"/>
              </a:xfrm>
              <a:custGeom>
                <a:avLst/>
                <a:gdLst/>
                <a:ahLst/>
                <a:cxnLst/>
                <a:rect l="l" t="t" r="r" b="b"/>
                <a:pathLst>
                  <a:path w="4133" h="4888" extrusionOk="0">
                    <a:moveTo>
                      <a:pt x="1237" y="0"/>
                    </a:moveTo>
                    <a:cubicBezTo>
                      <a:pt x="449" y="517"/>
                      <a:pt x="1" y="1482"/>
                      <a:pt x="55" y="2447"/>
                    </a:cubicBezTo>
                    <a:cubicBezTo>
                      <a:pt x="159" y="3846"/>
                      <a:pt x="1349" y="4887"/>
                      <a:pt x="2732" y="4887"/>
                    </a:cubicBezTo>
                    <a:cubicBezTo>
                      <a:pt x="2800" y="4887"/>
                      <a:pt x="2868" y="4885"/>
                      <a:pt x="2936" y="4880"/>
                    </a:cubicBezTo>
                    <a:cubicBezTo>
                      <a:pt x="3399" y="4825"/>
                      <a:pt x="3793" y="4703"/>
                      <a:pt x="4133" y="4485"/>
                    </a:cubicBezTo>
                    <a:cubicBezTo>
                      <a:pt x="680" y="3969"/>
                      <a:pt x="1237" y="68"/>
                      <a:pt x="1237"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4" name="Google Shape;5734;p52"/>
              <p:cNvSpPr/>
              <p:nvPr/>
            </p:nvSpPr>
            <p:spPr>
              <a:xfrm>
                <a:off x="4564025" y="1379900"/>
                <a:ext cx="375175" cy="103475"/>
              </a:xfrm>
              <a:custGeom>
                <a:avLst/>
                <a:gdLst/>
                <a:ahLst/>
                <a:cxnLst/>
                <a:rect l="l" t="t" r="r" b="b"/>
                <a:pathLst>
                  <a:path w="15007" h="4139" extrusionOk="0">
                    <a:moveTo>
                      <a:pt x="12126" y="0"/>
                    </a:moveTo>
                    <a:cubicBezTo>
                      <a:pt x="5649" y="0"/>
                      <a:pt x="0" y="4138"/>
                      <a:pt x="0" y="4138"/>
                    </a:cubicBezTo>
                    <a:cubicBezTo>
                      <a:pt x="0" y="4138"/>
                      <a:pt x="8512" y="286"/>
                      <a:pt x="14608" y="286"/>
                    </a:cubicBezTo>
                    <a:cubicBezTo>
                      <a:pt x="14742" y="286"/>
                      <a:pt x="14875" y="288"/>
                      <a:pt x="15006" y="292"/>
                    </a:cubicBezTo>
                    <a:cubicBezTo>
                      <a:pt x="14038" y="89"/>
                      <a:pt x="13073" y="0"/>
                      <a:pt x="12126" y="0"/>
                    </a:cubicBezTo>
                    <a:close/>
                  </a:path>
                </a:pathLst>
              </a:custGeom>
              <a:solidFill>
                <a:srgbClr val="EF92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5" name="Google Shape;5735;p52"/>
              <p:cNvSpPr/>
              <p:nvPr/>
            </p:nvSpPr>
            <p:spPr>
              <a:xfrm>
                <a:off x="5484225" y="2515325"/>
                <a:ext cx="32625" cy="150225"/>
              </a:xfrm>
              <a:custGeom>
                <a:avLst/>
                <a:gdLst/>
                <a:ahLst/>
                <a:cxnLst/>
                <a:rect l="l" t="t" r="r" b="b"/>
                <a:pathLst>
                  <a:path w="1305" h="6009" extrusionOk="0">
                    <a:moveTo>
                      <a:pt x="0" y="1"/>
                    </a:moveTo>
                    <a:cubicBezTo>
                      <a:pt x="0" y="1"/>
                      <a:pt x="734" y="4024"/>
                      <a:pt x="0" y="6009"/>
                    </a:cubicBezTo>
                    <a:cubicBezTo>
                      <a:pt x="462" y="5846"/>
                      <a:pt x="856" y="5615"/>
                      <a:pt x="1142" y="5275"/>
                    </a:cubicBezTo>
                    <a:cubicBezTo>
                      <a:pt x="1142" y="5275"/>
                      <a:pt x="1305" y="3005"/>
                      <a:pt x="462" y="69"/>
                    </a:cubicBezTo>
                    <a:lnTo>
                      <a:pt x="0" y="1"/>
                    </a:lnTo>
                    <a:close/>
                  </a:path>
                </a:pathLst>
              </a:custGeom>
              <a:solidFill>
                <a:srgbClr val="602F0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6" name="Google Shape;5736;p52"/>
              <p:cNvSpPr/>
              <p:nvPr/>
            </p:nvSpPr>
            <p:spPr>
              <a:xfrm>
                <a:off x="4775050" y="1964550"/>
                <a:ext cx="67975" cy="27425"/>
              </a:xfrm>
              <a:custGeom>
                <a:avLst/>
                <a:gdLst/>
                <a:ahLst/>
                <a:cxnLst/>
                <a:rect l="l" t="t" r="r" b="b"/>
                <a:pathLst>
                  <a:path w="2719" h="1097" extrusionOk="0">
                    <a:moveTo>
                      <a:pt x="1617" y="1"/>
                    </a:moveTo>
                    <a:cubicBezTo>
                      <a:pt x="1533" y="1"/>
                      <a:pt x="1447" y="4"/>
                      <a:pt x="1359" y="13"/>
                    </a:cubicBezTo>
                    <a:cubicBezTo>
                      <a:pt x="625" y="121"/>
                      <a:pt x="0" y="407"/>
                      <a:pt x="54" y="692"/>
                    </a:cubicBezTo>
                    <a:cubicBezTo>
                      <a:pt x="54" y="931"/>
                      <a:pt x="536" y="1096"/>
                      <a:pt x="1151" y="1096"/>
                    </a:cubicBezTo>
                    <a:cubicBezTo>
                      <a:pt x="1236" y="1096"/>
                      <a:pt x="1324" y="1093"/>
                      <a:pt x="1414" y="1086"/>
                    </a:cubicBezTo>
                    <a:cubicBezTo>
                      <a:pt x="2148" y="1032"/>
                      <a:pt x="2719" y="747"/>
                      <a:pt x="2719" y="461"/>
                    </a:cubicBezTo>
                    <a:cubicBezTo>
                      <a:pt x="2719" y="210"/>
                      <a:pt x="2234" y="1"/>
                      <a:pt x="1617" y="1"/>
                    </a:cubicBezTo>
                    <a:close/>
                  </a:path>
                </a:pathLst>
              </a:custGeom>
              <a:solidFill>
                <a:srgbClr val="E29A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7" name="Google Shape;5737;p52"/>
              <p:cNvSpPr/>
              <p:nvPr/>
            </p:nvSpPr>
            <p:spPr>
              <a:xfrm>
                <a:off x="4869850" y="1930500"/>
                <a:ext cx="67975" cy="27450"/>
              </a:xfrm>
              <a:custGeom>
                <a:avLst/>
                <a:gdLst/>
                <a:ahLst/>
                <a:cxnLst/>
                <a:rect l="l" t="t" r="r" b="b"/>
                <a:pathLst>
                  <a:path w="2719" h="1098" extrusionOk="0">
                    <a:moveTo>
                      <a:pt x="1616" y="1"/>
                    </a:moveTo>
                    <a:cubicBezTo>
                      <a:pt x="1515" y="1"/>
                      <a:pt x="1411" y="5"/>
                      <a:pt x="1305" y="15"/>
                    </a:cubicBezTo>
                    <a:cubicBezTo>
                      <a:pt x="571" y="70"/>
                      <a:pt x="0" y="355"/>
                      <a:pt x="55" y="627"/>
                    </a:cubicBezTo>
                    <a:cubicBezTo>
                      <a:pt x="55" y="884"/>
                      <a:pt x="562" y="1097"/>
                      <a:pt x="1199" y="1097"/>
                    </a:cubicBezTo>
                    <a:cubicBezTo>
                      <a:pt x="1269" y="1097"/>
                      <a:pt x="1341" y="1094"/>
                      <a:pt x="1414" y="1089"/>
                    </a:cubicBezTo>
                    <a:cubicBezTo>
                      <a:pt x="2148" y="967"/>
                      <a:pt x="2719" y="695"/>
                      <a:pt x="2719" y="409"/>
                    </a:cubicBezTo>
                    <a:cubicBezTo>
                      <a:pt x="2672" y="165"/>
                      <a:pt x="2208" y="1"/>
                      <a:pt x="1616" y="1"/>
                    </a:cubicBezTo>
                    <a:close/>
                  </a:path>
                </a:pathLst>
              </a:custGeom>
              <a:solidFill>
                <a:srgbClr val="E29A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8" name="Google Shape;5738;p52"/>
              <p:cNvSpPr/>
              <p:nvPr/>
            </p:nvSpPr>
            <p:spPr>
              <a:xfrm>
                <a:off x="4890925" y="1989975"/>
                <a:ext cx="67975" cy="27425"/>
              </a:xfrm>
              <a:custGeom>
                <a:avLst/>
                <a:gdLst/>
                <a:ahLst/>
                <a:cxnLst/>
                <a:rect l="l" t="t" r="r" b="b"/>
                <a:pathLst>
                  <a:path w="2719" h="1097" extrusionOk="0">
                    <a:moveTo>
                      <a:pt x="1615" y="0"/>
                    </a:moveTo>
                    <a:cubicBezTo>
                      <a:pt x="1515" y="0"/>
                      <a:pt x="1411" y="5"/>
                      <a:pt x="1305" y="15"/>
                    </a:cubicBezTo>
                    <a:cubicBezTo>
                      <a:pt x="571" y="69"/>
                      <a:pt x="0" y="355"/>
                      <a:pt x="0" y="627"/>
                    </a:cubicBezTo>
                    <a:cubicBezTo>
                      <a:pt x="61" y="884"/>
                      <a:pt x="519" y="1097"/>
                      <a:pt x="1146" y="1097"/>
                    </a:cubicBezTo>
                    <a:cubicBezTo>
                      <a:pt x="1215" y="1097"/>
                      <a:pt x="1286" y="1094"/>
                      <a:pt x="1359" y="1089"/>
                    </a:cubicBezTo>
                    <a:cubicBezTo>
                      <a:pt x="2161" y="966"/>
                      <a:pt x="2718" y="695"/>
                      <a:pt x="2664" y="409"/>
                    </a:cubicBezTo>
                    <a:cubicBezTo>
                      <a:pt x="2664" y="165"/>
                      <a:pt x="2207" y="0"/>
                      <a:pt x="1615" y="0"/>
                    </a:cubicBezTo>
                    <a:close/>
                  </a:path>
                </a:pathLst>
              </a:custGeom>
              <a:solidFill>
                <a:srgbClr val="E29A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39" name="Google Shape;5739;p52"/>
              <p:cNvSpPr/>
              <p:nvPr/>
            </p:nvSpPr>
            <p:spPr>
              <a:xfrm>
                <a:off x="4187525" y="1614850"/>
                <a:ext cx="307200" cy="80525"/>
              </a:xfrm>
              <a:custGeom>
                <a:avLst/>
                <a:gdLst/>
                <a:ahLst/>
                <a:cxnLst/>
                <a:rect l="l" t="t" r="r" b="b"/>
                <a:pathLst>
                  <a:path w="12288" h="3221" extrusionOk="0">
                    <a:moveTo>
                      <a:pt x="1577" y="1"/>
                    </a:moveTo>
                    <a:cubicBezTo>
                      <a:pt x="503" y="286"/>
                      <a:pt x="0" y="2216"/>
                      <a:pt x="0" y="2216"/>
                    </a:cubicBezTo>
                    <a:cubicBezTo>
                      <a:pt x="742" y="3074"/>
                      <a:pt x="5574" y="3221"/>
                      <a:pt x="8796" y="3221"/>
                    </a:cubicBezTo>
                    <a:cubicBezTo>
                      <a:pt x="10475" y="3221"/>
                      <a:pt x="11717" y="3181"/>
                      <a:pt x="11717" y="3181"/>
                    </a:cubicBezTo>
                    <a:lnTo>
                      <a:pt x="12287" y="571"/>
                    </a:lnTo>
                    <a:lnTo>
                      <a:pt x="12287" y="571"/>
                    </a:lnTo>
                    <a:cubicBezTo>
                      <a:pt x="10187" y="733"/>
                      <a:pt x="8493" y="795"/>
                      <a:pt x="7127" y="795"/>
                    </a:cubicBezTo>
                    <a:cubicBezTo>
                      <a:pt x="2272" y="795"/>
                      <a:pt x="1577" y="1"/>
                      <a:pt x="157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0" name="Google Shape;5740;p52"/>
              <p:cNvSpPr/>
              <p:nvPr/>
            </p:nvSpPr>
            <p:spPr>
              <a:xfrm>
                <a:off x="4488925" y="1500325"/>
                <a:ext cx="2096975" cy="154300"/>
              </a:xfrm>
              <a:custGeom>
                <a:avLst/>
                <a:gdLst/>
                <a:ahLst/>
                <a:cxnLst/>
                <a:rect l="l" t="t" r="r" b="b"/>
                <a:pathLst>
                  <a:path w="83879" h="6172" extrusionOk="0">
                    <a:moveTo>
                      <a:pt x="83538" y="1"/>
                    </a:moveTo>
                    <a:cubicBezTo>
                      <a:pt x="41742" y="626"/>
                      <a:pt x="517" y="5669"/>
                      <a:pt x="109" y="5723"/>
                    </a:cubicBezTo>
                    <a:lnTo>
                      <a:pt x="0" y="6172"/>
                    </a:lnTo>
                    <a:cubicBezTo>
                      <a:pt x="395" y="6117"/>
                      <a:pt x="42136" y="1020"/>
                      <a:pt x="83878" y="395"/>
                    </a:cubicBezTo>
                    <a:lnTo>
                      <a:pt x="8353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1" name="Google Shape;5741;p52"/>
              <p:cNvSpPr/>
              <p:nvPr/>
            </p:nvSpPr>
            <p:spPr>
              <a:xfrm>
                <a:off x="4486200" y="1508825"/>
                <a:ext cx="2113975" cy="167225"/>
              </a:xfrm>
              <a:custGeom>
                <a:avLst/>
                <a:gdLst/>
                <a:ahLst/>
                <a:cxnLst/>
                <a:rect l="l" t="t" r="r" b="b"/>
                <a:pathLst>
                  <a:path w="84559" h="6689" extrusionOk="0">
                    <a:moveTo>
                      <a:pt x="83987" y="1"/>
                    </a:moveTo>
                    <a:cubicBezTo>
                      <a:pt x="83810" y="1"/>
                      <a:pt x="71809" y="2040"/>
                      <a:pt x="55212" y="3793"/>
                    </a:cubicBezTo>
                    <a:cubicBezTo>
                      <a:pt x="37885" y="5631"/>
                      <a:pt x="24562" y="6213"/>
                      <a:pt x="14610" y="6213"/>
                    </a:cubicBezTo>
                    <a:cubicBezTo>
                      <a:pt x="8590" y="6213"/>
                      <a:pt x="3803" y="6000"/>
                      <a:pt x="109" y="5723"/>
                    </a:cubicBezTo>
                    <a:lnTo>
                      <a:pt x="1" y="6226"/>
                    </a:lnTo>
                    <a:cubicBezTo>
                      <a:pt x="3793" y="6511"/>
                      <a:pt x="8713" y="6688"/>
                      <a:pt x="14830" y="6688"/>
                    </a:cubicBezTo>
                    <a:cubicBezTo>
                      <a:pt x="24807" y="6688"/>
                      <a:pt x="38059" y="6117"/>
                      <a:pt x="55267" y="4242"/>
                    </a:cubicBezTo>
                    <a:cubicBezTo>
                      <a:pt x="67282" y="3005"/>
                      <a:pt x="77191" y="1523"/>
                      <a:pt x="81772" y="789"/>
                    </a:cubicBezTo>
                    <a:cubicBezTo>
                      <a:pt x="81772" y="789"/>
                      <a:pt x="82693" y="145"/>
                      <a:pt x="83689" y="145"/>
                    </a:cubicBezTo>
                    <a:cubicBezTo>
                      <a:pt x="83980" y="145"/>
                      <a:pt x="84276" y="200"/>
                      <a:pt x="84558" y="341"/>
                    </a:cubicBezTo>
                    <a:lnTo>
                      <a:pt x="8398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2" name="Google Shape;5742;p52"/>
              <p:cNvSpPr/>
              <p:nvPr/>
            </p:nvSpPr>
            <p:spPr>
              <a:xfrm>
                <a:off x="4106650" y="1617325"/>
                <a:ext cx="118950" cy="111550"/>
              </a:xfrm>
              <a:custGeom>
                <a:avLst/>
                <a:gdLst/>
                <a:ahLst/>
                <a:cxnLst/>
                <a:rect l="l" t="t" r="r" b="b"/>
                <a:pathLst>
                  <a:path w="4758" h="4462" extrusionOk="0">
                    <a:moveTo>
                      <a:pt x="2407" y="1"/>
                    </a:moveTo>
                    <a:cubicBezTo>
                      <a:pt x="2303" y="1"/>
                      <a:pt x="2199" y="8"/>
                      <a:pt x="2093" y="24"/>
                    </a:cubicBezTo>
                    <a:cubicBezTo>
                      <a:pt x="856" y="187"/>
                      <a:pt x="0" y="1329"/>
                      <a:pt x="177" y="2511"/>
                    </a:cubicBezTo>
                    <a:cubicBezTo>
                      <a:pt x="326" y="3658"/>
                      <a:pt x="1287" y="4461"/>
                      <a:pt x="2410" y="4461"/>
                    </a:cubicBezTo>
                    <a:cubicBezTo>
                      <a:pt x="2511" y="4461"/>
                      <a:pt x="2615" y="4455"/>
                      <a:pt x="2719" y="4441"/>
                    </a:cubicBezTo>
                    <a:cubicBezTo>
                      <a:pt x="3915" y="4265"/>
                      <a:pt x="4757" y="3136"/>
                      <a:pt x="4594" y="1940"/>
                    </a:cubicBezTo>
                    <a:cubicBezTo>
                      <a:pt x="4433" y="812"/>
                      <a:pt x="3481" y="1"/>
                      <a:pt x="240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3" name="Google Shape;5743;p52"/>
              <p:cNvSpPr/>
              <p:nvPr/>
            </p:nvSpPr>
            <p:spPr>
              <a:xfrm>
                <a:off x="4112425" y="1647275"/>
                <a:ext cx="96175" cy="44050"/>
              </a:xfrm>
              <a:custGeom>
                <a:avLst/>
                <a:gdLst/>
                <a:ahLst/>
                <a:cxnLst/>
                <a:rect l="l" t="t" r="r" b="b"/>
                <a:pathLst>
                  <a:path w="3847" h="1762" extrusionOk="0">
                    <a:moveTo>
                      <a:pt x="3211" y="0"/>
                    </a:moveTo>
                    <a:cubicBezTo>
                      <a:pt x="3179" y="0"/>
                      <a:pt x="3146" y="3"/>
                      <a:pt x="3113" y="8"/>
                    </a:cubicBezTo>
                    <a:cubicBezTo>
                      <a:pt x="2773" y="8"/>
                      <a:pt x="2542" y="348"/>
                      <a:pt x="2542" y="688"/>
                    </a:cubicBezTo>
                    <a:lnTo>
                      <a:pt x="0" y="1544"/>
                    </a:lnTo>
                    <a:cubicBezTo>
                      <a:pt x="0" y="1653"/>
                      <a:pt x="55" y="1707"/>
                      <a:pt x="55" y="1762"/>
                    </a:cubicBezTo>
                    <a:lnTo>
                      <a:pt x="2664" y="919"/>
                    </a:lnTo>
                    <a:cubicBezTo>
                      <a:pt x="2754" y="1111"/>
                      <a:pt x="2929" y="1218"/>
                      <a:pt x="3141" y="1218"/>
                    </a:cubicBezTo>
                    <a:cubicBezTo>
                      <a:pt x="3184" y="1218"/>
                      <a:pt x="3230" y="1214"/>
                      <a:pt x="3276" y="1204"/>
                    </a:cubicBezTo>
                    <a:cubicBezTo>
                      <a:pt x="3616" y="1150"/>
                      <a:pt x="3847" y="865"/>
                      <a:pt x="3792" y="525"/>
                    </a:cubicBezTo>
                    <a:cubicBezTo>
                      <a:pt x="3743" y="218"/>
                      <a:pt x="3506" y="0"/>
                      <a:pt x="321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4" name="Google Shape;5744;p52"/>
              <p:cNvSpPr/>
              <p:nvPr/>
            </p:nvSpPr>
            <p:spPr>
              <a:xfrm>
                <a:off x="4113775" y="1648825"/>
                <a:ext cx="111825" cy="80150"/>
              </a:xfrm>
              <a:custGeom>
                <a:avLst/>
                <a:gdLst/>
                <a:ahLst/>
                <a:cxnLst/>
                <a:rect l="l" t="t" r="r" b="b"/>
                <a:pathLst>
                  <a:path w="4473" h="3206" extrusionOk="0">
                    <a:moveTo>
                      <a:pt x="4133" y="1"/>
                    </a:moveTo>
                    <a:cubicBezTo>
                      <a:pt x="4187" y="1306"/>
                      <a:pt x="3290" y="2271"/>
                      <a:pt x="1985" y="2379"/>
                    </a:cubicBezTo>
                    <a:cubicBezTo>
                      <a:pt x="1858" y="2396"/>
                      <a:pt x="1737" y="2403"/>
                      <a:pt x="1623" y="2403"/>
                    </a:cubicBezTo>
                    <a:cubicBezTo>
                      <a:pt x="514" y="2403"/>
                      <a:pt x="1" y="1700"/>
                      <a:pt x="1" y="1700"/>
                    </a:cubicBezTo>
                    <a:lnTo>
                      <a:pt x="1" y="1700"/>
                    </a:lnTo>
                    <a:cubicBezTo>
                      <a:pt x="306" y="2568"/>
                      <a:pt x="1163" y="3206"/>
                      <a:pt x="2113" y="3206"/>
                    </a:cubicBezTo>
                    <a:cubicBezTo>
                      <a:pt x="2219" y="3206"/>
                      <a:pt x="2326" y="3198"/>
                      <a:pt x="2434" y="3181"/>
                    </a:cubicBezTo>
                    <a:cubicBezTo>
                      <a:pt x="3630" y="3005"/>
                      <a:pt x="4472" y="1876"/>
                      <a:pt x="4309" y="680"/>
                    </a:cubicBezTo>
                    <a:cubicBezTo>
                      <a:pt x="4309" y="409"/>
                      <a:pt x="4187" y="232"/>
                      <a:pt x="4133"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5" name="Google Shape;5745;p52"/>
              <p:cNvSpPr/>
              <p:nvPr/>
            </p:nvSpPr>
            <p:spPr>
              <a:xfrm>
                <a:off x="4253775" y="1668300"/>
                <a:ext cx="118950" cy="110175"/>
              </a:xfrm>
              <a:custGeom>
                <a:avLst/>
                <a:gdLst/>
                <a:ahLst/>
                <a:cxnLst/>
                <a:rect l="l" t="t" r="r" b="b"/>
                <a:pathLst>
                  <a:path w="4758" h="4407" extrusionOk="0">
                    <a:moveTo>
                      <a:pt x="2367" y="1"/>
                    </a:moveTo>
                    <a:cubicBezTo>
                      <a:pt x="2259" y="1"/>
                      <a:pt x="2150" y="8"/>
                      <a:pt x="2039" y="24"/>
                    </a:cubicBezTo>
                    <a:cubicBezTo>
                      <a:pt x="857" y="187"/>
                      <a:pt x="1" y="1261"/>
                      <a:pt x="177" y="2511"/>
                    </a:cubicBezTo>
                    <a:cubicBezTo>
                      <a:pt x="327" y="3608"/>
                      <a:pt x="1299" y="4407"/>
                      <a:pt x="2370" y="4407"/>
                    </a:cubicBezTo>
                    <a:cubicBezTo>
                      <a:pt x="2468" y="4407"/>
                      <a:pt x="2566" y="4400"/>
                      <a:pt x="2665" y="4387"/>
                    </a:cubicBezTo>
                    <a:cubicBezTo>
                      <a:pt x="3915" y="4210"/>
                      <a:pt x="4758" y="3136"/>
                      <a:pt x="4595" y="1886"/>
                    </a:cubicBezTo>
                    <a:cubicBezTo>
                      <a:pt x="4434" y="808"/>
                      <a:pt x="3481" y="1"/>
                      <a:pt x="236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6" name="Google Shape;5746;p52"/>
              <p:cNvSpPr/>
              <p:nvPr/>
            </p:nvSpPr>
            <p:spPr>
              <a:xfrm>
                <a:off x="4259550" y="1696875"/>
                <a:ext cx="94825" cy="45425"/>
              </a:xfrm>
              <a:custGeom>
                <a:avLst/>
                <a:gdLst/>
                <a:ahLst/>
                <a:cxnLst/>
                <a:rect l="l" t="t" r="r" b="b"/>
                <a:pathLst>
                  <a:path w="3793" h="1817" extrusionOk="0">
                    <a:moveTo>
                      <a:pt x="3159" y="1"/>
                    </a:moveTo>
                    <a:cubicBezTo>
                      <a:pt x="3126" y="1"/>
                      <a:pt x="3092" y="4"/>
                      <a:pt x="3059" y="9"/>
                    </a:cubicBezTo>
                    <a:cubicBezTo>
                      <a:pt x="2719" y="63"/>
                      <a:pt x="2488" y="349"/>
                      <a:pt x="2556" y="688"/>
                    </a:cubicBezTo>
                    <a:lnTo>
                      <a:pt x="2556" y="743"/>
                    </a:lnTo>
                    <a:lnTo>
                      <a:pt x="1" y="1599"/>
                    </a:lnTo>
                    <a:cubicBezTo>
                      <a:pt x="1" y="1654"/>
                      <a:pt x="1" y="1708"/>
                      <a:pt x="55" y="1817"/>
                    </a:cubicBezTo>
                    <a:lnTo>
                      <a:pt x="2665" y="920"/>
                    </a:lnTo>
                    <a:cubicBezTo>
                      <a:pt x="2773" y="1137"/>
                      <a:pt x="3004" y="1259"/>
                      <a:pt x="3236" y="1259"/>
                    </a:cubicBezTo>
                    <a:cubicBezTo>
                      <a:pt x="3575" y="1205"/>
                      <a:pt x="3793" y="865"/>
                      <a:pt x="3793" y="525"/>
                    </a:cubicBezTo>
                    <a:cubicBezTo>
                      <a:pt x="3744" y="219"/>
                      <a:pt x="3463" y="1"/>
                      <a:pt x="315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7" name="Google Shape;5747;p52"/>
              <p:cNvSpPr/>
              <p:nvPr/>
            </p:nvSpPr>
            <p:spPr>
              <a:xfrm>
                <a:off x="4260900" y="1699800"/>
                <a:ext cx="111825" cy="78825"/>
              </a:xfrm>
              <a:custGeom>
                <a:avLst/>
                <a:gdLst/>
                <a:ahLst/>
                <a:cxnLst/>
                <a:rect l="l" t="t" r="r" b="b"/>
                <a:pathLst>
                  <a:path w="4473" h="3153" extrusionOk="0">
                    <a:moveTo>
                      <a:pt x="4079" y="1"/>
                    </a:moveTo>
                    <a:cubicBezTo>
                      <a:pt x="4201" y="1251"/>
                      <a:pt x="3290" y="2216"/>
                      <a:pt x="1931" y="2379"/>
                    </a:cubicBezTo>
                    <a:cubicBezTo>
                      <a:pt x="1839" y="2388"/>
                      <a:pt x="1750" y="2392"/>
                      <a:pt x="1664" y="2392"/>
                    </a:cubicBezTo>
                    <a:cubicBezTo>
                      <a:pt x="541" y="2392"/>
                      <a:pt x="1" y="1700"/>
                      <a:pt x="1" y="1700"/>
                    </a:cubicBezTo>
                    <a:lnTo>
                      <a:pt x="1" y="1700"/>
                    </a:lnTo>
                    <a:cubicBezTo>
                      <a:pt x="305" y="2562"/>
                      <a:pt x="1150" y="3153"/>
                      <a:pt x="2054" y="3153"/>
                    </a:cubicBezTo>
                    <a:cubicBezTo>
                      <a:pt x="2162" y="3153"/>
                      <a:pt x="2271" y="3144"/>
                      <a:pt x="2380" y="3127"/>
                    </a:cubicBezTo>
                    <a:cubicBezTo>
                      <a:pt x="3630" y="2950"/>
                      <a:pt x="4473" y="1876"/>
                      <a:pt x="4310" y="626"/>
                    </a:cubicBezTo>
                    <a:cubicBezTo>
                      <a:pt x="4255" y="408"/>
                      <a:pt x="4201" y="177"/>
                      <a:pt x="4079"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8" name="Google Shape;5748;p52"/>
              <p:cNvSpPr/>
              <p:nvPr/>
            </p:nvSpPr>
            <p:spPr>
              <a:xfrm>
                <a:off x="4405325" y="1673800"/>
                <a:ext cx="118950" cy="111550"/>
              </a:xfrm>
              <a:custGeom>
                <a:avLst/>
                <a:gdLst/>
                <a:ahLst/>
                <a:cxnLst/>
                <a:rect l="l" t="t" r="r" b="b"/>
                <a:pathLst>
                  <a:path w="4758" h="4462" extrusionOk="0">
                    <a:moveTo>
                      <a:pt x="2391" y="1"/>
                    </a:moveTo>
                    <a:cubicBezTo>
                      <a:pt x="2293" y="1"/>
                      <a:pt x="2194" y="8"/>
                      <a:pt x="2094" y="21"/>
                    </a:cubicBezTo>
                    <a:cubicBezTo>
                      <a:pt x="857" y="198"/>
                      <a:pt x="1" y="1326"/>
                      <a:pt x="177" y="2522"/>
                    </a:cubicBezTo>
                    <a:cubicBezTo>
                      <a:pt x="326" y="3650"/>
                      <a:pt x="1289" y="4462"/>
                      <a:pt x="2396" y="4462"/>
                    </a:cubicBezTo>
                    <a:cubicBezTo>
                      <a:pt x="2502" y="4462"/>
                      <a:pt x="2610" y="4454"/>
                      <a:pt x="2719" y="4439"/>
                    </a:cubicBezTo>
                    <a:cubicBezTo>
                      <a:pt x="3915" y="4276"/>
                      <a:pt x="4758" y="3147"/>
                      <a:pt x="4595" y="1897"/>
                    </a:cubicBezTo>
                    <a:cubicBezTo>
                      <a:pt x="4433" y="800"/>
                      <a:pt x="3471" y="1"/>
                      <a:pt x="239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49" name="Google Shape;5749;p52"/>
              <p:cNvSpPr/>
              <p:nvPr/>
            </p:nvSpPr>
            <p:spPr>
              <a:xfrm>
                <a:off x="4411100" y="1702675"/>
                <a:ext cx="96200" cy="45400"/>
              </a:xfrm>
              <a:custGeom>
                <a:avLst/>
                <a:gdLst/>
                <a:ahLst/>
                <a:cxnLst/>
                <a:rect l="l" t="t" r="r" b="b"/>
                <a:pathLst>
                  <a:path w="3848" h="1816" extrusionOk="0">
                    <a:moveTo>
                      <a:pt x="3200" y="1"/>
                    </a:moveTo>
                    <a:cubicBezTo>
                      <a:pt x="3172" y="1"/>
                      <a:pt x="3143" y="3"/>
                      <a:pt x="3113" y="8"/>
                    </a:cubicBezTo>
                    <a:cubicBezTo>
                      <a:pt x="2774" y="62"/>
                      <a:pt x="2543" y="402"/>
                      <a:pt x="2543" y="742"/>
                    </a:cubicBezTo>
                    <a:lnTo>
                      <a:pt x="2610" y="742"/>
                    </a:lnTo>
                    <a:lnTo>
                      <a:pt x="1" y="1585"/>
                    </a:lnTo>
                    <a:cubicBezTo>
                      <a:pt x="1" y="1653"/>
                      <a:pt x="55" y="1761"/>
                      <a:pt x="55" y="1816"/>
                    </a:cubicBezTo>
                    <a:lnTo>
                      <a:pt x="2665" y="973"/>
                    </a:lnTo>
                    <a:cubicBezTo>
                      <a:pt x="2774" y="1136"/>
                      <a:pt x="3005" y="1245"/>
                      <a:pt x="3290" y="1245"/>
                    </a:cubicBezTo>
                    <a:cubicBezTo>
                      <a:pt x="3630" y="1190"/>
                      <a:pt x="3847" y="905"/>
                      <a:pt x="3793" y="565"/>
                    </a:cubicBezTo>
                    <a:cubicBezTo>
                      <a:pt x="3743" y="255"/>
                      <a:pt x="3501" y="1"/>
                      <a:pt x="320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0" name="Google Shape;5750;p52"/>
              <p:cNvSpPr/>
              <p:nvPr/>
            </p:nvSpPr>
            <p:spPr>
              <a:xfrm>
                <a:off x="4412475" y="1705575"/>
                <a:ext cx="111800" cy="79575"/>
              </a:xfrm>
              <a:custGeom>
                <a:avLst/>
                <a:gdLst/>
                <a:ahLst/>
                <a:cxnLst/>
                <a:rect l="l" t="t" r="r" b="b"/>
                <a:pathLst>
                  <a:path w="4472" h="3183" extrusionOk="0">
                    <a:moveTo>
                      <a:pt x="4132" y="1"/>
                    </a:moveTo>
                    <a:lnTo>
                      <a:pt x="4132" y="1"/>
                    </a:lnTo>
                    <a:cubicBezTo>
                      <a:pt x="4187" y="1251"/>
                      <a:pt x="3289" y="2216"/>
                      <a:pt x="1985" y="2379"/>
                    </a:cubicBezTo>
                    <a:cubicBezTo>
                      <a:pt x="1857" y="2396"/>
                      <a:pt x="1737" y="2403"/>
                      <a:pt x="1622" y="2403"/>
                    </a:cubicBezTo>
                    <a:cubicBezTo>
                      <a:pt x="514" y="2403"/>
                      <a:pt x="0" y="1700"/>
                      <a:pt x="0" y="1700"/>
                    </a:cubicBezTo>
                    <a:lnTo>
                      <a:pt x="0" y="1700"/>
                    </a:lnTo>
                    <a:cubicBezTo>
                      <a:pt x="311" y="2584"/>
                      <a:pt x="1193" y="3183"/>
                      <a:pt x="2165" y="3183"/>
                    </a:cubicBezTo>
                    <a:cubicBezTo>
                      <a:pt x="2254" y="3183"/>
                      <a:pt x="2343" y="3178"/>
                      <a:pt x="2433" y="3168"/>
                    </a:cubicBezTo>
                    <a:cubicBezTo>
                      <a:pt x="3629" y="3005"/>
                      <a:pt x="4472" y="1876"/>
                      <a:pt x="4309" y="626"/>
                    </a:cubicBezTo>
                    <a:cubicBezTo>
                      <a:pt x="4309" y="395"/>
                      <a:pt x="4187" y="177"/>
                      <a:pt x="4132" y="1"/>
                    </a:cubicBezTo>
                    <a:close/>
                  </a:path>
                </a:pathLst>
              </a:custGeom>
              <a:solidFill>
                <a:srgbClr val="E8E8E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5751" name="Google Shape;5751;p52"/>
              <p:cNvGrpSpPr/>
              <p:nvPr/>
            </p:nvGrpSpPr>
            <p:grpSpPr>
              <a:xfrm>
                <a:off x="6165557" y="2225654"/>
                <a:ext cx="193690" cy="185233"/>
                <a:chOff x="7390975" y="1693325"/>
                <a:chExt cx="347550" cy="332375"/>
              </a:xfrm>
            </p:grpSpPr>
            <p:sp>
              <p:nvSpPr>
                <p:cNvPr id="5752" name="Google Shape;5752;p52"/>
                <p:cNvSpPr/>
                <p:nvPr/>
              </p:nvSpPr>
              <p:spPr>
                <a:xfrm>
                  <a:off x="7543100" y="1693325"/>
                  <a:ext cx="45225" cy="332375"/>
                </a:xfrm>
                <a:custGeom>
                  <a:avLst/>
                  <a:gdLst/>
                  <a:ahLst/>
                  <a:cxnLst/>
                  <a:rect l="l" t="t" r="r" b="b"/>
                  <a:pathLst>
                    <a:path w="1809" h="13295" extrusionOk="0">
                      <a:moveTo>
                        <a:pt x="1644" y="0"/>
                      </a:moveTo>
                      <a:cubicBezTo>
                        <a:pt x="1581" y="0"/>
                        <a:pt x="1523" y="27"/>
                        <a:pt x="1523" y="76"/>
                      </a:cubicBezTo>
                      <a:cubicBezTo>
                        <a:pt x="1183" y="2115"/>
                        <a:pt x="843" y="4154"/>
                        <a:pt x="558" y="6138"/>
                      </a:cubicBezTo>
                      <a:cubicBezTo>
                        <a:pt x="164" y="8517"/>
                        <a:pt x="1" y="10841"/>
                        <a:pt x="1" y="13220"/>
                      </a:cubicBezTo>
                      <a:cubicBezTo>
                        <a:pt x="1" y="13267"/>
                        <a:pt x="53" y="13294"/>
                        <a:pt x="112" y="13294"/>
                      </a:cubicBezTo>
                      <a:cubicBezTo>
                        <a:pt x="187" y="13294"/>
                        <a:pt x="272" y="13251"/>
                        <a:pt x="272" y="13152"/>
                      </a:cubicBezTo>
                      <a:cubicBezTo>
                        <a:pt x="272" y="10841"/>
                        <a:pt x="449" y="8517"/>
                        <a:pt x="843" y="6192"/>
                      </a:cubicBezTo>
                      <a:cubicBezTo>
                        <a:pt x="1129" y="4154"/>
                        <a:pt x="1469" y="2115"/>
                        <a:pt x="1808" y="130"/>
                      </a:cubicBezTo>
                      <a:cubicBezTo>
                        <a:pt x="1808" y="41"/>
                        <a:pt x="1722" y="0"/>
                        <a:pt x="164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3" name="Google Shape;5753;p52"/>
                <p:cNvSpPr/>
                <p:nvPr/>
              </p:nvSpPr>
              <p:spPr>
                <a:xfrm>
                  <a:off x="7390975" y="1830775"/>
                  <a:ext cx="347550" cy="57125"/>
                </a:xfrm>
                <a:custGeom>
                  <a:avLst/>
                  <a:gdLst/>
                  <a:ahLst/>
                  <a:cxnLst/>
                  <a:rect l="l" t="t" r="r" b="b"/>
                  <a:pathLst>
                    <a:path w="13902" h="2285" extrusionOk="0">
                      <a:moveTo>
                        <a:pt x="232" y="0"/>
                      </a:moveTo>
                      <a:cubicBezTo>
                        <a:pt x="117" y="0"/>
                        <a:pt x="0" y="80"/>
                        <a:pt x="132" y="124"/>
                      </a:cubicBezTo>
                      <a:cubicBezTo>
                        <a:pt x="2225" y="463"/>
                        <a:pt x="4387" y="858"/>
                        <a:pt x="6480" y="1197"/>
                      </a:cubicBezTo>
                      <a:cubicBezTo>
                        <a:pt x="8002" y="1428"/>
                        <a:pt x="9538" y="1714"/>
                        <a:pt x="11060" y="1945"/>
                      </a:cubicBezTo>
                      <a:cubicBezTo>
                        <a:pt x="11917" y="2054"/>
                        <a:pt x="12759" y="2217"/>
                        <a:pt x="13616" y="2285"/>
                      </a:cubicBezTo>
                      <a:cubicBezTo>
                        <a:pt x="13779" y="2285"/>
                        <a:pt x="13901" y="2162"/>
                        <a:pt x="13670" y="2162"/>
                      </a:cubicBezTo>
                      <a:cubicBezTo>
                        <a:pt x="12882" y="2108"/>
                        <a:pt x="12025" y="1945"/>
                        <a:pt x="11183" y="1823"/>
                      </a:cubicBezTo>
                      <a:cubicBezTo>
                        <a:pt x="9647" y="1537"/>
                        <a:pt x="8124" y="1320"/>
                        <a:pt x="6588" y="1034"/>
                      </a:cubicBezTo>
                      <a:cubicBezTo>
                        <a:pt x="4495" y="694"/>
                        <a:pt x="2402" y="355"/>
                        <a:pt x="309" y="15"/>
                      </a:cubicBezTo>
                      <a:cubicBezTo>
                        <a:pt x="286" y="4"/>
                        <a:pt x="259" y="0"/>
                        <a:pt x="232"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4" name="Google Shape;5754;p52"/>
                <p:cNvSpPr/>
                <p:nvPr/>
              </p:nvSpPr>
              <p:spPr>
                <a:xfrm>
                  <a:off x="7418075" y="1764000"/>
                  <a:ext cx="281325" cy="196075"/>
                </a:xfrm>
                <a:custGeom>
                  <a:avLst/>
                  <a:gdLst/>
                  <a:ahLst/>
                  <a:cxnLst/>
                  <a:rect l="l" t="t" r="r" b="b"/>
                  <a:pathLst>
                    <a:path w="11253" h="7843" extrusionOk="0">
                      <a:moveTo>
                        <a:pt x="11023" y="0"/>
                      </a:moveTo>
                      <a:cubicBezTo>
                        <a:pt x="10987" y="0"/>
                        <a:pt x="10956" y="7"/>
                        <a:pt x="10941" y="22"/>
                      </a:cubicBezTo>
                      <a:cubicBezTo>
                        <a:pt x="9242" y="1150"/>
                        <a:pt x="7543" y="2292"/>
                        <a:pt x="5844" y="3420"/>
                      </a:cubicBezTo>
                      <a:cubicBezTo>
                        <a:pt x="4594" y="4276"/>
                        <a:pt x="3411" y="5173"/>
                        <a:pt x="2161" y="6030"/>
                      </a:cubicBezTo>
                      <a:cubicBezTo>
                        <a:pt x="1481" y="6532"/>
                        <a:pt x="638" y="7103"/>
                        <a:pt x="68" y="7729"/>
                      </a:cubicBezTo>
                      <a:cubicBezTo>
                        <a:pt x="0" y="7796"/>
                        <a:pt x="84" y="7842"/>
                        <a:pt x="183" y="7842"/>
                      </a:cubicBezTo>
                      <a:cubicBezTo>
                        <a:pt x="244" y="7842"/>
                        <a:pt x="311" y="7824"/>
                        <a:pt x="353" y="7783"/>
                      </a:cubicBezTo>
                      <a:cubicBezTo>
                        <a:pt x="924" y="7103"/>
                        <a:pt x="1767" y="6587"/>
                        <a:pt x="2446" y="6084"/>
                      </a:cubicBezTo>
                      <a:cubicBezTo>
                        <a:pt x="3697" y="5173"/>
                        <a:pt x="4934" y="4331"/>
                        <a:pt x="6184" y="3474"/>
                      </a:cubicBezTo>
                      <a:cubicBezTo>
                        <a:pt x="7829" y="2346"/>
                        <a:pt x="9473" y="1218"/>
                        <a:pt x="11172" y="131"/>
                      </a:cubicBezTo>
                      <a:cubicBezTo>
                        <a:pt x="11252" y="51"/>
                        <a:pt x="11120" y="0"/>
                        <a:pt x="11023"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5" name="Google Shape;5755;p52"/>
                <p:cNvSpPr/>
                <p:nvPr/>
              </p:nvSpPr>
              <p:spPr>
                <a:xfrm>
                  <a:off x="7456950" y="1718775"/>
                  <a:ext cx="208825" cy="280100"/>
                </a:xfrm>
                <a:custGeom>
                  <a:avLst/>
                  <a:gdLst/>
                  <a:ahLst/>
                  <a:cxnLst/>
                  <a:rect l="l" t="t" r="r" b="b"/>
                  <a:pathLst>
                    <a:path w="8353" h="11204" extrusionOk="0">
                      <a:moveTo>
                        <a:pt x="228" y="0"/>
                      </a:moveTo>
                      <a:cubicBezTo>
                        <a:pt x="129" y="0"/>
                        <a:pt x="0" y="39"/>
                        <a:pt x="49" y="77"/>
                      </a:cubicBezTo>
                      <a:cubicBezTo>
                        <a:pt x="1177" y="1776"/>
                        <a:pt x="2359" y="3421"/>
                        <a:pt x="3555" y="5066"/>
                      </a:cubicBezTo>
                      <a:cubicBezTo>
                        <a:pt x="4398" y="6303"/>
                        <a:pt x="5309" y="7607"/>
                        <a:pt x="6219" y="8804"/>
                      </a:cubicBezTo>
                      <a:cubicBezTo>
                        <a:pt x="6777" y="9592"/>
                        <a:pt x="7348" y="10435"/>
                        <a:pt x="8027" y="11182"/>
                      </a:cubicBezTo>
                      <a:cubicBezTo>
                        <a:pt x="8041" y="11197"/>
                        <a:pt x="8072" y="11203"/>
                        <a:pt x="8108" y="11203"/>
                      </a:cubicBezTo>
                      <a:cubicBezTo>
                        <a:pt x="8208" y="11203"/>
                        <a:pt x="8353" y="11150"/>
                        <a:pt x="8313" y="11060"/>
                      </a:cubicBezTo>
                      <a:cubicBezTo>
                        <a:pt x="7633" y="10380"/>
                        <a:pt x="7116" y="9592"/>
                        <a:pt x="6559" y="8804"/>
                      </a:cubicBezTo>
                      <a:cubicBezTo>
                        <a:pt x="5649" y="7607"/>
                        <a:pt x="4738" y="6357"/>
                        <a:pt x="3895" y="5120"/>
                      </a:cubicBezTo>
                      <a:cubicBezTo>
                        <a:pt x="2645" y="3421"/>
                        <a:pt x="1516" y="1722"/>
                        <a:pt x="320" y="23"/>
                      </a:cubicBezTo>
                      <a:cubicBezTo>
                        <a:pt x="304" y="7"/>
                        <a:pt x="269" y="0"/>
                        <a:pt x="228"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6" name="Google Shape;5756;p52"/>
                <p:cNvSpPr/>
                <p:nvPr/>
              </p:nvSpPr>
              <p:spPr>
                <a:xfrm>
                  <a:off x="7546175" y="1705900"/>
                  <a:ext cx="71000" cy="38600"/>
                </a:xfrm>
                <a:custGeom>
                  <a:avLst/>
                  <a:gdLst/>
                  <a:ahLst/>
                  <a:cxnLst/>
                  <a:rect l="l" t="t" r="r" b="b"/>
                  <a:pathLst>
                    <a:path w="2840" h="1544" extrusionOk="0">
                      <a:moveTo>
                        <a:pt x="246" y="0"/>
                      </a:moveTo>
                      <a:cubicBezTo>
                        <a:pt x="145" y="0"/>
                        <a:pt x="1" y="54"/>
                        <a:pt x="41" y="144"/>
                      </a:cubicBezTo>
                      <a:cubicBezTo>
                        <a:pt x="217" y="307"/>
                        <a:pt x="380" y="538"/>
                        <a:pt x="557" y="755"/>
                      </a:cubicBezTo>
                      <a:cubicBezTo>
                        <a:pt x="720" y="987"/>
                        <a:pt x="1006" y="1218"/>
                        <a:pt x="1114" y="1503"/>
                      </a:cubicBezTo>
                      <a:cubicBezTo>
                        <a:pt x="1114" y="1530"/>
                        <a:pt x="1145" y="1544"/>
                        <a:pt x="1182" y="1544"/>
                      </a:cubicBezTo>
                      <a:cubicBezTo>
                        <a:pt x="1220" y="1544"/>
                        <a:pt x="1264" y="1530"/>
                        <a:pt x="1291" y="1503"/>
                      </a:cubicBezTo>
                      <a:cubicBezTo>
                        <a:pt x="1509" y="1503"/>
                        <a:pt x="1740" y="1218"/>
                        <a:pt x="1916" y="1095"/>
                      </a:cubicBezTo>
                      <a:cubicBezTo>
                        <a:pt x="2188" y="932"/>
                        <a:pt x="2474" y="701"/>
                        <a:pt x="2759" y="538"/>
                      </a:cubicBezTo>
                      <a:cubicBezTo>
                        <a:pt x="2839" y="448"/>
                        <a:pt x="2742" y="395"/>
                        <a:pt x="2637" y="395"/>
                      </a:cubicBezTo>
                      <a:cubicBezTo>
                        <a:pt x="2599" y="395"/>
                        <a:pt x="2560" y="401"/>
                        <a:pt x="2528" y="416"/>
                      </a:cubicBezTo>
                      <a:cubicBezTo>
                        <a:pt x="2365" y="538"/>
                        <a:pt x="2134" y="701"/>
                        <a:pt x="1971" y="823"/>
                      </a:cubicBezTo>
                      <a:cubicBezTo>
                        <a:pt x="1792" y="950"/>
                        <a:pt x="1516" y="1181"/>
                        <a:pt x="1318" y="1305"/>
                      </a:cubicBezTo>
                      <a:lnTo>
                        <a:pt x="1318" y="1305"/>
                      </a:lnTo>
                      <a:cubicBezTo>
                        <a:pt x="1228" y="1111"/>
                        <a:pt x="993" y="912"/>
                        <a:pt x="897" y="755"/>
                      </a:cubicBezTo>
                      <a:cubicBezTo>
                        <a:pt x="720" y="538"/>
                        <a:pt x="489" y="253"/>
                        <a:pt x="326" y="22"/>
                      </a:cubicBezTo>
                      <a:cubicBezTo>
                        <a:pt x="312" y="7"/>
                        <a:pt x="282" y="0"/>
                        <a:pt x="24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7" name="Google Shape;5757;p52"/>
                <p:cNvSpPr/>
                <p:nvPr/>
              </p:nvSpPr>
              <p:spPr>
                <a:xfrm>
                  <a:off x="7641975" y="1756725"/>
                  <a:ext cx="68000" cy="61525"/>
                </a:xfrm>
                <a:custGeom>
                  <a:avLst/>
                  <a:gdLst/>
                  <a:ahLst/>
                  <a:cxnLst/>
                  <a:rect l="l" t="t" r="r" b="b"/>
                  <a:pathLst>
                    <a:path w="2720" h="2461" extrusionOk="0">
                      <a:moveTo>
                        <a:pt x="524" y="0"/>
                      </a:moveTo>
                      <a:cubicBezTo>
                        <a:pt x="453" y="0"/>
                        <a:pt x="368" y="27"/>
                        <a:pt x="341" y="82"/>
                      </a:cubicBezTo>
                      <a:cubicBezTo>
                        <a:pt x="286" y="489"/>
                        <a:pt x="232" y="884"/>
                        <a:pt x="178" y="1223"/>
                      </a:cubicBezTo>
                      <a:cubicBezTo>
                        <a:pt x="178" y="1441"/>
                        <a:pt x="1" y="1672"/>
                        <a:pt x="232" y="1726"/>
                      </a:cubicBezTo>
                      <a:cubicBezTo>
                        <a:pt x="966" y="2012"/>
                        <a:pt x="1700" y="2243"/>
                        <a:pt x="2380" y="2460"/>
                      </a:cubicBezTo>
                      <a:cubicBezTo>
                        <a:pt x="2556" y="2460"/>
                        <a:pt x="2719" y="2352"/>
                        <a:pt x="2556" y="2297"/>
                      </a:cubicBezTo>
                      <a:cubicBezTo>
                        <a:pt x="1877" y="2066"/>
                        <a:pt x="1197" y="1849"/>
                        <a:pt x="572" y="1618"/>
                      </a:cubicBezTo>
                      <a:lnTo>
                        <a:pt x="395" y="1618"/>
                      </a:lnTo>
                      <a:cubicBezTo>
                        <a:pt x="463" y="1509"/>
                        <a:pt x="463" y="1332"/>
                        <a:pt x="517" y="1169"/>
                      </a:cubicBezTo>
                      <a:cubicBezTo>
                        <a:pt x="572" y="829"/>
                        <a:pt x="572" y="489"/>
                        <a:pt x="626" y="82"/>
                      </a:cubicBezTo>
                      <a:cubicBezTo>
                        <a:pt x="653" y="27"/>
                        <a:pt x="596" y="0"/>
                        <a:pt x="52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8" name="Google Shape;5758;p52"/>
                <p:cNvSpPr/>
                <p:nvPr/>
              </p:nvSpPr>
              <p:spPr>
                <a:xfrm>
                  <a:off x="7666100" y="1854250"/>
                  <a:ext cx="37575" cy="61075"/>
                </a:xfrm>
                <a:custGeom>
                  <a:avLst/>
                  <a:gdLst/>
                  <a:ahLst/>
                  <a:cxnLst/>
                  <a:rect l="l" t="t" r="r" b="b"/>
                  <a:pathLst>
                    <a:path w="1503" h="2443" extrusionOk="0">
                      <a:moveTo>
                        <a:pt x="1406" y="0"/>
                      </a:moveTo>
                      <a:cubicBezTo>
                        <a:pt x="1350" y="0"/>
                        <a:pt x="1279" y="14"/>
                        <a:pt x="1251" y="41"/>
                      </a:cubicBezTo>
                      <a:cubicBezTo>
                        <a:pt x="912" y="204"/>
                        <a:pt x="178" y="544"/>
                        <a:pt x="55" y="938"/>
                      </a:cubicBezTo>
                      <a:cubicBezTo>
                        <a:pt x="1" y="1060"/>
                        <a:pt x="395" y="1563"/>
                        <a:pt x="450" y="1740"/>
                      </a:cubicBezTo>
                      <a:cubicBezTo>
                        <a:pt x="572" y="1957"/>
                        <a:pt x="735" y="2188"/>
                        <a:pt x="857" y="2420"/>
                      </a:cubicBezTo>
                      <a:cubicBezTo>
                        <a:pt x="873" y="2435"/>
                        <a:pt x="903" y="2442"/>
                        <a:pt x="937" y="2442"/>
                      </a:cubicBezTo>
                      <a:cubicBezTo>
                        <a:pt x="1020" y="2442"/>
                        <a:pt x="1129" y="2404"/>
                        <a:pt x="1129" y="2365"/>
                      </a:cubicBezTo>
                      <a:cubicBezTo>
                        <a:pt x="857" y="1903"/>
                        <a:pt x="626" y="1455"/>
                        <a:pt x="341" y="938"/>
                      </a:cubicBezTo>
                      <a:cubicBezTo>
                        <a:pt x="232" y="721"/>
                        <a:pt x="1306" y="150"/>
                        <a:pt x="1469" y="41"/>
                      </a:cubicBezTo>
                      <a:cubicBezTo>
                        <a:pt x="1503" y="14"/>
                        <a:pt x="1462" y="0"/>
                        <a:pt x="1406"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59" name="Google Shape;5759;p52"/>
                <p:cNvSpPr/>
                <p:nvPr/>
              </p:nvSpPr>
              <p:spPr>
                <a:xfrm>
                  <a:off x="7606650" y="1941200"/>
                  <a:ext cx="54525" cy="55925"/>
                </a:xfrm>
                <a:custGeom>
                  <a:avLst/>
                  <a:gdLst/>
                  <a:ahLst/>
                  <a:cxnLst/>
                  <a:rect l="l" t="t" r="r" b="b"/>
                  <a:pathLst>
                    <a:path w="2181" h="2237" extrusionOk="0">
                      <a:moveTo>
                        <a:pt x="2070" y="0"/>
                      </a:moveTo>
                      <a:cubicBezTo>
                        <a:pt x="2046" y="0"/>
                        <a:pt x="2017" y="4"/>
                        <a:pt x="1985" y="15"/>
                      </a:cubicBezTo>
                      <a:cubicBezTo>
                        <a:pt x="1876" y="15"/>
                        <a:pt x="395" y="70"/>
                        <a:pt x="449" y="246"/>
                      </a:cubicBezTo>
                      <a:cubicBezTo>
                        <a:pt x="571" y="518"/>
                        <a:pt x="286" y="1035"/>
                        <a:pt x="231" y="1320"/>
                      </a:cubicBezTo>
                      <a:cubicBezTo>
                        <a:pt x="177" y="1606"/>
                        <a:pt x="55" y="1877"/>
                        <a:pt x="0" y="2217"/>
                      </a:cubicBezTo>
                      <a:cubicBezTo>
                        <a:pt x="0" y="2217"/>
                        <a:pt x="79" y="2236"/>
                        <a:pt x="154" y="2236"/>
                      </a:cubicBezTo>
                      <a:cubicBezTo>
                        <a:pt x="222" y="2236"/>
                        <a:pt x="286" y="2221"/>
                        <a:pt x="286" y="2163"/>
                      </a:cubicBezTo>
                      <a:cubicBezTo>
                        <a:pt x="449" y="1606"/>
                        <a:pt x="571" y="1035"/>
                        <a:pt x="734" y="464"/>
                      </a:cubicBezTo>
                      <a:lnTo>
                        <a:pt x="734" y="178"/>
                      </a:lnTo>
                      <a:cubicBezTo>
                        <a:pt x="734" y="178"/>
                        <a:pt x="1074" y="178"/>
                        <a:pt x="1128" y="124"/>
                      </a:cubicBezTo>
                      <a:cubicBezTo>
                        <a:pt x="1414" y="124"/>
                        <a:pt x="1754" y="124"/>
                        <a:pt x="2039" y="70"/>
                      </a:cubicBezTo>
                      <a:cubicBezTo>
                        <a:pt x="2181" y="70"/>
                        <a:pt x="2165" y="0"/>
                        <a:pt x="2070"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0" name="Google Shape;5760;p52"/>
                <p:cNvSpPr/>
                <p:nvPr/>
              </p:nvSpPr>
              <p:spPr>
                <a:xfrm>
                  <a:off x="7503875" y="1958900"/>
                  <a:ext cx="81050" cy="39475"/>
                </a:xfrm>
                <a:custGeom>
                  <a:avLst/>
                  <a:gdLst/>
                  <a:ahLst/>
                  <a:cxnLst/>
                  <a:rect l="l" t="t" r="r" b="b"/>
                  <a:pathLst>
                    <a:path w="3242" h="1579" extrusionOk="0">
                      <a:moveTo>
                        <a:pt x="1848" y="1"/>
                      </a:moveTo>
                      <a:cubicBezTo>
                        <a:pt x="1804" y="1"/>
                        <a:pt x="1760" y="14"/>
                        <a:pt x="1733" y="41"/>
                      </a:cubicBezTo>
                      <a:cubicBezTo>
                        <a:pt x="1162" y="327"/>
                        <a:pt x="605" y="667"/>
                        <a:pt x="88" y="1006"/>
                      </a:cubicBezTo>
                      <a:cubicBezTo>
                        <a:pt x="0" y="1050"/>
                        <a:pt x="134" y="1130"/>
                        <a:pt x="247" y="1130"/>
                      </a:cubicBezTo>
                      <a:cubicBezTo>
                        <a:pt x="273" y="1130"/>
                        <a:pt x="298" y="1125"/>
                        <a:pt x="319" y="1115"/>
                      </a:cubicBezTo>
                      <a:cubicBezTo>
                        <a:pt x="766" y="764"/>
                        <a:pt x="1268" y="500"/>
                        <a:pt x="1775" y="207"/>
                      </a:cubicBezTo>
                      <a:lnTo>
                        <a:pt x="1775" y="207"/>
                      </a:lnTo>
                      <a:cubicBezTo>
                        <a:pt x="2184" y="677"/>
                        <a:pt x="2550" y="1093"/>
                        <a:pt x="2929" y="1509"/>
                      </a:cubicBezTo>
                      <a:cubicBezTo>
                        <a:pt x="2950" y="1557"/>
                        <a:pt x="3007" y="1578"/>
                        <a:pt x="3065" y="1578"/>
                      </a:cubicBezTo>
                      <a:cubicBezTo>
                        <a:pt x="3153" y="1578"/>
                        <a:pt x="3242" y="1529"/>
                        <a:pt x="3201" y="1455"/>
                      </a:cubicBezTo>
                      <a:cubicBezTo>
                        <a:pt x="2806" y="1006"/>
                        <a:pt x="2358" y="490"/>
                        <a:pt x="1964" y="41"/>
                      </a:cubicBezTo>
                      <a:cubicBezTo>
                        <a:pt x="1937" y="14"/>
                        <a:pt x="1892" y="1"/>
                        <a:pt x="1848"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1" name="Google Shape;5761;p52"/>
                <p:cNvSpPr/>
                <p:nvPr/>
              </p:nvSpPr>
              <p:spPr>
                <a:xfrm>
                  <a:off x="7417600" y="1898825"/>
                  <a:ext cx="53150" cy="68800"/>
                </a:xfrm>
                <a:custGeom>
                  <a:avLst/>
                  <a:gdLst/>
                  <a:ahLst/>
                  <a:cxnLst/>
                  <a:rect l="l" t="t" r="r" b="b"/>
                  <a:pathLst>
                    <a:path w="2126" h="2752" extrusionOk="0">
                      <a:moveTo>
                        <a:pt x="1807" y="893"/>
                      </a:moveTo>
                      <a:cubicBezTo>
                        <a:pt x="1812" y="893"/>
                        <a:pt x="1824" y="902"/>
                        <a:pt x="1840" y="922"/>
                      </a:cubicBezTo>
                      <a:lnTo>
                        <a:pt x="1840" y="942"/>
                      </a:lnTo>
                      <a:lnTo>
                        <a:pt x="1840" y="942"/>
                      </a:lnTo>
                      <a:cubicBezTo>
                        <a:pt x="1808" y="916"/>
                        <a:pt x="1799" y="893"/>
                        <a:pt x="1807" y="893"/>
                      </a:cubicBezTo>
                      <a:close/>
                      <a:moveTo>
                        <a:pt x="1888" y="973"/>
                      </a:moveTo>
                      <a:cubicBezTo>
                        <a:pt x="1890" y="974"/>
                        <a:pt x="1892" y="975"/>
                        <a:pt x="1894" y="976"/>
                      </a:cubicBezTo>
                      <a:cubicBezTo>
                        <a:pt x="1892" y="975"/>
                        <a:pt x="1890" y="974"/>
                        <a:pt x="1888" y="973"/>
                      </a:cubicBezTo>
                      <a:close/>
                      <a:moveTo>
                        <a:pt x="245" y="0"/>
                      </a:moveTo>
                      <a:cubicBezTo>
                        <a:pt x="102" y="0"/>
                        <a:pt x="1" y="128"/>
                        <a:pt x="141" y="174"/>
                      </a:cubicBezTo>
                      <a:cubicBezTo>
                        <a:pt x="693" y="451"/>
                        <a:pt x="1297" y="676"/>
                        <a:pt x="1840" y="949"/>
                      </a:cubicBezTo>
                      <a:lnTo>
                        <a:pt x="1840" y="949"/>
                      </a:lnTo>
                      <a:lnTo>
                        <a:pt x="1840" y="1085"/>
                      </a:lnTo>
                      <a:lnTo>
                        <a:pt x="1840" y="1710"/>
                      </a:lnTo>
                      <a:lnTo>
                        <a:pt x="1840" y="2675"/>
                      </a:lnTo>
                      <a:cubicBezTo>
                        <a:pt x="1840" y="2724"/>
                        <a:pt x="1898" y="2751"/>
                        <a:pt x="1961" y="2751"/>
                      </a:cubicBezTo>
                      <a:cubicBezTo>
                        <a:pt x="2039" y="2751"/>
                        <a:pt x="2125" y="2711"/>
                        <a:pt x="2125" y="2621"/>
                      </a:cubicBezTo>
                      <a:lnTo>
                        <a:pt x="2125" y="854"/>
                      </a:lnTo>
                      <a:cubicBezTo>
                        <a:pt x="2125" y="800"/>
                        <a:pt x="2071" y="800"/>
                        <a:pt x="2017" y="745"/>
                      </a:cubicBezTo>
                      <a:cubicBezTo>
                        <a:pt x="1446" y="514"/>
                        <a:pt x="875" y="242"/>
                        <a:pt x="318" y="11"/>
                      </a:cubicBezTo>
                      <a:cubicBezTo>
                        <a:pt x="293" y="4"/>
                        <a:pt x="269" y="0"/>
                        <a:pt x="245"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2" name="Google Shape;5762;p52"/>
                <p:cNvSpPr/>
                <p:nvPr/>
              </p:nvSpPr>
              <p:spPr>
                <a:xfrm>
                  <a:off x="7413675" y="1799825"/>
                  <a:ext cx="31575" cy="72500"/>
                </a:xfrm>
                <a:custGeom>
                  <a:avLst/>
                  <a:gdLst/>
                  <a:ahLst/>
                  <a:cxnLst/>
                  <a:rect l="l" t="t" r="r" b="b"/>
                  <a:pathLst>
                    <a:path w="1263" h="2900" extrusionOk="0">
                      <a:moveTo>
                        <a:pt x="637" y="1"/>
                      </a:moveTo>
                      <a:cubicBezTo>
                        <a:pt x="542" y="1"/>
                        <a:pt x="439" y="64"/>
                        <a:pt x="475" y="179"/>
                      </a:cubicBezTo>
                      <a:cubicBezTo>
                        <a:pt x="632" y="613"/>
                        <a:pt x="803" y="1110"/>
                        <a:pt x="912" y="1548"/>
                      </a:cubicBezTo>
                      <a:lnTo>
                        <a:pt x="912" y="1548"/>
                      </a:lnTo>
                      <a:cubicBezTo>
                        <a:pt x="912" y="1548"/>
                        <a:pt x="911" y="1548"/>
                        <a:pt x="911" y="1548"/>
                      </a:cubicBezTo>
                      <a:cubicBezTo>
                        <a:pt x="891" y="1548"/>
                        <a:pt x="853" y="1625"/>
                        <a:pt x="814" y="1701"/>
                      </a:cubicBezTo>
                      <a:cubicBezTo>
                        <a:pt x="692" y="1878"/>
                        <a:pt x="583" y="1987"/>
                        <a:pt x="529" y="2164"/>
                      </a:cubicBezTo>
                      <a:cubicBezTo>
                        <a:pt x="352" y="2327"/>
                        <a:pt x="189" y="2558"/>
                        <a:pt x="80" y="2721"/>
                      </a:cubicBezTo>
                      <a:cubicBezTo>
                        <a:pt x="1" y="2836"/>
                        <a:pt x="94" y="2899"/>
                        <a:pt x="184" y="2899"/>
                      </a:cubicBezTo>
                      <a:cubicBezTo>
                        <a:pt x="232" y="2899"/>
                        <a:pt x="279" y="2881"/>
                        <a:pt x="298" y="2843"/>
                      </a:cubicBezTo>
                      <a:cubicBezTo>
                        <a:pt x="475" y="2612"/>
                        <a:pt x="638" y="2435"/>
                        <a:pt x="760" y="2218"/>
                      </a:cubicBezTo>
                      <a:cubicBezTo>
                        <a:pt x="869" y="2041"/>
                        <a:pt x="1154" y="1824"/>
                        <a:pt x="1209" y="1593"/>
                      </a:cubicBezTo>
                      <a:cubicBezTo>
                        <a:pt x="1263" y="1416"/>
                        <a:pt x="1032" y="1022"/>
                        <a:pt x="1032" y="913"/>
                      </a:cubicBezTo>
                      <a:cubicBezTo>
                        <a:pt x="923" y="628"/>
                        <a:pt x="869" y="342"/>
                        <a:pt x="760" y="57"/>
                      </a:cubicBezTo>
                      <a:cubicBezTo>
                        <a:pt x="736" y="19"/>
                        <a:pt x="688" y="1"/>
                        <a:pt x="637"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3" name="Google Shape;5763;p52"/>
                <p:cNvSpPr/>
                <p:nvPr/>
              </p:nvSpPr>
              <p:spPr>
                <a:xfrm>
                  <a:off x="7442525" y="1715250"/>
                  <a:ext cx="65775" cy="45225"/>
                </a:xfrm>
                <a:custGeom>
                  <a:avLst/>
                  <a:gdLst/>
                  <a:ahLst/>
                  <a:cxnLst/>
                  <a:rect l="l" t="t" r="r" b="b"/>
                  <a:pathLst>
                    <a:path w="2631" h="1809" extrusionOk="0">
                      <a:moveTo>
                        <a:pt x="2506" y="1"/>
                      </a:moveTo>
                      <a:cubicBezTo>
                        <a:pt x="2437" y="1"/>
                        <a:pt x="2352" y="15"/>
                        <a:pt x="2325" y="42"/>
                      </a:cubicBezTo>
                      <a:cubicBezTo>
                        <a:pt x="2093" y="613"/>
                        <a:pt x="1808" y="1183"/>
                        <a:pt x="1523" y="1686"/>
                      </a:cubicBezTo>
                      <a:lnTo>
                        <a:pt x="1754" y="1686"/>
                      </a:lnTo>
                      <a:cubicBezTo>
                        <a:pt x="1237" y="1686"/>
                        <a:pt x="789" y="1686"/>
                        <a:pt x="286" y="1741"/>
                      </a:cubicBezTo>
                      <a:cubicBezTo>
                        <a:pt x="163" y="1741"/>
                        <a:pt x="0" y="1809"/>
                        <a:pt x="218" y="1809"/>
                      </a:cubicBezTo>
                      <a:cubicBezTo>
                        <a:pt x="680" y="1809"/>
                        <a:pt x="1183" y="1741"/>
                        <a:pt x="1645" y="1741"/>
                      </a:cubicBezTo>
                      <a:cubicBezTo>
                        <a:pt x="1699" y="1741"/>
                        <a:pt x="1808" y="1741"/>
                        <a:pt x="1808" y="1686"/>
                      </a:cubicBezTo>
                      <a:cubicBezTo>
                        <a:pt x="2093" y="1183"/>
                        <a:pt x="2379" y="613"/>
                        <a:pt x="2596" y="42"/>
                      </a:cubicBezTo>
                      <a:cubicBezTo>
                        <a:pt x="2630" y="15"/>
                        <a:pt x="2576" y="1"/>
                        <a:pt x="2506"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4" name="Google Shape;5764;p52"/>
                <p:cNvSpPr/>
                <p:nvPr/>
              </p:nvSpPr>
              <p:spPr>
                <a:xfrm>
                  <a:off x="7451025" y="1736325"/>
                  <a:ext cx="230750" cy="233575"/>
                </a:xfrm>
                <a:custGeom>
                  <a:avLst/>
                  <a:gdLst/>
                  <a:ahLst/>
                  <a:cxnLst/>
                  <a:rect l="l" t="t" r="r" b="b"/>
                  <a:pathLst>
                    <a:path w="9230" h="9343" extrusionOk="0">
                      <a:moveTo>
                        <a:pt x="2037" y="8308"/>
                      </a:moveTo>
                      <a:cubicBezTo>
                        <a:pt x="2038" y="8311"/>
                        <a:pt x="2039" y="8315"/>
                        <a:pt x="2039" y="8319"/>
                      </a:cubicBezTo>
                      <a:cubicBezTo>
                        <a:pt x="2038" y="8315"/>
                        <a:pt x="2037" y="8312"/>
                        <a:pt x="2037" y="8308"/>
                      </a:cubicBezTo>
                      <a:close/>
                      <a:moveTo>
                        <a:pt x="3336" y="198"/>
                      </a:moveTo>
                      <a:lnTo>
                        <a:pt x="3336" y="198"/>
                      </a:lnTo>
                      <a:cubicBezTo>
                        <a:pt x="3650" y="394"/>
                        <a:pt x="3918" y="806"/>
                        <a:pt x="4186" y="1074"/>
                      </a:cubicBezTo>
                      <a:cubicBezTo>
                        <a:pt x="4363" y="1305"/>
                        <a:pt x="4581" y="1523"/>
                        <a:pt x="4812" y="1808"/>
                      </a:cubicBezTo>
                      <a:cubicBezTo>
                        <a:pt x="4812" y="1836"/>
                        <a:pt x="4853" y="1849"/>
                        <a:pt x="4902" y="1849"/>
                      </a:cubicBezTo>
                      <a:cubicBezTo>
                        <a:pt x="4951" y="1849"/>
                        <a:pt x="5009" y="1836"/>
                        <a:pt x="5043" y="1808"/>
                      </a:cubicBezTo>
                      <a:lnTo>
                        <a:pt x="6062" y="1305"/>
                      </a:lnTo>
                      <a:cubicBezTo>
                        <a:pt x="6280" y="1183"/>
                        <a:pt x="6511" y="1074"/>
                        <a:pt x="6742" y="966"/>
                      </a:cubicBezTo>
                      <a:cubicBezTo>
                        <a:pt x="6796" y="898"/>
                        <a:pt x="6905" y="898"/>
                        <a:pt x="6959" y="843"/>
                      </a:cubicBezTo>
                      <a:lnTo>
                        <a:pt x="6959" y="843"/>
                      </a:lnTo>
                      <a:cubicBezTo>
                        <a:pt x="7082" y="1305"/>
                        <a:pt x="6959" y="1808"/>
                        <a:pt x="6905" y="2203"/>
                      </a:cubicBezTo>
                      <a:cubicBezTo>
                        <a:pt x="6851" y="2542"/>
                        <a:pt x="6796" y="2882"/>
                        <a:pt x="6742" y="3168"/>
                      </a:cubicBezTo>
                      <a:cubicBezTo>
                        <a:pt x="6742" y="3222"/>
                        <a:pt x="6796" y="3222"/>
                        <a:pt x="6796" y="3222"/>
                      </a:cubicBezTo>
                      <a:cubicBezTo>
                        <a:pt x="7014" y="3276"/>
                        <a:pt x="8889" y="3847"/>
                        <a:pt x="8889" y="3902"/>
                      </a:cubicBezTo>
                      <a:cubicBezTo>
                        <a:pt x="8835" y="4187"/>
                        <a:pt x="8319" y="4527"/>
                        <a:pt x="8101" y="4704"/>
                      </a:cubicBezTo>
                      <a:cubicBezTo>
                        <a:pt x="7816" y="4921"/>
                        <a:pt x="7585" y="5152"/>
                        <a:pt x="7299" y="5383"/>
                      </a:cubicBezTo>
                      <a:cubicBezTo>
                        <a:pt x="7299" y="5383"/>
                        <a:pt x="7245" y="5438"/>
                        <a:pt x="7299" y="5438"/>
                      </a:cubicBezTo>
                      <a:cubicBezTo>
                        <a:pt x="7421" y="5723"/>
                        <a:pt x="7585" y="5940"/>
                        <a:pt x="7693" y="6226"/>
                      </a:cubicBezTo>
                      <a:cubicBezTo>
                        <a:pt x="7816" y="6457"/>
                        <a:pt x="7924" y="6620"/>
                        <a:pt x="8033" y="6851"/>
                      </a:cubicBezTo>
                      <a:cubicBezTo>
                        <a:pt x="8033" y="6905"/>
                        <a:pt x="8264" y="7191"/>
                        <a:pt x="8101" y="7191"/>
                      </a:cubicBezTo>
                      <a:cubicBezTo>
                        <a:pt x="7761" y="7245"/>
                        <a:pt x="7421" y="7259"/>
                        <a:pt x="7082" y="7259"/>
                      </a:cubicBezTo>
                      <a:cubicBezTo>
                        <a:pt x="6742" y="7259"/>
                        <a:pt x="6402" y="7245"/>
                        <a:pt x="6062" y="7245"/>
                      </a:cubicBezTo>
                      <a:cubicBezTo>
                        <a:pt x="5994" y="7245"/>
                        <a:pt x="5886" y="7245"/>
                        <a:pt x="5831" y="7300"/>
                      </a:cubicBezTo>
                      <a:cubicBezTo>
                        <a:pt x="5831" y="7585"/>
                        <a:pt x="5777" y="7925"/>
                        <a:pt x="5722" y="8210"/>
                      </a:cubicBezTo>
                      <a:cubicBezTo>
                        <a:pt x="5654" y="8441"/>
                        <a:pt x="5654" y="8605"/>
                        <a:pt x="5600" y="8836"/>
                      </a:cubicBezTo>
                      <a:cubicBezTo>
                        <a:pt x="5600" y="8944"/>
                        <a:pt x="5546" y="8999"/>
                        <a:pt x="5546" y="9121"/>
                      </a:cubicBezTo>
                      <a:cubicBezTo>
                        <a:pt x="5542" y="9135"/>
                        <a:pt x="5539" y="9147"/>
                        <a:pt x="5536" y="9158"/>
                      </a:cubicBezTo>
                      <a:lnTo>
                        <a:pt x="5536" y="9158"/>
                      </a:lnTo>
                      <a:cubicBezTo>
                        <a:pt x="5250" y="8961"/>
                        <a:pt x="5009" y="8625"/>
                        <a:pt x="4757" y="8373"/>
                      </a:cubicBezTo>
                      <a:cubicBezTo>
                        <a:pt x="4526" y="8156"/>
                        <a:pt x="4295" y="7979"/>
                        <a:pt x="4078" y="7762"/>
                      </a:cubicBezTo>
                      <a:cubicBezTo>
                        <a:pt x="4023" y="7694"/>
                        <a:pt x="3955" y="7694"/>
                        <a:pt x="3847" y="7694"/>
                      </a:cubicBezTo>
                      <a:cubicBezTo>
                        <a:pt x="3561" y="7816"/>
                        <a:pt x="3276" y="7871"/>
                        <a:pt x="3058" y="7979"/>
                      </a:cubicBezTo>
                      <a:cubicBezTo>
                        <a:pt x="2827" y="8034"/>
                        <a:pt x="2596" y="8102"/>
                        <a:pt x="2379" y="8156"/>
                      </a:cubicBezTo>
                      <a:cubicBezTo>
                        <a:pt x="2324" y="8210"/>
                        <a:pt x="2202" y="8210"/>
                        <a:pt x="2093" y="8265"/>
                      </a:cubicBezTo>
                      <a:cubicBezTo>
                        <a:pt x="2067" y="8273"/>
                        <a:pt x="2047" y="8279"/>
                        <a:pt x="2032" y="8283"/>
                      </a:cubicBezTo>
                      <a:lnTo>
                        <a:pt x="2032" y="8283"/>
                      </a:lnTo>
                      <a:cubicBezTo>
                        <a:pt x="1921" y="7665"/>
                        <a:pt x="2040" y="6948"/>
                        <a:pt x="2093" y="6335"/>
                      </a:cubicBezTo>
                      <a:cubicBezTo>
                        <a:pt x="2093" y="6335"/>
                        <a:pt x="2093" y="6280"/>
                        <a:pt x="2039" y="6280"/>
                      </a:cubicBezTo>
                      <a:cubicBezTo>
                        <a:pt x="1808" y="6226"/>
                        <a:pt x="1577" y="6117"/>
                        <a:pt x="1305" y="6063"/>
                      </a:cubicBezTo>
                      <a:cubicBezTo>
                        <a:pt x="1183" y="5995"/>
                        <a:pt x="503" y="5832"/>
                        <a:pt x="449" y="5723"/>
                      </a:cubicBezTo>
                      <a:cubicBezTo>
                        <a:pt x="340" y="5492"/>
                        <a:pt x="843" y="5043"/>
                        <a:pt x="965" y="4921"/>
                      </a:cubicBezTo>
                      <a:cubicBezTo>
                        <a:pt x="1128" y="4758"/>
                        <a:pt x="1237" y="4581"/>
                        <a:pt x="1414" y="4418"/>
                      </a:cubicBezTo>
                      <a:lnTo>
                        <a:pt x="1414" y="4364"/>
                      </a:lnTo>
                      <a:cubicBezTo>
                        <a:pt x="1183" y="3738"/>
                        <a:pt x="897" y="3059"/>
                        <a:pt x="734" y="2434"/>
                      </a:cubicBezTo>
                      <a:cubicBezTo>
                        <a:pt x="734" y="2257"/>
                        <a:pt x="788" y="2325"/>
                        <a:pt x="965" y="2257"/>
                      </a:cubicBezTo>
                      <a:cubicBezTo>
                        <a:pt x="1183" y="2257"/>
                        <a:pt x="1359" y="2257"/>
                        <a:pt x="1577" y="2203"/>
                      </a:cubicBezTo>
                      <a:cubicBezTo>
                        <a:pt x="1821" y="2203"/>
                        <a:pt x="2105" y="2163"/>
                        <a:pt x="2360" y="2151"/>
                      </a:cubicBezTo>
                      <a:lnTo>
                        <a:pt x="2360" y="2151"/>
                      </a:lnTo>
                      <a:cubicBezTo>
                        <a:pt x="2386" y="2167"/>
                        <a:pt x="2423" y="2175"/>
                        <a:pt x="2460" y="2175"/>
                      </a:cubicBezTo>
                      <a:cubicBezTo>
                        <a:pt x="2509" y="2175"/>
                        <a:pt x="2558" y="2161"/>
                        <a:pt x="2581" y="2134"/>
                      </a:cubicBezTo>
                      <a:lnTo>
                        <a:pt x="2581" y="2134"/>
                      </a:lnTo>
                      <a:cubicBezTo>
                        <a:pt x="2622" y="2117"/>
                        <a:pt x="2631" y="2090"/>
                        <a:pt x="2607" y="2069"/>
                      </a:cubicBezTo>
                      <a:lnTo>
                        <a:pt x="2607" y="2069"/>
                      </a:lnTo>
                      <a:cubicBezTo>
                        <a:pt x="2725" y="1792"/>
                        <a:pt x="2830" y="1513"/>
                        <a:pt x="2936" y="1183"/>
                      </a:cubicBezTo>
                      <a:cubicBezTo>
                        <a:pt x="3004" y="1020"/>
                        <a:pt x="3058" y="789"/>
                        <a:pt x="3167" y="558"/>
                      </a:cubicBezTo>
                      <a:cubicBezTo>
                        <a:pt x="3221" y="504"/>
                        <a:pt x="3221" y="395"/>
                        <a:pt x="3276" y="286"/>
                      </a:cubicBezTo>
                      <a:cubicBezTo>
                        <a:pt x="3276" y="286"/>
                        <a:pt x="3319" y="243"/>
                        <a:pt x="3336" y="198"/>
                      </a:cubicBezTo>
                      <a:close/>
                      <a:moveTo>
                        <a:pt x="5615" y="9208"/>
                      </a:moveTo>
                      <a:cubicBezTo>
                        <a:pt x="5627" y="9213"/>
                        <a:pt x="5640" y="9220"/>
                        <a:pt x="5654" y="9230"/>
                      </a:cubicBezTo>
                      <a:cubicBezTo>
                        <a:pt x="5641" y="9223"/>
                        <a:pt x="5628" y="9216"/>
                        <a:pt x="5615" y="9208"/>
                      </a:cubicBezTo>
                      <a:close/>
                      <a:moveTo>
                        <a:pt x="3344" y="1"/>
                      </a:moveTo>
                      <a:cubicBezTo>
                        <a:pt x="3004" y="1"/>
                        <a:pt x="2882" y="504"/>
                        <a:pt x="2827" y="735"/>
                      </a:cubicBezTo>
                      <a:cubicBezTo>
                        <a:pt x="2671" y="1165"/>
                        <a:pt x="2501" y="1609"/>
                        <a:pt x="2344" y="2040"/>
                      </a:cubicBezTo>
                      <a:lnTo>
                        <a:pt x="2344" y="2040"/>
                      </a:lnTo>
                      <a:cubicBezTo>
                        <a:pt x="1776" y="2048"/>
                        <a:pt x="1261" y="2098"/>
                        <a:pt x="734" y="2148"/>
                      </a:cubicBezTo>
                      <a:cubicBezTo>
                        <a:pt x="218" y="2257"/>
                        <a:pt x="557" y="2828"/>
                        <a:pt x="680" y="3222"/>
                      </a:cubicBezTo>
                      <a:cubicBezTo>
                        <a:pt x="788" y="3507"/>
                        <a:pt x="897" y="3793"/>
                        <a:pt x="1019" y="4133"/>
                      </a:cubicBezTo>
                      <a:cubicBezTo>
                        <a:pt x="1069" y="4182"/>
                        <a:pt x="1119" y="4277"/>
                        <a:pt x="1127" y="4386"/>
                      </a:cubicBezTo>
                      <a:lnTo>
                        <a:pt x="1127" y="4386"/>
                      </a:lnTo>
                      <a:cubicBezTo>
                        <a:pt x="1126" y="4384"/>
                        <a:pt x="1126" y="4382"/>
                        <a:pt x="1124" y="4382"/>
                      </a:cubicBezTo>
                      <a:cubicBezTo>
                        <a:pt x="1119" y="4382"/>
                        <a:pt x="1106" y="4409"/>
                        <a:pt x="1074" y="4472"/>
                      </a:cubicBezTo>
                      <a:cubicBezTo>
                        <a:pt x="897" y="4636"/>
                        <a:pt x="0" y="5492"/>
                        <a:pt x="163" y="5777"/>
                      </a:cubicBezTo>
                      <a:cubicBezTo>
                        <a:pt x="286" y="5940"/>
                        <a:pt x="680" y="5995"/>
                        <a:pt x="843" y="6063"/>
                      </a:cubicBezTo>
                      <a:cubicBezTo>
                        <a:pt x="1128" y="6172"/>
                        <a:pt x="1468" y="6280"/>
                        <a:pt x="1808" y="6403"/>
                      </a:cubicBezTo>
                      <a:cubicBezTo>
                        <a:pt x="1810" y="6403"/>
                        <a:pt x="1812" y="6402"/>
                        <a:pt x="1814" y="6402"/>
                      </a:cubicBezTo>
                      <a:lnTo>
                        <a:pt x="1814" y="6402"/>
                      </a:lnTo>
                      <a:cubicBezTo>
                        <a:pt x="1810" y="6414"/>
                        <a:pt x="1808" y="6431"/>
                        <a:pt x="1808" y="6457"/>
                      </a:cubicBezTo>
                      <a:lnTo>
                        <a:pt x="1808" y="6851"/>
                      </a:lnTo>
                      <a:cubicBezTo>
                        <a:pt x="1753" y="7245"/>
                        <a:pt x="1753" y="7585"/>
                        <a:pt x="1753" y="7979"/>
                      </a:cubicBezTo>
                      <a:cubicBezTo>
                        <a:pt x="1753" y="8327"/>
                        <a:pt x="1803" y="8440"/>
                        <a:pt x="1976" y="8440"/>
                      </a:cubicBezTo>
                      <a:cubicBezTo>
                        <a:pt x="2060" y="8440"/>
                        <a:pt x="2173" y="8413"/>
                        <a:pt x="2324" y="8373"/>
                      </a:cubicBezTo>
                      <a:cubicBezTo>
                        <a:pt x="2826" y="8227"/>
                        <a:pt x="3338" y="8025"/>
                        <a:pt x="3852" y="7867"/>
                      </a:cubicBezTo>
                      <a:lnTo>
                        <a:pt x="3852" y="7867"/>
                      </a:lnTo>
                      <a:cubicBezTo>
                        <a:pt x="4166" y="8141"/>
                        <a:pt x="4438" y="8457"/>
                        <a:pt x="4757" y="8713"/>
                      </a:cubicBezTo>
                      <a:cubicBezTo>
                        <a:pt x="4912" y="8881"/>
                        <a:pt x="5226" y="9343"/>
                        <a:pt x="5548" y="9343"/>
                      </a:cubicBezTo>
                      <a:cubicBezTo>
                        <a:pt x="5566" y="9343"/>
                        <a:pt x="5583" y="9341"/>
                        <a:pt x="5600" y="9338"/>
                      </a:cubicBezTo>
                      <a:cubicBezTo>
                        <a:pt x="5886" y="9338"/>
                        <a:pt x="5886" y="8713"/>
                        <a:pt x="5940" y="8496"/>
                      </a:cubicBezTo>
                      <a:cubicBezTo>
                        <a:pt x="5991" y="8127"/>
                        <a:pt x="6101" y="7746"/>
                        <a:pt x="6160" y="7375"/>
                      </a:cubicBezTo>
                      <a:lnTo>
                        <a:pt x="6160" y="7375"/>
                      </a:lnTo>
                      <a:cubicBezTo>
                        <a:pt x="6394" y="7395"/>
                        <a:pt x="6620" y="7405"/>
                        <a:pt x="6842" y="7405"/>
                      </a:cubicBezTo>
                      <a:cubicBezTo>
                        <a:pt x="7133" y="7405"/>
                        <a:pt x="7415" y="7388"/>
                        <a:pt x="7693" y="7354"/>
                      </a:cubicBezTo>
                      <a:cubicBezTo>
                        <a:pt x="7924" y="7354"/>
                        <a:pt x="8155" y="7354"/>
                        <a:pt x="8373" y="7300"/>
                      </a:cubicBezTo>
                      <a:cubicBezTo>
                        <a:pt x="8550" y="7245"/>
                        <a:pt x="8441" y="7082"/>
                        <a:pt x="8373" y="6960"/>
                      </a:cubicBezTo>
                      <a:cubicBezTo>
                        <a:pt x="8264" y="6620"/>
                        <a:pt x="8033" y="6280"/>
                        <a:pt x="7870" y="5995"/>
                      </a:cubicBezTo>
                      <a:cubicBezTo>
                        <a:pt x="7816" y="5832"/>
                        <a:pt x="7761" y="5723"/>
                        <a:pt x="7639" y="5546"/>
                      </a:cubicBezTo>
                      <a:cubicBezTo>
                        <a:pt x="7599" y="5467"/>
                        <a:pt x="7588" y="5416"/>
                        <a:pt x="7564" y="5416"/>
                      </a:cubicBezTo>
                      <a:cubicBezTo>
                        <a:pt x="7561" y="5416"/>
                        <a:pt x="7558" y="5417"/>
                        <a:pt x="7554" y="5419"/>
                      </a:cubicBezTo>
                      <a:lnTo>
                        <a:pt x="7554" y="5419"/>
                      </a:lnTo>
                      <a:cubicBezTo>
                        <a:pt x="8048" y="5030"/>
                        <a:pt x="8502" y="4629"/>
                        <a:pt x="8944" y="4241"/>
                      </a:cubicBezTo>
                      <a:cubicBezTo>
                        <a:pt x="8944" y="4187"/>
                        <a:pt x="9229" y="3956"/>
                        <a:pt x="9175" y="3847"/>
                      </a:cubicBezTo>
                      <a:cubicBezTo>
                        <a:pt x="8998" y="3738"/>
                        <a:pt x="8713" y="3684"/>
                        <a:pt x="8550" y="3616"/>
                      </a:cubicBezTo>
                      <a:cubicBezTo>
                        <a:pt x="8155" y="3507"/>
                        <a:pt x="7816" y="3399"/>
                        <a:pt x="7476" y="3276"/>
                      </a:cubicBezTo>
                      <a:cubicBezTo>
                        <a:pt x="7299" y="3222"/>
                        <a:pt x="7190" y="3168"/>
                        <a:pt x="7082" y="3168"/>
                      </a:cubicBezTo>
                      <a:cubicBezTo>
                        <a:pt x="7020" y="3140"/>
                        <a:pt x="7003" y="3140"/>
                        <a:pt x="7010" y="3140"/>
                      </a:cubicBezTo>
                      <a:cubicBezTo>
                        <a:pt x="7017" y="3140"/>
                        <a:pt x="7048" y="3140"/>
                        <a:pt x="7082" y="3113"/>
                      </a:cubicBezTo>
                      <a:cubicBezTo>
                        <a:pt x="7136" y="2434"/>
                        <a:pt x="7245" y="1808"/>
                        <a:pt x="7299" y="1129"/>
                      </a:cubicBezTo>
                      <a:cubicBezTo>
                        <a:pt x="7299" y="808"/>
                        <a:pt x="7233" y="692"/>
                        <a:pt x="7065" y="692"/>
                      </a:cubicBezTo>
                      <a:cubicBezTo>
                        <a:pt x="6970" y="692"/>
                        <a:pt x="6842" y="730"/>
                        <a:pt x="6674" y="789"/>
                      </a:cubicBezTo>
                      <a:cubicBezTo>
                        <a:pt x="6117" y="1049"/>
                        <a:pt x="5549" y="1354"/>
                        <a:pt x="4980" y="1663"/>
                      </a:cubicBezTo>
                      <a:lnTo>
                        <a:pt x="4980" y="1663"/>
                      </a:lnTo>
                      <a:cubicBezTo>
                        <a:pt x="4761" y="1354"/>
                        <a:pt x="4501" y="1049"/>
                        <a:pt x="4241" y="789"/>
                      </a:cubicBezTo>
                      <a:cubicBezTo>
                        <a:pt x="4078" y="558"/>
                        <a:pt x="3684" y="1"/>
                        <a:pt x="3344" y="1"/>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765" name="Google Shape;5765;p52"/>
              <p:cNvGrpSpPr/>
              <p:nvPr/>
            </p:nvGrpSpPr>
            <p:grpSpPr>
              <a:xfrm rot="4832308">
                <a:off x="7832385" y="1240335"/>
                <a:ext cx="883746" cy="92432"/>
                <a:chOff x="7064325" y="1103275"/>
                <a:chExt cx="745381" cy="77961"/>
              </a:xfrm>
            </p:grpSpPr>
            <p:sp>
              <p:nvSpPr>
                <p:cNvPr id="5766" name="Google Shape;5766;p52"/>
                <p:cNvSpPr/>
                <p:nvPr/>
              </p:nvSpPr>
              <p:spPr>
                <a:xfrm>
                  <a:off x="7064325" y="1103275"/>
                  <a:ext cx="55400" cy="55400"/>
                </a:xfrm>
                <a:custGeom>
                  <a:avLst/>
                  <a:gdLst/>
                  <a:ahLst/>
                  <a:cxnLst/>
                  <a:rect l="l" t="t" r="r" b="b"/>
                  <a:pathLst>
                    <a:path w="2216" h="2216" extrusionOk="0">
                      <a:moveTo>
                        <a:pt x="1142" y="0"/>
                      </a:moveTo>
                      <a:cubicBezTo>
                        <a:pt x="517" y="0"/>
                        <a:pt x="0" y="462"/>
                        <a:pt x="0" y="1074"/>
                      </a:cubicBezTo>
                      <a:cubicBezTo>
                        <a:pt x="0" y="1699"/>
                        <a:pt x="517" y="2216"/>
                        <a:pt x="1142" y="2216"/>
                      </a:cubicBezTo>
                      <a:cubicBezTo>
                        <a:pt x="1753" y="2216"/>
                        <a:pt x="2216" y="1699"/>
                        <a:pt x="2216" y="1074"/>
                      </a:cubicBezTo>
                      <a:cubicBezTo>
                        <a:pt x="2216" y="462"/>
                        <a:pt x="1753" y="0"/>
                        <a:pt x="114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67" name="Google Shape;5767;p52"/>
                <p:cNvSpPr/>
                <p:nvPr/>
              </p:nvSpPr>
              <p:spPr>
                <a:xfrm>
                  <a:off x="7768556" y="1140111"/>
                  <a:ext cx="41150" cy="41125"/>
                </a:xfrm>
                <a:custGeom>
                  <a:avLst/>
                  <a:gdLst/>
                  <a:ahLst/>
                  <a:cxnLst/>
                  <a:rect l="l" t="t" r="r" b="b"/>
                  <a:pathLst>
                    <a:path w="1646" h="1645" extrusionOk="0">
                      <a:moveTo>
                        <a:pt x="857" y="0"/>
                      </a:moveTo>
                      <a:cubicBezTo>
                        <a:pt x="341" y="0"/>
                        <a:pt x="1" y="394"/>
                        <a:pt x="1" y="843"/>
                      </a:cubicBezTo>
                      <a:cubicBezTo>
                        <a:pt x="1" y="1305"/>
                        <a:pt x="341" y="1645"/>
                        <a:pt x="857" y="1645"/>
                      </a:cubicBezTo>
                      <a:cubicBezTo>
                        <a:pt x="1306" y="1645"/>
                        <a:pt x="1646" y="1305"/>
                        <a:pt x="1646" y="843"/>
                      </a:cubicBezTo>
                      <a:cubicBezTo>
                        <a:pt x="1646" y="394"/>
                        <a:pt x="1306" y="0"/>
                        <a:pt x="85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sp>
        <p:nvSpPr>
          <p:cNvPr id="349" name="TextBox 348"/>
          <p:cNvSpPr txBox="1"/>
          <p:nvPr/>
        </p:nvSpPr>
        <p:spPr>
          <a:xfrm>
            <a:off x="430514" y="1071011"/>
            <a:ext cx="3200400" cy="3014669"/>
          </a:xfrm>
          <a:prstGeom prst="rect">
            <a:avLst/>
          </a:prstGeom>
          <a:noFill/>
        </p:spPr>
        <p:txBody>
          <a:bodyPr wrap="square" lIns="59399" tIns="29717" rIns="59399" bIns="29717" rtlCol="0">
            <a:spAutoFit/>
          </a:bodyPr>
          <a:lstStyle/>
          <a:p>
            <a:pPr algn="ctr" defTabSz="685290"/>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290"/>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trò</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chơi</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346"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47" name="Picture 3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96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barn(inVertical)">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241F7F65-9546-48E8-B7FF-A12B269DE9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92" t="2465" r="3517" b="3108"/>
          <a:stretch/>
        </p:blipFill>
        <p:spPr>
          <a:xfrm>
            <a:off x="1" y="-23974"/>
            <a:ext cx="9186620" cy="5167475"/>
          </a:xfrm>
          <a:prstGeom prst="rect">
            <a:avLst/>
          </a:prstGeom>
        </p:spPr>
      </p:pic>
      <p:pic>
        <p:nvPicPr>
          <p:cNvPr id="10" name="Picture 9">
            <a:extLst>
              <a:ext uri="{FF2B5EF4-FFF2-40B4-BE49-F238E27FC236}">
                <a16:creationId xmlns="" xmlns:a16="http://schemas.microsoft.com/office/drawing/2014/main" id="{443271A5-6E9C-40D2-B4E0-5C8B983B2C95}"/>
              </a:ext>
            </a:extLst>
          </p:cNvPr>
          <p:cNvPicPr>
            <a:picLocks noChangeAspect="1"/>
          </p:cNvPicPr>
          <p:nvPr/>
        </p:nvPicPr>
        <p:blipFill>
          <a:blip r:embed="rId4"/>
          <a:stretch>
            <a:fillRect/>
          </a:stretch>
        </p:blipFill>
        <p:spPr>
          <a:xfrm>
            <a:off x="3667340" y="2743249"/>
            <a:ext cx="1590460" cy="2108656"/>
          </a:xfrm>
          <a:prstGeom prst="rect">
            <a:avLst/>
          </a:prstGeom>
        </p:spPr>
      </p:pic>
      <p:pic>
        <p:nvPicPr>
          <p:cNvPr id="25" name="Picture 24">
            <a:extLst>
              <a:ext uri="{FF2B5EF4-FFF2-40B4-BE49-F238E27FC236}">
                <a16:creationId xmlns="" xmlns:a16="http://schemas.microsoft.com/office/drawing/2014/main" id="{FAB20FB9-F24E-4D04-8768-BB664B1D005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70508" y="2283949"/>
            <a:ext cx="1892491" cy="2630618"/>
          </a:xfrm>
          <a:prstGeom prst="rect">
            <a:avLst/>
          </a:prstGeom>
        </p:spPr>
      </p:pic>
      <p:pic>
        <p:nvPicPr>
          <p:cNvPr id="30" name="Picture 29">
            <a:extLst>
              <a:ext uri="{FF2B5EF4-FFF2-40B4-BE49-F238E27FC236}">
                <a16:creationId xmlns="" xmlns:a16="http://schemas.microsoft.com/office/drawing/2014/main" id="{119D8E69-DAC4-4B42-8DC4-95AC0D494A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667" y1="10081" x2="33046" y2="13508"/>
                        <a14:foregroundMark x1="7471" y1="33266" x2="18103" y2="39315"/>
                        <a14:foregroundMark x1="91667" y1="21976" x2="91667" y2="19758"/>
                        <a14:foregroundMark x1="75000" y1="38105" x2="63793" y2="39113"/>
                        <a14:foregroundMark x1="27299" y1="66331" x2="38218" y2="91935"/>
                        <a14:foregroundMark x1="29023" y1="93145" x2="18103" y2="92137"/>
                        <a14:foregroundMark x1="18391" y1="89315" x2="30747" y2="93347"/>
                        <a14:foregroundMark x1="41379" y1="97782" x2="11494" y2="98185"/>
                        <a14:foregroundMark x1="56034" y1="97782" x2="81897" y2="96774"/>
                        <a14:foregroundMark x1="76724" y1="94153" x2="67529" y2="91935"/>
                        <a14:foregroundMark x1="47126" y1="68145" x2="58046" y2="94153"/>
                        <a14:foregroundMark x1="28161" y1="15524" x2="18966" y2="17540"/>
                      </a14:backgroundRemoval>
                    </a14:imgEffect>
                  </a14:imgLayer>
                </a14:imgProps>
              </a:ext>
              <a:ext uri="{28A0092B-C50C-407E-A947-70E740481C1C}">
                <a14:useLocalDpi xmlns:a14="http://schemas.microsoft.com/office/drawing/2010/main" val="0"/>
              </a:ext>
            </a:extLst>
          </a:blip>
          <a:srcRect t="1632" b="1632"/>
          <a:stretch/>
        </p:blipFill>
        <p:spPr>
          <a:xfrm>
            <a:off x="5486400" y="2131151"/>
            <a:ext cx="1457189" cy="2009130"/>
          </a:xfrm>
          <a:prstGeom prst="rect">
            <a:avLst/>
          </a:prstGeom>
        </p:spPr>
      </p:pic>
      <p:pic>
        <p:nvPicPr>
          <p:cNvPr id="36" name="Picture 35">
            <a:extLst>
              <a:ext uri="{FF2B5EF4-FFF2-40B4-BE49-F238E27FC236}">
                <a16:creationId xmlns="" xmlns:a16="http://schemas.microsoft.com/office/drawing/2014/main" id="{3A60CA0F-CD46-4041-8CDF-00B5041AB5D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39300" r="100000">
                        <a14:foregroundMark x1="74500" y1="52126" x2="72400" y2="58025"/>
                      </a14:backgroundRemoval>
                    </a14:imgEffect>
                  </a14:imgLayer>
                </a14:imgProps>
              </a:ext>
              <a:ext uri="{28A0092B-C50C-407E-A947-70E740481C1C}">
                <a14:useLocalDpi xmlns:a14="http://schemas.microsoft.com/office/drawing/2010/main" val="0"/>
              </a:ext>
            </a:extLst>
          </a:blip>
          <a:srcRect l="48421"/>
          <a:stretch/>
        </p:blipFill>
        <p:spPr>
          <a:xfrm>
            <a:off x="2006492" y="1896585"/>
            <a:ext cx="1512883" cy="2138260"/>
          </a:xfrm>
          <a:prstGeom prst="rect">
            <a:avLst/>
          </a:prstGeom>
        </p:spPr>
      </p:pic>
      <p:pic>
        <p:nvPicPr>
          <p:cNvPr id="28" name="Picture 27">
            <a:extLst>
              <a:ext uri="{FF2B5EF4-FFF2-40B4-BE49-F238E27FC236}">
                <a16:creationId xmlns="" xmlns:a16="http://schemas.microsoft.com/office/drawing/2014/main" id="{CAA063FF-9334-4993-BA5C-620FA1AE5CAE}"/>
              </a:ext>
            </a:extLst>
          </p:cNvPr>
          <p:cNvPicPr>
            <a:picLocks noChangeAspect="1"/>
          </p:cNvPicPr>
          <p:nvPr/>
        </p:nvPicPr>
        <p:blipFill>
          <a:blip r:embed="rId10">
            <a:clrChange>
              <a:clrFrom>
                <a:srgbClr val="E1E2DC"/>
              </a:clrFrom>
              <a:clrTo>
                <a:srgbClr val="E1E2DC">
                  <a:alpha val="0"/>
                </a:srgbClr>
              </a:clrTo>
            </a:clrChange>
          </a:blip>
          <a:stretch>
            <a:fillRect/>
          </a:stretch>
        </p:blipFill>
        <p:spPr>
          <a:xfrm>
            <a:off x="579655" y="2612261"/>
            <a:ext cx="1298200" cy="2239643"/>
          </a:xfrm>
          <a:prstGeom prst="rect">
            <a:avLst/>
          </a:prstGeom>
        </p:spPr>
      </p:pic>
      <p:sp>
        <p:nvSpPr>
          <p:cNvPr id="38" name="Rectangle 37">
            <a:extLst>
              <a:ext uri="{FF2B5EF4-FFF2-40B4-BE49-F238E27FC236}">
                <a16:creationId xmlns="" xmlns:a16="http://schemas.microsoft.com/office/drawing/2014/main" id="{541F14B6-407E-42FB-8627-9C6B53FBA4DC}"/>
              </a:ext>
            </a:extLst>
          </p:cNvPr>
          <p:cNvSpPr/>
          <p:nvPr/>
        </p:nvSpPr>
        <p:spPr>
          <a:xfrm>
            <a:off x="579655" y="209550"/>
            <a:ext cx="8136489" cy="10668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HÓA TRANG </a:t>
            </a:r>
            <a:r>
              <a:rPr lang="en-US" sz="4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GIÁNG SINH</a:t>
            </a:r>
            <a:endPar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001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6"/>
                                        </p:tgtEl>
                                        <p:attrNameLst>
                                          <p:attrName>r</p:attrName>
                                        </p:attrNameLst>
                                      </p:cBhvr>
                                    </p:animRot>
                                    <p:animRot by="-240000">
                                      <p:cBhvr>
                                        <p:cTn id="13" dur="200" fill="hold">
                                          <p:stCondLst>
                                            <p:cond delay="200"/>
                                          </p:stCondLst>
                                        </p:cTn>
                                        <p:tgtEl>
                                          <p:spTgt spid="36"/>
                                        </p:tgtEl>
                                        <p:attrNameLst>
                                          <p:attrName>r</p:attrName>
                                        </p:attrNameLst>
                                      </p:cBhvr>
                                    </p:animRot>
                                    <p:animRot by="240000">
                                      <p:cBhvr>
                                        <p:cTn id="14" dur="200" fill="hold">
                                          <p:stCondLst>
                                            <p:cond delay="400"/>
                                          </p:stCondLst>
                                        </p:cTn>
                                        <p:tgtEl>
                                          <p:spTgt spid="36"/>
                                        </p:tgtEl>
                                        <p:attrNameLst>
                                          <p:attrName>r</p:attrName>
                                        </p:attrNameLst>
                                      </p:cBhvr>
                                    </p:animRot>
                                    <p:animRot by="-240000">
                                      <p:cBhvr>
                                        <p:cTn id="15" dur="200" fill="hold">
                                          <p:stCondLst>
                                            <p:cond delay="600"/>
                                          </p:stCondLst>
                                        </p:cTn>
                                        <p:tgtEl>
                                          <p:spTgt spid="36"/>
                                        </p:tgtEl>
                                        <p:attrNameLst>
                                          <p:attrName>r</p:attrName>
                                        </p:attrNameLst>
                                      </p:cBhvr>
                                    </p:animRot>
                                    <p:animRot by="120000">
                                      <p:cBhvr>
                                        <p:cTn id="16" dur="200" fill="hold">
                                          <p:stCondLst>
                                            <p:cond delay="800"/>
                                          </p:stCondLst>
                                        </p:cTn>
                                        <p:tgtEl>
                                          <p:spTgt spid="3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0"/>
                                        </p:tgtEl>
                                        <p:attrNameLst>
                                          <p:attrName>r</p:attrName>
                                        </p:attrNameLst>
                                      </p:cBhvr>
                                    </p:animRot>
                                    <p:animRot by="-240000">
                                      <p:cBhvr>
                                        <p:cTn id="19" dur="200" fill="hold">
                                          <p:stCondLst>
                                            <p:cond delay="200"/>
                                          </p:stCondLst>
                                        </p:cTn>
                                        <p:tgtEl>
                                          <p:spTgt spid="10"/>
                                        </p:tgtEl>
                                        <p:attrNameLst>
                                          <p:attrName>r</p:attrName>
                                        </p:attrNameLst>
                                      </p:cBhvr>
                                    </p:animRot>
                                    <p:animRot by="240000">
                                      <p:cBhvr>
                                        <p:cTn id="20" dur="200" fill="hold">
                                          <p:stCondLst>
                                            <p:cond delay="400"/>
                                          </p:stCondLst>
                                        </p:cTn>
                                        <p:tgtEl>
                                          <p:spTgt spid="10"/>
                                        </p:tgtEl>
                                        <p:attrNameLst>
                                          <p:attrName>r</p:attrName>
                                        </p:attrNameLst>
                                      </p:cBhvr>
                                    </p:animRot>
                                    <p:animRot by="-240000">
                                      <p:cBhvr>
                                        <p:cTn id="21" dur="200" fill="hold">
                                          <p:stCondLst>
                                            <p:cond delay="600"/>
                                          </p:stCondLst>
                                        </p:cTn>
                                        <p:tgtEl>
                                          <p:spTgt spid="10"/>
                                        </p:tgtEl>
                                        <p:attrNameLst>
                                          <p:attrName>r</p:attrName>
                                        </p:attrNameLst>
                                      </p:cBhvr>
                                    </p:animRot>
                                    <p:animRot by="120000">
                                      <p:cBhvr>
                                        <p:cTn id="22" dur="200" fill="hold">
                                          <p:stCondLst>
                                            <p:cond delay="800"/>
                                          </p:stCondLst>
                                        </p:cTn>
                                        <p:tgtEl>
                                          <p:spTgt spid="1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0"/>
                                        </p:tgtEl>
                                        <p:attrNameLst>
                                          <p:attrName>r</p:attrName>
                                        </p:attrNameLst>
                                      </p:cBhvr>
                                    </p:animRot>
                                    <p:animRot by="-240000">
                                      <p:cBhvr>
                                        <p:cTn id="25" dur="200" fill="hold">
                                          <p:stCondLst>
                                            <p:cond delay="200"/>
                                          </p:stCondLst>
                                        </p:cTn>
                                        <p:tgtEl>
                                          <p:spTgt spid="30"/>
                                        </p:tgtEl>
                                        <p:attrNameLst>
                                          <p:attrName>r</p:attrName>
                                        </p:attrNameLst>
                                      </p:cBhvr>
                                    </p:animRot>
                                    <p:animRot by="240000">
                                      <p:cBhvr>
                                        <p:cTn id="26" dur="200" fill="hold">
                                          <p:stCondLst>
                                            <p:cond delay="400"/>
                                          </p:stCondLst>
                                        </p:cTn>
                                        <p:tgtEl>
                                          <p:spTgt spid="30"/>
                                        </p:tgtEl>
                                        <p:attrNameLst>
                                          <p:attrName>r</p:attrName>
                                        </p:attrNameLst>
                                      </p:cBhvr>
                                    </p:animRot>
                                    <p:animRot by="-240000">
                                      <p:cBhvr>
                                        <p:cTn id="27" dur="200" fill="hold">
                                          <p:stCondLst>
                                            <p:cond delay="600"/>
                                          </p:stCondLst>
                                        </p:cTn>
                                        <p:tgtEl>
                                          <p:spTgt spid="30"/>
                                        </p:tgtEl>
                                        <p:attrNameLst>
                                          <p:attrName>r</p:attrName>
                                        </p:attrNameLst>
                                      </p:cBhvr>
                                    </p:animRot>
                                    <p:animRot by="120000">
                                      <p:cBhvr>
                                        <p:cTn id="28" dur="200" fill="hold">
                                          <p:stCondLst>
                                            <p:cond delay="800"/>
                                          </p:stCondLst>
                                        </p:cTn>
                                        <p:tgtEl>
                                          <p:spTgt spid="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5"/>
                                        </p:tgtEl>
                                        <p:attrNameLst>
                                          <p:attrName>r</p:attrName>
                                        </p:attrNameLst>
                                      </p:cBhvr>
                                    </p:animRot>
                                    <p:animRot by="-240000">
                                      <p:cBhvr>
                                        <p:cTn id="31" dur="200" fill="hold">
                                          <p:stCondLst>
                                            <p:cond delay="200"/>
                                          </p:stCondLst>
                                        </p:cTn>
                                        <p:tgtEl>
                                          <p:spTgt spid="25"/>
                                        </p:tgtEl>
                                        <p:attrNameLst>
                                          <p:attrName>r</p:attrName>
                                        </p:attrNameLst>
                                      </p:cBhvr>
                                    </p:animRot>
                                    <p:animRot by="240000">
                                      <p:cBhvr>
                                        <p:cTn id="32" dur="200" fill="hold">
                                          <p:stCondLst>
                                            <p:cond delay="400"/>
                                          </p:stCondLst>
                                        </p:cTn>
                                        <p:tgtEl>
                                          <p:spTgt spid="25"/>
                                        </p:tgtEl>
                                        <p:attrNameLst>
                                          <p:attrName>r</p:attrName>
                                        </p:attrNameLst>
                                      </p:cBhvr>
                                    </p:animRot>
                                    <p:animRot by="-240000">
                                      <p:cBhvr>
                                        <p:cTn id="33" dur="200" fill="hold">
                                          <p:stCondLst>
                                            <p:cond delay="600"/>
                                          </p:stCondLst>
                                        </p:cTn>
                                        <p:tgtEl>
                                          <p:spTgt spid="25"/>
                                        </p:tgtEl>
                                        <p:attrNameLst>
                                          <p:attrName>r</p:attrName>
                                        </p:attrNameLst>
                                      </p:cBhvr>
                                    </p:animRot>
                                    <p:animRot by="120000">
                                      <p:cBhvr>
                                        <p:cTn id="3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 xmlns:a16="http://schemas.microsoft.com/office/drawing/2014/main" id="{241F7F65-9546-48E8-B7FF-A12B269DE9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92" t="2465" r="3517" b="3108"/>
          <a:stretch/>
        </p:blipFill>
        <p:spPr>
          <a:xfrm>
            <a:off x="1" y="-23974"/>
            <a:ext cx="9186620" cy="5167475"/>
          </a:xfrm>
          <a:prstGeom prst="rect">
            <a:avLst/>
          </a:prstGeom>
        </p:spPr>
      </p:pic>
      <p:pic>
        <p:nvPicPr>
          <p:cNvPr id="10" name="Picture 9">
            <a:extLst>
              <a:ext uri="{FF2B5EF4-FFF2-40B4-BE49-F238E27FC236}">
                <a16:creationId xmlns="" xmlns:a16="http://schemas.microsoft.com/office/drawing/2014/main" id="{443271A5-6E9C-40D2-B4E0-5C8B983B2C95}"/>
              </a:ext>
            </a:extLst>
          </p:cNvPr>
          <p:cNvPicPr>
            <a:picLocks noChangeAspect="1"/>
          </p:cNvPicPr>
          <p:nvPr/>
        </p:nvPicPr>
        <p:blipFill>
          <a:blip r:embed="rId6"/>
          <a:stretch>
            <a:fillRect/>
          </a:stretch>
        </p:blipFill>
        <p:spPr>
          <a:xfrm>
            <a:off x="3667340" y="3003251"/>
            <a:ext cx="1394352" cy="1848653"/>
          </a:xfrm>
          <a:prstGeom prst="rect">
            <a:avLst/>
          </a:prstGeom>
        </p:spPr>
      </p:pic>
      <p:pic>
        <p:nvPicPr>
          <p:cNvPr id="25" name="Picture 24">
            <a:extLst>
              <a:ext uri="{FF2B5EF4-FFF2-40B4-BE49-F238E27FC236}">
                <a16:creationId xmlns="" xmlns:a16="http://schemas.microsoft.com/office/drawing/2014/main" id="{FAB20FB9-F24E-4D04-8768-BB664B1D005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870509" y="2511995"/>
            <a:ext cx="1728432" cy="2402571"/>
          </a:xfrm>
          <a:prstGeom prst="rect">
            <a:avLst/>
          </a:prstGeom>
        </p:spPr>
      </p:pic>
      <p:pic>
        <p:nvPicPr>
          <p:cNvPr id="30" name="Picture 29">
            <a:extLst>
              <a:ext uri="{FF2B5EF4-FFF2-40B4-BE49-F238E27FC236}">
                <a16:creationId xmlns="" xmlns:a16="http://schemas.microsoft.com/office/drawing/2014/main" id="{119D8E69-DAC4-4B42-8DC4-95AC0D494A50}"/>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1667" y1="10081" x2="33046" y2="13508"/>
                        <a14:foregroundMark x1="7471" y1="33266" x2="18103" y2="39315"/>
                        <a14:foregroundMark x1="91667" y1="21976" x2="91667" y2="19758"/>
                        <a14:foregroundMark x1="75000" y1="38105" x2="63793" y2="39113"/>
                        <a14:foregroundMark x1="27299" y1="66331" x2="38218" y2="91935"/>
                        <a14:foregroundMark x1="29023" y1="93145" x2="18103" y2="92137"/>
                        <a14:foregroundMark x1="18391" y1="89315" x2="30747" y2="93347"/>
                        <a14:foregroundMark x1="41379" y1="97782" x2="11494" y2="98185"/>
                        <a14:foregroundMark x1="56034" y1="97782" x2="81897" y2="96774"/>
                        <a14:foregroundMark x1="76724" y1="94153" x2="67529" y2="91935"/>
                        <a14:foregroundMark x1="47126" y1="68145" x2="58046" y2="94153"/>
                        <a14:foregroundMark x1="28161" y1="15524" x2="18966" y2="17540"/>
                      </a14:backgroundRemoval>
                    </a14:imgEffect>
                  </a14:imgLayer>
                </a14:imgProps>
              </a:ext>
              <a:ext uri="{28A0092B-C50C-407E-A947-70E740481C1C}">
                <a14:useLocalDpi xmlns:a14="http://schemas.microsoft.com/office/drawing/2010/main" val="0"/>
              </a:ext>
            </a:extLst>
          </a:blip>
          <a:srcRect t="1632" b="1632"/>
          <a:stretch/>
        </p:blipFill>
        <p:spPr>
          <a:xfrm>
            <a:off x="5332216" y="2574924"/>
            <a:ext cx="1147580" cy="1582250"/>
          </a:xfrm>
          <a:prstGeom prst="rect">
            <a:avLst/>
          </a:prstGeom>
        </p:spPr>
      </p:pic>
      <p:pic>
        <p:nvPicPr>
          <p:cNvPr id="19" name="f">
            <a:extLst>
              <a:ext uri="{FF2B5EF4-FFF2-40B4-BE49-F238E27FC236}">
                <a16:creationId xmlns="" xmlns:a16="http://schemas.microsoft.com/office/drawing/2014/main" id="{0A5F845A-404C-40AC-99EA-3CEFAECE606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74194" y1="34082" x2="49247" y2="27091"/>
                        <a14:foregroundMark x1="65591" y1="27840" x2="19570" y2="27341"/>
                        <a14:foregroundMark x1="28172" y1="25843" x2="28172" y2="36330"/>
                        <a14:foregroundMark x1="36344" y1="25593" x2="23011" y2="35081"/>
                      </a14:backgroundRemoval>
                    </a14:imgEffect>
                  </a14:imgLayer>
                </a14:imgProps>
              </a:ext>
            </a:extLst>
          </a:blip>
          <a:stretch>
            <a:fillRect/>
          </a:stretch>
        </p:blipFill>
        <p:spPr>
          <a:xfrm flipH="1">
            <a:off x="3895064" y="3050445"/>
            <a:ext cx="949041" cy="1634800"/>
          </a:xfrm>
          <a:prstGeom prst="rect">
            <a:avLst/>
          </a:prstGeom>
        </p:spPr>
      </p:pic>
      <p:pic>
        <p:nvPicPr>
          <p:cNvPr id="9" name="Picture 8">
            <a:extLst>
              <a:ext uri="{FF2B5EF4-FFF2-40B4-BE49-F238E27FC236}">
                <a16:creationId xmlns="" xmlns:a16="http://schemas.microsoft.com/office/drawing/2014/main" id="{B07708DF-92FB-4C4B-8468-F1F84D964FF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52155" y1="40648" x2="55603" y2="65337"/>
                        <a14:foregroundMark x1="76724" y1="49626" x2="83621" y2="49626"/>
                        <a14:foregroundMark x1="34052" y1="51621" x2="15948" y2="57357"/>
                        <a14:foregroundMark x1="28879" y1="95012" x2="30603" y2="92269"/>
                        <a14:foregroundMark x1="78879" y1="96758" x2="70690" y2="99252"/>
                        <a14:foregroundMark x1="31466" y1="99002" x2="22845" y2="98504"/>
                      </a14:backgroundRemoval>
                    </a14:imgEffect>
                  </a14:imgLayer>
                </a14:imgProps>
              </a:ext>
            </a:extLst>
          </a:blip>
          <a:stretch>
            <a:fillRect/>
          </a:stretch>
        </p:blipFill>
        <p:spPr>
          <a:xfrm>
            <a:off x="7159097" y="2767284"/>
            <a:ext cx="1152485" cy="1992010"/>
          </a:xfrm>
          <a:prstGeom prst="rect">
            <a:avLst/>
          </a:prstGeom>
        </p:spPr>
      </p:pic>
      <p:pic>
        <p:nvPicPr>
          <p:cNvPr id="26" name="Picture 25">
            <a:extLst>
              <a:ext uri="{FF2B5EF4-FFF2-40B4-BE49-F238E27FC236}">
                <a16:creationId xmlns="" xmlns:a16="http://schemas.microsoft.com/office/drawing/2014/main" id="{0E198319-6683-4362-9F19-44DEA6C7F3E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37447" y1="34000" x2="44681" y2="51750"/>
                        <a14:foregroundMark x1="47234" y1="49750" x2="49362" y2="60500"/>
                        <a14:foregroundMark x1="38298" y1="63250" x2="29362" y2="84000"/>
                        <a14:foregroundMark x1="26809" y1="94250" x2="25957" y2="98000"/>
                        <a14:foregroundMark x1="84255" y1="96750" x2="68936" y2="92250"/>
                        <a14:foregroundMark x1="61277" y1="60500" x2="61702" y2="63500"/>
                        <a14:foregroundMark x1="28511" y1="61500" x2="29362" y2="65000"/>
                        <a14:foregroundMark x1="70638" y1="99000" x2="60426" y2="97500"/>
                      </a14:backgroundRemoval>
                    </a14:imgEffect>
                  </a14:imgLayer>
                </a14:imgProps>
              </a:ext>
            </a:extLst>
          </a:blip>
          <a:stretch>
            <a:fillRect/>
          </a:stretch>
        </p:blipFill>
        <p:spPr>
          <a:xfrm>
            <a:off x="5480157" y="2164772"/>
            <a:ext cx="1086083" cy="1848653"/>
          </a:xfrm>
          <a:prstGeom prst="rect">
            <a:avLst/>
          </a:prstGeom>
        </p:spPr>
      </p:pic>
      <p:pic>
        <p:nvPicPr>
          <p:cNvPr id="36" name="Picture 35">
            <a:extLst>
              <a:ext uri="{FF2B5EF4-FFF2-40B4-BE49-F238E27FC236}">
                <a16:creationId xmlns="" xmlns:a16="http://schemas.microsoft.com/office/drawing/2014/main" id="{3A60CA0F-CD46-4041-8CDF-00B5041AB5D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0" b="100000" l="39300" r="100000">
                        <a14:foregroundMark x1="74500" y1="52126" x2="72400" y2="58025"/>
                      </a14:backgroundRemoval>
                    </a14:imgEffect>
                  </a14:imgLayer>
                </a14:imgProps>
              </a:ext>
              <a:ext uri="{28A0092B-C50C-407E-A947-70E740481C1C}">
                <a14:useLocalDpi xmlns:a14="http://schemas.microsoft.com/office/drawing/2010/main" val="0"/>
              </a:ext>
            </a:extLst>
          </a:blip>
          <a:srcRect l="48421"/>
          <a:stretch/>
        </p:blipFill>
        <p:spPr>
          <a:xfrm>
            <a:off x="2006492" y="1896585"/>
            <a:ext cx="1512883" cy="2138260"/>
          </a:xfrm>
          <a:prstGeom prst="rect">
            <a:avLst/>
          </a:prstGeom>
        </p:spPr>
      </p:pic>
      <p:pic>
        <p:nvPicPr>
          <p:cNvPr id="37" name="d">
            <a:extLst>
              <a:ext uri="{FF2B5EF4-FFF2-40B4-BE49-F238E27FC236}">
                <a16:creationId xmlns="" xmlns:a16="http://schemas.microsoft.com/office/drawing/2014/main" id="{DD4E4DD1-769E-4CBE-931C-221AC359405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71670" y1="27932" x2="57082" y2="33857"/>
                        <a14:foregroundMark x1="25793" y1="25877" x2="39323" y2="42805"/>
                        <a14:foregroundMark x1="62368" y1="23942" x2="35729" y2="35187"/>
                        <a14:foregroundMark x1="26427" y1="28537" x2="23467" y2="35187"/>
                        <a14:foregroundMark x1="46089" y1="24426" x2="53700" y2="37485"/>
                        <a14:foregroundMark x1="67019" y1="24184" x2="57717" y2="32648"/>
                        <a14:foregroundMark x1="58985" y1="23096" x2="67019" y2="32406"/>
                      </a14:backgroundRemoval>
                    </a14:imgEffect>
                  </a14:imgLayer>
                </a14:imgProps>
              </a:ext>
            </a:extLst>
          </a:blip>
          <a:stretch>
            <a:fillRect/>
          </a:stretch>
        </p:blipFill>
        <p:spPr>
          <a:xfrm>
            <a:off x="2140556" y="1990788"/>
            <a:ext cx="1208051" cy="2112173"/>
          </a:xfrm>
          <a:prstGeom prst="rect">
            <a:avLst/>
          </a:prstGeom>
        </p:spPr>
      </p:pic>
      <p:pic>
        <p:nvPicPr>
          <p:cNvPr id="44" name="c">
            <a:hlinkClick r:id="rId20" action="ppaction://hlinksldjump"/>
            <a:extLst>
              <a:ext uri="{FF2B5EF4-FFF2-40B4-BE49-F238E27FC236}">
                <a16:creationId xmlns="" xmlns:a16="http://schemas.microsoft.com/office/drawing/2014/main" id="{1FF0BE7C-685F-44C0-9243-8DE371084B8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184414" y="2912902"/>
            <a:ext cx="1056548" cy="1044117"/>
          </a:xfrm>
          <a:prstGeom prst="rect">
            <a:avLst/>
          </a:prstGeom>
        </p:spPr>
      </p:pic>
      <p:pic>
        <p:nvPicPr>
          <p:cNvPr id="45" name="Picture 44">
            <a:hlinkClick r:id="rId22" action="ppaction://hlinksldjump"/>
            <a:extLst>
              <a:ext uri="{FF2B5EF4-FFF2-40B4-BE49-F238E27FC236}">
                <a16:creationId xmlns="" xmlns:a16="http://schemas.microsoft.com/office/drawing/2014/main" id="{35DC9497-4D1A-4947-9DD3-3963FBFDF68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92843" y="3837331"/>
            <a:ext cx="1040215" cy="1032025"/>
          </a:xfrm>
          <a:prstGeom prst="rect">
            <a:avLst/>
          </a:prstGeom>
        </p:spPr>
      </p:pic>
      <p:pic>
        <p:nvPicPr>
          <p:cNvPr id="46" name="Picture 45">
            <a:hlinkClick r:id="rId24" action="ppaction://hlinksldjump"/>
            <a:extLst>
              <a:ext uri="{FF2B5EF4-FFF2-40B4-BE49-F238E27FC236}">
                <a16:creationId xmlns="" xmlns:a16="http://schemas.microsoft.com/office/drawing/2014/main" id="{1F7CBC2F-B495-4128-8057-12199EE3319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24876" y="2717367"/>
            <a:ext cx="1019404" cy="1003414"/>
          </a:xfrm>
          <a:prstGeom prst="rect">
            <a:avLst/>
          </a:prstGeom>
        </p:spPr>
      </p:pic>
      <p:pic>
        <p:nvPicPr>
          <p:cNvPr id="28" name="Picture 27">
            <a:extLst>
              <a:ext uri="{FF2B5EF4-FFF2-40B4-BE49-F238E27FC236}">
                <a16:creationId xmlns="" xmlns:a16="http://schemas.microsoft.com/office/drawing/2014/main" id="{CAA063FF-9334-4993-BA5C-620FA1AE5CAE}"/>
              </a:ext>
            </a:extLst>
          </p:cNvPr>
          <p:cNvPicPr>
            <a:picLocks noChangeAspect="1"/>
          </p:cNvPicPr>
          <p:nvPr/>
        </p:nvPicPr>
        <p:blipFill>
          <a:blip r:embed="rId26">
            <a:clrChange>
              <a:clrFrom>
                <a:srgbClr val="E1E2DC"/>
              </a:clrFrom>
              <a:clrTo>
                <a:srgbClr val="E1E2DC">
                  <a:alpha val="0"/>
                </a:srgbClr>
              </a:clrTo>
            </a:clrChange>
          </a:blip>
          <a:stretch>
            <a:fillRect/>
          </a:stretch>
        </p:blipFill>
        <p:spPr>
          <a:xfrm>
            <a:off x="579655" y="2612261"/>
            <a:ext cx="1298200" cy="2239643"/>
          </a:xfrm>
          <a:prstGeom prst="rect">
            <a:avLst/>
          </a:prstGeom>
        </p:spPr>
      </p:pic>
      <p:pic>
        <p:nvPicPr>
          <p:cNvPr id="17" name="g">
            <a:extLst>
              <a:ext uri="{FF2B5EF4-FFF2-40B4-BE49-F238E27FC236}">
                <a16:creationId xmlns="" xmlns:a16="http://schemas.microsoft.com/office/drawing/2014/main" id="{50BC3FD3-B587-4C11-8476-9B79B937A0C6}"/>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0" b="100000" l="0" r="100000">
                        <a14:foregroundMark x1="69536" y1="30858" x2="21192" y2="26761"/>
                      </a14:backgroundRemoval>
                    </a14:imgEffect>
                  </a14:imgLayer>
                </a14:imgProps>
              </a:ext>
            </a:extLst>
          </a:blip>
          <a:stretch>
            <a:fillRect/>
          </a:stretch>
        </p:blipFill>
        <p:spPr>
          <a:xfrm flipH="1">
            <a:off x="670849" y="2745831"/>
            <a:ext cx="1156970" cy="1994688"/>
          </a:xfrm>
          <a:prstGeom prst="rect">
            <a:avLst/>
          </a:prstGeom>
        </p:spPr>
      </p:pic>
      <p:pic>
        <p:nvPicPr>
          <p:cNvPr id="43" name="Picture 42">
            <a:hlinkClick r:id="rId29" action="ppaction://hlinksldjump"/>
            <a:extLst>
              <a:ext uri="{FF2B5EF4-FFF2-40B4-BE49-F238E27FC236}">
                <a16:creationId xmlns="" xmlns:a16="http://schemas.microsoft.com/office/drawing/2014/main" id="{2A442A2B-AA77-420E-962E-06EE3A7EED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44573" y="3612756"/>
            <a:ext cx="1031861" cy="1015676"/>
          </a:xfrm>
          <a:prstGeom prst="rect">
            <a:avLst/>
          </a:prstGeom>
        </p:spPr>
      </p:pic>
      <p:pic>
        <p:nvPicPr>
          <p:cNvPr id="20" name="win" descr="Káº¿t quáº£ hÃ¬nh áº£nh cho win text gif">
            <a:extLst>
              <a:ext uri="{FF2B5EF4-FFF2-40B4-BE49-F238E27FC236}">
                <a16:creationId xmlns="" xmlns:a16="http://schemas.microsoft.com/office/drawing/2014/main" id="{3C483AEB-5210-42C9-8B4F-EBFE34EFA111}"/>
              </a:ext>
            </a:extLst>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4000985" y="-351091"/>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32" action="ppaction://hlinksldjump"/>
          </p:cNvPr>
          <p:cNvSpPr/>
          <p:nvPr/>
        </p:nvSpPr>
        <p:spPr>
          <a:xfrm>
            <a:off x="7625782" y="0"/>
            <a:ext cx="1371600" cy="666750"/>
          </a:xfrm>
          <a:prstGeom prst="rightArrow">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21"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85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6"/>
                                        </p:tgtEl>
                                        <p:attrNameLst>
                                          <p:attrName>r</p:attrName>
                                        </p:attrNameLst>
                                      </p:cBhvr>
                                    </p:animRot>
                                    <p:animRot by="-240000">
                                      <p:cBhvr>
                                        <p:cTn id="25" dur="200" fill="hold">
                                          <p:stCondLst>
                                            <p:cond delay="200"/>
                                          </p:stCondLst>
                                        </p:cTn>
                                        <p:tgtEl>
                                          <p:spTgt spid="26"/>
                                        </p:tgtEl>
                                        <p:attrNameLst>
                                          <p:attrName>r</p:attrName>
                                        </p:attrNameLst>
                                      </p:cBhvr>
                                    </p:animRot>
                                    <p:animRot by="240000">
                                      <p:cBhvr>
                                        <p:cTn id="26" dur="200" fill="hold">
                                          <p:stCondLst>
                                            <p:cond delay="400"/>
                                          </p:stCondLst>
                                        </p:cTn>
                                        <p:tgtEl>
                                          <p:spTgt spid="26"/>
                                        </p:tgtEl>
                                        <p:attrNameLst>
                                          <p:attrName>r</p:attrName>
                                        </p:attrNameLst>
                                      </p:cBhvr>
                                    </p:animRot>
                                    <p:animRot by="-240000">
                                      <p:cBhvr>
                                        <p:cTn id="27" dur="200" fill="hold">
                                          <p:stCondLst>
                                            <p:cond delay="600"/>
                                          </p:stCondLst>
                                        </p:cTn>
                                        <p:tgtEl>
                                          <p:spTgt spid="26"/>
                                        </p:tgtEl>
                                        <p:attrNameLst>
                                          <p:attrName>r</p:attrName>
                                        </p:attrNameLst>
                                      </p:cBhvr>
                                    </p:animRot>
                                    <p:animRot by="120000">
                                      <p:cBhvr>
                                        <p:cTn id="28" dur="200" fill="hold">
                                          <p:stCondLst>
                                            <p:cond delay="800"/>
                                          </p:stCondLst>
                                        </p:cTn>
                                        <p:tgtEl>
                                          <p:spTgt spid="2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3"/>
                                        </p:tgtEl>
                                        <p:attrNameLst>
                                          <p:attrName>r</p:attrName>
                                        </p:attrNameLst>
                                      </p:cBhvr>
                                    </p:animRot>
                                    <p:animRot by="-240000">
                                      <p:cBhvr>
                                        <p:cTn id="37" dur="200" fill="hold">
                                          <p:stCondLst>
                                            <p:cond delay="200"/>
                                          </p:stCondLst>
                                        </p:cTn>
                                        <p:tgtEl>
                                          <p:spTgt spid="43"/>
                                        </p:tgtEl>
                                        <p:attrNameLst>
                                          <p:attrName>r</p:attrName>
                                        </p:attrNameLst>
                                      </p:cBhvr>
                                    </p:animRot>
                                    <p:animRot by="240000">
                                      <p:cBhvr>
                                        <p:cTn id="38" dur="200" fill="hold">
                                          <p:stCondLst>
                                            <p:cond delay="400"/>
                                          </p:stCondLst>
                                        </p:cTn>
                                        <p:tgtEl>
                                          <p:spTgt spid="43"/>
                                        </p:tgtEl>
                                        <p:attrNameLst>
                                          <p:attrName>r</p:attrName>
                                        </p:attrNameLst>
                                      </p:cBhvr>
                                    </p:animRot>
                                    <p:animRot by="-240000">
                                      <p:cBhvr>
                                        <p:cTn id="39" dur="200" fill="hold">
                                          <p:stCondLst>
                                            <p:cond delay="600"/>
                                          </p:stCondLst>
                                        </p:cTn>
                                        <p:tgtEl>
                                          <p:spTgt spid="43"/>
                                        </p:tgtEl>
                                        <p:attrNameLst>
                                          <p:attrName>r</p:attrName>
                                        </p:attrNameLst>
                                      </p:cBhvr>
                                    </p:animRot>
                                    <p:animRot by="120000">
                                      <p:cBhvr>
                                        <p:cTn id="40" dur="200" fill="hold">
                                          <p:stCondLst>
                                            <p:cond delay="800"/>
                                          </p:stCondLst>
                                        </p:cTn>
                                        <p:tgtEl>
                                          <p:spTgt spid="43"/>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5"/>
                                        </p:tgtEl>
                                        <p:attrNameLst>
                                          <p:attrName>r</p:attrName>
                                        </p:attrNameLst>
                                      </p:cBhvr>
                                    </p:animRot>
                                    <p:animRot by="-240000">
                                      <p:cBhvr>
                                        <p:cTn id="49" dur="200" fill="hold">
                                          <p:stCondLst>
                                            <p:cond delay="200"/>
                                          </p:stCondLst>
                                        </p:cTn>
                                        <p:tgtEl>
                                          <p:spTgt spid="45"/>
                                        </p:tgtEl>
                                        <p:attrNameLst>
                                          <p:attrName>r</p:attrName>
                                        </p:attrNameLst>
                                      </p:cBhvr>
                                    </p:animRot>
                                    <p:animRot by="240000">
                                      <p:cBhvr>
                                        <p:cTn id="50" dur="200" fill="hold">
                                          <p:stCondLst>
                                            <p:cond delay="400"/>
                                          </p:stCondLst>
                                        </p:cTn>
                                        <p:tgtEl>
                                          <p:spTgt spid="45"/>
                                        </p:tgtEl>
                                        <p:attrNameLst>
                                          <p:attrName>r</p:attrName>
                                        </p:attrNameLst>
                                      </p:cBhvr>
                                    </p:animRot>
                                    <p:animRot by="-240000">
                                      <p:cBhvr>
                                        <p:cTn id="51" dur="200" fill="hold">
                                          <p:stCondLst>
                                            <p:cond delay="600"/>
                                          </p:stCondLst>
                                        </p:cTn>
                                        <p:tgtEl>
                                          <p:spTgt spid="45"/>
                                        </p:tgtEl>
                                        <p:attrNameLst>
                                          <p:attrName>r</p:attrName>
                                        </p:attrNameLst>
                                      </p:cBhvr>
                                    </p:animRot>
                                    <p:animRot by="120000">
                                      <p:cBhvr>
                                        <p:cTn id="52" dur="200" fill="hold">
                                          <p:stCondLst>
                                            <p:cond delay="800"/>
                                          </p:stCondLst>
                                        </p:cTn>
                                        <p:tgtEl>
                                          <p:spTgt spid="4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46"/>
                                        </p:tgtEl>
                                        <p:attrNameLst>
                                          <p:attrName>r</p:attrName>
                                        </p:attrNameLst>
                                      </p:cBhvr>
                                    </p:animRot>
                                    <p:animRot by="-240000">
                                      <p:cBhvr>
                                        <p:cTn id="55" dur="200" fill="hold">
                                          <p:stCondLst>
                                            <p:cond delay="200"/>
                                          </p:stCondLst>
                                        </p:cTn>
                                        <p:tgtEl>
                                          <p:spTgt spid="46"/>
                                        </p:tgtEl>
                                        <p:attrNameLst>
                                          <p:attrName>r</p:attrName>
                                        </p:attrNameLst>
                                      </p:cBhvr>
                                    </p:animRot>
                                    <p:animRot by="240000">
                                      <p:cBhvr>
                                        <p:cTn id="56" dur="200" fill="hold">
                                          <p:stCondLst>
                                            <p:cond delay="400"/>
                                          </p:stCondLst>
                                        </p:cTn>
                                        <p:tgtEl>
                                          <p:spTgt spid="46"/>
                                        </p:tgtEl>
                                        <p:attrNameLst>
                                          <p:attrName>r</p:attrName>
                                        </p:attrNameLst>
                                      </p:cBhvr>
                                    </p:animRot>
                                    <p:animRot by="-240000">
                                      <p:cBhvr>
                                        <p:cTn id="57" dur="200" fill="hold">
                                          <p:stCondLst>
                                            <p:cond delay="600"/>
                                          </p:stCondLst>
                                        </p:cTn>
                                        <p:tgtEl>
                                          <p:spTgt spid="46"/>
                                        </p:tgtEl>
                                        <p:attrNameLst>
                                          <p:attrName>r</p:attrName>
                                        </p:attrNameLst>
                                      </p:cBhvr>
                                    </p:animRot>
                                    <p:animRot by="120000">
                                      <p:cBhvr>
                                        <p:cTn id="58" dur="200" fill="hold">
                                          <p:stCondLst>
                                            <p:cond delay="80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4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withEffect">
                                  <p:stCondLst>
                                    <p:cond delay="0"/>
                                  </p:stCondLst>
                                  <p:childTnLst>
                                    <p:animEffect transition="out" filter="fade">
                                      <p:cBhvr>
                                        <p:cTn id="63" dur="500"/>
                                        <p:tgtEl>
                                          <p:spTgt spid="43"/>
                                        </p:tgtEl>
                                      </p:cBhvr>
                                    </p:animEffect>
                                    <p:set>
                                      <p:cBhvr>
                                        <p:cTn id="64" dur="1" fill="hold">
                                          <p:stCondLst>
                                            <p:cond delay="499"/>
                                          </p:stCondLst>
                                        </p:cTn>
                                        <p:tgtEl>
                                          <p:spTgt spid="4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par>
                                <p:cTn id="72" presetID="26" presetClass="emph" presetSubtype="0" fill="hold" nodeType="withEffect">
                                  <p:stCondLst>
                                    <p:cond delay="0"/>
                                  </p:stCondLst>
                                  <p:childTnLst>
                                    <p:animEffect transition="out" filter="fade">
                                      <p:cBhvr>
                                        <p:cTn id="73" dur="500" tmFilter="0, 0; .2, .5; .8, .5; 1, 0"/>
                                        <p:tgtEl>
                                          <p:spTgt spid="28"/>
                                        </p:tgtEl>
                                      </p:cBhvr>
                                    </p:animEffect>
                                    <p:animScale>
                                      <p:cBhvr>
                                        <p:cTn id="74" dur="250" autoRev="1" fill="hold"/>
                                        <p:tgtEl>
                                          <p:spTgt spid="28"/>
                                        </p:tgtEl>
                                      </p:cBhvr>
                                      <p:by x="105000" y="105000"/>
                                    </p:animScale>
                                  </p:childTnLst>
                                </p:cTn>
                              </p:par>
                            </p:childTnLst>
                          </p:cTn>
                        </p:par>
                        <p:par>
                          <p:cTn id="75" fill="hold">
                            <p:stCondLst>
                              <p:cond delay="1000"/>
                            </p:stCondLst>
                            <p:childTnLst>
                              <p:par>
                                <p:cTn id="76" presetID="32" presetClass="emph" presetSubtype="0" repeatCount="indefinite" fill="hold" nodeType="afterEffect">
                                  <p:stCondLst>
                                    <p:cond delay="0"/>
                                  </p:stCondLst>
                                  <p:childTnLst>
                                    <p:animRot by="120000">
                                      <p:cBhvr>
                                        <p:cTn id="77" dur="100" fill="hold">
                                          <p:stCondLst>
                                            <p:cond delay="0"/>
                                          </p:stCondLst>
                                        </p:cTn>
                                        <p:tgtEl>
                                          <p:spTgt spid="28"/>
                                        </p:tgtEl>
                                        <p:attrNameLst>
                                          <p:attrName>r</p:attrName>
                                        </p:attrNameLst>
                                      </p:cBhvr>
                                    </p:animRot>
                                    <p:animRot by="-240000">
                                      <p:cBhvr>
                                        <p:cTn id="78" dur="200" fill="hold">
                                          <p:stCondLst>
                                            <p:cond delay="200"/>
                                          </p:stCondLst>
                                        </p:cTn>
                                        <p:tgtEl>
                                          <p:spTgt spid="28"/>
                                        </p:tgtEl>
                                        <p:attrNameLst>
                                          <p:attrName>r</p:attrName>
                                        </p:attrNameLst>
                                      </p:cBhvr>
                                    </p:animRot>
                                    <p:animRot by="240000">
                                      <p:cBhvr>
                                        <p:cTn id="79" dur="200" fill="hold">
                                          <p:stCondLst>
                                            <p:cond delay="400"/>
                                          </p:stCondLst>
                                        </p:cTn>
                                        <p:tgtEl>
                                          <p:spTgt spid="28"/>
                                        </p:tgtEl>
                                        <p:attrNameLst>
                                          <p:attrName>r</p:attrName>
                                        </p:attrNameLst>
                                      </p:cBhvr>
                                    </p:animRot>
                                    <p:animRot by="-240000">
                                      <p:cBhvr>
                                        <p:cTn id="80" dur="200" fill="hold">
                                          <p:stCondLst>
                                            <p:cond delay="600"/>
                                          </p:stCondLst>
                                        </p:cTn>
                                        <p:tgtEl>
                                          <p:spTgt spid="28"/>
                                        </p:tgtEl>
                                        <p:attrNameLst>
                                          <p:attrName>r</p:attrName>
                                        </p:attrNameLst>
                                      </p:cBhvr>
                                    </p:animRot>
                                    <p:animRot by="120000">
                                      <p:cBhvr>
                                        <p:cTn id="81"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43"/>
                  </p:tgtEl>
                </p:cond>
              </p:nextCondLst>
            </p:seq>
            <p:seq concurrent="1" nextAc="seek">
              <p:cTn id="82" restart="whenNotActive" fill="hold" evtFilter="cancelBubble" nodeType="interactiveSeq">
                <p:stCondLst>
                  <p:cond evt="onClick" delay="0">
                    <p:tgtEl>
                      <p:spTgt spid="44"/>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44"/>
                                        </p:tgtEl>
                                      </p:cBhvr>
                                    </p:animEffect>
                                    <p:set>
                                      <p:cBhvr>
                                        <p:cTn id="87" dur="1" fill="hold">
                                          <p:stCondLst>
                                            <p:cond delay="499"/>
                                          </p:stCondLst>
                                        </p:cTn>
                                        <p:tgtEl>
                                          <p:spTgt spid="4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subTnLst>
                                    <p:audio>
                                      <p:cMediaNode>
                                        <p:cTn display="0" masterRel="sameClick">
                                          <p:stCondLst>
                                            <p:cond evt="begin" delay="0">
                                              <p:tn val="92"/>
                                            </p:cond>
                                          </p:stCondLst>
                                          <p:endCondLst>
                                            <p:cond evt="onStopAudio" delay="0">
                                              <p:tgtEl>
                                                <p:sldTgt/>
                                              </p:tgtEl>
                                            </p:cond>
                                          </p:endCondLst>
                                        </p:cTn>
                                        <p:tgtEl>
                                          <p:sndTgt r:embed="rId3" name="Am-thanh-phep-thuat-www_nhacchuongvui_com.wav"/>
                                        </p:tgtEl>
                                      </p:cMediaNode>
                                    </p:audio>
                                  </p:subTnLst>
                                </p:cTn>
                              </p:par>
                              <p:par>
                                <p:cTn id="95" presetID="26" presetClass="emph" presetSubtype="0" fill="hold" nodeType="withEffect">
                                  <p:stCondLst>
                                    <p:cond delay="0"/>
                                  </p:stCondLst>
                                  <p:childTnLst>
                                    <p:animEffect transition="out" filter="fade">
                                      <p:cBhvr>
                                        <p:cTn id="96" dur="500" tmFilter="0, 0; .2, .5; .8, .5; 1, 0"/>
                                        <p:tgtEl>
                                          <p:spTgt spid="36"/>
                                        </p:tgtEl>
                                      </p:cBhvr>
                                    </p:animEffect>
                                    <p:animScale>
                                      <p:cBhvr>
                                        <p:cTn id="97" dur="250" autoRev="1" fill="hold"/>
                                        <p:tgtEl>
                                          <p:spTgt spid="36"/>
                                        </p:tgtEl>
                                      </p:cBhvr>
                                      <p:by x="105000" y="105000"/>
                                    </p:animScale>
                                  </p:childTnLst>
                                </p:cTn>
                              </p:par>
                            </p:childTnLst>
                          </p:cTn>
                        </p:par>
                        <p:par>
                          <p:cTn id="98" fill="hold">
                            <p:stCondLst>
                              <p:cond delay="1000"/>
                            </p:stCondLst>
                            <p:childTnLst>
                              <p:par>
                                <p:cTn id="99" presetID="32" presetClass="emph" presetSubtype="0" repeatCount="indefinite" fill="hold" nodeType="afterEffect">
                                  <p:stCondLst>
                                    <p:cond delay="0"/>
                                  </p:stCondLst>
                                  <p:childTnLst>
                                    <p:animRot by="120000">
                                      <p:cBhvr>
                                        <p:cTn id="100" dur="100" fill="hold">
                                          <p:stCondLst>
                                            <p:cond delay="0"/>
                                          </p:stCondLst>
                                        </p:cTn>
                                        <p:tgtEl>
                                          <p:spTgt spid="36"/>
                                        </p:tgtEl>
                                        <p:attrNameLst>
                                          <p:attrName>r</p:attrName>
                                        </p:attrNameLst>
                                      </p:cBhvr>
                                    </p:animRot>
                                    <p:animRot by="-240000">
                                      <p:cBhvr>
                                        <p:cTn id="101" dur="200" fill="hold">
                                          <p:stCondLst>
                                            <p:cond delay="200"/>
                                          </p:stCondLst>
                                        </p:cTn>
                                        <p:tgtEl>
                                          <p:spTgt spid="36"/>
                                        </p:tgtEl>
                                        <p:attrNameLst>
                                          <p:attrName>r</p:attrName>
                                        </p:attrNameLst>
                                      </p:cBhvr>
                                    </p:animRot>
                                    <p:animRot by="240000">
                                      <p:cBhvr>
                                        <p:cTn id="102" dur="200" fill="hold">
                                          <p:stCondLst>
                                            <p:cond delay="400"/>
                                          </p:stCondLst>
                                        </p:cTn>
                                        <p:tgtEl>
                                          <p:spTgt spid="36"/>
                                        </p:tgtEl>
                                        <p:attrNameLst>
                                          <p:attrName>r</p:attrName>
                                        </p:attrNameLst>
                                      </p:cBhvr>
                                    </p:animRot>
                                    <p:animRot by="-240000">
                                      <p:cBhvr>
                                        <p:cTn id="103" dur="200" fill="hold">
                                          <p:stCondLst>
                                            <p:cond delay="600"/>
                                          </p:stCondLst>
                                        </p:cTn>
                                        <p:tgtEl>
                                          <p:spTgt spid="36"/>
                                        </p:tgtEl>
                                        <p:attrNameLst>
                                          <p:attrName>r</p:attrName>
                                        </p:attrNameLst>
                                      </p:cBhvr>
                                    </p:animRot>
                                    <p:animRot by="120000">
                                      <p:cBhvr>
                                        <p:cTn id="104"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44"/>
                  </p:tgtEl>
                </p:cond>
              </p:nextCondLst>
            </p:seq>
            <p:seq concurrent="1" nextAc="seek">
              <p:cTn id="105" restart="whenNotActive" fill="hold" evtFilter="cancelBubble" nodeType="interactiveSeq">
                <p:stCondLst>
                  <p:cond evt="onClick" delay="0">
                    <p:tgtEl>
                      <p:spTgt spid="45"/>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45"/>
                                        </p:tgtEl>
                                      </p:cBhvr>
                                    </p:animEffect>
                                    <p:set>
                                      <p:cBhvr>
                                        <p:cTn id="110" dur="1" fill="hold">
                                          <p:stCondLst>
                                            <p:cond delay="499"/>
                                          </p:stCondLst>
                                        </p:cTn>
                                        <p:tgtEl>
                                          <p:spTgt spid="45"/>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9"/>
                                        </p:tgtEl>
                                      </p:cBhvr>
                                    </p:animEffect>
                                    <p:set>
                                      <p:cBhvr>
                                        <p:cTn id="113" dur="1" fill="hold">
                                          <p:stCondLst>
                                            <p:cond delay="499"/>
                                          </p:stCondLst>
                                        </p:cTn>
                                        <p:tgtEl>
                                          <p:spTgt spid="19"/>
                                        </p:tgtEl>
                                        <p:attrNameLst>
                                          <p:attrName>style.visibility</p:attrName>
                                        </p:attrNameLst>
                                      </p:cBhvr>
                                      <p:to>
                                        <p:strVal val="hidden"/>
                                      </p:to>
                                    </p:set>
                                  </p:childTnLst>
                                </p:cTn>
                              </p:par>
                            </p:childTnLst>
                          </p:cTn>
                        </p:par>
                        <p:par>
                          <p:cTn id="114" fill="hold">
                            <p:stCondLst>
                              <p:cond delay="500"/>
                            </p:stCondLst>
                            <p:childTnLst>
                              <p:par>
                                <p:cTn id="115" presetID="10" presetClass="entr" presetSubtype="0" fill="hold" nodeType="after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fade">
                                      <p:cBhvr>
                                        <p:cTn id="117" dur="500"/>
                                        <p:tgtEl>
                                          <p:spTgt spid="10"/>
                                        </p:tgtEl>
                                      </p:cBhvr>
                                    </p:animEffect>
                                  </p:childTnLst>
                                  <p:subTnLst>
                                    <p:audio>
                                      <p:cMediaNode>
                                        <p:cTn display="0" masterRel="sameClick">
                                          <p:stCondLst>
                                            <p:cond evt="begin" delay="0">
                                              <p:tn val="115"/>
                                            </p:cond>
                                          </p:stCondLst>
                                          <p:endCondLst>
                                            <p:cond evt="onStopAudio" delay="0">
                                              <p:tgtEl>
                                                <p:sldTgt/>
                                              </p:tgtEl>
                                            </p:cond>
                                          </p:endCondLst>
                                        </p:cTn>
                                        <p:tgtEl>
                                          <p:sndTgt r:embed="rId3" name="Am-thanh-phep-thuat-www_nhacchuongvui_com.wav"/>
                                        </p:tgtEl>
                                      </p:cMediaNode>
                                    </p:audio>
                                  </p:subTnLst>
                                </p:cTn>
                              </p:par>
                              <p:par>
                                <p:cTn id="118" presetID="26" presetClass="emph" presetSubtype="0" fill="hold" nodeType="withEffect">
                                  <p:stCondLst>
                                    <p:cond delay="0"/>
                                  </p:stCondLst>
                                  <p:childTnLst>
                                    <p:animEffect transition="out" filter="fade">
                                      <p:cBhvr>
                                        <p:cTn id="119" dur="500" tmFilter="0, 0; .2, .5; .8, .5; 1, 0"/>
                                        <p:tgtEl>
                                          <p:spTgt spid="10"/>
                                        </p:tgtEl>
                                      </p:cBhvr>
                                    </p:animEffect>
                                    <p:animScale>
                                      <p:cBhvr>
                                        <p:cTn id="120" dur="250" autoRev="1" fill="hold"/>
                                        <p:tgtEl>
                                          <p:spTgt spid="10"/>
                                        </p:tgtEl>
                                      </p:cBhvr>
                                      <p:by x="105000" y="105000"/>
                                    </p:animScale>
                                  </p:childTnLst>
                                </p:cTn>
                              </p:par>
                            </p:childTnLst>
                          </p:cTn>
                        </p:par>
                        <p:par>
                          <p:cTn id="121" fill="hold">
                            <p:stCondLst>
                              <p:cond delay="1000"/>
                            </p:stCondLst>
                            <p:childTnLst>
                              <p:par>
                                <p:cTn id="122" presetID="32" presetClass="emph" presetSubtype="0" repeatCount="indefinite" fill="hold" nodeType="afterEffect">
                                  <p:stCondLst>
                                    <p:cond delay="0"/>
                                  </p:stCondLst>
                                  <p:childTnLst>
                                    <p:animRot by="120000">
                                      <p:cBhvr>
                                        <p:cTn id="123" dur="100" fill="hold">
                                          <p:stCondLst>
                                            <p:cond delay="0"/>
                                          </p:stCondLst>
                                        </p:cTn>
                                        <p:tgtEl>
                                          <p:spTgt spid="10"/>
                                        </p:tgtEl>
                                        <p:attrNameLst>
                                          <p:attrName>r</p:attrName>
                                        </p:attrNameLst>
                                      </p:cBhvr>
                                    </p:animRot>
                                    <p:animRot by="-240000">
                                      <p:cBhvr>
                                        <p:cTn id="124" dur="200" fill="hold">
                                          <p:stCondLst>
                                            <p:cond delay="200"/>
                                          </p:stCondLst>
                                        </p:cTn>
                                        <p:tgtEl>
                                          <p:spTgt spid="10"/>
                                        </p:tgtEl>
                                        <p:attrNameLst>
                                          <p:attrName>r</p:attrName>
                                        </p:attrNameLst>
                                      </p:cBhvr>
                                    </p:animRot>
                                    <p:animRot by="240000">
                                      <p:cBhvr>
                                        <p:cTn id="125" dur="200" fill="hold">
                                          <p:stCondLst>
                                            <p:cond delay="400"/>
                                          </p:stCondLst>
                                        </p:cTn>
                                        <p:tgtEl>
                                          <p:spTgt spid="10"/>
                                        </p:tgtEl>
                                        <p:attrNameLst>
                                          <p:attrName>r</p:attrName>
                                        </p:attrNameLst>
                                      </p:cBhvr>
                                    </p:animRot>
                                    <p:animRot by="-240000">
                                      <p:cBhvr>
                                        <p:cTn id="126" dur="200" fill="hold">
                                          <p:stCondLst>
                                            <p:cond delay="600"/>
                                          </p:stCondLst>
                                        </p:cTn>
                                        <p:tgtEl>
                                          <p:spTgt spid="10"/>
                                        </p:tgtEl>
                                        <p:attrNameLst>
                                          <p:attrName>r</p:attrName>
                                        </p:attrNameLst>
                                      </p:cBhvr>
                                    </p:animRot>
                                    <p:animRot by="120000">
                                      <p:cBhvr>
                                        <p:cTn id="127"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45"/>
                  </p:tgtEl>
                </p:cond>
              </p:nextCondLst>
            </p:seq>
            <p:seq concurrent="1" nextAc="seek">
              <p:cTn id="128" restart="whenNotActive" fill="hold" evtFilter="cancelBubble" nodeType="interactiveSeq">
                <p:stCondLst>
                  <p:cond evt="onClick" delay="0">
                    <p:tgtEl>
                      <p:spTgt spid="46"/>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46"/>
                                        </p:tgtEl>
                                      </p:cBhvr>
                                    </p:animEffect>
                                    <p:set>
                                      <p:cBhvr>
                                        <p:cTn id="133" dur="1" fill="hold">
                                          <p:stCondLst>
                                            <p:cond delay="499"/>
                                          </p:stCondLst>
                                        </p:cTn>
                                        <p:tgtEl>
                                          <p:spTgt spid="46"/>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26"/>
                                        </p:tgtEl>
                                      </p:cBhvr>
                                    </p:animEffect>
                                    <p:set>
                                      <p:cBhvr>
                                        <p:cTn id="136" dur="1" fill="hold">
                                          <p:stCondLst>
                                            <p:cond delay="499"/>
                                          </p:stCondLst>
                                        </p:cTn>
                                        <p:tgtEl>
                                          <p:spTgt spid="26"/>
                                        </p:tgtEl>
                                        <p:attrNameLst>
                                          <p:attrName>style.visibility</p:attrName>
                                        </p:attrNameLst>
                                      </p:cBhvr>
                                      <p:to>
                                        <p:strVal val="hidden"/>
                                      </p:to>
                                    </p:set>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500"/>
                                        <p:tgtEl>
                                          <p:spTgt spid="30"/>
                                        </p:tgtEl>
                                      </p:cBhvr>
                                    </p:animEffect>
                                  </p:childTnLst>
                                  <p:subTnLst>
                                    <p:audio>
                                      <p:cMediaNode>
                                        <p:cTn display="0" masterRel="sameClick">
                                          <p:stCondLst>
                                            <p:cond evt="begin" delay="0">
                                              <p:tn val="138"/>
                                            </p:cond>
                                          </p:stCondLst>
                                          <p:endCondLst>
                                            <p:cond evt="onStopAudio" delay="0">
                                              <p:tgtEl>
                                                <p:sldTgt/>
                                              </p:tgtEl>
                                            </p:cond>
                                          </p:endCondLst>
                                        </p:cTn>
                                        <p:tgtEl>
                                          <p:sndTgt r:embed="rId3" name="Am-thanh-phep-thuat-www_nhacchuongvui_com.wav"/>
                                        </p:tgtEl>
                                      </p:cMediaNode>
                                    </p:audio>
                                  </p:subTnLst>
                                </p:cTn>
                              </p:par>
                              <p:par>
                                <p:cTn id="141" presetID="26" presetClass="emph" presetSubtype="0" fill="hold" nodeType="withEffect">
                                  <p:stCondLst>
                                    <p:cond delay="0"/>
                                  </p:stCondLst>
                                  <p:childTnLst>
                                    <p:animEffect transition="out" filter="fade">
                                      <p:cBhvr>
                                        <p:cTn id="142" dur="500" tmFilter="0, 0; .2, .5; .8, .5; 1, 0"/>
                                        <p:tgtEl>
                                          <p:spTgt spid="30"/>
                                        </p:tgtEl>
                                      </p:cBhvr>
                                    </p:animEffect>
                                    <p:animScale>
                                      <p:cBhvr>
                                        <p:cTn id="143" dur="250" autoRev="1" fill="hold"/>
                                        <p:tgtEl>
                                          <p:spTgt spid="30"/>
                                        </p:tgtEl>
                                      </p:cBhvr>
                                      <p:by x="105000" y="105000"/>
                                    </p:animScale>
                                  </p:childTnLst>
                                </p:cTn>
                              </p:par>
                            </p:childTnLst>
                          </p:cTn>
                        </p:par>
                        <p:par>
                          <p:cTn id="144" fill="hold">
                            <p:stCondLst>
                              <p:cond delay="1000"/>
                            </p:stCondLst>
                            <p:childTnLst>
                              <p:par>
                                <p:cTn id="145" presetID="32" presetClass="emph" presetSubtype="0" repeatCount="indefinite" fill="hold" nodeType="after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2000"/>
                            </p:stCondLst>
                            <p:childTnLst>
                              <p:par>
                                <p:cTn id="152" presetID="10" presetClass="exit" presetSubtype="0" fill="hold" nodeType="afterEffect">
                                  <p:stCondLst>
                                    <p:cond delay="0"/>
                                  </p:stCondLst>
                                  <p:childTnLst>
                                    <p:animEffect transition="out" filter="fade">
                                      <p:cBhvr>
                                        <p:cTn id="153" dur="500"/>
                                        <p:tgtEl>
                                          <p:spTgt spid="9"/>
                                        </p:tgtEl>
                                      </p:cBhvr>
                                    </p:animEffect>
                                    <p:set>
                                      <p:cBhvr>
                                        <p:cTn id="154" dur="1" fill="hold">
                                          <p:stCondLst>
                                            <p:cond delay="499"/>
                                          </p:stCondLst>
                                        </p:cTn>
                                        <p:tgtEl>
                                          <p:spTgt spid="9"/>
                                        </p:tgtEl>
                                        <p:attrNameLst>
                                          <p:attrName>style.visibility</p:attrName>
                                        </p:attrNameLst>
                                      </p:cBhvr>
                                      <p:to>
                                        <p:strVal val="hidden"/>
                                      </p:to>
                                    </p:set>
                                  </p:childTnLst>
                                </p:cTn>
                              </p:par>
                            </p:childTnLst>
                          </p:cTn>
                        </p:par>
                        <p:par>
                          <p:cTn id="155" fill="hold">
                            <p:stCondLst>
                              <p:cond delay="2500"/>
                            </p:stCondLst>
                            <p:childTnLst>
                              <p:par>
                                <p:cTn id="156" presetID="10" presetClass="entr" presetSubtype="0" fill="hold" nodeType="afterEffect">
                                  <p:stCondLst>
                                    <p:cond delay="0"/>
                                  </p:stCondLst>
                                  <p:childTnLst>
                                    <p:set>
                                      <p:cBhvr>
                                        <p:cTn id="157" dur="1" fill="hold">
                                          <p:stCondLst>
                                            <p:cond delay="0"/>
                                          </p:stCondLst>
                                        </p:cTn>
                                        <p:tgtEl>
                                          <p:spTgt spid="25"/>
                                        </p:tgtEl>
                                        <p:attrNameLst>
                                          <p:attrName>style.visibility</p:attrName>
                                        </p:attrNameLst>
                                      </p:cBhvr>
                                      <p:to>
                                        <p:strVal val="visible"/>
                                      </p:to>
                                    </p:set>
                                    <p:animEffect transition="in" filter="fade">
                                      <p:cBhvr>
                                        <p:cTn id="158" dur="500"/>
                                        <p:tgtEl>
                                          <p:spTgt spid="25"/>
                                        </p:tgtEl>
                                      </p:cBhvr>
                                    </p:animEffect>
                                  </p:childTnLst>
                                  <p:subTnLst>
                                    <p:audio>
                                      <p:cMediaNode>
                                        <p:cTn display="0" masterRel="sameClick">
                                          <p:stCondLst>
                                            <p:cond evt="begin" delay="0">
                                              <p:tn val="156"/>
                                            </p:cond>
                                          </p:stCondLst>
                                          <p:endCondLst>
                                            <p:cond evt="onStopAudio" delay="0">
                                              <p:tgtEl>
                                                <p:sldTgt/>
                                              </p:tgtEl>
                                            </p:cond>
                                          </p:endCondLst>
                                        </p:cTn>
                                        <p:tgtEl>
                                          <p:sndTgt r:embed="rId3" name="Am-thanh-phep-thuat-www_nhacchuongvui_com.wav"/>
                                        </p:tgtEl>
                                      </p:cMediaNode>
                                    </p:audio>
                                  </p:subTnLst>
                                </p:cTn>
                              </p:par>
                              <p:par>
                                <p:cTn id="159" presetID="26" presetClass="emph" presetSubtype="0" fill="hold" nodeType="withEffect">
                                  <p:stCondLst>
                                    <p:cond delay="0"/>
                                  </p:stCondLst>
                                  <p:childTnLst>
                                    <p:animEffect transition="out" filter="fade">
                                      <p:cBhvr>
                                        <p:cTn id="160" dur="500" tmFilter="0, 0; .2, .5; .8, .5; 1, 0"/>
                                        <p:tgtEl>
                                          <p:spTgt spid="25"/>
                                        </p:tgtEl>
                                      </p:cBhvr>
                                    </p:animEffect>
                                    <p:animScale>
                                      <p:cBhvr>
                                        <p:cTn id="161" dur="250" autoRev="1" fill="hold"/>
                                        <p:tgtEl>
                                          <p:spTgt spid="25"/>
                                        </p:tgtEl>
                                      </p:cBhvr>
                                      <p:by x="105000" y="105000"/>
                                    </p:animScale>
                                  </p:childTnLst>
                                </p:cTn>
                              </p:par>
                            </p:childTnLst>
                          </p:cTn>
                        </p:par>
                        <p:par>
                          <p:cTn id="162" fill="hold">
                            <p:stCondLst>
                              <p:cond delay="3000"/>
                            </p:stCondLst>
                            <p:childTnLst>
                              <p:par>
                                <p:cTn id="163" presetID="32" presetClass="emph" presetSubtype="0" repeatCount="indefinite" fill="hold" nodeType="afterEffect">
                                  <p:stCondLst>
                                    <p:cond delay="0"/>
                                  </p:stCondLst>
                                  <p:childTnLst>
                                    <p:animRot by="120000">
                                      <p:cBhvr>
                                        <p:cTn id="164" dur="100" fill="hold">
                                          <p:stCondLst>
                                            <p:cond delay="0"/>
                                          </p:stCondLst>
                                        </p:cTn>
                                        <p:tgtEl>
                                          <p:spTgt spid="25"/>
                                        </p:tgtEl>
                                        <p:attrNameLst>
                                          <p:attrName>r</p:attrName>
                                        </p:attrNameLst>
                                      </p:cBhvr>
                                    </p:animRot>
                                    <p:animRot by="-240000">
                                      <p:cBhvr>
                                        <p:cTn id="165" dur="200" fill="hold">
                                          <p:stCondLst>
                                            <p:cond delay="200"/>
                                          </p:stCondLst>
                                        </p:cTn>
                                        <p:tgtEl>
                                          <p:spTgt spid="25"/>
                                        </p:tgtEl>
                                        <p:attrNameLst>
                                          <p:attrName>r</p:attrName>
                                        </p:attrNameLst>
                                      </p:cBhvr>
                                    </p:animRot>
                                    <p:animRot by="240000">
                                      <p:cBhvr>
                                        <p:cTn id="166" dur="200" fill="hold">
                                          <p:stCondLst>
                                            <p:cond delay="400"/>
                                          </p:stCondLst>
                                        </p:cTn>
                                        <p:tgtEl>
                                          <p:spTgt spid="25"/>
                                        </p:tgtEl>
                                        <p:attrNameLst>
                                          <p:attrName>r</p:attrName>
                                        </p:attrNameLst>
                                      </p:cBhvr>
                                    </p:animRot>
                                    <p:animRot by="-240000">
                                      <p:cBhvr>
                                        <p:cTn id="167" dur="200" fill="hold">
                                          <p:stCondLst>
                                            <p:cond delay="600"/>
                                          </p:stCondLst>
                                        </p:cTn>
                                        <p:tgtEl>
                                          <p:spTgt spid="25"/>
                                        </p:tgtEl>
                                        <p:attrNameLst>
                                          <p:attrName>r</p:attrName>
                                        </p:attrNameLst>
                                      </p:cBhvr>
                                    </p:animRot>
                                    <p:animRot by="120000">
                                      <p:cBhvr>
                                        <p:cTn id="168" dur="200" fill="hold">
                                          <p:stCondLst>
                                            <p:cond delay="800"/>
                                          </p:stCondLst>
                                        </p:cTn>
                                        <p:tgtEl>
                                          <p:spTgt spid="25"/>
                                        </p:tgtEl>
                                        <p:attrNameLst>
                                          <p:attrName>r</p:attrName>
                                        </p:attrNameLst>
                                      </p:cBhvr>
                                    </p:animRot>
                                  </p:childTnLst>
                                </p:cTn>
                              </p:par>
                              <p:par>
                                <p:cTn id="169" presetID="10" presetClass="entr" presetSubtype="0" fill="hold" nodeType="withEffect">
                                  <p:stCondLst>
                                    <p:cond delay="400"/>
                                  </p:stCondLst>
                                  <p:childTnLst>
                                    <p:set>
                                      <p:cBhvr>
                                        <p:cTn id="170" dur="1" fill="hold">
                                          <p:stCondLst>
                                            <p:cond delay="0"/>
                                          </p:stCondLst>
                                        </p:cTn>
                                        <p:tgtEl>
                                          <p:spTgt spid="20"/>
                                        </p:tgtEl>
                                        <p:attrNameLst>
                                          <p:attrName>style.visibility</p:attrName>
                                        </p:attrNameLst>
                                      </p:cBhvr>
                                      <p:to>
                                        <p:strVal val="visible"/>
                                      </p:to>
                                    </p:set>
                                    <p:animEffect transition="in" filter="fade">
                                      <p:cBhvr>
                                        <p:cTn id="171" dur="500"/>
                                        <p:tgtEl>
                                          <p:spTgt spid="20"/>
                                        </p:tgtEl>
                                      </p:cBhvr>
                                    </p:animEffect>
                                  </p:childTnLst>
                                  <p:subTnLst>
                                    <p:audio>
                                      <p:cMediaNode>
                                        <p:cTn display="0" masterRel="sameClick">
                                          <p:stCondLst>
                                            <p:cond evt="begin" delay="0">
                                              <p:tn val="169"/>
                                            </p:cond>
                                          </p:stCondLst>
                                          <p:endCondLst>
                                            <p:cond evt="onStopAudio" delay="0">
                                              <p:tgtEl>
                                                <p:sldTgt/>
                                              </p:tgtEl>
                                            </p:cond>
                                          </p:endCondLst>
                                        </p:cTn>
                                        <p:tgtEl>
                                          <p:sndTgt r:embed="rId4" name="Tieng-yeah-tre-con-www_nhacchuongvui_com.wav"/>
                                        </p:tgtEl>
                                      </p:cMediaNode>
                                    </p:audio>
                                  </p:subTnLst>
                                </p:cTn>
                              </p:par>
                              <p:par>
                                <p:cTn id="172" presetID="53" presetClass="entr" presetSubtype="16" fill="hold" grpId="0" nodeType="withEffect">
                                  <p:stCondLst>
                                    <p:cond delay="400"/>
                                  </p:stCondLst>
                                  <p:childTnLst>
                                    <p:set>
                                      <p:cBhvr>
                                        <p:cTn id="173" dur="1" fill="hold">
                                          <p:stCondLst>
                                            <p:cond delay="0"/>
                                          </p:stCondLst>
                                        </p:cTn>
                                        <p:tgtEl>
                                          <p:spTgt spid="2"/>
                                        </p:tgtEl>
                                        <p:attrNameLst>
                                          <p:attrName>style.visibility</p:attrName>
                                        </p:attrNameLst>
                                      </p:cBhvr>
                                      <p:to>
                                        <p:strVal val="visible"/>
                                      </p:to>
                                    </p:set>
                                    <p:anim calcmode="lin" valueType="num">
                                      <p:cBhvr>
                                        <p:cTn id="174" dur="500" fill="hold"/>
                                        <p:tgtEl>
                                          <p:spTgt spid="2"/>
                                        </p:tgtEl>
                                        <p:attrNameLst>
                                          <p:attrName>ppt_w</p:attrName>
                                        </p:attrNameLst>
                                      </p:cBhvr>
                                      <p:tavLst>
                                        <p:tav tm="0">
                                          <p:val>
                                            <p:fltVal val="0"/>
                                          </p:val>
                                        </p:tav>
                                        <p:tav tm="100000">
                                          <p:val>
                                            <p:strVal val="#ppt_w"/>
                                          </p:val>
                                        </p:tav>
                                      </p:tavLst>
                                    </p:anim>
                                    <p:anim calcmode="lin" valueType="num">
                                      <p:cBhvr>
                                        <p:cTn id="175" dur="500" fill="hold"/>
                                        <p:tgtEl>
                                          <p:spTgt spid="2"/>
                                        </p:tgtEl>
                                        <p:attrNameLst>
                                          <p:attrName>ppt_h</p:attrName>
                                        </p:attrNameLst>
                                      </p:cBhvr>
                                      <p:tavLst>
                                        <p:tav tm="0">
                                          <p:val>
                                            <p:fltVal val="0"/>
                                          </p:val>
                                        </p:tav>
                                        <p:tav tm="100000">
                                          <p:val>
                                            <p:strVal val="#ppt_h"/>
                                          </p:val>
                                        </p:tav>
                                      </p:tavLst>
                                    </p:anim>
                                    <p:animEffect transition="in" filter="fade">
                                      <p:cBhvr>
                                        <p:cTn id="176" dur="500"/>
                                        <p:tgtEl>
                                          <p:spTgt spid="2"/>
                                        </p:tgtEl>
                                      </p:cBhvr>
                                    </p:animEffect>
                                  </p:childTnLst>
                                </p:cTn>
                              </p:par>
                            </p:childTnLst>
                          </p:cTn>
                        </p:par>
                      </p:childTnLst>
                    </p:cTn>
                  </p:par>
                </p:childTnLst>
              </p:cTn>
              <p:nextCondLst>
                <p:cond evt="onClick" delay="0">
                  <p:tgtEl>
                    <p:spTgt spid="46"/>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 xmlns:a16="http://schemas.microsoft.com/office/drawing/2014/main" id="{1F4266F6-2EFC-4537-AEB9-7116F95CB9D2}"/>
              </a:ext>
            </a:extLst>
          </p:cNvPr>
          <p:cNvSpPr/>
          <p:nvPr/>
        </p:nvSpPr>
        <p:spPr>
          <a:xfrm>
            <a:off x="295276" y="228602"/>
            <a:ext cx="6410323" cy="3409948"/>
          </a:xfrm>
          <a:prstGeom prst="wedgeRoundRectCallout">
            <a:avLst>
              <a:gd name="adj1" fmla="val 62643"/>
              <a:gd name="adj2" fmla="val 16471"/>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algn="ctr" defTabSz="685783"/>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1F3BF616-F4F1-4516-BEC7-4C48567750D1}"/>
              </a:ext>
            </a:extLst>
          </p:cNvPr>
          <p:cNvSpPr/>
          <p:nvPr/>
        </p:nvSpPr>
        <p:spPr>
          <a:xfrm>
            <a:off x="302203" y="3862695"/>
            <a:ext cx="6257924" cy="1009281"/>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vi-VN" sz="28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 1</a:t>
            </a:r>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Cây cối kéo nhau lên trời để được ông trời đặt tên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13899" y="424815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57266" y="938212"/>
            <a:ext cx="3700534" cy="254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圣诞节麋鹿元素素材下载-正版素材400934585-摄图网"/>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5" b="100000" l="0" r="96860"/>
                    </a14:imgEffect>
                  </a14:imgLayer>
                </a14:imgProps>
              </a:ext>
              <a:ext uri="{28A0092B-C50C-407E-A947-70E740481C1C}">
                <a14:useLocalDpi xmlns:a14="http://schemas.microsoft.com/office/drawing/2010/main" val="0"/>
              </a:ext>
            </a:extLst>
          </a:blip>
          <a:srcRect/>
          <a:stretch>
            <a:fillRect/>
          </a:stretch>
        </p:blipFill>
        <p:spPr bwMode="auto">
          <a:xfrm>
            <a:off x="2819400" y="228602"/>
            <a:ext cx="2909984" cy="39792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12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32" presetClass="emph" presetSubtype="0" fill="hold" nodeType="withEffect">
                                  <p:stCondLst>
                                    <p:cond delay="0"/>
                                  </p:stCondLst>
                                  <p:childTnLst>
                                    <p:animRot by="120000">
                                      <p:cBhvr>
                                        <p:cTn id="19" dur="200" fill="hold">
                                          <p:stCondLst>
                                            <p:cond delay="0"/>
                                          </p:stCondLst>
                                        </p:cTn>
                                        <p:tgtEl>
                                          <p:spTgt spid="4"/>
                                        </p:tgtEl>
                                        <p:attrNameLst>
                                          <p:attrName>r</p:attrName>
                                        </p:attrNameLst>
                                      </p:cBhvr>
                                    </p:animRot>
                                    <p:animRot by="-240000">
                                      <p:cBhvr>
                                        <p:cTn id="20" dur="400" fill="hold">
                                          <p:stCondLst>
                                            <p:cond delay="400"/>
                                          </p:stCondLst>
                                        </p:cTn>
                                        <p:tgtEl>
                                          <p:spTgt spid="4"/>
                                        </p:tgtEl>
                                        <p:attrNameLst>
                                          <p:attrName>r</p:attrName>
                                        </p:attrNameLst>
                                      </p:cBhvr>
                                    </p:animRot>
                                    <p:animRot by="240000">
                                      <p:cBhvr>
                                        <p:cTn id="21" dur="400" fill="hold">
                                          <p:stCondLst>
                                            <p:cond delay="800"/>
                                          </p:stCondLst>
                                        </p:cTn>
                                        <p:tgtEl>
                                          <p:spTgt spid="4"/>
                                        </p:tgtEl>
                                        <p:attrNameLst>
                                          <p:attrName>r</p:attrName>
                                        </p:attrNameLst>
                                      </p:cBhvr>
                                    </p:animRot>
                                    <p:animRot by="-240000">
                                      <p:cBhvr>
                                        <p:cTn id="22" dur="400" fill="hold">
                                          <p:stCondLst>
                                            <p:cond delay="1200"/>
                                          </p:stCondLst>
                                        </p:cTn>
                                        <p:tgtEl>
                                          <p:spTgt spid="4"/>
                                        </p:tgtEl>
                                        <p:attrNameLst>
                                          <p:attrName>r</p:attrName>
                                        </p:attrNameLst>
                                      </p:cBhvr>
                                    </p:animRot>
                                    <p:animRot by="120000">
                                      <p:cBhvr>
                                        <p:cTn id="23" dur="400" fill="hold">
                                          <p:stCondLst>
                                            <p:cond delay="1600"/>
                                          </p:stCondLst>
                                        </p:cTn>
                                        <p:tgtEl>
                                          <p:spTgt spid="4"/>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Am-thanh-tra-loi-dung-www_nhacchuongvui_com.wav"/>
                                        </p:tgtEl>
                                      </p:cMediaNode>
                                    </p:audio>
                                  </p:sub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18965"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 xmlns:a16="http://schemas.microsoft.com/office/drawing/2014/main" id="{1F4266F6-2EFC-4537-AEB9-7116F95CB9D2}"/>
              </a:ext>
            </a:extLst>
          </p:cNvPr>
          <p:cNvSpPr/>
          <p:nvPr/>
        </p:nvSpPr>
        <p:spPr>
          <a:xfrm>
            <a:off x="295277" y="228602"/>
            <a:ext cx="6715123" cy="3486148"/>
          </a:xfrm>
          <a:prstGeom prst="wedgeRoundRectCallout">
            <a:avLst>
              <a:gd name="adj1" fmla="val 61795"/>
              <a:gd name="adj2" fmla="val -1345"/>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algn="ctr" defTabSz="685783"/>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1F3BF616-F4F1-4516-BEC7-4C48567750D1}"/>
              </a:ext>
            </a:extLst>
          </p:cNvPr>
          <p:cNvSpPr/>
          <p:nvPr/>
        </p:nvSpPr>
        <p:spPr>
          <a:xfrm>
            <a:off x="457200" y="3925742"/>
            <a:ext cx="6011664" cy="1027258"/>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vi-VN" sz="28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 2: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 đang đặt tên cho từng loài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57384" y="424815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1" y="912591"/>
            <a:ext cx="3962400" cy="264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圣诞节麋鹿元素素材下载-正版素材400934585-摄图网"/>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5" b="100000" l="0" r="96860"/>
                    </a14:imgEffect>
                  </a14:imgLayer>
                </a14:imgProps>
              </a:ext>
              <a:ext uri="{28A0092B-C50C-407E-A947-70E740481C1C}">
                <a14:useLocalDpi xmlns:a14="http://schemas.microsoft.com/office/drawing/2010/main" val="0"/>
              </a:ext>
            </a:extLst>
          </a:blip>
          <a:srcRect/>
          <a:stretch>
            <a:fillRect/>
          </a:stretch>
        </p:blipFill>
        <p:spPr bwMode="auto">
          <a:xfrm>
            <a:off x="3534635" y="190935"/>
            <a:ext cx="2909984" cy="39792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6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 presetClass="entr" presetSubtype="4"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6" presetClass="emph" presetSubtype="0" fill="hold" grpId="0" nodeType="withEffect">
                                  <p:stCondLst>
                                    <p:cond delay="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32" presetClass="emph" presetSubtype="0" fill="hold" nodeType="withEffect">
                                  <p:stCondLst>
                                    <p:cond delay="0"/>
                                  </p:stCondLst>
                                  <p:childTnLst>
                                    <p:animRot by="120000">
                                      <p:cBhvr>
                                        <p:cTn id="22" dur="200" fill="hold">
                                          <p:stCondLst>
                                            <p:cond delay="0"/>
                                          </p:stCondLst>
                                        </p:cTn>
                                        <p:tgtEl>
                                          <p:spTgt spid="15"/>
                                        </p:tgtEl>
                                        <p:attrNameLst>
                                          <p:attrName>r</p:attrName>
                                        </p:attrNameLst>
                                      </p:cBhvr>
                                    </p:animRot>
                                    <p:animRot by="-240000">
                                      <p:cBhvr>
                                        <p:cTn id="23" dur="400" fill="hold">
                                          <p:stCondLst>
                                            <p:cond delay="400"/>
                                          </p:stCondLst>
                                        </p:cTn>
                                        <p:tgtEl>
                                          <p:spTgt spid="15"/>
                                        </p:tgtEl>
                                        <p:attrNameLst>
                                          <p:attrName>r</p:attrName>
                                        </p:attrNameLst>
                                      </p:cBhvr>
                                    </p:animRot>
                                    <p:animRot by="240000">
                                      <p:cBhvr>
                                        <p:cTn id="24" dur="400" fill="hold">
                                          <p:stCondLst>
                                            <p:cond delay="800"/>
                                          </p:stCondLst>
                                        </p:cTn>
                                        <p:tgtEl>
                                          <p:spTgt spid="15"/>
                                        </p:tgtEl>
                                        <p:attrNameLst>
                                          <p:attrName>r</p:attrName>
                                        </p:attrNameLst>
                                      </p:cBhvr>
                                    </p:animRot>
                                    <p:animRot by="-240000">
                                      <p:cBhvr>
                                        <p:cTn id="25" dur="400" fill="hold">
                                          <p:stCondLst>
                                            <p:cond delay="1200"/>
                                          </p:stCondLst>
                                        </p:cTn>
                                        <p:tgtEl>
                                          <p:spTgt spid="15"/>
                                        </p:tgtEl>
                                        <p:attrNameLst>
                                          <p:attrName>r</p:attrName>
                                        </p:attrNameLst>
                                      </p:cBhvr>
                                    </p:animRot>
                                    <p:animRot by="120000">
                                      <p:cBhvr>
                                        <p:cTn id="26" dur="400" fill="hold">
                                          <p:stCondLst>
                                            <p:cond delay="1600"/>
                                          </p:stCondLst>
                                        </p:cTn>
                                        <p:tgtEl>
                                          <p:spTgt spid="15"/>
                                        </p:tgtEl>
                                        <p:attrNameLst>
                                          <p:attrName>r</p:attrName>
                                        </p:attrNameLst>
                                      </p:cBhvr>
                                    </p:animRot>
                                  </p:childTnLst>
                                  <p:subTnLst>
                                    <p:audio>
                                      <p:cMediaNode>
                                        <p:cTn display="0" masterRel="sameClick">
                                          <p:stCondLst>
                                            <p:cond evt="begin" delay="0">
                                              <p:tn val="21"/>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2500"/>
                            </p:stCondLst>
                            <p:childTnLst>
                              <p:par>
                                <p:cTn id="28" presetID="10" presetClass="exit" presetSubtype="0" fill="hold" nodeType="after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1657351"/>
            <a:ext cx="1870364" cy="330545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 xmlns:a16="http://schemas.microsoft.com/office/drawing/2014/main" id="{1F4266F6-2EFC-4537-AEB9-7116F95CB9D2}"/>
              </a:ext>
            </a:extLst>
          </p:cNvPr>
          <p:cNvSpPr/>
          <p:nvPr/>
        </p:nvSpPr>
        <p:spPr>
          <a:xfrm>
            <a:off x="295277" y="228602"/>
            <a:ext cx="6486524" cy="3486148"/>
          </a:xfrm>
          <a:prstGeom prst="wedgeRoundRectCallout">
            <a:avLst>
              <a:gd name="adj1" fmla="val 58198"/>
              <a:gd name="adj2" fmla="val -458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1F3BF616-F4F1-4516-BEC7-4C48567750D1}"/>
              </a:ext>
            </a:extLst>
          </p:cNvPr>
          <p:cNvSpPr/>
          <p:nvPr/>
        </p:nvSpPr>
        <p:spPr>
          <a:xfrm>
            <a:off x="336710" y="3867150"/>
            <a:ext cx="6597490" cy="1104323"/>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defTabSz="685783"/>
            <a:r>
              <a:rPr lang="vi-VN" sz="28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 3:</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Trời yêu cầu cây nhỏ giới thiệu về mình để trời đặt tên cho phù </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hợp</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6677" y="424815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3991" y="1365143"/>
            <a:ext cx="3342409" cy="2221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圣诞节麋鹿元素素材下载-正版素材400934585-摄图网"/>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5" b="100000" l="0" r="96860"/>
                    </a14:imgEffect>
                  </a14:imgLayer>
                </a14:imgProps>
              </a:ext>
              <a:ext uri="{28A0092B-C50C-407E-A947-70E740481C1C}">
                <a14:useLocalDpi xmlns:a14="http://schemas.microsoft.com/office/drawing/2010/main" val="0"/>
              </a:ext>
            </a:extLst>
          </a:blip>
          <a:srcRect/>
          <a:stretch>
            <a:fillRect/>
          </a:stretch>
        </p:blipFill>
        <p:spPr bwMode="auto">
          <a:xfrm>
            <a:off x="2971800" y="210995"/>
            <a:ext cx="2909984" cy="39792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20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4"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7" presetID="32" presetClass="emph" presetSubtype="0" fill="hold" nodeType="withEffect">
                                  <p:stCondLst>
                                    <p:cond delay="0"/>
                                  </p:stCondLst>
                                  <p:childTnLst>
                                    <p:animRot by="120000">
                                      <p:cBhvr>
                                        <p:cTn id="18" dur="200" fill="hold">
                                          <p:stCondLst>
                                            <p:cond delay="0"/>
                                          </p:stCondLst>
                                        </p:cTn>
                                        <p:tgtEl>
                                          <p:spTgt spid="14"/>
                                        </p:tgtEl>
                                        <p:attrNameLst>
                                          <p:attrName>r</p:attrName>
                                        </p:attrNameLst>
                                      </p:cBhvr>
                                    </p:animRot>
                                    <p:animRot by="-240000">
                                      <p:cBhvr>
                                        <p:cTn id="19" dur="400" fill="hold">
                                          <p:stCondLst>
                                            <p:cond delay="400"/>
                                          </p:stCondLst>
                                        </p:cTn>
                                        <p:tgtEl>
                                          <p:spTgt spid="14"/>
                                        </p:tgtEl>
                                        <p:attrNameLst>
                                          <p:attrName>r</p:attrName>
                                        </p:attrNameLst>
                                      </p:cBhvr>
                                    </p:animRot>
                                    <p:animRot by="240000">
                                      <p:cBhvr>
                                        <p:cTn id="20" dur="400" fill="hold">
                                          <p:stCondLst>
                                            <p:cond delay="800"/>
                                          </p:stCondLst>
                                        </p:cTn>
                                        <p:tgtEl>
                                          <p:spTgt spid="14"/>
                                        </p:tgtEl>
                                        <p:attrNameLst>
                                          <p:attrName>r</p:attrName>
                                        </p:attrNameLst>
                                      </p:cBhvr>
                                    </p:animRot>
                                    <p:animRot by="-240000">
                                      <p:cBhvr>
                                        <p:cTn id="21" dur="400" fill="hold">
                                          <p:stCondLst>
                                            <p:cond delay="1200"/>
                                          </p:stCondLst>
                                        </p:cTn>
                                        <p:tgtEl>
                                          <p:spTgt spid="14"/>
                                        </p:tgtEl>
                                        <p:attrNameLst>
                                          <p:attrName>r</p:attrName>
                                        </p:attrNameLst>
                                      </p:cBhvr>
                                    </p:animRot>
                                    <p:animRot by="120000">
                                      <p:cBhvr>
                                        <p:cTn id="22" dur="400" fill="hold">
                                          <p:stCondLst>
                                            <p:cond delay="1600"/>
                                          </p:stCondLst>
                                        </p:cTn>
                                        <p:tgtEl>
                                          <p:spTgt spid="14"/>
                                        </p:tgtEl>
                                        <p:attrNameLst>
                                          <p:attrName>r</p:attrName>
                                        </p:attrNameLst>
                                      </p:cBhvr>
                                    </p:animRot>
                                  </p:childTnLst>
                                  <p:subTnLst>
                                    <p:audio>
                                      <p:cMediaNode>
                                        <p:cTn display="0" masterRel="sameClick">
                                          <p:stCondLst>
                                            <p:cond evt="begin" delay="0">
                                              <p:tn val="17"/>
                                            </p:cond>
                                          </p:stCondLst>
                                          <p:endCondLst>
                                            <p:cond evt="onStopAudio" delay="0">
                                              <p:tgtEl>
                                                <p:sldTgt/>
                                              </p:tgtEl>
                                            </p:cond>
                                          </p:endCondLst>
                                        </p:cTn>
                                        <p:tgtEl>
                                          <p:sndTgt r:embed="rId3" name="Am-thanh-tra-loi-dung-www_nhacchuongvui_com.wav"/>
                                        </p:tgtEl>
                                      </p:cMediaNode>
                                    </p:audio>
                                  </p:subTnLst>
                                </p:cTn>
                              </p:par>
                            </p:childTnLst>
                          </p:cTn>
                        </p:par>
                        <p:par>
                          <p:cTn id="23" fill="hold">
                            <p:stCondLst>
                              <p:cond delay="30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3500"/>
                            </p:stCondLst>
                            <p:childTnLst>
                              <p:par>
                                <p:cTn id="28" presetID="26" presetClass="emph" presetSubtype="0" fill="hold" grpId="0"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5B76A14-5211-4671-8C5D-680F1ADE47E2}"/>
              </a:ext>
            </a:extLst>
          </p:cNvPr>
          <p:cNvPicPr>
            <a:picLocks noChangeAspect="1"/>
          </p:cNvPicPr>
          <p:nvPr/>
        </p:nvPicPr>
        <p:blipFill rotWithShape="1">
          <a:blip r:embed="rId4"/>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5" action="ppaction://hlinksldjump"/>
            <a:extLst>
              <a:ext uri="{FF2B5EF4-FFF2-40B4-BE49-F238E27FC236}">
                <a16:creationId xmlns="" xmlns:a16="http://schemas.microsoft.com/office/drawing/2014/main" id="{63D71EEC-9146-4D32-9838-9D98E125CB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6824" y="1504950"/>
            <a:ext cx="1981787" cy="340995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 xmlns:a16="http://schemas.microsoft.com/office/drawing/2014/main" id="{1F4266F6-2EFC-4537-AEB9-7116F95CB9D2}"/>
              </a:ext>
            </a:extLst>
          </p:cNvPr>
          <p:cNvSpPr/>
          <p:nvPr/>
        </p:nvSpPr>
        <p:spPr>
          <a:xfrm>
            <a:off x="146884" y="133350"/>
            <a:ext cx="6462992" cy="2971800"/>
          </a:xfrm>
          <a:prstGeom prst="wedgeRoundRectCallout">
            <a:avLst>
              <a:gd name="adj1" fmla="val 61960"/>
              <a:gd name="adj2" fmla="val -5537"/>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 xmlns:a16="http://schemas.microsoft.com/office/drawing/2014/main" id="{1F3BF616-F4F1-4516-BEC7-4C48567750D1}"/>
              </a:ext>
            </a:extLst>
          </p:cNvPr>
          <p:cNvSpPr/>
          <p:nvPr/>
        </p:nvSpPr>
        <p:spPr>
          <a:xfrm>
            <a:off x="297069" y="3188178"/>
            <a:ext cx="6989755" cy="182197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r>
              <a:rPr lang="vi-VN" sz="2800" i="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Tranh 4:</a:t>
            </a:r>
            <a:r>
              <a:rPr lang="vi-VN"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trời còn đang phân vân chưa biết đặt tên cho cây nhỏ là gì, thì cây nhỏ đã vội vàng chạy về vì nghĩ trời đặt cho mình tên là “thì là</a:t>
            </a:r>
            <a:r>
              <a:rPr lang="vi-VN"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 xmlns:a16="http://schemas.microsoft.com/office/drawing/2014/main" id="{014F9C04-2F49-4D5E-99A6-8E9AF7E577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5475" y="418719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1" y="742950"/>
            <a:ext cx="3581400" cy="228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圣诞节麋鹿元素素材下载-正版素材400934585-摄图网"/>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55" b="100000" l="0" r="96860"/>
                    </a14:imgEffect>
                  </a14:imgLayer>
                </a14:imgProps>
              </a:ext>
              <a:ext uri="{28A0092B-C50C-407E-A947-70E740481C1C}">
                <a14:useLocalDpi xmlns:a14="http://schemas.microsoft.com/office/drawing/2010/main" val="0"/>
              </a:ext>
            </a:extLst>
          </a:blip>
          <a:srcRect/>
          <a:stretch>
            <a:fillRect/>
          </a:stretch>
        </p:blipFill>
        <p:spPr bwMode="auto">
          <a:xfrm>
            <a:off x="3955209" y="-137061"/>
            <a:ext cx="2909984" cy="39792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5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3" name="Am-thanh-tra-loi-dung-www_nhacchuongvui_com.wav"/>
                                        </p:tgtEl>
                                      </p:cMediaNode>
                                    </p:audio>
                                  </p:subTnLst>
                                </p:cTn>
                              </p:par>
                              <p:par>
                                <p:cTn id="16" presetID="32" presetClass="emph" presetSubtype="0" fill="hold" nodeType="withEffect">
                                  <p:stCondLst>
                                    <p:cond delay="0"/>
                                  </p:stCondLst>
                                  <p:childTnLst>
                                    <p:animRot by="120000">
                                      <p:cBhvr>
                                        <p:cTn id="17" dur="200" fill="hold">
                                          <p:stCondLst>
                                            <p:cond delay="0"/>
                                          </p:stCondLst>
                                        </p:cTn>
                                        <p:tgtEl>
                                          <p:spTgt spid="14"/>
                                        </p:tgtEl>
                                        <p:attrNameLst>
                                          <p:attrName>r</p:attrName>
                                        </p:attrNameLst>
                                      </p:cBhvr>
                                    </p:animRot>
                                    <p:animRot by="-240000">
                                      <p:cBhvr>
                                        <p:cTn id="18" dur="400" fill="hold">
                                          <p:stCondLst>
                                            <p:cond delay="400"/>
                                          </p:stCondLst>
                                        </p:cTn>
                                        <p:tgtEl>
                                          <p:spTgt spid="14"/>
                                        </p:tgtEl>
                                        <p:attrNameLst>
                                          <p:attrName>r</p:attrName>
                                        </p:attrNameLst>
                                      </p:cBhvr>
                                    </p:animRot>
                                    <p:animRot by="240000">
                                      <p:cBhvr>
                                        <p:cTn id="19" dur="400" fill="hold">
                                          <p:stCondLst>
                                            <p:cond delay="800"/>
                                          </p:stCondLst>
                                        </p:cTn>
                                        <p:tgtEl>
                                          <p:spTgt spid="14"/>
                                        </p:tgtEl>
                                        <p:attrNameLst>
                                          <p:attrName>r</p:attrName>
                                        </p:attrNameLst>
                                      </p:cBhvr>
                                    </p:animRot>
                                    <p:animRot by="-240000">
                                      <p:cBhvr>
                                        <p:cTn id="20" dur="400" fill="hold">
                                          <p:stCondLst>
                                            <p:cond delay="1200"/>
                                          </p:stCondLst>
                                        </p:cTn>
                                        <p:tgtEl>
                                          <p:spTgt spid="14"/>
                                        </p:tgtEl>
                                        <p:attrNameLst>
                                          <p:attrName>r</p:attrName>
                                        </p:attrNameLst>
                                      </p:cBhvr>
                                    </p:animRot>
                                    <p:animRot by="120000">
                                      <p:cBhvr>
                                        <p:cTn id="21" dur="400" fill="hold">
                                          <p:stCondLst>
                                            <p:cond delay="1600"/>
                                          </p:stCondLst>
                                        </p:cTn>
                                        <p:tgtEl>
                                          <p:spTgt spid="14"/>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26" presetClass="emph" presetSubtype="0" fill="hold" grpId="0" nodeType="withEffect">
                                  <p:stCondLst>
                                    <p:cond delay="0"/>
                                  </p:st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24"/>
        <p:cNvGrpSpPr/>
        <p:nvPr/>
      </p:nvGrpSpPr>
      <p:grpSpPr>
        <a:xfrm>
          <a:off x="0" y="0"/>
          <a:ext cx="0" cy="0"/>
          <a:chOff x="0" y="0"/>
          <a:chExt cx="0" cy="0"/>
        </a:xfrm>
      </p:grpSpPr>
      <p:grpSp>
        <p:nvGrpSpPr>
          <p:cNvPr id="4927" name="Google Shape;4927;p49"/>
          <p:cNvGrpSpPr/>
          <p:nvPr/>
        </p:nvGrpSpPr>
        <p:grpSpPr>
          <a:xfrm>
            <a:off x="7238433" y="745988"/>
            <a:ext cx="517461" cy="867786"/>
            <a:chOff x="4696405" y="3992484"/>
            <a:chExt cx="837586" cy="1404639"/>
          </a:xfrm>
        </p:grpSpPr>
        <p:sp>
          <p:nvSpPr>
            <p:cNvPr id="4928" name="Google Shape;4928;p4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29" name="Google Shape;4929;p4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0" name="Google Shape;4930;p4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1" name="Google Shape;4931;p4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2" name="Google Shape;4932;p4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3" name="Google Shape;4933;p4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4" name="Google Shape;4934;p4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5" name="Google Shape;4935;p4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6" name="Google Shape;4936;p4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4937" name="Google Shape;4937;p49"/>
          <p:cNvGrpSpPr/>
          <p:nvPr/>
        </p:nvGrpSpPr>
        <p:grpSpPr>
          <a:xfrm rot="-2906972">
            <a:off x="366004" y="2219295"/>
            <a:ext cx="532521" cy="893042"/>
            <a:chOff x="4696405" y="3992484"/>
            <a:chExt cx="837586" cy="1404639"/>
          </a:xfrm>
        </p:grpSpPr>
        <p:sp>
          <p:nvSpPr>
            <p:cNvPr id="4938" name="Google Shape;4938;p4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39" name="Google Shape;4939;p4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0" name="Google Shape;4940;p4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1" name="Google Shape;4941;p4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2" name="Google Shape;4942;p4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3" name="Google Shape;4943;p4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4" name="Google Shape;4944;p4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5" name="Google Shape;4945;p4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6" name="Google Shape;4946;p4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4947" name="Google Shape;4947;p49"/>
          <p:cNvGrpSpPr/>
          <p:nvPr/>
        </p:nvGrpSpPr>
        <p:grpSpPr>
          <a:xfrm rot="311541">
            <a:off x="1063137" y="1259018"/>
            <a:ext cx="911447" cy="1027841"/>
            <a:chOff x="4109831" y="4544065"/>
            <a:chExt cx="911444" cy="1027837"/>
          </a:xfrm>
        </p:grpSpPr>
        <p:sp>
          <p:nvSpPr>
            <p:cNvPr id="4948" name="Google Shape;4948;p4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49" name="Google Shape;4949;p4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0" name="Google Shape;4950;p4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1" name="Google Shape;4951;p4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2" name="Google Shape;4952;p4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3" name="Google Shape;4953;p4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4" name="Google Shape;4954;p4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5" name="Google Shape;4955;p4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6" name="Google Shape;4956;p4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7" name="Google Shape;4957;p4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8" name="Google Shape;4958;p4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59" name="Google Shape;4959;p4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0" name="Google Shape;4960;p4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1" name="Google Shape;4961;p4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2" name="Google Shape;4962;p4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3" name="Google Shape;4963;p4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4" name="Google Shape;4964;p4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5" name="Google Shape;4965;p4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6" name="Google Shape;4966;p4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7" name="Google Shape;4967;p4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8" name="Google Shape;4968;p4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69" name="Google Shape;4969;p4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0" name="Google Shape;4970;p4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1" name="Google Shape;4971;p4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2" name="Google Shape;4972;p4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3" name="Google Shape;4973;p4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4" name="Google Shape;4974;p4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5" name="Google Shape;4975;p4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6" name="Google Shape;4976;p4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7" name="Google Shape;4977;p4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8" name="Google Shape;4978;p4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79" name="Google Shape;4979;p4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0" name="Google Shape;4980;p4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1" name="Google Shape;4981;p4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2" name="Google Shape;4982;p4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3" name="Google Shape;4983;p4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4" name="Google Shape;4984;p4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5" name="Google Shape;4985;p4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6" name="Google Shape;4986;p4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7" name="Google Shape;4987;p4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8" name="Google Shape;4988;p4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89" name="Google Shape;4989;p4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0" name="Google Shape;4990;p4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1" name="Google Shape;4991;p4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2" name="Google Shape;4992;p4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3" name="Google Shape;4993;p4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4" name="Google Shape;4994;p4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5" name="Google Shape;4995;p4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4996" name="Google Shape;4996;p49"/>
          <p:cNvGrpSpPr/>
          <p:nvPr/>
        </p:nvGrpSpPr>
        <p:grpSpPr>
          <a:xfrm rot="-1434952">
            <a:off x="4703405" y="3292451"/>
            <a:ext cx="1158673" cy="1654529"/>
            <a:chOff x="3757363" y="3816525"/>
            <a:chExt cx="1629275" cy="2326525"/>
          </a:xfrm>
        </p:grpSpPr>
        <p:sp>
          <p:nvSpPr>
            <p:cNvPr id="4997" name="Google Shape;4997;p49"/>
            <p:cNvSpPr/>
            <p:nvPr/>
          </p:nvSpPr>
          <p:spPr>
            <a:xfrm>
              <a:off x="3817913" y="3853025"/>
              <a:ext cx="1568725" cy="2290025"/>
            </a:xfrm>
            <a:custGeom>
              <a:avLst/>
              <a:gdLst/>
              <a:ahLst/>
              <a:cxnLst/>
              <a:rect l="l" t="t" r="r" b="b"/>
              <a:pathLst>
                <a:path w="62749" h="91601" extrusionOk="0">
                  <a:moveTo>
                    <a:pt x="31375" y="0"/>
                  </a:moveTo>
                  <a:cubicBezTo>
                    <a:pt x="10099" y="0"/>
                    <a:pt x="6100" y="19700"/>
                    <a:pt x="6217" y="26267"/>
                  </a:cubicBezTo>
                  <a:cubicBezTo>
                    <a:pt x="6334" y="28806"/>
                    <a:pt x="6713" y="41706"/>
                    <a:pt x="20693" y="47922"/>
                  </a:cubicBezTo>
                  <a:cubicBezTo>
                    <a:pt x="20197" y="47776"/>
                    <a:pt x="16549" y="46580"/>
                    <a:pt x="12900" y="45471"/>
                  </a:cubicBezTo>
                  <a:cubicBezTo>
                    <a:pt x="12900" y="45237"/>
                    <a:pt x="12784" y="45004"/>
                    <a:pt x="12404" y="45004"/>
                  </a:cubicBezTo>
                  <a:cubicBezTo>
                    <a:pt x="11987" y="44900"/>
                    <a:pt x="11555" y="44810"/>
                    <a:pt x="11077" y="44810"/>
                  </a:cubicBezTo>
                  <a:cubicBezTo>
                    <a:pt x="10885" y="44810"/>
                    <a:pt x="10686" y="44825"/>
                    <a:pt x="10478" y="44858"/>
                  </a:cubicBezTo>
                  <a:cubicBezTo>
                    <a:pt x="9135" y="44508"/>
                    <a:pt x="7910" y="44274"/>
                    <a:pt x="6947" y="44274"/>
                  </a:cubicBezTo>
                  <a:cubicBezTo>
                    <a:pt x="6673" y="44241"/>
                    <a:pt x="6389" y="44224"/>
                    <a:pt x="6098" y="44224"/>
                  </a:cubicBezTo>
                  <a:cubicBezTo>
                    <a:pt x="4060" y="44224"/>
                    <a:pt x="1719" y="45076"/>
                    <a:pt x="876" y="47426"/>
                  </a:cubicBezTo>
                  <a:cubicBezTo>
                    <a:pt x="1" y="50111"/>
                    <a:pt x="1226" y="52534"/>
                    <a:pt x="4028" y="55073"/>
                  </a:cubicBezTo>
                  <a:cubicBezTo>
                    <a:pt x="4145" y="55219"/>
                    <a:pt x="4378" y="55335"/>
                    <a:pt x="4524" y="55452"/>
                  </a:cubicBezTo>
                  <a:cubicBezTo>
                    <a:pt x="4641" y="55948"/>
                    <a:pt x="4991" y="56532"/>
                    <a:pt x="5371" y="56911"/>
                  </a:cubicBezTo>
                  <a:cubicBezTo>
                    <a:pt x="5517" y="57058"/>
                    <a:pt x="5690" y="57123"/>
                    <a:pt x="5849" y="57123"/>
                  </a:cubicBezTo>
                  <a:cubicBezTo>
                    <a:pt x="6070" y="57123"/>
                    <a:pt x="6266" y="56998"/>
                    <a:pt x="6334" y="56795"/>
                  </a:cubicBezTo>
                  <a:cubicBezTo>
                    <a:pt x="9865" y="59217"/>
                    <a:pt x="14973" y="61902"/>
                    <a:pt x="14973" y="61902"/>
                  </a:cubicBezTo>
                  <a:cubicBezTo>
                    <a:pt x="14973" y="61902"/>
                    <a:pt x="11821" y="73080"/>
                    <a:pt x="11821" y="76962"/>
                  </a:cubicBezTo>
                  <a:cubicBezTo>
                    <a:pt x="11821" y="77458"/>
                    <a:pt x="12404" y="78071"/>
                    <a:pt x="13280" y="78684"/>
                  </a:cubicBezTo>
                  <a:cubicBezTo>
                    <a:pt x="13280" y="79034"/>
                    <a:pt x="13134" y="79530"/>
                    <a:pt x="13134" y="79880"/>
                  </a:cubicBezTo>
                  <a:cubicBezTo>
                    <a:pt x="12900" y="79880"/>
                    <a:pt x="12667" y="80143"/>
                    <a:pt x="12667" y="80493"/>
                  </a:cubicBezTo>
                  <a:cubicBezTo>
                    <a:pt x="12667" y="81223"/>
                    <a:pt x="12667" y="82069"/>
                    <a:pt x="13017" y="82945"/>
                  </a:cubicBezTo>
                  <a:cubicBezTo>
                    <a:pt x="13017" y="84521"/>
                    <a:pt x="13017" y="85717"/>
                    <a:pt x="13280" y="86447"/>
                  </a:cubicBezTo>
                  <a:cubicBezTo>
                    <a:pt x="14243" y="89978"/>
                    <a:pt x="15819" y="90825"/>
                    <a:pt x="17512" y="91438"/>
                  </a:cubicBezTo>
                  <a:cubicBezTo>
                    <a:pt x="17867" y="91540"/>
                    <a:pt x="18330" y="91600"/>
                    <a:pt x="18860" y="91600"/>
                  </a:cubicBezTo>
                  <a:cubicBezTo>
                    <a:pt x="20903" y="91600"/>
                    <a:pt x="23946" y="90709"/>
                    <a:pt x="25683" y="87906"/>
                  </a:cubicBezTo>
                  <a:cubicBezTo>
                    <a:pt x="25917" y="87673"/>
                    <a:pt x="26034" y="87439"/>
                    <a:pt x="26150" y="87177"/>
                  </a:cubicBezTo>
                  <a:cubicBezTo>
                    <a:pt x="26647" y="86826"/>
                    <a:pt x="27143" y="86330"/>
                    <a:pt x="27610" y="85863"/>
                  </a:cubicBezTo>
                  <a:cubicBezTo>
                    <a:pt x="27872" y="85484"/>
                    <a:pt x="27610" y="85134"/>
                    <a:pt x="27143" y="84988"/>
                  </a:cubicBezTo>
                  <a:cubicBezTo>
                    <a:pt x="27493" y="84258"/>
                    <a:pt x="27726" y="83528"/>
                    <a:pt x="28106" y="82945"/>
                  </a:cubicBezTo>
                  <a:cubicBezTo>
                    <a:pt x="28719" y="82799"/>
                    <a:pt x="29186" y="82565"/>
                    <a:pt x="29448" y="82215"/>
                  </a:cubicBezTo>
                  <a:cubicBezTo>
                    <a:pt x="29799" y="81719"/>
                    <a:pt x="29565" y="80260"/>
                    <a:pt x="30061" y="79764"/>
                  </a:cubicBezTo>
                  <a:cubicBezTo>
                    <a:pt x="30528" y="79297"/>
                    <a:pt x="31024" y="79151"/>
                    <a:pt x="31375" y="79151"/>
                  </a:cubicBezTo>
                  <a:cubicBezTo>
                    <a:pt x="31754" y="79151"/>
                    <a:pt x="32250" y="79297"/>
                    <a:pt x="32717" y="79764"/>
                  </a:cubicBezTo>
                  <a:cubicBezTo>
                    <a:pt x="33213" y="80260"/>
                    <a:pt x="32980" y="81719"/>
                    <a:pt x="33330" y="82215"/>
                  </a:cubicBezTo>
                  <a:cubicBezTo>
                    <a:pt x="33563" y="82565"/>
                    <a:pt x="34060" y="82799"/>
                    <a:pt x="34673" y="82945"/>
                  </a:cubicBezTo>
                  <a:cubicBezTo>
                    <a:pt x="35023" y="83528"/>
                    <a:pt x="35285" y="84258"/>
                    <a:pt x="35636" y="84988"/>
                  </a:cubicBezTo>
                  <a:cubicBezTo>
                    <a:pt x="35285" y="85134"/>
                    <a:pt x="35023" y="85484"/>
                    <a:pt x="35402" y="85863"/>
                  </a:cubicBezTo>
                  <a:cubicBezTo>
                    <a:pt x="35636" y="86330"/>
                    <a:pt x="36132" y="86710"/>
                    <a:pt x="36628" y="87060"/>
                  </a:cubicBezTo>
                  <a:cubicBezTo>
                    <a:pt x="36745" y="87322"/>
                    <a:pt x="36861" y="87673"/>
                    <a:pt x="37095" y="87906"/>
                  </a:cubicBezTo>
                  <a:cubicBezTo>
                    <a:pt x="38832" y="90709"/>
                    <a:pt x="41876" y="91600"/>
                    <a:pt x="43903" y="91600"/>
                  </a:cubicBezTo>
                  <a:cubicBezTo>
                    <a:pt x="44430" y="91600"/>
                    <a:pt x="44888" y="91540"/>
                    <a:pt x="45238" y="91438"/>
                  </a:cubicBezTo>
                  <a:cubicBezTo>
                    <a:pt x="46959" y="90825"/>
                    <a:pt x="48535" y="89978"/>
                    <a:pt x="49499" y="86447"/>
                  </a:cubicBezTo>
                  <a:cubicBezTo>
                    <a:pt x="49761" y="85863"/>
                    <a:pt x="49761" y="84637"/>
                    <a:pt x="49761" y="83178"/>
                  </a:cubicBezTo>
                  <a:cubicBezTo>
                    <a:pt x="50111" y="82332"/>
                    <a:pt x="50345" y="81340"/>
                    <a:pt x="50228" y="80493"/>
                  </a:cubicBezTo>
                  <a:cubicBezTo>
                    <a:pt x="50228" y="80143"/>
                    <a:pt x="49878" y="79880"/>
                    <a:pt x="49615" y="79880"/>
                  </a:cubicBezTo>
                  <a:cubicBezTo>
                    <a:pt x="49615" y="79530"/>
                    <a:pt x="49499" y="79034"/>
                    <a:pt x="49499" y="78684"/>
                  </a:cubicBezTo>
                  <a:cubicBezTo>
                    <a:pt x="50345" y="78071"/>
                    <a:pt x="50958" y="77458"/>
                    <a:pt x="50958" y="76962"/>
                  </a:cubicBezTo>
                  <a:cubicBezTo>
                    <a:pt x="50958" y="73080"/>
                    <a:pt x="47806" y="61902"/>
                    <a:pt x="47806" y="61902"/>
                  </a:cubicBezTo>
                  <a:cubicBezTo>
                    <a:pt x="47923" y="61785"/>
                    <a:pt x="52913" y="59217"/>
                    <a:pt x="56328" y="56911"/>
                  </a:cubicBezTo>
                  <a:cubicBezTo>
                    <a:pt x="56456" y="57040"/>
                    <a:pt x="56619" y="57133"/>
                    <a:pt x="56784" y="57133"/>
                  </a:cubicBezTo>
                  <a:cubicBezTo>
                    <a:pt x="56919" y="57133"/>
                    <a:pt x="57056" y="57070"/>
                    <a:pt x="57174" y="56911"/>
                  </a:cubicBezTo>
                  <a:cubicBezTo>
                    <a:pt x="57525" y="56532"/>
                    <a:pt x="57904" y="56065"/>
                    <a:pt x="58021" y="55569"/>
                  </a:cubicBezTo>
                  <a:cubicBezTo>
                    <a:pt x="58254" y="55452"/>
                    <a:pt x="58517" y="55219"/>
                    <a:pt x="58750" y="55073"/>
                  </a:cubicBezTo>
                  <a:cubicBezTo>
                    <a:pt x="61552" y="52534"/>
                    <a:pt x="62749" y="50111"/>
                    <a:pt x="61902" y="47426"/>
                  </a:cubicBezTo>
                  <a:cubicBezTo>
                    <a:pt x="61059" y="45076"/>
                    <a:pt x="58719" y="44224"/>
                    <a:pt x="56680" y="44224"/>
                  </a:cubicBezTo>
                  <a:cubicBezTo>
                    <a:pt x="56389" y="44224"/>
                    <a:pt x="56105" y="44241"/>
                    <a:pt x="55832" y="44274"/>
                  </a:cubicBezTo>
                  <a:cubicBezTo>
                    <a:pt x="54869" y="44274"/>
                    <a:pt x="53526" y="44624"/>
                    <a:pt x="52184" y="44858"/>
                  </a:cubicBezTo>
                  <a:cubicBezTo>
                    <a:pt x="52009" y="44825"/>
                    <a:pt x="51824" y="44810"/>
                    <a:pt x="51632" y="44810"/>
                  </a:cubicBezTo>
                  <a:cubicBezTo>
                    <a:pt x="51154" y="44810"/>
                    <a:pt x="50633" y="44900"/>
                    <a:pt x="50111" y="45004"/>
                  </a:cubicBezTo>
                  <a:cubicBezTo>
                    <a:pt x="49878" y="45004"/>
                    <a:pt x="49761" y="45354"/>
                    <a:pt x="49761" y="45588"/>
                  </a:cubicBezTo>
                  <a:cubicBezTo>
                    <a:pt x="46113" y="46580"/>
                    <a:pt x="42582" y="47776"/>
                    <a:pt x="42086" y="47922"/>
                  </a:cubicBezTo>
                  <a:cubicBezTo>
                    <a:pt x="56065" y="41706"/>
                    <a:pt x="56445" y="28806"/>
                    <a:pt x="56561" y="26267"/>
                  </a:cubicBezTo>
                  <a:cubicBezTo>
                    <a:pt x="56678" y="19700"/>
                    <a:pt x="52680" y="0"/>
                    <a:pt x="31375"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8" name="Google Shape;4998;p49"/>
            <p:cNvSpPr/>
            <p:nvPr/>
          </p:nvSpPr>
          <p:spPr>
            <a:xfrm>
              <a:off x="3757363" y="3816525"/>
              <a:ext cx="1568725" cy="2290025"/>
            </a:xfrm>
            <a:custGeom>
              <a:avLst/>
              <a:gdLst/>
              <a:ahLst/>
              <a:cxnLst/>
              <a:rect l="l" t="t" r="r" b="b"/>
              <a:pathLst>
                <a:path w="62749" h="91601" extrusionOk="0">
                  <a:moveTo>
                    <a:pt x="31374" y="1"/>
                  </a:moveTo>
                  <a:cubicBezTo>
                    <a:pt x="10098" y="1"/>
                    <a:pt x="6071" y="19701"/>
                    <a:pt x="6217" y="26268"/>
                  </a:cubicBezTo>
                  <a:cubicBezTo>
                    <a:pt x="6333" y="28807"/>
                    <a:pt x="6684" y="41707"/>
                    <a:pt x="20663" y="47923"/>
                  </a:cubicBezTo>
                  <a:cubicBezTo>
                    <a:pt x="20313" y="47777"/>
                    <a:pt x="11061" y="44625"/>
                    <a:pt x="6946" y="44275"/>
                  </a:cubicBezTo>
                  <a:cubicBezTo>
                    <a:pt x="6673" y="44242"/>
                    <a:pt x="6389" y="44225"/>
                    <a:pt x="6098" y="44225"/>
                  </a:cubicBezTo>
                  <a:cubicBezTo>
                    <a:pt x="4059" y="44225"/>
                    <a:pt x="1715" y="45077"/>
                    <a:pt x="847" y="47427"/>
                  </a:cubicBezTo>
                  <a:cubicBezTo>
                    <a:pt x="0" y="50112"/>
                    <a:pt x="1226" y="52534"/>
                    <a:pt x="4028" y="55074"/>
                  </a:cubicBezTo>
                  <a:cubicBezTo>
                    <a:pt x="6946" y="57642"/>
                    <a:pt x="14972" y="61903"/>
                    <a:pt x="14972" y="61903"/>
                  </a:cubicBezTo>
                  <a:cubicBezTo>
                    <a:pt x="14972" y="61903"/>
                    <a:pt x="12287" y="82945"/>
                    <a:pt x="13250" y="86448"/>
                  </a:cubicBezTo>
                  <a:cubicBezTo>
                    <a:pt x="14243" y="89979"/>
                    <a:pt x="15819" y="90825"/>
                    <a:pt x="17511" y="91438"/>
                  </a:cubicBezTo>
                  <a:cubicBezTo>
                    <a:pt x="17860" y="91541"/>
                    <a:pt x="18319" y="91601"/>
                    <a:pt x="18845" y="91601"/>
                  </a:cubicBezTo>
                  <a:cubicBezTo>
                    <a:pt x="20873" y="91601"/>
                    <a:pt x="23916" y="90710"/>
                    <a:pt x="25654" y="87907"/>
                  </a:cubicBezTo>
                  <a:cubicBezTo>
                    <a:pt x="27843" y="84405"/>
                    <a:pt x="29069" y="78918"/>
                    <a:pt x="30294" y="78801"/>
                  </a:cubicBezTo>
                  <a:lnTo>
                    <a:pt x="32483" y="78801"/>
                  </a:lnTo>
                  <a:cubicBezTo>
                    <a:pt x="33680" y="78918"/>
                    <a:pt x="34906" y="84405"/>
                    <a:pt x="37095" y="87907"/>
                  </a:cubicBezTo>
                  <a:cubicBezTo>
                    <a:pt x="38832" y="90710"/>
                    <a:pt x="41875" y="91601"/>
                    <a:pt x="43903" y="91601"/>
                  </a:cubicBezTo>
                  <a:cubicBezTo>
                    <a:pt x="44430" y="91601"/>
                    <a:pt x="44888" y="91541"/>
                    <a:pt x="45237" y="91438"/>
                  </a:cubicBezTo>
                  <a:cubicBezTo>
                    <a:pt x="46930" y="90825"/>
                    <a:pt x="48535" y="89979"/>
                    <a:pt x="49498" y="86448"/>
                  </a:cubicBezTo>
                  <a:cubicBezTo>
                    <a:pt x="50461" y="82945"/>
                    <a:pt x="47805" y="61903"/>
                    <a:pt x="47805" y="61903"/>
                  </a:cubicBezTo>
                  <a:cubicBezTo>
                    <a:pt x="47805" y="61903"/>
                    <a:pt x="55831" y="57642"/>
                    <a:pt x="58750" y="55074"/>
                  </a:cubicBezTo>
                  <a:cubicBezTo>
                    <a:pt x="61523" y="52534"/>
                    <a:pt x="62748" y="50112"/>
                    <a:pt x="61902" y="47427"/>
                  </a:cubicBezTo>
                  <a:cubicBezTo>
                    <a:pt x="61059" y="45077"/>
                    <a:pt x="58718" y="44225"/>
                    <a:pt x="56680" y="44225"/>
                  </a:cubicBezTo>
                  <a:cubicBezTo>
                    <a:pt x="56389" y="44225"/>
                    <a:pt x="56105" y="44242"/>
                    <a:pt x="55831" y="44275"/>
                  </a:cubicBezTo>
                  <a:cubicBezTo>
                    <a:pt x="51687" y="44625"/>
                    <a:pt x="42435" y="47777"/>
                    <a:pt x="42085" y="47923"/>
                  </a:cubicBezTo>
                  <a:cubicBezTo>
                    <a:pt x="56065" y="41707"/>
                    <a:pt x="56415" y="28807"/>
                    <a:pt x="56561" y="26268"/>
                  </a:cubicBezTo>
                  <a:cubicBezTo>
                    <a:pt x="56678" y="19701"/>
                    <a:pt x="52650" y="1"/>
                    <a:pt x="31374" y="1"/>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4999" name="Google Shape;4999;p49"/>
            <p:cNvSpPr/>
            <p:nvPr/>
          </p:nvSpPr>
          <p:spPr>
            <a:xfrm>
              <a:off x="4109763" y="4460800"/>
              <a:ext cx="167850" cy="167100"/>
            </a:xfrm>
            <a:custGeom>
              <a:avLst/>
              <a:gdLst/>
              <a:ahLst/>
              <a:cxnLst/>
              <a:rect l="l" t="t" r="r" b="b"/>
              <a:pathLst>
                <a:path w="6714" h="6684" extrusionOk="0">
                  <a:moveTo>
                    <a:pt x="3299" y="1"/>
                  </a:moveTo>
                  <a:cubicBezTo>
                    <a:pt x="1460" y="1"/>
                    <a:pt x="1" y="1577"/>
                    <a:pt x="1" y="3415"/>
                  </a:cubicBezTo>
                  <a:cubicBezTo>
                    <a:pt x="1" y="5225"/>
                    <a:pt x="1460" y="6684"/>
                    <a:pt x="3299" y="6684"/>
                  </a:cubicBezTo>
                  <a:cubicBezTo>
                    <a:pt x="5254" y="6684"/>
                    <a:pt x="6713" y="5225"/>
                    <a:pt x="6713" y="3415"/>
                  </a:cubicBezTo>
                  <a:cubicBezTo>
                    <a:pt x="6713" y="1577"/>
                    <a:pt x="5254" y="1"/>
                    <a:pt x="3299"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0" name="Google Shape;5000;p49"/>
            <p:cNvSpPr/>
            <p:nvPr/>
          </p:nvSpPr>
          <p:spPr>
            <a:xfrm>
              <a:off x="4009813" y="4646125"/>
              <a:ext cx="167100" cy="167850"/>
            </a:xfrm>
            <a:custGeom>
              <a:avLst/>
              <a:gdLst/>
              <a:ahLst/>
              <a:cxnLst/>
              <a:rect l="l" t="t" r="r" b="b"/>
              <a:pathLst>
                <a:path w="6684" h="6714" extrusionOk="0">
                  <a:moveTo>
                    <a:pt x="3269" y="1"/>
                  </a:moveTo>
                  <a:cubicBezTo>
                    <a:pt x="1459" y="1"/>
                    <a:pt x="0" y="1460"/>
                    <a:pt x="0" y="3299"/>
                  </a:cubicBezTo>
                  <a:cubicBezTo>
                    <a:pt x="0" y="5254"/>
                    <a:pt x="1459" y="6713"/>
                    <a:pt x="3269" y="6713"/>
                  </a:cubicBezTo>
                  <a:cubicBezTo>
                    <a:pt x="5224" y="6713"/>
                    <a:pt x="6684" y="5254"/>
                    <a:pt x="6684" y="3299"/>
                  </a:cubicBezTo>
                  <a:cubicBezTo>
                    <a:pt x="6684" y="1460"/>
                    <a:pt x="5224" y="1"/>
                    <a:pt x="3269" y="1"/>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1" name="Google Shape;5001;p49"/>
            <p:cNvSpPr/>
            <p:nvPr/>
          </p:nvSpPr>
          <p:spPr>
            <a:xfrm>
              <a:off x="4036813" y="4664375"/>
              <a:ext cx="85375" cy="85375"/>
            </a:xfrm>
            <a:custGeom>
              <a:avLst/>
              <a:gdLst/>
              <a:ahLst/>
              <a:cxnLst/>
              <a:rect l="l" t="t" r="r" b="b"/>
              <a:pathLst>
                <a:path w="3415" h="3415" extrusionOk="0">
                  <a:moveTo>
                    <a:pt x="1722" y="0"/>
                  </a:moveTo>
                  <a:cubicBezTo>
                    <a:pt x="730" y="0"/>
                    <a:pt x="0" y="730"/>
                    <a:pt x="0" y="1722"/>
                  </a:cubicBezTo>
                  <a:cubicBezTo>
                    <a:pt x="0" y="2685"/>
                    <a:pt x="730" y="3415"/>
                    <a:pt x="1722" y="3415"/>
                  </a:cubicBezTo>
                  <a:cubicBezTo>
                    <a:pt x="2685" y="3415"/>
                    <a:pt x="3415" y="2685"/>
                    <a:pt x="3415" y="1722"/>
                  </a:cubicBezTo>
                  <a:cubicBezTo>
                    <a:pt x="3415" y="730"/>
                    <a:pt x="2685" y="0"/>
                    <a:pt x="1722"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2" name="Google Shape;5002;p49"/>
            <p:cNvSpPr/>
            <p:nvPr/>
          </p:nvSpPr>
          <p:spPr>
            <a:xfrm>
              <a:off x="4797088" y="4460800"/>
              <a:ext cx="167100" cy="167100"/>
            </a:xfrm>
            <a:custGeom>
              <a:avLst/>
              <a:gdLst/>
              <a:ahLst/>
              <a:cxnLst/>
              <a:rect l="l" t="t" r="r" b="b"/>
              <a:pathLst>
                <a:path w="6684" h="6684" extrusionOk="0">
                  <a:moveTo>
                    <a:pt x="3298" y="1"/>
                  </a:moveTo>
                  <a:cubicBezTo>
                    <a:pt x="1459" y="1"/>
                    <a:pt x="0" y="1577"/>
                    <a:pt x="0" y="3415"/>
                  </a:cubicBezTo>
                  <a:cubicBezTo>
                    <a:pt x="0" y="5225"/>
                    <a:pt x="1459" y="6684"/>
                    <a:pt x="3298" y="6684"/>
                  </a:cubicBezTo>
                  <a:cubicBezTo>
                    <a:pt x="5224" y="6684"/>
                    <a:pt x="6683" y="5225"/>
                    <a:pt x="6683" y="3415"/>
                  </a:cubicBezTo>
                  <a:cubicBezTo>
                    <a:pt x="6683" y="1577"/>
                    <a:pt x="5224" y="1"/>
                    <a:pt x="3298"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3" name="Google Shape;5003;p49"/>
            <p:cNvSpPr/>
            <p:nvPr/>
          </p:nvSpPr>
          <p:spPr>
            <a:xfrm>
              <a:off x="4453413" y="4521525"/>
              <a:ext cx="167125" cy="112950"/>
            </a:xfrm>
            <a:custGeom>
              <a:avLst/>
              <a:gdLst/>
              <a:ahLst/>
              <a:cxnLst/>
              <a:rect l="l" t="t" r="r" b="b"/>
              <a:pathLst>
                <a:path w="6685" h="4518" extrusionOk="0">
                  <a:moveTo>
                    <a:pt x="905" y="1"/>
                  </a:moveTo>
                  <a:cubicBezTo>
                    <a:pt x="343" y="1"/>
                    <a:pt x="1" y="227"/>
                    <a:pt x="1" y="1103"/>
                  </a:cubicBezTo>
                  <a:cubicBezTo>
                    <a:pt x="1" y="1716"/>
                    <a:pt x="118" y="2329"/>
                    <a:pt x="380" y="2796"/>
                  </a:cubicBezTo>
                  <a:cubicBezTo>
                    <a:pt x="993" y="3788"/>
                    <a:pt x="2073" y="4518"/>
                    <a:pt x="3299" y="4518"/>
                  </a:cubicBezTo>
                  <a:cubicBezTo>
                    <a:pt x="4641" y="4518"/>
                    <a:pt x="5721" y="3788"/>
                    <a:pt x="6334" y="2679"/>
                  </a:cubicBezTo>
                  <a:cubicBezTo>
                    <a:pt x="6567" y="2212"/>
                    <a:pt x="6684" y="1716"/>
                    <a:pt x="6684" y="1103"/>
                  </a:cubicBezTo>
                  <a:cubicBezTo>
                    <a:pt x="6684" y="227"/>
                    <a:pt x="6342" y="1"/>
                    <a:pt x="5770" y="1"/>
                  </a:cubicBezTo>
                  <a:cubicBezTo>
                    <a:pt x="5161" y="1"/>
                    <a:pt x="4292" y="257"/>
                    <a:pt x="3299" y="257"/>
                  </a:cubicBezTo>
                  <a:cubicBezTo>
                    <a:pt x="2351" y="257"/>
                    <a:pt x="1503" y="1"/>
                    <a:pt x="905"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4" name="Google Shape;5004;p49"/>
            <p:cNvSpPr/>
            <p:nvPr/>
          </p:nvSpPr>
          <p:spPr>
            <a:xfrm>
              <a:off x="4897763" y="4646125"/>
              <a:ext cx="167100" cy="167850"/>
            </a:xfrm>
            <a:custGeom>
              <a:avLst/>
              <a:gdLst/>
              <a:ahLst/>
              <a:cxnLst/>
              <a:rect l="l" t="t" r="r" b="b"/>
              <a:pathLst>
                <a:path w="6684" h="6714" extrusionOk="0">
                  <a:moveTo>
                    <a:pt x="3269" y="1"/>
                  </a:moveTo>
                  <a:cubicBezTo>
                    <a:pt x="1460" y="1"/>
                    <a:pt x="1" y="1460"/>
                    <a:pt x="1" y="3299"/>
                  </a:cubicBezTo>
                  <a:cubicBezTo>
                    <a:pt x="1" y="5254"/>
                    <a:pt x="1460" y="6713"/>
                    <a:pt x="3269" y="6713"/>
                  </a:cubicBezTo>
                  <a:cubicBezTo>
                    <a:pt x="5225" y="6713"/>
                    <a:pt x="6684" y="5254"/>
                    <a:pt x="6684" y="3299"/>
                  </a:cubicBezTo>
                  <a:cubicBezTo>
                    <a:pt x="6684" y="1460"/>
                    <a:pt x="5225" y="1"/>
                    <a:pt x="3269" y="1"/>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5" name="Google Shape;5005;p49"/>
            <p:cNvSpPr/>
            <p:nvPr/>
          </p:nvSpPr>
          <p:spPr>
            <a:xfrm>
              <a:off x="4079863" y="4259325"/>
              <a:ext cx="172925" cy="113750"/>
            </a:xfrm>
            <a:custGeom>
              <a:avLst/>
              <a:gdLst/>
              <a:ahLst/>
              <a:cxnLst/>
              <a:rect l="l" t="t" r="r" b="b"/>
              <a:pathLst>
                <a:path w="6917" h="4550" extrusionOk="0">
                  <a:moveTo>
                    <a:pt x="5239" y="0"/>
                  </a:moveTo>
                  <a:cubicBezTo>
                    <a:pt x="4415" y="0"/>
                    <a:pt x="3412" y="300"/>
                    <a:pt x="2802" y="647"/>
                  </a:cubicBezTo>
                  <a:cubicBezTo>
                    <a:pt x="963" y="1610"/>
                    <a:pt x="0" y="3799"/>
                    <a:pt x="963" y="4411"/>
                  </a:cubicBezTo>
                  <a:cubicBezTo>
                    <a:pt x="1077" y="4507"/>
                    <a:pt x="1197" y="4550"/>
                    <a:pt x="1323" y="4550"/>
                  </a:cubicBezTo>
                  <a:cubicBezTo>
                    <a:pt x="2003" y="4550"/>
                    <a:pt x="2866" y="3316"/>
                    <a:pt x="3998" y="2602"/>
                  </a:cubicBezTo>
                  <a:cubicBezTo>
                    <a:pt x="5224" y="1872"/>
                    <a:pt x="6917" y="1989"/>
                    <a:pt x="6567" y="647"/>
                  </a:cubicBezTo>
                  <a:cubicBezTo>
                    <a:pt x="6402" y="177"/>
                    <a:pt x="5873" y="0"/>
                    <a:pt x="5239"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6" name="Google Shape;5006;p49"/>
            <p:cNvSpPr/>
            <p:nvPr/>
          </p:nvSpPr>
          <p:spPr>
            <a:xfrm>
              <a:off x="4851788" y="4259325"/>
              <a:ext cx="173675" cy="113750"/>
            </a:xfrm>
            <a:custGeom>
              <a:avLst/>
              <a:gdLst/>
              <a:ahLst/>
              <a:cxnLst/>
              <a:rect l="l" t="t" r="r" b="b"/>
              <a:pathLst>
                <a:path w="6947" h="4550" extrusionOk="0">
                  <a:moveTo>
                    <a:pt x="1590" y="0"/>
                  </a:moveTo>
                  <a:cubicBezTo>
                    <a:pt x="975" y="0"/>
                    <a:pt x="482" y="177"/>
                    <a:pt x="380" y="647"/>
                  </a:cubicBezTo>
                  <a:cubicBezTo>
                    <a:pt x="1" y="1989"/>
                    <a:pt x="1577" y="1872"/>
                    <a:pt x="2919" y="2602"/>
                  </a:cubicBezTo>
                  <a:cubicBezTo>
                    <a:pt x="3954" y="3316"/>
                    <a:pt x="4884" y="4550"/>
                    <a:pt x="5588" y="4550"/>
                  </a:cubicBezTo>
                  <a:cubicBezTo>
                    <a:pt x="5718" y="4550"/>
                    <a:pt x="5841" y="4507"/>
                    <a:pt x="5955" y="4411"/>
                  </a:cubicBezTo>
                  <a:cubicBezTo>
                    <a:pt x="6947" y="3799"/>
                    <a:pt x="5838" y="1610"/>
                    <a:pt x="4028" y="647"/>
                  </a:cubicBezTo>
                  <a:cubicBezTo>
                    <a:pt x="3401" y="300"/>
                    <a:pt x="2392" y="0"/>
                    <a:pt x="1590"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7" name="Google Shape;5007;p49"/>
            <p:cNvSpPr/>
            <p:nvPr/>
          </p:nvSpPr>
          <p:spPr>
            <a:xfrm>
              <a:off x="4333438" y="4920525"/>
              <a:ext cx="421450" cy="204175"/>
            </a:xfrm>
            <a:custGeom>
              <a:avLst/>
              <a:gdLst/>
              <a:ahLst/>
              <a:cxnLst/>
              <a:rect l="l" t="t" r="r" b="b"/>
              <a:pathLst>
                <a:path w="16858" h="8167" extrusionOk="0">
                  <a:moveTo>
                    <a:pt x="13974" y="1"/>
                  </a:moveTo>
                  <a:cubicBezTo>
                    <a:pt x="12606" y="1"/>
                    <a:pt x="10992" y="2395"/>
                    <a:pt x="10403" y="3384"/>
                  </a:cubicBezTo>
                  <a:cubicBezTo>
                    <a:pt x="10024" y="2654"/>
                    <a:pt x="9178" y="2158"/>
                    <a:pt x="8331" y="2158"/>
                  </a:cubicBezTo>
                  <a:cubicBezTo>
                    <a:pt x="7485" y="2158"/>
                    <a:pt x="6755" y="2654"/>
                    <a:pt x="6259" y="3267"/>
                  </a:cubicBezTo>
                  <a:cubicBezTo>
                    <a:pt x="5674" y="2190"/>
                    <a:pt x="4224" y="22"/>
                    <a:pt x="2859" y="22"/>
                  </a:cubicBezTo>
                  <a:cubicBezTo>
                    <a:pt x="2523" y="22"/>
                    <a:pt x="2193" y="154"/>
                    <a:pt x="1881" y="465"/>
                  </a:cubicBezTo>
                  <a:cubicBezTo>
                    <a:pt x="472" y="2079"/>
                    <a:pt x="1" y="8119"/>
                    <a:pt x="3088" y="8119"/>
                  </a:cubicBezTo>
                  <a:cubicBezTo>
                    <a:pt x="3965" y="8119"/>
                    <a:pt x="5128" y="7632"/>
                    <a:pt x="6638" y="6419"/>
                  </a:cubicBezTo>
                  <a:cubicBezTo>
                    <a:pt x="6989" y="6915"/>
                    <a:pt x="7602" y="7149"/>
                    <a:pt x="8331" y="7149"/>
                  </a:cubicBezTo>
                  <a:cubicBezTo>
                    <a:pt x="9061" y="7149"/>
                    <a:pt x="9790" y="6798"/>
                    <a:pt x="10287" y="6302"/>
                  </a:cubicBezTo>
                  <a:lnTo>
                    <a:pt x="10287" y="6419"/>
                  </a:lnTo>
                  <a:cubicBezTo>
                    <a:pt x="11801" y="7667"/>
                    <a:pt x="12960" y="8166"/>
                    <a:pt x="13828" y="8166"/>
                  </a:cubicBezTo>
                  <a:cubicBezTo>
                    <a:pt x="16857" y="8166"/>
                    <a:pt x="16327" y="2076"/>
                    <a:pt x="14898" y="465"/>
                  </a:cubicBezTo>
                  <a:cubicBezTo>
                    <a:pt x="14616" y="138"/>
                    <a:pt x="14302" y="1"/>
                    <a:pt x="13974"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8" name="Google Shape;5008;p49"/>
            <p:cNvSpPr/>
            <p:nvPr/>
          </p:nvSpPr>
          <p:spPr>
            <a:xfrm>
              <a:off x="4992738" y="4937925"/>
              <a:ext cx="233375" cy="306725"/>
            </a:xfrm>
            <a:custGeom>
              <a:avLst/>
              <a:gdLst/>
              <a:ahLst/>
              <a:cxnLst/>
              <a:rect l="l" t="t" r="r" b="b"/>
              <a:pathLst>
                <a:path w="9335" h="12269" extrusionOk="0">
                  <a:moveTo>
                    <a:pt x="2081" y="0"/>
                  </a:moveTo>
                  <a:cubicBezTo>
                    <a:pt x="1622" y="0"/>
                    <a:pt x="1152" y="59"/>
                    <a:pt x="696" y="149"/>
                  </a:cubicBezTo>
                  <a:cubicBezTo>
                    <a:pt x="0" y="260"/>
                    <a:pt x="287" y="1353"/>
                    <a:pt x="947" y="1353"/>
                  </a:cubicBezTo>
                  <a:cubicBezTo>
                    <a:pt x="979" y="1353"/>
                    <a:pt x="1012" y="1351"/>
                    <a:pt x="1046" y="1345"/>
                  </a:cubicBezTo>
                  <a:cubicBezTo>
                    <a:pt x="1315" y="1263"/>
                    <a:pt x="1568" y="1180"/>
                    <a:pt x="1828" y="1180"/>
                  </a:cubicBezTo>
                  <a:cubicBezTo>
                    <a:pt x="1936" y="1180"/>
                    <a:pt x="2044" y="1194"/>
                    <a:pt x="2155" y="1228"/>
                  </a:cubicBezTo>
                  <a:cubicBezTo>
                    <a:pt x="3118" y="1345"/>
                    <a:pt x="4228" y="2075"/>
                    <a:pt x="3965" y="3184"/>
                  </a:cubicBezTo>
                  <a:cubicBezTo>
                    <a:pt x="3848" y="3534"/>
                    <a:pt x="3615" y="3797"/>
                    <a:pt x="3498" y="4147"/>
                  </a:cubicBezTo>
                  <a:cubicBezTo>
                    <a:pt x="3002" y="4993"/>
                    <a:pt x="2622" y="5840"/>
                    <a:pt x="3002" y="6832"/>
                  </a:cubicBezTo>
                  <a:cubicBezTo>
                    <a:pt x="3235" y="7678"/>
                    <a:pt x="3848" y="8175"/>
                    <a:pt x="4694" y="8408"/>
                  </a:cubicBezTo>
                  <a:cubicBezTo>
                    <a:pt x="4943" y="8525"/>
                    <a:pt x="5249" y="8525"/>
                    <a:pt x="5570" y="8525"/>
                  </a:cubicBezTo>
                  <a:cubicBezTo>
                    <a:pt x="5891" y="8525"/>
                    <a:pt x="6227" y="8525"/>
                    <a:pt x="6533" y="8642"/>
                  </a:cubicBezTo>
                  <a:cubicBezTo>
                    <a:pt x="7613" y="9138"/>
                    <a:pt x="7730" y="10363"/>
                    <a:pt x="6883" y="11210"/>
                  </a:cubicBezTo>
                  <a:cubicBezTo>
                    <a:pt x="6531" y="11673"/>
                    <a:pt x="6927" y="12269"/>
                    <a:pt x="7344" y="12269"/>
                  </a:cubicBezTo>
                  <a:cubicBezTo>
                    <a:pt x="7478" y="12269"/>
                    <a:pt x="7615" y="12206"/>
                    <a:pt x="7730" y="12056"/>
                  </a:cubicBezTo>
                  <a:cubicBezTo>
                    <a:pt x="8722" y="11093"/>
                    <a:pt x="9335" y="9634"/>
                    <a:pt x="8459" y="8408"/>
                  </a:cubicBezTo>
                  <a:cubicBezTo>
                    <a:pt x="7380" y="6715"/>
                    <a:pt x="2768" y="8029"/>
                    <a:pt x="4461" y="4760"/>
                  </a:cubicBezTo>
                  <a:cubicBezTo>
                    <a:pt x="5191" y="3417"/>
                    <a:pt x="5804" y="2075"/>
                    <a:pt x="4461" y="878"/>
                  </a:cubicBezTo>
                  <a:cubicBezTo>
                    <a:pt x="3825" y="223"/>
                    <a:pt x="2973" y="0"/>
                    <a:pt x="2081"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09" name="Google Shape;5009;p49"/>
            <p:cNvSpPr/>
            <p:nvPr/>
          </p:nvSpPr>
          <p:spPr>
            <a:xfrm>
              <a:off x="3854388" y="4937625"/>
              <a:ext cx="233250" cy="307025"/>
            </a:xfrm>
            <a:custGeom>
              <a:avLst/>
              <a:gdLst/>
              <a:ahLst/>
              <a:cxnLst/>
              <a:rect l="l" t="t" r="r" b="b"/>
              <a:pathLst>
                <a:path w="9330" h="12281" extrusionOk="0">
                  <a:moveTo>
                    <a:pt x="7193" y="1"/>
                  </a:moveTo>
                  <a:cubicBezTo>
                    <a:pt x="6414" y="1"/>
                    <a:pt x="5612" y="172"/>
                    <a:pt x="4991" y="628"/>
                  </a:cubicBezTo>
                  <a:cubicBezTo>
                    <a:pt x="3532" y="1853"/>
                    <a:pt x="4028" y="3313"/>
                    <a:pt x="4758" y="4772"/>
                  </a:cubicBezTo>
                  <a:cubicBezTo>
                    <a:pt x="6567" y="8041"/>
                    <a:pt x="2073" y="6727"/>
                    <a:pt x="876" y="8303"/>
                  </a:cubicBezTo>
                  <a:cubicBezTo>
                    <a:pt x="1" y="9500"/>
                    <a:pt x="614" y="11105"/>
                    <a:pt x="1460" y="12068"/>
                  </a:cubicBezTo>
                  <a:cubicBezTo>
                    <a:pt x="1610" y="12218"/>
                    <a:pt x="1774" y="12281"/>
                    <a:pt x="1928" y="12281"/>
                  </a:cubicBezTo>
                  <a:cubicBezTo>
                    <a:pt x="2402" y="12281"/>
                    <a:pt x="2776" y="11685"/>
                    <a:pt x="2336" y="11222"/>
                  </a:cubicBezTo>
                  <a:cubicBezTo>
                    <a:pt x="1723" y="10609"/>
                    <a:pt x="1460" y="9266"/>
                    <a:pt x="2452" y="8654"/>
                  </a:cubicBezTo>
                  <a:cubicBezTo>
                    <a:pt x="2625" y="8567"/>
                    <a:pt x="2853" y="8545"/>
                    <a:pt x="3102" y="8545"/>
                  </a:cubicBezTo>
                  <a:cubicBezTo>
                    <a:pt x="3374" y="8545"/>
                    <a:pt x="3670" y="8572"/>
                    <a:pt x="3945" y="8572"/>
                  </a:cubicBezTo>
                  <a:cubicBezTo>
                    <a:pt x="4099" y="8572"/>
                    <a:pt x="4246" y="8563"/>
                    <a:pt x="4379" y="8537"/>
                  </a:cubicBezTo>
                  <a:cubicBezTo>
                    <a:pt x="5371" y="8303"/>
                    <a:pt x="5984" y="7807"/>
                    <a:pt x="6334" y="6844"/>
                  </a:cubicBezTo>
                  <a:cubicBezTo>
                    <a:pt x="6713" y="5998"/>
                    <a:pt x="6334" y="5122"/>
                    <a:pt x="5984" y="4276"/>
                  </a:cubicBezTo>
                  <a:cubicBezTo>
                    <a:pt x="5838" y="4042"/>
                    <a:pt x="5604" y="3809"/>
                    <a:pt x="5488" y="3546"/>
                  </a:cubicBezTo>
                  <a:cubicBezTo>
                    <a:pt x="5254" y="2583"/>
                    <a:pt x="5838" y="1620"/>
                    <a:pt x="6830" y="1240"/>
                  </a:cubicBezTo>
                  <a:cubicBezTo>
                    <a:pt x="6967" y="1206"/>
                    <a:pt x="7106" y="1192"/>
                    <a:pt x="7247" y="1192"/>
                  </a:cubicBezTo>
                  <a:cubicBezTo>
                    <a:pt x="7588" y="1192"/>
                    <a:pt x="7939" y="1275"/>
                    <a:pt x="8289" y="1357"/>
                  </a:cubicBezTo>
                  <a:cubicBezTo>
                    <a:pt x="8323" y="1363"/>
                    <a:pt x="8356" y="1365"/>
                    <a:pt x="8388" y="1365"/>
                  </a:cubicBezTo>
                  <a:cubicBezTo>
                    <a:pt x="9049" y="1365"/>
                    <a:pt x="9330" y="272"/>
                    <a:pt x="8523" y="161"/>
                  </a:cubicBezTo>
                  <a:cubicBezTo>
                    <a:pt x="8118" y="62"/>
                    <a:pt x="7660" y="1"/>
                    <a:pt x="7193"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0" name="Google Shape;5010;p49"/>
            <p:cNvSpPr/>
            <p:nvPr/>
          </p:nvSpPr>
          <p:spPr>
            <a:xfrm>
              <a:off x="4070363" y="5813000"/>
              <a:ext cx="383425" cy="195375"/>
            </a:xfrm>
            <a:custGeom>
              <a:avLst/>
              <a:gdLst/>
              <a:ahLst/>
              <a:cxnLst/>
              <a:rect l="l" t="t" r="r" b="b"/>
              <a:pathLst>
                <a:path w="15337" h="7815" extrusionOk="0">
                  <a:moveTo>
                    <a:pt x="730" y="0"/>
                  </a:moveTo>
                  <a:cubicBezTo>
                    <a:pt x="424" y="0"/>
                    <a:pt x="117" y="212"/>
                    <a:pt x="117" y="635"/>
                  </a:cubicBezTo>
                  <a:cubicBezTo>
                    <a:pt x="1" y="1977"/>
                    <a:pt x="380" y="3553"/>
                    <a:pt x="1460" y="4400"/>
                  </a:cubicBezTo>
                  <a:cubicBezTo>
                    <a:pt x="2108" y="4932"/>
                    <a:pt x="2689" y="5140"/>
                    <a:pt x="3234" y="5140"/>
                  </a:cubicBezTo>
                  <a:cubicBezTo>
                    <a:pt x="4331" y="5140"/>
                    <a:pt x="5280" y="4295"/>
                    <a:pt x="6334" y="3553"/>
                  </a:cubicBezTo>
                  <a:cubicBezTo>
                    <a:pt x="6871" y="3180"/>
                    <a:pt x="7303" y="3023"/>
                    <a:pt x="7661" y="3023"/>
                  </a:cubicBezTo>
                  <a:cubicBezTo>
                    <a:pt x="9400" y="3023"/>
                    <a:pt x="9367" y="6758"/>
                    <a:pt x="11062" y="7581"/>
                  </a:cubicBezTo>
                  <a:cubicBezTo>
                    <a:pt x="11386" y="7743"/>
                    <a:pt x="11716" y="7814"/>
                    <a:pt x="12046" y="7814"/>
                  </a:cubicBezTo>
                  <a:cubicBezTo>
                    <a:pt x="13202" y="7814"/>
                    <a:pt x="14340" y="6936"/>
                    <a:pt x="15089" y="6005"/>
                  </a:cubicBezTo>
                  <a:cubicBezTo>
                    <a:pt x="15337" y="5572"/>
                    <a:pt x="14928" y="5138"/>
                    <a:pt x="14492" y="5138"/>
                  </a:cubicBezTo>
                  <a:cubicBezTo>
                    <a:pt x="14311" y="5138"/>
                    <a:pt x="14126" y="5213"/>
                    <a:pt x="13980" y="5392"/>
                  </a:cubicBezTo>
                  <a:cubicBezTo>
                    <a:pt x="13580" y="5903"/>
                    <a:pt x="13016" y="6146"/>
                    <a:pt x="12456" y="6146"/>
                  </a:cubicBezTo>
                  <a:cubicBezTo>
                    <a:pt x="11832" y="6146"/>
                    <a:pt x="11213" y="5844"/>
                    <a:pt x="10828" y="5275"/>
                  </a:cubicBezTo>
                  <a:cubicBezTo>
                    <a:pt x="10478" y="4896"/>
                    <a:pt x="10478" y="4050"/>
                    <a:pt x="10332" y="3553"/>
                  </a:cubicBezTo>
                  <a:cubicBezTo>
                    <a:pt x="9865" y="2590"/>
                    <a:pt x="9019" y="1861"/>
                    <a:pt x="7793" y="1744"/>
                  </a:cubicBezTo>
                  <a:cubicBezTo>
                    <a:pt x="6567" y="1744"/>
                    <a:pt x="5838" y="2357"/>
                    <a:pt x="4991" y="3086"/>
                  </a:cubicBezTo>
                  <a:cubicBezTo>
                    <a:pt x="4412" y="3535"/>
                    <a:pt x="3875" y="3727"/>
                    <a:pt x="3401" y="3727"/>
                  </a:cubicBezTo>
                  <a:cubicBezTo>
                    <a:pt x="2086" y="3727"/>
                    <a:pt x="1257" y="2244"/>
                    <a:pt x="1343" y="635"/>
                  </a:cubicBezTo>
                  <a:cubicBezTo>
                    <a:pt x="1343" y="212"/>
                    <a:pt x="1037" y="0"/>
                    <a:pt x="730"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1" name="Google Shape;5011;p49"/>
            <p:cNvSpPr/>
            <p:nvPr/>
          </p:nvSpPr>
          <p:spPr>
            <a:xfrm>
              <a:off x="4633613" y="5813000"/>
              <a:ext cx="382375" cy="195375"/>
            </a:xfrm>
            <a:custGeom>
              <a:avLst/>
              <a:gdLst/>
              <a:ahLst/>
              <a:cxnLst/>
              <a:rect l="l" t="t" r="r" b="b"/>
              <a:pathLst>
                <a:path w="15295" h="7815" extrusionOk="0">
                  <a:moveTo>
                    <a:pt x="14565" y="0"/>
                  </a:moveTo>
                  <a:cubicBezTo>
                    <a:pt x="14259" y="0"/>
                    <a:pt x="13952" y="212"/>
                    <a:pt x="13952" y="635"/>
                  </a:cubicBezTo>
                  <a:cubicBezTo>
                    <a:pt x="14042" y="2233"/>
                    <a:pt x="13282" y="3762"/>
                    <a:pt x="11925" y="3762"/>
                  </a:cubicBezTo>
                  <a:cubicBezTo>
                    <a:pt x="11522" y="3762"/>
                    <a:pt x="11067" y="3627"/>
                    <a:pt x="10567" y="3320"/>
                  </a:cubicBezTo>
                  <a:cubicBezTo>
                    <a:pt x="9520" y="2631"/>
                    <a:pt x="8915" y="1734"/>
                    <a:pt x="7721" y="1734"/>
                  </a:cubicBezTo>
                  <a:cubicBezTo>
                    <a:pt x="7650" y="1734"/>
                    <a:pt x="7577" y="1737"/>
                    <a:pt x="7502" y="1744"/>
                  </a:cubicBezTo>
                  <a:cubicBezTo>
                    <a:pt x="6422" y="1861"/>
                    <a:pt x="5576" y="2474"/>
                    <a:pt x="5080" y="3437"/>
                  </a:cubicBezTo>
                  <a:cubicBezTo>
                    <a:pt x="4846" y="3933"/>
                    <a:pt x="4846" y="4662"/>
                    <a:pt x="4584" y="5129"/>
                  </a:cubicBezTo>
                  <a:cubicBezTo>
                    <a:pt x="4171" y="5756"/>
                    <a:pt x="3489" y="6140"/>
                    <a:pt x="2800" y="6140"/>
                  </a:cubicBezTo>
                  <a:cubicBezTo>
                    <a:pt x="2269" y="6140"/>
                    <a:pt x="1734" y="5913"/>
                    <a:pt x="1315" y="5392"/>
                  </a:cubicBezTo>
                  <a:cubicBezTo>
                    <a:pt x="1170" y="5213"/>
                    <a:pt x="984" y="5138"/>
                    <a:pt x="807" y="5138"/>
                  </a:cubicBezTo>
                  <a:cubicBezTo>
                    <a:pt x="380" y="5138"/>
                    <a:pt x="1" y="5572"/>
                    <a:pt x="352" y="6005"/>
                  </a:cubicBezTo>
                  <a:cubicBezTo>
                    <a:pt x="1010" y="6936"/>
                    <a:pt x="2040" y="7814"/>
                    <a:pt x="3207" y="7814"/>
                  </a:cubicBezTo>
                  <a:cubicBezTo>
                    <a:pt x="3540" y="7814"/>
                    <a:pt x="3884" y="7743"/>
                    <a:pt x="4233" y="7581"/>
                  </a:cubicBezTo>
                  <a:cubicBezTo>
                    <a:pt x="5952" y="6758"/>
                    <a:pt x="5904" y="3023"/>
                    <a:pt x="7637" y="3023"/>
                  </a:cubicBezTo>
                  <a:cubicBezTo>
                    <a:pt x="7993" y="3023"/>
                    <a:pt x="8424" y="3180"/>
                    <a:pt x="8961" y="3553"/>
                  </a:cubicBezTo>
                  <a:cubicBezTo>
                    <a:pt x="10088" y="4332"/>
                    <a:pt x="11013" y="5225"/>
                    <a:pt x="12100" y="5225"/>
                  </a:cubicBezTo>
                  <a:cubicBezTo>
                    <a:pt x="12562" y="5225"/>
                    <a:pt x="13053" y="5063"/>
                    <a:pt x="13602" y="4662"/>
                  </a:cubicBezTo>
                  <a:cubicBezTo>
                    <a:pt x="14798" y="3816"/>
                    <a:pt x="15295" y="2094"/>
                    <a:pt x="15178" y="635"/>
                  </a:cubicBezTo>
                  <a:cubicBezTo>
                    <a:pt x="15178" y="212"/>
                    <a:pt x="14871" y="0"/>
                    <a:pt x="1456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2" name="Google Shape;5012;p49"/>
            <p:cNvSpPr/>
            <p:nvPr/>
          </p:nvSpPr>
          <p:spPr>
            <a:xfrm>
              <a:off x="4891188" y="5731825"/>
              <a:ext cx="39425" cy="42325"/>
            </a:xfrm>
            <a:custGeom>
              <a:avLst/>
              <a:gdLst/>
              <a:ahLst/>
              <a:cxnLst/>
              <a:rect l="l" t="t" r="r" b="b"/>
              <a:pathLst>
                <a:path w="1577" h="1693" extrusionOk="0">
                  <a:moveTo>
                    <a:pt x="731" y="0"/>
                  </a:moveTo>
                  <a:cubicBezTo>
                    <a:pt x="380" y="0"/>
                    <a:pt x="1" y="350"/>
                    <a:pt x="1" y="847"/>
                  </a:cubicBezTo>
                  <a:cubicBezTo>
                    <a:pt x="1" y="1343"/>
                    <a:pt x="380" y="1693"/>
                    <a:pt x="731" y="1693"/>
                  </a:cubicBezTo>
                  <a:cubicBezTo>
                    <a:pt x="1227" y="1693"/>
                    <a:pt x="1577" y="1343"/>
                    <a:pt x="1577" y="847"/>
                  </a:cubicBezTo>
                  <a:cubicBezTo>
                    <a:pt x="1577" y="350"/>
                    <a:pt x="1227" y="0"/>
                    <a:pt x="731"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3" name="Google Shape;5013;p49"/>
            <p:cNvSpPr/>
            <p:nvPr/>
          </p:nvSpPr>
          <p:spPr>
            <a:xfrm>
              <a:off x="4897763" y="4047825"/>
              <a:ext cx="42350" cy="42350"/>
            </a:xfrm>
            <a:custGeom>
              <a:avLst/>
              <a:gdLst/>
              <a:ahLst/>
              <a:cxnLst/>
              <a:rect l="l" t="t" r="r" b="b"/>
              <a:pathLst>
                <a:path w="1694" h="1694" extrusionOk="0">
                  <a:moveTo>
                    <a:pt x="964" y="1"/>
                  </a:moveTo>
                  <a:cubicBezTo>
                    <a:pt x="468" y="1"/>
                    <a:pt x="117" y="234"/>
                    <a:pt x="1" y="730"/>
                  </a:cubicBezTo>
                  <a:cubicBezTo>
                    <a:pt x="1" y="1197"/>
                    <a:pt x="234" y="1577"/>
                    <a:pt x="730" y="1693"/>
                  </a:cubicBezTo>
                  <a:cubicBezTo>
                    <a:pt x="1197" y="1693"/>
                    <a:pt x="1577" y="1460"/>
                    <a:pt x="1693" y="964"/>
                  </a:cubicBezTo>
                  <a:cubicBezTo>
                    <a:pt x="1693" y="468"/>
                    <a:pt x="1460" y="117"/>
                    <a:pt x="964"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4" name="Google Shape;5014;p49"/>
            <p:cNvSpPr/>
            <p:nvPr/>
          </p:nvSpPr>
          <p:spPr>
            <a:xfrm>
              <a:off x="4830638" y="5762475"/>
              <a:ext cx="57675" cy="57650"/>
            </a:xfrm>
            <a:custGeom>
              <a:avLst/>
              <a:gdLst/>
              <a:ahLst/>
              <a:cxnLst/>
              <a:rect l="l" t="t" r="r" b="b"/>
              <a:pathLst>
                <a:path w="2307" h="2306" extrusionOk="0">
                  <a:moveTo>
                    <a:pt x="1080" y="0"/>
                  </a:moveTo>
                  <a:cubicBezTo>
                    <a:pt x="497" y="0"/>
                    <a:pt x="1" y="467"/>
                    <a:pt x="1" y="1080"/>
                  </a:cubicBezTo>
                  <a:cubicBezTo>
                    <a:pt x="1" y="1810"/>
                    <a:pt x="497" y="2306"/>
                    <a:pt x="1080" y="2306"/>
                  </a:cubicBezTo>
                  <a:cubicBezTo>
                    <a:pt x="1810" y="2306"/>
                    <a:pt x="2306" y="1810"/>
                    <a:pt x="2306" y="1080"/>
                  </a:cubicBezTo>
                  <a:cubicBezTo>
                    <a:pt x="2306" y="467"/>
                    <a:pt x="1810" y="0"/>
                    <a:pt x="1080"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5" name="Google Shape;5015;p49"/>
            <p:cNvSpPr/>
            <p:nvPr/>
          </p:nvSpPr>
          <p:spPr>
            <a:xfrm>
              <a:off x="4897763" y="5792375"/>
              <a:ext cx="36500" cy="36500"/>
            </a:xfrm>
            <a:custGeom>
              <a:avLst/>
              <a:gdLst/>
              <a:ahLst/>
              <a:cxnLst/>
              <a:rect l="l" t="t" r="r" b="b"/>
              <a:pathLst>
                <a:path w="1460" h="1460" extrusionOk="0">
                  <a:moveTo>
                    <a:pt x="730" y="1"/>
                  </a:moveTo>
                  <a:cubicBezTo>
                    <a:pt x="351" y="1"/>
                    <a:pt x="1" y="380"/>
                    <a:pt x="1" y="730"/>
                  </a:cubicBezTo>
                  <a:cubicBezTo>
                    <a:pt x="1" y="1110"/>
                    <a:pt x="351" y="1460"/>
                    <a:pt x="730" y="1460"/>
                  </a:cubicBezTo>
                  <a:cubicBezTo>
                    <a:pt x="1197" y="1460"/>
                    <a:pt x="1460" y="1110"/>
                    <a:pt x="1460" y="730"/>
                  </a:cubicBezTo>
                  <a:cubicBezTo>
                    <a:pt x="1460" y="380"/>
                    <a:pt x="1197" y="1"/>
                    <a:pt x="730"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6" name="Google Shape;5016;p49"/>
            <p:cNvSpPr/>
            <p:nvPr/>
          </p:nvSpPr>
          <p:spPr>
            <a:xfrm>
              <a:off x="4934238" y="4102550"/>
              <a:ext cx="39425" cy="36500"/>
            </a:xfrm>
            <a:custGeom>
              <a:avLst/>
              <a:gdLst/>
              <a:ahLst/>
              <a:cxnLst/>
              <a:rect l="l" t="t" r="r" b="b"/>
              <a:pathLst>
                <a:path w="1577" h="1460" extrusionOk="0">
                  <a:moveTo>
                    <a:pt x="847" y="1"/>
                  </a:moveTo>
                  <a:cubicBezTo>
                    <a:pt x="468" y="1"/>
                    <a:pt x="118" y="234"/>
                    <a:pt x="118" y="584"/>
                  </a:cubicBezTo>
                  <a:cubicBezTo>
                    <a:pt x="1" y="964"/>
                    <a:pt x="234" y="1314"/>
                    <a:pt x="730" y="1460"/>
                  </a:cubicBezTo>
                  <a:cubicBezTo>
                    <a:pt x="1081" y="1460"/>
                    <a:pt x="1460" y="1197"/>
                    <a:pt x="1460" y="847"/>
                  </a:cubicBezTo>
                  <a:cubicBezTo>
                    <a:pt x="1577" y="468"/>
                    <a:pt x="1197" y="117"/>
                    <a:pt x="847"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7" name="Google Shape;5017;p49"/>
            <p:cNvSpPr/>
            <p:nvPr/>
          </p:nvSpPr>
          <p:spPr>
            <a:xfrm>
              <a:off x="3860963" y="4980575"/>
              <a:ext cx="60575" cy="58550"/>
            </a:xfrm>
            <a:custGeom>
              <a:avLst/>
              <a:gdLst/>
              <a:ahLst/>
              <a:cxnLst/>
              <a:rect l="l" t="t" r="r" b="b"/>
              <a:pathLst>
                <a:path w="2423" h="2342" extrusionOk="0">
                  <a:moveTo>
                    <a:pt x="1271" y="1"/>
                  </a:moveTo>
                  <a:cubicBezTo>
                    <a:pt x="1208" y="1"/>
                    <a:pt x="1144" y="6"/>
                    <a:pt x="1080" y="19"/>
                  </a:cubicBezTo>
                  <a:cubicBezTo>
                    <a:pt x="351" y="135"/>
                    <a:pt x="0" y="748"/>
                    <a:pt x="117" y="1361"/>
                  </a:cubicBezTo>
                  <a:cubicBezTo>
                    <a:pt x="117" y="1887"/>
                    <a:pt x="614" y="2341"/>
                    <a:pt x="1161" y="2341"/>
                  </a:cubicBezTo>
                  <a:cubicBezTo>
                    <a:pt x="1221" y="2341"/>
                    <a:pt x="1282" y="2336"/>
                    <a:pt x="1343" y="2324"/>
                  </a:cubicBezTo>
                  <a:cubicBezTo>
                    <a:pt x="2073" y="2208"/>
                    <a:pt x="2423" y="1595"/>
                    <a:pt x="2306" y="982"/>
                  </a:cubicBezTo>
                  <a:cubicBezTo>
                    <a:pt x="2306" y="433"/>
                    <a:pt x="1814" y="1"/>
                    <a:pt x="1271"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8" name="Google Shape;5018;p49"/>
            <p:cNvSpPr/>
            <p:nvPr/>
          </p:nvSpPr>
          <p:spPr>
            <a:xfrm>
              <a:off x="4462913" y="4574475"/>
              <a:ext cx="148850" cy="60000"/>
            </a:xfrm>
            <a:custGeom>
              <a:avLst/>
              <a:gdLst/>
              <a:ahLst/>
              <a:cxnLst/>
              <a:rect l="l" t="t" r="r" b="b"/>
              <a:pathLst>
                <a:path w="5954" h="2400" extrusionOk="0">
                  <a:moveTo>
                    <a:pt x="2964" y="0"/>
                  </a:moveTo>
                  <a:cubicBezTo>
                    <a:pt x="1559" y="0"/>
                    <a:pt x="523" y="389"/>
                    <a:pt x="0" y="678"/>
                  </a:cubicBezTo>
                  <a:cubicBezTo>
                    <a:pt x="613" y="1670"/>
                    <a:pt x="1693" y="2400"/>
                    <a:pt x="2919" y="2400"/>
                  </a:cubicBezTo>
                  <a:cubicBezTo>
                    <a:pt x="4261" y="2400"/>
                    <a:pt x="5341" y="1670"/>
                    <a:pt x="5954" y="561"/>
                  </a:cubicBezTo>
                  <a:cubicBezTo>
                    <a:pt x="4839" y="149"/>
                    <a:pt x="3831" y="0"/>
                    <a:pt x="2964" y="0"/>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19" name="Google Shape;5019;p49"/>
            <p:cNvSpPr/>
            <p:nvPr/>
          </p:nvSpPr>
          <p:spPr>
            <a:xfrm>
              <a:off x="4052113" y="5009775"/>
              <a:ext cx="979200" cy="881575"/>
            </a:xfrm>
            <a:custGeom>
              <a:avLst/>
              <a:gdLst/>
              <a:ahLst/>
              <a:cxnLst/>
              <a:rect l="l" t="t" r="r" b="b"/>
              <a:pathLst>
                <a:path w="39168" h="35263" extrusionOk="0">
                  <a:moveTo>
                    <a:pt x="9969" y="1"/>
                  </a:moveTo>
                  <a:cubicBezTo>
                    <a:pt x="9331" y="1"/>
                    <a:pt x="8873" y="193"/>
                    <a:pt x="8873" y="193"/>
                  </a:cubicBezTo>
                  <a:cubicBezTo>
                    <a:pt x="7181" y="13064"/>
                    <a:pt x="3182" y="14173"/>
                    <a:pt x="3182" y="14173"/>
                  </a:cubicBezTo>
                  <a:cubicBezTo>
                    <a:pt x="3182" y="14173"/>
                    <a:pt x="1" y="25351"/>
                    <a:pt x="1" y="29232"/>
                  </a:cubicBezTo>
                  <a:cubicBezTo>
                    <a:pt x="95" y="31390"/>
                    <a:pt x="9930" y="35262"/>
                    <a:pt x="14988" y="35262"/>
                  </a:cubicBezTo>
                  <a:cubicBezTo>
                    <a:pt x="16225" y="35262"/>
                    <a:pt x="17176" y="35031"/>
                    <a:pt x="17629" y="34486"/>
                  </a:cubicBezTo>
                  <a:cubicBezTo>
                    <a:pt x="18008" y="33990"/>
                    <a:pt x="17775" y="32530"/>
                    <a:pt x="18242" y="32034"/>
                  </a:cubicBezTo>
                  <a:cubicBezTo>
                    <a:pt x="18738" y="31567"/>
                    <a:pt x="19234" y="31421"/>
                    <a:pt x="19584" y="31421"/>
                  </a:cubicBezTo>
                  <a:cubicBezTo>
                    <a:pt x="19964" y="31421"/>
                    <a:pt x="20431" y="31567"/>
                    <a:pt x="20927" y="32034"/>
                  </a:cubicBezTo>
                  <a:cubicBezTo>
                    <a:pt x="21423" y="32530"/>
                    <a:pt x="21160" y="33990"/>
                    <a:pt x="21540" y="34486"/>
                  </a:cubicBezTo>
                  <a:cubicBezTo>
                    <a:pt x="21993" y="35031"/>
                    <a:pt x="22944" y="35262"/>
                    <a:pt x="24180" y="35262"/>
                  </a:cubicBezTo>
                  <a:cubicBezTo>
                    <a:pt x="29238" y="35262"/>
                    <a:pt x="39074" y="31390"/>
                    <a:pt x="39167" y="29232"/>
                  </a:cubicBezTo>
                  <a:cubicBezTo>
                    <a:pt x="39167" y="25351"/>
                    <a:pt x="36015" y="14173"/>
                    <a:pt x="36015" y="14173"/>
                  </a:cubicBezTo>
                  <a:cubicBezTo>
                    <a:pt x="36015" y="14173"/>
                    <a:pt x="31988" y="13064"/>
                    <a:pt x="30295" y="193"/>
                  </a:cubicBezTo>
                  <a:cubicBezTo>
                    <a:pt x="30295" y="193"/>
                    <a:pt x="29838" y="1"/>
                    <a:pt x="29199" y="1"/>
                  </a:cubicBezTo>
                  <a:cubicBezTo>
                    <a:pt x="28697" y="1"/>
                    <a:pt x="28084" y="120"/>
                    <a:pt x="27493" y="543"/>
                  </a:cubicBezTo>
                  <a:lnTo>
                    <a:pt x="28223" y="6760"/>
                  </a:lnTo>
                  <a:cubicBezTo>
                    <a:pt x="28223" y="6760"/>
                    <a:pt x="22999" y="7840"/>
                    <a:pt x="19584" y="7840"/>
                  </a:cubicBezTo>
                  <a:cubicBezTo>
                    <a:pt x="16170" y="7840"/>
                    <a:pt x="11062" y="6760"/>
                    <a:pt x="11062" y="6760"/>
                  </a:cubicBezTo>
                  <a:lnTo>
                    <a:pt x="11675" y="543"/>
                  </a:lnTo>
                  <a:cubicBezTo>
                    <a:pt x="11084" y="120"/>
                    <a:pt x="10471" y="1"/>
                    <a:pt x="996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0" name="Google Shape;5020;p49"/>
            <p:cNvSpPr/>
            <p:nvPr/>
          </p:nvSpPr>
          <p:spPr>
            <a:xfrm>
              <a:off x="4189288" y="5317400"/>
              <a:ext cx="175875" cy="166525"/>
            </a:xfrm>
            <a:custGeom>
              <a:avLst/>
              <a:gdLst/>
              <a:ahLst/>
              <a:cxnLst/>
              <a:rect l="l" t="t" r="r" b="b"/>
              <a:pathLst>
                <a:path w="7035" h="6661" extrusionOk="0">
                  <a:moveTo>
                    <a:pt x="3479" y="1"/>
                  </a:moveTo>
                  <a:cubicBezTo>
                    <a:pt x="3332" y="1"/>
                    <a:pt x="3184" y="10"/>
                    <a:pt x="3036" y="29"/>
                  </a:cubicBezTo>
                  <a:cubicBezTo>
                    <a:pt x="1197" y="292"/>
                    <a:pt x="1" y="1985"/>
                    <a:pt x="234" y="3794"/>
                  </a:cubicBezTo>
                  <a:cubicBezTo>
                    <a:pt x="441" y="5422"/>
                    <a:pt x="1814" y="6660"/>
                    <a:pt x="3381" y="6660"/>
                  </a:cubicBezTo>
                  <a:cubicBezTo>
                    <a:pt x="3585" y="6660"/>
                    <a:pt x="3791" y="6639"/>
                    <a:pt x="3999" y="6596"/>
                  </a:cubicBezTo>
                  <a:cubicBezTo>
                    <a:pt x="5838" y="6362"/>
                    <a:pt x="7034" y="4670"/>
                    <a:pt x="6801" y="2831"/>
                  </a:cubicBezTo>
                  <a:cubicBezTo>
                    <a:pt x="6587" y="1170"/>
                    <a:pt x="5118" y="1"/>
                    <a:pt x="3479"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1" name="Google Shape;5021;p49"/>
            <p:cNvSpPr/>
            <p:nvPr/>
          </p:nvSpPr>
          <p:spPr>
            <a:xfrm>
              <a:off x="4708788" y="5314475"/>
              <a:ext cx="176600" cy="165650"/>
            </a:xfrm>
            <a:custGeom>
              <a:avLst/>
              <a:gdLst/>
              <a:ahLst/>
              <a:cxnLst/>
              <a:rect l="l" t="t" r="r" b="b"/>
              <a:pathLst>
                <a:path w="7064" h="6626" extrusionOk="0">
                  <a:moveTo>
                    <a:pt x="3493" y="0"/>
                  </a:moveTo>
                  <a:cubicBezTo>
                    <a:pt x="3342" y="0"/>
                    <a:pt x="3190" y="10"/>
                    <a:pt x="3036" y="29"/>
                  </a:cubicBezTo>
                  <a:cubicBezTo>
                    <a:pt x="1226" y="263"/>
                    <a:pt x="1" y="1985"/>
                    <a:pt x="263" y="3794"/>
                  </a:cubicBezTo>
                  <a:cubicBezTo>
                    <a:pt x="477" y="5479"/>
                    <a:pt x="1917" y="6625"/>
                    <a:pt x="3571" y="6625"/>
                  </a:cubicBezTo>
                  <a:cubicBezTo>
                    <a:pt x="3722" y="6625"/>
                    <a:pt x="3875" y="6616"/>
                    <a:pt x="4028" y="6596"/>
                  </a:cubicBezTo>
                  <a:cubicBezTo>
                    <a:pt x="5838" y="6363"/>
                    <a:pt x="7063" y="4641"/>
                    <a:pt x="6830" y="2831"/>
                  </a:cubicBezTo>
                  <a:cubicBezTo>
                    <a:pt x="6589" y="1146"/>
                    <a:pt x="5147" y="0"/>
                    <a:pt x="3493"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2" name="Google Shape;5022;p49"/>
            <p:cNvSpPr/>
            <p:nvPr/>
          </p:nvSpPr>
          <p:spPr>
            <a:xfrm>
              <a:off x="4742363" y="5330075"/>
              <a:ext cx="78825" cy="70950"/>
            </a:xfrm>
            <a:custGeom>
              <a:avLst/>
              <a:gdLst/>
              <a:ahLst/>
              <a:cxnLst/>
              <a:rect l="l" t="t" r="r" b="b"/>
              <a:pathLst>
                <a:path w="3153" h="2838" extrusionOk="0">
                  <a:moveTo>
                    <a:pt x="1596" y="1"/>
                  </a:moveTo>
                  <a:cubicBezTo>
                    <a:pt x="1513" y="1"/>
                    <a:pt x="1429" y="7"/>
                    <a:pt x="1343" y="18"/>
                  </a:cubicBezTo>
                  <a:cubicBezTo>
                    <a:pt x="613" y="135"/>
                    <a:pt x="0" y="865"/>
                    <a:pt x="117" y="1594"/>
                  </a:cubicBezTo>
                  <a:cubicBezTo>
                    <a:pt x="222" y="2358"/>
                    <a:pt x="827" y="2837"/>
                    <a:pt x="1588" y="2837"/>
                  </a:cubicBezTo>
                  <a:cubicBezTo>
                    <a:pt x="1670" y="2837"/>
                    <a:pt x="1754" y="2832"/>
                    <a:pt x="1839" y="2820"/>
                  </a:cubicBezTo>
                  <a:cubicBezTo>
                    <a:pt x="2568" y="2703"/>
                    <a:pt x="3152" y="1974"/>
                    <a:pt x="3035" y="1244"/>
                  </a:cubicBezTo>
                  <a:cubicBezTo>
                    <a:pt x="2931" y="457"/>
                    <a:pt x="2331" y="1"/>
                    <a:pt x="1596"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3" name="Google Shape;5023;p49"/>
            <p:cNvSpPr/>
            <p:nvPr/>
          </p:nvSpPr>
          <p:spPr>
            <a:xfrm>
              <a:off x="4225788" y="5330075"/>
              <a:ext cx="75900" cy="70950"/>
            </a:xfrm>
            <a:custGeom>
              <a:avLst/>
              <a:gdLst/>
              <a:ahLst/>
              <a:cxnLst/>
              <a:rect l="l" t="t" r="r" b="b"/>
              <a:pathLst>
                <a:path w="3036" h="2838" extrusionOk="0">
                  <a:moveTo>
                    <a:pt x="1564" y="1"/>
                  </a:moveTo>
                  <a:cubicBezTo>
                    <a:pt x="1491" y="1"/>
                    <a:pt x="1417" y="7"/>
                    <a:pt x="1343" y="18"/>
                  </a:cubicBezTo>
                  <a:cubicBezTo>
                    <a:pt x="467" y="135"/>
                    <a:pt x="0" y="865"/>
                    <a:pt x="117" y="1594"/>
                  </a:cubicBezTo>
                  <a:cubicBezTo>
                    <a:pt x="222" y="2358"/>
                    <a:pt x="827" y="2837"/>
                    <a:pt x="1480" y="2837"/>
                  </a:cubicBezTo>
                  <a:cubicBezTo>
                    <a:pt x="1551" y="2837"/>
                    <a:pt x="1622" y="2832"/>
                    <a:pt x="1693" y="2820"/>
                  </a:cubicBezTo>
                  <a:cubicBezTo>
                    <a:pt x="2539" y="2703"/>
                    <a:pt x="3035" y="1974"/>
                    <a:pt x="2919" y="1244"/>
                  </a:cubicBezTo>
                  <a:cubicBezTo>
                    <a:pt x="2814" y="457"/>
                    <a:pt x="2214" y="1"/>
                    <a:pt x="156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4" name="Google Shape;5024;p49"/>
            <p:cNvSpPr/>
            <p:nvPr/>
          </p:nvSpPr>
          <p:spPr>
            <a:xfrm>
              <a:off x="4489913" y="4986500"/>
              <a:ext cx="79550" cy="70850"/>
            </a:xfrm>
            <a:custGeom>
              <a:avLst/>
              <a:gdLst/>
              <a:ahLst/>
              <a:cxnLst/>
              <a:rect l="l" t="t" r="r" b="b"/>
              <a:pathLst>
                <a:path w="3182" h="2834" extrusionOk="0">
                  <a:moveTo>
                    <a:pt x="1550" y="1"/>
                  </a:moveTo>
                  <a:cubicBezTo>
                    <a:pt x="1482" y="1"/>
                    <a:pt x="1413" y="5"/>
                    <a:pt x="1343" y="15"/>
                  </a:cubicBezTo>
                  <a:cubicBezTo>
                    <a:pt x="613" y="132"/>
                    <a:pt x="0" y="861"/>
                    <a:pt x="117" y="1591"/>
                  </a:cubicBezTo>
                  <a:cubicBezTo>
                    <a:pt x="249" y="2355"/>
                    <a:pt x="856" y="2834"/>
                    <a:pt x="1596" y="2834"/>
                  </a:cubicBezTo>
                  <a:cubicBezTo>
                    <a:pt x="1675" y="2834"/>
                    <a:pt x="1756" y="2828"/>
                    <a:pt x="1839" y="2817"/>
                  </a:cubicBezTo>
                  <a:cubicBezTo>
                    <a:pt x="2568" y="2700"/>
                    <a:pt x="3181" y="2087"/>
                    <a:pt x="3035" y="1241"/>
                  </a:cubicBezTo>
                  <a:cubicBezTo>
                    <a:pt x="2928" y="572"/>
                    <a:pt x="2306" y="1"/>
                    <a:pt x="155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5" name="Google Shape;5025;p49"/>
            <p:cNvSpPr/>
            <p:nvPr/>
          </p:nvSpPr>
          <p:spPr>
            <a:xfrm>
              <a:off x="4794163" y="5713000"/>
              <a:ext cx="45250" cy="40575"/>
            </a:xfrm>
            <a:custGeom>
              <a:avLst/>
              <a:gdLst/>
              <a:ahLst/>
              <a:cxnLst/>
              <a:rect l="l" t="t" r="r" b="b"/>
              <a:pathLst>
                <a:path w="1810" h="1623" extrusionOk="0">
                  <a:moveTo>
                    <a:pt x="893" y="1"/>
                  </a:moveTo>
                  <a:cubicBezTo>
                    <a:pt x="490" y="1"/>
                    <a:pt x="117" y="308"/>
                    <a:pt x="117" y="637"/>
                  </a:cubicBezTo>
                  <a:cubicBezTo>
                    <a:pt x="0" y="1103"/>
                    <a:pt x="351" y="1600"/>
                    <a:pt x="847" y="1600"/>
                  </a:cubicBezTo>
                  <a:cubicBezTo>
                    <a:pt x="896" y="1615"/>
                    <a:pt x="947" y="1622"/>
                    <a:pt x="999" y="1622"/>
                  </a:cubicBezTo>
                  <a:cubicBezTo>
                    <a:pt x="1340" y="1622"/>
                    <a:pt x="1693" y="1301"/>
                    <a:pt x="1693" y="870"/>
                  </a:cubicBezTo>
                  <a:cubicBezTo>
                    <a:pt x="1810" y="520"/>
                    <a:pt x="1460" y="24"/>
                    <a:pt x="1080" y="24"/>
                  </a:cubicBezTo>
                  <a:cubicBezTo>
                    <a:pt x="1018" y="8"/>
                    <a:pt x="955" y="1"/>
                    <a:pt x="893" y="1"/>
                  </a:cubicBezTo>
                  <a:close/>
                </a:path>
              </a:pathLst>
            </a:custGeom>
            <a:solidFill>
              <a:srgbClr val="8D1B1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6" name="Google Shape;5026;p49"/>
            <p:cNvSpPr/>
            <p:nvPr/>
          </p:nvSpPr>
          <p:spPr>
            <a:xfrm>
              <a:off x="4836488" y="5653025"/>
              <a:ext cx="64225" cy="58075"/>
            </a:xfrm>
            <a:custGeom>
              <a:avLst/>
              <a:gdLst/>
              <a:ahLst/>
              <a:cxnLst/>
              <a:rect l="l" t="t" r="r" b="b"/>
              <a:pathLst>
                <a:path w="2569" h="2323" extrusionOk="0">
                  <a:moveTo>
                    <a:pt x="1109" y="0"/>
                  </a:moveTo>
                  <a:cubicBezTo>
                    <a:pt x="496" y="117"/>
                    <a:pt x="0" y="730"/>
                    <a:pt x="117" y="1314"/>
                  </a:cubicBezTo>
                  <a:cubicBezTo>
                    <a:pt x="248" y="1866"/>
                    <a:pt x="735" y="2323"/>
                    <a:pt x="1278" y="2323"/>
                  </a:cubicBezTo>
                  <a:cubicBezTo>
                    <a:pt x="1338" y="2323"/>
                    <a:pt x="1398" y="2317"/>
                    <a:pt x="1459" y="2306"/>
                  </a:cubicBezTo>
                  <a:cubicBezTo>
                    <a:pt x="2072" y="2189"/>
                    <a:pt x="2568" y="1693"/>
                    <a:pt x="2452" y="963"/>
                  </a:cubicBezTo>
                  <a:cubicBezTo>
                    <a:pt x="2306" y="350"/>
                    <a:pt x="1722" y="0"/>
                    <a:pt x="1109" y="0"/>
                  </a:cubicBezTo>
                  <a:close/>
                </a:path>
              </a:pathLst>
            </a:custGeom>
            <a:solidFill>
              <a:srgbClr val="8D1B1B"/>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27" name="Google Shape;5027;p49"/>
            <p:cNvSpPr/>
            <p:nvPr/>
          </p:nvSpPr>
          <p:spPr>
            <a:xfrm>
              <a:off x="4921838" y="4664375"/>
              <a:ext cx="88325" cy="85375"/>
            </a:xfrm>
            <a:custGeom>
              <a:avLst/>
              <a:gdLst/>
              <a:ahLst/>
              <a:cxnLst/>
              <a:rect l="l" t="t" r="r" b="b"/>
              <a:pathLst>
                <a:path w="3533" h="3415" extrusionOk="0">
                  <a:moveTo>
                    <a:pt x="1810" y="0"/>
                  </a:moveTo>
                  <a:cubicBezTo>
                    <a:pt x="847" y="0"/>
                    <a:pt x="1" y="730"/>
                    <a:pt x="1" y="1722"/>
                  </a:cubicBezTo>
                  <a:cubicBezTo>
                    <a:pt x="1" y="2685"/>
                    <a:pt x="847" y="3415"/>
                    <a:pt x="1810" y="3415"/>
                  </a:cubicBezTo>
                  <a:cubicBezTo>
                    <a:pt x="2802" y="3415"/>
                    <a:pt x="3532" y="2685"/>
                    <a:pt x="3532" y="1722"/>
                  </a:cubicBezTo>
                  <a:cubicBezTo>
                    <a:pt x="3532" y="730"/>
                    <a:pt x="2802" y="0"/>
                    <a:pt x="1810"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028" name="Google Shape;5028;p49"/>
          <p:cNvGrpSpPr/>
          <p:nvPr/>
        </p:nvGrpSpPr>
        <p:grpSpPr>
          <a:xfrm rot="1256056">
            <a:off x="6476026" y="2643928"/>
            <a:ext cx="1614716" cy="2385073"/>
            <a:chOff x="6921450" y="2349100"/>
            <a:chExt cx="1614700" cy="2385050"/>
          </a:xfrm>
        </p:grpSpPr>
        <p:grpSp>
          <p:nvGrpSpPr>
            <p:cNvPr id="5029" name="Google Shape;5029;p49"/>
            <p:cNvGrpSpPr/>
            <p:nvPr/>
          </p:nvGrpSpPr>
          <p:grpSpPr>
            <a:xfrm>
              <a:off x="6921450" y="2349100"/>
              <a:ext cx="1614700" cy="2385050"/>
              <a:chOff x="-1870125" y="-250400"/>
              <a:chExt cx="1614700" cy="2385050"/>
            </a:xfrm>
          </p:grpSpPr>
          <p:sp>
            <p:nvSpPr>
              <p:cNvPr id="5030" name="Google Shape;5030;p49"/>
              <p:cNvSpPr/>
              <p:nvPr/>
            </p:nvSpPr>
            <p:spPr>
              <a:xfrm>
                <a:off x="-1000400" y="-81700"/>
                <a:ext cx="39425" cy="35750"/>
              </a:xfrm>
              <a:custGeom>
                <a:avLst/>
                <a:gdLst/>
                <a:ahLst/>
                <a:cxnLst/>
                <a:rect l="l" t="t" r="r" b="b"/>
                <a:pathLst>
                  <a:path w="1577" h="1430" extrusionOk="0">
                    <a:moveTo>
                      <a:pt x="819" y="0"/>
                    </a:moveTo>
                    <a:cubicBezTo>
                      <a:pt x="552" y="0"/>
                      <a:pt x="293" y="137"/>
                      <a:pt x="117" y="423"/>
                    </a:cubicBezTo>
                    <a:cubicBezTo>
                      <a:pt x="0" y="773"/>
                      <a:pt x="117" y="1152"/>
                      <a:pt x="497" y="1386"/>
                    </a:cubicBezTo>
                    <a:cubicBezTo>
                      <a:pt x="584" y="1415"/>
                      <a:pt x="673" y="1430"/>
                      <a:pt x="762" y="1430"/>
                    </a:cubicBezTo>
                    <a:cubicBezTo>
                      <a:pt x="1027" y="1430"/>
                      <a:pt x="1285" y="1298"/>
                      <a:pt x="1460" y="1036"/>
                    </a:cubicBezTo>
                    <a:cubicBezTo>
                      <a:pt x="1576" y="656"/>
                      <a:pt x="1460" y="306"/>
                      <a:pt x="1080" y="43"/>
                    </a:cubicBezTo>
                    <a:cubicBezTo>
                      <a:pt x="994" y="15"/>
                      <a:pt x="906" y="0"/>
                      <a:pt x="819"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1" name="Google Shape;5031;p49"/>
              <p:cNvSpPr/>
              <p:nvPr/>
            </p:nvSpPr>
            <p:spPr>
              <a:xfrm>
                <a:off x="-1808825" y="-214300"/>
                <a:ext cx="1553400" cy="2348950"/>
              </a:xfrm>
              <a:custGeom>
                <a:avLst/>
                <a:gdLst/>
                <a:ahLst/>
                <a:cxnLst/>
                <a:rect l="l" t="t" r="r" b="b"/>
                <a:pathLst>
                  <a:path w="62136" h="93958" extrusionOk="0">
                    <a:moveTo>
                      <a:pt x="44512" y="1"/>
                    </a:moveTo>
                    <a:cubicBezTo>
                      <a:pt x="44322" y="1"/>
                      <a:pt x="44116" y="39"/>
                      <a:pt x="43895" y="123"/>
                    </a:cubicBezTo>
                    <a:cubicBezTo>
                      <a:pt x="43165" y="357"/>
                      <a:pt x="42319" y="1086"/>
                      <a:pt x="41443" y="2079"/>
                    </a:cubicBezTo>
                    <a:cubicBezTo>
                      <a:pt x="40363" y="1816"/>
                      <a:pt x="39138" y="1583"/>
                      <a:pt x="37941" y="1349"/>
                    </a:cubicBezTo>
                    <a:cubicBezTo>
                      <a:pt x="36456" y="1144"/>
                      <a:pt x="35042" y="1048"/>
                      <a:pt x="33698" y="1048"/>
                    </a:cubicBezTo>
                    <a:cubicBezTo>
                      <a:pt x="15889" y="1048"/>
                      <a:pt x="10164" y="17970"/>
                      <a:pt x="9485" y="23968"/>
                    </a:cubicBezTo>
                    <a:cubicBezTo>
                      <a:pt x="9223" y="26507"/>
                      <a:pt x="7763" y="39407"/>
                      <a:pt x="20780" y="47433"/>
                    </a:cubicBezTo>
                    <a:cubicBezTo>
                      <a:pt x="20547" y="47316"/>
                      <a:pt x="17015" y="45594"/>
                      <a:pt x="13367" y="44018"/>
                    </a:cubicBezTo>
                    <a:cubicBezTo>
                      <a:pt x="13367" y="43784"/>
                      <a:pt x="13250" y="43551"/>
                      <a:pt x="12988" y="43405"/>
                    </a:cubicBezTo>
                    <a:cubicBezTo>
                      <a:pt x="12404" y="43171"/>
                      <a:pt x="11791" y="43055"/>
                      <a:pt x="11061" y="43055"/>
                    </a:cubicBezTo>
                    <a:cubicBezTo>
                      <a:pt x="9836" y="42559"/>
                      <a:pt x="8610" y="42092"/>
                      <a:pt x="7763" y="41829"/>
                    </a:cubicBezTo>
                    <a:cubicBezTo>
                      <a:pt x="7216" y="41718"/>
                      <a:pt x="6634" y="41653"/>
                      <a:pt x="6047" y="41653"/>
                    </a:cubicBezTo>
                    <a:cubicBezTo>
                      <a:pt x="4161" y="41653"/>
                      <a:pt x="2221" y="42322"/>
                      <a:pt x="1197" y="44281"/>
                    </a:cubicBezTo>
                    <a:cubicBezTo>
                      <a:pt x="0" y="46820"/>
                      <a:pt x="847" y="49388"/>
                      <a:pt x="3386" y="52306"/>
                    </a:cubicBezTo>
                    <a:cubicBezTo>
                      <a:pt x="3386" y="52423"/>
                      <a:pt x="3502" y="52540"/>
                      <a:pt x="3648" y="52657"/>
                    </a:cubicBezTo>
                    <a:cubicBezTo>
                      <a:pt x="3765" y="53270"/>
                      <a:pt x="3999" y="53766"/>
                      <a:pt x="4378" y="54233"/>
                    </a:cubicBezTo>
                    <a:cubicBezTo>
                      <a:pt x="4495" y="54422"/>
                      <a:pt x="4677" y="54517"/>
                      <a:pt x="4860" y="54517"/>
                    </a:cubicBezTo>
                    <a:cubicBezTo>
                      <a:pt x="5042" y="54517"/>
                      <a:pt x="5224" y="54422"/>
                      <a:pt x="5341" y="54233"/>
                    </a:cubicBezTo>
                    <a:cubicBezTo>
                      <a:pt x="7880" y="56422"/>
                      <a:pt x="11178" y="58990"/>
                      <a:pt x="12637" y="60070"/>
                    </a:cubicBezTo>
                    <a:cubicBezTo>
                      <a:pt x="12404" y="60332"/>
                      <a:pt x="12404" y="60683"/>
                      <a:pt x="12754" y="60916"/>
                    </a:cubicBezTo>
                    <a:lnTo>
                      <a:pt x="12754" y="61062"/>
                    </a:lnTo>
                    <a:lnTo>
                      <a:pt x="8756" y="70051"/>
                    </a:lnTo>
                    <a:cubicBezTo>
                      <a:pt x="8693" y="70032"/>
                      <a:pt x="8627" y="70022"/>
                      <a:pt x="8561" y="70022"/>
                    </a:cubicBezTo>
                    <a:cubicBezTo>
                      <a:pt x="8230" y="70022"/>
                      <a:pt x="7904" y="70269"/>
                      <a:pt x="8026" y="70781"/>
                    </a:cubicBezTo>
                    <a:cubicBezTo>
                      <a:pt x="8026" y="70897"/>
                      <a:pt x="8143" y="71131"/>
                      <a:pt x="8143" y="71277"/>
                    </a:cubicBezTo>
                    <a:lnTo>
                      <a:pt x="7151" y="73699"/>
                    </a:lnTo>
                    <a:cubicBezTo>
                      <a:pt x="7530" y="75275"/>
                      <a:pt x="8260" y="76238"/>
                      <a:pt x="9223" y="76851"/>
                    </a:cubicBezTo>
                    <a:cubicBezTo>
                      <a:pt x="9106" y="77231"/>
                      <a:pt x="8989" y="77698"/>
                      <a:pt x="8989" y="78077"/>
                    </a:cubicBezTo>
                    <a:cubicBezTo>
                      <a:pt x="8610" y="78077"/>
                      <a:pt x="8376" y="78194"/>
                      <a:pt x="8376" y="78573"/>
                    </a:cubicBezTo>
                    <a:cubicBezTo>
                      <a:pt x="8260" y="79303"/>
                      <a:pt x="8260" y="80266"/>
                      <a:pt x="8376" y="80996"/>
                    </a:cubicBezTo>
                    <a:cubicBezTo>
                      <a:pt x="8143" y="82688"/>
                      <a:pt x="8026" y="83914"/>
                      <a:pt x="8143" y="84644"/>
                    </a:cubicBezTo>
                    <a:cubicBezTo>
                      <a:pt x="8610" y="88292"/>
                      <a:pt x="10069" y="89255"/>
                      <a:pt x="11674" y="90101"/>
                    </a:cubicBezTo>
                    <a:cubicBezTo>
                      <a:pt x="12218" y="90353"/>
                      <a:pt x="13096" y="90535"/>
                      <a:pt x="14121" y="90535"/>
                    </a:cubicBezTo>
                    <a:cubicBezTo>
                      <a:pt x="16067" y="90535"/>
                      <a:pt x="18545" y="89879"/>
                      <a:pt x="20284" y="87796"/>
                    </a:cubicBezTo>
                    <a:cubicBezTo>
                      <a:pt x="20430" y="87562"/>
                      <a:pt x="20663" y="87329"/>
                      <a:pt x="20780" y="87066"/>
                    </a:cubicBezTo>
                    <a:cubicBezTo>
                      <a:pt x="21393" y="86833"/>
                      <a:pt x="21889" y="86453"/>
                      <a:pt x="22356" y="85986"/>
                    </a:cubicBezTo>
                    <a:cubicBezTo>
                      <a:pt x="22735" y="85607"/>
                      <a:pt x="22473" y="85257"/>
                      <a:pt x="22123" y="84994"/>
                    </a:cubicBezTo>
                    <a:cubicBezTo>
                      <a:pt x="22735" y="84031"/>
                      <a:pt x="23348" y="83068"/>
                      <a:pt x="23815" y="82221"/>
                    </a:cubicBezTo>
                    <a:cubicBezTo>
                      <a:pt x="25073" y="83060"/>
                      <a:pt x="26292" y="83368"/>
                      <a:pt x="27401" y="83368"/>
                    </a:cubicBezTo>
                    <a:cubicBezTo>
                      <a:pt x="28222" y="83368"/>
                      <a:pt x="28982" y="83199"/>
                      <a:pt x="29652" y="82951"/>
                    </a:cubicBezTo>
                    <a:cubicBezTo>
                      <a:pt x="29915" y="84031"/>
                      <a:pt x="30149" y="85140"/>
                      <a:pt x="30499" y="86220"/>
                    </a:cubicBezTo>
                    <a:cubicBezTo>
                      <a:pt x="30149" y="86336"/>
                      <a:pt x="29915" y="86716"/>
                      <a:pt x="30149" y="87066"/>
                    </a:cubicBezTo>
                    <a:cubicBezTo>
                      <a:pt x="30382" y="87562"/>
                      <a:pt x="30761" y="88058"/>
                      <a:pt x="31112" y="88409"/>
                    </a:cubicBezTo>
                    <a:cubicBezTo>
                      <a:pt x="31228" y="88642"/>
                      <a:pt x="31374" y="89021"/>
                      <a:pt x="31491" y="89255"/>
                    </a:cubicBezTo>
                    <a:cubicBezTo>
                      <a:pt x="32988" y="92713"/>
                      <a:pt x="36492" y="93957"/>
                      <a:pt x="38454" y="93957"/>
                    </a:cubicBezTo>
                    <a:cubicBezTo>
                      <a:pt x="38711" y="93957"/>
                      <a:pt x="38941" y="93936"/>
                      <a:pt x="39138" y="93895"/>
                    </a:cubicBezTo>
                    <a:cubicBezTo>
                      <a:pt x="40976" y="93516"/>
                      <a:pt x="42669" y="92903"/>
                      <a:pt x="44128" y="89518"/>
                    </a:cubicBezTo>
                    <a:cubicBezTo>
                      <a:pt x="44362" y="89021"/>
                      <a:pt x="44508" y="87796"/>
                      <a:pt x="44741" y="86336"/>
                    </a:cubicBezTo>
                    <a:cubicBezTo>
                      <a:pt x="45237" y="85607"/>
                      <a:pt x="45587" y="84644"/>
                      <a:pt x="45587" y="83681"/>
                    </a:cubicBezTo>
                    <a:cubicBezTo>
                      <a:pt x="45704" y="83301"/>
                      <a:pt x="45354" y="83068"/>
                      <a:pt x="45091" y="83068"/>
                    </a:cubicBezTo>
                    <a:lnTo>
                      <a:pt x="45091" y="82455"/>
                    </a:lnTo>
                    <a:cubicBezTo>
                      <a:pt x="47426" y="82221"/>
                      <a:pt x="48885" y="80266"/>
                      <a:pt x="48885" y="80266"/>
                    </a:cubicBezTo>
                    <a:lnTo>
                      <a:pt x="48389" y="78194"/>
                    </a:lnTo>
                    <a:cubicBezTo>
                      <a:pt x="48506" y="77960"/>
                      <a:pt x="48623" y="77698"/>
                      <a:pt x="48739" y="77464"/>
                    </a:cubicBezTo>
                    <a:cubicBezTo>
                      <a:pt x="48975" y="77020"/>
                      <a:pt x="48602" y="76600"/>
                      <a:pt x="48270" y="76600"/>
                    </a:cubicBezTo>
                    <a:cubicBezTo>
                      <a:pt x="48231" y="76600"/>
                      <a:pt x="48193" y="76605"/>
                      <a:pt x="48156" y="76618"/>
                    </a:cubicBezTo>
                    <a:lnTo>
                      <a:pt x="45821" y="65673"/>
                    </a:lnTo>
                    <a:cubicBezTo>
                      <a:pt x="46317" y="65557"/>
                      <a:pt x="46317" y="65177"/>
                      <a:pt x="46200" y="64827"/>
                    </a:cubicBezTo>
                    <a:cubicBezTo>
                      <a:pt x="47660" y="64331"/>
                      <a:pt x="51658" y="62755"/>
                      <a:pt x="54839" y="61179"/>
                    </a:cubicBezTo>
                    <a:cubicBezTo>
                      <a:pt x="54915" y="61405"/>
                      <a:pt x="55148" y="61534"/>
                      <a:pt x="55399" y="61534"/>
                    </a:cubicBezTo>
                    <a:cubicBezTo>
                      <a:pt x="55536" y="61534"/>
                      <a:pt x="55678" y="61495"/>
                      <a:pt x="55802" y="61412"/>
                    </a:cubicBezTo>
                    <a:cubicBezTo>
                      <a:pt x="56182" y="61062"/>
                      <a:pt x="56532" y="60566"/>
                      <a:pt x="56765" y="60186"/>
                    </a:cubicBezTo>
                    <a:cubicBezTo>
                      <a:pt x="57028" y="60070"/>
                      <a:pt x="57262" y="59836"/>
                      <a:pt x="57495" y="59720"/>
                    </a:cubicBezTo>
                    <a:cubicBezTo>
                      <a:pt x="60676" y="57647"/>
                      <a:pt x="62135" y="55458"/>
                      <a:pt x="61639" y="52657"/>
                    </a:cubicBezTo>
                    <a:cubicBezTo>
                      <a:pt x="61143" y="49855"/>
                      <a:pt x="58371" y="48658"/>
                      <a:pt x="56036" y="48512"/>
                    </a:cubicBezTo>
                    <a:cubicBezTo>
                      <a:pt x="55073" y="48512"/>
                      <a:pt x="53847" y="48658"/>
                      <a:pt x="52388" y="48775"/>
                    </a:cubicBezTo>
                    <a:cubicBezTo>
                      <a:pt x="51804" y="48512"/>
                      <a:pt x="51074" y="48512"/>
                      <a:pt x="50461" y="48512"/>
                    </a:cubicBezTo>
                    <a:cubicBezTo>
                      <a:pt x="50082" y="48658"/>
                      <a:pt x="49965" y="48775"/>
                      <a:pt x="49849" y="49125"/>
                    </a:cubicBezTo>
                    <a:cubicBezTo>
                      <a:pt x="46200" y="49621"/>
                      <a:pt x="42435" y="50351"/>
                      <a:pt x="42056" y="50351"/>
                    </a:cubicBezTo>
                    <a:cubicBezTo>
                      <a:pt x="56765" y="46090"/>
                      <a:pt x="58838" y="33453"/>
                      <a:pt x="59217" y="30885"/>
                    </a:cubicBezTo>
                    <a:cubicBezTo>
                      <a:pt x="59830" y="27353"/>
                      <a:pt x="59684" y="19707"/>
                      <a:pt x="56036" y="13023"/>
                    </a:cubicBezTo>
                    <a:cubicBezTo>
                      <a:pt x="57262" y="11184"/>
                      <a:pt x="57874" y="8645"/>
                      <a:pt x="57495" y="7303"/>
                    </a:cubicBezTo>
                    <a:cubicBezTo>
                      <a:pt x="57317" y="6424"/>
                      <a:pt x="56711" y="6109"/>
                      <a:pt x="55929" y="6109"/>
                    </a:cubicBezTo>
                    <a:cubicBezTo>
                      <a:pt x="54659" y="6109"/>
                      <a:pt x="52924" y="6940"/>
                      <a:pt x="51804" y="7536"/>
                    </a:cubicBezTo>
                    <a:cubicBezTo>
                      <a:pt x="51541" y="7303"/>
                      <a:pt x="51191" y="7069"/>
                      <a:pt x="50812" y="6690"/>
                    </a:cubicBezTo>
                    <a:cubicBezTo>
                      <a:pt x="50578" y="6194"/>
                      <a:pt x="50199" y="5844"/>
                      <a:pt x="49615" y="5464"/>
                    </a:cubicBezTo>
                    <a:cubicBezTo>
                      <a:pt x="49352" y="5347"/>
                      <a:pt x="49002" y="5231"/>
                      <a:pt x="48739" y="5231"/>
                    </a:cubicBezTo>
                    <a:cubicBezTo>
                      <a:pt x="48156" y="4735"/>
                      <a:pt x="47426" y="4384"/>
                      <a:pt x="46813" y="4005"/>
                    </a:cubicBezTo>
                    <a:cubicBezTo>
                      <a:pt x="46581" y="2300"/>
                      <a:pt x="45982" y="1"/>
                      <a:pt x="4451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2" name="Google Shape;5032;p49"/>
              <p:cNvSpPr/>
              <p:nvPr/>
            </p:nvSpPr>
            <p:spPr>
              <a:xfrm>
                <a:off x="-1870125" y="-222300"/>
                <a:ext cx="1553400" cy="2320475"/>
              </a:xfrm>
              <a:custGeom>
                <a:avLst/>
                <a:gdLst/>
                <a:ahLst/>
                <a:cxnLst/>
                <a:rect l="l" t="t" r="r" b="b"/>
                <a:pathLst>
                  <a:path w="62136" h="92819" extrusionOk="0">
                    <a:moveTo>
                      <a:pt x="33644" y="0"/>
                    </a:moveTo>
                    <a:cubicBezTo>
                      <a:pt x="15953" y="0"/>
                      <a:pt x="10162" y="16742"/>
                      <a:pt x="9486" y="22828"/>
                    </a:cubicBezTo>
                    <a:cubicBezTo>
                      <a:pt x="9252" y="25367"/>
                      <a:pt x="7793" y="38151"/>
                      <a:pt x="20810" y="46293"/>
                    </a:cubicBezTo>
                    <a:cubicBezTo>
                      <a:pt x="20430" y="46060"/>
                      <a:pt x="11791" y="41682"/>
                      <a:pt x="7793" y="40690"/>
                    </a:cubicBezTo>
                    <a:cubicBezTo>
                      <a:pt x="7218" y="40537"/>
                      <a:pt x="6605" y="40453"/>
                      <a:pt x="5988" y="40453"/>
                    </a:cubicBezTo>
                    <a:cubicBezTo>
                      <a:pt x="4130" y="40453"/>
                      <a:pt x="2234" y="41213"/>
                      <a:pt x="1226" y="43141"/>
                    </a:cubicBezTo>
                    <a:cubicBezTo>
                      <a:pt x="1" y="45564"/>
                      <a:pt x="847" y="48103"/>
                      <a:pt x="3299" y="51021"/>
                    </a:cubicBezTo>
                    <a:cubicBezTo>
                      <a:pt x="5838" y="53940"/>
                      <a:pt x="13251" y="59310"/>
                      <a:pt x="13251" y="59310"/>
                    </a:cubicBezTo>
                    <a:cubicBezTo>
                      <a:pt x="13251" y="59310"/>
                      <a:pt x="7560" y="79740"/>
                      <a:pt x="8027" y="83388"/>
                    </a:cubicBezTo>
                    <a:cubicBezTo>
                      <a:pt x="8523" y="87036"/>
                      <a:pt x="9982" y="88116"/>
                      <a:pt x="11675" y="88845"/>
                    </a:cubicBezTo>
                    <a:cubicBezTo>
                      <a:pt x="12236" y="89147"/>
                      <a:pt x="13137" y="89359"/>
                      <a:pt x="14186" y="89359"/>
                    </a:cubicBezTo>
                    <a:cubicBezTo>
                      <a:pt x="16085" y="89359"/>
                      <a:pt x="18468" y="88664"/>
                      <a:pt x="20197" y="86540"/>
                    </a:cubicBezTo>
                    <a:cubicBezTo>
                      <a:pt x="22852" y="83422"/>
                      <a:pt x="24766" y="78278"/>
                      <a:pt x="25993" y="78278"/>
                    </a:cubicBezTo>
                    <a:cubicBezTo>
                      <a:pt x="26007" y="78278"/>
                      <a:pt x="26020" y="78279"/>
                      <a:pt x="26034" y="78280"/>
                    </a:cubicBezTo>
                    <a:lnTo>
                      <a:pt x="27114" y="78280"/>
                    </a:lnTo>
                    <a:lnTo>
                      <a:pt x="28223" y="78514"/>
                    </a:lnTo>
                    <a:cubicBezTo>
                      <a:pt x="29303" y="78747"/>
                      <a:pt x="29799" y="84351"/>
                      <a:pt x="31491" y="88116"/>
                    </a:cubicBezTo>
                    <a:cubicBezTo>
                      <a:pt x="32911" y="91573"/>
                      <a:pt x="36383" y="92818"/>
                      <a:pt x="38359" y="92818"/>
                    </a:cubicBezTo>
                    <a:cubicBezTo>
                      <a:pt x="38618" y="92818"/>
                      <a:pt x="38851" y="92797"/>
                      <a:pt x="39050" y="92756"/>
                    </a:cubicBezTo>
                    <a:cubicBezTo>
                      <a:pt x="40860" y="92377"/>
                      <a:pt x="42582" y="91881"/>
                      <a:pt x="44041" y="88495"/>
                    </a:cubicBezTo>
                    <a:cubicBezTo>
                      <a:pt x="45500" y="85080"/>
                      <a:pt x="45734" y="63921"/>
                      <a:pt x="45734" y="63921"/>
                    </a:cubicBezTo>
                    <a:cubicBezTo>
                      <a:pt x="45734" y="63921"/>
                      <a:pt x="54256" y="60769"/>
                      <a:pt x="57408" y="58697"/>
                    </a:cubicBezTo>
                    <a:cubicBezTo>
                      <a:pt x="60560" y="56508"/>
                      <a:pt x="62136" y="54319"/>
                      <a:pt x="61669" y="51517"/>
                    </a:cubicBezTo>
                    <a:cubicBezTo>
                      <a:pt x="61173" y="48716"/>
                      <a:pt x="58371" y="47636"/>
                      <a:pt x="56065" y="47519"/>
                    </a:cubicBezTo>
                    <a:cubicBezTo>
                      <a:pt x="55907" y="47513"/>
                      <a:pt x="55742" y="47511"/>
                      <a:pt x="55569" y="47511"/>
                    </a:cubicBezTo>
                    <a:cubicBezTo>
                      <a:pt x="51211" y="47511"/>
                      <a:pt x="42418" y="49216"/>
                      <a:pt x="41969" y="49329"/>
                    </a:cubicBezTo>
                    <a:lnTo>
                      <a:pt x="41969" y="49329"/>
                    </a:lnTo>
                    <a:cubicBezTo>
                      <a:pt x="56795" y="45067"/>
                      <a:pt x="58867" y="32314"/>
                      <a:pt x="59363" y="29745"/>
                    </a:cubicBezTo>
                    <a:cubicBezTo>
                      <a:pt x="60443" y="23295"/>
                      <a:pt x="59217" y="3245"/>
                      <a:pt x="38058" y="327"/>
                    </a:cubicBezTo>
                    <a:cubicBezTo>
                      <a:pt x="36510" y="104"/>
                      <a:pt x="35040" y="0"/>
                      <a:pt x="3364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3" name="Google Shape;5033;p49"/>
              <p:cNvSpPr/>
              <p:nvPr/>
            </p:nvSpPr>
            <p:spPr>
              <a:xfrm>
                <a:off x="-1449125" y="374975"/>
                <a:ext cx="172225" cy="108900"/>
              </a:xfrm>
              <a:custGeom>
                <a:avLst/>
                <a:gdLst/>
                <a:ahLst/>
                <a:cxnLst/>
                <a:rect l="l" t="t" r="r" b="b"/>
                <a:pathLst>
                  <a:path w="6889" h="4356" extrusionOk="0">
                    <a:moveTo>
                      <a:pt x="3499" y="0"/>
                    </a:moveTo>
                    <a:cubicBezTo>
                      <a:pt x="2415" y="0"/>
                      <a:pt x="1447" y="479"/>
                      <a:pt x="789" y="1243"/>
                    </a:cubicBezTo>
                    <a:cubicBezTo>
                      <a:pt x="438" y="1739"/>
                      <a:pt x="205" y="2323"/>
                      <a:pt x="59" y="2936"/>
                    </a:cubicBezTo>
                    <a:cubicBezTo>
                      <a:pt x="1" y="3395"/>
                      <a:pt x="86" y="3565"/>
                      <a:pt x="275" y="3565"/>
                    </a:cubicBezTo>
                    <a:cubicBezTo>
                      <a:pt x="813" y="3565"/>
                      <a:pt x="2189" y="2192"/>
                      <a:pt x="3486" y="2192"/>
                    </a:cubicBezTo>
                    <a:cubicBezTo>
                      <a:pt x="3560" y="2192"/>
                      <a:pt x="3634" y="2197"/>
                      <a:pt x="3707" y="2206"/>
                    </a:cubicBezTo>
                    <a:cubicBezTo>
                      <a:pt x="5134" y="2410"/>
                      <a:pt x="5964" y="4355"/>
                      <a:pt x="6373" y="4355"/>
                    </a:cubicBezTo>
                    <a:cubicBezTo>
                      <a:pt x="6490" y="4355"/>
                      <a:pt x="6573" y="4193"/>
                      <a:pt x="6626" y="3782"/>
                    </a:cubicBezTo>
                    <a:cubicBezTo>
                      <a:pt x="6888" y="1973"/>
                      <a:pt x="5662" y="280"/>
                      <a:pt x="3853" y="17"/>
                    </a:cubicBezTo>
                    <a:cubicBezTo>
                      <a:pt x="3734" y="6"/>
                      <a:pt x="3616" y="0"/>
                      <a:pt x="3499"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4" name="Google Shape;5034;p49"/>
              <p:cNvSpPr/>
              <p:nvPr/>
            </p:nvSpPr>
            <p:spPr>
              <a:xfrm>
                <a:off x="-1578275" y="545250"/>
                <a:ext cx="176600" cy="165775"/>
              </a:xfrm>
              <a:custGeom>
                <a:avLst/>
                <a:gdLst/>
                <a:ahLst/>
                <a:cxnLst/>
                <a:rect l="l" t="t" r="r" b="b"/>
                <a:pathLst>
                  <a:path w="7064" h="6631" extrusionOk="0">
                    <a:moveTo>
                      <a:pt x="3532" y="0"/>
                    </a:moveTo>
                    <a:cubicBezTo>
                      <a:pt x="1894" y="0"/>
                      <a:pt x="476" y="1163"/>
                      <a:pt x="263" y="2808"/>
                    </a:cubicBezTo>
                    <a:cubicBezTo>
                      <a:pt x="1" y="4647"/>
                      <a:pt x="1227" y="6340"/>
                      <a:pt x="3036" y="6602"/>
                    </a:cubicBezTo>
                    <a:cubicBezTo>
                      <a:pt x="3187" y="6621"/>
                      <a:pt x="3337" y="6631"/>
                      <a:pt x="3485" y="6631"/>
                    </a:cubicBezTo>
                    <a:cubicBezTo>
                      <a:pt x="5143" y="6631"/>
                      <a:pt x="6589" y="5462"/>
                      <a:pt x="6830" y="3800"/>
                    </a:cubicBezTo>
                    <a:cubicBezTo>
                      <a:pt x="7064" y="1962"/>
                      <a:pt x="5838" y="269"/>
                      <a:pt x="4028" y="36"/>
                    </a:cubicBezTo>
                    <a:cubicBezTo>
                      <a:pt x="3861" y="12"/>
                      <a:pt x="3696" y="0"/>
                      <a:pt x="3532" y="0"/>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5" name="Google Shape;5035;p49"/>
              <p:cNvSpPr/>
              <p:nvPr/>
            </p:nvSpPr>
            <p:spPr>
              <a:xfrm>
                <a:off x="-767900" y="472275"/>
                <a:ext cx="171725" cy="109350"/>
              </a:xfrm>
              <a:custGeom>
                <a:avLst/>
                <a:gdLst/>
                <a:ahLst/>
                <a:cxnLst/>
                <a:rect l="l" t="t" r="r" b="b"/>
                <a:pathLst>
                  <a:path w="6869" h="4374" extrusionOk="0">
                    <a:moveTo>
                      <a:pt x="3338" y="1"/>
                    </a:moveTo>
                    <a:cubicBezTo>
                      <a:pt x="1700" y="1"/>
                      <a:pt x="281" y="1163"/>
                      <a:pt x="69" y="2809"/>
                    </a:cubicBezTo>
                    <a:cubicBezTo>
                      <a:pt x="1" y="3286"/>
                      <a:pt x="66" y="3459"/>
                      <a:pt x="233" y="3459"/>
                    </a:cubicBezTo>
                    <a:cubicBezTo>
                      <a:pt x="664" y="3459"/>
                      <a:pt x="1769" y="2304"/>
                      <a:pt x="2973" y="2304"/>
                    </a:cubicBezTo>
                    <a:cubicBezTo>
                      <a:pt x="3094" y="2304"/>
                      <a:pt x="3215" y="2316"/>
                      <a:pt x="3338" y="2342"/>
                    </a:cubicBezTo>
                    <a:cubicBezTo>
                      <a:pt x="4758" y="2522"/>
                      <a:pt x="5795" y="4374"/>
                      <a:pt x="6314" y="4374"/>
                    </a:cubicBezTo>
                    <a:cubicBezTo>
                      <a:pt x="6468" y="4374"/>
                      <a:pt x="6576" y="4213"/>
                      <a:pt x="6636" y="3801"/>
                    </a:cubicBezTo>
                    <a:cubicBezTo>
                      <a:pt x="6869" y="1962"/>
                      <a:pt x="5643" y="269"/>
                      <a:pt x="3834" y="36"/>
                    </a:cubicBezTo>
                    <a:cubicBezTo>
                      <a:pt x="3667" y="12"/>
                      <a:pt x="3501" y="1"/>
                      <a:pt x="3338"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6" name="Google Shape;5036;p49"/>
              <p:cNvSpPr/>
              <p:nvPr/>
            </p:nvSpPr>
            <p:spPr>
              <a:xfrm>
                <a:off x="-699800" y="666575"/>
                <a:ext cx="179525" cy="168600"/>
              </a:xfrm>
              <a:custGeom>
                <a:avLst/>
                <a:gdLst/>
                <a:ahLst/>
                <a:cxnLst/>
                <a:rect l="l" t="t" r="r" b="b"/>
                <a:pathLst>
                  <a:path w="7181" h="6744" extrusionOk="0">
                    <a:moveTo>
                      <a:pt x="3612" y="1"/>
                    </a:moveTo>
                    <a:cubicBezTo>
                      <a:pt x="1940" y="1"/>
                      <a:pt x="479" y="1274"/>
                      <a:pt x="263" y="2946"/>
                    </a:cubicBezTo>
                    <a:cubicBezTo>
                      <a:pt x="1" y="4784"/>
                      <a:pt x="1226" y="6477"/>
                      <a:pt x="3065" y="6711"/>
                    </a:cubicBezTo>
                    <a:cubicBezTo>
                      <a:pt x="3218" y="6733"/>
                      <a:pt x="3369" y="6744"/>
                      <a:pt x="3519" y="6744"/>
                    </a:cubicBezTo>
                    <a:cubicBezTo>
                      <a:pt x="5150" y="6744"/>
                      <a:pt x="6590" y="5476"/>
                      <a:pt x="6830" y="3792"/>
                    </a:cubicBezTo>
                    <a:cubicBezTo>
                      <a:pt x="7180" y="1983"/>
                      <a:pt x="5838" y="290"/>
                      <a:pt x="4028" y="27"/>
                    </a:cubicBezTo>
                    <a:cubicBezTo>
                      <a:pt x="3888" y="10"/>
                      <a:pt x="3749" y="1"/>
                      <a:pt x="3612" y="1"/>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7" name="Google Shape;5037;p49"/>
              <p:cNvSpPr/>
              <p:nvPr/>
            </p:nvSpPr>
            <p:spPr>
              <a:xfrm>
                <a:off x="-1113325" y="457425"/>
                <a:ext cx="195300" cy="104200"/>
              </a:xfrm>
              <a:custGeom>
                <a:avLst/>
                <a:gdLst/>
                <a:ahLst/>
                <a:cxnLst/>
                <a:rect l="l" t="t" r="r" b="b"/>
                <a:pathLst>
                  <a:path w="7812" h="4168" extrusionOk="0">
                    <a:moveTo>
                      <a:pt x="716" y="1"/>
                    </a:moveTo>
                    <a:cubicBezTo>
                      <a:pt x="370" y="1"/>
                      <a:pt x="0" y="311"/>
                      <a:pt x="140" y="747"/>
                    </a:cubicBezTo>
                    <a:cubicBezTo>
                      <a:pt x="556" y="2894"/>
                      <a:pt x="2396" y="4168"/>
                      <a:pt x="4192" y="4168"/>
                    </a:cubicBezTo>
                    <a:cubicBezTo>
                      <a:pt x="5546" y="4168"/>
                      <a:pt x="6875" y="3444"/>
                      <a:pt x="7553" y="1827"/>
                    </a:cubicBezTo>
                    <a:cubicBezTo>
                      <a:pt x="7811" y="1329"/>
                      <a:pt x="7378" y="886"/>
                      <a:pt x="7002" y="886"/>
                    </a:cubicBezTo>
                    <a:cubicBezTo>
                      <a:pt x="6826" y="886"/>
                      <a:pt x="6664" y="982"/>
                      <a:pt x="6590" y="1214"/>
                    </a:cubicBezTo>
                    <a:cubicBezTo>
                      <a:pt x="6058" y="2377"/>
                      <a:pt x="5095" y="2899"/>
                      <a:pt x="4123" y="2899"/>
                    </a:cubicBezTo>
                    <a:cubicBezTo>
                      <a:pt x="2852" y="2899"/>
                      <a:pt x="1567" y="2006"/>
                      <a:pt x="1219" y="484"/>
                    </a:cubicBezTo>
                    <a:cubicBezTo>
                      <a:pt x="1172" y="143"/>
                      <a:pt x="950" y="1"/>
                      <a:pt x="716"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8" name="Google Shape;5038;p49"/>
              <p:cNvSpPr/>
              <p:nvPr/>
            </p:nvSpPr>
            <p:spPr>
              <a:xfrm>
                <a:off x="-1450575" y="177100"/>
                <a:ext cx="176575" cy="102050"/>
              </a:xfrm>
              <a:custGeom>
                <a:avLst/>
                <a:gdLst/>
                <a:ahLst/>
                <a:cxnLst/>
                <a:rect l="l" t="t" r="r" b="b"/>
                <a:pathLst>
                  <a:path w="7063" h="4082" extrusionOk="0">
                    <a:moveTo>
                      <a:pt x="5302" y="1"/>
                    </a:moveTo>
                    <a:cubicBezTo>
                      <a:pt x="4585" y="1"/>
                      <a:pt x="3796" y="174"/>
                      <a:pt x="3298" y="402"/>
                    </a:cubicBezTo>
                    <a:cubicBezTo>
                      <a:pt x="1226" y="1132"/>
                      <a:pt x="0" y="3087"/>
                      <a:pt x="847" y="3934"/>
                    </a:cubicBezTo>
                    <a:cubicBezTo>
                      <a:pt x="949" y="4037"/>
                      <a:pt x="1069" y="4081"/>
                      <a:pt x="1205" y="4081"/>
                    </a:cubicBezTo>
                    <a:cubicBezTo>
                      <a:pt x="1877" y="4081"/>
                      <a:pt x="2930" y="2985"/>
                      <a:pt x="4144" y="2475"/>
                    </a:cubicBezTo>
                    <a:cubicBezTo>
                      <a:pt x="5487" y="1862"/>
                      <a:pt x="7063" y="2212"/>
                      <a:pt x="6946" y="899"/>
                    </a:cubicBezTo>
                    <a:cubicBezTo>
                      <a:pt x="6883" y="238"/>
                      <a:pt x="6141" y="1"/>
                      <a:pt x="5302"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39" name="Google Shape;5039;p49"/>
              <p:cNvSpPr/>
              <p:nvPr/>
            </p:nvSpPr>
            <p:spPr>
              <a:xfrm>
                <a:off x="-681550" y="271350"/>
                <a:ext cx="167825" cy="130050"/>
              </a:xfrm>
              <a:custGeom>
                <a:avLst/>
                <a:gdLst/>
                <a:ahLst/>
                <a:cxnLst/>
                <a:rect l="l" t="t" r="r" b="b"/>
                <a:pathLst>
                  <a:path w="6713" h="5202" extrusionOk="0">
                    <a:moveTo>
                      <a:pt x="1602" y="0"/>
                    </a:moveTo>
                    <a:cubicBezTo>
                      <a:pt x="1152" y="0"/>
                      <a:pt x="783" y="144"/>
                      <a:pt x="613" y="514"/>
                    </a:cubicBezTo>
                    <a:cubicBezTo>
                      <a:pt x="0" y="1857"/>
                      <a:pt x="1722" y="1857"/>
                      <a:pt x="2802" y="2820"/>
                    </a:cubicBezTo>
                    <a:cubicBezTo>
                      <a:pt x="3916" y="3721"/>
                      <a:pt x="4717" y="5201"/>
                      <a:pt x="5401" y="5201"/>
                    </a:cubicBezTo>
                    <a:cubicBezTo>
                      <a:pt x="5470" y="5201"/>
                      <a:pt x="5537" y="5186"/>
                      <a:pt x="5604" y="5154"/>
                    </a:cubicBezTo>
                    <a:cubicBezTo>
                      <a:pt x="6713" y="4542"/>
                      <a:pt x="5983" y="2353"/>
                      <a:pt x="4261" y="1010"/>
                    </a:cubicBezTo>
                    <a:cubicBezTo>
                      <a:pt x="3628" y="530"/>
                      <a:pt x="2465" y="0"/>
                      <a:pt x="1602"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0" name="Google Shape;5040;p49"/>
              <p:cNvSpPr/>
              <p:nvPr/>
            </p:nvSpPr>
            <p:spPr>
              <a:xfrm>
                <a:off x="-962125" y="-250400"/>
                <a:ext cx="547700" cy="378725"/>
              </a:xfrm>
              <a:custGeom>
                <a:avLst/>
                <a:gdLst/>
                <a:ahLst/>
                <a:cxnLst/>
                <a:rect l="l" t="t" r="r" b="b"/>
                <a:pathLst>
                  <a:path w="21908" h="15149" extrusionOk="0">
                    <a:moveTo>
                      <a:pt x="8308" y="1"/>
                    </a:moveTo>
                    <a:cubicBezTo>
                      <a:pt x="8126" y="1"/>
                      <a:pt x="7931" y="35"/>
                      <a:pt x="7721" y="108"/>
                    </a:cubicBezTo>
                    <a:cubicBezTo>
                      <a:pt x="4841" y="1112"/>
                      <a:pt x="1" y="9266"/>
                      <a:pt x="6686" y="9266"/>
                    </a:cubicBezTo>
                    <a:cubicBezTo>
                      <a:pt x="7386" y="9266"/>
                      <a:pt x="8212" y="9177"/>
                      <a:pt x="9180" y="8980"/>
                    </a:cubicBezTo>
                    <a:cubicBezTo>
                      <a:pt x="9414" y="9710"/>
                      <a:pt x="9910" y="10323"/>
                      <a:pt x="10640" y="10702"/>
                    </a:cubicBezTo>
                    <a:cubicBezTo>
                      <a:pt x="11093" y="10952"/>
                      <a:pt x="11547" y="11069"/>
                      <a:pt x="12000" y="11069"/>
                    </a:cubicBezTo>
                    <a:cubicBezTo>
                      <a:pt x="12393" y="11069"/>
                      <a:pt x="12786" y="10982"/>
                      <a:pt x="13179" y="10819"/>
                    </a:cubicBezTo>
                    <a:lnTo>
                      <a:pt x="13179" y="10819"/>
                    </a:lnTo>
                    <a:lnTo>
                      <a:pt x="13062" y="11052"/>
                    </a:lnTo>
                    <a:cubicBezTo>
                      <a:pt x="14339" y="14046"/>
                      <a:pt x="15693" y="15148"/>
                      <a:pt x="16931" y="15148"/>
                    </a:cubicBezTo>
                    <a:cubicBezTo>
                      <a:pt x="19712" y="15148"/>
                      <a:pt x="21907" y="9585"/>
                      <a:pt x="21321" y="7404"/>
                    </a:cubicBezTo>
                    <a:cubicBezTo>
                      <a:pt x="21116" y="6505"/>
                      <a:pt x="20505" y="6182"/>
                      <a:pt x="19727" y="6182"/>
                    </a:cubicBezTo>
                    <a:cubicBezTo>
                      <a:pt x="18184" y="6182"/>
                      <a:pt x="15988" y="7454"/>
                      <a:pt x="15017" y="8017"/>
                    </a:cubicBezTo>
                    <a:cubicBezTo>
                      <a:pt x="15017" y="7054"/>
                      <a:pt x="14405" y="6062"/>
                      <a:pt x="13412" y="5449"/>
                    </a:cubicBezTo>
                    <a:cubicBezTo>
                      <a:pt x="12989" y="5274"/>
                      <a:pt x="12507" y="5186"/>
                      <a:pt x="12041" y="5186"/>
                    </a:cubicBezTo>
                    <a:cubicBezTo>
                      <a:pt x="11574" y="5186"/>
                      <a:pt x="11121" y="5274"/>
                      <a:pt x="10756" y="5449"/>
                    </a:cubicBezTo>
                    <a:cubicBezTo>
                      <a:pt x="10650" y="3796"/>
                      <a:pt x="10227" y="1"/>
                      <a:pt x="8308"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1" name="Google Shape;5041;p49"/>
              <p:cNvSpPr/>
              <p:nvPr/>
            </p:nvSpPr>
            <p:spPr>
              <a:xfrm>
                <a:off x="-626825" y="964925"/>
                <a:ext cx="197750" cy="323375"/>
              </a:xfrm>
              <a:custGeom>
                <a:avLst/>
                <a:gdLst/>
                <a:ahLst/>
                <a:cxnLst/>
                <a:rect l="l" t="t" r="r" b="b"/>
                <a:pathLst>
                  <a:path w="7910" h="12935" extrusionOk="0">
                    <a:moveTo>
                      <a:pt x="1281" y="0"/>
                    </a:moveTo>
                    <a:cubicBezTo>
                      <a:pt x="1097" y="0"/>
                      <a:pt x="912" y="10"/>
                      <a:pt x="730" y="30"/>
                    </a:cubicBezTo>
                    <a:cubicBezTo>
                      <a:pt x="0" y="30"/>
                      <a:pt x="0" y="1227"/>
                      <a:pt x="730" y="1227"/>
                    </a:cubicBezTo>
                    <a:cubicBezTo>
                      <a:pt x="905" y="1227"/>
                      <a:pt x="1119" y="1175"/>
                      <a:pt x="1320" y="1175"/>
                    </a:cubicBezTo>
                    <a:cubicBezTo>
                      <a:pt x="1421" y="1175"/>
                      <a:pt x="1518" y="1188"/>
                      <a:pt x="1605" y="1227"/>
                    </a:cubicBezTo>
                    <a:cubicBezTo>
                      <a:pt x="2685" y="1343"/>
                      <a:pt x="2919" y="1489"/>
                      <a:pt x="3181" y="2569"/>
                    </a:cubicBezTo>
                    <a:cubicBezTo>
                      <a:pt x="3415" y="4028"/>
                      <a:pt x="3298" y="3416"/>
                      <a:pt x="2802" y="4408"/>
                    </a:cubicBezTo>
                    <a:cubicBezTo>
                      <a:pt x="2335" y="5254"/>
                      <a:pt x="1722" y="5867"/>
                      <a:pt x="1956" y="7064"/>
                    </a:cubicBezTo>
                    <a:cubicBezTo>
                      <a:pt x="2189" y="7910"/>
                      <a:pt x="2685" y="8406"/>
                      <a:pt x="3532" y="8786"/>
                    </a:cubicBezTo>
                    <a:cubicBezTo>
                      <a:pt x="4028" y="9019"/>
                      <a:pt x="4991" y="8902"/>
                      <a:pt x="5487" y="9369"/>
                    </a:cubicBezTo>
                    <a:cubicBezTo>
                      <a:pt x="6217" y="9982"/>
                      <a:pt x="5983" y="11208"/>
                      <a:pt x="5254" y="11938"/>
                    </a:cubicBezTo>
                    <a:cubicBezTo>
                      <a:pt x="4772" y="12328"/>
                      <a:pt x="5192" y="12935"/>
                      <a:pt x="5692" y="12935"/>
                    </a:cubicBezTo>
                    <a:cubicBezTo>
                      <a:pt x="5828" y="12935"/>
                      <a:pt x="5969" y="12890"/>
                      <a:pt x="6100" y="12784"/>
                    </a:cubicBezTo>
                    <a:cubicBezTo>
                      <a:pt x="7063" y="11938"/>
                      <a:pt x="7909" y="10478"/>
                      <a:pt x="7180" y="9136"/>
                    </a:cubicBezTo>
                    <a:cubicBezTo>
                      <a:pt x="6217" y="7443"/>
                      <a:pt x="1722" y="8056"/>
                      <a:pt x="3794" y="5137"/>
                    </a:cubicBezTo>
                    <a:cubicBezTo>
                      <a:pt x="4641" y="3912"/>
                      <a:pt x="5370" y="2686"/>
                      <a:pt x="4378" y="1343"/>
                    </a:cubicBezTo>
                    <a:cubicBezTo>
                      <a:pt x="3647" y="410"/>
                      <a:pt x="2457" y="0"/>
                      <a:pt x="1281"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2" name="Google Shape;5042;p49"/>
              <p:cNvSpPr/>
              <p:nvPr/>
            </p:nvSpPr>
            <p:spPr>
              <a:xfrm>
                <a:off x="-1787675" y="824800"/>
                <a:ext cx="259475" cy="286600"/>
              </a:xfrm>
              <a:custGeom>
                <a:avLst/>
                <a:gdLst/>
                <a:ahLst/>
                <a:cxnLst/>
                <a:rect l="l" t="t" r="r" b="b"/>
                <a:pathLst>
                  <a:path w="10379" h="11464" extrusionOk="0">
                    <a:moveTo>
                      <a:pt x="7957" y="0"/>
                    </a:moveTo>
                    <a:cubicBezTo>
                      <a:pt x="7194" y="0"/>
                      <a:pt x="6439" y="173"/>
                      <a:pt x="5838" y="644"/>
                    </a:cubicBezTo>
                    <a:cubicBezTo>
                      <a:pt x="4378" y="1724"/>
                      <a:pt x="5108" y="3067"/>
                      <a:pt x="5458" y="4526"/>
                    </a:cubicBezTo>
                    <a:cubicBezTo>
                      <a:pt x="6451" y="7941"/>
                      <a:pt x="2423" y="5869"/>
                      <a:pt x="964" y="7445"/>
                    </a:cubicBezTo>
                    <a:cubicBezTo>
                      <a:pt x="1" y="8408"/>
                      <a:pt x="351" y="10130"/>
                      <a:pt x="1080" y="11209"/>
                    </a:cubicBezTo>
                    <a:cubicBezTo>
                      <a:pt x="1226" y="11389"/>
                      <a:pt x="1411" y="11463"/>
                      <a:pt x="1592" y="11463"/>
                    </a:cubicBezTo>
                    <a:cubicBezTo>
                      <a:pt x="2028" y="11463"/>
                      <a:pt x="2437" y="11030"/>
                      <a:pt x="2189" y="10597"/>
                    </a:cubicBezTo>
                    <a:cubicBezTo>
                      <a:pt x="1693" y="9867"/>
                      <a:pt x="1577" y="9517"/>
                      <a:pt x="1927" y="8787"/>
                    </a:cubicBezTo>
                    <a:cubicBezTo>
                      <a:pt x="2261" y="8138"/>
                      <a:pt x="2370" y="8033"/>
                      <a:pt x="2664" y="8033"/>
                    </a:cubicBezTo>
                    <a:cubicBezTo>
                      <a:pt x="2807" y="8033"/>
                      <a:pt x="2993" y="8057"/>
                      <a:pt x="3269" y="8057"/>
                    </a:cubicBezTo>
                    <a:lnTo>
                      <a:pt x="4262" y="8057"/>
                    </a:lnTo>
                    <a:cubicBezTo>
                      <a:pt x="5341" y="8057"/>
                      <a:pt x="6188" y="7561"/>
                      <a:pt x="6684" y="6598"/>
                    </a:cubicBezTo>
                    <a:cubicBezTo>
                      <a:pt x="7180" y="5489"/>
                      <a:pt x="6684" y="4643"/>
                      <a:pt x="6305" y="3563"/>
                    </a:cubicBezTo>
                    <a:cubicBezTo>
                      <a:pt x="6084" y="2404"/>
                      <a:pt x="6619" y="1245"/>
                      <a:pt x="7911" y="1245"/>
                    </a:cubicBezTo>
                    <a:cubicBezTo>
                      <a:pt x="7986" y="1245"/>
                      <a:pt x="8063" y="1249"/>
                      <a:pt x="8143" y="1257"/>
                    </a:cubicBezTo>
                    <a:cubicBezTo>
                      <a:pt x="8493" y="1257"/>
                      <a:pt x="8990" y="1374"/>
                      <a:pt x="9369" y="1491"/>
                    </a:cubicBezTo>
                    <a:cubicBezTo>
                      <a:pt x="9439" y="1513"/>
                      <a:pt x="9506" y="1523"/>
                      <a:pt x="9568" y="1523"/>
                    </a:cubicBezTo>
                    <a:cubicBezTo>
                      <a:pt x="10156" y="1523"/>
                      <a:pt x="10379" y="608"/>
                      <a:pt x="9719" y="265"/>
                    </a:cubicBezTo>
                    <a:cubicBezTo>
                      <a:pt x="9176" y="110"/>
                      <a:pt x="8564" y="0"/>
                      <a:pt x="7957"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3" name="Google Shape;5043;p49"/>
              <p:cNvSpPr/>
              <p:nvPr/>
            </p:nvSpPr>
            <p:spPr>
              <a:xfrm>
                <a:off x="-1669475" y="1700075"/>
                <a:ext cx="368125" cy="232125"/>
              </a:xfrm>
              <a:custGeom>
                <a:avLst/>
                <a:gdLst/>
                <a:ahLst/>
                <a:cxnLst/>
                <a:rect l="l" t="t" r="r" b="b"/>
                <a:pathLst>
                  <a:path w="14725" h="9285" extrusionOk="0">
                    <a:moveTo>
                      <a:pt x="729" y="0"/>
                    </a:moveTo>
                    <a:cubicBezTo>
                      <a:pt x="506" y="0"/>
                      <a:pt x="307" y="117"/>
                      <a:pt x="263" y="393"/>
                    </a:cubicBezTo>
                    <a:cubicBezTo>
                      <a:pt x="1" y="1736"/>
                      <a:pt x="117" y="3457"/>
                      <a:pt x="1110" y="4421"/>
                    </a:cubicBezTo>
                    <a:cubicBezTo>
                      <a:pt x="1739" y="5202"/>
                      <a:pt x="2351" y="5475"/>
                      <a:pt x="2966" y="5475"/>
                    </a:cubicBezTo>
                    <a:cubicBezTo>
                      <a:pt x="3889" y="5475"/>
                      <a:pt x="4821" y="4859"/>
                      <a:pt x="5838" y="4421"/>
                    </a:cubicBezTo>
                    <a:cubicBezTo>
                      <a:pt x="6490" y="4113"/>
                      <a:pt x="6991" y="3980"/>
                      <a:pt x="7381" y="3980"/>
                    </a:cubicBezTo>
                    <a:cubicBezTo>
                      <a:pt x="9466" y="3980"/>
                      <a:pt x="8353" y="7784"/>
                      <a:pt x="10099" y="8915"/>
                    </a:cubicBezTo>
                    <a:cubicBezTo>
                      <a:pt x="10508" y="9173"/>
                      <a:pt x="10960" y="9284"/>
                      <a:pt x="11419" y="9284"/>
                    </a:cubicBezTo>
                    <a:cubicBezTo>
                      <a:pt x="12468" y="9284"/>
                      <a:pt x="13553" y="8703"/>
                      <a:pt x="14243" y="7952"/>
                    </a:cubicBezTo>
                    <a:cubicBezTo>
                      <a:pt x="14725" y="7562"/>
                      <a:pt x="14286" y="6955"/>
                      <a:pt x="13793" y="6955"/>
                    </a:cubicBezTo>
                    <a:cubicBezTo>
                      <a:pt x="13659" y="6955"/>
                      <a:pt x="13521" y="7000"/>
                      <a:pt x="13397" y="7106"/>
                    </a:cubicBezTo>
                    <a:cubicBezTo>
                      <a:pt x="12903" y="7599"/>
                      <a:pt x="12342" y="7973"/>
                      <a:pt x="11769" y="7973"/>
                    </a:cubicBezTo>
                    <a:cubicBezTo>
                      <a:pt x="11495" y="7973"/>
                      <a:pt x="11219" y="7887"/>
                      <a:pt x="10945" y="7689"/>
                    </a:cubicBezTo>
                    <a:cubicBezTo>
                      <a:pt x="9982" y="7106"/>
                      <a:pt x="10215" y="6376"/>
                      <a:pt x="10099" y="5384"/>
                    </a:cubicBezTo>
                    <a:cubicBezTo>
                      <a:pt x="9865" y="4304"/>
                      <a:pt x="9369" y="3195"/>
                      <a:pt x="8143" y="2845"/>
                    </a:cubicBezTo>
                    <a:cubicBezTo>
                      <a:pt x="7801" y="2703"/>
                      <a:pt x="7475" y="2642"/>
                      <a:pt x="7162" y="2642"/>
                    </a:cubicBezTo>
                    <a:cubicBezTo>
                      <a:pt x="6381" y="2642"/>
                      <a:pt x="5679" y="3020"/>
                      <a:pt x="4991" y="3457"/>
                    </a:cubicBezTo>
                    <a:cubicBezTo>
                      <a:pt x="4400" y="3830"/>
                      <a:pt x="3763" y="4084"/>
                      <a:pt x="3183" y="4084"/>
                    </a:cubicBezTo>
                    <a:cubicBezTo>
                      <a:pt x="2447" y="4084"/>
                      <a:pt x="1803" y="3675"/>
                      <a:pt x="1460" y="2582"/>
                    </a:cubicBezTo>
                    <a:cubicBezTo>
                      <a:pt x="1343" y="1998"/>
                      <a:pt x="1343" y="1269"/>
                      <a:pt x="1460" y="772"/>
                    </a:cubicBezTo>
                    <a:cubicBezTo>
                      <a:pt x="1532" y="318"/>
                      <a:pt x="1097" y="0"/>
                      <a:pt x="729"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4" name="Google Shape;5044;p49"/>
              <p:cNvSpPr/>
              <p:nvPr/>
            </p:nvSpPr>
            <p:spPr>
              <a:xfrm>
                <a:off x="-1125525" y="1827550"/>
                <a:ext cx="395850" cy="152950"/>
              </a:xfrm>
              <a:custGeom>
                <a:avLst/>
                <a:gdLst/>
                <a:ahLst/>
                <a:cxnLst/>
                <a:rect l="l" t="t" r="r" b="b"/>
                <a:pathLst>
                  <a:path w="15834" h="6118" extrusionOk="0">
                    <a:moveTo>
                      <a:pt x="15220" y="0"/>
                    </a:moveTo>
                    <a:cubicBezTo>
                      <a:pt x="14914" y="0"/>
                      <a:pt x="14607" y="183"/>
                      <a:pt x="14607" y="547"/>
                    </a:cubicBezTo>
                    <a:cubicBezTo>
                      <a:pt x="14491" y="1131"/>
                      <a:pt x="14374" y="1861"/>
                      <a:pt x="13994" y="2240"/>
                    </a:cubicBezTo>
                    <a:cubicBezTo>
                      <a:pt x="13528" y="3085"/>
                      <a:pt x="13013" y="3401"/>
                      <a:pt x="12488" y="3401"/>
                    </a:cubicBezTo>
                    <a:cubicBezTo>
                      <a:pt x="11798" y="3401"/>
                      <a:pt x="11093" y="2854"/>
                      <a:pt x="10463" y="2240"/>
                    </a:cubicBezTo>
                    <a:cubicBezTo>
                      <a:pt x="9617" y="1394"/>
                      <a:pt x="8887" y="664"/>
                      <a:pt x="7545" y="664"/>
                    </a:cubicBezTo>
                    <a:cubicBezTo>
                      <a:pt x="6348" y="781"/>
                      <a:pt x="5618" y="1510"/>
                      <a:pt x="5122" y="2474"/>
                    </a:cubicBezTo>
                    <a:cubicBezTo>
                      <a:pt x="4889" y="2970"/>
                      <a:pt x="4626" y="4312"/>
                      <a:pt x="4042" y="4546"/>
                    </a:cubicBezTo>
                    <a:cubicBezTo>
                      <a:pt x="3838" y="4648"/>
                      <a:pt x="3626" y="4693"/>
                      <a:pt x="3413" y="4693"/>
                    </a:cubicBezTo>
                    <a:cubicBezTo>
                      <a:pt x="2588" y="4693"/>
                      <a:pt x="1751" y="4016"/>
                      <a:pt x="1357" y="3320"/>
                    </a:cubicBezTo>
                    <a:cubicBezTo>
                      <a:pt x="1247" y="3150"/>
                      <a:pt x="1077" y="3079"/>
                      <a:pt x="900" y="3079"/>
                    </a:cubicBezTo>
                    <a:cubicBezTo>
                      <a:pt x="470" y="3079"/>
                      <a:pt x="0" y="3499"/>
                      <a:pt x="248" y="3933"/>
                    </a:cubicBezTo>
                    <a:cubicBezTo>
                      <a:pt x="865" y="5067"/>
                      <a:pt x="2001" y="6118"/>
                      <a:pt x="3307" y="6118"/>
                    </a:cubicBezTo>
                    <a:cubicBezTo>
                      <a:pt x="3547" y="6118"/>
                      <a:pt x="3793" y="6082"/>
                      <a:pt x="4042" y="6005"/>
                    </a:cubicBezTo>
                    <a:cubicBezTo>
                      <a:pt x="5833" y="5408"/>
                      <a:pt x="5983" y="1880"/>
                      <a:pt x="7721" y="1880"/>
                    </a:cubicBezTo>
                    <a:cubicBezTo>
                      <a:pt x="8107" y="1880"/>
                      <a:pt x="8571" y="2054"/>
                      <a:pt x="9150" y="2474"/>
                    </a:cubicBezTo>
                    <a:cubicBezTo>
                      <a:pt x="10320" y="3363"/>
                      <a:pt x="11021" y="4702"/>
                      <a:pt x="12380" y="4702"/>
                    </a:cubicBezTo>
                    <a:cubicBezTo>
                      <a:pt x="12717" y="4702"/>
                      <a:pt x="13093" y="4620"/>
                      <a:pt x="13527" y="4429"/>
                    </a:cubicBezTo>
                    <a:cubicBezTo>
                      <a:pt x="14987" y="3816"/>
                      <a:pt x="15570" y="2123"/>
                      <a:pt x="15833" y="547"/>
                    </a:cubicBezTo>
                    <a:cubicBezTo>
                      <a:pt x="15833" y="183"/>
                      <a:pt x="15527" y="0"/>
                      <a:pt x="15220"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5" name="Google Shape;5045;p49"/>
              <p:cNvSpPr/>
              <p:nvPr/>
            </p:nvSpPr>
            <p:spPr>
              <a:xfrm>
                <a:off x="-1633000" y="1865300"/>
                <a:ext cx="64250" cy="58125"/>
              </a:xfrm>
              <a:custGeom>
                <a:avLst/>
                <a:gdLst/>
                <a:ahLst/>
                <a:cxnLst/>
                <a:rect l="l" t="t" r="r" b="b"/>
                <a:pathLst>
                  <a:path w="2570" h="2325" extrusionOk="0">
                    <a:moveTo>
                      <a:pt x="1460" y="0"/>
                    </a:moveTo>
                    <a:cubicBezTo>
                      <a:pt x="847" y="0"/>
                      <a:pt x="264" y="351"/>
                      <a:pt x="118" y="964"/>
                    </a:cubicBezTo>
                    <a:cubicBezTo>
                      <a:pt x="1" y="1693"/>
                      <a:pt x="497" y="2189"/>
                      <a:pt x="1110" y="2306"/>
                    </a:cubicBezTo>
                    <a:cubicBezTo>
                      <a:pt x="1174" y="2318"/>
                      <a:pt x="1237" y="2324"/>
                      <a:pt x="1300" y="2324"/>
                    </a:cubicBezTo>
                    <a:cubicBezTo>
                      <a:pt x="1840" y="2324"/>
                      <a:pt x="2322" y="1892"/>
                      <a:pt x="2452" y="1343"/>
                    </a:cubicBezTo>
                    <a:cubicBezTo>
                      <a:pt x="2569" y="730"/>
                      <a:pt x="2073" y="117"/>
                      <a:pt x="1460"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6" name="Google Shape;5046;p49"/>
              <p:cNvSpPr/>
              <p:nvPr/>
            </p:nvSpPr>
            <p:spPr>
              <a:xfrm>
                <a:off x="-1565875" y="1904700"/>
                <a:ext cx="39425" cy="36500"/>
              </a:xfrm>
              <a:custGeom>
                <a:avLst/>
                <a:gdLst/>
                <a:ahLst/>
                <a:cxnLst/>
                <a:rect l="l" t="t" r="r" b="b"/>
                <a:pathLst>
                  <a:path w="1577" h="1460" extrusionOk="0">
                    <a:moveTo>
                      <a:pt x="847" y="0"/>
                    </a:moveTo>
                    <a:cubicBezTo>
                      <a:pt x="497" y="0"/>
                      <a:pt x="118" y="234"/>
                      <a:pt x="118" y="613"/>
                    </a:cubicBezTo>
                    <a:cubicBezTo>
                      <a:pt x="1" y="964"/>
                      <a:pt x="234" y="1343"/>
                      <a:pt x="731" y="1460"/>
                    </a:cubicBezTo>
                    <a:cubicBezTo>
                      <a:pt x="1081" y="1460"/>
                      <a:pt x="1460" y="1226"/>
                      <a:pt x="1460" y="847"/>
                    </a:cubicBezTo>
                    <a:cubicBezTo>
                      <a:pt x="1577" y="497"/>
                      <a:pt x="1227" y="117"/>
                      <a:pt x="847"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7" name="Google Shape;5047;p49"/>
              <p:cNvSpPr/>
              <p:nvPr/>
            </p:nvSpPr>
            <p:spPr>
              <a:xfrm>
                <a:off x="-1693550" y="937950"/>
                <a:ext cx="1045575" cy="900925"/>
              </a:xfrm>
              <a:custGeom>
                <a:avLst/>
                <a:gdLst/>
                <a:ahLst/>
                <a:cxnLst/>
                <a:rect l="l" t="t" r="r" b="b"/>
                <a:pathLst>
                  <a:path w="41823" h="36037" extrusionOk="0">
                    <a:moveTo>
                      <a:pt x="13747" y="0"/>
                    </a:moveTo>
                    <a:cubicBezTo>
                      <a:pt x="12638" y="9135"/>
                      <a:pt x="5954" y="12900"/>
                      <a:pt x="5954" y="12900"/>
                    </a:cubicBezTo>
                    <a:lnTo>
                      <a:pt x="0" y="26033"/>
                    </a:lnTo>
                    <a:cubicBezTo>
                      <a:pt x="855" y="29594"/>
                      <a:pt x="3824" y="30133"/>
                      <a:pt x="5543" y="30133"/>
                    </a:cubicBezTo>
                    <a:cubicBezTo>
                      <a:pt x="6290" y="30133"/>
                      <a:pt x="6801" y="30032"/>
                      <a:pt x="6801" y="30032"/>
                    </a:cubicBezTo>
                    <a:cubicBezTo>
                      <a:pt x="7778" y="32833"/>
                      <a:pt x="9785" y="33534"/>
                      <a:pt x="11547" y="33534"/>
                    </a:cubicBezTo>
                    <a:cubicBezTo>
                      <a:pt x="13309" y="33534"/>
                      <a:pt x="14827" y="32833"/>
                      <a:pt x="14827" y="32833"/>
                    </a:cubicBezTo>
                    <a:cubicBezTo>
                      <a:pt x="16670" y="35132"/>
                      <a:pt x="18662" y="35810"/>
                      <a:pt x="20369" y="35810"/>
                    </a:cubicBezTo>
                    <a:cubicBezTo>
                      <a:pt x="22823" y="35810"/>
                      <a:pt x="24691" y="34409"/>
                      <a:pt x="24691" y="34409"/>
                    </a:cubicBezTo>
                    <a:cubicBezTo>
                      <a:pt x="26019" y="35606"/>
                      <a:pt x="27309" y="36036"/>
                      <a:pt x="28479" y="36036"/>
                    </a:cubicBezTo>
                    <a:cubicBezTo>
                      <a:pt x="31476" y="36036"/>
                      <a:pt x="33680" y="33213"/>
                      <a:pt x="33680" y="33213"/>
                    </a:cubicBezTo>
                    <a:cubicBezTo>
                      <a:pt x="35092" y="34505"/>
                      <a:pt x="36420" y="34948"/>
                      <a:pt x="37577" y="34948"/>
                    </a:cubicBezTo>
                    <a:cubicBezTo>
                      <a:pt x="40106" y="34948"/>
                      <a:pt x="41823" y="32833"/>
                      <a:pt x="41823" y="32833"/>
                    </a:cubicBezTo>
                    <a:lnTo>
                      <a:pt x="38671" y="17511"/>
                    </a:lnTo>
                    <a:cubicBezTo>
                      <a:pt x="32951" y="9981"/>
                      <a:pt x="34906" y="2919"/>
                      <a:pt x="34906" y="2919"/>
                    </a:cubicBezTo>
                    <a:lnTo>
                      <a:pt x="34906" y="2919"/>
                    </a:lnTo>
                    <a:cubicBezTo>
                      <a:pt x="33914" y="3035"/>
                      <a:pt x="33067" y="3152"/>
                      <a:pt x="32104" y="3152"/>
                    </a:cubicBezTo>
                    <a:cubicBezTo>
                      <a:pt x="31497" y="3181"/>
                      <a:pt x="30895" y="3194"/>
                      <a:pt x="30300" y="3194"/>
                    </a:cubicBezTo>
                    <a:cubicBezTo>
                      <a:pt x="27920" y="3194"/>
                      <a:pt x="25660" y="2989"/>
                      <a:pt x="23699" y="2802"/>
                    </a:cubicBezTo>
                    <a:lnTo>
                      <a:pt x="23699" y="2685"/>
                    </a:lnTo>
                    <a:cubicBezTo>
                      <a:pt x="20197" y="2189"/>
                      <a:pt x="17395" y="1343"/>
                      <a:pt x="15673" y="730"/>
                    </a:cubicBezTo>
                    <a:cubicBezTo>
                      <a:pt x="14476" y="233"/>
                      <a:pt x="13747" y="0"/>
                      <a:pt x="13747"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8" name="Google Shape;5048;p49"/>
              <p:cNvSpPr/>
              <p:nvPr/>
            </p:nvSpPr>
            <p:spPr>
              <a:xfrm>
                <a:off x="-1674125" y="1497150"/>
                <a:ext cx="1027400" cy="276975"/>
              </a:xfrm>
              <a:custGeom>
                <a:avLst/>
                <a:gdLst/>
                <a:ahLst/>
                <a:cxnLst/>
                <a:rect l="l" t="t" r="r" b="b"/>
                <a:pathLst>
                  <a:path w="41096" h="11079" extrusionOk="0">
                    <a:moveTo>
                      <a:pt x="711" y="1"/>
                    </a:moveTo>
                    <a:cubicBezTo>
                      <a:pt x="357" y="1"/>
                      <a:pt x="0" y="311"/>
                      <a:pt x="70" y="747"/>
                    </a:cubicBezTo>
                    <a:cubicBezTo>
                      <a:pt x="303" y="1710"/>
                      <a:pt x="799" y="2556"/>
                      <a:pt x="1412" y="3286"/>
                    </a:cubicBezTo>
                    <a:cubicBezTo>
                      <a:pt x="2025" y="3899"/>
                      <a:pt x="2638" y="4395"/>
                      <a:pt x="3368" y="4745"/>
                    </a:cubicBezTo>
                    <a:cubicBezTo>
                      <a:pt x="4214" y="5241"/>
                      <a:pt x="5411" y="5125"/>
                      <a:pt x="6140" y="5358"/>
                    </a:cubicBezTo>
                    <a:cubicBezTo>
                      <a:pt x="6637" y="5591"/>
                      <a:pt x="7600" y="6934"/>
                      <a:pt x="8475" y="7430"/>
                    </a:cubicBezTo>
                    <a:cubicBezTo>
                      <a:pt x="9669" y="8358"/>
                      <a:pt x="11063" y="8785"/>
                      <a:pt x="12519" y="8785"/>
                    </a:cubicBezTo>
                    <a:cubicBezTo>
                      <a:pt x="12986" y="8785"/>
                      <a:pt x="13458" y="8741"/>
                      <a:pt x="13933" y="8656"/>
                    </a:cubicBezTo>
                    <a:cubicBezTo>
                      <a:pt x="14316" y="8590"/>
                      <a:pt x="14400" y="8530"/>
                      <a:pt x="14469" y="8530"/>
                    </a:cubicBezTo>
                    <a:cubicBezTo>
                      <a:pt x="14553" y="8530"/>
                      <a:pt x="14615" y="8618"/>
                      <a:pt x="15159" y="8889"/>
                    </a:cubicBezTo>
                    <a:cubicBezTo>
                      <a:pt x="16005" y="9386"/>
                      <a:pt x="16735" y="9853"/>
                      <a:pt x="17581" y="10232"/>
                    </a:cubicBezTo>
                    <a:cubicBezTo>
                      <a:pt x="18690" y="10582"/>
                      <a:pt x="19887" y="10845"/>
                      <a:pt x="20996" y="10845"/>
                    </a:cubicBezTo>
                    <a:cubicBezTo>
                      <a:pt x="21463" y="10845"/>
                      <a:pt x="21959" y="10699"/>
                      <a:pt x="22455" y="10582"/>
                    </a:cubicBezTo>
                    <a:cubicBezTo>
                      <a:pt x="22688" y="10582"/>
                      <a:pt x="23797" y="9853"/>
                      <a:pt x="23651" y="9853"/>
                    </a:cubicBezTo>
                    <a:cubicBezTo>
                      <a:pt x="24031" y="9853"/>
                      <a:pt x="24644" y="10349"/>
                      <a:pt x="24994" y="10465"/>
                    </a:cubicBezTo>
                    <a:cubicBezTo>
                      <a:pt x="25724" y="10845"/>
                      <a:pt x="26716" y="10962"/>
                      <a:pt x="27562" y="11078"/>
                    </a:cubicBezTo>
                    <a:cubicBezTo>
                      <a:pt x="28525" y="11078"/>
                      <a:pt x="29489" y="10962"/>
                      <a:pt x="30364" y="10582"/>
                    </a:cubicBezTo>
                    <a:cubicBezTo>
                      <a:pt x="30714" y="10465"/>
                      <a:pt x="31210" y="10232"/>
                      <a:pt x="31561" y="9853"/>
                    </a:cubicBezTo>
                    <a:cubicBezTo>
                      <a:pt x="31823" y="9736"/>
                      <a:pt x="32290" y="9006"/>
                      <a:pt x="32057" y="9006"/>
                    </a:cubicBezTo>
                    <a:cubicBezTo>
                      <a:pt x="32553" y="9006"/>
                      <a:pt x="33516" y="9736"/>
                      <a:pt x="33866" y="9853"/>
                    </a:cubicBezTo>
                    <a:cubicBezTo>
                      <a:pt x="34742" y="10115"/>
                      <a:pt x="35705" y="10349"/>
                      <a:pt x="36551" y="10349"/>
                    </a:cubicBezTo>
                    <a:cubicBezTo>
                      <a:pt x="38623" y="10349"/>
                      <a:pt x="40083" y="9502"/>
                      <a:pt x="40929" y="7664"/>
                    </a:cubicBezTo>
                    <a:cubicBezTo>
                      <a:pt x="41096" y="7144"/>
                      <a:pt x="40654" y="6683"/>
                      <a:pt x="40260" y="6683"/>
                    </a:cubicBezTo>
                    <a:cubicBezTo>
                      <a:pt x="40101" y="6683"/>
                      <a:pt x="39950" y="6758"/>
                      <a:pt x="39849" y="6934"/>
                    </a:cubicBezTo>
                    <a:cubicBezTo>
                      <a:pt x="39169" y="8545"/>
                      <a:pt x="37928" y="9116"/>
                      <a:pt x="36568" y="9116"/>
                    </a:cubicBezTo>
                    <a:cubicBezTo>
                      <a:pt x="35244" y="9116"/>
                      <a:pt x="33807" y="8574"/>
                      <a:pt x="32670" y="7926"/>
                    </a:cubicBezTo>
                    <a:cubicBezTo>
                      <a:pt x="32558" y="7864"/>
                      <a:pt x="32429" y="7828"/>
                      <a:pt x="32310" y="7828"/>
                    </a:cubicBezTo>
                    <a:cubicBezTo>
                      <a:pt x="32150" y="7828"/>
                      <a:pt x="32007" y="7893"/>
                      <a:pt x="31940" y="8043"/>
                    </a:cubicBezTo>
                    <a:cubicBezTo>
                      <a:pt x="30701" y="9216"/>
                      <a:pt x="29228" y="9800"/>
                      <a:pt x="27718" y="9800"/>
                    </a:cubicBezTo>
                    <a:cubicBezTo>
                      <a:pt x="26559" y="9800"/>
                      <a:pt x="25379" y="9457"/>
                      <a:pt x="24264" y="8773"/>
                    </a:cubicBezTo>
                    <a:cubicBezTo>
                      <a:pt x="24206" y="8714"/>
                      <a:pt x="24118" y="8685"/>
                      <a:pt x="24013" y="8685"/>
                    </a:cubicBezTo>
                    <a:cubicBezTo>
                      <a:pt x="23907" y="8685"/>
                      <a:pt x="23783" y="8714"/>
                      <a:pt x="23651" y="8773"/>
                    </a:cubicBezTo>
                    <a:cubicBezTo>
                      <a:pt x="22688" y="9313"/>
                      <a:pt x="21660" y="9553"/>
                      <a:pt x="20627" y="9553"/>
                    </a:cubicBezTo>
                    <a:cubicBezTo>
                      <a:pt x="19595" y="9553"/>
                      <a:pt x="18559" y="9313"/>
                      <a:pt x="17581" y="8889"/>
                    </a:cubicBezTo>
                    <a:cubicBezTo>
                      <a:pt x="16735" y="8510"/>
                      <a:pt x="16005" y="7664"/>
                      <a:pt x="15275" y="7430"/>
                    </a:cubicBezTo>
                    <a:cubicBezTo>
                      <a:pt x="15035" y="7372"/>
                      <a:pt x="14823" y="7350"/>
                      <a:pt x="14624" y="7350"/>
                    </a:cubicBezTo>
                    <a:cubicBezTo>
                      <a:pt x="14026" y="7350"/>
                      <a:pt x="13539" y="7547"/>
                      <a:pt x="12707" y="7547"/>
                    </a:cubicBezTo>
                    <a:cubicBezTo>
                      <a:pt x="11131" y="7547"/>
                      <a:pt x="9672" y="7051"/>
                      <a:pt x="8475" y="5971"/>
                    </a:cubicBezTo>
                    <a:cubicBezTo>
                      <a:pt x="8096" y="5591"/>
                      <a:pt x="7746" y="5008"/>
                      <a:pt x="7249" y="4628"/>
                    </a:cubicBezTo>
                    <a:cubicBezTo>
                      <a:pt x="6520" y="4015"/>
                      <a:pt x="5907" y="4395"/>
                      <a:pt x="5061" y="4132"/>
                    </a:cubicBezTo>
                    <a:cubicBezTo>
                      <a:pt x="3222" y="3665"/>
                      <a:pt x="1763" y="2206"/>
                      <a:pt x="1296" y="484"/>
                    </a:cubicBezTo>
                    <a:cubicBezTo>
                      <a:pt x="1190" y="143"/>
                      <a:pt x="951" y="1"/>
                      <a:pt x="711"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49" name="Google Shape;5049;p49"/>
              <p:cNvSpPr/>
              <p:nvPr/>
            </p:nvSpPr>
            <p:spPr>
              <a:xfrm>
                <a:off x="-1101100" y="1007975"/>
                <a:ext cx="240800" cy="124650"/>
              </a:xfrm>
              <a:custGeom>
                <a:avLst/>
                <a:gdLst/>
                <a:ahLst/>
                <a:cxnLst/>
                <a:rect l="l" t="t" r="r" b="b"/>
                <a:pathLst>
                  <a:path w="9632" h="4986" extrusionOk="0">
                    <a:moveTo>
                      <a:pt x="1" y="1"/>
                    </a:moveTo>
                    <a:lnTo>
                      <a:pt x="1" y="1"/>
                    </a:lnTo>
                    <a:cubicBezTo>
                      <a:pt x="243" y="216"/>
                      <a:pt x="2638" y="4986"/>
                      <a:pt x="6618" y="4986"/>
                    </a:cubicBezTo>
                    <a:cubicBezTo>
                      <a:pt x="6959" y="4986"/>
                      <a:pt x="7312" y="4951"/>
                      <a:pt x="7677" y="4875"/>
                    </a:cubicBezTo>
                    <a:cubicBezTo>
                      <a:pt x="9632" y="4495"/>
                      <a:pt x="8523" y="964"/>
                      <a:pt x="8406" y="351"/>
                    </a:cubicBezTo>
                    <a:lnTo>
                      <a:pt x="8406" y="351"/>
                    </a:lnTo>
                    <a:cubicBezTo>
                      <a:pt x="7799" y="380"/>
                      <a:pt x="7197" y="393"/>
                      <a:pt x="6602" y="393"/>
                    </a:cubicBezTo>
                    <a:cubicBezTo>
                      <a:pt x="4222" y="393"/>
                      <a:pt x="1962" y="188"/>
                      <a:pt x="1" y="1"/>
                    </a:cubicBezTo>
                    <a:close/>
                  </a:path>
                </a:pathLst>
              </a:custGeom>
              <a:solidFill>
                <a:srgbClr val="FFF2D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0" name="Google Shape;5050;p49"/>
              <p:cNvSpPr/>
              <p:nvPr/>
            </p:nvSpPr>
            <p:spPr>
              <a:xfrm>
                <a:off x="-1352825" y="956175"/>
                <a:ext cx="251750" cy="135250"/>
              </a:xfrm>
              <a:custGeom>
                <a:avLst/>
                <a:gdLst/>
                <a:ahLst/>
                <a:cxnLst/>
                <a:rect l="l" t="t" r="r" b="b"/>
                <a:pathLst>
                  <a:path w="10070" h="5410" extrusionOk="0">
                    <a:moveTo>
                      <a:pt x="2044" y="1"/>
                    </a:moveTo>
                    <a:cubicBezTo>
                      <a:pt x="1694" y="614"/>
                      <a:pt x="1" y="3532"/>
                      <a:pt x="1460" y="4758"/>
                    </a:cubicBezTo>
                    <a:cubicBezTo>
                      <a:pt x="2042" y="5222"/>
                      <a:pt x="2717" y="5410"/>
                      <a:pt x="3428" y="5410"/>
                    </a:cubicBezTo>
                    <a:cubicBezTo>
                      <a:pt x="6428" y="5410"/>
                      <a:pt x="10070" y="2073"/>
                      <a:pt x="10070" y="2073"/>
                    </a:cubicBezTo>
                    <a:lnTo>
                      <a:pt x="10070" y="1956"/>
                    </a:lnTo>
                    <a:cubicBezTo>
                      <a:pt x="6568" y="1460"/>
                      <a:pt x="3766" y="614"/>
                      <a:pt x="204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1" name="Google Shape;5051;p49"/>
              <p:cNvSpPr/>
              <p:nvPr/>
            </p:nvSpPr>
            <p:spPr>
              <a:xfrm>
                <a:off x="-1565575" y="1241975"/>
                <a:ext cx="859050" cy="170650"/>
              </a:xfrm>
              <a:custGeom>
                <a:avLst/>
                <a:gdLst/>
                <a:ahLst/>
                <a:cxnLst/>
                <a:rect l="l" t="t" r="r" b="b"/>
                <a:pathLst>
                  <a:path w="34362" h="6826" extrusionOk="0">
                    <a:moveTo>
                      <a:pt x="846" y="1"/>
                    </a:moveTo>
                    <a:cubicBezTo>
                      <a:pt x="311" y="1"/>
                      <a:pt x="1" y="821"/>
                      <a:pt x="602" y="1206"/>
                    </a:cubicBezTo>
                    <a:cubicBezTo>
                      <a:pt x="3024" y="3045"/>
                      <a:pt x="6322" y="4124"/>
                      <a:pt x="9241" y="5000"/>
                    </a:cubicBezTo>
                    <a:cubicBezTo>
                      <a:pt x="13664" y="6294"/>
                      <a:pt x="18252" y="6825"/>
                      <a:pt x="22867" y="6825"/>
                    </a:cubicBezTo>
                    <a:cubicBezTo>
                      <a:pt x="26474" y="6825"/>
                      <a:pt x="30097" y="6501"/>
                      <a:pt x="33669" y="5963"/>
                    </a:cubicBezTo>
                    <a:cubicBezTo>
                      <a:pt x="34362" y="5852"/>
                      <a:pt x="34186" y="4845"/>
                      <a:pt x="33440" y="4845"/>
                    </a:cubicBezTo>
                    <a:cubicBezTo>
                      <a:pt x="33401" y="4845"/>
                      <a:pt x="33361" y="4848"/>
                      <a:pt x="33318" y="4854"/>
                    </a:cubicBezTo>
                    <a:cubicBezTo>
                      <a:pt x="30069" y="5350"/>
                      <a:pt x="26758" y="5626"/>
                      <a:pt x="23450" y="5626"/>
                    </a:cubicBezTo>
                    <a:cubicBezTo>
                      <a:pt x="18587" y="5626"/>
                      <a:pt x="13732" y="5030"/>
                      <a:pt x="9095" y="3657"/>
                    </a:cubicBezTo>
                    <a:cubicBezTo>
                      <a:pt x="6322" y="2811"/>
                      <a:pt x="3520" y="1819"/>
                      <a:pt x="1215" y="126"/>
                    </a:cubicBezTo>
                    <a:cubicBezTo>
                      <a:pt x="1086" y="39"/>
                      <a:pt x="961" y="1"/>
                      <a:pt x="846"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2" name="Google Shape;5052;p49"/>
              <p:cNvSpPr/>
              <p:nvPr/>
            </p:nvSpPr>
            <p:spPr>
              <a:xfrm>
                <a:off x="-1024475" y="1259350"/>
                <a:ext cx="45250" cy="41550"/>
              </a:xfrm>
              <a:custGeom>
                <a:avLst/>
                <a:gdLst/>
                <a:ahLst/>
                <a:cxnLst/>
                <a:rect l="l" t="t" r="r" b="b"/>
                <a:pathLst>
                  <a:path w="1810" h="1662" extrusionOk="0">
                    <a:moveTo>
                      <a:pt x="913" y="0"/>
                    </a:moveTo>
                    <a:cubicBezTo>
                      <a:pt x="615" y="0"/>
                      <a:pt x="292" y="131"/>
                      <a:pt x="117" y="394"/>
                    </a:cubicBezTo>
                    <a:cubicBezTo>
                      <a:pt x="0" y="890"/>
                      <a:pt x="117" y="1386"/>
                      <a:pt x="467" y="1620"/>
                    </a:cubicBezTo>
                    <a:cubicBezTo>
                      <a:pt x="583" y="1647"/>
                      <a:pt x="698" y="1662"/>
                      <a:pt x="811" y="1662"/>
                    </a:cubicBezTo>
                    <a:cubicBezTo>
                      <a:pt x="1180" y="1662"/>
                      <a:pt x="1514" y="1504"/>
                      <a:pt x="1693" y="1124"/>
                    </a:cubicBezTo>
                    <a:cubicBezTo>
                      <a:pt x="1810" y="774"/>
                      <a:pt x="1693" y="277"/>
                      <a:pt x="1197" y="44"/>
                    </a:cubicBezTo>
                    <a:cubicBezTo>
                      <a:pt x="1109" y="15"/>
                      <a:pt x="1013" y="0"/>
                      <a:pt x="913"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3" name="Google Shape;5053;p49"/>
              <p:cNvSpPr/>
              <p:nvPr/>
            </p:nvSpPr>
            <p:spPr>
              <a:xfrm>
                <a:off x="-969750" y="1267350"/>
                <a:ext cx="63500" cy="57325"/>
              </a:xfrm>
              <a:custGeom>
                <a:avLst/>
                <a:gdLst/>
                <a:ahLst/>
                <a:cxnLst/>
                <a:rect l="l" t="t" r="r" b="b"/>
                <a:pathLst>
                  <a:path w="2540" h="2293" extrusionOk="0">
                    <a:moveTo>
                      <a:pt x="1256" y="0"/>
                    </a:moveTo>
                    <a:cubicBezTo>
                      <a:pt x="1119" y="0"/>
                      <a:pt x="980" y="23"/>
                      <a:pt x="847" y="74"/>
                    </a:cubicBezTo>
                    <a:cubicBezTo>
                      <a:pt x="234" y="191"/>
                      <a:pt x="0" y="920"/>
                      <a:pt x="117" y="1533"/>
                    </a:cubicBezTo>
                    <a:cubicBezTo>
                      <a:pt x="312" y="2045"/>
                      <a:pt x="852" y="2292"/>
                      <a:pt x="1314" y="2292"/>
                    </a:cubicBezTo>
                    <a:cubicBezTo>
                      <a:pt x="1406" y="2292"/>
                      <a:pt x="1494" y="2282"/>
                      <a:pt x="1576" y="2263"/>
                    </a:cubicBezTo>
                    <a:cubicBezTo>
                      <a:pt x="2189" y="2030"/>
                      <a:pt x="2539" y="1300"/>
                      <a:pt x="2306" y="687"/>
                    </a:cubicBezTo>
                    <a:cubicBezTo>
                      <a:pt x="2214" y="299"/>
                      <a:pt x="1748" y="0"/>
                      <a:pt x="1256" y="0"/>
                    </a:cubicBezTo>
                    <a:close/>
                  </a:path>
                </a:pathLst>
              </a:custGeom>
              <a:solidFill>
                <a:schemeClr val="accen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4" name="Google Shape;5054;p49"/>
              <p:cNvSpPr/>
              <p:nvPr/>
            </p:nvSpPr>
            <p:spPr>
              <a:xfrm>
                <a:off x="-1529950" y="409225"/>
                <a:ext cx="94725" cy="55750"/>
              </a:xfrm>
              <a:custGeom>
                <a:avLst/>
                <a:gdLst/>
                <a:ahLst/>
                <a:cxnLst/>
                <a:rect l="l" t="t" r="r" b="b"/>
                <a:pathLst>
                  <a:path w="3789" h="2230" extrusionOk="0">
                    <a:moveTo>
                      <a:pt x="241" y="1"/>
                    </a:moveTo>
                    <a:cubicBezTo>
                      <a:pt x="1" y="1"/>
                      <a:pt x="788" y="2230"/>
                      <a:pt x="2968" y="2230"/>
                    </a:cubicBezTo>
                    <a:cubicBezTo>
                      <a:pt x="3153" y="2230"/>
                      <a:pt x="3349" y="2214"/>
                      <a:pt x="3555" y="2179"/>
                    </a:cubicBezTo>
                    <a:lnTo>
                      <a:pt x="3788" y="223"/>
                    </a:lnTo>
                    <a:lnTo>
                      <a:pt x="3788" y="223"/>
                    </a:lnTo>
                    <a:cubicBezTo>
                      <a:pt x="3788" y="223"/>
                      <a:pt x="2869" y="787"/>
                      <a:pt x="1889" y="787"/>
                    </a:cubicBezTo>
                    <a:cubicBezTo>
                      <a:pt x="1356" y="787"/>
                      <a:pt x="805" y="620"/>
                      <a:pt x="373" y="106"/>
                    </a:cubicBezTo>
                    <a:cubicBezTo>
                      <a:pt x="315" y="33"/>
                      <a:pt x="271" y="1"/>
                      <a:pt x="241"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5" name="Google Shape;5055;p49"/>
              <p:cNvSpPr/>
              <p:nvPr/>
            </p:nvSpPr>
            <p:spPr>
              <a:xfrm>
                <a:off x="-614425" y="533725"/>
                <a:ext cx="101575" cy="56425"/>
              </a:xfrm>
              <a:custGeom>
                <a:avLst/>
                <a:gdLst/>
                <a:ahLst/>
                <a:cxnLst/>
                <a:rect l="l" t="t" r="r" b="b"/>
                <a:pathLst>
                  <a:path w="4063" h="2257" extrusionOk="0">
                    <a:moveTo>
                      <a:pt x="497" y="0"/>
                    </a:moveTo>
                    <a:lnTo>
                      <a:pt x="0" y="1956"/>
                    </a:lnTo>
                    <a:cubicBezTo>
                      <a:pt x="482" y="2171"/>
                      <a:pt x="936" y="2257"/>
                      <a:pt x="1351" y="2257"/>
                    </a:cubicBezTo>
                    <a:cubicBezTo>
                      <a:pt x="3016" y="2257"/>
                      <a:pt x="4062" y="875"/>
                      <a:pt x="3825" y="875"/>
                    </a:cubicBezTo>
                    <a:cubicBezTo>
                      <a:pt x="3792" y="875"/>
                      <a:pt x="3734" y="902"/>
                      <a:pt x="3649" y="964"/>
                    </a:cubicBezTo>
                    <a:cubicBezTo>
                      <a:pt x="3330" y="1164"/>
                      <a:pt x="3011" y="1244"/>
                      <a:pt x="2705" y="1244"/>
                    </a:cubicBezTo>
                    <a:cubicBezTo>
                      <a:pt x="1499" y="1244"/>
                      <a:pt x="497" y="0"/>
                      <a:pt x="497"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6" name="Google Shape;5056;p49"/>
              <p:cNvSpPr/>
              <p:nvPr/>
            </p:nvSpPr>
            <p:spPr>
              <a:xfrm>
                <a:off x="-1547625" y="560725"/>
                <a:ext cx="88300" cy="88300"/>
              </a:xfrm>
              <a:custGeom>
                <a:avLst/>
                <a:gdLst/>
                <a:ahLst/>
                <a:cxnLst/>
                <a:rect l="l" t="t" r="r" b="b"/>
                <a:pathLst>
                  <a:path w="3532" h="3532" extrusionOk="0">
                    <a:moveTo>
                      <a:pt x="1810" y="0"/>
                    </a:moveTo>
                    <a:cubicBezTo>
                      <a:pt x="847" y="0"/>
                      <a:pt x="1" y="730"/>
                      <a:pt x="1" y="1722"/>
                    </a:cubicBezTo>
                    <a:cubicBezTo>
                      <a:pt x="1" y="2685"/>
                      <a:pt x="847" y="3532"/>
                      <a:pt x="1810" y="3532"/>
                    </a:cubicBezTo>
                    <a:cubicBezTo>
                      <a:pt x="2802" y="3532"/>
                      <a:pt x="3532" y="2685"/>
                      <a:pt x="3532" y="1722"/>
                    </a:cubicBezTo>
                    <a:cubicBezTo>
                      <a:pt x="3532" y="730"/>
                      <a:pt x="2802" y="0"/>
                      <a:pt x="1810" y="0"/>
                    </a:cubicBez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7" name="Google Shape;5057;p49"/>
              <p:cNvSpPr/>
              <p:nvPr/>
            </p:nvSpPr>
            <p:spPr>
              <a:xfrm>
                <a:off x="-666225" y="685475"/>
                <a:ext cx="85375" cy="88325"/>
              </a:xfrm>
              <a:custGeom>
                <a:avLst/>
                <a:gdLst/>
                <a:ahLst/>
                <a:cxnLst/>
                <a:rect l="l" t="t" r="r" b="b"/>
                <a:pathLst>
                  <a:path w="3415" h="3533" extrusionOk="0">
                    <a:moveTo>
                      <a:pt x="1722" y="1"/>
                    </a:moveTo>
                    <a:cubicBezTo>
                      <a:pt x="730" y="1"/>
                      <a:pt x="0" y="731"/>
                      <a:pt x="0" y="1723"/>
                    </a:cubicBezTo>
                    <a:cubicBezTo>
                      <a:pt x="0" y="2686"/>
                      <a:pt x="730" y="3532"/>
                      <a:pt x="1722" y="3532"/>
                    </a:cubicBezTo>
                    <a:cubicBezTo>
                      <a:pt x="2685" y="3532"/>
                      <a:pt x="3415" y="2686"/>
                      <a:pt x="3415" y="1723"/>
                    </a:cubicBezTo>
                    <a:cubicBezTo>
                      <a:pt x="3415" y="731"/>
                      <a:pt x="2685" y="1"/>
                      <a:pt x="1722" y="1"/>
                    </a:cubicBezTo>
                    <a:close/>
                  </a:path>
                </a:pathLst>
              </a:custGeom>
              <a:solidFill>
                <a:srgbClr val="FEFEFE"/>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58" name="Google Shape;5058;p49"/>
              <p:cNvSpPr/>
              <p:nvPr/>
            </p:nvSpPr>
            <p:spPr>
              <a:xfrm>
                <a:off x="-711475" y="-104700"/>
                <a:ext cx="84675" cy="88300"/>
              </a:xfrm>
              <a:custGeom>
                <a:avLst/>
                <a:gdLst/>
                <a:ahLst/>
                <a:cxnLst/>
                <a:rect l="l" t="t" r="r" b="b"/>
                <a:pathLst>
                  <a:path w="3387" h="3532" extrusionOk="0">
                    <a:moveTo>
                      <a:pt x="1693" y="0"/>
                    </a:moveTo>
                    <a:cubicBezTo>
                      <a:pt x="730" y="0"/>
                      <a:pt x="1" y="730"/>
                      <a:pt x="1" y="1693"/>
                    </a:cubicBezTo>
                    <a:cubicBezTo>
                      <a:pt x="1" y="2685"/>
                      <a:pt x="730" y="3532"/>
                      <a:pt x="1693" y="3532"/>
                    </a:cubicBezTo>
                    <a:cubicBezTo>
                      <a:pt x="2657" y="3532"/>
                      <a:pt x="3386" y="2685"/>
                      <a:pt x="3386" y="1693"/>
                    </a:cubicBezTo>
                    <a:cubicBezTo>
                      <a:pt x="3386" y="730"/>
                      <a:pt x="2657" y="0"/>
                      <a:pt x="169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5059" name="Google Shape;5059;p49"/>
            <p:cNvSpPr/>
            <p:nvPr/>
          </p:nvSpPr>
          <p:spPr>
            <a:xfrm>
              <a:off x="7589050" y="2522900"/>
              <a:ext cx="45250" cy="41750"/>
            </a:xfrm>
            <a:custGeom>
              <a:avLst/>
              <a:gdLst/>
              <a:ahLst/>
              <a:cxnLst/>
              <a:rect l="l" t="t" r="r" b="b"/>
              <a:pathLst>
                <a:path w="1810" h="1670" extrusionOk="0">
                  <a:moveTo>
                    <a:pt x="856" y="0"/>
                  </a:moveTo>
                  <a:cubicBezTo>
                    <a:pt x="545" y="0"/>
                    <a:pt x="272" y="156"/>
                    <a:pt x="117" y="467"/>
                  </a:cubicBezTo>
                  <a:cubicBezTo>
                    <a:pt x="0" y="847"/>
                    <a:pt x="117" y="1343"/>
                    <a:pt x="613" y="1576"/>
                  </a:cubicBezTo>
                  <a:cubicBezTo>
                    <a:pt x="710" y="1641"/>
                    <a:pt x="818" y="1670"/>
                    <a:pt x="928" y="1670"/>
                  </a:cubicBezTo>
                  <a:cubicBezTo>
                    <a:pt x="1217" y="1670"/>
                    <a:pt x="1524" y="1472"/>
                    <a:pt x="1693" y="1197"/>
                  </a:cubicBezTo>
                  <a:cubicBezTo>
                    <a:pt x="1810" y="730"/>
                    <a:pt x="1693" y="234"/>
                    <a:pt x="1343" y="117"/>
                  </a:cubicBezTo>
                  <a:cubicBezTo>
                    <a:pt x="1177" y="39"/>
                    <a:pt x="1012" y="0"/>
                    <a:pt x="856"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0" name="Google Shape;5060;p49"/>
            <p:cNvSpPr/>
            <p:nvPr/>
          </p:nvSpPr>
          <p:spPr>
            <a:xfrm>
              <a:off x="7643750" y="2529825"/>
              <a:ext cx="63525" cy="58675"/>
            </a:xfrm>
            <a:custGeom>
              <a:avLst/>
              <a:gdLst/>
              <a:ahLst/>
              <a:cxnLst/>
              <a:rect l="l" t="t" r="r" b="b"/>
              <a:pathLst>
                <a:path w="2541" h="2347" extrusionOk="0">
                  <a:moveTo>
                    <a:pt x="1305" y="1"/>
                  </a:moveTo>
                  <a:cubicBezTo>
                    <a:pt x="1185" y="1"/>
                    <a:pt x="1069" y="24"/>
                    <a:pt x="964" y="74"/>
                  </a:cubicBezTo>
                  <a:cubicBezTo>
                    <a:pt x="351" y="336"/>
                    <a:pt x="1" y="920"/>
                    <a:pt x="234" y="1533"/>
                  </a:cubicBezTo>
                  <a:cubicBezTo>
                    <a:pt x="325" y="2011"/>
                    <a:pt x="789" y="2347"/>
                    <a:pt x="1280" y="2347"/>
                  </a:cubicBezTo>
                  <a:cubicBezTo>
                    <a:pt x="1418" y="2347"/>
                    <a:pt x="1559" y="2320"/>
                    <a:pt x="1694" y="2262"/>
                  </a:cubicBezTo>
                  <a:cubicBezTo>
                    <a:pt x="2307" y="2029"/>
                    <a:pt x="2540" y="1416"/>
                    <a:pt x="2423" y="803"/>
                  </a:cubicBezTo>
                  <a:cubicBezTo>
                    <a:pt x="2239" y="320"/>
                    <a:pt x="1748" y="1"/>
                    <a:pt x="1305"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061" name="Google Shape;5061;p49"/>
          <p:cNvGrpSpPr/>
          <p:nvPr/>
        </p:nvGrpSpPr>
        <p:grpSpPr>
          <a:xfrm rot="-581103">
            <a:off x="3032928" y="3397901"/>
            <a:ext cx="1133019" cy="1654592"/>
            <a:chOff x="-5487625" y="2629100"/>
            <a:chExt cx="1613975" cy="2356950"/>
          </a:xfrm>
        </p:grpSpPr>
        <p:sp>
          <p:nvSpPr>
            <p:cNvPr id="5062" name="Google Shape;5062;p49"/>
            <p:cNvSpPr/>
            <p:nvPr/>
          </p:nvSpPr>
          <p:spPr>
            <a:xfrm>
              <a:off x="-5427075" y="2665575"/>
              <a:ext cx="1553425" cy="2320475"/>
            </a:xfrm>
            <a:custGeom>
              <a:avLst/>
              <a:gdLst/>
              <a:ahLst/>
              <a:cxnLst/>
              <a:rect l="l" t="t" r="r" b="b"/>
              <a:pathLst>
                <a:path w="62137" h="92819" extrusionOk="0">
                  <a:moveTo>
                    <a:pt x="33644" y="0"/>
                  </a:moveTo>
                  <a:cubicBezTo>
                    <a:pt x="15953" y="0"/>
                    <a:pt x="10162" y="16742"/>
                    <a:pt x="9486" y="22829"/>
                  </a:cubicBezTo>
                  <a:cubicBezTo>
                    <a:pt x="9253" y="25397"/>
                    <a:pt x="7793" y="38151"/>
                    <a:pt x="20810" y="46293"/>
                  </a:cubicBezTo>
                  <a:lnTo>
                    <a:pt x="20693" y="46293"/>
                  </a:lnTo>
                  <a:cubicBezTo>
                    <a:pt x="20314" y="46060"/>
                    <a:pt x="16899" y="44367"/>
                    <a:pt x="13397" y="42908"/>
                  </a:cubicBezTo>
                  <a:cubicBezTo>
                    <a:pt x="13397" y="42529"/>
                    <a:pt x="13251" y="42295"/>
                    <a:pt x="13017" y="42295"/>
                  </a:cubicBezTo>
                  <a:cubicBezTo>
                    <a:pt x="12405" y="42032"/>
                    <a:pt x="11792" y="41916"/>
                    <a:pt x="11062" y="41916"/>
                  </a:cubicBezTo>
                  <a:cubicBezTo>
                    <a:pt x="9865" y="41449"/>
                    <a:pt x="8640" y="40953"/>
                    <a:pt x="7677" y="40719"/>
                  </a:cubicBezTo>
                  <a:cubicBezTo>
                    <a:pt x="7141" y="40598"/>
                    <a:pt x="6562" y="40527"/>
                    <a:pt x="5973" y="40527"/>
                  </a:cubicBezTo>
                  <a:cubicBezTo>
                    <a:pt x="4154" y="40527"/>
                    <a:pt x="2241" y="41201"/>
                    <a:pt x="1227" y="43141"/>
                  </a:cubicBezTo>
                  <a:cubicBezTo>
                    <a:pt x="1" y="45564"/>
                    <a:pt x="847" y="48249"/>
                    <a:pt x="3299" y="51051"/>
                  </a:cubicBezTo>
                  <a:cubicBezTo>
                    <a:pt x="3415" y="51167"/>
                    <a:pt x="3532" y="51284"/>
                    <a:pt x="3649" y="51518"/>
                  </a:cubicBezTo>
                  <a:cubicBezTo>
                    <a:pt x="3766" y="52014"/>
                    <a:pt x="4028" y="52627"/>
                    <a:pt x="4379" y="53123"/>
                  </a:cubicBezTo>
                  <a:cubicBezTo>
                    <a:pt x="4497" y="53281"/>
                    <a:pt x="4657" y="53344"/>
                    <a:pt x="4822" y="53344"/>
                  </a:cubicBezTo>
                  <a:cubicBezTo>
                    <a:pt x="5021" y="53344"/>
                    <a:pt x="5227" y="53251"/>
                    <a:pt x="5371" y="53123"/>
                  </a:cubicBezTo>
                  <a:cubicBezTo>
                    <a:pt x="8406" y="55779"/>
                    <a:pt x="12784" y="58960"/>
                    <a:pt x="13134" y="59310"/>
                  </a:cubicBezTo>
                  <a:lnTo>
                    <a:pt x="5838" y="72823"/>
                  </a:lnTo>
                  <a:cubicBezTo>
                    <a:pt x="6947" y="73669"/>
                    <a:pt x="8027" y="74632"/>
                    <a:pt x="9253" y="75362"/>
                  </a:cubicBezTo>
                  <a:cubicBezTo>
                    <a:pt x="9136" y="75858"/>
                    <a:pt x="9019" y="76471"/>
                    <a:pt x="8873" y="76938"/>
                  </a:cubicBezTo>
                  <a:cubicBezTo>
                    <a:pt x="8640" y="76938"/>
                    <a:pt x="8406" y="77055"/>
                    <a:pt x="8289" y="77317"/>
                  </a:cubicBezTo>
                  <a:cubicBezTo>
                    <a:pt x="8143" y="78164"/>
                    <a:pt x="8143" y="79010"/>
                    <a:pt x="8289" y="79856"/>
                  </a:cubicBezTo>
                  <a:cubicBezTo>
                    <a:pt x="8027" y="81432"/>
                    <a:pt x="7910" y="82775"/>
                    <a:pt x="8027" y="83388"/>
                  </a:cubicBezTo>
                  <a:cubicBezTo>
                    <a:pt x="8523" y="87036"/>
                    <a:pt x="9982" y="88145"/>
                    <a:pt x="11558" y="88991"/>
                  </a:cubicBezTo>
                  <a:cubicBezTo>
                    <a:pt x="12128" y="89237"/>
                    <a:pt x="12988" y="89413"/>
                    <a:pt x="13981" y="89413"/>
                  </a:cubicBezTo>
                  <a:cubicBezTo>
                    <a:pt x="15940" y="89413"/>
                    <a:pt x="18415" y="88728"/>
                    <a:pt x="20197" y="86540"/>
                  </a:cubicBezTo>
                  <a:cubicBezTo>
                    <a:pt x="20314" y="86423"/>
                    <a:pt x="20547" y="86190"/>
                    <a:pt x="20693" y="85956"/>
                  </a:cubicBezTo>
                  <a:cubicBezTo>
                    <a:pt x="21277" y="85694"/>
                    <a:pt x="21890" y="85343"/>
                    <a:pt x="22269" y="84847"/>
                  </a:cubicBezTo>
                  <a:cubicBezTo>
                    <a:pt x="22619" y="84497"/>
                    <a:pt x="22386" y="84118"/>
                    <a:pt x="22006" y="83884"/>
                  </a:cubicBezTo>
                  <a:cubicBezTo>
                    <a:pt x="22619" y="83038"/>
                    <a:pt x="23115" y="82045"/>
                    <a:pt x="23612" y="81199"/>
                  </a:cubicBezTo>
                  <a:cubicBezTo>
                    <a:pt x="25655" y="81578"/>
                    <a:pt x="27610" y="81812"/>
                    <a:pt x="29565" y="81929"/>
                  </a:cubicBezTo>
                  <a:cubicBezTo>
                    <a:pt x="29799" y="82892"/>
                    <a:pt x="30032" y="84001"/>
                    <a:pt x="30412" y="85081"/>
                  </a:cubicBezTo>
                  <a:cubicBezTo>
                    <a:pt x="30032" y="85227"/>
                    <a:pt x="29799" y="85577"/>
                    <a:pt x="30032" y="85956"/>
                  </a:cubicBezTo>
                  <a:cubicBezTo>
                    <a:pt x="30295" y="86423"/>
                    <a:pt x="30645" y="86919"/>
                    <a:pt x="31025" y="87270"/>
                  </a:cubicBezTo>
                  <a:cubicBezTo>
                    <a:pt x="31141" y="87532"/>
                    <a:pt x="31258" y="87882"/>
                    <a:pt x="31375" y="88145"/>
                  </a:cubicBezTo>
                  <a:cubicBezTo>
                    <a:pt x="32897" y="91576"/>
                    <a:pt x="36381" y="92818"/>
                    <a:pt x="38358" y="92818"/>
                  </a:cubicBezTo>
                  <a:cubicBezTo>
                    <a:pt x="38617" y="92818"/>
                    <a:pt x="38851" y="92797"/>
                    <a:pt x="39051" y="92756"/>
                  </a:cubicBezTo>
                  <a:cubicBezTo>
                    <a:pt x="40860" y="92523"/>
                    <a:pt x="42582" y="91910"/>
                    <a:pt x="44041" y="88495"/>
                  </a:cubicBezTo>
                  <a:cubicBezTo>
                    <a:pt x="44275" y="87882"/>
                    <a:pt x="44508" y="86803"/>
                    <a:pt x="44625" y="85227"/>
                  </a:cubicBezTo>
                  <a:cubicBezTo>
                    <a:pt x="45121" y="84497"/>
                    <a:pt x="45501" y="83505"/>
                    <a:pt x="45501" y="82542"/>
                  </a:cubicBezTo>
                  <a:cubicBezTo>
                    <a:pt x="45617" y="82162"/>
                    <a:pt x="45238" y="82045"/>
                    <a:pt x="45004" y="82045"/>
                  </a:cubicBezTo>
                  <a:lnTo>
                    <a:pt x="45004" y="80966"/>
                  </a:lnTo>
                  <a:cubicBezTo>
                    <a:pt x="47806" y="80353"/>
                    <a:pt x="49499" y="79856"/>
                    <a:pt x="49499" y="79856"/>
                  </a:cubicBezTo>
                  <a:lnTo>
                    <a:pt x="45617" y="63921"/>
                  </a:lnTo>
                  <a:cubicBezTo>
                    <a:pt x="46084" y="63805"/>
                    <a:pt x="51075" y="61878"/>
                    <a:pt x="54840" y="60156"/>
                  </a:cubicBezTo>
                  <a:cubicBezTo>
                    <a:pt x="54931" y="60320"/>
                    <a:pt x="55146" y="60472"/>
                    <a:pt x="55359" y="60472"/>
                  </a:cubicBezTo>
                  <a:cubicBezTo>
                    <a:pt x="55488" y="60472"/>
                    <a:pt x="55616" y="60416"/>
                    <a:pt x="55715" y="60273"/>
                  </a:cubicBezTo>
                  <a:cubicBezTo>
                    <a:pt x="56182" y="59923"/>
                    <a:pt x="56562" y="59544"/>
                    <a:pt x="56795" y="59077"/>
                  </a:cubicBezTo>
                  <a:cubicBezTo>
                    <a:pt x="57029" y="58960"/>
                    <a:pt x="57291" y="58814"/>
                    <a:pt x="57408" y="58697"/>
                  </a:cubicBezTo>
                  <a:cubicBezTo>
                    <a:pt x="60560" y="56625"/>
                    <a:pt x="62136" y="54319"/>
                    <a:pt x="61669" y="51518"/>
                  </a:cubicBezTo>
                  <a:cubicBezTo>
                    <a:pt x="61056" y="48862"/>
                    <a:pt x="58371" y="47636"/>
                    <a:pt x="56066" y="47519"/>
                  </a:cubicBezTo>
                  <a:cubicBezTo>
                    <a:pt x="55102" y="47519"/>
                    <a:pt x="53760" y="47519"/>
                    <a:pt x="52417" y="47753"/>
                  </a:cubicBezTo>
                  <a:cubicBezTo>
                    <a:pt x="51969" y="47582"/>
                    <a:pt x="51458" y="47473"/>
                    <a:pt x="50975" y="47473"/>
                  </a:cubicBezTo>
                  <a:cubicBezTo>
                    <a:pt x="50799" y="47473"/>
                    <a:pt x="50626" y="47488"/>
                    <a:pt x="50462" y="47519"/>
                  </a:cubicBezTo>
                  <a:cubicBezTo>
                    <a:pt x="50112" y="47519"/>
                    <a:pt x="49878" y="47753"/>
                    <a:pt x="49878" y="48015"/>
                  </a:cubicBezTo>
                  <a:cubicBezTo>
                    <a:pt x="46084" y="48482"/>
                    <a:pt x="42436" y="49212"/>
                    <a:pt x="41969" y="49329"/>
                  </a:cubicBezTo>
                  <a:cubicBezTo>
                    <a:pt x="56678" y="45097"/>
                    <a:pt x="58867" y="32314"/>
                    <a:pt x="59218" y="29775"/>
                  </a:cubicBezTo>
                  <a:cubicBezTo>
                    <a:pt x="60443" y="23325"/>
                    <a:pt x="59101" y="3245"/>
                    <a:pt x="38058" y="327"/>
                  </a:cubicBezTo>
                  <a:cubicBezTo>
                    <a:pt x="36511" y="105"/>
                    <a:pt x="35040" y="0"/>
                    <a:pt x="33644"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3" name="Google Shape;5063;p49"/>
            <p:cNvSpPr/>
            <p:nvPr/>
          </p:nvSpPr>
          <p:spPr>
            <a:xfrm>
              <a:off x="-5487625" y="2629100"/>
              <a:ext cx="1553400" cy="2320475"/>
            </a:xfrm>
            <a:custGeom>
              <a:avLst/>
              <a:gdLst/>
              <a:ahLst/>
              <a:cxnLst/>
              <a:rect l="l" t="t" r="r" b="b"/>
              <a:pathLst>
                <a:path w="62136" h="92819" extrusionOk="0">
                  <a:moveTo>
                    <a:pt x="33644" y="0"/>
                  </a:moveTo>
                  <a:cubicBezTo>
                    <a:pt x="15953" y="0"/>
                    <a:pt x="10162" y="16742"/>
                    <a:pt x="9486" y="22828"/>
                  </a:cubicBezTo>
                  <a:cubicBezTo>
                    <a:pt x="9252" y="25397"/>
                    <a:pt x="7793" y="38151"/>
                    <a:pt x="20780" y="46293"/>
                  </a:cubicBezTo>
                  <a:cubicBezTo>
                    <a:pt x="20430" y="46176"/>
                    <a:pt x="11791" y="41682"/>
                    <a:pt x="7793" y="40719"/>
                  </a:cubicBezTo>
                  <a:cubicBezTo>
                    <a:pt x="7222" y="40597"/>
                    <a:pt x="6616" y="40527"/>
                    <a:pt x="6007" y="40527"/>
                  </a:cubicBezTo>
                  <a:cubicBezTo>
                    <a:pt x="4126" y="40527"/>
                    <a:pt x="2218" y="41201"/>
                    <a:pt x="1226" y="43141"/>
                  </a:cubicBezTo>
                  <a:cubicBezTo>
                    <a:pt x="0" y="45564"/>
                    <a:pt x="847" y="48249"/>
                    <a:pt x="3269" y="51050"/>
                  </a:cubicBezTo>
                  <a:cubicBezTo>
                    <a:pt x="5837" y="53969"/>
                    <a:pt x="13251" y="59310"/>
                    <a:pt x="13251" y="59310"/>
                  </a:cubicBezTo>
                  <a:cubicBezTo>
                    <a:pt x="13251" y="59310"/>
                    <a:pt x="7530" y="79739"/>
                    <a:pt x="8026" y="83388"/>
                  </a:cubicBezTo>
                  <a:cubicBezTo>
                    <a:pt x="8523" y="87036"/>
                    <a:pt x="9982" y="88145"/>
                    <a:pt x="11675" y="88991"/>
                  </a:cubicBezTo>
                  <a:cubicBezTo>
                    <a:pt x="12205" y="89237"/>
                    <a:pt x="13039" y="89413"/>
                    <a:pt x="14015" y="89413"/>
                  </a:cubicBezTo>
                  <a:cubicBezTo>
                    <a:pt x="15940" y="89413"/>
                    <a:pt x="18415" y="88728"/>
                    <a:pt x="20197" y="86540"/>
                  </a:cubicBezTo>
                  <a:cubicBezTo>
                    <a:pt x="22823" y="83422"/>
                    <a:pt x="24765" y="78278"/>
                    <a:pt x="25993" y="78278"/>
                  </a:cubicBezTo>
                  <a:cubicBezTo>
                    <a:pt x="26007" y="78278"/>
                    <a:pt x="26020" y="78279"/>
                    <a:pt x="26034" y="78280"/>
                  </a:cubicBezTo>
                  <a:lnTo>
                    <a:pt x="27113" y="78280"/>
                  </a:lnTo>
                  <a:lnTo>
                    <a:pt x="28223" y="78514"/>
                  </a:lnTo>
                  <a:cubicBezTo>
                    <a:pt x="29302" y="78776"/>
                    <a:pt x="29799" y="84351"/>
                    <a:pt x="31491" y="88145"/>
                  </a:cubicBezTo>
                  <a:cubicBezTo>
                    <a:pt x="32884" y="91576"/>
                    <a:pt x="36376" y="92818"/>
                    <a:pt x="38337" y="92818"/>
                  </a:cubicBezTo>
                  <a:cubicBezTo>
                    <a:pt x="38594" y="92818"/>
                    <a:pt x="38825" y="92797"/>
                    <a:pt x="39021" y="92756"/>
                  </a:cubicBezTo>
                  <a:cubicBezTo>
                    <a:pt x="40860" y="92523"/>
                    <a:pt x="42552" y="91910"/>
                    <a:pt x="44012" y="88495"/>
                  </a:cubicBezTo>
                  <a:cubicBezTo>
                    <a:pt x="45471" y="85080"/>
                    <a:pt x="45734" y="63921"/>
                    <a:pt x="45734" y="63921"/>
                  </a:cubicBezTo>
                  <a:cubicBezTo>
                    <a:pt x="45734" y="63921"/>
                    <a:pt x="54227" y="60769"/>
                    <a:pt x="57408" y="58697"/>
                  </a:cubicBezTo>
                  <a:cubicBezTo>
                    <a:pt x="60560" y="56625"/>
                    <a:pt x="62136" y="54319"/>
                    <a:pt x="61640" y="51517"/>
                  </a:cubicBezTo>
                  <a:cubicBezTo>
                    <a:pt x="61173" y="48861"/>
                    <a:pt x="58371" y="47636"/>
                    <a:pt x="56065" y="47519"/>
                  </a:cubicBezTo>
                  <a:cubicBezTo>
                    <a:pt x="55936" y="47515"/>
                    <a:pt x="55801" y="47514"/>
                    <a:pt x="55662" y="47514"/>
                  </a:cubicBezTo>
                  <a:cubicBezTo>
                    <a:pt x="51337" y="47514"/>
                    <a:pt x="42420" y="49215"/>
                    <a:pt x="41940" y="49328"/>
                  </a:cubicBezTo>
                  <a:cubicBezTo>
                    <a:pt x="56795" y="45097"/>
                    <a:pt x="58867" y="32313"/>
                    <a:pt x="59334" y="29774"/>
                  </a:cubicBezTo>
                  <a:cubicBezTo>
                    <a:pt x="60443" y="23324"/>
                    <a:pt x="59217" y="3245"/>
                    <a:pt x="38058" y="326"/>
                  </a:cubicBezTo>
                  <a:cubicBezTo>
                    <a:pt x="36510" y="104"/>
                    <a:pt x="35040" y="0"/>
                    <a:pt x="33644"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4" name="Google Shape;5064;p49"/>
            <p:cNvSpPr/>
            <p:nvPr/>
          </p:nvSpPr>
          <p:spPr>
            <a:xfrm>
              <a:off x="-5071000" y="3226700"/>
              <a:ext cx="175850" cy="168650"/>
            </a:xfrm>
            <a:custGeom>
              <a:avLst/>
              <a:gdLst/>
              <a:ahLst/>
              <a:cxnLst/>
              <a:rect l="l" t="t" r="r" b="b"/>
              <a:pathLst>
                <a:path w="7034" h="6746" extrusionOk="0">
                  <a:moveTo>
                    <a:pt x="3544" y="0"/>
                  </a:moveTo>
                  <a:cubicBezTo>
                    <a:pt x="1909" y="0"/>
                    <a:pt x="447" y="1268"/>
                    <a:pt x="234" y="2952"/>
                  </a:cubicBezTo>
                  <a:cubicBezTo>
                    <a:pt x="0" y="4761"/>
                    <a:pt x="1197" y="6454"/>
                    <a:pt x="3035" y="6717"/>
                  </a:cubicBezTo>
                  <a:cubicBezTo>
                    <a:pt x="3184" y="6736"/>
                    <a:pt x="3332" y="6745"/>
                    <a:pt x="3478" y="6745"/>
                  </a:cubicBezTo>
                  <a:cubicBezTo>
                    <a:pt x="5117" y="6745"/>
                    <a:pt x="6586" y="5576"/>
                    <a:pt x="6800" y="3915"/>
                  </a:cubicBezTo>
                  <a:cubicBezTo>
                    <a:pt x="7034" y="2076"/>
                    <a:pt x="5837" y="384"/>
                    <a:pt x="3999" y="33"/>
                  </a:cubicBezTo>
                  <a:cubicBezTo>
                    <a:pt x="3846" y="11"/>
                    <a:pt x="3694" y="0"/>
                    <a:pt x="3544"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5" name="Google Shape;5065;p49"/>
            <p:cNvSpPr/>
            <p:nvPr/>
          </p:nvSpPr>
          <p:spPr>
            <a:xfrm>
              <a:off x="-5195775" y="3396800"/>
              <a:ext cx="176600" cy="165650"/>
            </a:xfrm>
            <a:custGeom>
              <a:avLst/>
              <a:gdLst/>
              <a:ahLst/>
              <a:cxnLst/>
              <a:rect l="l" t="t" r="r" b="b"/>
              <a:pathLst>
                <a:path w="7064" h="6626" extrusionOk="0">
                  <a:moveTo>
                    <a:pt x="3549" y="0"/>
                  </a:moveTo>
                  <a:cubicBezTo>
                    <a:pt x="1917" y="0"/>
                    <a:pt x="475" y="1146"/>
                    <a:pt x="234" y="2831"/>
                  </a:cubicBezTo>
                  <a:cubicBezTo>
                    <a:pt x="1" y="4641"/>
                    <a:pt x="1226" y="6363"/>
                    <a:pt x="3036" y="6596"/>
                  </a:cubicBezTo>
                  <a:cubicBezTo>
                    <a:pt x="3189" y="6616"/>
                    <a:pt x="3342" y="6625"/>
                    <a:pt x="3493" y="6625"/>
                  </a:cubicBezTo>
                  <a:cubicBezTo>
                    <a:pt x="5147" y="6625"/>
                    <a:pt x="6587" y="5479"/>
                    <a:pt x="6801" y="3794"/>
                  </a:cubicBezTo>
                  <a:cubicBezTo>
                    <a:pt x="7063" y="1985"/>
                    <a:pt x="5838" y="263"/>
                    <a:pt x="3999" y="29"/>
                  </a:cubicBezTo>
                  <a:cubicBezTo>
                    <a:pt x="3848" y="10"/>
                    <a:pt x="3697" y="0"/>
                    <a:pt x="3549" y="0"/>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6" name="Google Shape;5066;p49"/>
            <p:cNvSpPr/>
            <p:nvPr/>
          </p:nvSpPr>
          <p:spPr>
            <a:xfrm>
              <a:off x="-4390275" y="3323825"/>
              <a:ext cx="176600" cy="166350"/>
            </a:xfrm>
            <a:custGeom>
              <a:avLst/>
              <a:gdLst/>
              <a:ahLst/>
              <a:cxnLst/>
              <a:rect l="l" t="t" r="r" b="b"/>
              <a:pathLst>
                <a:path w="7064" h="6654" extrusionOk="0">
                  <a:moveTo>
                    <a:pt x="3571" y="1"/>
                  </a:moveTo>
                  <a:cubicBezTo>
                    <a:pt x="1917" y="1"/>
                    <a:pt x="475" y="1147"/>
                    <a:pt x="234" y="2832"/>
                  </a:cubicBezTo>
                  <a:cubicBezTo>
                    <a:pt x="1" y="4641"/>
                    <a:pt x="1227" y="6363"/>
                    <a:pt x="3036" y="6597"/>
                  </a:cubicBezTo>
                  <a:cubicBezTo>
                    <a:pt x="3237" y="6635"/>
                    <a:pt x="3437" y="6653"/>
                    <a:pt x="3632" y="6653"/>
                  </a:cubicBezTo>
                  <a:cubicBezTo>
                    <a:pt x="5228" y="6653"/>
                    <a:pt x="6593" y="5432"/>
                    <a:pt x="6801" y="3795"/>
                  </a:cubicBezTo>
                  <a:cubicBezTo>
                    <a:pt x="7064" y="1985"/>
                    <a:pt x="5838" y="263"/>
                    <a:pt x="4029" y="30"/>
                  </a:cubicBezTo>
                  <a:cubicBezTo>
                    <a:pt x="3875" y="10"/>
                    <a:pt x="3722" y="1"/>
                    <a:pt x="3571"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7" name="Google Shape;5067;p49"/>
            <p:cNvSpPr/>
            <p:nvPr/>
          </p:nvSpPr>
          <p:spPr>
            <a:xfrm>
              <a:off x="-4317300" y="3518550"/>
              <a:ext cx="179525" cy="168650"/>
            </a:xfrm>
            <a:custGeom>
              <a:avLst/>
              <a:gdLst/>
              <a:ahLst/>
              <a:cxnLst/>
              <a:rect l="l" t="t" r="r" b="b"/>
              <a:pathLst>
                <a:path w="7181" h="6746" extrusionOk="0">
                  <a:moveTo>
                    <a:pt x="3567" y="1"/>
                  </a:moveTo>
                  <a:cubicBezTo>
                    <a:pt x="1914" y="1"/>
                    <a:pt x="475" y="1268"/>
                    <a:pt x="234" y="2952"/>
                  </a:cubicBezTo>
                  <a:cubicBezTo>
                    <a:pt x="1" y="4761"/>
                    <a:pt x="1226" y="6454"/>
                    <a:pt x="3036" y="6717"/>
                  </a:cubicBezTo>
                  <a:cubicBezTo>
                    <a:pt x="3187" y="6736"/>
                    <a:pt x="3336" y="6745"/>
                    <a:pt x="3485" y="6745"/>
                  </a:cubicBezTo>
                  <a:cubicBezTo>
                    <a:pt x="5142" y="6745"/>
                    <a:pt x="6586" y="5576"/>
                    <a:pt x="6801" y="3915"/>
                  </a:cubicBezTo>
                  <a:cubicBezTo>
                    <a:pt x="7180" y="1960"/>
                    <a:pt x="5838" y="384"/>
                    <a:pt x="4028" y="33"/>
                  </a:cubicBezTo>
                  <a:cubicBezTo>
                    <a:pt x="3873" y="11"/>
                    <a:pt x="3719" y="1"/>
                    <a:pt x="3567" y="1"/>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8" name="Google Shape;5068;p49"/>
            <p:cNvSpPr/>
            <p:nvPr/>
          </p:nvSpPr>
          <p:spPr>
            <a:xfrm>
              <a:off x="-4732725" y="3309300"/>
              <a:ext cx="196700" cy="104175"/>
            </a:xfrm>
            <a:custGeom>
              <a:avLst/>
              <a:gdLst/>
              <a:ahLst/>
              <a:cxnLst/>
              <a:rect l="l" t="t" r="r" b="b"/>
              <a:pathLst>
                <a:path w="7868" h="4167" extrusionOk="0">
                  <a:moveTo>
                    <a:pt x="759" y="0"/>
                  </a:moveTo>
                  <a:cubicBezTo>
                    <a:pt x="397" y="0"/>
                    <a:pt x="1" y="298"/>
                    <a:pt x="69" y="728"/>
                  </a:cubicBezTo>
                  <a:cubicBezTo>
                    <a:pt x="570" y="2882"/>
                    <a:pt x="2456" y="4166"/>
                    <a:pt x="4274" y="4166"/>
                  </a:cubicBezTo>
                  <a:cubicBezTo>
                    <a:pt x="5633" y="4166"/>
                    <a:pt x="6954" y="3448"/>
                    <a:pt x="7628" y="1837"/>
                  </a:cubicBezTo>
                  <a:cubicBezTo>
                    <a:pt x="7867" y="1339"/>
                    <a:pt x="7441" y="896"/>
                    <a:pt x="7062" y="896"/>
                  </a:cubicBezTo>
                  <a:cubicBezTo>
                    <a:pt x="6886" y="896"/>
                    <a:pt x="6720" y="992"/>
                    <a:pt x="6636" y="1224"/>
                  </a:cubicBezTo>
                  <a:cubicBezTo>
                    <a:pt x="6124" y="2424"/>
                    <a:pt x="5183" y="2949"/>
                    <a:pt x="4227" y="2949"/>
                  </a:cubicBezTo>
                  <a:cubicBezTo>
                    <a:pt x="2950" y="2949"/>
                    <a:pt x="1646" y="2013"/>
                    <a:pt x="1295" y="494"/>
                  </a:cubicBezTo>
                  <a:cubicBezTo>
                    <a:pt x="1247" y="146"/>
                    <a:pt x="1011" y="0"/>
                    <a:pt x="759"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69" name="Google Shape;5069;p49"/>
            <p:cNvSpPr/>
            <p:nvPr/>
          </p:nvSpPr>
          <p:spPr>
            <a:xfrm>
              <a:off x="-5068100" y="3028800"/>
              <a:ext cx="176600" cy="101725"/>
            </a:xfrm>
            <a:custGeom>
              <a:avLst/>
              <a:gdLst/>
              <a:ahLst/>
              <a:cxnLst/>
              <a:rect l="l" t="t" r="r" b="b"/>
              <a:pathLst>
                <a:path w="7064" h="4069" extrusionOk="0">
                  <a:moveTo>
                    <a:pt x="5303" y="1"/>
                  </a:moveTo>
                  <a:cubicBezTo>
                    <a:pt x="4584" y="1"/>
                    <a:pt x="3785" y="173"/>
                    <a:pt x="3270" y="390"/>
                  </a:cubicBezTo>
                  <a:cubicBezTo>
                    <a:pt x="1227" y="1120"/>
                    <a:pt x="1" y="3075"/>
                    <a:pt x="847" y="3922"/>
                  </a:cubicBezTo>
                  <a:cubicBezTo>
                    <a:pt x="950" y="4025"/>
                    <a:pt x="1070" y="4069"/>
                    <a:pt x="1206" y="4069"/>
                  </a:cubicBezTo>
                  <a:cubicBezTo>
                    <a:pt x="1878" y="4069"/>
                    <a:pt x="2931" y="2973"/>
                    <a:pt x="4145" y="2462"/>
                  </a:cubicBezTo>
                  <a:cubicBezTo>
                    <a:pt x="5459" y="1850"/>
                    <a:pt x="7064" y="2346"/>
                    <a:pt x="6918" y="886"/>
                  </a:cubicBezTo>
                  <a:cubicBezTo>
                    <a:pt x="6855" y="230"/>
                    <a:pt x="6132" y="1"/>
                    <a:pt x="5303"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0" name="Google Shape;5070;p49"/>
            <p:cNvSpPr/>
            <p:nvPr/>
          </p:nvSpPr>
          <p:spPr>
            <a:xfrm>
              <a:off x="-4299050" y="3122950"/>
              <a:ext cx="167100" cy="129850"/>
            </a:xfrm>
            <a:custGeom>
              <a:avLst/>
              <a:gdLst/>
              <a:ahLst/>
              <a:cxnLst/>
              <a:rect l="l" t="t" r="r" b="b"/>
              <a:pathLst>
                <a:path w="6684" h="5194" extrusionOk="0">
                  <a:moveTo>
                    <a:pt x="1621" y="0"/>
                  </a:moveTo>
                  <a:cubicBezTo>
                    <a:pt x="1162" y="0"/>
                    <a:pt x="785" y="150"/>
                    <a:pt x="613" y="535"/>
                  </a:cubicBezTo>
                  <a:cubicBezTo>
                    <a:pt x="0" y="1848"/>
                    <a:pt x="1693" y="1848"/>
                    <a:pt x="2802" y="2841"/>
                  </a:cubicBezTo>
                  <a:cubicBezTo>
                    <a:pt x="3916" y="3716"/>
                    <a:pt x="4716" y="5193"/>
                    <a:pt x="5401" y="5193"/>
                  </a:cubicBezTo>
                  <a:cubicBezTo>
                    <a:pt x="5469" y="5193"/>
                    <a:pt x="5537" y="5178"/>
                    <a:pt x="5604" y="5146"/>
                  </a:cubicBezTo>
                  <a:cubicBezTo>
                    <a:pt x="6684" y="4534"/>
                    <a:pt x="5954" y="2345"/>
                    <a:pt x="4261" y="1002"/>
                  </a:cubicBezTo>
                  <a:cubicBezTo>
                    <a:pt x="3633" y="526"/>
                    <a:pt x="2483" y="0"/>
                    <a:pt x="1621"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1" name="Google Shape;5071;p49"/>
            <p:cNvSpPr/>
            <p:nvPr/>
          </p:nvSpPr>
          <p:spPr>
            <a:xfrm>
              <a:off x="-4244325" y="3816525"/>
              <a:ext cx="197750" cy="323175"/>
            </a:xfrm>
            <a:custGeom>
              <a:avLst/>
              <a:gdLst/>
              <a:ahLst/>
              <a:cxnLst/>
              <a:rect l="l" t="t" r="r" b="b"/>
              <a:pathLst>
                <a:path w="7910" h="12927" extrusionOk="0">
                  <a:moveTo>
                    <a:pt x="1186" y="1"/>
                  </a:moveTo>
                  <a:cubicBezTo>
                    <a:pt x="1030" y="1"/>
                    <a:pt x="877" y="8"/>
                    <a:pt x="730" y="22"/>
                  </a:cubicBezTo>
                  <a:cubicBezTo>
                    <a:pt x="0" y="22"/>
                    <a:pt x="0" y="1248"/>
                    <a:pt x="730" y="1248"/>
                  </a:cubicBezTo>
                  <a:lnTo>
                    <a:pt x="1576" y="1248"/>
                  </a:lnTo>
                  <a:cubicBezTo>
                    <a:pt x="2685" y="1364"/>
                    <a:pt x="2919" y="1481"/>
                    <a:pt x="3152" y="2707"/>
                  </a:cubicBezTo>
                  <a:cubicBezTo>
                    <a:pt x="3415" y="4020"/>
                    <a:pt x="3298" y="3437"/>
                    <a:pt x="2802" y="4400"/>
                  </a:cubicBezTo>
                  <a:cubicBezTo>
                    <a:pt x="2306" y="5246"/>
                    <a:pt x="1693" y="5976"/>
                    <a:pt x="1955" y="7085"/>
                  </a:cubicBezTo>
                  <a:cubicBezTo>
                    <a:pt x="2189" y="7931"/>
                    <a:pt x="2685" y="8544"/>
                    <a:pt x="3531" y="8778"/>
                  </a:cubicBezTo>
                  <a:cubicBezTo>
                    <a:pt x="4028" y="9011"/>
                    <a:pt x="4991" y="9011"/>
                    <a:pt x="5487" y="9390"/>
                  </a:cubicBezTo>
                  <a:cubicBezTo>
                    <a:pt x="6216" y="10003"/>
                    <a:pt x="5954" y="11317"/>
                    <a:pt x="5224" y="11930"/>
                  </a:cubicBezTo>
                  <a:cubicBezTo>
                    <a:pt x="4742" y="12320"/>
                    <a:pt x="5181" y="12927"/>
                    <a:pt x="5674" y="12927"/>
                  </a:cubicBezTo>
                  <a:cubicBezTo>
                    <a:pt x="5808" y="12927"/>
                    <a:pt x="5946" y="12882"/>
                    <a:pt x="6071" y="12776"/>
                  </a:cubicBezTo>
                  <a:cubicBezTo>
                    <a:pt x="7063" y="11930"/>
                    <a:pt x="7909" y="10470"/>
                    <a:pt x="7180" y="9128"/>
                  </a:cubicBezTo>
                  <a:cubicBezTo>
                    <a:pt x="6216" y="7435"/>
                    <a:pt x="1693" y="8165"/>
                    <a:pt x="3765" y="5129"/>
                  </a:cubicBezTo>
                  <a:cubicBezTo>
                    <a:pt x="4611" y="3904"/>
                    <a:pt x="5341" y="2707"/>
                    <a:pt x="4378" y="1364"/>
                  </a:cubicBezTo>
                  <a:cubicBezTo>
                    <a:pt x="3633" y="389"/>
                    <a:pt x="2325" y="1"/>
                    <a:pt x="1186"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2" name="Google Shape;5072;p49"/>
            <p:cNvSpPr/>
            <p:nvPr/>
          </p:nvSpPr>
          <p:spPr>
            <a:xfrm>
              <a:off x="-5405900" y="3676775"/>
              <a:ext cx="260050" cy="286425"/>
            </a:xfrm>
            <a:custGeom>
              <a:avLst/>
              <a:gdLst/>
              <a:ahLst/>
              <a:cxnLst/>
              <a:rect l="l" t="t" r="r" b="b"/>
              <a:pathLst>
                <a:path w="10402" h="11457" extrusionOk="0">
                  <a:moveTo>
                    <a:pt x="7839" y="0"/>
                  </a:moveTo>
                  <a:cubicBezTo>
                    <a:pt x="7122" y="0"/>
                    <a:pt x="6416" y="180"/>
                    <a:pt x="5837" y="621"/>
                  </a:cubicBezTo>
                  <a:cubicBezTo>
                    <a:pt x="4378" y="1847"/>
                    <a:pt x="5108" y="3044"/>
                    <a:pt x="5487" y="4503"/>
                  </a:cubicBezTo>
                  <a:cubicBezTo>
                    <a:pt x="6450" y="7918"/>
                    <a:pt x="2452" y="5962"/>
                    <a:pt x="992" y="7421"/>
                  </a:cubicBezTo>
                  <a:cubicBezTo>
                    <a:pt x="0" y="8414"/>
                    <a:pt x="380" y="10106"/>
                    <a:pt x="1109" y="11216"/>
                  </a:cubicBezTo>
                  <a:cubicBezTo>
                    <a:pt x="1211" y="11386"/>
                    <a:pt x="1378" y="11457"/>
                    <a:pt x="1553" y="11457"/>
                  </a:cubicBezTo>
                  <a:cubicBezTo>
                    <a:pt x="1979" y="11457"/>
                    <a:pt x="2458" y="11037"/>
                    <a:pt x="2189" y="10603"/>
                  </a:cubicBezTo>
                  <a:cubicBezTo>
                    <a:pt x="1722" y="9873"/>
                    <a:pt x="1605" y="9494"/>
                    <a:pt x="1956" y="8764"/>
                  </a:cubicBezTo>
                  <a:cubicBezTo>
                    <a:pt x="2344" y="8101"/>
                    <a:pt x="2429" y="8029"/>
                    <a:pt x="2854" y="8029"/>
                  </a:cubicBezTo>
                  <a:cubicBezTo>
                    <a:pt x="2972" y="8029"/>
                    <a:pt x="3115" y="8034"/>
                    <a:pt x="3298" y="8034"/>
                  </a:cubicBezTo>
                  <a:lnTo>
                    <a:pt x="4261" y="8034"/>
                  </a:lnTo>
                  <a:cubicBezTo>
                    <a:pt x="5370" y="8034"/>
                    <a:pt x="6217" y="7684"/>
                    <a:pt x="6713" y="6575"/>
                  </a:cubicBezTo>
                  <a:cubicBezTo>
                    <a:pt x="7180" y="5495"/>
                    <a:pt x="6713" y="4649"/>
                    <a:pt x="6333" y="3540"/>
                  </a:cubicBezTo>
                  <a:cubicBezTo>
                    <a:pt x="6111" y="2370"/>
                    <a:pt x="6659" y="1226"/>
                    <a:pt x="7978" y="1226"/>
                  </a:cubicBezTo>
                  <a:cubicBezTo>
                    <a:pt x="8041" y="1226"/>
                    <a:pt x="8106" y="1229"/>
                    <a:pt x="8172" y="1234"/>
                  </a:cubicBezTo>
                  <a:cubicBezTo>
                    <a:pt x="8522" y="1234"/>
                    <a:pt x="9018" y="1351"/>
                    <a:pt x="9369" y="1468"/>
                  </a:cubicBezTo>
                  <a:cubicBezTo>
                    <a:pt x="9445" y="1495"/>
                    <a:pt x="9518" y="1508"/>
                    <a:pt x="9585" y="1508"/>
                  </a:cubicBezTo>
                  <a:cubicBezTo>
                    <a:pt x="10166" y="1508"/>
                    <a:pt x="10401" y="597"/>
                    <a:pt x="9748" y="388"/>
                  </a:cubicBezTo>
                  <a:cubicBezTo>
                    <a:pt x="9162" y="151"/>
                    <a:pt x="8496" y="0"/>
                    <a:pt x="7839"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3" name="Google Shape;5073;p49"/>
            <p:cNvSpPr/>
            <p:nvPr/>
          </p:nvSpPr>
          <p:spPr>
            <a:xfrm>
              <a:off x="-5286975" y="4551950"/>
              <a:ext cx="367400" cy="233400"/>
            </a:xfrm>
            <a:custGeom>
              <a:avLst/>
              <a:gdLst/>
              <a:ahLst/>
              <a:cxnLst/>
              <a:rect l="l" t="t" r="r" b="b"/>
              <a:pathLst>
                <a:path w="14696" h="9336" extrusionOk="0">
                  <a:moveTo>
                    <a:pt x="724" y="1"/>
                  </a:moveTo>
                  <a:cubicBezTo>
                    <a:pt x="489" y="1"/>
                    <a:pt x="279" y="121"/>
                    <a:pt x="234" y="403"/>
                  </a:cubicBezTo>
                  <a:cubicBezTo>
                    <a:pt x="0" y="1862"/>
                    <a:pt x="117" y="3438"/>
                    <a:pt x="1080" y="4518"/>
                  </a:cubicBezTo>
                  <a:cubicBezTo>
                    <a:pt x="1701" y="5230"/>
                    <a:pt x="2301" y="5482"/>
                    <a:pt x="2900" y="5482"/>
                  </a:cubicBezTo>
                  <a:cubicBezTo>
                    <a:pt x="3850" y="5482"/>
                    <a:pt x="4800" y="4849"/>
                    <a:pt x="5837" y="4401"/>
                  </a:cubicBezTo>
                  <a:cubicBezTo>
                    <a:pt x="6482" y="4102"/>
                    <a:pt x="6979" y="3972"/>
                    <a:pt x="7367" y="3972"/>
                  </a:cubicBezTo>
                  <a:cubicBezTo>
                    <a:pt x="9471" y="3972"/>
                    <a:pt x="8349" y="7787"/>
                    <a:pt x="10098" y="8896"/>
                  </a:cubicBezTo>
                  <a:cubicBezTo>
                    <a:pt x="10517" y="9205"/>
                    <a:pt x="10980" y="9336"/>
                    <a:pt x="11449" y="9336"/>
                  </a:cubicBezTo>
                  <a:cubicBezTo>
                    <a:pt x="12486" y="9336"/>
                    <a:pt x="13550" y="8697"/>
                    <a:pt x="14214" y="7933"/>
                  </a:cubicBezTo>
                  <a:cubicBezTo>
                    <a:pt x="14696" y="7543"/>
                    <a:pt x="14275" y="6936"/>
                    <a:pt x="13775" y="6936"/>
                  </a:cubicBezTo>
                  <a:cubicBezTo>
                    <a:pt x="13640" y="6936"/>
                    <a:pt x="13498" y="6981"/>
                    <a:pt x="13367" y="7087"/>
                  </a:cubicBezTo>
                  <a:cubicBezTo>
                    <a:pt x="12868" y="7586"/>
                    <a:pt x="12314" y="7976"/>
                    <a:pt x="11743" y="7976"/>
                  </a:cubicBezTo>
                  <a:cubicBezTo>
                    <a:pt x="11479" y="7976"/>
                    <a:pt x="11212" y="7893"/>
                    <a:pt x="10945" y="7699"/>
                  </a:cubicBezTo>
                  <a:cubicBezTo>
                    <a:pt x="9982" y="7087"/>
                    <a:pt x="10215" y="6357"/>
                    <a:pt x="10098" y="5394"/>
                  </a:cubicBezTo>
                  <a:cubicBezTo>
                    <a:pt x="9836" y="4285"/>
                    <a:pt x="9369" y="3205"/>
                    <a:pt x="8143" y="2825"/>
                  </a:cubicBezTo>
                  <a:cubicBezTo>
                    <a:pt x="7823" y="2696"/>
                    <a:pt x="7520" y="2642"/>
                    <a:pt x="7231" y="2642"/>
                  </a:cubicBezTo>
                  <a:cubicBezTo>
                    <a:pt x="6414" y="2642"/>
                    <a:pt x="5702" y="3072"/>
                    <a:pt x="4991" y="3438"/>
                  </a:cubicBezTo>
                  <a:cubicBezTo>
                    <a:pt x="4396" y="3813"/>
                    <a:pt x="3756" y="4068"/>
                    <a:pt x="3174" y="4068"/>
                  </a:cubicBezTo>
                  <a:cubicBezTo>
                    <a:pt x="2441" y="4068"/>
                    <a:pt x="1801" y="3665"/>
                    <a:pt x="1460" y="2592"/>
                  </a:cubicBezTo>
                  <a:cubicBezTo>
                    <a:pt x="1343" y="1979"/>
                    <a:pt x="1343" y="1366"/>
                    <a:pt x="1460" y="753"/>
                  </a:cubicBezTo>
                  <a:cubicBezTo>
                    <a:pt x="1531" y="305"/>
                    <a:pt x="1097" y="1"/>
                    <a:pt x="724"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4" name="Google Shape;5074;p49"/>
            <p:cNvSpPr/>
            <p:nvPr/>
          </p:nvSpPr>
          <p:spPr>
            <a:xfrm>
              <a:off x="-4743025" y="4678950"/>
              <a:ext cx="395100" cy="152950"/>
            </a:xfrm>
            <a:custGeom>
              <a:avLst/>
              <a:gdLst/>
              <a:ahLst/>
              <a:cxnLst/>
              <a:rect l="l" t="t" r="r" b="b"/>
              <a:pathLst>
                <a:path w="15804" h="6118" extrusionOk="0">
                  <a:moveTo>
                    <a:pt x="15205" y="0"/>
                  </a:moveTo>
                  <a:cubicBezTo>
                    <a:pt x="14906" y="0"/>
                    <a:pt x="14607" y="182"/>
                    <a:pt x="14607" y="547"/>
                  </a:cubicBezTo>
                  <a:cubicBezTo>
                    <a:pt x="14490" y="1160"/>
                    <a:pt x="14344" y="1890"/>
                    <a:pt x="13994" y="2357"/>
                  </a:cubicBezTo>
                  <a:cubicBezTo>
                    <a:pt x="13525" y="3135"/>
                    <a:pt x="13019" y="3432"/>
                    <a:pt x="12508" y="3432"/>
                  </a:cubicBezTo>
                  <a:cubicBezTo>
                    <a:pt x="11810" y="3432"/>
                    <a:pt x="11103" y="2880"/>
                    <a:pt x="10463" y="2240"/>
                  </a:cubicBezTo>
                  <a:cubicBezTo>
                    <a:pt x="9616" y="1394"/>
                    <a:pt x="8887" y="664"/>
                    <a:pt x="7544" y="664"/>
                  </a:cubicBezTo>
                  <a:cubicBezTo>
                    <a:pt x="6319" y="781"/>
                    <a:pt x="5589" y="1510"/>
                    <a:pt x="5122" y="2503"/>
                  </a:cubicBezTo>
                  <a:cubicBezTo>
                    <a:pt x="4859" y="2970"/>
                    <a:pt x="4626" y="4429"/>
                    <a:pt x="4013" y="4546"/>
                  </a:cubicBezTo>
                  <a:cubicBezTo>
                    <a:pt x="3815" y="4648"/>
                    <a:pt x="3605" y="4693"/>
                    <a:pt x="3393" y="4693"/>
                  </a:cubicBezTo>
                  <a:cubicBezTo>
                    <a:pt x="2577" y="4693"/>
                    <a:pt x="1728" y="4021"/>
                    <a:pt x="1357" y="3349"/>
                  </a:cubicBezTo>
                  <a:cubicBezTo>
                    <a:pt x="1246" y="3170"/>
                    <a:pt x="1075" y="3095"/>
                    <a:pt x="897" y="3095"/>
                  </a:cubicBezTo>
                  <a:cubicBezTo>
                    <a:pt x="468" y="3095"/>
                    <a:pt x="0" y="3529"/>
                    <a:pt x="248" y="3962"/>
                  </a:cubicBezTo>
                  <a:cubicBezTo>
                    <a:pt x="864" y="5071"/>
                    <a:pt x="2001" y="6118"/>
                    <a:pt x="3288" y="6118"/>
                  </a:cubicBezTo>
                  <a:cubicBezTo>
                    <a:pt x="3525" y="6118"/>
                    <a:pt x="3768" y="6082"/>
                    <a:pt x="4013" y="6005"/>
                  </a:cubicBezTo>
                  <a:cubicBezTo>
                    <a:pt x="5795" y="5411"/>
                    <a:pt x="5971" y="2013"/>
                    <a:pt x="7675" y="2013"/>
                  </a:cubicBezTo>
                  <a:cubicBezTo>
                    <a:pt x="8065" y="2013"/>
                    <a:pt x="8534" y="2191"/>
                    <a:pt x="9120" y="2619"/>
                  </a:cubicBezTo>
                  <a:cubicBezTo>
                    <a:pt x="10287" y="3482"/>
                    <a:pt x="10987" y="4830"/>
                    <a:pt x="12338" y="4830"/>
                  </a:cubicBezTo>
                  <a:cubicBezTo>
                    <a:pt x="12678" y="4830"/>
                    <a:pt x="13059" y="4745"/>
                    <a:pt x="13498" y="4546"/>
                  </a:cubicBezTo>
                  <a:cubicBezTo>
                    <a:pt x="14957" y="3816"/>
                    <a:pt x="15570" y="2123"/>
                    <a:pt x="15804" y="547"/>
                  </a:cubicBezTo>
                  <a:cubicBezTo>
                    <a:pt x="15804" y="182"/>
                    <a:pt x="15505" y="0"/>
                    <a:pt x="15205"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5" name="Google Shape;5075;p49"/>
            <p:cNvSpPr/>
            <p:nvPr/>
          </p:nvSpPr>
          <p:spPr>
            <a:xfrm>
              <a:off x="-4405575" y="3710525"/>
              <a:ext cx="39425" cy="36525"/>
            </a:xfrm>
            <a:custGeom>
              <a:avLst/>
              <a:gdLst/>
              <a:ahLst/>
              <a:cxnLst/>
              <a:rect l="l" t="t" r="r" b="b"/>
              <a:pathLst>
                <a:path w="1577" h="1461" extrusionOk="0">
                  <a:moveTo>
                    <a:pt x="846" y="1"/>
                  </a:moveTo>
                  <a:cubicBezTo>
                    <a:pt x="496" y="1"/>
                    <a:pt x="117" y="234"/>
                    <a:pt x="117" y="614"/>
                  </a:cubicBezTo>
                  <a:cubicBezTo>
                    <a:pt x="0" y="964"/>
                    <a:pt x="263" y="1343"/>
                    <a:pt x="730" y="1460"/>
                  </a:cubicBezTo>
                  <a:cubicBezTo>
                    <a:pt x="1109" y="1460"/>
                    <a:pt x="1459" y="1227"/>
                    <a:pt x="1459" y="847"/>
                  </a:cubicBezTo>
                  <a:cubicBezTo>
                    <a:pt x="1576" y="380"/>
                    <a:pt x="1226" y="1"/>
                    <a:pt x="846"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6" name="Google Shape;5076;p49"/>
            <p:cNvSpPr/>
            <p:nvPr/>
          </p:nvSpPr>
          <p:spPr>
            <a:xfrm>
              <a:off x="-5159300" y="4774325"/>
              <a:ext cx="39425" cy="36525"/>
            </a:xfrm>
            <a:custGeom>
              <a:avLst/>
              <a:gdLst/>
              <a:ahLst/>
              <a:cxnLst/>
              <a:rect l="l" t="t" r="r" b="b"/>
              <a:pathLst>
                <a:path w="1577" h="1461" extrusionOk="0">
                  <a:moveTo>
                    <a:pt x="847" y="1"/>
                  </a:moveTo>
                  <a:cubicBezTo>
                    <a:pt x="497" y="1"/>
                    <a:pt x="118" y="264"/>
                    <a:pt x="118" y="614"/>
                  </a:cubicBezTo>
                  <a:cubicBezTo>
                    <a:pt x="1" y="993"/>
                    <a:pt x="351" y="1344"/>
                    <a:pt x="730" y="1460"/>
                  </a:cubicBezTo>
                  <a:cubicBezTo>
                    <a:pt x="1081" y="1460"/>
                    <a:pt x="1460" y="1227"/>
                    <a:pt x="1460" y="877"/>
                  </a:cubicBezTo>
                  <a:cubicBezTo>
                    <a:pt x="1577" y="497"/>
                    <a:pt x="1343" y="147"/>
                    <a:pt x="847"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7" name="Google Shape;5077;p49"/>
            <p:cNvSpPr/>
            <p:nvPr/>
          </p:nvSpPr>
          <p:spPr>
            <a:xfrm>
              <a:off x="-5214025" y="4752650"/>
              <a:ext cx="45275" cy="40750"/>
            </a:xfrm>
            <a:custGeom>
              <a:avLst/>
              <a:gdLst/>
              <a:ahLst/>
              <a:cxnLst/>
              <a:rect l="l" t="t" r="r" b="b"/>
              <a:pathLst>
                <a:path w="1811" h="1630" extrusionOk="0">
                  <a:moveTo>
                    <a:pt x="828" y="0"/>
                  </a:moveTo>
                  <a:cubicBezTo>
                    <a:pt x="498" y="0"/>
                    <a:pt x="118" y="342"/>
                    <a:pt x="118" y="751"/>
                  </a:cubicBezTo>
                  <a:cubicBezTo>
                    <a:pt x="1" y="1131"/>
                    <a:pt x="351" y="1598"/>
                    <a:pt x="847" y="1598"/>
                  </a:cubicBezTo>
                  <a:cubicBezTo>
                    <a:pt x="905" y="1620"/>
                    <a:pt x="964" y="1630"/>
                    <a:pt x="1023" y="1630"/>
                  </a:cubicBezTo>
                  <a:cubicBezTo>
                    <a:pt x="1357" y="1630"/>
                    <a:pt x="1694" y="1311"/>
                    <a:pt x="1694" y="1014"/>
                  </a:cubicBezTo>
                  <a:cubicBezTo>
                    <a:pt x="1810" y="518"/>
                    <a:pt x="1460" y="22"/>
                    <a:pt x="964" y="22"/>
                  </a:cubicBezTo>
                  <a:cubicBezTo>
                    <a:pt x="921" y="7"/>
                    <a:pt x="875" y="0"/>
                    <a:pt x="828"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8" name="Google Shape;5078;p49"/>
            <p:cNvSpPr/>
            <p:nvPr/>
          </p:nvSpPr>
          <p:spPr>
            <a:xfrm>
              <a:off x="-5113850" y="3230600"/>
              <a:ext cx="94675" cy="55275"/>
            </a:xfrm>
            <a:custGeom>
              <a:avLst/>
              <a:gdLst/>
              <a:ahLst/>
              <a:cxnLst/>
              <a:rect l="l" t="t" r="r" b="b"/>
              <a:pathLst>
                <a:path w="3787" h="2211" extrusionOk="0">
                  <a:moveTo>
                    <a:pt x="316" y="1"/>
                  </a:moveTo>
                  <a:cubicBezTo>
                    <a:pt x="1" y="1"/>
                    <a:pt x="908" y="2210"/>
                    <a:pt x="3193" y="2210"/>
                  </a:cubicBezTo>
                  <a:cubicBezTo>
                    <a:pt x="3337" y="2210"/>
                    <a:pt x="3486" y="2201"/>
                    <a:pt x="3640" y="2183"/>
                  </a:cubicBezTo>
                  <a:lnTo>
                    <a:pt x="3786" y="228"/>
                  </a:lnTo>
                  <a:lnTo>
                    <a:pt x="3786" y="228"/>
                  </a:lnTo>
                  <a:cubicBezTo>
                    <a:pt x="3786" y="228"/>
                    <a:pt x="2916" y="791"/>
                    <a:pt x="1971" y="791"/>
                  </a:cubicBezTo>
                  <a:cubicBezTo>
                    <a:pt x="1457" y="791"/>
                    <a:pt x="920" y="625"/>
                    <a:pt x="488" y="111"/>
                  </a:cubicBezTo>
                  <a:cubicBezTo>
                    <a:pt x="412" y="35"/>
                    <a:pt x="355" y="1"/>
                    <a:pt x="316"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79" name="Google Shape;5079;p49"/>
            <p:cNvSpPr/>
            <p:nvPr/>
          </p:nvSpPr>
          <p:spPr>
            <a:xfrm>
              <a:off x="-4250175" y="3348650"/>
              <a:ext cx="102225" cy="58100"/>
            </a:xfrm>
            <a:custGeom>
              <a:avLst/>
              <a:gdLst/>
              <a:ahLst/>
              <a:cxnLst/>
              <a:rect l="l" t="t" r="r" b="b"/>
              <a:pathLst>
                <a:path w="4089" h="2324" extrusionOk="0">
                  <a:moveTo>
                    <a:pt x="351" y="0"/>
                  </a:moveTo>
                  <a:lnTo>
                    <a:pt x="1" y="1955"/>
                  </a:lnTo>
                  <a:cubicBezTo>
                    <a:pt x="500" y="2220"/>
                    <a:pt x="977" y="2323"/>
                    <a:pt x="1414" y="2323"/>
                  </a:cubicBezTo>
                  <a:cubicBezTo>
                    <a:pt x="3016" y="2323"/>
                    <a:pt x="4088" y="933"/>
                    <a:pt x="3803" y="933"/>
                  </a:cubicBezTo>
                  <a:cubicBezTo>
                    <a:pt x="3770" y="933"/>
                    <a:pt x="3719" y="951"/>
                    <a:pt x="3649" y="992"/>
                  </a:cubicBezTo>
                  <a:cubicBezTo>
                    <a:pt x="3337" y="1183"/>
                    <a:pt x="3020" y="1259"/>
                    <a:pt x="2712" y="1259"/>
                  </a:cubicBezTo>
                  <a:cubicBezTo>
                    <a:pt x="1459" y="1259"/>
                    <a:pt x="351" y="0"/>
                    <a:pt x="351"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0" name="Google Shape;5080;p49"/>
            <p:cNvSpPr/>
            <p:nvPr/>
          </p:nvSpPr>
          <p:spPr>
            <a:xfrm>
              <a:off x="-5341700" y="3783500"/>
              <a:ext cx="1091550" cy="897975"/>
            </a:xfrm>
            <a:custGeom>
              <a:avLst/>
              <a:gdLst/>
              <a:ahLst/>
              <a:cxnLst/>
              <a:rect l="l" t="t" r="r" b="b"/>
              <a:pathLst>
                <a:path w="43662" h="35919" extrusionOk="0">
                  <a:moveTo>
                    <a:pt x="14943" y="0"/>
                  </a:moveTo>
                  <a:cubicBezTo>
                    <a:pt x="13134" y="8406"/>
                    <a:pt x="7414" y="13017"/>
                    <a:pt x="7414" y="13017"/>
                  </a:cubicBezTo>
                  <a:lnTo>
                    <a:pt x="0" y="26647"/>
                  </a:lnTo>
                  <a:cubicBezTo>
                    <a:pt x="8524" y="34006"/>
                    <a:pt x="18932" y="35919"/>
                    <a:pt x="27449" y="35919"/>
                  </a:cubicBezTo>
                  <a:cubicBezTo>
                    <a:pt x="36663" y="35919"/>
                    <a:pt x="43662" y="33680"/>
                    <a:pt x="43662" y="33680"/>
                  </a:cubicBezTo>
                  <a:lnTo>
                    <a:pt x="39897" y="17628"/>
                  </a:lnTo>
                  <a:cubicBezTo>
                    <a:pt x="34293" y="10828"/>
                    <a:pt x="36103" y="3036"/>
                    <a:pt x="36103" y="3036"/>
                  </a:cubicBezTo>
                  <a:lnTo>
                    <a:pt x="36103" y="3036"/>
                  </a:lnTo>
                  <a:cubicBezTo>
                    <a:pt x="33330" y="3532"/>
                    <a:pt x="30878" y="3649"/>
                    <a:pt x="28573" y="3649"/>
                  </a:cubicBezTo>
                  <a:cubicBezTo>
                    <a:pt x="28573" y="3649"/>
                    <a:pt x="27793" y="6231"/>
                    <a:pt x="25148" y="6231"/>
                  </a:cubicBezTo>
                  <a:cubicBezTo>
                    <a:pt x="25038" y="6231"/>
                    <a:pt x="24925" y="6226"/>
                    <a:pt x="24808" y="6217"/>
                  </a:cubicBezTo>
                  <a:cubicBezTo>
                    <a:pt x="21889" y="5837"/>
                    <a:pt x="21510" y="2685"/>
                    <a:pt x="21510" y="2685"/>
                  </a:cubicBezTo>
                  <a:cubicBezTo>
                    <a:pt x="17132" y="1693"/>
                    <a:pt x="14943" y="0"/>
                    <a:pt x="14943"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1" name="Google Shape;5081;p49"/>
            <p:cNvSpPr/>
            <p:nvPr/>
          </p:nvSpPr>
          <p:spPr>
            <a:xfrm>
              <a:off x="-4645625" y="4343125"/>
              <a:ext cx="276550" cy="206650"/>
            </a:xfrm>
            <a:custGeom>
              <a:avLst/>
              <a:gdLst/>
              <a:ahLst/>
              <a:cxnLst/>
              <a:rect l="l" t="t" r="r" b="b"/>
              <a:pathLst>
                <a:path w="11062" h="8266" extrusionOk="0">
                  <a:moveTo>
                    <a:pt x="9982" y="1"/>
                  </a:moveTo>
                  <a:lnTo>
                    <a:pt x="0" y="730"/>
                  </a:lnTo>
                  <a:cubicBezTo>
                    <a:pt x="0" y="730"/>
                    <a:pt x="113" y="8265"/>
                    <a:pt x="5363" y="8265"/>
                  </a:cubicBezTo>
                  <a:cubicBezTo>
                    <a:pt x="5442" y="8265"/>
                    <a:pt x="5522" y="8263"/>
                    <a:pt x="5604" y="8260"/>
                  </a:cubicBezTo>
                  <a:cubicBezTo>
                    <a:pt x="11061" y="8026"/>
                    <a:pt x="9982" y="1"/>
                    <a:pt x="9982" y="1"/>
                  </a:cubicBezTo>
                  <a:close/>
                </a:path>
              </a:pathLst>
            </a:custGeom>
            <a:solidFill>
              <a:srgbClr val="CD213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2" name="Google Shape;5082;p49"/>
            <p:cNvSpPr/>
            <p:nvPr/>
          </p:nvSpPr>
          <p:spPr>
            <a:xfrm>
              <a:off x="-5189925" y="4249000"/>
              <a:ext cx="304275" cy="234700"/>
            </a:xfrm>
            <a:custGeom>
              <a:avLst/>
              <a:gdLst/>
              <a:ahLst/>
              <a:cxnLst/>
              <a:rect l="l" t="t" r="r" b="b"/>
              <a:pathLst>
                <a:path w="12171" h="9388" extrusionOk="0">
                  <a:moveTo>
                    <a:pt x="2802" y="1"/>
                  </a:moveTo>
                  <a:cubicBezTo>
                    <a:pt x="2802" y="1"/>
                    <a:pt x="0" y="7297"/>
                    <a:pt x="5107" y="9106"/>
                  </a:cubicBezTo>
                  <a:cubicBezTo>
                    <a:pt x="5646" y="9300"/>
                    <a:pt x="6150" y="9387"/>
                    <a:pt x="6620" y="9387"/>
                  </a:cubicBezTo>
                  <a:cubicBezTo>
                    <a:pt x="10606" y="9387"/>
                    <a:pt x="12170" y="3153"/>
                    <a:pt x="12170" y="3153"/>
                  </a:cubicBezTo>
                  <a:lnTo>
                    <a:pt x="2802" y="1"/>
                  </a:lnTo>
                  <a:close/>
                </a:path>
              </a:pathLst>
            </a:custGeom>
            <a:solidFill>
              <a:srgbClr val="CD213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3" name="Google Shape;5083;p49"/>
            <p:cNvSpPr/>
            <p:nvPr/>
          </p:nvSpPr>
          <p:spPr>
            <a:xfrm>
              <a:off x="-4931175" y="3761975"/>
              <a:ext cx="424750" cy="236850"/>
            </a:xfrm>
            <a:custGeom>
              <a:avLst/>
              <a:gdLst/>
              <a:ahLst/>
              <a:cxnLst/>
              <a:rect l="l" t="t" r="r" b="b"/>
              <a:pathLst>
                <a:path w="16990" h="9474" extrusionOk="0">
                  <a:moveTo>
                    <a:pt x="3875" y="1"/>
                  </a:moveTo>
                  <a:cubicBezTo>
                    <a:pt x="3600" y="1"/>
                    <a:pt x="3321" y="111"/>
                    <a:pt x="3046" y="365"/>
                  </a:cubicBezTo>
                  <a:cubicBezTo>
                    <a:pt x="1288" y="1842"/>
                    <a:pt x="0" y="8103"/>
                    <a:pt x="3405" y="8103"/>
                  </a:cubicBezTo>
                  <a:cubicBezTo>
                    <a:pt x="4238" y="8103"/>
                    <a:pt x="5353" y="7728"/>
                    <a:pt x="6811" y="6815"/>
                  </a:cubicBezTo>
                  <a:cubicBezTo>
                    <a:pt x="7161" y="7311"/>
                    <a:pt x="7774" y="7662"/>
                    <a:pt x="8504" y="7808"/>
                  </a:cubicBezTo>
                  <a:cubicBezTo>
                    <a:pt x="8594" y="7822"/>
                    <a:pt x="8685" y="7829"/>
                    <a:pt x="8775" y="7829"/>
                  </a:cubicBezTo>
                  <a:cubicBezTo>
                    <a:pt x="9411" y="7829"/>
                    <a:pt x="10024" y="7487"/>
                    <a:pt x="10459" y="7078"/>
                  </a:cubicBezTo>
                  <a:lnTo>
                    <a:pt x="10459" y="7311"/>
                  </a:lnTo>
                  <a:cubicBezTo>
                    <a:pt x="11948" y="8865"/>
                    <a:pt x="13123" y="9474"/>
                    <a:pt x="14025" y="9474"/>
                  </a:cubicBezTo>
                  <a:cubicBezTo>
                    <a:pt x="16799" y="9474"/>
                    <a:pt x="16989" y="3711"/>
                    <a:pt x="15800" y="1970"/>
                  </a:cubicBezTo>
                  <a:cubicBezTo>
                    <a:pt x="15527" y="1561"/>
                    <a:pt x="15183" y="1393"/>
                    <a:pt x="14805" y="1393"/>
                  </a:cubicBezTo>
                  <a:cubicBezTo>
                    <a:pt x="13481" y="1393"/>
                    <a:pt x="11730" y="3440"/>
                    <a:pt x="11072" y="4393"/>
                  </a:cubicBezTo>
                  <a:cubicBezTo>
                    <a:pt x="10693" y="3546"/>
                    <a:pt x="9963" y="2934"/>
                    <a:pt x="9117" y="2817"/>
                  </a:cubicBezTo>
                  <a:cubicBezTo>
                    <a:pt x="8270" y="2817"/>
                    <a:pt x="7424" y="3050"/>
                    <a:pt x="6928" y="3663"/>
                  </a:cubicBezTo>
                  <a:cubicBezTo>
                    <a:pt x="6422" y="2459"/>
                    <a:pt x="5180" y="1"/>
                    <a:pt x="3875" y="1"/>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4" name="Google Shape;5084;p49"/>
            <p:cNvSpPr/>
            <p:nvPr/>
          </p:nvSpPr>
          <p:spPr>
            <a:xfrm>
              <a:off x="-4663875" y="4364275"/>
              <a:ext cx="286050" cy="48925"/>
            </a:xfrm>
            <a:custGeom>
              <a:avLst/>
              <a:gdLst/>
              <a:ahLst/>
              <a:cxnLst/>
              <a:rect l="l" t="t" r="r" b="b"/>
              <a:pathLst>
                <a:path w="11442" h="1957" extrusionOk="0">
                  <a:moveTo>
                    <a:pt x="10712" y="1"/>
                  </a:moveTo>
                  <a:cubicBezTo>
                    <a:pt x="7297" y="234"/>
                    <a:pt x="4028" y="497"/>
                    <a:pt x="730" y="731"/>
                  </a:cubicBezTo>
                  <a:cubicBezTo>
                    <a:pt x="1" y="731"/>
                    <a:pt x="1" y="1956"/>
                    <a:pt x="730" y="1956"/>
                  </a:cubicBezTo>
                  <a:cubicBezTo>
                    <a:pt x="4028" y="1694"/>
                    <a:pt x="7297" y="1460"/>
                    <a:pt x="10712" y="1227"/>
                  </a:cubicBezTo>
                  <a:cubicBezTo>
                    <a:pt x="11441" y="1227"/>
                    <a:pt x="11441" y="1"/>
                    <a:pt x="10712" y="1"/>
                  </a:cubicBezTo>
                  <a:close/>
                </a:path>
              </a:pathLst>
            </a:custGeom>
            <a:solidFill>
              <a:srgbClr val="FFF2D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5" name="Google Shape;5085;p49"/>
            <p:cNvSpPr/>
            <p:nvPr/>
          </p:nvSpPr>
          <p:spPr>
            <a:xfrm>
              <a:off x="-5148625" y="4266250"/>
              <a:ext cx="273625" cy="114200"/>
            </a:xfrm>
            <a:custGeom>
              <a:avLst/>
              <a:gdLst/>
              <a:ahLst/>
              <a:cxnLst/>
              <a:rect l="l" t="t" r="r" b="b"/>
              <a:pathLst>
                <a:path w="10945" h="4568" extrusionOk="0">
                  <a:moveTo>
                    <a:pt x="704" y="0"/>
                  </a:moveTo>
                  <a:cubicBezTo>
                    <a:pt x="143" y="0"/>
                    <a:pt x="0" y="923"/>
                    <a:pt x="654" y="1237"/>
                  </a:cubicBezTo>
                  <a:cubicBezTo>
                    <a:pt x="3718" y="2346"/>
                    <a:pt x="6870" y="3426"/>
                    <a:pt x="10022" y="4535"/>
                  </a:cubicBezTo>
                  <a:cubicBezTo>
                    <a:pt x="10092" y="4557"/>
                    <a:pt x="10158" y="4567"/>
                    <a:pt x="10219" y="4567"/>
                  </a:cubicBezTo>
                  <a:cubicBezTo>
                    <a:pt x="10793" y="4567"/>
                    <a:pt x="10944" y="3652"/>
                    <a:pt x="10285" y="3309"/>
                  </a:cubicBezTo>
                  <a:cubicBezTo>
                    <a:pt x="7220" y="2229"/>
                    <a:pt x="4068" y="1120"/>
                    <a:pt x="916" y="40"/>
                  </a:cubicBezTo>
                  <a:cubicBezTo>
                    <a:pt x="840" y="13"/>
                    <a:pt x="769" y="0"/>
                    <a:pt x="704"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6" name="Google Shape;5086;p49"/>
            <p:cNvSpPr/>
            <p:nvPr/>
          </p:nvSpPr>
          <p:spPr>
            <a:xfrm>
              <a:off x="-5031600" y="4078275"/>
              <a:ext cx="42325" cy="43075"/>
            </a:xfrm>
            <a:custGeom>
              <a:avLst/>
              <a:gdLst/>
              <a:ahLst/>
              <a:cxnLst/>
              <a:rect l="l" t="t" r="r" b="b"/>
              <a:pathLst>
                <a:path w="1693" h="1723" extrusionOk="0">
                  <a:moveTo>
                    <a:pt x="963" y="0"/>
                  </a:moveTo>
                  <a:cubicBezTo>
                    <a:pt x="496" y="0"/>
                    <a:pt x="117" y="263"/>
                    <a:pt x="0" y="730"/>
                  </a:cubicBezTo>
                  <a:cubicBezTo>
                    <a:pt x="0" y="1226"/>
                    <a:pt x="234" y="1576"/>
                    <a:pt x="730" y="1722"/>
                  </a:cubicBezTo>
                  <a:cubicBezTo>
                    <a:pt x="1226" y="1722"/>
                    <a:pt x="1576" y="1460"/>
                    <a:pt x="1693" y="993"/>
                  </a:cubicBezTo>
                  <a:cubicBezTo>
                    <a:pt x="1693" y="496"/>
                    <a:pt x="1459" y="117"/>
                    <a:pt x="963" y="0"/>
                  </a:cubicBezTo>
                  <a:close/>
                </a:path>
              </a:pathLst>
            </a:custGeom>
            <a:solidFill>
              <a:srgbClr val="6A141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7" name="Google Shape;5087;p49"/>
            <p:cNvSpPr/>
            <p:nvPr/>
          </p:nvSpPr>
          <p:spPr>
            <a:xfrm>
              <a:off x="-5098725" y="4099000"/>
              <a:ext cx="61300" cy="59250"/>
            </a:xfrm>
            <a:custGeom>
              <a:avLst/>
              <a:gdLst/>
              <a:ahLst/>
              <a:cxnLst/>
              <a:rect l="l" t="t" r="r" b="b"/>
              <a:pathLst>
                <a:path w="2452" h="2370" extrusionOk="0">
                  <a:moveTo>
                    <a:pt x="1250" y="1"/>
                  </a:moveTo>
                  <a:cubicBezTo>
                    <a:pt x="640" y="1"/>
                    <a:pt x="248" y="458"/>
                    <a:pt x="117" y="1010"/>
                  </a:cubicBezTo>
                  <a:cubicBezTo>
                    <a:pt x="0" y="1623"/>
                    <a:pt x="496" y="2207"/>
                    <a:pt x="1109" y="2352"/>
                  </a:cubicBezTo>
                  <a:cubicBezTo>
                    <a:pt x="1170" y="2364"/>
                    <a:pt x="1231" y="2370"/>
                    <a:pt x="1290" y="2370"/>
                  </a:cubicBezTo>
                  <a:cubicBezTo>
                    <a:pt x="1834" y="2370"/>
                    <a:pt x="2320" y="1912"/>
                    <a:pt x="2452" y="1360"/>
                  </a:cubicBezTo>
                  <a:cubicBezTo>
                    <a:pt x="2452" y="747"/>
                    <a:pt x="2072" y="164"/>
                    <a:pt x="1459" y="18"/>
                  </a:cubicBezTo>
                  <a:cubicBezTo>
                    <a:pt x="1387" y="6"/>
                    <a:pt x="1317" y="1"/>
                    <a:pt x="1250" y="1"/>
                  </a:cubicBezTo>
                  <a:close/>
                </a:path>
              </a:pathLst>
            </a:custGeom>
            <a:solidFill>
              <a:srgbClr val="6A141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8" name="Google Shape;5088;p49"/>
            <p:cNvSpPr/>
            <p:nvPr/>
          </p:nvSpPr>
          <p:spPr>
            <a:xfrm>
              <a:off x="-4347950" y="3710100"/>
              <a:ext cx="61325" cy="58550"/>
            </a:xfrm>
            <a:custGeom>
              <a:avLst/>
              <a:gdLst/>
              <a:ahLst/>
              <a:cxnLst/>
              <a:rect l="l" t="t" r="r" b="b"/>
              <a:pathLst>
                <a:path w="2453" h="2342" extrusionOk="0">
                  <a:moveTo>
                    <a:pt x="1162" y="1"/>
                  </a:moveTo>
                  <a:cubicBezTo>
                    <a:pt x="620" y="1"/>
                    <a:pt x="147" y="455"/>
                    <a:pt x="147" y="981"/>
                  </a:cubicBezTo>
                  <a:cubicBezTo>
                    <a:pt x="1" y="1594"/>
                    <a:pt x="497" y="2207"/>
                    <a:pt x="1110" y="2324"/>
                  </a:cubicBezTo>
                  <a:cubicBezTo>
                    <a:pt x="1174" y="2336"/>
                    <a:pt x="1237" y="2342"/>
                    <a:pt x="1300" y="2342"/>
                  </a:cubicBezTo>
                  <a:cubicBezTo>
                    <a:pt x="1844" y="2342"/>
                    <a:pt x="2336" y="1910"/>
                    <a:pt x="2336" y="1360"/>
                  </a:cubicBezTo>
                  <a:cubicBezTo>
                    <a:pt x="2452" y="748"/>
                    <a:pt x="2073" y="135"/>
                    <a:pt x="1343" y="18"/>
                  </a:cubicBezTo>
                  <a:cubicBezTo>
                    <a:pt x="1282" y="6"/>
                    <a:pt x="1222" y="1"/>
                    <a:pt x="1162"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89" name="Google Shape;5089;p49"/>
            <p:cNvSpPr/>
            <p:nvPr/>
          </p:nvSpPr>
          <p:spPr>
            <a:xfrm>
              <a:off x="-5031600" y="4139550"/>
              <a:ext cx="36500" cy="36525"/>
            </a:xfrm>
            <a:custGeom>
              <a:avLst/>
              <a:gdLst/>
              <a:ahLst/>
              <a:cxnLst/>
              <a:rect l="l" t="t" r="r" b="b"/>
              <a:pathLst>
                <a:path w="1460" h="1461" extrusionOk="0">
                  <a:moveTo>
                    <a:pt x="847" y="1"/>
                  </a:moveTo>
                  <a:cubicBezTo>
                    <a:pt x="496" y="1"/>
                    <a:pt x="117" y="234"/>
                    <a:pt x="0" y="585"/>
                  </a:cubicBezTo>
                  <a:cubicBezTo>
                    <a:pt x="0" y="964"/>
                    <a:pt x="234" y="1314"/>
                    <a:pt x="613" y="1460"/>
                  </a:cubicBezTo>
                  <a:cubicBezTo>
                    <a:pt x="1080" y="1460"/>
                    <a:pt x="1459" y="1197"/>
                    <a:pt x="1459" y="847"/>
                  </a:cubicBezTo>
                  <a:cubicBezTo>
                    <a:pt x="1459" y="351"/>
                    <a:pt x="1226" y="1"/>
                    <a:pt x="847" y="1"/>
                  </a:cubicBezTo>
                  <a:close/>
                </a:path>
              </a:pathLst>
            </a:custGeom>
            <a:solidFill>
              <a:srgbClr val="6A141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0" name="Google Shape;5090;p49"/>
            <p:cNvSpPr/>
            <p:nvPr/>
          </p:nvSpPr>
          <p:spPr>
            <a:xfrm>
              <a:off x="-5162200" y="3412850"/>
              <a:ext cx="84650" cy="88300"/>
            </a:xfrm>
            <a:custGeom>
              <a:avLst/>
              <a:gdLst/>
              <a:ahLst/>
              <a:cxnLst/>
              <a:rect l="l" t="t" r="r" b="b"/>
              <a:pathLst>
                <a:path w="3386" h="3532" extrusionOk="0">
                  <a:moveTo>
                    <a:pt x="1693" y="0"/>
                  </a:moveTo>
                  <a:cubicBezTo>
                    <a:pt x="730" y="0"/>
                    <a:pt x="0" y="847"/>
                    <a:pt x="0" y="1693"/>
                  </a:cubicBezTo>
                  <a:cubicBezTo>
                    <a:pt x="0" y="2656"/>
                    <a:pt x="730" y="3532"/>
                    <a:pt x="1693" y="3532"/>
                  </a:cubicBezTo>
                  <a:cubicBezTo>
                    <a:pt x="2656" y="3532"/>
                    <a:pt x="3386" y="2656"/>
                    <a:pt x="3386" y="1693"/>
                  </a:cubicBezTo>
                  <a:cubicBezTo>
                    <a:pt x="3386" y="847"/>
                    <a:pt x="2656" y="0"/>
                    <a:pt x="169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1" name="Google Shape;5091;p49"/>
            <p:cNvSpPr/>
            <p:nvPr/>
          </p:nvSpPr>
          <p:spPr>
            <a:xfrm>
              <a:off x="-4283725" y="3537625"/>
              <a:ext cx="85375" cy="87575"/>
            </a:xfrm>
            <a:custGeom>
              <a:avLst/>
              <a:gdLst/>
              <a:ahLst/>
              <a:cxnLst/>
              <a:rect l="l" t="t" r="r" b="b"/>
              <a:pathLst>
                <a:path w="3415" h="3503" extrusionOk="0">
                  <a:moveTo>
                    <a:pt x="1693" y="0"/>
                  </a:moveTo>
                  <a:cubicBezTo>
                    <a:pt x="730" y="0"/>
                    <a:pt x="0" y="846"/>
                    <a:pt x="0" y="1810"/>
                  </a:cubicBezTo>
                  <a:cubicBezTo>
                    <a:pt x="0" y="2656"/>
                    <a:pt x="730" y="3502"/>
                    <a:pt x="1693" y="3502"/>
                  </a:cubicBezTo>
                  <a:cubicBezTo>
                    <a:pt x="2685" y="3502"/>
                    <a:pt x="3415" y="2656"/>
                    <a:pt x="3415" y="1810"/>
                  </a:cubicBezTo>
                  <a:cubicBezTo>
                    <a:pt x="3415" y="846"/>
                    <a:pt x="2685" y="0"/>
                    <a:pt x="169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2" name="Google Shape;5092;p49"/>
            <p:cNvSpPr/>
            <p:nvPr/>
          </p:nvSpPr>
          <p:spPr>
            <a:xfrm>
              <a:off x="-4758000" y="3841150"/>
              <a:ext cx="78825" cy="75900"/>
            </a:xfrm>
            <a:custGeom>
              <a:avLst/>
              <a:gdLst/>
              <a:ahLst/>
              <a:cxnLst/>
              <a:rect l="l" t="t" r="r" b="b"/>
              <a:pathLst>
                <a:path w="3153" h="3036" extrusionOk="0">
                  <a:moveTo>
                    <a:pt x="1577" y="0"/>
                  </a:moveTo>
                  <a:cubicBezTo>
                    <a:pt x="730" y="0"/>
                    <a:pt x="1" y="730"/>
                    <a:pt x="1" y="1576"/>
                  </a:cubicBezTo>
                  <a:cubicBezTo>
                    <a:pt x="1" y="2452"/>
                    <a:pt x="730" y="3035"/>
                    <a:pt x="1577" y="3035"/>
                  </a:cubicBezTo>
                  <a:cubicBezTo>
                    <a:pt x="2423" y="3035"/>
                    <a:pt x="3153" y="2452"/>
                    <a:pt x="3153" y="1576"/>
                  </a:cubicBezTo>
                  <a:cubicBezTo>
                    <a:pt x="3153" y="730"/>
                    <a:pt x="2423" y="0"/>
                    <a:pt x="1577"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093" name="Google Shape;5093;p49"/>
          <p:cNvGrpSpPr/>
          <p:nvPr/>
        </p:nvGrpSpPr>
        <p:grpSpPr>
          <a:xfrm rot="-1224068">
            <a:off x="1040932" y="2641639"/>
            <a:ext cx="1614743" cy="2358713"/>
            <a:chOff x="-2110175" y="2632600"/>
            <a:chExt cx="1614700" cy="2358650"/>
          </a:xfrm>
        </p:grpSpPr>
        <p:sp>
          <p:nvSpPr>
            <p:cNvPr id="5094" name="Google Shape;5094;p49"/>
            <p:cNvSpPr/>
            <p:nvPr/>
          </p:nvSpPr>
          <p:spPr>
            <a:xfrm>
              <a:off x="-2049600" y="2669075"/>
              <a:ext cx="1554125" cy="2322175"/>
            </a:xfrm>
            <a:custGeom>
              <a:avLst/>
              <a:gdLst/>
              <a:ahLst/>
              <a:cxnLst/>
              <a:rect l="l" t="t" r="r" b="b"/>
              <a:pathLst>
                <a:path w="62165" h="92887" extrusionOk="0">
                  <a:moveTo>
                    <a:pt x="28345" y="0"/>
                  </a:moveTo>
                  <a:cubicBezTo>
                    <a:pt x="26993" y="0"/>
                    <a:pt x="25571" y="97"/>
                    <a:pt x="24078" y="303"/>
                  </a:cubicBezTo>
                  <a:cubicBezTo>
                    <a:pt x="3065" y="3222"/>
                    <a:pt x="1722" y="23418"/>
                    <a:pt x="2919" y="29868"/>
                  </a:cubicBezTo>
                  <a:cubicBezTo>
                    <a:pt x="3298" y="32174"/>
                    <a:pt x="5108" y="42885"/>
                    <a:pt x="16548" y="47992"/>
                  </a:cubicBezTo>
                  <a:cubicBezTo>
                    <a:pt x="16431" y="48226"/>
                    <a:pt x="16315" y="48342"/>
                    <a:pt x="16198" y="48605"/>
                  </a:cubicBezTo>
                  <a:cubicBezTo>
                    <a:pt x="14972" y="48459"/>
                    <a:pt x="13513" y="48226"/>
                    <a:pt x="12170" y="47992"/>
                  </a:cubicBezTo>
                  <a:cubicBezTo>
                    <a:pt x="12054" y="47729"/>
                    <a:pt x="11937" y="47613"/>
                    <a:pt x="11557" y="47496"/>
                  </a:cubicBezTo>
                  <a:cubicBezTo>
                    <a:pt x="10945" y="47496"/>
                    <a:pt x="10361" y="47496"/>
                    <a:pt x="9631" y="47729"/>
                  </a:cubicBezTo>
                  <a:cubicBezTo>
                    <a:pt x="8289" y="47613"/>
                    <a:pt x="7063" y="47496"/>
                    <a:pt x="6100" y="47496"/>
                  </a:cubicBezTo>
                  <a:cubicBezTo>
                    <a:pt x="3794" y="47613"/>
                    <a:pt x="992" y="48838"/>
                    <a:pt x="496" y="51640"/>
                  </a:cubicBezTo>
                  <a:cubicBezTo>
                    <a:pt x="0" y="54442"/>
                    <a:pt x="1605" y="56631"/>
                    <a:pt x="4757" y="58674"/>
                  </a:cubicBezTo>
                  <a:cubicBezTo>
                    <a:pt x="4874" y="58820"/>
                    <a:pt x="4991" y="58937"/>
                    <a:pt x="5253" y="59053"/>
                  </a:cubicBezTo>
                  <a:cubicBezTo>
                    <a:pt x="5487" y="59549"/>
                    <a:pt x="5837" y="60016"/>
                    <a:pt x="6217" y="60396"/>
                  </a:cubicBezTo>
                  <a:cubicBezTo>
                    <a:pt x="6318" y="60463"/>
                    <a:pt x="6431" y="60492"/>
                    <a:pt x="6547" y="60492"/>
                  </a:cubicBezTo>
                  <a:cubicBezTo>
                    <a:pt x="6832" y="60492"/>
                    <a:pt x="7130" y="60320"/>
                    <a:pt x="7296" y="60133"/>
                  </a:cubicBezTo>
                  <a:cubicBezTo>
                    <a:pt x="11090" y="61972"/>
                    <a:pt x="16548" y="63927"/>
                    <a:pt x="16548" y="63927"/>
                  </a:cubicBezTo>
                  <a:cubicBezTo>
                    <a:pt x="16548" y="63927"/>
                    <a:pt x="16548" y="74609"/>
                    <a:pt x="17161" y="82022"/>
                  </a:cubicBezTo>
                  <a:cubicBezTo>
                    <a:pt x="16928" y="82022"/>
                    <a:pt x="16665" y="82285"/>
                    <a:pt x="16782" y="82635"/>
                  </a:cubicBezTo>
                  <a:cubicBezTo>
                    <a:pt x="16782" y="83365"/>
                    <a:pt x="17044" y="84211"/>
                    <a:pt x="17511" y="84941"/>
                  </a:cubicBezTo>
                  <a:cubicBezTo>
                    <a:pt x="17657" y="86663"/>
                    <a:pt x="17891" y="87859"/>
                    <a:pt x="18124" y="88472"/>
                  </a:cubicBezTo>
                  <a:cubicBezTo>
                    <a:pt x="19583" y="91887"/>
                    <a:pt x="21305" y="92500"/>
                    <a:pt x="23115" y="92850"/>
                  </a:cubicBezTo>
                  <a:cubicBezTo>
                    <a:pt x="23270" y="92874"/>
                    <a:pt x="23447" y="92886"/>
                    <a:pt x="23642" y="92886"/>
                  </a:cubicBezTo>
                  <a:cubicBezTo>
                    <a:pt x="25568" y="92886"/>
                    <a:pt x="29227" y="91658"/>
                    <a:pt x="30790" y="88239"/>
                  </a:cubicBezTo>
                  <a:cubicBezTo>
                    <a:pt x="30907" y="88005"/>
                    <a:pt x="30907" y="87742"/>
                    <a:pt x="31024" y="87392"/>
                  </a:cubicBezTo>
                  <a:cubicBezTo>
                    <a:pt x="31520" y="87013"/>
                    <a:pt x="31987" y="86546"/>
                    <a:pt x="32250" y="86050"/>
                  </a:cubicBezTo>
                  <a:cubicBezTo>
                    <a:pt x="32483" y="85554"/>
                    <a:pt x="32104" y="85203"/>
                    <a:pt x="31754" y="85087"/>
                  </a:cubicBezTo>
                  <a:cubicBezTo>
                    <a:pt x="32717" y="81905"/>
                    <a:pt x="33096" y="78753"/>
                    <a:pt x="33942" y="78637"/>
                  </a:cubicBezTo>
                  <a:lnTo>
                    <a:pt x="35022" y="78374"/>
                  </a:lnTo>
                  <a:lnTo>
                    <a:pt x="36248" y="78257"/>
                  </a:lnTo>
                  <a:cubicBezTo>
                    <a:pt x="37094" y="78257"/>
                    <a:pt x="38437" y="81176"/>
                    <a:pt x="40130" y="83978"/>
                  </a:cubicBezTo>
                  <a:cubicBezTo>
                    <a:pt x="39896" y="84211"/>
                    <a:pt x="39780" y="84590"/>
                    <a:pt x="40013" y="84941"/>
                  </a:cubicBezTo>
                  <a:cubicBezTo>
                    <a:pt x="40392" y="85320"/>
                    <a:pt x="40859" y="85554"/>
                    <a:pt x="41356" y="85816"/>
                  </a:cubicBezTo>
                  <a:cubicBezTo>
                    <a:pt x="41589" y="86166"/>
                    <a:pt x="41735" y="86400"/>
                    <a:pt x="41968" y="86663"/>
                  </a:cubicBezTo>
                  <a:cubicBezTo>
                    <a:pt x="43735" y="88737"/>
                    <a:pt x="46172" y="89395"/>
                    <a:pt x="48123" y="89395"/>
                  </a:cubicBezTo>
                  <a:cubicBezTo>
                    <a:pt x="49136" y="89395"/>
                    <a:pt x="50018" y="89218"/>
                    <a:pt x="50607" y="88968"/>
                  </a:cubicBezTo>
                  <a:cubicBezTo>
                    <a:pt x="52183" y="88122"/>
                    <a:pt x="53642" y="87130"/>
                    <a:pt x="54139" y="83481"/>
                  </a:cubicBezTo>
                  <a:cubicBezTo>
                    <a:pt x="54255" y="82752"/>
                    <a:pt x="54139" y="81672"/>
                    <a:pt x="53876" y="80213"/>
                  </a:cubicBezTo>
                  <a:cubicBezTo>
                    <a:pt x="54139" y="79250"/>
                    <a:pt x="54139" y="78257"/>
                    <a:pt x="53993" y="77411"/>
                  </a:cubicBezTo>
                  <a:cubicBezTo>
                    <a:pt x="53876" y="76915"/>
                    <a:pt x="53642" y="76915"/>
                    <a:pt x="53263" y="76915"/>
                  </a:cubicBezTo>
                  <a:cubicBezTo>
                    <a:pt x="51804" y="69618"/>
                    <a:pt x="48885" y="59404"/>
                    <a:pt x="48885" y="59404"/>
                  </a:cubicBezTo>
                  <a:cubicBezTo>
                    <a:pt x="48885" y="59404"/>
                    <a:pt x="53526" y="56018"/>
                    <a:pt x="56678" y="53216"/>
                  </a:cubicBezTo>
                  <a:cubicBezTo>
                    <a:pt x="56783" y="53321"/>
                    <a:pt x="56941" y="53379"/>
                    <a:pt x="57104" y="53379"/>
                  </a:cubicBezTo>
                  <a:cubicBezTo>
                    <a:pt x="57304" y="53379"/>
                    <a:pt x="57512" y="53292"/>
                    <a:pt x="57641" y="53100"/>
                  </a:cubicBezTo>
                  <a:cubicBezTo>
                    <a:pt x="57904" y="52720"/>
                    <a:pt x="58137" y="52253"/>
                    <a:pt x="58254" y="51757"/>
                  </a:cubicBezTo>
                  <a:cubicBezTo>
                    <a:pt x="58516" y="51524"/>
                    <a:pt x="58633" y="51261"/>
                    <a:pt x="58867" y="51144"/>
                  </a:cubicBezTo>
                  <a:cubicBezTo>
                    <a:pt x="61289" y="48226"/>
                    <a:pt x="62165" y="45686"/>
                    <a:pt x="60939" y="43118"/>
                  </a:cubicBezTo>
                  <a:cubicBezTo>
                    <a:pt x="59955" y="41257"/>
                    <a:pt x="58123" y="40556"/>
                    <a:pt x="56354" y="40556"/>
                  </a:cubicBezTo>
                  <a:cubicBezTo>
                    <a:pt x="55709" y="40556"/>
                    <a:pt x="55073" y="40649"/>
                    <a:pt x="54489" y="40813"/>
                  </a:cubicBezTo>
                  <a:cubicBezTo>
                    <a:pt x="53526" y="41046"/>
                    <a:pt x="52300" y="41425"/>
                    <a:pt x="50957" y="41892"/>
                  </a:cubicBezTo>
                  <a:cubicBezTo>
                    <a:pt x="50345" y="41892"/>
                    <a:pt x="49615" y="42038"/>
                    <a:pt x="49031" y="42272"/>
                  </a:cubicBezTo>
                  <a:cubicBezTo>
                    <a:pt x="48769" y="42389"/>
                    <a:pt x="48652" y="42622"/>
                    <a:pt x="48652" y="42885"/>
                  </a:cubicBezTo>
                  <a:cubicBezTo>
                    <a:pt x="47426" y="43498"/>
                    <a:pt x="46113" y="44081"/>
                    <a:pt x="45004" y="44577"/>
                  </a:cubicBezTo>
                  <a:cubicBezTo>
                    <a:pt x="44706" y="44367"/>
                    <a:pt x="44503" y="44325"/>
                    <a:pt x="44363" y="44325"/>
                  </a:cubicBezTo>
                  <a:cubicBezTo>
                    <a:pt x="44269" y="44325"/>
                    <a:pt x="44204" y="44344"/>
                    <a:pt x="44157" y="44344"/>
                  </a:cubicBezTo>
                  <a:cubicBezTo>
                    <a:pt x="54139" y="36318"/>
                    <a:pt x="52913" y="25257"/>
                    <a:pt x="52679" y="22805"/>
                  </a:cubicBezTo>
                  <a:cubicBezTo>
                    <a:pt x="52001" y="16811"/>
                    <a:pt x="46155" y="0"/>
                    <a:pt x="28345"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5" name="Google Shape;5095;p49"/>
            <p:cNvSpPr/>
            <p:nvPr/>
          </p:nvSpPr>
          <p:spPr>
            <a:xfrm>
              <a:off x="-2110175" y="2632600"/>
              <a:ext cx="1553400" cy="2322175"/>
            </a:xfrm>
            <a:custGeom>
              <a:avLst/>
              <a:gdLst/>
              <a:ahLst/>
              <a:cxnLst/>
              <a:rect l="l" t="t" r="r" b="b"/>
              <a:pathLst>
                <a:path w="62136" h="92887" extrusionOk="0">
                  <a:moveTo>
                    <a:pt x="28346" y="0"/>
                  </a:moveTo>
                  <a:cubicBezTo>
                    <a:pt x="26993" y="0"/>
                    <a:pt x="25572" y="97"/>
                    <a:pt x="24079" y="303"/>
                  </a:cubicBezTo>
                  <a:cubicBezTo>
                    <a:pt x="3036" y="3222"/>
                    <a:pt x="1693" y="23418"/>
                    <a:pt x="2919" y="29868"/>
                  </a:cubicBezTo>
                  <a:cubicBezTo>
                    <a:pt x="3299" y="32407"/>
                    <a:pt x="5487" y="45072"/>
                    <a:pt x="20194" y="49334"/>
                  </a:cubicBezTo>
                  <a:lnTo>
                    <a:pt x="20194" y="49334"/>
                  </a:lnTo>
                  <a:cubicBezTo>
                    <a:pt x="19681" y="49186"/>
                    <a:pt x="10790" y="47490"/>
                    <a:pt x="6474" y="47490"/>
                  </a:cubicBezTo>
                  <a:cubicBezTo>
                    <a:pt x="6335" y="47490"/>
                    <a:pt x="6201" y="47492"/>
                    <a:pt x="6071" y="47496"/>
                  </a:cubicBezTo>
                  <a:cubicBezTo>
                    <a:pt x="3766" y="47612"/>
                    <a:pt x="964" y="48838"/>
                    <a:pt x="497" y="51640"/>
                  </a:cubicBezTo>
                  <a:cubicBezTo>
                    <a:pt x="1" y="54442"/>
                    <a:pt x="1577" y="56631"/>
                    <a:pt x="4758" y="58674"/>
                  </a:cubicBezTo>
                  <a:cubicBezTo>
                    <a:pt x="7910" y="60863"/>
                    <a:pt x="16549" y="63927"/>
                    <a:pt x="16549" y="63927"/>
                  </a:cubicBezTo>
                  <a:cubicBezTo>
                    <a:pt x="16549" y="63927"/>
                    <a:pt x="16665" y="85086"/>
                    <a:pt x="18125" y="88472"/>
                  </a:cubicBezTo>
                  <a:cubicBezTo>
                    <a:pt x="19584" y="91886"/>
                    <a:pt x="21277" y="92499"/>
                    <a:pt x="23115" y="92850"/>
                  </a:cubicBezTo>
                  <a:cubicBezTo>
                    <a:pt x="23271" y="92874"/>
                    <a:pt x="23448" y="92886"/>
                    <a:pt x="23643" y="92886"/>
                  </a:cubicBezTo>
                  <a:cubicBezTo>
                    <a:pt x="25569" y="92886"/>
                    <a:pt x="29225" y="91658"/>
                    <a:pt x="30762" y="88238"/>
                  </a:cubicBezTo>
                  <a:cubicBezTo>
                    <a:pt x="32338" y="84357"/>
                    <a:pt x="32834" y="78870"/>
                    <a:pt x="33943" y="78636"/>
                  </a:cubicBezTo>
                  <a:lnTo>
                    <a:pt x="35023" y="78374"/>
                  </a:lnTo>
                  <a:lnTo>
                    <a:pt x="36249" y="78257"/>
                  </a:lnTo>
                  <a:cubicBezTo>
                    <a:pt x="36261" y="78256"/>
                    <a:pt x="36273" y="78255"/>
                    <a:pt x="36285" y="78255"/>
                  </a:cubicBezTo>
                  <a:cubicBezTo>
                    <a:pt x="37372" y="78255"/>
                    <a:pt x="39314" y="83401"/>
                    <a:pt x="41969" y="86662"/>
                  </a:cubicBezTo>
                  <a:cubicBezTo>
                    <a:pt x="43717" y="88737"/>
                    <a:pt x="46160" y="89395"/>
                    <a:pt x="48108" y="89395"/>
                  </a:cubicBezTo>
                  <a:cubicBezTo>
                    <a:pt x="49121" y="89395"/>
                    <a:pt x="50000" y="89217"/>
                    <a:pt x="50579" y="88968"/>
                  </a:cubicBezTo>
                  <a:cubicBezTo>
                    <a:pt x="52184" y="88122"/>
                    <a:pt x="53643" y="87129"/>
                    <a:pt x="54110" y="83481"/>
                  </a:cubicBezTo>
                  <a:cubicBezTo>
                    <a:pt x="54606" y="79833"/>
                    <a:pt x="48886" y="59403"/>
                    <a:pt x="48886" y="59403"/>
                  </a:cubicBezTo>
                  <a:cubicBezTo>
                    <a:pt x="48886" y="59403"/>
                    <a:pt x="56299" y="53946"/>
                    <a:pt x="58867" y="51144"/>
                  </a:cubicBezTo>
                  <a:cubicBezTo>
                    <a:pt x="61290" y="48225"/>
                    <a:pt x="62136" y="45686"/>
                    <a:pt x="60939" y="43118"/>
                  </a:cubicBezTo>
                  <a:cubicBezTo>
                    <a:pt x="59955" y="41257"/>
                    <a:pt x="58124" y="40556"/>
                    <a:pt x="56354" y="40556"/>
                  </a:cubicBezTo>
                  <a:cubicBezTo>
                    <a:pt x="55710" y="40556"/>
                    <a:pt x="55074" y="40649"/>
                    <a:pt x="54489" y="40812"/>
                  </a:cubicBezTo>
                  <a:cubicBezTo>
                    <a:pt x="50607" y="41741"/>
                    <a:pt x="42331" y="45842"/>
                    <a:pt x="41426" y="46372"/>
                  </a:cubicBezTo>
                  <a:lnTo>
                    <a:pt x="41426" y="46372"/>
                  </a:lnTo>
                  <a:cubicBezTo>
                    <a:pt x="54368" y="38198"/>
                    <a:pt x="52913" y="25369"/>
                    <a:pt x="52651" y="22805"/>
                  </a:cubicBezTo>
                  <a:cubicBezTo>
                    <a:pt x="51973" y="16810"/>
                    <a:pt x="46152" y="0"/>
                    <a:pt x="28346" y="0"/>
                  </a:cubicBezTo>
                  <a:close/>
                </a:path>
              </a:pathLst>
            </a:custGeom>
            <a:solidFill>
              <a:schemeClr val="accent3"/>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6" name="Google Shape;5096;p49"/>
            <p:cNvSpPr/>
            <p:nvPr/>
          </p:nvSpPr>
          <p:spPr>
            <a:xfrm>
              <a:off x="-1839475" y="3329675"/>
              <a:ext cx="176600" cy="165800"/>
            </a:xfrm>
            <a:custGeom>
              <a:avLst/>
              <a:gdLst/>
              <a:ahLst/>
              <a:cxnLst/>
              <a:rect l="l" t="t" r="r" b="b"/>
              <a:pathLst>
                <a:path w="7064" h="6632" extrusionOk="0">
                  <a:moveTo>
                    <a:pt x="3484" y="1"/>
                  </a:moveTo>
                  <a:cubicBezTo>
                    <a:pt x="3336" y="1"/>
                    <a:pt x="3186" y="10"/>
                    <a:pt x="3036" y="29"/>
                  </a:cubicBezTo>
                  <a:cubicBezTo>
                    <a:pt x="1226" y="292"/>
                    <a:pt x="0" y="1985"/>
                    <a:pt x="234" y="3794"/>
                  </a:cubicBezTo>
                  <a:cubicBezTo>
                    <a:pt x="473" y="5466"/>
                    <a:pt x="1894" y="6631"/>
                    <a:pt x="3511" y="6631"/>
                  </a:cubicBezTo>
                  <a:cubicBezTo>
                    <a:pt x="3672" y="6631"/>
                    <a:pt x="3835" y="6620"/>
                    <a:pt x="3999" y="6596"/>
                  </a:cubicBezTo>
                  <a:cubicBezTo>
                    <a:pt x="5837" y="6363"/>
                    <a:pt x="7063" y="4670"/>
                    <a:pt x="6801" y="2831"/>
                  </a:cubicBezTo>
                  <a:cubicBezTo>
                    <a:pt x="6586" y="1170"/>
                    <a:pt x="5142" y="1"/>
                    <a:pt x="3484"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7" name="Google Shape;5097;p49"/>
            <p:cNvSpPr/>
            <p:nvPr/>
          </p:nvSpPr>
          <p:spPr>
            <a:xfrm>
              <a:off x="-1915350" y="3524525"/>
              <a:ext cx="179500" cy="168475"/>
            </a:xfrm>
            <a:custGeom>
              <a:avLst/>
              <a:gdLst/>
              <a:ahLst/>
              <a:cxnLst/>
              <a:rect l="l" t="t" r="r" b="b"/>
              <a:pathLst>
                <a:path w="7180" h="6739" extrusionOk="0">
                  <a:moveTo>
                    <a:pt x="3576" y="1"/>
                  </a:moveTo>
                  <a:cubicBezTo>
                    <a:pt x="3436" y="1"/>
                    <a:pt x="3295" y="10"/>
                    <a:pt x="3152" y="28"/>
                  </a:cubicBezTo>
                  <a:cubicBezTo>
                    <a:pt x="1343" y="261"/>
                    <a:pt x="0" y="1983"/>
                    <a:pt x="350" y="3793"/>
                  </a:cubicBezTo>
                  <a:cubicBezTo>
                    <a:pt x="593" y="5489"/>
                    <a:pt x="2052" y="6738"/>
                    <a:pt x="3698" y="6738"/>
                  </a:cubicBezTo>
                  <a:cubicBezTo>
                    <a:pt x="3836" y="6738"/>
                    <a:pt x="3975" y="6729"/>
                    <a:pt x="4115" y="6711"/>
                  </a:cubicBezTo>
                  <a:cubicBezTo>
                    <a:pt x="5954" y="6478"/>
                    <a:pt x="7180" y="4756"/>
                    <a:pt x="6917" y="2946"/>
                  </a:cubicBezTo>
                  <a:cubicBezTo>
                    <a:pt x="6702" y="1250"/>
                    <a:pt x="5244" y="1"/>
                    <a:pt x="3576" y="1"/>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8" name="Google Shape;5098;p49"/>
            <p:cNvSpPr/>
            <p:nvPr/>
          </p:nvSpPr>
          <p:spPr>
            <a:xfrm>
              <a:off x="-1158725" y="3232675"/>
              <a:ext cx="176600" cy="168475"/>
            </a:xfrm>
            <a:custGeom>
              <a:avLst/>
              <a:gdLst/>
              <a:ahLst/>
              <a:cxnLst/>
              <a:rect l="l" t="t" r="r" b="b"/>
              <a:pathLst>
                <a:path w="7064" h="6739" extrusionOk="0">
                  <a:moveTo>
                    <a:pt x="3459" y="1"/>
                  </a:moveTo>
                  <a:cubicBezTo>
                    <a:pt x="3319" y="1"/>
                    <a:pt x="3178" y="10"/>
                    <a:pt x="3035" y="28"/>
                  </a:cubicBezTo>
                  <a:cubicBezTo>
                    <a:pt x="1226" y="261"/>
                    <a:pt x="0" y="1983"/>
                    <a:pt x="263" y="3793"/>
                  </a:cubicBezTo>
                  <a:cubicBezTo>
                    <a:pt x="478" y="5489"/>
                    <a:pt x="1936" y="6738"/>
                    <a:pt x="3604" y="6738"/>
                  </a:cubicBezTo>
                  <a:cubicBezTo>
                    <a:pt x="3744" y="6738"/>
                    <a:pt x="3885" y="6729"/>
                    <a:pt x="4028" y="6711"/>
                  </a:cubicBezTo>
                  <a:cubicBezTo>
                    <a:pt x="5837" y="6478"/>
                    <a:pt x="7063" y="4756"/>
                    <a:pt x="6830" y="2946"/>
                  </a:cubicBezTo>
                  <a:cubicBezTo>
                    <a:pt x="6587" y="1250"/>
                    <a:pt x="5128" y="1"/>
                    <a:pt x="3459" y="1"/>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099" name="Google Shape;5099;p49"/>
            <p:cNvSpPr/>
            <p:nvPr/>
          </p:nvSpPr>
          <p:spPr>
            <a:xfrm>
              <a:off x="-1033975" y="3402650"/>
              <a:ext cx="176600" cy="165775"/>
            </a:xfrm>
            <a:custGeom>
              <a:avLst/>
              <a:gdLst/>
              <a:ahLst/>
              <a:cxnLst/>
              <a:rect l="l" t="t" r="r" b="b"/>
              <a:pathLst>
                <a:path w="7064" h="6631" extrusionOk="0">
                  <a:moveTo>
                    <a:pt x="3485" y="0"/>
                  </a:moveTo>
                  <a:cubicBezTo>
                    <a:pt x="3337" y="0"/>
                    <a:pt x="3187" y="10"/>
                    <a:pt x="3036" y="29"/>
                  </a:cubicBezTo>
                  <a:cubicBezTo>
                    <a:pt x="1227" y="292"/>
                    <a:pt x="1" y="1984"/>
                    <a:pt x="234" y="3794"/>
                  </a:cubicBezTo>
                  <a:cubicBezTo>
                    <a:pt x="473" y="5466"/>
                    <a:pt x="1895" y="6631"/>
                    <a:pt x="3533" y="6631"/>
                  </a:cubicBezTo>
                  <a:cubicBezTo>
                    <a:pt x="3696" y="6631"/>
                    <a:pt x="3862" y="6619"/>
                    <a:pt x="4028" y="6596"/>
                  </a:cubicBezTo>
                  <a:cubicBezTo>
                    <a:pt x="5838" y="6362"/>
                    <a:pt x="7064" y="4669"/>
                    <a:pt x="6801" y="2831"/>
                  </a:cubicBezTo>
                  <a:cubicBezTo>
                    <a:pt x="6587" y="1170"/>
                    <a:pt x="5143" y="0"/>
                    <a:pt x="3485" y="0"/>
                  </a:cubicBezTo>
                  <a:close/>
                </a:path>
              </a:pathLst>
            </a:custGeom>
            <a:solidFill>
              <a:srgbClr val="F8A7A7"/>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0" name="Google Shape;5100;p49"/>
            <p:cNvSpPr/>
            <p:nvPr/>
          </p:nvSpPr>
          <p:spPr>
            <a:xfrm>
              <a:off x="-1508575" y="3313675"/>
              <a:ext cx="196900" cy="105825"/>
            </a:xfrm>
            <a:custGeom>
              <a:avLst/>
              <a:gdLst/>
              <a:ahLst/>
              <a:cxnLst/>
              <a:rect l="l" t="t" r="r" b="b"/>
              <a:pathLst>
                <a:path w="7876" h="4233" extrusionOk="0">
                  <a:moveTo>
                    <a:pt x="7114" y="0"/>
                  </a:moveTo>
                  <a:cubicBezTo>
                    <a:pt x="6862" y="0"/>
                    <a:pt x="6629" y="137"/>
                    <a:pt x="6581" y="436"/>
                  </a:cubicBezTo>
                  <a:cubicBezTo>
                    <a:pt x="6389" y="2039"/>
                    <a:pt x="5236" y="2867"/>
                    <a:pt x="3995" y="2867"/>
                  </a:cubicBezTo>
                  <a:cubicBezTo>
                    <a:pt x="2976" y="2867"/>
                    <a:pt x="1898" y="2310"/>
                    <a:pt x="1240" y="1166"/>
                  </a:cubicBezTo>
                  <a:cubicBezTo>
                    <a:pt x="1129" y="986"/>
                    <a:pt x="968" y="912"/>
                    <a:pt x="804" y="912"/>
                  </a:cubicBezTo>
                  <a:cubicBezTo>
                    <a:pt x="409" y="912"/>
                    <a:pt x="0" y="1345"/>
                    <a:pt x="248" y="1778"/>
                  </a:cubicBezTo>
                  <a:cubicBezTo>
                    <a:pt x="1043" y="3210"/>
                    <a:pt x="2513" y="4233"/>
                    <a:pt x="4133" y="4233"/>
                  </a:cubicBezTo>
                  <a:cubicBezTo>
                    <a:pt x="4296" y="4233"/>
                    <a:pt x="4460" y="4222"/>
                    <a:pt x="4626" y="4201"/>
                  </a:cubicBezTo>
                  <a:cubicBezTo>
                    <a:pt x="6231" y="3851"/>
                    <a:pt x="7544" y="2391"/>
                    <a:pt x="7807" y="786"/>
                  </a:cubicBezTo>
                  <a:cubicBezTo>
                    <a:pt x="7876" y="286"/>
                    <a:pt x="7476" y="0"/>
                    <a:pt x="7114" y="0"/>
                  </a:cubicBezTo>
                  <a:close/>
                </a:path>
              </a:pathLst>
            </a:custGeom>
            <a:solidFill>
              <a:srgbClr val="392410"/>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1" name="Google Shape;5101;p49"/>
            <p:cNvSpPr/>
            <p:nvPr/>
          </p:nvSpPr>
          <p:spPr>
            <a:xfrm>
              <a:off x="-1891275" y="3125150"/>
              <a:ext cx="167100" cy="128675"/>
            </a:xfrm>
            <a:custGeom>
              <a:avLst/>
              <a:gdLst/>
              <a:ahLst/>
              <a:cxnLst/>
              <a:rect l="l" t="t" r="r" b="b"/>
              <a:pathLst>
                <a:path w="6684" h="5147" extrusionOk="0">
                  <a:moveTo>
                    <a:pt x="5019" y="1"/>
                  </a:moveTo>
                  <a:cubicBezTo>
                    <a:pt x="4171" y="1"/>
                    <a:pt x="3054" y="492"/>
                    <a:pt x="2423" y="1031"/>
                  </a:cubicBezTo>
                  <a:cubicBezTo>
                    <a:pt x="730" y="2257"/>
                    <a:pt x="0" y="4562"/>
                    <a:pt x="1109" y="5058"/>
                  </a:cubicBezTo>
                  <a:cubicBezTo>
                    <a:pt x="1198" y="5119"/>
                    <a:pt x="1289" y="5146"/>
                    <a:pt x="1381" y="5146"/>
                  </a:cubicBezTo>
                  <a:cubicBezTo>
                    <a:pt x="2049" y="5146"/>
                    <a:pt x="2817" y="3715"/>
                    <a:pt x="3765" y="2870"/>
                  </a:cubicBezTo>
                  <a:cubicBezTo>
                    <a:pt x="4991" y="1906"/>
                    <a:pt x="6684" y="1760"/>
                    <a:pt x="6071" y="564"/>
                  </a:cubicBezTo>
                  <a:cubicBezTo>
                    <a:pt x="5901" y="161"/>
                    <a:pt x="5504" y="1"/>
                    <a:pt x="5019"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2" name="Google Shape;5102;p49"/>
            <p:cNvSpPr/>
            <p:nvPr/>
          </p:nvSpPr>
          <p:spPr>
            <a:xfrm>
              <a:off x="-1131000" y="3029775"/>
              <a:ext cx="175850" cy="101000"/>
            </a:xfrm>
            <a:custGeom>
              <a:avLst/>
              <a:gdLst/>
              <a:ahLst/>
              <a:cxnLst/>
              <a:rect l="l" t="t" r="r" b="b"/>
              <a:pathLst>
                <a:path w="7034" h="4040" extrusionOk="0">
                  <a:moveTo>
                    <a:pt x="1787" y="1"/>
                  </a:moveTo>
                  <a:cubicBezTo>
                    <a:pt x="928" y="1"/>
                    <a:pt x="182" y="229"/>
                    <a:pt x="117" y="847"/>
                  </a:cubicBezTo>
                  <a:cubicBezTo>
                    <a:pt x="0" y="2307"/>
                    <a:pt x="1576" y="1927"/>
                    <a:pt x="2919" y="2540"/>
                  </a:cubicBezTo>
                  <a:cubicBezTo>
                    <a:pt x="4117" y="3044"/>
                    <a:pt x="5139" y="4039"/>
                    <a:pt x="5805" y="4039"/>
                  </a:cubicBezTo>
                  <a:cubicBezTo>
                    <a:pt x="5950" y="4039"/>
                    <a:pt x="6078" y="3992"/>
                    <a:pt x="6188" y="3883"/>
                  </a:cubicBezTo>
                  <a:cubicBezTo>
                    <a:pt x="7034" y="3036"/>
                    <a:pt x="5721" y="1081"/>
                    <a:pt x="3765" y="351"/>
                  </a:cubicBezTo>
                  <a:cubicBezTo>
                    <a:pt x="3223" y="145"/>
                    <a:pt x="2469" y="1"/>
                    <a:pt x="1787"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3" name="Google Shape;5103;p49"/>
            <p:cNvSpPr/>
            <p:nvPr/>
          </p:nvSpPr>
          <p:spPr>
            <a:xfrm>
              <a:off x="-901800" y="3680950"/>
              <a:ext cx="260400" cy="287350"/>
            </a:xfrm>
            <a:custGeom>
              <a:avLst/>
              <a:gdLst/>
              <a:ahLst/>
              <a:cxnLst/>
              <a:rect l="l" t="t" r="r" b="b"/>
              <a:pathLst>
                <a:path w="10416" h="11494" extrusionOk="0">
                  <a:moveTo>
                    <a:pt x="2393" y="1"/>
                  </a:moveTo>
                  <a:cubicBezTo>
                    <a:pt x="1797" y="1"/>
                    <a:pt x="1199" y="122"/>
                    <a:pt x="668" y="338"/>
                  </a:cubicBezTo>
                  <a:cubicBezTo>
                    <a:pt x="1" y="551"/>
                    <a:pt x="260" y="1593"/>
                    <a:pt x="867" y="1593"/>
                  </a:cubicBezTo>
                  <a:cubicBezTo>
                    <a:pt x="924" y="1593"/>
                    <a:pt x="984" y="1583"/>
                    <a:pt x="1047" y="1563"/>
                  </a:cubicBezTo>
                  <a:cubicBezTo>
                    <a:pt x="1498" y="1388"/>
                    <a:pt x="1968" y="1292"/>
                    <a:pt x="2400" y="1292"/>
                  </a:cubicBezTo>
                  <a:cubicBezTo>
                    <a:pt x="3481" y="1292"/>
                    <a:pt x="4332" y="1893"/>
                    <a:pt x="4082" y="3373"/>
                  </a:cubicBezTo>
                  <a:cubicBezTo>
                    <a:pt x="3849" y="4599"/>
                    <a:pt x="3119" y="5328"/>
                    <a:pt x="3703" y="6671"/>
                  </a:cubicBezTo>
                  <a:cubicBezTo>
                    <a:pt x="4082" y="7517"/>
                    <a:pt x="4929" y="7984"/>
                    <a:pt x="6038" y="8130"/>
                  </a:cubicBezTo>
                  <a:cubicBezTo>
                    <a:pt x="6427" y="8130"/>
                    <a:pt x="6998" y="7961"/>
                    <a:pt x="7473" y="7961"/>
                  </a:cubicBezTo>
                  <a:cubicBezTo>
                    <a:pt x="7711" y="7961"/>
                    <a:pt x="7925" y="8004"/>
                    <a:pt x="8081" y="8130"/>
                  </a:cubicBezTo>
                  <a:cubicBezTo>
                    <a:pt x="8810" y="8363"/>
                    <a:pt x="8694" y="9589"/>
                    <a:pt x="8577" y="10056"/>
                  </a:cubicBezTo>
                  <a:cubicBezTo>
                    <a:pt x="8577" y="10173"/>
                    <a:pt x="8343" y="10436"/>
                    <a:pt x="8227" y="10552"/>
                  </a:cubicBezTo>
                  <a:cubicBezTo>
                    <a:pt x="7968" y="11050"/>
                    <a:pt x="8334" y="11493"/>
                    <a:pt x="8750" y="11493"/>
                  </a:cubicBezTo>
                  <a:cubicBezTo>
                    <a:pt x="8944" y="11493"/>
                    <a:pt x="9149" y="11397"/>
                    <a:pt x="9306" y="11165"/>
                  </a:cubicBezTo>
                  <a:cubicBezTo>
                    <a:pt x="10036" y="10056"/>
                    <a:pt x="10416" y="8480"/>
                    <a:pt x="9423" y="7400"/>
                  </a:cubicBezTo>
                  <a:cubicBezTo>
                    <a:pt x="7964" y="5941"/>
                    <a:pt x="3966" y="7984"/>
                    <a:pt x="4929" y="4599"/>
                  </a:cubicBezTo>
                  <a:cubicBezTo>
                    <a:pt x="5425" y="3139"/>
                    <a:pt x="6038" y="1797"/>
                    <a:pt x="4578" y="688"/>
                  </a:cubicBezTo>
                  <a:cubicBezTo>
                    <a:pt x="3950" y="208"/>
                    <a:pt x="3172" y="1"/>
                    <a:pt x="2393"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4" name="Google Shape;5104;p49"/>
            <p:cNvSpPr/>
            <p:nvPr/>
          </p:nvSpPr>
          <p:spPr>
            <a:xfrm>
              <a:off x="-2000725" y="3819975"/>
              <a:ext cx="197725" cy="325925"/>
            </a:xfrm>
            <a:custGeom>
              <a:avLst/>
              <a:gdLst/>
              <a:ahLst/>
              <a:cxnLst/>
              <a:rect l="l" t="t" r="r" b="b"/>
              <a:pathLst>
                <a:path w="7909" h="13037" extrusionOk="0">
                  <a:moveTo>
                    <a:pt x="7180" y="1"/>
                  </a:moveTo>
                  <a:cubicBezTo>
                    <a:pt x="5838" y="1"/>
                    <a:pt x="4378" y="234"/>
                    <a:pt x="3532" y="1343"/>
                  </a:cubicBezTo>
                  <a:cubicBezTo>
                    <a:pt x="2569" y="2802"/>
                    <a:pt x="3298" y="3882"/>
                    <a:pt x="4145" y="5108"/>
                  </a:cubicBezTo>
                  <a:cubicBezTo>
                    <a:pt x="6217" y="8143"/>
                    <a:pt x="1693" y="7530"/>
                    <a:pt x="730" y="9252"/>
                  </a:cubicBezTo>
                  <a:cubicBezTo>
                    <a:pt x="1" y="10595"/>
                    <a:pt x="847" y="12054"/>
                    <a:pt x="1839" y="12901"/>
                  </a:cubicBezTo>
                  <a:cubicBezTo>
                    <a:pt x="1959" y="12996"/>
                    <a:pt x="2091" y="13037"/>
                    <a:pt x="2219" y="13037"/>
                  </a:cubicBezTo>
                  <a:cubicBezTo>
                    <a:pt x="2719" y="13037"/>
                    <a:pt x="3173" y="12426"/>
                    <a:pt x="2686" y="12054"/>
                  </a:cubicBezTo>
                  <a:cubicBezTo>
                    <a:pt x="2189" y="11558"/>
                    <a:pt x="1460" y="10216"/>
                    <a:pt x="2073" y="9486"/>
                  </a:cubicBezTo>
                  <a:cubicBezTo>
                    <a:pt x="2569" y="9136"/>
                    <a:pt x="3649" y="9136"/>
                    <a:pt x="4262" y="8990"/>
                  </a:cubicBezTo>
                  <a:cubicBezTo>
                    <a:pt x="5108" y="8640"/>
                    <a:pt x="5721" y="8027"/>
                    <a:pt x="5954" y="7180"/>
                  </a:cubicBezTo>
                  <a:cubicBezTo>
                    <a:pt x="6217" y="6071"/>
                    <a:pt x="5721" y="5225"/>
                    <a:pt x="5108" y="4495"/>
                  </a:cubicBezTo>
                  <a:cubicBezTo>
                    <a:pt x="3816" y="2641"/>
                    <a:pt x="5119" y="1220"/>
                    <a:pt x="6962" y="1220"/>
                  </a:cubicBezTo>
                  <a:cubicBezTo>
                    <a:pt x="7034" y="1220"/>
                    <a:pt x="7107" y="1222"/>
                    <a:pt x="7180" y="1226"/>
                  </a:cubicBezTo>
                  <a:cubicBezTo>
                    <a:pt x="7213" y="1232"/>
                    <a:pt x="7245" y="1234"/>
                    <a:pt x="7275" y="1234"/>
                  </a:cubicBezTo>
                  <a:cubicBezTo>
                    <a:pt x="7908" y="1234"/>
                    <a:pt x="7877" y="112"/>
                    <a:pt x="718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5" name="Google Shape;5105;p49"/>
            <p:cNvSpPr/>
            <p:nvPr/>
          </p:nvSpPr>
          <p:spPr>
            <a:xfrm>
              <a:off x="-1692100" y="4682575"/>
              <a:ext cx="393925" cy="152750"/>
            </a:xfrm>
            <a:custGeom>
              <a:avLst/>
              <a:gdLst/>
              <a:ahLst/>
              <a:cxnLst/>
              <a:rect l="l" t="t" r="r" b="b"/>
              <a:pathLst>
                <a:path w="15757" h="6110" extrusionOk="0">
                  <a:moveTo>
                    <a:pt x="585" y="1"/>
                  </a:moveTo>
                  <a:cubicBezTo>
                    <a:pt x="278" y="1"/>
                    <a:pt x="1" y="213"/>
                    <a:pt x="59" y="636"/>
                  </a:cubicBezTo>
                  <a:cubicBezTo>
                    <a:pt x="176" y="2095"/>
                    <a:pt x="789" y="3817"/>
                    <a:pt x="2365" y="4547"/>
                  </a:cubicBezTo>
                  <a:cubicBezTo>
                    <a:pt x="2772" y="4736"/>
                    <a:pt x="3131" y="4817"/>
                    <a:pt x="3458" y="4817"/>
                  </a:cubicBezTo>
                  <a:cubicBezTo>
                    <a:pt x="4793" y="4817"/>
                    <a:pt x="5570" y="3459"/>
                    <a:pt x="6743" y="2591"/>
                  </a:cubicBezTo>
                  <a:cubicBezTo>
                    <a:pt x="7305" y="2164"/>
                    <a:pt x="7755" y="1987"/>
                    <a:pt x="8129" y="1987"/>
                  </a:cubicBezTo>
                  <a:cubicBezTo>
                    <a:pt x="9774" y="1987"/>
                    <a:pt x="9950" y="5411"/>
                    <a:pt x="11733" y="6006"/>
                  </a:cubicBezTo>
                  <a:cubicBezTo>
                    <a:pt x="11972" y="6077"/>
                    <a:pt x="12209" y="6109"/>
                    <a:pt x="12440" y="6109"/>
                  </a:cubicBezTo>
                  <a:cubicBezTo>
                    <a:pt x="13735" y="6109"/>
                    <a:pt x="14879" y="5090"/>
                    <a:pt x="15498" y="4050"/>
                  </a:cubicBezTo>
                  <a:cubicBezTo>
                    <a:pt x="15757" y="3553"/>
                    <a:pt x="15378" y="3109"/>
                    <a:pt x="14962" y="3109"/>
                  </a:cubicBezTo>
                  <a:cubicBezTo>
                    <a:pt x="14768" y="3109"/>
                    <a:pt x="14567" y="3206"/>
                    <a:pt x="14418" y="3438"/>
                  </a:cubicBezTo>
                  <a:cubicBezTo>
                    <a:pt x="14009" y="4135"/>
                    <a:pt x="13105" y="4753"/>
                    <a:pt x="12261" y="4753"/>
                  </a:cubicBezTo>
                  <a:cubicBezTo>
                    <a:pt x="12080" y="4753"/>
                    <a:pt x="11903" y="4725"/>
                    <a:pt x="11733" y="4663"/>
                  </a:cubicBezTo>
                  <a:cubicBezTo>
                    <a:pt x="11120" y="4401"/>
                    <a:pt x="11004" y="3087"/>
                    <a:pt x="10653" y="2474"/>
                  </a:cubicBezTo>
                  <a:cubicBezTo>
                    <a:pt x="10157" y="1482"/>
                    <a:pt x="9428" y="752"/>
                    <a:pt x="8202" y="752"/>
                  </a:cubicBezTo>
                  <a:cubicBezTo>
                    <a:pt x="8117" y="744"/>
                    <a:pt x="8033" y="740"/>
                    <a:pt x="7951" y="740"/>
                  </a:cubicBezTo>
                  <a:cubicBezTo>
                    <a:pt x="6881" y="740"/>
                    <a:pt x="6078" y="1426"/>
                    <a:pt x="5400" y="2212"/>
                  </a:cubicBezTo>
                  <a:cubicBezTo>
                    <a:pt x="4780" y="2848"/>
                    <a:pt x="4035" y="3360"/>
                    <a:pt x="3303" y="3360"/>
                  </a:cubicBezTo>
                  <a:cubicBezTo>
                    <a:pt x="2760" y="3360"/>
                    <a:pt x="2224" y="3079"/>
                    <a:pt x="1752" y="2358"/>
                  </a:cubicBezTo>
                  <a:cubicBezTo>
                    <a:pt x="1402" y="1862"/>
                    <a:pt x="1285" y="1132"/>
                    <a:pt x="1285" y="636"/>
                  </a:cubicBezTo>
                  <a:cubicBezTo>
                    <a:pt x="1227" y="213"/>
                    <a:pt x="891" y="1"/>
                    <a:pt x="585"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6" name="Google Shape;5106;p49"/>
            <p:cNvSpPr/>
            <p:nvPr/>
          </p:nvSpPr>
          <p:spPr>
            <a:xfrm>
              <a:off x="-1122000" y="4555500"/>
              <a:ext cx="367500" cy="233100"/>
            </a:xfrm>
            <a:custGeom>
              <a:avLst/>
              <a:gdLst/>
              <a:ahLst/>
              <a:cxnLst/>
              <a:rect l="l" t="t" r="r" b="b"/>
              <a:pathLst>
                <a:path w="14700" h="9324" extrusionOk="0">
                  <a:moveTo>
                    <a:pt x="13930" y="1"/>
                  </a:moveTo>
                  <a:cubicBezTo>
                    <a:pt x="13568" y="1"/>
                    <a:pt x="13172" y="299"/>
                    <a:pt x="13241" y="728"/>
                  </a:cubicBezTo>
                  <a:cubicBezTo>
                    <a:pt x="13386" y="1224"/>
                    <a:pt x="13386" y="1720"/>
                    <a:pt x="13241" y="2187"/>
                  </a:cubicBezTo>
                  <a:cubicBezTo>
                    <a:pt x="13081" y="3440"/>
                    <a:pt x="12245" y="4002"/>
                    <a:pt x="11303" y="4002"/>
                  </a:cubicBezTo>
                  <a:cubicBezTo>
                    <a:pt x="10863" y="4002"/>
                    <a:pt x="10400" y="3879"/>
                    <a:pt x="9972" y="3647"/>
                  </a:cubicBezTo>
                  <a:cubicBezTo>
                    <a:pt x="9110" y="3193"/>
                    <a:pt x="8337" y="2651"/>
                    <a:pt x="7405" y="2651"/>
                  </a:cubicBezTo>
                  <a:cubicBezTo>
                    <a:pt x="7137" y="2651"/>
                    <a:pt x="6857" y="2696"/>
                    <a:pt x="6557" y="2800"/>
                  </a:cubicBezTo>
                  <a:cubicBezTo>
                    <a:pt x="5477" y="3180"/>
                    <a:pt x="4981" y="4143"/>
                    <a:pt x="4748" y="5252"/>
                  </a:cubicBezTo>
                  <a:cubicBezTo>
                    <a:pt x="4631" y="5835"/>
                    <a:pt x="4748" y="6711"/>
                    <a:pt x="4368" y="7178"/>
                  </a:cubicBezTo>
                  <a:cubicBezTo>
                    <a:pt x="4061" y="7744"/>
                    <a:pt x="3624" y="7962"/>
                    <a:pt x="3157" y="7962"/>
                  </a:cubicBezTo>
                  <a:cubicBezTo>
                    <a:pt x="2517" y="7962"/>
                    <a:pt x="1823" y="7551"/>
                    <a:pt x="1333" y="7061"/>
                  </a:cubicBezTo>
                  <a:cubicBezTo>
                    <a:pt x="1230" y="6959"/>
                    <a:pt x="1108" y="6915"/>
                    <a:pt x="983" y="6915"/>
                  </a:cubicBezTo>
                  <a:cubicBezTo>
                    <a:pt x="506" y="6915"/>
                    <a:pt x="0" y="7561"/>
                    <a:pt x="487" y="8024"/>
                  </a:cubicBezTo>
                  <a:cubicBezTo>
                    <a:pt x="1231" y="8709"/>
                    <a:pt x="2281" y="9323"/>
                    <a:pt x="3302" y="9323"/>
                  </a:cubicBezTo>
                  <a:cubicBezTo>
                    <a:pt x="3761" y="9323"/>
                    <a:pt x="4214" y="9199"/>
                    <a:pt x="4631" y="8900"/>
                  </a:cubicBezTo>
                  <a:cubicBezTo>
                    <a:pt x="6367" y="7759"/>
                    <a:pt x="5322" y="3986"/>
                    <a:pt x="7420" y="3986"/>
                  </a:cubicBezTo>
                  <a:cubicBezTo>
                    <a:pt x="7791" y="3986"/>
                    <a:pt x="8261" y="4104"/>
                    <a:pt x="8863" y="4376"/>
                  </a:cubicBezTo>
                  <a:cubicBezTo>
                    <a:pt x="9924" y="4826"/>
                    <a:pt x="10930" y="5464"/>
                    <a:pt x="11887" y="5464"/>
                  </a:cubicBezTo>
                  <a:cubicBezTo>
                    <a:pt x="12483" y="5464"/>
                    <a:pt x="13060" y="5217"/>
                    <a:pt x="13620" y="4522"/>
                  </a:cubicBezTo>
                  <a:cubicBezTo>
                    <a:pt x="14583" y="3413"/>
                    <a:pt x="14700" y="1837"/>
                    <a:pt x="14466" y="495"/>
                  </a:cubicBezTo>
                  <a:cubicBezTo>
                    <a:pt x="14418" y="146"/>
                    <a:pt x="14182" y="1"/>
                    <a:pt x="1393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7" name="Google Shape;5107;p49"/>
            <p:cNvSpPr/>
            <p:nvPr/>
          </p:nvSpPr>
          <p:spPr>
            <a:xfrm>
              <a:off x="-1049300" y="2832050"/>
              <a:ext cx="46000" cy="42925"/>
            </a:xfrm>
            <a:custGeom>
              <a:avLst/>
              <a:gdLst/>
              <a:ahLst/>
              <a:cxnLst/>
              <a:rect l="l" t="t" r="r" b="b"/>
              <a:pathLst>
                <a:path w="1840" h="1717" extrusionOk="0">
                  <a:moveTo>
                    <a:pt x="731" y="1"/>
                  </a:moveTo>
                  <a:cubicBezTo>
                    <a:pt x="380" y="118"/>
                    <a:pt x="1" y="497"/>
                    <a:pt x="118" y="964"/>
                  </a:cubicBezTo>
                  <a:cubicBezTo>
                    <a:pt x="118" y="1395"/>
                    <a:pt x="493" y="1716"/>
                    <a:pt x="840" y="1716"/>
                  </a:cubicBezTo>
                  <a:cubicBezTo>
                    <a:pt x="892" y="1716"/>
                    <a:pt x="944" y="1709"/>
                    <a:pt x="993" y="1694"/>
                  </a:cubicBezTo>
                  <a:cubicBezTo>
                    <a:pt x="1460" y="1694"/>
                    <a:pt x="1840" y="1227"/>
                    <a:pt x="1723" y="731"/>
                  </a:cubicBezTo>
                  <a:cubicBezTo>
                    <a:pt x="1723" y="351"/>
                    <a:pt x="1227" y="1"/>
                    <a:pt x="731"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8" name="Google Shape;5108;p49"/>
            <p:cNvSpPr/>
            <p:nvPr/>
          </p:nvSpPr>
          <p:spPr>
            <a:xfrm>
              <a:off x="-827475" y="3963000"/>
              <a:ext cx="45975" cy="42325"/>
            </a:xfrm>
            <a:custGeom>
              <a:avLst/>
              <a:gdLst/>
              <a:ahLst/>
              <a:cxnLst/>
              <a:rect l="l" t="t" r="r" b="b"/>
              <a:pathLst>
                <a:path w="1839" h="1693" extrusionOk="0">
                  <a:moveTo>
                    <a:pt x="730" y="0"/>
                  </a:moveTo>
                  <a:cubicBezTo>
                    <a:pt x="380" y="117"/>
                    <a:pt x="0" y="496"/>
                    <a:pt x="146" y="963"/>
                  </a:cubicBezTo>
                  <a:cubicBezTo>
                    <a:pt x="146" y="1459"/>
                    <a:pt x="613" y="1693"/>
                    <a:pt x="993" y="1693"/>
                  </a:cubicBezTo>
                  <a:cubicBezTo>
                    <a:pt x="1460" y="1576"/>
                    <a:pt x="1839" y="1226"/>
                    <a:pt x="1722" y="730"/>
                  </a:cubicBezTo>
                  <a:cubicBezTo>
                    <a:pt x="1722" y="233"/>
                    <a:pt x="1226" y="0"/>
                    <a:pt x="730"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09" name="Google Shape;5109;p49"/>
            <p:cNvSpPr/>
            <p:nvPr/>
          </p:nvSpPr>
          <p:spPr>
            <a:xfrm>
              <a:off x="-1104000" y="2868550"/>
              <a:ext cx="61300" cy="58100"/>
            </a:xfrm>
            <a:custGeom>
              <a:avLst/>
              <a:gdLst/>
              <a:ahLst/>
              <a:cxnLst/>
              <a:rect l="l" t="t" r="r" b="b"/>
              <a:pathLst>
                <a:path w="2452" h="2324" extrusionOk="0">
                  <a:moveTo>
                    <a:pt x="1109" y="0"/>
                  </a:moveTo>
                  <a:cubicBezTo>
                    <a:pt x="496" y="117"/>
                    <a:pt x="0" y="730"/>
                    <a:pt x="117" y="1343"/>
                  </a:cubicBezTo>
                  <a:cubicBezTo>
                    <a:pt x="117" y="1892"/>
                    <a:pt x="609" y="2324"/>
                    <a:pt x="1152" y="2324"/>
                  </a:cubicBezTo>
                  <a:cubicBezTo>
                    <a:pt x="1215" y="2324"/>
                    <a:pt x="1279" y="2318"/>
                    <a:pt x="1343" y="2306"/>
                  </a:cubicBezTo>
                  <a:cubicBezTo>
                    <a:pt x="2072" y="2189"/>
                    <a:pt x="2452" y="1693"/>
                    <a:pt x="2306" y="963"/>
                  </a:cubicBezTo>
                  <a:cubicBezTo>
                    <a:pt x="2306" y="350"/>
                    <a:pt x="1722" y="0"/>
                    <a:pt x="1109"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0" name="Google Shape;5110;p49"/>
            <p:cNvSpPr/>
            <p:nvPr/>
          </p:nvSpPr>
          <p:spPr>
            <a:xfrm>
              <a:off x="-1657075" y="4628400"/>
              <a:ext cx="60600" cy="58825"/>
            </a:xfrm>
            <a:custGeom>
              <a:avLst/>
              <a:gdLst/>
              <a:ahLst/>
              <a:cxnLst/>
              <a:rect l="l" t="t" r="r" b="b"/>
              <a:pathLst>
                <a:path w="2424" h="2353" extrusionOk="0">
                  <a:moveTo>
                    <a:pt x="1081" y="1"/>
                  </a:moveTo>
                  <a:cubicBezTo>
                    <a:pt x="497" y="147"/>
                    <a:pt x="1" y="731"/>
                    <a:pt x="117" y="1343"/>
                  </a:cubicBezTo>
                  <a:cubicBezTo>
                    <a:pt x="223" y="1896"/>
                    <a:pt x="636" y="2353"/>
                    <a:pt x="1250" y="2353"/>
                  </a:cubicBezTo>
                  <a:cubicBezTo>
                    <a:pt x="1317" y="2353"/>
                    <a:pt x="1388" y="2347"/>
                    <a:pt x="1460" y="2336"/>
                  </a:cubicBezTo>
                  <a:cubicBezTo>
                    <a:pt x="2073" y="2190"/>
                    <a:pt x="2423" y="1723"/>
                    <a:pt x="2423" y="993"/>
                  </a:cubicBezTo>
                  <a:cubicBezTo>
                    <a:pt x="2306" y="380"/>
                    <a:pt x="1693" y="1"/>
                    <a:pt x="1081"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1" name="Google Shape;5111;p49"/>
            <p:cNvSpPr/>
            <p:nvPr/>
          </p:nvSpPr>
          <p:spPr>
            <a:xfrm>
              <a:off x="-1031050" y="2892075"/>
              <a:ext cx="36500" cy="34875"/>
            </a:xfrm>
            <a:custGeom>
              <a:avLst/>
              <a:gdLst/>
              <a:ahLst/>
              <a:cxnLst/>
              <a:rect l="l" t="t" r="r" b="b"/>
              <a:pathLst>
                <a:path w="1460" h="1395" extrusionOk="0">
                  <a:moveTo>
                    <a:pt x="755" y="1"/>
                  </a:moveTo>
                  <a:cubicBezTo>
                    <a:pt x="709" y="1"/>
                    <a:pt x="661" y="8"/>
                    <a:pt x="614" y="22"/>
                  </a:cubicBezTo>
                  <a:cubicBezTo>
                    <a:pt x="263" y="22"/>
                    <a:pt x="1" y="402"/>
                    <a:pt x="1" y="752"/>
                  </a:cubicBezTo>
                  <a:cubicBezTo>
                    <a:pt x="1" y="1164"/>
                    <a:pt x="262" y="1394"/>
                    <a:pt x="617" y="1394"/>
                  </a:cubicBezTo>
                  <a:cubicBezTo>
                    <a:pt x="690" y="1394"/>
                    <a:pt x="767" y="1385"/>
                    <a:pt x="847" y="1365"/>
                  </a:cubicBezTo>
                  <a:cubicBezTo>
                    <a:pt x="1226" y="1365"/>
                    <a:pt x="1460" y="1015"/>
                    <a:pt x="1460" y="635"/>
                  </a:cubicBezTo>
                  <a:cubicBezTo>
                    <a:pt x="1358" y="329"/>
                    <a:pt x="1078" y="1"/>
                    <a:pt x="755" y="1"/>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2" name="Google Shape;5112;p49"/>
            <p:cNvSpPr/>
            <p:nvPr/>
          </p:nvSpPr>
          <p:spPr>
            <a:xfrm>
              <a:off x="-863950" y="4014225"/>
              <a:ext cx="40150" cy="34850"/>
            </a:xfrm>
            <a:custGeom>
              <a:avLst/>
              <a:gdLst/>
              <a:ahLst/>
              <a:cxnLst/>
              <a:rect l="l" t="t" r="r" b="b"/>
              <a:pathLst>
                <a:path w="1606" h="1394" extrusionOk="0">
                  <a:moveTo>
                    <a:pt x="879" y="0"/>
                  </a:moveTo>
                  <a:cubicBezTo>
                    <a:pt x="830" y="0"/>
                    <a:pt x="780" y="8"/>
                    <a:pt x="730" y="23"/>
                  </a:cubicBezTo>
                  <a:cubicBezTo>
                    <a:pt x="263" y="23"/>
                    <a:pt x="0" y="373"/>
                    <a:pt x="146" y="753"/>
                  </a:cubicBezTo>
                  <a:cubicBezTo>
                    <a:pt x="146" y="1145"/>
                    <a:pt x="393" y="1393"/>
                    <a:pt x="697" y="1393"/>
                  </a:cubicBezTo>
                  <a:cubicBezTo>
                    <a:pt x="755" y="1393"/>
                    <a:pt x="815" y="1384"/>
                    <a:pt x="876" y="1366"/>
                  </a:cubicBezTo>
                  <a:cubicBezTo>
                    <a:pt x="1226" y="1366"/>
                    <a:pt x="1605" y="986"/>
                    <a:pt x="1459" y="636"/>
                  </a:cubicBezTo>
                  <a:cubicBezTo>
                    <a:pt x="1459" y="307"/>
                    <a:pt x="1196" y="0"/>
                    <a:pt x="879"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3" name="Google Shape;5113;p49"/>
            <p:cNvSpPr/>
            <p:nvPr/>
          </p:nvSpPr>
          <p:spPr>
            <a:xfrm>
              <a:off x="-1614750" y="4692625"/>
              <a:ext cx="36500" cy="36500"/>
            </a:xfrm>
            <a:custGeom>
              <a:avLst/>
              <a:gdLst/>
              <a:ahLst/>
              <a:cxnLst/>
              <a:rect l="l" t="t" r="r" b="b"/>
              <a:pathLst>
                <a:path w="1460" h="1460" extrusionOk="0">
                  <a:moveTo>
                    <a:pt x="613" y="0"/>
                  </a:moveTo>
                  <a:cubicBezTo>
                    <a:pt x="263" y="117"/>
                    <a:pt x="0" y="496"/>
                    <a:pt x="0" y="847"/>
                  </a:cubicBezTo>
                  <a:cubicBezTo>
                    <a:pt x="0" y="1226"/>
                    <a:pt x="380" y="1460"/>
                    <a:pt x="847" y="1460"/>
                  </a:cubicBezTo>
                  <a:cubicBezTo>
                    <a:pt x="1226" y="1343"/>
                    <a:pt x="1460" y="963"/>
                    <a:pt x="1460" y="613"/>
                  </a:cubicBezTo>
                  <a:cubicBezTo>
                    <a:pt x="1343" y="234"/>
                    <a:pt x="993" y="0"/>
                    <a:pt x="613" y="0"/>
                  </a:cubicBezTo>
                  <a:close/>
                </a:path>
              </a:pathLst>
            </a:custGeom>
            <a:solidFill>
              <a:srgbClr val="AC6B3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4" name="Google Shape;5114;p49"/>
            <p:cNvSpPr/>
            <p:nvPr/>
          </p:nvSpPr>
          <p:spPr>
            <a:xfrm>
              <a:off x="-1386375" y="3983475"/>
              <a:ext cx="175875" cy="168600"/>
            </a:xfrm>
            <a:custGeom>
              <a:avLst/>
              <a:gdLst/>
              <a:ahLst/>
              <a:cxnLst/>
              <a:rect l="l" t="t" r="r" b="b"/>
              <a:pathLst>
                <a:path w="7035" h="6744" extrusionOk="0">
                  <a:moveTo>
                    <a:pt x="3447" y="1"/>
                  </a:moveTo>
                  <a:cubicBezTo>
                    <a:pt x="3311" y="1"/>
                    <a:pt x="3173" y="10"/>
                    <a:pt x="3036" y="27"/>
                  </a:cubicBezTo>
                  <a:cubicBezTo>
                    <a:pt x="1197" y="261"/>
                    <a:pt x="0" y="1983"/>
                    <a:pt x="234" y="3792"/>
                  </a:cubicBezTo>
                  <a:cubicBezTo>
                    <a:pt x="448" y="5476"/>
                    <a:pt x="1910" y="6744"/>
                    <a:pt x="3544" y="6744"/>
                  </a:cubicBezTo>
                  <a:cubicBezTo>
                    <a:pt x="3694" y="6744"/>
                    <a:pt x="3846" y="6733"/>
                    <a:pt x="3999" y="6711"/>
                  </a:cubicBezTo>
                  <a:cubicBezTo>
                    <a:pt x="5837" y="6477"/>
                    <a:pt x="7034" y="4785"/>
                    <a:pt x="6801" y="2946"/>
                  </a:cubicBezTo>
                  <a:cubicBezTo>
                    <a:pt x="6585" y="1274"/>
                    <a:pt x="5099" y="1"/>
                    <a:pt x="3447"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5" name="Google Shape;5115;p49"/>
            <p:cNvSpPr/>
            <p:nvPr/>
          </p:nvSpPr>
          <p:spPr>
            <a:xfrm>
              <a:off x="-1352825" y="4229950"/>
              <a:ext cx="178800" cy="168625"/>
            </a:xfrm>
            <a:custGeom>
              <a:avLst/>
              <a:gdLst/>
              <a:ahLst/>
              <a:cxnLst/>
              <a:rect l="l" t="t" r="r" b="b"/>
              <a:pathLst>
                <a:path w="7152" h="6745" extrusionOk="0">
                  <a:moveTo>
                    <a:pt x="3608" y="0"/>
                  </a:moveTo>
                  <a:cubicBezTo>
                    <a:pt x="3457" y="0"/>
                    <a:pt x="3305" y="11"/>
                    <a:pt x="3153" y="33"/>
                  </a:cubicBezTo>
                  <a:cubicBezTo>
                    <a:pt x="1314" y="383"/>
                    <a:pt x="1" y="2076"/>
                    <a:pt x="234" y="3915"/>
                  </a:cubicBezTo>
                  <a:cubicBezTo>
                    <a:pt x="449" y="5576"/>
                    <a:pt x="1917" y="6745"/>
                    <a:pt x="3557" y="6745"/>
                  </a:cubicBezTo>
                  <a:cubicBezTo>
                    <a:pt x="3703" y="6745"/>
                    <a:pt x="3851" y="6736"/>
                    <a:pt x="3999" y="6716"/>
                  </a:cubicBezTo>
                  <a:cubicBezTo>
                    <a:pt x="5838" y="6454"/>
                    <a:pt x="7151" y="4761"/>
                    <a:pt x="6918" y="2952"/>
                  </a:cubicBezTo>
                  <a:cubicBezTo>
                    <a:pt x="6704" y="1268"/>
                    <a:pt x="5242" y="0"/>
                    <a:pt x="360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6" name="Google Shape;5116;p49"/>
            <p:cNvSpPr/>
            <p:nvPr/>
          </p:nvSpPr>
          <p:spPr>
            <a:xfrm>
              <a:off x="-1359375" y="4011875"/>
              <a:ext cx="88300" cy="87575"/>
            </a:xfrm>
            <a:custGeom>
              <a:avLst/>
              <a:gdLst/>
              <a:ahLst/>
              <a:cxnLst/>
              <a:rect l="l" t="t" r="r" b="b"/>
              <a:pathLst>
                <a:path w="3532" h="3503" extrusionOk="0">
                  <a:moveTo>
                    <a:pt x="1839" y="0"/>
                  </a:moveTo>
                  <a:cubicBezTo>
                    <a:pt x="847" y="0"/>
                    <a:pt x="0" y="730"/>
                    <a:pt x="0" y="1693"/>
                  </a:cubicBezTo>
                  <a:cubicBezTo>
                    <a:pt x="0" y="2656"/>
                    <a:pt x="847" y="3503"/>
                    <a:pt x="1839" y="3503"/>
                  </a:cubicBezTo>
                  <a:cubicBezTo>
                    <a:pt x="2802" y="3503"/>
                    <a:pt x="3532" y="2656"/>
                    <a:pt x="3532" y="1693"/>
                  </a:cubicBezTo>
                  <a:cubicBezTo>
                    <a:pt x="3532" y="730"/>
                    <a:pt x="2802" y="0"/>
                    <a:pt x="1839" y="0"/>
                  </a:cubicBezTo>
                  <a:close/>
                </a:path>
              </a:pathLst>
            </a:custGeom>
            <a:solidFill>
              <a:srgbClr val="CD213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7" name="Google Shape;5117;p49"/>
            <p:cNvSpPr/>
            <p:nvPr/>
          </p:nvSpPr>
          <p:spPr>
            <a:xfrm>
              <a:off x="-1322900" y="4257750"/>
              <a:ext cx="85400" cy="88325"/>
            </a:xfrm>
            <a:custGeom>
              <a:avLst/>
              <a:gdLst/>
              <a:ahLst/>
              <a:cxnLst/>
              <a:rect l="l" t="t" r="r" b="b"/>
              <a:pathLst>
                <a:path w="3416" h="3533" extrusionOk="0">
                  <a:moveTo>
                    <a:pt x="1722" y="1"/>
                  </a:moveTo>
                  <a:cubicBezTo>
                    <a:pt x="730" y="1"/>
                    <a:pt x="1" y="730"/>
                    <a:pt x="1" y="1694"/>
                  </a:cubicBezTo>
                  <a:cubicBezTo>
                    <a:pt x="1" y="2686"/>
                    <a:pt x="730" y="3532"/>
                    <a:pt x="1722" y="3532"/>
                  </a:cubicBezTo>
                  <a:cubicBezTo>
                    <a:pt x="2686" y="3532"/>
                    <a:pt x="3415" y="2686"/>
                    <a:pt x="3415" y="1694"/>
                  </a:cubicBezTo>
                  <a:cubicBezTo>
                    <a:pt x="3415" y="730"/>
                    <a:pt x="2686" y="1"/>
                    <a:pt x="1722" y="1"/>
                  </a:cubicBezTo>
                  <a:close/>
                </a:path>
              </a:pathLst>
            </a:custGeom>
            <a:solidFill>
              <a:srgbClr val="CD2136"/>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8" name="Google Shape;5118;p49"/>
            <p:cNvSpPr/>
            <p:nvPr/>
          </p:nvSpPr>
          <p:spPr>
            <a:xfrm>
              <a:off x="-1745350" y="2785550"/>
              <a:ext cx="539950" cy="253050"/>
            </a:xfrm>
            <a:custGeom>
              <a:avLst/>
              <a:gdLst/>
              <a:ahLst/>
              <a:cxnLst/>
              <a:rect l="l" t="t" r="r" b="b"/>
              <a:pathLst>
                <a:path w="21598" h="10122" extrusionOk="0">
                  <a:moveTo>
                    <a:pt x="21014" y="0"/>
                  </a:moveTo>
                  <a:cubicBezTo>
                    <a:pt x="20707" y="0"/>
                    <a:pt x="20372" y="212"/>
                    <a:pt x="20313" y="635"/>
                  </a:cubicBezTo>
                  <a:cubicBezTo>
                    <a:pt x="20130" y="2259"/>
                    <a:pt x="19033" y="2987"/>
                    <a:pt x="17696" y="2987"/>
                  </a:cubicBezTo>
                  <a:cubicBezTo>
                    <a:pt x="17327" y="2987"/>
                    <a:pt x="16940" y="2931"/>
                    <a:pt x="16548" y="2824"/>
                  </a:cubicBezTo>
                  <a:cubicBezTo>
                    <a:pt x="16498" y="2812"/>
                    <a:pt x="16449" y="2807"/>
                    <a:pt x="16402" y="2807"/>
                  </a:cubicBezTo>
                  <a:cubicBezTo>
                    <a:pt x="15986" y="2807"/>
                    <a:pt x="15714" y="3239"/>
                    <a:pt x="15819" y="3554"/>
                  </a:cubicBezTo>
                  <a:cubicBezTo>
                    <a:pt x="16432" y="6122"/>
                    <a:pt x="14972" y="8311"/>
                    <a:pt x="12404" y="8778"/>
                  </a:cubicBezTo>
                  <a:cubicBezTo>
                    <a:pt x="12156" y="8819"/>
                    <a:pt x="11913" y="8838"/>
                    <a:pt x="11674" y="8838"/>
                  </a:cubicBezTo>
                  <a:cubicBezTo>
                    <a:pt x="9691" y="8838"/>
                    <a:pt x="8052" y="7488"/>
                    <a:pt x="7297" y="5743"/>
                  </a:cubicBezTo>
                  <a:cubicBezTo>
                    <a:pt x="7226" y="5458"/>
                    <a:pt x="6970" y="5293"/>
                    <a:pt x="6702" y="5293"/>
                  </a:cubicBezTo>
                  <a:cubicBezTo>
                    <a:pt x="6531" y="5293"/>
                    <a:pt x="6354" y="5361"/>
                    <a:pt x="6217" y="5509"/>
                  </a:cubicBezTo>
                  <a:cubicBezTo>
                    <a:pt x="5693" y="6473"/>
                    <a:pt x="4973" y="7242"/>
                    <a:pt x="4069" y="7242"/>
                  </a:cubicBezTo>
                  <a:cubicBezTo>
                    <a:pt x="3714" y="7242"/>
                    <a:pt x="3330" y="7123"/>
                    <a:pt x="2919" y="6852"/>
                  </a:cubicBezTo>
                  <a:cubicBezTo>
                    <a:pt x="1343" y="5743"/>
                    <a:pt x="1460" y="4050"/>
                    <a:pt x="2189" y="2474"/>
                  </a:cubicBezTo>
                  <a:cubicBezTo>
                    <a:pt x="2448" y="1976"/>
                    <a:pt x="2069" y="1533"/>
                    <a:pt x="1690" y="1533"/>
                  </a:cubicBezTo>
                  <a:cubicBezTo>
                    <a:pt x="1514" y="1533"/>
                    <a:pt x="1337" y="1629"/>
                    <a:pt x="1226" y="1861"/>
                  </a:cubicBezTo>
                  <a:cubicBezTo>
                    <a:pt x="117" y="3933"/>
                    <a:pt x="0" y="6852"/>
                    <a:pt x="2189" y="8194"/>
                  </a:cubicBezTo>
                  <a:cubicBezTo>
                    <a:pt x="2717" y="8499"/>
                    <a:pt x="3238" y="8632"/>
                    <a:pt x="3739" y="8632"/>
                  </a:cubicBezTo>
                  <a:cubicBezTo>
                    <a:pt x="4886" y="8632"/>
                    <a:pt x="5927" y="7936"/>
                    <a:pt x="6711" y="7027"/>
                  </a:cubicBezTo>
                  <a:lnTo>
                    <a:pt x="6711" y="7027"/>
                  </a:lnTo>
                  <a:cubicBezTo>
                    <a:pt x="7801" y="8884"/>
                    <a:pt x="9675" y="10122"/>
                    <a:pt x="11775" y="10122"/>
                  </a:cubicBezTo>
                  <a:cubicBezTo>
                    <a:pt x="12144" y="10122"/>
                    <a:pt x="12520" y="10083"/>
                    <a:pt x="12900" y="10004"/>
                  </a:cubicBezTo>
                  <a:cubicBezTo>
                    <a:pt x="15751" y="9344"/>
                    <a:pt x="17408" y="6893"/>
                    <a:pt x="17073" y="4186"/>
                  </a:cubicBezTo>
                  <a:lnTo>
                    <a:pt x="17073" y="4186"/>
                  </a:lnTo>
                  <a:cubicBezTo>
                    <a:pt x="17230" y="4198"/>
                    <a:pt x="17385" y="4204"/>
                    <a:pt x="17537" y="4204"/>
                  </a:cubicBezTo>
                  <a:cubicBezTo>
                    <a:pt x="19690" y="4204"/>
                    <a:pt x="21321" y="2964"/>
                    <a:pt x="21539" y="635"/>
                  </a:cubicBezTo>
                  <a:cubicBezTo>
                    <a:pt x="21597" y="212"/>
                    <a:pt x="21320" y="0"/>
                    <a:pt x="21014"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19" name="Google Shape;5119;p49"/>
            <p:cNvSpPr/>
            <p:nvPr/>
          </p:nvSpPr>
          <p:spPr>
            <a:xfrm>
              <a:off x="-1240450" y="3862300"/>
              <a:ext cx="318875" cy="495000"/>
            </a:xfrm>
            <a:custGeom>
              <a:avLst/>
              <a:gdLst/>
              <a:ahLst/>
              <a:cxnLst/>
              <a:rect l="l" t="t" r="r" b="b"/>
              <a:pathLst>
                <a:path w="12755" h="19800" extrusionOk="0">
                  <a:moveTo>
                    <a:pt x="6684" y="0"/>
                  </a:moveTo>
                  <a:lnTo>
                    <a:pt x="0" y="3649"/>
                  </a:lnTo>
                  <a:cubicBezTo>
                    <a:pt x="0" y="3649"/>
                    <a:pt x="613" y="4758"/>
                    <a:pt x="1343" y="6713"/>
                  </a:cubicBezTo>
                  <a:cubicBezTo>
                    <a:pt x="1693" y="7793"/>
                    <a:pt x="2073" y="9135"/>
                    <a:pt x="2423" y="10595"/>
                  </a:cubicBezTo>
                  <a:cubicBezTo>
                    <a:pt x="2656" y="11558"/>
                    <a:pt x="2919" y="12667"/>
                    <a:pt x="3036" y="13863"/>
                  </a:cubicBezTo>
                  <a:cubicBezTo>
                    <a:pt x="3269" y="14856"/>
                    <a:pt x="3386" y="15936"/>
                    <a:pt x="3386" y="17161"/>
                  </a:cubicBezTo>
                  <a:cubicBezTo>
                    <a:pt x="3532" y="18008"/>
                    <a:pt x="3532" y="18854"/>
                    <a:pt x="3532" y="19700"/>
                  </a:cubicBezTo>
                  <a:cubicBezTo>
                    <a:pt x="3532" y="19700"/>
                    <a:pt x="4131" y="19799"/>
                    <a:pt x="5090" y="19799"/>
                  </a:cubicBezTo>
                  <a:cubicBezTo>
                    <a:pt x="6012" y="19799"/>
                    <a:pt x="7266" y="19708"/>
                    <a:pt x="8639" y="19350"/>
                  </a:cubicBezTo>
                  <a:cubicBezTo>
                    <a:pt x="11295" y="18737"/>
                    <a:pt x="12754" y="17395"/>
                    <a:pt x="12754" y="17395"/>
                  </a:cubicBezTo>
                  <a:cubicBezTo>
                    <a:pt x="12754" y="16665"/>
                    <a:pt x="12638" y="15936"/>
                    <a:pt x="12638" y="15206"/>
                  </a:cubicBezTo>
                  <a:cubicBezTo>
                    <a:pt x="12404" y="14009"/>
                    <a:pt x="12142" y="12784"/>
                    <a:pt x="11791" y="11441"/>
                  </a:cubicBezTo>
                  <a:cubicBezTo>
                    <a:pt x="11412" y="10215"/>
                    <a:pt x="11062" y="9019"/>
                    <a:pt x="10566" y="7910"/>
                  </a:cubicBezTo>
                  <a:cubicBezTo>
                    <a:pt x="10099" y="6567"/>
                    <a:pt x="9486" y="5371"/>
                    <a:pt x="8990" y="4261"/>
                  </a:cubicBezTo>
                  <a:cubicBezTo>
                    <a:pt x="7764" y="1722"/>
                    <a:pt x="6684" y="0"/>
                    <a:pt x="6684"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0" name="Google Shape;5120;p49"/>
            <p:cNvSpPr/>
            <p:nvPr/>
          </p:nvSpPr>
          <p:spPr>
            <a:xfrm>
              <a:off x="-1727125" y="3739625"/>
              <a:ext cx="799700" cy="298275"/>
            </a:xfrm>
            <a:custGeom>
              <a:avLst/>
              <a:gdLst/>
              <a:ahLst/>
              <a:cxnLst/>
              <a:rect l="l" t="t" r="r" b="b"/>
              <a:pathLst>
                <a:path w="31988" h="11931" extrusionOk="0">
                  <a:moveTo>
                    <a:pt x="29059" y="0"/>
                  </a:moveTo>
                  <a:cubicBezTo>
                    <a:pt x="28908" y="0"/>
                    <a:pt x="28836" y="63"/>
                    <a:pt x="28836" y="63"/>
                  </a:cubicBezTo>
                  <a:cubicBezTo>
                    <a:pt x="28573" y="179"/>
                    <a:pt x="28340" y="296"/>
                    <a:pt x="28223" y="413"/>
                  </a:cubicBezTo>
                  <a:cubicBezTo>
                    <a:pt x="27377" y="909"/>
                    <a:pt x="26501" y="1259"/>
                    <a:pt x="25655" y="1639"/>
                  </a:cubicBezTo>
                  <a:cubicBezTo>
                    <a:pt x="24692" y="1989"/>
                    <a:pt x="23729" y="2252"/>
                    <a:pt x="22853" y="2602"/>
                  </a:cubicBezTo>
                  <a:cubicBezTo>
                    <a:pt x="21656" y="2864"/>
                    <a:pt x="20547" y="3098"/>
                    <a:pt x="19351" y="3331"/>
                  </a:cubicBezTo>
                  <a:cubicBezTo>
                    <a:pt x="18125" y="3594"/>
                    <a:pt x="16782" y="3828"/>
                    <a:pt x="15557" y="3944"/>
                  </a:cubicBezTo>
                  <a:cubicBezTo>
                    <a:pt x="13981" y="4061"/>
                    <a:pt x="12521" y="4178"/>
                    <a:pt x="11062" y="4178"/>
                  </a:cubicBezTo>
                  <a:lnTo>
                    <a:pt x="7531" y="4178"/>
                  </a:lnTo>
                  <a:cubicBezTo>
                    <a:pt x="5838" y="4178"/>
                    <a:pt x="4379" y="4061"/>
                    <a:pt x="3299" y="3944"/>
                  </a:cubicBezTo>
                  <a:cubicBezTo>
                    <a:pt x="1956" y="3828"/>
                    <a:pt x="1227" y="3711"/>
                    <a:pt x="1227" y="3711"/>
                  </a:cubicBezTo>
                  <a:cubicBezTo>
                    <a:pt x="1" y="4907"/>
                    <a:pt x="614" y="8556"/>
                    <a:pt x="614" y="8556"/>
                  </a:cubicBezTo>
                  <a:cubicBezTo>
                    <a:pt x="1460" y="9052"/>
                    <a:pt x="2307" y="9431"/>
                    <a:pt x="3153" y="9898"/>
                  </a:cubicBezTo>
                  <a:cubicBezTo>
                    <a:pt x="4612" y="10511"/>
                    <a:pt x="6071" y="11007"/>
                    <a:pt x="7531" y="11241"/>
                  </a:cubicBezTo>
                  <a:cubicBezTo>
                    <a:pt x="8990" y="11620"/>
                    <a:pt x="10449" y="11854"/>
                    <a:pt x="11909" y="11854"/>
                  </a:cubicBezTo>
                  <a:cubicBezTo>
                    <a:pt x="12573" y="11902"/>
                    <a:pt x="13233" y="11930"/>
                    <a:pt x="13882" y="11930"/>
                  </a:cubicBezTo>
                  <a:cubicBezTo>
                    <a:pt x="14799" y="11930"/>
                    <a:pt x="15694" y="11874"/>
                    <a:pt x="16549" y="11737"/>
                  </a:cubicBezTo>
                  <a:cubicBezTo>
                    <a:pt x="18125" y="11620"/>
                    <a:pt x="19584" y="11241"/>
                    <a:pt x="20927" y="10890"/>
                  </a:cubicBezTo>
                  <a:cubicBezTo>
                    <a:pt x="22269" y="10511"/>
                    <a:pt x="23466" y="10015"/>
                    <a:pt x="24575" y="9548"/>
                  </a:cubicBezTo>
                  <a:cubicBezTo>
                    <a:pt x="25771" y="9052"/>
                    <a:pt x="26764" y="8556"/>
                    <a:pt x="27610" y="7972"/>
                  </a:cubicBezTo>
                  <a:cubicBezTo>
                    <a:pt x="28953" y="7242"/>
                    <a:pt x="29916" y="6367"/>
                    <a:pt x="30645" y="5520"/>
                  </a:cubicBezTo>
                  <a:cubicBezTo>
                    <a:pt x="31609" y="4557"/>
                    <a:pt x="31988" y="3594"/>
                    <a:pt x="31609" y="2864"/>
                  </a:cubicBezTo>
                  <a:cubicBezTo>
                    <a:pt x="30246" y="366"/>
                    <a:pt x="29423" y="0"/>
                    <a:pt x="29059" y="0"/>
                  </a:cubicBezTo>
                  <a:close/>
                </a:path>
              </a:pathLst>
            </a:custGeom>
            <a:solidFill>
              <a:schemeClr val="accent4"/>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1" name="Google Shape;5121;p49"/>
            <p:cNvSpPr/>
            <p:nvPr/>
          </p:nvSpPr>
          <p:spPr>
            <a:xfrm>
              <a:off x="-1660000" y="3838225"/>
              <a:ext cx="121150" cy="182425"/>
            </a:xfrm>
            <a:custGeom>
              <a:avLst/>
              <a:gdLst/>
              <a:ahLst/>
              <a:cxnLst/>
              <a:rect l="l" t="t" r="r" b="b"/>
              <a:pathLst>
                <a:path w="4846" h="7297" extrusionOk="0">
                  <a:moveTo>
                    <a:pt x="614" y="0"/>
                  </a:moveTo>
                  <a:cubicBezTo>
                    <a:pt x="351" y="1109"/>
                    <a:pt x="1" y="3648"/>
                    <a:pt x="468" y="5954"/>
                  </a:cubicBezTo>
                  <a:cubicBezTo>
                    <a:pt x="1927" y="6567"/>
                    <a:pt x="3386" y="7063"/>
                    <a:pt x="4846" y="7297"/>
                  </a:cubicBezTo>
                  <a:cubicBezTo>
                    <a:pt x="4496" y="5837"/>
                    <a:pt x="4116" y="3152"/>
                    <a:pt x="4846" y="234"/>
                  </a:cubicBezTo>
                  <a:cubicBezTo>
                    <a:pt x="3153" y="234"/>
                    <a:pt x="1694" y="117"/>
                    <a:pt x="614"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2" name="Google Shape;5122;p49"/>
            <p:cNvSpPr/>
            <p:nvPr/>
          </p:nvSpPr>
          <p:spPr>
            <a:xfrm>
              <a:off x="-1453500" y="3838225"/>
              <a:ext cx="140100" cy="199675"/>
            </a:xfrm>
            <a:custGeom>
              <a:avLst/>
              <a:gdLst/>
              <a:ahLst/>
              <a:cxnLst/>
              <a:rect l="l" t="t" r="r" b="b"/>
              <a:pathLst>
                <a:path w="5604" h="7987" extrusionOk="0">
                  <a:moveTo>
                    <a:pt x="4612" y="0"/>
                  </a:moveTo>
                  <a:cubicBezTo>
                    <a:pt x="3036" y="117"/>
                    <a:pt x="1576" y="234"/>
                    <a:pt x="117" y="234"/>
                  </a:cubicBezTo>
                  <a:cubicBezTo>
                    <a:pt x="0" y="2072"/>
                    <a:pt x="117" y="4991"/>
                    <a:pt x="964" y="7910"/>
                  </a:cubicBezTo>
                  <a:cubicBezTo>
                    <a:pt x="1628" y="7958"/>
                    <a:pt x="2288" y="7986"/>
                    <a:pt x="2937" y="7986"/>
                  </a:cubicBezTo>
                  <a:cubicBezTo>
                    <a:pt x="3854" y="7986"/>
                    <a:pt x="4749" y="7930"/>
                    <a:pt x="5604" y="7793"/>
                  </a:cubicBezTo>
                  <a:cubicBezTo>
                    <a:pt x="5487" y="6946"/>
                    <a:pt x="4758" y="2919"/>
                    <a:pt x="4612"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3" name="Google Shape;5123;p49"/>
            <p:cNvSpPr/>
            <p:nvPr/>
          </p:nvSpPr>
          <p:spPr>
            <a:xfrm>
              <a:off x="-1243375" y="3804650"/>
              <a:ext cx="130625" cy="207250"/>
            </a:xfrm>
            <a:custGeom>
              <a:avLst/>
              <a:gdLst/>
              <a:ahLst/>
              <a:cxnLst/>
              <a:rect l="l" t="t" r="r" b="b"/>
              <a:pathLst>
                <a:path w="5225" h="8290" extrusionOk="0">
                  <a:moveTo>
                    <a:pt x="3503" y="1"/>
                  </a:moveTo>
                  <a:cubicBezTo>
                    <a:pt x="2306" y="263"/>
                    <a:pt x="1197" y="497"/>
                    <a:pt x="1" y="730"/>
                  </a:cubicBezTo>
                  <a:cubicBezTo>
                    <a:pt x="584" y="2452"/>
                    <a:pt x="1460" y="5488"/>
                    <a:pt x="1577" y="8289"/>
                  </a:cubicBezTo>
                  <a:cubicBezTo>
                    <a:pt x="2919" y="7910"/>
                    <a:pt x="4116" y="7414"/>
                    <a:pt x="5225" y="6947"/>
                  </a:cubicBezTo>
                  <a:cubicBezTo>
                    <a:pt x="5108" y="5488"/>
                    <a:pt x="4612" y="2073"/>
                    <a:pt x="3503"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4" name="Google Shape;5124;p49"/>
            <p:cNvSpPr/>
            <p:nvPr/>
          </p:nvSpPr>
          <p:spPr>
            <a:xfrm>
              <a:off x="-1085775" y="3749925"/>
              <a:ext cx="124800" cy="189000"/>
            </a:xfrm>
            <a:custGeom>
              <a:avLst/>
              <a:gdLst/>
              <a:ahLst/>
              <a:cxnLst/>
              <a:rect l="l" t="t" r="r" b="b"/>
              <a:pathLst>
                <a:path w="4992" h="7560" extrusionOk="0">
                  <a:moveTo>
                    <a:pt x="2569" y="1"/>
                  </a:moveTo>
                  <a:cubicBezTo>
                    <a:pt x="1723" y="497"/>
                    <a:pt x="847" y="847"/>
                    <a:pt x="1" y="1227"/>
                  </a:cubicBezTo>
                  <a:cubicBezTo>
                    <a:pt x="497" y="2190"/>
                    <a:pt x="1839" y="5488"/>
                    <a:pt x="1956" y="7560"/>
                  </a:cubicBezTo>
                  <a:cubicBezTo>
                    <a:pt x="3299" y="6830"/>
                    <a:pt x="4262" y="5955"/>
                    <a:pt x="4991" y="5108"/>
                  </a:cubicBezTo>
                  <a:cubicBezTo>
                    <a:pt x="4991" y="4758"/>
                    <a:pt x="4145" y="993"/>
                    <a:pt x="2569" y="1"/>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5" name="Google Shape;5125;p49"/>
            <p:cNvSpPr/>
            <p:nvPr/>
          </p:nvSpPr>
          <p:spPr>
            <a:xfrm>
              <a:off x="-1164575" y="4148325"/>
              <a:ext cx="240075" cy="143500"/>
            </a:xfrm>
            <a:custGeom>
              <a:avLst/>
              <a:gdLst/>
              <a:ahLst/>
              <a:cxnLst/>
              <a:rect l="l" t="t" r="r" b="b"/>
              <a:pathLst>
                <a:path w="9603" h="5740" extrusionOk="0">
                  <a:moveTo>
                    <a:pt x="8756" y="0"/>
                  </a:moveTo>
                  <a:cubicBezTo>
                    <a:pt x="7297" y="846"/>
                    <a:pt x="4379" y="1955"/>
                    <a:pt x="1" y="2422"/>
                  </a:cubicBezTo>
                  <a:cubicBezTo>
                    <a:pt x="234" y="3415"/>
                    <a:pt x="351" y="4495"/>
                    <a:pt x="351" y="5720"/>
                  </a:cubicBezTo>
                  <a:cubicBezTo>
                    <a:pt x="351" y="5720"/>
                    <a:pt x="643" y="5739"/>
                    <a:pt x="1139" y="5739"/>
                  </a:cubicBezTo>
                  <a:cubicBezTo>
                    <a:pt x="2773" y="5739"/>
                    <a:pt x="6625" y="5533"/>
                    <a:pt x="9603" y="3765"/>
                  </a:cubicBezTo>
                  <a:cubicBezTo>
                    <a:pt x="9369" y="2568"/>
                    <a:pt x="9107" y="1343"/>
                    <a:pt x="8756"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6" name="Google Shape;5126;p49"/>
            <p:cNvSpPr/>
            <p:nvPr/>
          </p:nvSpPr>
          <p:spPr>
            <a:xfrm>
              <a:off x="-1206900" y="3968825"/>
              <a:ext cx="230600" cy="158350"/>
            </a:xfrm>
            <a:custGeom>
              <a:avLst/>
              <a:gdLst/>
              <a:ahLst/>
              <a:cxnLst/>
              <a:rect l="l" t="t" r="r" b="b"/>
              <a:pathLst>
                <a:path w="9224" h="6334" extrusionOk="0">
                  <a:moveTo>
                    <a:pt x="7648" y="0"/>
                  </a:moveTo>
                  <a:cubicBezTo>
                    <a:pt x="5692" y="847"/>
                    <a:pt x="2423" y="2073"/>
                    <a:pt x="1" y="2452"/>
                  </a:cubicBezTo>
                  <a:cubicBezTo>
                    <a:pt x="351" y="3532"/>
                    <a:pt x="731" y="4874"/>
                    <a:pt x="1081" y="6334"/>
                  </a:cubicBezTo>
                  <a:cubicBezTo>
                    <a:pt x="2920" y="6217"/>
                    <a:pt x="6422" y="5487"/>
                    <a:pt x="9224" y="3649"/>
                  </a:cubicBezTo>
                  <a:cubicBezTo>
                    <a:pt x="8757" y="2306"/>
                    <a:pt x="8144" y="1110"/>
                    <a:pt x="7648" y="0"/>
                  </a:cubicBezTo>
                  <a:close/>
                </a:path>
              </a:pathLst>
            </a:custGeom>
            <a:solidFill>
              <a:schemeClr val="accent2"/>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7" name="Google Shape;5127;p49"/>
            <p:cNvSpPr/>
            <p:nvPr/>
          </p:nvSpPr>
          <p:spPr>
            <a:xfrm>
              <a:off x="-1894200" y="3552200"/>
              <a:ext cx="88300" cy="88325"/>
            </a:xfrm>
            <a:custGeom>
              <a:avLst/>
              <a:gdLst/>
              <a:ahLst/>
              <a:cxnLst/>
              <a:rect l="l" t="t" r="r" b="b"/>
              <a:pathLst>
                <a:path w="3532" h="3533" extrusionOk="0">
                  <a:moveTo>
                    <a:pt x="1810" y="1"/>
                  </a:moveTo>
                  <a:cubicBezTo>
                    <a:pt x="847" y="1"/>
                    <a:pt x="1" y="730"/>
                    <a:pt x="1" y="1723"/>
                  </a:cubicBezTo>
                  <a:cubicBezTo>
                    <a:pt x="1" y="2686"/>
                    <a:pt x="847" y="3532"/>
                    <a:pt x="1810" y="3532"/>
                  </a:cubicBezTo>
                  <a:cubicBezTo>
                    <a:pt x="2686" y="3532"/>
                    <a:pt x="3532" y="2686"/>
                    <a:pt x="3532" y="1723"/>
                  </a:cubicBezTo>
                  <a:cubicBezTo>
                    <a:pt x="3532" y="730"/>
                    <a:pt x="2686" y="1"/>
                    <a:pt x="1810" y="1"/>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28" name="Google Shape;5128;p49"/>
            <p:cNvSpPr/>
            <p:nvPr/>
          </p:nvSpPr>
          <p:spPr>
            <a:xfrm>
              <a:off x="-1009900" y="3424525"/>
              <a:ext cx="88325" cy="88300"/>
            </a:xfrm>
            <a:custGeom>
              <a:avLst/>
              <a:gdLst/>
              <a:ahLst/>
              <a:cxnLst/>
              <a:rect l="l" t="t" r="r" b="b"/>
              <a:pathLst>
                <a:path w="3533" h="3532" extrusionOk="0">
                  <a:moveTo>
                    <a:pt x="1723" y="0"/>
                  </a:moveTo>
                  <a:cubicBezTo>
                    <a:pt x="877" y="0"/>
                    <a:pt x="1" y="730"/>
                    <a:pt x="1" y="1722"/>
                  </a:cubicBezTo>
                  <a:cubicBezTo>
                    <a:pt x="1" y="2685"/>
                    <a:pt x="877" y="3532"/>
                    <a:pt x="1723" y="3532"/>
                  </a:cubicBezTo>
                  <a:cubicBezTo>
                    <a:pt x="2686" y="3532"/>
                    <a:pt x="3532" y="2685"/>
                    <a:pt x="3532" y="1722"/>
                  </a:cubicBezTo>
                  <a:cubicBezTo>
                    <a:pt x="3532" y="730"/>
                    <a:pt x="2686" y="0"/>
                    <a:pt x="1723" y="0"/>
                  </a:cubicBezTo>
                  <a:close/>
                </a:path>
              </a:pathLst>
            </a:custGeom>
            <a:solidFill>
              <a:schemeClr val="lt1"/>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129" name="Google Shape;5129;p49"/>
          <p:cNvGrpSpPr/>
          <p:nvPr/>
        </p:nvGrpSpPr>
        <p:grpSpPr>
          <a:xfrm rot="-1757533">
            <a:off x="7715387" y="1725437"/>
            <a:ext cx="911511" cy="1027913"/>
            <a:chOff x="4109831" y="4544065"/>
            <a:chExt cx="911444" cy="1027837"/>
          </a:xfrm>
        </p:grpSpPr>
        <p:sp>
          <p:nvSpPr>
            <p:cNvPr id="5130" name="Google Shape;5130;p4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1" name="Google Shape;5131;p4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2" name="Google Shape;5132;p4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3" name="Google Shape;5133;p4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4" name="Google Shape;5134;p4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5" name="Google Shape;5135;p4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6" name="Google Shape;5136;p4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7" name="Google Shape;5137;p4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8" name="Google Shape;5138;p4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39" name="Google Shape;5139;p4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0" name="Google Shape;5140;p4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1" name="Google Shape;5141;p4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2" name="Google Shape;5142;p4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3" name="Google Shape;5143;p4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4" name="Google Shape;5144;p4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5" name="Google Shape;5145;p4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6" name="Google Shape;5146;p4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7" name="Google Shape;5147;p4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8" name="Google Shape;5148;p4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49" name="Google Shape;5149;p4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0" name="Google Shape;5150;p4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1" name="Google Shape;5151;p4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2" name="Google Shape;5152;p4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3" name="Google Shape;5153;p4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4" name="Google Shape;5154;p4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5" name="Google Shape;5155;p4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6" name="Google Shape;5156;p4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7" name="Google Shape;5157;p4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8" name="Google Shape;5158;p4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59" name="Google Shape;5159;p4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0" name="Google Shape;5160;p4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1" name="Google Shape;5161;p4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2" name="Google Shape;5162;p4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3" name="Google Shape;5163;p4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4" name="Google Shape;5164;p4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5" name="Google Shape;5165;p4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6" name="Google Shape;5166;p4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7" name="Google Shape;5167;p4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8" name="Google Shape;5168;p4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69" name="Google Shape;5169;p4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0" name="Google Shape;5170;p4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1" name="Google Shape;5171;p4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2" name="Google Shape;5172;p4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3" name="Google Shape;5173;p4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4" name="Google Shape;5174;p4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5" name="Google Shape;5175;p4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6" name="Google Shape;5176;p4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77" name="Google Shape;5177;p4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178" name="Google Shape;5178;p49"/>
          <p:cNvGrpSpPr/>
          <p:nvPr/>
        </p:nvGrpSpPr>
        <p:grpSpPr>
          <a:xfrm rot="-3632222">
            <a:off x="3198335" y="44137"/>
            <a:ext cx="407502" cy="683385"/>
            <a:chOff x="4696405" y="3992484"/>
            <a:chExt cx="837586" cy="1404639"/>
          </a:xfrm>
        </p:grpSpPr>
        <p:sp>
          <p:nvSpPr>
            <p:cNvPr id="5179" name="Google Shape;5179;p4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0" name="Google Shape;5180;p4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1" name="Google Shape;5181;p4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2" name="Google Shape;5182;p4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3" name="Google Shape;5183;p4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4" name="Google Shape;5184;p4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5" name="Google Shape;5185;p4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6" name="Google Shape;5186;p4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87" name="Google Shape;5187;p4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188" name="Google Shape;5188;p49"/>
          <p:cNvGrpSpPr/>
          <p:nvPr/>
        </p:nvGrpSpPr>
        <p:grpSpPr>
          <a:xfrm rot="-1775366">
            <a:off x="364891" y="373708"/>
            <a:ext cx="625003" cy="691061"/>
            <a:chOff x="4109831" y="4544065"/>
            <a:chExt cx="911444" cy="1027837"/>
          </a:xfrm>
        </p:grpSpPr>
        <p:sp>
          <p:nvSpPr>
            <p:cNvPr id="5189" name="Google Shape;5189;p49"/>
            <p:cNvSpPr/>
            <p:nvPr/>
          </p:nvSpPr>
          <p:spPr>
            <a:xfrm>
              <a:off x="4109831" y="4544065"/>
              <a:ext cx="911444" cy="1027837"/>
            </a:xfrm>
            <a:custGeom>
              <a:avLst/>
              <a:gdLst/>
              <a:ahLst/>
              <a:cxnLst/>
              <a:rect l="l" t="t" r="r" b="b"/>
              <a:pathLst>
                <a:path w="31777" h="35835" extrusionOk="0">
                  <a:moveTo>
                    <a:pt x="24753" y="1"/>
                  </a:moveTo>
                  <a:cubicBezTo>
                    <a:pt x="24397" y="1"/>
                    <a:pt x="24031" y="105"/>
                    <a:pt x="23695" y="334"/>
                  </a:cubicBezTo>
                  <a:cubicBezTo>
                    <a:pt x="21111" y="2156"/>
                    <a:pt x="16444" y="5581"/>
                    <a:pt x="14682" y="6843"/>
                  </a:cubicBezTo>
                  <a:cubicBezTo>
                    <a:pt x="12354" y="8608"/>
                    <a:pt x="14159" y="10937"/>
                    <a:pt x="16913" y="10937"/>
                  </a:cubicBezTo>
                  <a:cubicBezTo>
                    <a:pt x="17003" y="10937"/>
                    <a:pt x="17094" y="10934"/>
                    <a:pt x="17185" y="10929"/>
                  </a:cubicBezTo>
                  <a:lnTo>
                    <a:pt x="17185" y="10929"/>
                  </a:lnTo>
                  <a:cubicBezTo>
                    <a:pt x="17185" y="10929"/>
                    <a:pt x="2765" y="18680"/>
                    <a:pt x="11858" y="19942"/>
                  </a:cubicBezTo>
                  <a:cubicBezTo>
                    <a:pt x="11858" y="19942"/>
                    <a:pt x="1" y="27453"/>
                    <a:pt x="4848" y="29456"/>
                  </a:cubicBezTo>
                  <a:cubicBezTo>
                    <a:pt x="8172" y="30778"/>
                    <a:pt x="12178" y="31779"/>
                    <a:pt x="14361" y="32280"/>
                  </a:cubicBezTo>
                  <a:cubicBezTo>
                    <a:pt x="15443" y="32540"/>
                    <a:pt x="16444" y="32780"/>
                    <a:pt x="17446" y="33121"/>
                  </a:cubicBezTo>
                  <a:cubicBezTo>
                    <a:pt x="19529" y="33882"/>
                    <a:pt x="23454" y="35204"/>
                    <a:pt x="27040" y="35785"/>
                  </a:cubicBezTo>
                  <a:cubicBezTo>
                    <a:pt x="27228" y="35818"/>
                    <a:pt x="27401" y="35834"/>
                    <a:pt x="27561" y="35834"/>
                  </a:cubicBezTo>
                  <a:cubicBezTo>
                    <a:pt x="31777" y="35834"/>
                    <a:pt x="26198" y="24529"/>
                    <a:pt x="26198" y="24529"/>
                  </a:cubicBezTo>
                  <a:lnTo>
                    <a:pt x="26198" y="24529"/>
                  </a:lnTo>
                  <a:cubicBezTo>
                    <a:pt x="26497" y="24598"/>
                    <a:pt x="26766" y="24631"/>
                    <a:pt x="27006" y="24631"/>
                  </a:cubicBezTo>
                  <a:cubicBezTo>
                    <a:pt x="31402" y="24631"/>
                    <a:pt x="26379" y="13593"/>
                    <a:pt x="26379" y="13593"/>
                  </a:cubicBezTo>
                  <a:lnTo>
                    <a:pt x="26379" y="13593"/>
                  </a:lnTo>
                  <a:cubicBezTo>
                    <a:pt x="26876" y="13949"/>
                    <a:pt x="27382" y="14106"/>
                    <a:pt x="27859" y="14106"/>
                  </a:cubicBezTo>
                  <a:cubicBezTo>
                    <a:pt x="29610" y="14106"/>
                    <a:pt x="30974" y="11983"/>
                    <a:pt x="30124" y="9747"/>
                  </a:cubicBezTo>
                  <a:cubicBezTo>
                    <a:pt x="29383" y="7744"/>
                    <a:pt x="27620" y="4079"/>
                    <a:pt x="26459" y="1075"/>
                  </a:cubicBezTo>
                  <a:cubicBezTo>
                    <a:pt x="26126" y="410"/>
                    <a:pt x="25458" y="1"/>
                    <a:pt x="24753" y="1"/>
                  </a:cubicBezTo>
                  <a:close/>
                </a:path>
              </a:pathLst>
            </a:custGeom>
            <a:solidFill>
              <a:srgbClr val="F8BD59"/>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0" name="Google Shape;5190;p49"/>
            <p:cNvSpPr/>
            <p:nvPr/>
          </p:nvSpPr>
          <p:spPr>
            <a:xfrm>
              <a:off x="4217853" y="4552526"/>
              <a:ext cx="761205" cy="1012091"/>
            </a:xfrm>
            <a:custGeom>
              <a:avLst/>
              <a:gdLst/>
              <a:ahLst/>
              <a:cxnLst/>
              <a:rect l="l" t="t" r="r" b="b"/>
              <a:pathLst>
                <a:path w="26539" h="35286" extrusionOk="0">
                  <a:moveTo>
                    <a:pt x="20942" y="277"/>
                  </a:moveTo>
                  <a:cubicBezTo>
                    <a:pt x="21070" y="277"/>
                    <a:pt x="21204" y="303"/>
                    <a:pt x="21351" y="359"/>
                  </a:cubicBezTo>
                  <a:cubicBezTo>
                    <a:pt x="21691" y="439"/>
                    <a:pt x="21932" y="700"/>
                    <a:pt x="22112" y="1040"/>
                  </a:cubicBezTo>
                  <a:cubicBezTo>
                    <a:pt x="22693" y="2362"/>
                    <a:pt x="23274" y="3784"/>
                    <a:pt x="23935" y="5126"/>
                  </a:cubicBezTo>
                  <a:lnTo>
                    <a:pt x="23935" y="5206"/>
                  </a:lnTo>
                  <a:cubicBezTo>
                    <a:pt x="24696" y="6949"/>
                    <a:pt x="25357" y="8551"/>
                    <a:pt x="25777" y="9633"/>
                  </a:cubicBezTo>
                  <a:cubicBezTo>
                    <a:pt x="26198" y="10714"/>
                    <a:pt x="26038" y="11876"/>
                    <a:pt x="25357" y="12637"/>
                  </a:cubicBezTo>
                  <a:cubicBezTo>
                    <a:pt x="24980" y="13013"/>
                    <a:pt x="24558" y="13197"/>
                    <a:pt x="24091" y="13197"/>
                  </a:cubicBezTo>
                  <a:cubicBezTo>
                    <a:pt x="23937" y="13197"/>
                    <a:pt x="23778" y="13177"/>
                    <a:pt x="23614" y="13138"/>
                  </a:cubicBezTo>
                  <a:cubicBezTo>
                    <a:pt x="23354" y="13058"/>
                    <a:pt x="23113" y="12957"/>
                    <a:pt x="22933" y="12797"/>
                  </a:cubicBezTo>
                  <a:lnTo>
                    <a:pt x="21611" y="11796"/>
                  </a:lnTo>
                  <a:lnTo>
                    <a:pt x="21431" y="11796"/>
                  </a:lnTo>
                  <a:cubicBezTo>
                    <a:pt x="21351" y="11876"/>
                    <a:pt x="21351" y="11956"/>
                    <a:pt x="21351" y="11956"/>
                  </a:cubicBezTo>
                  <a:lnTo>
                    <a:pt x="22032" y="13458"/>
                  </a:lnTo>
                  <a:cubicBezTo>
                    <a:pt x="23434" y="16563"/>
                    <a:pt x="25276" y="21970"/>
                    <a:pt x="24115" y="23392"/>
                  </a:cubicBezTo>
                  <a:cubicBezTo>
                    <a:pt x="23980" y="23527"/>
                    <a:pt x="23813" y="23739"/>
                    <a:pt x="23255" y="23739"/>
                  </a:cubicBezTo>
                  <a:cubicBezTo>
                    <a:pt x="23065" y="23739"/>
                    <a:pt x="22829" y="23714"/>
                    <a:pt x="22533" y="23653"/>
                  </a:cubicBezTo>
                  <a:lnTo>
                    <a:pt x="21691" y="23472"/>
                  </a:lnTo>
                  <a:lnTo>
                    <a:pt x="21531" y="23472"/>
                  </a:lnTo>
                  <a:lnTo>
                    <a:pt x="21531" y="23653"/>
                  </a:lnTo>
                  <a:lnTo>
                    <a:pt x="21932" y="24474"/>
                  </a:lnTo>
                  <a:cubicBezTo>
                    <a:pt x="23614" y="27899"/>
                    <a:pt x="25537" y="33327"/>
                    <a:pt x="24535" y="34669"/>
                  </a:cubicBezTo>
                  <a:cubicBezTo>
                    <a:pt x="24456" y="34732"/>
                    <a:pt x="24287" y="34961"/>
                    <a:pt x="23798" y="34961"/>
                  </a:cubicBezTo>
                  <a:cubicBezTo>
                    <a:pt x="23672" y="34961"/>
                    <a:pt x="23526" y="34946"/>
                    <a:pt x="23354" y="34909"/>
                  </a:cubicBezTo>
                  <a:cubicBezTo>
                    <a:pt x="21852" y="34669"/>
                    <a:pt x="20109" y="34248"/>
                    <a:pt x="18266" y="33747"/>
                  </a:cubicBezTo>
                  <a:cubicBezTo>
                    <a:pt x="16424" y="33247"/>
                    <a:pt x="14841" y="32666"/>
                    <a:pt x="13840" y="32325"/>
                  </a:cubicBezTo>
                  <a:cubicBezTo>
                    <a:pt x="13339" y="32165"/>
                    <a:pt x="12839" y="31985"/>
                    <a:pt x="12338" y="31824"/>
                  </a:cubicBezTo>
                  <a:cubicBezTo>
                    <a:pt x="11757" y="31664"/>
                    <a:pt x="11256" y="31584"/>
                    <a:pt x="10756" y="31404"/>
                  </a:cubicBezTo>
                  <a:cubicBezTo>
                    <a:pt x="9674" y="31164"/>
                    <a:pt x="8012" y="30823"/>
                    <a:pt x="6249" y="30242"/>
                  </a:cubicBezTo>
                  <a:cubicBezTo>
                    <a:pt x="4326" y="29741"/>
                    <a:pt x="2664" y="29161"/>
                    <a:pt x="1242" y="28580"/>
                  </a:cubicBezTo>
                  <a:cubicBezTo>
                    <a:pt x="501" y="28319"/>
                    <a:pt x="501" y="27899"/>
                    <a:pt x="501" y="27819"/>
                  </a:cubicBezTo>
                  <a:cubicBezTo>
                    <a:pt x="321" y="26076"/>
                    <a:pt x="5007" y="22311"/>
                    <a:pt x="8332" y="20148"/>
                  </a:cubicBezTo>
                  <a:lnTo>
                    <a:pt x="9334" y="19567"/>
                  </a:lnTo>
                  <a:cubicBezTo>
                    <a:pt x="9414" y="19467"/>
                    <a:pt x="9414" y="19467"/>
                    <a:pt x="9414" y="19387"/>
                  </a:cubicBezTo>
                  <a:cubicBezTo>
                    <a:pt x="9414" y="19307"/>
                    <a:pt x="9334" y="19307"/>
                    <a:pt x="9334" y="19307"/>
                  </a:cubicBezTo>
                  <a:lnTo>
                    <a:pt x="8172" y="19146"/>
                  </a:lnTo>
                  <a:cubicBezTo>
                    <a:pt x="7671" y="19066"/>
                    <a:pt x="7331" y="18966"/>
                    <a:pt x="7010" y="18886"/>
                  </a:cubicBezTo>
                  <a:cubicBezTo>
                    <a:pt x="6409" y="18726"/>
                    <a:pt x="5668" y="18385"/>
                    <a:pt x="5668" y="17884"/>
                  </a:cubicBezTo>
                  <a:cubicBezTo>
                    <a:pt x="5508" y="16302"/>
                    <a:pt x="10255" y="12957"/>
                    <a:pt x="13680" y="11135"/>
                  </a:cubicBezTo>
                  <a:lnTo>
                    <a:pt x="13760" y="11135"/>
                  </a:lnTo>
                  <a:lnTo>
                    <a:pt x="14681" y="10454"/>
                  </a:lnTo>
                  <a:cubicBezTo>
                    <a:pt x="14681" y="10374"/>
                    <a:pt x="14761" y="10294"/>
                    <a:pt x="14681" y="10294"/>
                  </a:cubicBezTo>
                  <a:cubicBezTo>
                    <a:pt x="14681" y="10237"/>
                    <a:pt x="14641" y="10180"/>
                    <a:pt x="14618" y="10180"/>
                  </a:cubicBezTo>
                  <a:cubicBezTo>
                    <a:pt x="14608" y="10180"/>
                    <a:pt x="14601" y="10190"/>
                    <a:pt x="14601" y="10213"/>
                  </a:cubicBezTo>
                  <a:cubicBezTo>
                    <a:pt x="14100" y="10213"/>
                    <a:pt x="12518" y="10053"/>
                    <a:pt x="12098" y="9953"/>
                  </a:cubicBezTo>
                  <a:cubicBezTo>
                    <a:pt x="11176" y="9713"/>
                    <a:pt x="10595" y="9132"/>
                    <a:pt x="10515" y="8551"/>
                  </a:cubicBezTo>
                  <a:cubicBezTo>
                    <a:pt x="10335" y="7870"/>
                    <a:pt x="10836" y="7369"/>
                    <a:pt x="11336" y="7049"/>
                  </a:cubicBezTo>
                  <a:cubicBezTo>
                    <a:pt x="13019" y="5707"/>
                    <a:pt x="17686" y="2362"/>
                    <a:pt x="20269" y="540"/>
                  </a:cubicBezTo>
                  <a:cubicBezTo>
                    <a:pt x="20491" y="370"/>
                    <a:pt x="20704" y="277"/>
                    <a:pt x="20942" y="277"/>
                  </a:cubicBezTo>
                  <a:close/>
                  <a:moveTo>
                    <a:pt x="21058" y="0"/>
                  </a:moveTo>
                  <a:cubicBezTo>
                    <a:pt x="20720" y="0"/>
                    <a:pt x="20420" y="101"/>
                    <a:pt x="20109" y="279"/>
                  </a:cubicBezTo>
                  <a:cubicBezTo>
                    <a:pt x="17525" y="2122"/>
                    <a:pt x="12839" y="5447"/>
                    <a:pt x="11096" y="6789"/>
                  </a:cubicBezTo>
                  <a:cubicBezTo>
                    <a:pt x="10415" y="7289"/>
                    <a:pt x="10095" y="7950"/>
                    <a:pt x="10175" y="8551"/>
                  </a:cubicBezTo>
                  <a:cubicBezTo>
                    <a:pt x="10335" y="9292"/>
                    <a:pt x="11016" y="9953"/>
                    <a:pt x="12017" y="10213"/>
                  </a:cubicBezTo>
                  <a:cubicBezTo>
                    <a:pt x="12338" y="10294"/>
                    <a:pt x="13419" y="10454"/>
                    <a:pt x="14181" y="10454"/>
                  </a:cubicBezTo>
                  <a:lnTo>
                    <a:pt x="13600" y="10874"/>
                  </a:lnTo>
                  <a:cubicBezTo>
                    <a:pt x="11176" y="12136"/>
                    <a:pt x="5168" y="15882"/>
                    <a:pt x="5328" y="17965"/>
                  </a:cubicBezTo>
                  <a:cubicBezTo>
                    <a:pt x="5408" y="18465"/>
                    <a:pt x="5909" y="18886"/>
                    <a:pt x="6910" y="19146"/>
                  </a:cubicBezTo>
                  <a:cubicBezTo>
                    <a:pt x="7251" y="19226"/>
                    <a:pt x="7671" y="19307"/>
                    <a:pt x="8092" y="19387"/>
                  </a:cubicBezTo>
                  <a:lnTo>
                    <a:pt x="8833" y="19467"/>
                  </a:lnTo>
                  <a:lnTo>
                    <a:pt x="8172" y="19887"/>
                  </a:lnTo>
                  <a:cubicBezTo>
                    <a:pt x="5909" y="21389"/>
                    <a:pt x="0" y="25656"/>
                    <a:pt x="160" y="27819"/>
                  </a:cubicBezTo>
                  <a:cubicBezTo>
                    <a:pt x="160" y="27979"/>
                    <a:pt x="241" y="28480"/>
                    <a:pt x="1162" y="28900"/>
                  </a:cubicBezTo>
                  <a:cubicBezTo>
                    <a:pt x="2584" y="29401"/>
                    <a:pt x="4246" y="29982"/>
                    <a:pt x="6169" y="30583"/>
                  </a:cubicBezTo>
                  <a:cubicBezTo>
                    <a:pt x="8012" y="31083"/>
                    <a:pt x="9594" y="31484"/>
                    <a:pt x="10675" y="31744"/>
                  </a:cubicBezTo>
                  <a:cubicBezTo>
                    <a:pt x="11677" y="31905"/>
                    <a:pt x="12758" y="32245"/>
                    <a:pt x="13760" y="32586"/>
                  </a:cubicBezTo>
                  <a:cubicBezTo>
                    <a:pt x="14761" y="32906"/>
                    <a:pt x="16344" y="33487"/>
                    <a:pt x="18186" y="33988"/>
                  </a:cubicBezTo>
                  <a:cubicBezTo>
                    <a:pt x="20109" y="34588"/>
                    <a:pt x="21771" y="34909"/>
                    <a:pt x="23354" y="35249"/>
                  </a:cubicBezTo>
                  <a:cubicBezTo>
                    <a:pt x="23509" y="35274"/>
                    <a:pt x="23647" y="35285"/>
                    <a:pt x="23769" y="35285"/>
                  </a:cubicBezTo>
                  <a:cubicBezTo>
                    <a:pt x="24434" y="35285"/>
                    <a:pt x="24640" y="34964"/>
                    <a:pt x="24776" y="34829"/>
                  </a:cubicBezTo>
                  <a:cubicBezTo>
                    <a:pt x="26038" y="33166"/>
                    <a:pt x="23354" y="26737"/>
                    <a:pt x="22192" y="24394"/>
                  </a:cubicBezTo>
                  <a:lnTo>
                    <a:pt x="21932" y="23813"/>
                  </a:lnTo>
                  <a:lnTo>
                    <a:pt x="22533" y="23973"/>
                  </a:lnTo>
                  <a:cubicBezTo>
                    <a:pt x="22785" y="24026"/>
                    <a:pt x="23003" y="24048"/>
                    <a:pt x="23191" y="24048"/>
                  </a:cubicBezTo>
                  <a:cubicBezTo>
                    <a:pt x="23931" y="24048"/>
                    <a:pt x="24211" y="23717"/>
                    <a:pt x="24275" y="23653"/>
                  </a:cubicBezTo>
                  <a:cubicBezTo>
                    <a:pt x="26038" y="21570"/>
                    <a:pt x="22352" y="13458"/>
                    <a:pt x="22272" y="13378"/>
                  </a:cubicBezTo>
                  <a:lnTo>
                    <a:pt x="21852" y="12377"/>
                  </a:lnTo>
                  <a:lnTo>
                    <a:pt x="22773" y="13058"/>
                  </a:lnTo>
                  <a:cubicBezTo>
                    <a:pt x="23033" y="13218"/>
                    <a:pt x="23274" y="13298"/>
                    <a:pt x="23534" y="13378"/>
                  </a:cubicBezTo>
                  <a:cubicBezTo>
                    <a:pt x="23729" y="13447"/>
                    <a:pt x="23926" y="13479"/>
                    <a:pt x="24120" y="13479"/>
                  </a:cubicBezTo>
                  <a:cubicBezTo>
                    <a:pt x="24663" y="13479"/>
                    <a:pt x="25189" y="13225"/>
                    <a:pt x="25617" y="12797"/>
                  </a:cubicBezTo>
                  <a:cubicBezTo>
                    <a:pt x="26358" y="11956"/>
                    <a:pt x="26538" y="10714"/>
                    <a:pt x="26118" y="9553"/>
                  </a:cubicBezTo>
                  <a:cubicBezTo>
                    <a:pt x="25697" y="8451"/>
                    <a:pt x="24936" y="6789"/>
                    <a:pt x="24195" y="5046"/>
                  </a:cubicBezTo>
                  <a:cubicBezTo>
                    <a:pt x="23534" y="3624"/>
                    <a:pt x="22933" y="2202"/>
                    <a:pt x="22352" y="940"/>
                  </a:cubicBezTo>
                  <a:cubicBezTo>
                    <a:pt x="22192" y="540"/>
                    <a:pt x="21852" y="199"/>
                    <a:pt x="21431" y="39"/>
                  </a:cubicBezTo>
                  <a:cubicBezTo>
                    <a:pt x="21301" y="13"/>
                    <a:pt x="21177" y="0"/>
                    <a:pt x="21058"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1" name="Google Shape;5191;p49"/>
            <p:cNvSpPr/>
            <p:nvPr/>
          </p:nvSpPr>
          <p:spPr>
            <a:xfrm>
              <a:off x="4665370" y="4845469"/>
              <a:ext cx="143642" cy="55185"/>
            </a:xfrm>
            <a:custGeom>
              <a:avLst/>
              <a:gdLst/>
              <a:ahLst/>
              <a:cxnLst/>
              <a:rect l="l" t="t" r="r" b="b"/>
              <a:pathLst>
                <a:path w="5008" h="1924" extrusionOk="0">
                  <a:moveTo>
                    <a:pt x="321" y="0"/>
                  </a:moveTo>
                  <a:cubicBezTo>
                    <a:pt x="241" y="0"/>
                    <a:pt x="161" y="0"/>
                    <a:pt x="161" y="81"/>
                  </a:cubicBezTo>
                  <a:cubicBezTo>
                    <a:pt x="1" y="581"/>
                    <a:pt x="241" y="1002"/>
                    <a:pt x="662" y="1162"/>
                  </a:cubicBezTo>
                  <a:cubicBezTo>
                    <a:pt x="747" y="1182"/>
                    <a:pt x="831" y="1192"/>
                    <a:pt x="912" y="1192"/>
                  </a:cubicBezTo>
                  <a:cubicBezTo>
                    <a:pt x="1158" y="1192"/>
                    <a:pt x="1388" y="1102"/>
                    <a:pt x="1583" y="922"/>
                  </a:cubicBezTo>
                  <a:cubicBezTo>
                    <a:pt x="1663" y="1342"/>
                    <a:pt x="2003" y="1583"/>
                    <a:pt x="2324" y="1743"/>
                  </a:cubicBezTo>
                  <a:lnTo>
                    <a:pt x="2424" y="1743"/>
                  </a:lnTo>
                  <a:cubicBezTo>
                    <a:pt x="2571" y="1809"/>
                    <a:pt x="2721" y="1840"/>
                    <a:pt x="2868" y="1840"/>
                  </a:cubicBezTo>
                  <a:cubicBezTo>
                    <a:pt x="3122" y="1840"/>
                    <a:pt x="3370" y="1748"/>
                    <a:pt x="3586" y="1583"/>
                  </a:cubicBezTo>
                  <a:cubicBezTo>
                    <a:pt x="3666" y="1743"/>
                    <a:pt x="4006" y="1923"/>
                    <a:pt x="4247" y="1923"/>
                  </a:cubicBezTo>
                  <a:cubicBezTo>
                    <a:pt x="4587" y="1923"/>
                    <a:pt x="4928" y="1663"/>
                    <a:pt x="5008" y="1342"/>
                  </a:cubicBezTo>
                  <a:cubicBezTo>
                    <a:pt x="5008" y="1242"/>
                    <a:pt x="4928" y="1162"/>
                    <a:pt x="4827" y="1162"/>
                  </a:cubicBezTo>
                  <a:cubicBezTo>
                    <a:pt x="4747" y="1162"/>
                    <a:pt x="4667" y="1162"/>
                    <a:pt x="4667" y="1242"/>
                  </a:cubicBezTo>
                  <a:cubicBezTo>
                    <a:pt x="4667" y="1503"/>
                    <a:pt x="4427" y="1663"/>
                    <a:pt x="4247" y="1663"/>
                  </a:cubicBezTo>
                  <a:cubicBezTo>
                    <a:pt x="4006" y="1663"/>
                    <a:pt x="3826" y="1503"/>
                    <a:pt x="3746" y="1242"/>
                  </a:cubicBezTo>
                  <a:cubicBezTo>
                    <a:pt x="3746" y="1242"/>
                    <a:pt x="3746" y="1162"/>
                    <a:pt x="3666" y="1162"/>
                  </a:cubicBezTo>
                  <a:lnTo>
                    <a:pt x="3506" y="1162"/>
                  </a:lnTo>
                  <a:cubicBezTo>
                    <a:pt x="3306" y="1423"/>
                    <a:pt x="3012" y="1531"/>
                    <a:pt x="2705" y="1531"/>
                  </a:cubicBezTo>
                  <a:cubicBezTo>
                    <a:pt x="2612" y="1531"/>
                    <a:pt x="2517" y="1521"/>
                    <a:pt x="2424" y="1503"/>
                  </a:cubicBezTo>
                  <a:cubicBezTo>
                    <a:pt x="2084" y="1342"/>
                    <a:pt x="1823" y="1002"/>
                    <a:pt x="1823" y="581"/>
                  </a:cubicBezTo>
                  <a:cubicBezTo>
                    <a:pt x="1823" y="501"/>
                    <a:pt x="1743" y="501"/>
                    <a:pt x="1663" y="421"/>
                  </a:cubicBezTo>
                  <a:cubicBezTo>
                    <a:pt x="1583" y="421"/>
                    <a:pt x="1583" y="501"/>
                    <a:pt x="1503" y="581"/>
                  </a:cubicBezTo>
                  <a:cubicBezTo>
                    <a:pt x="1437" y="796"/>
                    <a:pt x="1194" y="943"/>
                    <a:pt x="965" y="943"/>
                  </a:cubicBezTo>
                  <a:cubicBezTo>
                    <a:pt x="916" y="943"/>
                    <a:pt x="867" y="936"/>
                    <a:pt x="822" y="922"/>
                  </a:cubicBezTo>
                  <a:cubicBezTo>
                    <a:pt x="501" y="842"/>
                    <a:pt x="321" y="501"/>
                    <a:pt x="421" y="161"/>
                  </a:cubicBezTo>
                  <a:cubicBezTo>
                    <a:pt x="421" y="81"/>
                    <a:pt x="421" y="0"/>
                    <a:pt x="32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2" name="Google Shape;5192;p49"/>
            <p:cNvSpPr/>
            <p:nvPr/>
          </p:nvSpPr>
          <p:spPr>
            <a:xfrm>
              <a:off x="4507382" y="5113745"/>
              <a:ext cx="299331" cy="121815"/>
            </a:xfrm>
            <a:custGeom>
              <a:avLst/>
              <a:gdLst/>
              <a:ahLst/>
              <a:cxnLst/>
              <a:rect l="l" t="t" r="r" b="b"/>
              <a:pathLst>
                <a:path w="10436" h="4247" extrusionOk="0">
                  <a:moveTo>
                    <a:pt x="501" y="1"/>
                  </a:moveTo>
                  <a:cubicBezTo>
                    <a:pt x="421" y="1"/>
                    <a:pt x="321" y="1"/>
                    <a:pt x="241" y="81"/>
                  </a:cubicBezTo>
                  <a:cubicBezTo>
                    <a:pt x="1" y="742"/>
                    <a:pt x="321" y="1663"/>
                    <a:pt x="1002" y="2004"/>
                  </a:cubicBezTo>
                  <a:cubicBezTo>
                    <a:pt x="1197" y="2097"/>
                    <a:pt x="1428" y="2142"/>
                    <a:pt x="1663" y="2142"/>
                  </a:cubicBezTo>
                  <a:cubicBezTo>
                    <a:pt x="2031" y="2142"/>
                    <a:pt x="2408" y="2031"/>
                    <a:pt x="2664" y="1823"/>
                  </a:cubicBezTo>
                  <a:cubicBezTo>
                    <a:pt x="2745" y="2004"/>
                    <a:pt x="2745" y="2164"/>
                    <a:pt x="2925" y="2324"/>
                  </a:cubicBezTo>
                  <a:cubicBezTo>
                    <a:pt x="3085" y="2585"/>
                    <a:pt x="3426" y="2825"/>
                    <a:pt x="3666" y="2905"/>
                  </a:cubicBezTo>
                  <a:cubicBezTo>
                    <a:pt x="3926" y="3085"/>
                    <a:pt x="4167" y="3165"/>
                    <a:pt x="4427" y="3246"/>
                  </a:cubicBezTo>
                  <a:cubicBezTo>
                    <a:pt x="4587" y="3326"/>
                    <a:pt x="4828" y="3326"/>
                    <a:pt x="5088" y="3326"/>
                  </a:cubicBezTo>
                  <a:cubicBezTo>
                    <a:pt x="5428" y="3326"/>
                    <a:pt x="5829" y="3085"/>
                    <a:pt x="6089" y="2825"/>
                  </a:cubicBezTo>
                  <a:cubicBezTo>
                    <a:pt x="6089" y="2905"/>
                    <a:pt x="6170" y="3005"/>
                    <a:pt x="6330" y="3165"/>
                  </a:cubicBezTo>
                  <a:cubicBezTo>
                    <a:pt x="6510" y="3326"/>
                    <a:pt x="6750" y="3506"/>
                    <a:pt x="6931" y="3586"/>
                  </a:cubicBezTo>
                  <a:cubicBezTo>
                    <a:pt x="7251" y="3826"/>
                    <a:pt x="7672" y="4087"/>
                    <a:pt x="8172" y="4087"/>
                  </a:cubicBezTo>
                  <a:cubicBezTo>
                    <a:pt x="8433" y="4087"/>
                    <a:pt x="8753" y="3906"/>
                    <a:pt x="8933" y="3746"/>
                  </a:cubicBezTo>
                  <a:lnTo>
                    <a:pt x="8933" y="3826"/>
                  </a:lnTo>
                  <a:cubicBezTo>
                    <a:pt x="9094" y="4007"/>
                    <a:pt x="9254" y="4167"/>
                    <a:pt x="9434" y="4247"/>
                  </a:cubicBezTo>
                  <a:cubicBezTo>
                    <a:pt x="9675" y="4247"/>
                    <a:pt x="9935" y="4247"/>
                    <a:pt x="10095" y="4087"/>
                  </a:cubicBezTo>
                  <a:cubicBezTo>
                    <a:pt x="10255" y="4007"/>
                    <a:pt x="10436" y="3746"/>
                    <a:pt x="10436" y="3586"/>
                  </a:cubicBezTo>
                  <a:cubicBezTo>
                    <a:pt x="10436" y="3506"/>
                    <a:pt x="10436" y="3406"/>
                    <a:pt x="10335" y="3406"/>
                  </a:cubicBezTo>
                  <a:cubicBezTo>
                    <a:pt x="10255" y="3406"/>
                    <a:pt x="10175" y="3406"/>
                    <a:pt x="10175" y="3506"/>
                  </a:cubicBezTo>
                  <a:cubicBezTo>
                    <a:pt x="10175" y="3666"/>
                    <a:pt x="10095" y="3746"/>
                    <a:pt x="9935" y="3826"/>
                  </a:cubicBezTo>
                  <a:cubicBezTo>
                    <a:pt x="9865" y="3883"/>
                    <a:pt x="9765" y="3948"/>
                    <a:pt x="9657" y="3948"/>
                  </a:cubicBezTo>
                  <a:cubicBezTo>
                    <a:pt x="9610" y="3948"/>
                    <a:pt x="9562" y="3936"/>
                    <a:pt x="9514" y="3906"/>
                  </a:cubicBezTo>
                  <a:cubicBezTo>
                    <a:pt x="9434" y="3906"/>
                    <a:pt x="9254" y="3826"/>
                    <a:pt x="9174" y="3666"/>
                  </a:cubicBezTo>
                  <a:lnTo>
                    <a:pt x="9174" y="3406"/>
                  </a:lnTo>
                  <a:lnTo>
                    <a:pt x="9174" y="3246"/>
                  </a:lnTo>
                  <a:cubicBezTo>
                    <a:pt x="9174" y="3165"/>
                    <a:pt x="9174" y="3085"/>
                    <a:pt x="9094" y="3085"/>
                  </a:cubicBezTo>
                  <a:cubicBezTo>
                    <a:pt x="9014" y="3085"/>
                    <a:pt x="8933" y="3085"/>
                    <a:pt x="8933" y="3165"/>
                  </a:cubicBezTo>
                  <a:cubicBezTo>
                    <a:pt x="8933" y="3246"/>
                    <a:pt x="8833" y="3326"/>
                    <a:pt x="8833" y="3406"/>
                  </a:cubicBezTo>
                  <a:cubicBezTo>
                    <a:pt x="8833" y="3406"/>
                    <a:pt x="8753" y="3506"/>
                    <a:pt x="8753" y="3586"/>
                  </a:cubicBezTo>
                  <a:cubicBezTo>
                    <a:pt x="8593" y="3666"/>
                    <a:pt x="8433" y="3746"/>
                    <a:pt x="8172" y="3746"/>
                  </a:cubicBezTo>
                  <a:cubicBezTo>
                    <a:pt x="7752" y="3746"/>
                    <a:pt x="7431" y="3586"/>
                    <a:pt x="7091" y="3326"/>
                  </a:cubicBezTo>
                  <a:cubicBezTo>
                    <a:pt x="6931" y="3246"/>
                    <a:pt x="6670" y="3085"/>
                    <a:pt x="6510" y="2905"/>
                  </a:cubicBezTo>
                  <a:cubicBezTo>
                    <a:pt x="6330" y="2745"/>
                    <a:pt x="6250" y="2585"/>
                    <a:pt x="6250" y="2324"/>
                  </a:cubicBezTo>
                  <a:cubicBezTo>
                    <a:pt x="6250" y="2244"/>
                    <a:pt x="6170" y="2244"/>
                    <a:pt x="6089" y="2244"/>
                  </a:cubicBezTo>
                  <a:cubicBezTo>
                    <a:pt x="6009" y="2244"/>
                    <a:pt x="5929" y="2244"/>
                    <a:pt x="5929" y="2324"/>
                  </a:cubicBezTo>
                  <a:cubicBezTo>
                    <a:pt x="5829" y="2745"/>
                    <a:pt x="5428" y="3005"/>
                    <a:pt x="5088" y="3085"/>
                  </a:cubicBezTo>
                  <a:cubicBezTo>
                    <a:pt x="4667" y="3085"/>
                    <a:pt x="4247" y="3005"/>
                    <a:pt x="3746" y="2665"/>
                  </a:cubicBezTo>
                  <a:cubicBezTo>
                    <a:pt x="3586" y="2585"/>
                    <a:pt x="3325" y="2404"/>
                    <a:pt x="3165" y="2164"/>
                  </a:cubicBezTo>
                  <a:cubicBezTo>
                    <a:pt x="3005" y="1904"/>
                    <a:pt x="2925" y="1663"/>
                    <a:pt x="3005" y="1403"/>
                  </a:cubicBezTo>
                  <a:cubicBezTo>
                    <a:pt x="3005" y="1403"/>
                    <a:pt x="3005" y="1323"/>
                    <a:pt x="2925" y="1243"/>
                  </a:cubicBezTo>
                  <a:cubicBezTo>
                    <a:pt x="2825" y="1243"/>
                    <a:pt x="2745" y="1243"/>
                    <a:pt x="2745" y="1323"/>
                  </a:cubicBezTo>
                  <a:cubicBezTo>
                    <a:pt x="2523" y="1669"/>
                    <a:pt x="2091" y="1862"/>
                    <a:pt x="1679" y="1862"/>
                  </a:cubicBezTo>
                  <a:cubicBezTo>
                    <a:pt x="1496" y="1862"/>
                    <a:pt x="1317" y="1824"/>
                    <a:pt x="1162" y="1743"/>
                  </a:cubicBezTo>
                  <a:cubicBezTo>
                    <a:pt x="581" y="1503"/>
                    <a:pt x="321" y="742"/>
                    <a:pt x="581" y="161"/>
                  </a:cubicBezTo>
                  <a:cubicBezTo>
                    <a:pt x="581" y="81"/>
                    <a:pt x="581" y="1"/>
                    <a:pt x="50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3" name="Google Shape;5193;p49"/>
            <p:cNvSpPr/>
            <p:nvPr/>
          </p:nvSpPr>
          <p:spPr>
            <a:xfrm>
              <a:off x="4663075" y="4654725"/>
              <a:ext cx="107445" cy="88944"/>
            </a:xfrm>
            <a:custGeom>
              <a:avLst/>
              <a:gdLst/>
              <a:ahLst/>
              <a:cxnLst/>
              <a:rect l="l" t="t" r="r" b="b"/>
              <a:pathLst>
                <a:path w="3746" h="3101" extrusionOk="0">
                  <a:moveTo>
                    <a:pt x="3556" y="1"/>
                  </a:moveTo>
                  <a:cubicBezTo>
                    <a:pt x="3526" y="1"/>
                    <a:pt x="3505" y="21"/>
                    <a:pt x="3505" y="61"/>
                  </a:cubicBezTo>
                  <a:lnTo>
                    <a:pt x="81" y="2805"/>
                  </a:lnTo>
                  <a:cubicBezTo>
                    <a:pt x="0" y="2885"/>
                    <a:pt x="0" y="2985"/>
                    <a:pt x="81" y="3065"/>
                  </a:cubicBezTo>
                  <a:cubicBezTo>
                    <a:pt x="107" y="3092"/>
                    <a:pt x="134" y="3101"/>
                    <a:pt x="158" y="3101"/>
                  </a:cubicBezTo>
                  <a:cubicBezTo>
                    <a:pt x="205" y="3101"/>
                    <a:pt x="241" y="3065"/>
                    <a:pt x="241" y="3065"/>
                  </a:cubicBezTo>
                  <a:lnTo>
                    <a:pt x="3666" y="221"/>
                  </a:lnTo>
                  <a:cubicBezTo>
                    <a:pt x="3746" y="221"/>
                    <a:pt x="3746" y="141"/>
                    <a:pt x="3666" y="61"/>
                  </a:cubicBezTo>
                  <a:cubicBezTo>
                    <a:pt x="3626" y="21"/>
                    <a:pt x="3586" y="1"/>
                    <a:pt x="355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4" name="Google Shape;5194;p49"/>
            <p:cNvSpPr/>
            <p:nvPr/>
          </p:nvSpPr>
          <p:spPr>
            <a:xfrm>
              <a:off x="4765905" y="4694366"/>
              <a:ext cx="28769" cy="77013"/>
            </a:xfrm>
            <a:custGeom>
              <a:avLst/>
              <a:gdLst/>
              <a:ahLst/>
              <a:cxnLst/>
              <a:rect l="l" t="t" r="r" b="b"/>
              <a:pathLst>
                <a:path w="1003" h="2685" extrusionOk="0">
                  <a:moveTo>
                    <a:pt x="922" y="1"/>
                  </a:moveTo>
                  <a:cubicBezTo>
                    <a:pt x="822" y="1"/>
                    <a:pt x="742" y="1"/>
                    <a:pt x="742" y="101"/>
                  </a:cubicBezTo>
                  <a:lnTo>
                    <a:pt x="81" y="2504"/>
                  </a:lnTo>
                  <a:cubicBezTo>
                    <a:pt x="1" y="2605"/>
                    <a:pt x="81" y="2685"/>
                    <a:pt x="161" y="2685"/>
                  </a:cubicBezTo>
                  <a:cubicBezTo>
                    <a:pt x="241" y="2685"/>
                    <a:pt x="321" y="2685"/>
                    <a:pt x="321" y="2605"/>
                  </a:cubicBezTo>
                  <a:lnTo>
                    <a:pt x="1002" y="181"/>
                  </a:lnTo>
                  <a:cubicBezTo>
                    <a:pt x="1002" y="101"/>
                    <a:pt x="1002" y="1"/>
                    <a:pt x="92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5" name="Google Shape;5195;p49"/>
            <p:cNvSpPr/>
            <p:nvPr/>
          </p:nvSpPr>
          <p:spPr>
            <a:xfrm>
              <a:off x="4825652" y="4644399"/>
              <a:ext cx="47699" cy="136185"/>
            </a:xfrm>
            <a:custGeom>
              <a:avLst/>
              <a:gdLst/>
              <a:ahLst/>
              <a:cxnLst/>
              <a:rect l="l" t="t" r="r" b="b"/>
              <a:pathLst>
                <a:path w="1663" h="4748" extrusionOk="0">
                  <a:moveTo>
                    <a:pt x="161" y="0"/>
                  </a:moveTo>
                  <a:cubicBezTo>
                    <a:pt x="81" y="0"/>
                    <a:pt x="1" y="81"/>
                    <a:pt x="1" y="161"/>
                  </a:cubicBezTo>
                  <a:cubicBezTo>
                    <a:pt x="241" y="1743"/>
                    <a:pt x="742" y="3245"/>
                    <a:pt x="1343" y="4667"/>
                  </a:cubicBezTo>
                  <a:cubicBezTo>
                    <a:pt x="1423" y="4747"/>
                    <a:pt x="1423" y="4747"/>
                    <a:pt x="1503" y="4747"/>
                  </a:cubicBezTo>
                  <a:lnTo>
                    <a:pt x="1583" y="4747"/>
                  </a:lnTo>
                  <a:cubicBezTo>
                    <a:pt x="1663" y="4747"/>
                    <a:pt x="1663" y="4667"/>
                    <a:pt x="1663" y="4587"/>
                  </a:cubicBezTo>
                  <a:cubicBezTo>
                    <a:pt x="1002" y="3165"/>
                    <a:pt x="581" y="1663"/>
                    <a:pt x="341" y="81"/>
                  </a:cubicBezTo>
                  <a:cubicBezTo>
                    <a:pt x="341" y="0"/>
                    <a:pt x="241" y="0"/>
                    <a:pt x="161"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6" name="Google Shape;5196;p49"/>
            <p:cNvSpPr/>
            <p:nvPr/>
          </p:nvSpPr>
          <p:spPr>
            <a:xfrm>
              <a:off x="4519458" y="4936826"/>
              <a:ext cx="107445" cy="99987"/>
            </a:xfrm>
            <a:custGeom>
              <a:avLst/>
              <a:gdLst/>
              <a:ahLst/>
              <a:cxnLst/>
              <a:rect l="l" t="t" r="r" b="b"/>
              <a:pathLst>
                <a:path w="3746" h="3486" extrusionOk="0">
                  <a:moveTo>
                    <a:pt x="3625" y="0"/>
                  </a:moveTo>
                  <a:cubicBezTo>
                    <a:pt x="3585" y="0"/>
                    <a:pt x="3545" y="20"/>
                    <a:pt x="3505" y="60"/>
                  </a:cubicBezTo>
                  <a:lnTo>
                    <a:pt x="80" y="3245"/>
                  </a:lnTo>
                  <a:cubicBezTo>
                    <a:pt x="0" y="3325"/>
                    <a:pt x="0" y="3405"/>
                    <a:pt x="0" y="3485"/>
                  </a:cubicBezTo>
                  <a:lnTo>
                    <a:pt x="241" y="3485"/>
                  </a:lnTo>
                  <a:lnTo>
                    <a:pt x="3746" y="240"/>
                  </a:lnTo>
                  <a:lnTo>
                    <a:pt x="3746" y="60"/>
                  </a:lnTo>
                  <a:cubicBezTo>
                    <a:pt x="3706" y="20"/>
                    <a:pt x="3666" y="0"/>
                    <a:pt x="3625"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7" name="Google Shape;5197;p49"/>
            <p:cNvSpPr/>
            <p:nvPr/>
          </p:nvSpPr>
          <p:spPr>
            <a:xfrm>
              <a:off x="4645836" y="4978359"/>
              <a:ext cx="40815" cy="80282"/>
            </a:xfrm>
            <a:custGeom>
              <a:avLst/>
              <a:gdLst/>
              <a:ahLst/>
              <a:cxnLst/>
              <a:rect l="l" t="t" r="r" b="b"/>
              <a:pathLst>
                <a:path w="1423" h="2799" extrusionOk="0">
                  <a:moveTo>
                    <a:pt x="1194" y="1"/>
                  </a:moveTo>
                  <a:cubicBezTo>
                    <a:pt x="1142" y="1"/>
                    <a:pt x="1102" y="58"/>
                    <a:pt x="1102" y="114"/>
                  </a:cubicBezTo>
                  <a:lnTo>
                    <a:pt x="101" y="2618"/>
                  </a:lnTo>
                  <a:cubicBezTo>
                    <a:pt x="1" y="2618"/>
                    <a:pt x="101" y="2718"/>
                    <a:pt x="181" y="2798"/>
                  </a:cubicBezTo>
                  <a:cubicBezTo>
                    <a:pt x="261" y="2798"/>
                    <a:pt x="261" y="2798"/>
                    <a:pt x="341" y="2718"/>
                  </a:cubicBezTo>
                  <a:lnTo>
                    <a:pt x="1343" y="214"/>
                  </a:lnTo>
                  <a:cubicBezTo>
                    <a:pt x="1423" y="114"/>
                    <a:pt x="1343" y="34"/>
                    <a:pt x="1262" y="34"/>
                  </a:cubicBezTo>
                  <a:cubicBezTo>
                    <a:pt x="1239" y="11"/>
                    <a:pt x="1215" y="1"/>
                    <a:pt x="1194"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8" name="Google Shape;5198;p49"/>
            <p:cNvSpPr/>
            <p:nvPr/>
          </p:nvSpPr>
          <p:spPr>
            <a:xfrm>
              <a:off x="4770494" y="4974717"/>
              <a:ext cx="12104" cy="121815"/>
            </a:xfrm>
            <a:custGeom>
              <a:avLst/>
              <a:gdLst/>
              <a:ahLst/>
              <a:cxnLst/>
              <a:rect l="l" t="t" r="r" b="b"/>
              <a:pathLst>
                <a:path w="422" h="4247" extrusionOk="0">
                  <a:moveTo>
                    <a:pt x="261" y="1"/>
                  </a:moveTo>
                  <a:cubicBezTo>
                    <a:pt x="161" y="1"/>
                    <a:pt x="81" y="1"/>
                    <a:pt x="81" y="81"/>
                  </a:cubicBezTo>
                  <a:lnTo>
                    <a:pt x="1" y="4087"/>
                  </a:lnTo>
                  <a:cubicBezTo>
                    <a:pt x="1" y="4167"/>
                    <a:pt x="81" y="4247"/>
                    <a:pt x="161" y="4247"/>
                  </a:cubicBezTo>
                  <a:cubicBezTo>
                    <a:pt x="261" y="4247"/>
                    <a:pt x="341" y="4167"/>
                    <a:pt x="341" y="4087"/>
                  </a:cubicBezTo>
                  <a:lnTo>
                    <a:pt x="421" y="81"/>
                  </a:lnTo>
                  <a:cubicBezTo>
                    <a:pt x="421" y="1"/>
                    <a:pt x="341" y="1"/>
                    <a:pt x="261"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199" name="Google Shape;5199;p49"/>
            <p:cNvSpPr/>
            <p:nvPr/>
          </p:nvSpPr>
          <p:spPr>
            <a:xfrm>
              <a:off x="4378135" y="5214854"/>
              <a:ext cx="88486" cy="82778"/>
            </a:xfrm>
            <a:custGeom>
              <a:avLst/>
              <a:gdLst/>
              <a:ahLst/>
              <a:cxnLst/>
              <a:rect l="l" t="t" r="r" b="b"/>
              <a:pathLst>
                <a:path w="3085" h="2886" extrusionOk="0">
                  <a:moveTo>
                    <a:pt x="2952" y="1"/>
                  </a:moveTo>
                  <a:cubicBezTo>
                    <a:pt x="2919" y="1"/>
                    <a:pt x="2874" y="21"/>
                    <a:pt x="2824" y="61"/>
                  </a:cubicBezTo>
                  <a:lnTo>
                    <a:pt x="80" y="2645"/>
                  </a:lnTo>
                  <a:cubicBezTo>
                    <a:pt x="0" y="2725"/>
                    <a:pt x="0" y="2805"/>
                    <a:pt x="80" y="2885"/>
                  </a:cubicBezTo>
                  <a:lnTo>
                    <a:pt x="241" y="2885"/>
                  </a:lnTo>
                  <a:lnTo>
                    <a:pt x="3005" y="221"/>
                  </a:lnTo>
                  <a:cubicBezTo>
                    <a:pt x="3085" y="221"/>
                    <a:pt x="3085" y="141"/>
                    <a:pt x="3005" y="61"/>
                  </a:cubicBezTo>
                  <a:cubicBezTo>
                    <a:pt x="3005" y="21"/>
                    <a:pt x="2984" y="1"/>
                    <a:pt x="295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0" name="Google Shape;5200;p49"/>
            <p:cNvSpPr/>
            <p:nvPr/>
          </p:nvSpPr>
          <p:spPr>
            <a:xfrm>
              <a:off x="4552759" y="5268864"/>
              <a:ext cx="31063" cy="83896"/>
            </a:xfrm>
            <a:custGeom>
              <a:avLst/>
              <a:gdLst/>
              <a:ahLst/>
              <a:cxnLst/>
              <a:rect l="l" t="t" r="r" b="b"/>
              <a:pathLst>
                <a:path w="1083" h="2925" extrusionOk="0">
                  <a:moveTo>
                    <a:pt x="1002" y="1"/>
                  </a:moveTo>
                  <a:cubicBezTo>
                    <a:pt x="922" y="1"/>
                    <a:pt x="842" y="101"/>
                    <a:pt x="842" y="181"/>
                  </a:cubicBezTo>
                  <a:lnTo>
                    <a:pt x="1" y="2765"/>
                  </a:lnTo>
                  <a:cubicBezTo>
                    <a:pt x="1" y="2845"/>
                    <a:pt x="1" y="2925"/>
                    <a:pt x="81" y="2925"/>
                  </a:cubicBezTo>
                  <a:cubicBezTo>
                    <a:pt x="161" y="2925"/>
                    <a:pt x="241" y="2925"/>
                    <a:pt x="241" y="2845"/>
                  </a:cubicBezTo>
                  <a:lnTo>
                    <a:pt x="1082" y="261"/>
                  </a:lnTo>
                  <a:cubicBezTo>
                    <a:pt x="1082" y="181"/>
                    <a:pt x="1082" y="101"/>
                    <a:pt x="1002"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1" name="Google Shape;5201;p49"/>
            <p:cNvSpPr/>
            <p:nvPr/>
          </p:nvSpPr>
          <p:spPr>
            <a:xfrm>
              <a:off x="4638952" y="5278645"/>
              <a:ext cx="31034" cy="96918"/>
            </a:xfrm>
            <a:custGeom>
              <a:avLst/>
              <a:gdLst/>
              <a:ahLst/>
              <a:cxnLst/>
              <a:rect l="l" t="t" r="r" b="b"/>
              <a:pathLst>
                <a:path w="1082" h="3379" extrusionOk="0">
                  <a:moveTo>
                    <a:pt x="922" y="0"/>
                  </a:moveTo>
                  <a:cubicBezTo>
                    <a:pt x="841" y="0"/>
                    <a:pt x="741" y="0"/>
                    <a:pt x="741" y="80"/>
                  </a:cubicBezTo>
                  <a:lnTo>
                    <a:pt x="0" y="3165"/>
                  </a:lnTo>
                  <a:cubicBezTo>
                    <a:pt x="0" y="3265"/>
                    <a:pt x="80" y="3345"/>
                    <a:pt x="160" y="3345"/>
                  </a:cubicBezTo>
                  <a:cubicBezTo>
                    <a:pt x="184" y="3368"/>
                    <a:pt x="209" y="3378"/>
                    <a:pt x="233" y="3378"/>
                  </a:cubicBezTo>
                  <a:cubicBezTo>
                    <a:pt x="291" y="3378"/>
                    <a:pt x="341" y="3321"/>
                    <a:pt x="341" y="3265"/>
                  </a:cubicBezTo>
                  <a:lnTo>
                    <a:pt x="1082" y="160"/>
                  </a:lnTo>
                  <a:cubicBezTo>
                    <a:pt x="1082" y="80"/>
                    <a:pt x="1002" y="0"/>
                    <a:pt x="922"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2" name="Google Shape;5202;p49"/>
            <p:cNvSpPr/>
            <p:nvPr/>
          </p:nvSpPr>
          <p:spPr>
            <a:xfrm>
              <a:off x="4775112" y="5299269"/>
              <a:ext cx="38492" cy="123019"/>
            </a:xfrm>
            <a:custGeom>
              <a:avLst/>
              <a:gdLst/>
              <a:ahLst/>
              <a:cxnLst/>
              <a:rect l="l" t="t" r="r" b="b"/>
              <a:pathLst>
                <a:path w="1342" h="4289" extrusionOk="0">
                  <a:moveTo>
                    <a:pt x="170" y="0"/>
                  </a:moveTo>
                  <a:cubicBezTo>
                    <a:pt x="148" y="0"/>
                    <a:pt x="124" y="12"/>
                    <a:pt x="100" y="42"/>
                  </a:cubicBezTo>
                  <a:cubicBezTo>
                    <a:pt x="0" y="42"/>
                    <a:pt x="0" y="122"/>
                    <a:pt x="0" y="202"/>
                  </a:cubicBezTo>
                  <a:cubicBezTo>
                    <a:pt x="260" y="1544"/>
                    <a:pt x="601" y="2866"/>
                    <a:pt x="1102" y="4128"/>
                  </a:cubicBezTo>
                  <a:cubicBezTo>
                    <a:pt x="1102" y="4208"/>
                    <a:pt x="1102" y="4208"/>
                    <a:pt x="1182" y="4288"/>
                  </a:cubicBezTo>
                  <a:lnTo>
                    <a:pt x="1262" y="4288"/>
                  </a:lnTo>
                  <a:cubicBezTo>
                    <a:pt x="1342" y="4208"/>
                    <a:pt x="1342" y="4128"/>
                    <a:pt x="1342" y="4048"/>
                  </a:cubicBezTo>
                  <a:cubicBezTo>
                    <a:pt x="921" y="2786"/>
                    <a:pt x="501" y="1444"/>
                    <a:pt x="260" y="122"/>
                  </a:cubicBezTo>
                  <a:cubicBezTo>
                    <a:pt x="260" y="66"/>
                    <a:pt x="221" y="0"/>
                    <a:pt x="170" y="0"/>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3" name="Google Shape;5203;p49"/>
            <p:cNvSpPr/>
            <p:nvPr/>
          </p:nvSpPr>
          <p:spPr>
            <a:xfrm>
              <a:off x="4615231" y="4767508"/>
              <a:ext cx="37173" cy="26703"/>
            </a:xfrm>
            <a:custGeom>
              <a:avLst/>
              <a:gdLst/>
              <a:ahLst/>
              <a:cxnLst/>
              <a:rect l="l" t="t" r="r" b="b"/>
              <a:pathLst>
                <a:path w="1296" h="931" extrusionOk="0">
                  <a:moveTo>
                    <a:pt x="612" y="0"/>
                  </a:moveTo>
                  <a:cubicBezTo>
                    <a:pt x="276" y="0"/>
                    <a:pt x="1" y="470"/>
                    <a:pt x="327" y="796"/>
                  </a:cubicBezTo>
                  <a:cubicBezTo>
                    <a:pt x="421" y="891"/>
                    <a:pt x="528" y="930"/>
                    <a:pt x="632" y="930"/>
                  </a:cubicBezTo>
                  <a:cubicBezTo>
                    <a:pt x="986" y="930"/>
                    <a:pt x="1295" y="460"/>
                    <a:pt x="907" y="135"/>
                  </a:cubicBezTo>
                  <a:cubicBezTo>
                    <a:pt x="812" y="40"/>
                    <a:pt x="709" y="0"/>
                    <a:pt x="612"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4" name="Google Shape;5204;p49"/>
            <p:cNvSpPr/>
            <p:nvPr/>
          </p:nvSpPr>
          <p:spPr>
            <a:xfrm>
              <a:off x="4696405" y="4792405"/>
              <a:ext cx="42823" cy="29858"/>
            </a:xfrm>
            <a:custGeom>
              <a:avLst/>
              <a:gdLst/>
              <a:ahLst/>
              <a:cxnLst/>
              <a:rect l="l" t="t" r="r" b="b"/>
              <a:pathLst>
                <a:path w="1493" h="1041" extrusionOk="0">
                  <a:moveTo>
                    <a:pt x="916" y="0"/>
                  </a:moveTo>
                  <a:cubicBezTo>
                    <a:pt x="892" y="0"/>
                    <a:pt x="867" y="3"/>
                    <a:pt x="841" y="8"/>
                  </a:cubicBezTo>
                  <a:cubicBezTo>
                    <a:pt x="421" y="8"/>
                    <a:pt x="0" y="509"/>
                    <a:pt x="341" y="849"/>
                  </a:cubicBezTo>
                  <a:cubicBezTo>
                    <a:pt x="458" y="966"/>
                    <a:pt x="575" y="1041"/>
                    <a:pt x="700" y="1041"/>
                  </a:cubicBezTo>
                  <a:cubicBezTo>
                    <a:pt x="746" y="1041"/>
                    <a:pt x="793" y="1031"/>
                    <a:pt x="841" y="1009"/>
                  </a:cubicBezTo>
                  <a:cubicBezTo>
                    <a:pt x="1002" y="1009"/>
                    <a:pt x="1162" y="929"/>
                    <a:pt x="1342" y="849"/>
                  </a:cubicBezTo>
                  <a:cubicBezTo>
                    <a:pt x="1492" y="530"/>
                    <a:pt x="1273" y="0"/>
                    <a:pt x="916"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5" name="Google Shape;5205;p49"/>
            <p:cNvSpPr/>
            <p:nvPr/>
          </p:nvSpPr>
          <p:spPr>
            <a:xfrm>
              <a:off x="4783115" y="4815782"/>
              <a:ext cx="35107" cy="29715"/>
            </a:xfrm>
            <a:custGeom>
              <a:avLst/>
              <a:gdLst/>
              <a:ahLst/>
              <a:cxnLst/>
              <a:rect l="l" t="t" r="r" b="b"/>
              <a:pathLst>
                <a:path w="1224" h="1036" extrusionOk="0">
                  <a:moveTo>
                    <a:pt x="634" y="0"/>
                  </a:moveTo>
                  <a:cubicBezTo>
                    <a:pt x="325" y="0"/>
                    <a:pt x="0" y="354"/>
                    <a:pt x="62" y="615"/>
                  </a:cubicBezTo>
                  <a:cubicBezTo>
                    <a:pt x="142" y="875"/>
                    <a:pt x="322" y="1035"/>
                    <a:pt x="562" y="1035"/>
                  </a:cubicBezTo>
                  <a:cubicBezTo>
                    <a:pt x="1063" y="1035"/>
                    <a:pt x="1223" y="375"/>
                    <a:pt x="903" y="114"/>
                  </a:cubicBezTo>
                  <a:cubicBezTo>
                    <a:pt x="823" y="34"/>
                    <a:pt x="729" y="0"/>
                    <a:pt x="63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6" name="Google Shape;5206;p49"/>
            <p:cNvSpPr/>
            <p:nvPr/>
          </p:nvSpPr>
          <p:spPr>
            <a:xfrm>
              <a:off x="4853303" y="4832964"/>
              <a:ext cx="41188" cy="31608"/>
            </a:xfrm>
            <a:custGeom>
              <a:avLst/>
              <a:gdLst/>
              <a:ahLst/>
              <a:cxnLst/>
              <a:rect l="l" t="t" r="r" b="b"/>
              <a:pathLst>
                <a:path w="1436" h="1102" extrusionOk="0">
                  <a:moveTo>
                    <a:pt x="658" y="1"/>
                  </a:moveTo>
                  <a:cubicBezTo>
                    <a:pt x="101" y="1"/>
                    <a:pt x="0" y="1022"/>
                    <a:pt x="619" y="1097"/>
                  </a:cubicBezTo>
                  <a:cubicBezTo>
                    <a:pt x="642" y="1100"/>
                    <a:pt x="665" y="1102"/>
                    <a:pt x="688" y="1102"/>
                  </a:cubicBezTo>
                  <a:cubicBezTo>
                    <a:pt x="1292" y="1102"/>
                    <a:pt x="1436" y="93"/>
                    <a:pt x="779" y="16"/>
                  </a:cubicBezTo>
                  <a:cubicBezTo>
                    <a:pt x="737" y="6"/>
                    <a:pt x="696" y="1"/>
                    <a:pt x="65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7" name="Google Shape;5207;p49"/>
            <p:cNvSpPr/>
            <p:nvPr/>
          </p:nvSpPr>
          <p:spPr>
            <a:xfrm>
              <a:off x="4454920" y="5046253"/>
              <a:ext cx="32956" cy="24437"/>
            </a:xfrm>
            <a:custGeom>
              <a:avLst/>
              <a:gdLst/>
              <a:ahLst/>
              <a:cxnLst/>
              <a:rect l="l" t="t" r="r" b="b"/>
              <a:pathLst>
                <a:path w="1149" h="852" extrusionOk="0">
                  <a:moveTo>
                    <a:pt x="488" y="1"/>
                  </a:moveTo>
                  <a:cubicBezTo>
                    <a:pt x="206" y="1"/>
                    <a:pt x="1" y="371"/>
                    <a:pt x="147" y="591"/>
                  </a:cubicBezTo>
                  <a:cubicBezTo>
                    <a:pt x="247" y="752"/>
                    <a:pt x="408" y="752"/>
                    <a:pt x="488" y="852"/>
                  </a:cubicBezTo>
                  <a:cubicBezTo>
                    <a:pt x="648" y="852"/>
                    <a:pt x="828" y="752"/>
                    <a:pt x="908" y="671"/>
                  </a:cubicBezTo>
                  <a:cubicBezTo>
                    <a:pt x="1149" y="351"/>
                    <a:pt x="828" y="11"/>
                    <a:pt x="568" y="11"/>
                  </a:cubicBezTo>
                  <a:cubicBezTo>
                    <a:pt x="541" y="4"/>
                    <a:pt x="514" y="1"/>
                    <a:pt x="48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8" name="Google Shape;5208;p49"/>
            <p:cNvSpPr/>
            <p:nvPr/>
          </p:nvSpPr>
          <p:spPr>
            <a:xfrm>
              <a:off x="4557377" y="5077346"/>
              <a:ext cx="28740" cy="23434"/>
            </a:xfrm>
            <a:custGeom>
              <a:avLst/>
              <a:gdLst/>
              <a:ahLst/>
              <a:cxnLst/>
              <a:rect l="l" t="t" r="r" b="b"/>
              <a:pathLst>
                <a:path w="1002" h="817" extrusionOk="0">
                  <a:moveTo>
                    <a:pt x="390" y="1"/>
                  </a:moveTo>
                  <a:cubicBezTo>
                    <a:pt x="265" y="1"/>
                    <a:pt x="149" y="27"/>
                    <a:pt x="80" y="88"/>
                  </a:cubicBezTo>
                  <a:cubicBezTo>
                    <a:pt x="0" y="268"/>
                    <a:pt x="0" y="349"/>
                    <a:pt x="0" y="509"/>
                  </a:cubicBezTo>
                  <a:cubicBezTo>
                    <a:pt x="80" y="589"/>
                    <a:pt x="180" y="769"/>
                    <a:pt x="261" y="769"/>
                  </a:cubicBezTo>
                  <a:cubicBezTo>
                    <a:pt x="346" y="798"/>
                    <a:pt x="445" y="816"/>
                    <a:pt x="540" y="816"/>
                  </a:cubicBezTo>
                  <a:cubicBezTo>
                    <a:pt x="711" y="816"/>
                    <a:pt x="870" y="756"/>
                    <a:pt x="921" y="589"/>
                  </a:cubicBezTo>
                  <a:cubicBezTo>
                    <a:pt x="1002" y="509"/>
                    <a:pt x="1002" y="268"/>
                    <a:pt x="921" y="168"/>
                  </a:cubicBezTo>
                  <a:cubicBezTo>
                    <a:pt x="822" y="69"/>
                    <a:pt x="593" y="1"/>
                    <a:pt x="390"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09" name="Google Shape;5209;p49"/>
            <p:cNvSpPr/>
            <p:nvPr/>
          </p:nvSpPr>
          <p:spPr>
            <a:xfrm>
              <a:off x="4660207" y="5102271"/>
              <a:ext cx="26445" cy="21655"/>
            </a:xfrm>
            <a:custGeom>
              <a:avLst/>
              <a:gdLst/>
              <a:ahLst/>
              <a:cxnLst/>
              <a:rect l="l" t="t" r="r" b="b"/>
              <a:pathLst>
                <a:path w="922" h="755" extrusionOk="0">
                  <a:moveTo>
                    <a:pt x="465" y="1"/>
                  </a:moveTo>
                  <a:cubicBezTo>
                    <a:pt x="331" y="1"/>
                    <a:pt x="195" y="46"/>
                    <a:pt x="100" y="141"/>
                  </a:cubicBezTo>
                  <a:cubicBezTo>
                    <a:pt x="0" y="221"/>
                    <a:pt x="0" y="481"/>
                    <a:pt x="100" y="561"/>
                  </a:cubicBezTo>
                  <a:cubicBezTo>
                    <a:pt x="181" y="641"/>
                    <a:pt x="261" y="721"/>
                    <a:pt x="341" y="721"/>
                  </a:cubicBezTo>
                  <a:cubicBezTo>
                    <a:pt x="388" y="745"/>
                    <a:pt x="436" y="755"/>
                    <a:pt x="484" y="755"/>
                  </a:cubicBezTo>
                  <a:cubicBezTo>
                    <a:pt x="598" y="755"/>
                    <a:pt x="705" y="698"/>
                    <a:pt x="761" y="641"/>
                  </a:cubicBezTo>
                  <a:cubicBezTo>
                    <a:pt x="842" y="561"/>
                    <a:pt x="922" y="481"/>
                    <a:pt x="922" y="301"/>
                  </a:cubicBezTo>
                  <a:cubicBezTo>
                    <a:pt x="873" y="107"/>
                    <a:pt x="670" y="1"/>
                    <a:pt x="46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0" name="Google Shape;5210;p49"/>
            <p:cNvSpPr/>
            <p:nvPr/>
          </p:nvSpPr>
          <p:spPr>
            <a:xfrm>
              <a:off x="4756152" y="5127283"/>
              <a:ext cx="35968" cy="27851"/>
            </a:xfrm>
            <a:custGeom>
              <a:avLst/>
              <a:gdLst/>
              <a:ahLst/>
              <a:cxnLst/>
              <a:rect l="l" t="t" r="r" b="b"/>
              <a:pathLst>
                <a:path w="1254" h="971" extrusionOk="0">
                  <a:moveTo>
                    <a:pt x="428" y="1"/>
                  </a:moveTo>
                  <a:cubicBezTo>
                    <a:pt x="233" y="1"/>
                    <a:pt x="54" y="100"/>
                    <a:pt x="0" y="350"/>
                  </a:cubicBezTo>
                  <a:cubicBezTo>
                    <a:pt x="0" y="610"/>
                    <a:pt x="160" y="851"/>
                    <a:pt x="421" y="931"/>
                  </a:cubicBezTo>
                  <a:cubicBezTo>
                    <a:pt x="465" y="959"/>
                    <a:pt x="511" y="971"/>
                    <a:pt x="558" y="971"/>
                  </a:cubicBezTo>
                  <a:cubicBezTo>
                    <a:pt x="679" y="971"/>
                    <a:pt x="806" y="887"/>
                    <a:pt x="921" y="771"/>
                  </a:cubicBezTo>
                  <a:cubicBezTo>
                    <a:pt x="1253" y="386"/>
                    <a:pt x="811" y="1"/>
                    <a:pt x="428"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1" name="Google Shape;5211;p49"/>
            <p:cNvSpPr/>
            <p:nvPr/>
          </p:nvSpPr>
          <p:spPr>
            <a:xfrm>
              <a:off x="4854393" y="5153471"/>
              <a:ext cx="31034" cy="26158"/>
            </a:xfrm>
            <a:custGeom>
              <a:avLst/>
              <a:gdLst/>
              <a:ahLst/>
              <a:cxnLst/>
              <a:rect l="l" t="t" r="r" b="b"/>
              <a:pathLst>
                <a:path w="1082" h="912" extrusionOk="0">
                  <a:moveTo>
                    <a:pt x="514" y="0"/>
                  </a:moveTo>
                  <a:cubicBezTo>
                    <a:pt x="332" y="0"/>
                    <a:pt x="153" y="88"/>
                    <a:pt x="80" y="278"/>
                  </a:cubicBezTo>
                  <a:cubicBezTo>
                    <a:pt x="0" y="438"/>
                    <a:pt x="80" y="699"/>
                    <a:pt x="240" y="779"/>
                  </a:cubicBezTo>
                  <a:cubicBezTo>
                    <a:pt x="346" y="873"/>
                    <a:pt x="445" y="912"/>
                    <a:pt x="541" y="912"/>
                  </a:cubicBezTo>
                  <a:cubicBezTo>
                    <a:pt x="608" y="912"/>
                    <a:pt x="675" y="892"/>
                    <a:pt x="741" y="859"/>
                  </a:cubicBezTo>
                  <a:cubicBezTo>
                    <a:pt x="1001" y="779"/>
                    <a:pt x="1082" y="519"/>
                    <a:pt x="1001" y="358"/>
                  </a:cubicBezTo>
                  <a:cubicBezTo>
                    <a:pt x="958" y="128"/>
                    <a:pt x="734" y="0"/>
                    <a:pt x="51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2" name="Google Shape;5212;p49"/>
            <p:cNvSpPr/>
            <p:nvPr/>
          </p:nvSpPr>
          <p:spPr>
            <a:xfrm>
              <a:off x="4284484" y="5321068"/>
              <a:ext cx="47355" cy="36800"/>
            </a:xfrm>
            <a:custGeom>
              <a:avLst/>
              <a:gdLst/>
              <a:ahLst/>
              <a:cxnLst/>
              <a:rect l="l" t="t" r="r" b="b"/>
              <a:pathLst>
                <a:path w="1651" h="1283" extrusionOk="0">
                  <a:moveTo>
                    <a:pt x="1076" y="1"/>
                  </a:moveTo>
                  <a:cubicBezTo>
                    <a:pt x="1029" y="1"/>
                    <a:pt x="977" y="8"/>
                    <a:pt x="922" y="23"/>
                  </a:cubicBezTo>
                  <a:cubicBezTo>
                    <a:pt x="421" y="103"/>
                    <a:pt x="1" y="784"/>
                    <a:pt x="421" y="1185"/>
                  </a:cubicBezTo>
                  <a:cubicBezTo>
                    <a:pt x="517" y="1251"/>
                    <a:pt x="631" y="1282"/>
                    <a:pt x="750" y="1282"/>
                  </a:cubicBezTo>
                  <a:cubicBezTo>
                    <a:pt x="957" y="1282"/>
                    <a:pt x="1178" y="1190"/>
                    <a:pt x="1342" y="1025"/>
                  </a:cubicBezTo>
                  <a:cubicBezTo>
                    <a:pt x="1651" y="644"/>
                    <a:pt x="1532" y="1"/>
                    <a:pt x="107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3" name="Google Shape;5213;p49"/>
            <p:cNvSpPr/>
            <p:nvPr/>
          </p:nvSpPr>
          <p:spPr>
            <a:xfrm>
              <a:off x="4360151" y="5340257"/>
              <a:ext cx="48215" cy="34448"/>
            </a:xfrm>
            <a:custGeom>
              <a:avLst/>
              <a:gdLst/>
              <a:ahLst/>
              <a:cxnLst/>
              <a:rect l="l" t="t" r="r" b="b"/>
              <a:pathLst>
                <a:path w="1681" h="1201" extrusionOk="0">
                  <a:moveTo>
                    <a:pt x="718" y="0"/>
                  </a:moveTo>
                  <a:cubicBezTo>
                    <a:pt x="37" y="0"/>
                    <a:pt x="0" y="1028"/>
                    <a:pt x="787" y="1197"/>
                  </a:cubicBezTo>
                  <a:cubicBezTo>
                    <a:pt x="815" y="1200"/>
                    <a:pt x="843" y="1201"/>
                    <a:pt x="869" y="1201"/>
                  </a:cubicBezTo>
                  <a:cubicBezTo>
                    <a:pt x="1633" y="1201"/>
                    <a:pt x="1681" y="112"/>
                    <a:pt x="868" y="15"/>
                  </a:cubicBezTo>
                  <a:cubicBezTo>
                    <a:pt x="815" y="5"/>
                    <a:pt x="765" y="0"/>
                    <a:pt x="71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4" name="Google Shape;5214;p49"/>
            <p:cNvSpPr/>
            <p:nvPr/>
          </p:nvSpPr>
          <p:spPr>
            <a:xfrm>
              <a:off x="4452224" y="5360880"/>
              <a:ext cx="40815" cy="37631"/>
            </a:xfrm>
            <a:custGeom>
              <a:avLst/>
              <a:gdLst/>
              <a:ahLst/>
              <a:cxnLst/>
              <a:rect l="l" t="t" r="r" b="b"/>
              <a:pathLst>
                <a:path w="1423" h="1312" extrusionOk="0">
                  <a:moveTo>
                    <a:pt x="694" y="0"/>
                  </a:moveTo>
                  <a:cubicBezTo>
                    <a:pt x="396" y="0"/>
                    <a:pt x="95" y="184"/>
                    <a:pt x="1" y="478"/>
                  </a:cubicBezTo>
                  <a:cubicBezTo>
                    <a:pt x="1" y="798"/>
                    <a:pt x="81" y="1139"/>
                    <a:pt x="422" y="1219"/>
                  </a:cubicBezTo>
                  <a:cubicBezTo>
                    <a:pt x="506" y="1283"/>
                    <a:pt x="603" y="1311"/>
                    <a:pt x="701" y="1311"/>
                  </a:cubicBezTo>
                  <a:cubicBezTo>
                    <a:pt x="879" y="1311"/>
                    <a:pt x="1059" y="1214"/>
                    <a:pt x="1163" y="1059"/>
                  </a:cubicBezTo>
                  <a:cubicBezTo>
                    <a:pt x="1343" y="899"/>
                    <a:pt x="1423" y="558"/>
                    <a:pt x="1243" y="298"/>
                  </a:cubicBezTo>
                  <a:cubicBezTo>
                    <a:pt x="1110" y="91"/>
                    <a:pt x="903" y="0"/>
                    <a:pt x="694"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5" name="Google Shape;5215;p49"/>
            <p:cNvSpPr/>
            <p:nvPr/>
          </p:nvSpPr>
          <p:spPr>
            <a:xfrm>
              <a:off x="4559672" y="5387068"/>
              <a:ext cx="33186" cy="32928"/>
            </a:xfrm>
            <a:custGeom>
              <a:avLst/>
              <a:gdLst/>
              <a:ahLst/>
              <a:cxnLst/>
              <a:rect l="l" t="t" r="r" b="b"/>
              <a:pathLst>
                <a:path w="1157" h="1148" extrusionOk="0">
                  <a:moveTo>
                    <a:pt x="629" y="1"/>
                  </a:moveTo>
                  <a:cubicBezTo>
                    <a:pt x="501" y="1"/>
                    <a:pt x="369" y="67"/>
                    <a:pt x="261" y="226"/>
                  </a:cubicBezTo>
                  <a:cubicBezTo>
                    <a:pt x="100" y="386"/>
                    <a:pt x="0" y="646"/>
                    <a:pt x="100" y="807"/>
                  </a:cubicBezTo>
                  <a:cubicBezTo>
                    <a:pt x="261" y="1067"/>
                    <a:pt x="501" y="1147"/>
                    <a:pt x="681" y="1147"/>
                  </a:cubicBezTo>
                  <a:cubicBezTo>
                    <a:pt x="922" y="1147"/>
                    <a:pt x="1102" y="887"/>
                    <a:pt x="1102" y="646"/>
                  </a:cubicBezTo>
                  <a:cubicBezTo>
                    <a:pt x="1157" y="305"/>
                    <a:pt x="904" y="1"/>
                    <a:pt x="62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6" name="Google Shape;5216;p49"/>
            <p:cNvSpPr/>
            <p:nvPr/>
          </p:nvSpPr>
          <p:spPr>
            <a:xfrm>
              <a:off x="4650999" y="5423009"/>
              <a:ext cx="40442" cy="30461"/>
            </a:xfrm>
            <a:custGeom>
              <a:avLst/>
              <a:gdLst/>
              <a:ahLst/>
              <a:cxnLst/>
              <a:rect l="l" t="t" r="r" b="b"/>
              <a:pathLst>
                <a:path w="1410" h="1062" extrusionOk="0">
                  <a:moveTo>
                    <a:pt x="677" y="0"/>
                  </a:moveTo>
                  <a:cubicBezTo>
                    <a:pt x="374" y="0"/>
                    <a:pt x="81" y="130"/>
                    <a:pt x="81" y="395"/>
                  </a:cubicBezTo>
                  <a:cubicBezTo>
                    <a:pt x="1" y="555"/>
                    <a:pt x="161" y="735"/>
                    <a:pt x="321" y="896"/>
                  </a:cubicBezTo>
                  <a:cubicBezTo>
                    <a:pt x="502" y="976"/>
                    <a:pt x="582" y="1056"/>
                    <a:pt x="742" y="1056"/>
                  </a:cubicBezTo>
                  <a:cubicBezTo>
                    <a:pt x="763" y="1060"/>
                    <a:pt x="784" y="1062"/>
                    <a:pt x="805" y="1062"/>
                  </a:cubicBezTo>
                  <a:cubicBezTo>
                    <a:pt x="1188" y="1062"/>
                    <a:pt x="1410" y="382"/>
                    <a:pt x="1163" y="135"/>
                  </a:cubicBezTo>
                  <a:cubicBezTo>
                    <a:pt x="1036" y="45"/>
                    <a:pt x="855" y="0"/>
                    <a:pt x="677"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7" name="Google Shape;5217;p49"/>
            <p:cNvSpPr/>
            <p:nvPr/>
          </p:nvSpPr>
          <p:spPr>
            <a:xfrm>
              <a:off x="4759365" y="5449196"/>
              <a:ext cx="39897" cy="34333"/>
            </a:xfrm>
            <a:custGeom>
              <a:avLst/>
              <a:gdLst/>
              <a:ahLst/>
              <a:cxnLst/>
              <a:rect l="l" t="t" r="r" b="b"/>
              <a:pathLst>
                <a:path w="1391" h="1197" extrusionOk="0">
                  <a:moveTo>
                    <a:pt x="658" y="0"/>
                  </a:moveTo>
                  <a:cubicBezTo>
                    <a:pt x="310" y="0"/>
                    <a:pt x="1" y="395"/>
                    <a:pt x="148" y="724"/>
                  </a:cubicBezTo>
                  <a:cubicBezTo>
                    <a:pt x="229" y="904"/>
                    <a:pt x="389" y="1064"/>
                    <a:pt x="549" y="1144"/>
                  </a:cubicBezTo>
                  <a:cubicBezTo>
                    <a:pt x="624" y="1177"/>
                    <a:pt x="709" y="1197"/>
                    <a:pt x="795" y="1197"/>
                  </a:cubicBezTo>
                  <a:cubicBezTo>
                    <a:pt x="918" y="1197"/>
                    <a:pt x="1044" y="1158"/>
                    <a:pt x="1150" y="1064"/>
                  </a:cubicBezTo>
                  <a:cubicBezTo>
                    <a:pt x="1390" y="824"/>
                    <a:pt x="1150" y="323"/>
                    <a:pt x="890" y="63"/>
                  </a:cubicBezTo>
                  <a:cubicBezTo>
                    <a:pt x="814" y="19"/>
                    <a:pt x="735" y="0"/>
                    <a:pt x="658" y="0"/>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8" name="Google Shape;5218;p49"/>
            <p:cNvSpPr/>
            <p:nvPr/>
          </p:nvSpPr>
          <p:spPr>
            <a:xfrm>
              <a:off x="4854393" y="5472344"/>
              <a:ext cx="38492" cy="35337"/>
            </a:xfrm>
            <a:custGeom>
              <a:avLst/>
              <a:gdLst/>
              <a:ahLst/>
              <a:cxnLst/>
              <a:rect l="l" t="t" r="r" b="b"/>
              <a:pathLst>
                <a:path w="1342" h="1232" extrusionOk="0">
                  <a:moveTo>
                    <a:pt x="432" y="1"/>
                  </a:moveTo>
                  <a:cubicBezTo>
                    <a:pt x="305" y="1"/>
                    <a:pt x="182" y="51"/>
                    <a:pt x="80" y="177"/>
                  </a:cubicBezTo>
                  <a:cubicBezTo>
                    <a:pt x="0" y="337"/>
                    <a:pt x="0" y="598"/>
                    <a:pt x="80" y="758"/>
                  </a:cubicBezTo>
                  <a:cubicBezTo>
                    <a:pt x="160" y="918"/>
                    <a:pt x="341" y="1098"/>
                    <a:pt x="581" y="1179"/>
                  </a:cubicBezTo>
                  <a:cubicBezTo>
                    <a:pt x="647" y="1212"/>
                    <a:pt x="745" y="1231"/>
                    <a:pt x="847" y="1231"/>
                  </a:cubicBezTo>
                  <a:cubicBezTo>
                    <a:pt x="992" y="1231"/>
                    <a:pt x="1148" y="1192"/>
                    <a:pt x="1242" y="1098"/>
                  </a:cubicBezTo>
                  <a:cubicBezTo>
                    <a:pt x="1342" y="918"/>
                    <a:pt x="1342" y="678"/>
                    <a:pt x="1162" y="518"/>
                  </a:cubicBezTo>
                  <a:cubicBezTo>
                    <a:pt x="1049" y="279"/>
                    <a:pt x="730" y="1"/>
                    <a:pt x="432"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19" name="Google Shape;5219;p49"/>
            <p:cNvSpPr/>
            <p:nvPr/>
          </p:nvSpPr>
          <p:spPr>
            <a:xfrm>
              <a:off x="4770494" y="4592654"/>
              <a:ext cx="37574" cy="25355"/>
            </a:xfrm>
            <a:custGeom>
              <a:avLst/>
              <a:gdLst/>
              <a:ahLst/>
              <a:cxnLst/>
              <a:rect l="l" t="t" r="r" b="b"/>
              <a:pathLst>
                <a:path w="1310" h="884" extrusionOk="0">
                  <a:moveTo>
                    <a:pt x="1126" y="0"/>
                  </a:moveTo>
                  <a:cubicBezTo>
                    <a:pt x="1091" y="0"/>
                    <a:pt x="1050" y="13"/>
                    <a:pt x="1002" y="42"/>
                  </a:cubicBezTo>
                  <a:cubicBezTo>
                    <a:pt x="762" y="222"/>
                    <a:pt x="421" y="302"/>
                    <a:pt x="161" y="462"/>
                  </a:cubicBezTo>
                  <a:cubicBezTo>
                    <a:pt x="161" y="543"/>
                    <a:pt x="81" y="543"/>
                    <a:pt x="1" y="643"/>
                  </a:cubicBezTo>
                  <a:lnTo>
                    <a:pt x="1" y="803"/>
                  </a:lnTo>
                  <a:cubicBezTo>
                    <a:pt x="81" y="883"/>
                    <a:pt x="161" y="883"/>
                    <a:pt x="341" y="883"/>
                  </a:cubicBezTo>
                  <a:cubicBezTo>
                    <a:pt x="662" y="803"/>
                    <a:pt x="922" y="643"/>
                    <a:pt x="1162" y="382"/>
                  </a:cubicBezTo>
                  <a:cubicBezTo>
                    <a:pt x="1310" y="251"/>
                    <a:pt x="1283" y="0"/>
                    <a:pt x="1126"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0" name="Google Shape;5220;p49"/>
            <p:cNvSpPr/>
            <p:nvPr/>
          </p:nvSpPr>
          <p:spPr>
            <a:xfrm>
              <a:off x="4806692" y="4603612"/>
              <a:ext cx="21282" cy="15345"/>
            </a:xfrm>
            <a:custGeom>
              <a:avLst/>
              <a:gdLst/>
              <a:ahLst/>
              <a:cxnLst/>
              <a:rect l="l" t="t" r="r" b="b"/>
              <a:pathLst>
                <a:path w="742" h="535" extrusionOk="0">
                  <a:moveTo>
                    <a:pt x="401" y="0"/>
                  </a:moveTo>
                  <a:cubicBezTo>
                    <a:pt x="241" y="0"/>
                    <a:pt x="1" y="161"/>
                    <a:pt x="81" y="421"/>
                  </a:cubicBezTo>
                  <a:cubicBezTo>
                    <a:pt x="81" y="478"/>
                    <a:pt x="161" y="534"/>
                    <a:pt x="236" y="534"/>
                  </a:cubicBezTo>
                  <a:cubicBezTo>
                    <a:pt x="267" y="534"/>
                    <a:pt x="298" y="525"/>
                    <a:pt x="321" y="501"/>
                  </a:cubicBezTo>
                  <a:cubicBezTo>
                    <a:pt x="581" y="421"/>
                    <a:pt x="742" y="80"/>
                    <a:pt x="4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1" name="Google Shape;5221;p49"/>
            <p:cNvSpPr/>
            <p:nvPr/>
          </p:nvSpPr>
          <p:spPr>
            <a:xfrm>
              <a:off x="4746371" y="4620277"/>
              <a:ext cx="21856" cy="12075"/>
            </a:xfrm>
            <a:custGeom>
              <a:avLst/>
              <a:gdLst/>
              <a:ahLst/>
              <a:cxnLst/>
              <a:rect l="l" t="t" r="r" b="b"/>
              <a:pathLst>
                <a:path w="762" h="421" extrusionOk="0">
                  <a:moveTo>
                    <a:pt x="601" y="0"/>
                  </a:moveTo>
                  <a:cubicBezTo>
                    <a:pt x="501" y="0"/>
                    <a:pt x="261" y="80"/>
                    <a:pt x="181" y="180"/>
                  </a:cubicBezTo>
                  <a:lnTo>
                    <a:pt x="1" y="180"/>
                  </a:lnTo>
                  <a:lnTo>
                    <a:pt x="1" y="261"/>
                  </a:lnTo>
                  <a:cubicBezTo>
                    <a:pt x="1" y="341"/>
                    <a:pt x="1" y="341"/>
                    <a:pt x="101" y="421"/>
                  </a:cubicBezTo>
                  <a:lnTo>
                    <a:pt x="181" y="421"/>
                  </a:lnTo>
                  <a:cubicBezTo>
                    <a:pt x="341" y="421"/>
                    <a:pt x="421" y="341"/>
                    <a:pt x="501" y="341"/>
                  </a:cubicBezTo>
                  <a:cubicBezTo>
                    <a:pt x="682" y="261"/>
                    <a:pt x="762" y="80"/>
                    <a:pt x="60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2" name="Google Shape;5222;p49"/>
            <p:cNvSpPr/>
            <p:nvPr/>
          </p:nvSpPr>
          <p:spPr>
            <a:xfrm>
              <a:off x="4895180" y="4807235"/>
              <a:ext cx="33329" cy="16435"/>
            </a:xfrm>
            <a:custGeom>
              <a:avLst/>
              <a:gdLst/>
              <a:ahLst/>
              <a:cxnLst/>
              <a:rect l="l" t="t" r="r" b="b"/>
              <a:pathLst>
                <a:path w="1162" h="573" extrusionOk="0">
                  <a:moveTo>
                    <a:pt x="151" y="0"/>
                  </a:moveTo>
                  <a:cubicBezTo>
                    <a:pt x="82" y="0"/>
                    <a:pt x="27" y="18"/>
                    <a:pt x="0" y="72"/>
                  </a:cubicBezTo>
                  <a:lnTo>
                    <a:pt x="0" y="252"/>
                  </a:lnTo>
                  <a:cubicBezTo>
                    <a:pt x="0" y="252"/>
                    <a:pt x="0" y="332"/>
                    <a:pt x="80" y="332"/>
                  </a:cubicBezTo>
                  <a:cubicBezTo>
                    <a:pt x="160" y="492"/>
                    <a:pt x="421" y="572"/>
                    <a:pt x="581" y="572"/>
                  </a:cubicBezTo>
                  <a:cubicBezTo>
                    <a:pt x="661" y="572"/>
                    <a:pt x="1001" y="572"/>
                    <a:pt x="1082" y="412"/>
                  </a:cubicBezTo>
                  <a:cubicBezTo>
                    <a:pt x="1162" y="252"/>
                    <a:pt x="661" y="172"/>
                    <a:pt x="581" y="72"/>
                  </a:cubicBezTo>
                  <a:cubicBezTo>
                    <a:pt x="474" y="72"/>
                    <a:pt x="287" y="0"/>
                    <a:pt x="15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3" name="Google Shape;5223;p49"/>
            <p:cNvSpPr/>
            <p:nvPr/>
          </p:nvSpPr>
          <p:spPr>
            <a:xfrm>
              <a:off x="4928482" y="4830898"/>
              <a:ext cx="16693" cy="14599"/>
            </a:xfrm>
            <a:custGeom>
              <a:avLst/>
              <a:gdLst/>
              <a:ahLst/>
              <a:cxnLst/>
              <a:rect l="l" t="t" r="r" b="b"/>
              <a:pathLst>
                <a:path w="582" h="509" extrusionOk="0">
                  <a:moveTo>
                    <a:pt x="249" y="1"/>
                  </a:moveTo>
                  <a:cubicBezTo>
                    <a:pt x="131" y="1"/>
                    <a:pt x="1" y="69"/>
                    <a:pt x="1" y="168"/>
                  </a:cubicBezTo>
                  <a:cubicBezTo>
                    <a:pt x="1" y="248"/>
                    <a:pt x="81" y="348"/>
                    <a:pt x="81" y="428"/>
                  </a:cubicBezTo>
                  <a:cubicBezTo>
                    <a:pt x="161" y="428"/>
                    <a:pt x="261" y="508"/>
                    <a:pt x="341" y="508"/>
                  </a:cubicBezTo>
                  <a:cubicBezTo>
                    <a:pt x="582" y="508"/>
                    <a:pt x="582" y="168"/>
                    <a:pt x="421" y="88"/>
                  </a:cubicBezTo>
                  <a:cubicBezTo>
                    <a:pt x="391" y="27"/>
                    <a:pt x="322" y="1"/>
                    <a:pt x="24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4" name="Google Shape;5224;p49"/>
            <p:cNvSpPr/>
            <p:nvPr/>
          </p:nvSpPr>
          <p:spPr>
            <a:xfrm>
              <a:off x="4861277" y="4809271"/>
              <a:ext cx="19561" cy="9809"/>
            </a:xfrm>
            <a:custGeom>
              <a:avLst/>
              <a:gdLst/>
              <a:ahLst/>
              <a:cxnLst/>
              <a:rect l="l" t="t" r="r" b="b"/>
              <a:pathLst>
                <a:path w="682" h="342" extrusionOk="0">
                  <a:moveTo>
                    <a:pt x="101" y="1"/>
                  </a:moveTo>
                  <a:cubicBezTo>
                    <a:pt x="101" y="1"/>
                    <a:pt x="0" y="1"/>
                    <a:pt x="0" y="101"/>
                  </a:cubicBezTo>
                  <a:cubicBezTo>
                    <a:pt x="0" y="181"/>
                    <a:pt x="0" y="181"/>
                    <a:pt x="101" y="261"/>
                  </a:cubicBezTo>
                  <a:cubicBezTo>
                    <a:pt x="181" y="261"/>
                    <a:pt x="261" y="341"/>
                    <a:pt x="341" y="341"/>
                  </a:cubicBezTo>
                  <a:lnTo>
                    <a:pt x="501" y="341"/>
                  </a:lnTo>
                  <a:cubicBezTo>
                    <a:pt x="601" y="341"/>
                    <a:pt x="681" y="261"/>
                    <a:pt x="681" y="181"/>
                  </a:cubicBezTo>
                  <a:cubicBezTo>
                    <a:pt x="681" y="1"/>
                    <a:pt x="261" y="101"/>
                    <a:pt x="10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5" name="Google Shape;5225;p49"/>
            <p:cNvSpPr/>
            <p:nvPr/>
          </p:nvSpPr>
          <p:spPr>
            <a:xfrm>
              <a:off x="4614830" y="4890846"/>
              <a:ext cx="59774" cy="26474"/>
            </a:xfrm>
            <a:custGeom>
              <a:avLst/>
              <a:gdLst/>
              <a:ahLst/>
              <a:cxnLst/>
              <a:rect l="l" t="t" r="r" b="b"/>
              <a:pathLst>
                <a:path w="2084" h="923" extrusionOk="0">
                  <a:moveTo>
                    <a:pt x="180" y="1"/>
                  </a:moveTo>
                  <a:cubicBezTo>
                    <a:pt x="80" y="81"/>
                    <a:pt x="0" y="261"/>
                    <a:pt x="0" y="341"/>
                  </a:cubicBezTo>
                  <a:cubicBezTo>
                    <a:pt x="0" y="501"/>
                    <a:pt x="180" y="501"/>
                    <a:pt x="260" y="582"/>
                  </a:cubicBezTo>
                  <a:cubicBezTo>
                    <a:pt x="681" y="662"/>
                    <a:pt x="1082" y="762"/>
                    <a:pt x="1422" y="842"/>
                  </a:cubicBezTo>
                  <a:cubicBezTo>
                    <a:pt x="1582" y="922"/>
                    <a:pt x="1682" y="922"/>
                    <a:pt x="1843" y="922"/>
                  </a:cubicBezTo>
                  <a:cubicBezTo>
                    <a:pt x="1923" y="842"/>
                    <a:pt x="2083" y="762"/>
                    <a:pt x="2083" y="662"/>
                  </a:cubicBezTo>
                  <a:cubicBezTo>
                    <a:pt x="2083" y="582"/>
                    <a:pt x="2003" y="501"/>
                    <a:pt x="1923" y="421"/>
                  </a:cubicBezTo>
                  <a:cubicBezTo>
                    <a:pt x="1843" y="341"/>
                    <a:pt x="1763" y="341"/>
                    <a:pt x="1682" y="261"/>
                  </a:cubicBezTo>
                  <a:cubicBezTo>
                    <a:pt x="1342" y="161"/>
                    <a:pt x="921" y="81"/>
                    <a:pt x="58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6" name="Google Shape;5226;p49"/>
            <p:cNvSpPr/>
            <p:nvPr/>
          </p:nvSpPr>
          <p:spPr>
            <a:xfrm>
              <a:off x="4571719" y="4905016"/>
              <a:ext cx="24179" cy="12305"/>
            </a:xfrm>
            <a:custGeom>
              <a:avLst/>
              <a:gdLst/>
              <a:ahLst/>
              <a:cxnLst/>
              <a:rect l="l" t="t" r="r" b="b"/>
              <a:pathLst>
                <a:path w="843" h="429" extrusionOk="0">
                  <a:moveTo>
                    <a:pt x="627" y="0"/>
                  </a:moveTo>
                  <a:cubicBezTo>
                    <a:pt x="447" y="0"/>
                    <a:pt x="155" y="194"/>
                    <a:pt x="81" y="268"/>
                  </a:cubicBezTo>
                  <a:cubicBezTo>
                    <a:pt x="1" y="268"/>
                    <a:pt x="1" y="348"/>
                    <a:pt x="1" y="348"/>
                  </a:cubicBezTo>
                  <a:cubicBezTo>
                    <a:pt x="1" y="428"/>
                    <a:pt x="81" y="428"/>
                    <a:pt x="181" y="428"/>
                  </a:cubicBezTo>
                  <a:cubicBezTo>
                    <a:pt x="341" y="428"/>
                    <a:pt x="582" y="428"/>
                    <a:pt x="682" y="268"/>
                  </a:cubicBezTo>
                  <a:cubicBezTo>
                    <a:pt x="762" y="268"/>
                    <a:pt x="842" y="168"/>
                    <a:pt x="762" y="88"/>
                  </a:cubicBezTo>
                  <a:cubicBezTo>
                    <a:pt x="741" y="25"/>
                    <a:pt x="691" y="0"/>
                    <a:pt x="62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7" name="Google Shape;5227;p49"/>
            <p:cNvSpPr/>
            <p:nvPr/>
          </p:nvSpPr>
          <p:spPr>
            <a:xfrm>
              <a:off x="4651315" y="4928881"/>
              <a:ext cx="20967" cy="14858"/>
            </a:xfrm>
            <a:custGeom>
              <a:avLst/>
              <a:gdLst/>
              <a:ahLst/>
              <a:cxnLst/>
              <a:rect l="l" t="t" r="r" b="b"/>
              <a:pathLst>
                <a:path w="731" h="518" extrusionOk="0">
                  <a:moveTo>
                    <a:pt x="221" y="1"/>
                  </a:moveTo>
                  <a:cubicBezTo>
                    <a:pt x="51" y="1"/>
                    <a:pt x="1" y="199"/>
                    <a:pt x="70" y="337"/>
                  </a:cubicBezTo>
                  <a:cubicBezTo>
                    <a:pt x="150" y="437"/>
                    <a:pt x="230" y="437"/>
                    <a:pt x="310" y="437"/>
                  </a:cubicBezTo>
                  <a:cubicBezTo>
                    <a:pt x="410" y="517"/>
                    <a:pt x="491" y="517"/>
                    <a:pt x="491" y="517"/>
                  </a:cubicBezTo>
                  <a:cubicBezTo>
                    <a:pt x="571" y="437"/>
                    <a:pt x="651" y="437"/>
                    <a:pt x="651" y="337"/>
                  </a:cubicBezTo>
                  <a:cubicBezTo>
                    <a:pt x="731" y="177"/>
                    <a:pt x="410" y="17"/>
                    <a:pt x="310" y="17"/>
                  </a:cubicBezTo>
                  <a:cubicBezTo>
                    <a:pt x="277" y="6"/>
                    <a:pt x="248" y="1"/>
                    <a:pt x="2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8" name="Google Shape;5228;p49"/>
            <p:cNvSpPr/>
            <p:nvPr/>
          </p:nvSpPr>
          <p:spPr>
            <a:xfrm>
              <a:off x="4824705" y="5012120"/>
              <a:ext cx="53837" cy="52833"/>
            </a:xfrm>
            <a:custGeom>
              <a:avLst/>
              <a:gdLst/>
              <a:ahLst/>
              <a:cxnLst/>
              <a:rect l="l" t="t" r="r" b="b"/>
              <a:pathLst>
                <a:path w="1877" h="1842" extrusionOk="0">
                  <a:moveTo>
                    <a:pt x="432" y="1"/>
                  </a:moveTo>
                  <a:cubicBezTo>
                    <a:pt x="1" y="1"/>
                    <a:pt x="550" y="958"/>
                    <a:pt x="695" y="1120"/>
                  </a:cubicBezTo>
                  <a:cubicBezTo>
                    <a:pt x="875" y="1441"/>
                    <a:pt x="1115" y="1621"/>
                    <a:pt x="1456" y="1781"/>
                  </a:cubicBezTo>
                  <a:cubicBezTo>
                    <a:pt x="1496" y="1821"/>
                    <a:pt x="1556" y="1841"/>
                    <a:pt x="1616" y="1841"/>
                  </a:cubicBezTo>
                  <a:cubicBezTo>
                    <a:pt x="1676" y="1841"/>
                    <a:pt x="1736" y="1821"/>
                    <a:pt x="1776" y="1781"/>
                  </a:cubicBezTo>
                  <a:cubicBezTo>
                    <a:pt x="1876" y="1781"/>
                    <a:pt x="1876" y="1701"/>
                    <a:pt x="1876" y="1621"/>
                  </a:cubicBezTo>
                  <a:cubicBezTo>
                    <a:pt x="1876" y="1541"/>
                    <a:pt x="1876" y="1441"/>
                    <a:pt x="1776" y="1361"/>
                  </a:cubicBezTo>
                  <a:cubicBezTo>
                    <a:pt x="1536" y="860"/>
                    <a:pt x="1115" y="279"/>
                    <a:pt x="614" y="39"/>
                  </a:cubicBezTo>
                  <a:cubicBezTo>
                    <a:pt x="540" y="13"/>
                    <a:pt x="480" y="1"/>
                    <a:pt x="43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29" name="Google Shape;5229;p49"/>
            <p:cNvSpPr/>
            <p:nvPr/>
          </p:nvSpPr>
          <p:spPr>
            <a:xfrm>
              <a:off x="4852069" y="5072957"/>
              <a:ext cx="26474" cy="14399"/>
            </a:xfrm>
            <a:custGeom>
              <a:avLst/>
              <a:gdLst/>
              <a:ahLst/>
              <a:cxnLst/>
              <a:rect l="l" t="t" r="r" b="b"/>
              <a:pathLst>
                <a:path w="923" h="502" extrusionOk="0">
                  <a:moveTo>
                    <a:pt x="662" y="1"/>
                  </a:moveTo>
                  <a:cubicBezTo>
                    <a:pt x="582" y="1"/>
                    <a:pt x="241" y="81"/>
                    <a:pt x="161" y="161"/>
                  </a:cubicBezTo>
                  <a:cubicBezTo>
                    <a:pt x="81" y="161"/>
                    <a:pt x="1" y="161"/>
                    <a:pt x="1" y="241"/>
                  </a:cubicBezTo>
                  <a:cubicBezTo>
                    <a:pt x="1" y="241"/>
                    <a:pt x="1" y="321"/>
                    <a:pt x="81" y="321"/>
                  </a:cubicBezTo>
                  <a:cubicBezTo>
                    <a:pt x="81" y="321"/>
                    <a:pt x="81" y="421"/>
                    <a:pt x="161" y="421"/>
                  </a:cubicBezTo>
                  <a:cubicBezTo>
                    <a:pt x="241" y="421"/>
                    <a:pt x="422" y="502"/>
                    <a:pt x="502" y="502"/>
                  </a:cubicBezTo>
                  <a:cubicBezTo>
                    <a:pt x="582" y="502"/>
                    <a:pt x="662" y="421"/>
                    <a:pt x="742" y="421"/>
                  </a:cubicBezTo>
                  <a:cubicBezTo>
                    <a:pt x="922" y="321"/>
                    <a:pt x="922" y="81"/>
                    <a:pt x="6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0" name="Google Shape;5230;p49"/>
            <p:cNvSpPr/>
            <p:nvPr/>
          </p:nvSpPr>
          <p:spPr>
            <a:xfrm>
              <a:off x="4821063" y="5036328"/>
              <a:ext cx="16693" cy="14829"/>
            </a:xfrm>
            <a:custGeom>
              <a:avLst/>
              <a:gdLst/>
              <a:ahLst/>
              <a:cxnLst/>
              <a:rect l="l" t="t" r="r" b="b"/>
              <a:pathLst>
                <a:path w="582" h="517" extrusionOk="0">
                  <a:moveTo>
                    <a:pt x="362" y="1"/>
                  </a:moveTo>
                  <a:cubicBezTo>
                    <a:pt x="262" y="1"/>
                    <a:pt x="80" y="207"/>
                    <a:pt x="80" y="276"/>
                  </a:cubicBezTo>
                  <a:cubicBezTo>
                    <a:pt x="0" y="357"/>
                    <a:pt x="80" y="437"/>
                    <a:pt x="80" y="517"/>
                  </a:cubicBezTo>
                  <a:lnTo>
                    <a:pt x="321" y="517"/>
                  </a:lnTo>
                  <a:cubicBezTo>
                    <a:pt x="501" y="437"/>
                    <a:pt x="581" y="196"/>
                    <a:pt x="401" y="16"/>
                  </a:cubicBezTo>
                  <a:cubicBezTo>
                    <a:pt x="390" y="6"/>
                    <a:pt x="377" y="1"/>
                    <a:pt x="362"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1" name="Google Shape;5231;p49"/>
            <p:cNvSpPr/>
            <p:nvPr/>
          </p:nvSpPr>
          <p:spPr>
            <a:xfrm>
              <a:off x="4490717" y="5197787"/>
              <a:ext cx="50022" cy="37201"/>
            </a:xfrm>
            <a:custGeom>
              <a:avLst/>
              <a:gdLst/>
              <a:ahLst/>
              <a:cxnLst/>
              <a:rect l="l" t="t" r="r" b="b"/>
              <a:pathLst>
                <a:path w="1744" h="1297" extrusionOk="0">
                  <a:moveTo>
                    <a:pt x="1267" y="0"/>
                  </a:moveTo>
                  <a:cubicBezTo>
                    <a:pt x="966" y="0"/>
                    <a:pt x="585" y="123"/>
                    <a:pt x="401" y="235"/>
                  </a:cubicBezTo>
                  <a:cubicBezTo>
                    <a:pt x="81" y="396"/>
                    <a:pt x="1" y="976"/>
                    <a:pt x="241" y="1237"/>
                  </a:cubicBezTo>
                  <a:cubicBezTo>
                    <a:pt x="281" y="1277"/>
                    <a:pt x="366" y="1297"/>
                    <a:pt x="461" y="1297"/>
                  </a:cubicBezTo>
                  <a:cubicBezTo>
                    <a:pt x="557" y="1297"/>
                    <a:pt x="662" y="1277"/>
                    <a:pt x="742" y="1237"/>
                  </a:cubicBezTo>
                  <a:cubicBezTo>
                    <a:pt x="1002" y="1237"/>
                    <a:pt x="1162" y="1077"/>
                    <a:pt x="1403" y="896"/>
                  </a:cubicBezTo>
                  <a:cubicBezTo>
                    <a:pt x="1503" y="816"/>
                    <a:pt x="1663" y="656"/>
                    <a:pt x="1663" y="576"/>
                  </a:cubicBezTo>
                  <a:cubicBezTo>
                    <a:pt x="1743" y="396"/>
                    <a:pt x="1743" y="155"/>
                    <a:pt x="1583" y="75"/>
                  </a:cubicBezTo>
                  <a:cubicBezTo>
                    <a:pt x="1506" y="22"/>
                    <a:pt x="1394" y="0"/>
                    <a:pt x="126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2" name="Google Shape;5232;p49"/>
            <p:cNvSpPr/>
            <p:nvPr/>
          </p:nvSpPr>
          <p:spPr>
            <a:xfrm>
              <a:off x="4513979" y="5241816"/>
              <a:ext cx="34218" cy="12706"/>
            </a:xfrm>
            <a:custGeom>
              <a:avLst/>
              <a:gdLst/>
              <a:ahLst/>
              <a:cxnLst/>
              <a:rect l="l" t="t" r="r" b="b"/>
              <a:pathLst>
                <a:path w="1193" h="443" extrusionOk="0">
                  <a:moveTo>
                    <a:pt x="597" y="0"/>
                  </a:moveTo>
                  <a:cubicBezTo>
                    <a:pt x="536" y="0"/>
                    <a:pt x="480" y="12"/>
                    <a:pt x="432" y="42"/>
                  </a:cubicBezTo>
                  <a:cubicBezTo>
                    <a:pt x="397" y="42"/>
                    <a:pt x="298" y="23"/>
                    <a:pt x="210" y="23"/>
                  </a:cubicBezTo>
                  <a:cubicBezTo>
                    <a:pt x="96" y="23"/>
                    <a:pt x="1" y="55"/>
                    <a:pt x="91" y="203"/>
                  </a:cubicBezTo>
                  <a:cubicBezTo>
                    <a:pt x="191" y="283"/>
                    <a:pt x="191" y="283"/>
                    <a:pt x="271" y="283"/>
                  </a:cubicBezTo>
                  <a:cubicBezTo>
                    <a:pt x="512" y="443"/>
                    <a:pt x="772" y="443"/>
                    <a:pt x="1012" y="443"/>
                  </a:cubicBezTo>
                  <a:cubicBezTo>
                    <a:pt x="1093" y="363"/>
                    <a:pt x="1193" y="363"/>
                    <a:pt x="1193" y="283"/>
                  </a:cubicBezTo>
                  <a:cubicBezTo>
                    <a:pt x="1193" y="203"/>
                    <a:pt x="1093" y="122"/>
                    <a:pt x="1012" y="122"/>
                  </a:cubicBezTo>
                  <a:cubicBezTo>
                    <a:pt x="900" y="66"/>
                    <a:pt x="739" y="0"/>
                    <a:pt x="597"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3" name="Google Shape;5233;p49"/>
            <p:cNvSpPr/>
            <p:nvPr/>
          </p:nvSpPr>
          <p:spPr>
            <a:xfrm>
              <a:off x="4471757" y="5244455"/>
              <a:ext cx="21282" cy="10068"/>
            </a:xfrm>
            <a:custGeom>
              <a:avLst/>
              <a:gdLst/>
              <a:ahLst/>
              <a:cxnLst/>
              <a:rect l="l" t="t" r="r" b="b"/>
              <a:pathLst>
                <a:path w="742" h="351" extrusionOk="0">
                  <a:moveTo>
                    <a:pt x="481" y="0"/>
                  </a:moveTo>
                  <a:cubicBezTo>
                    <a:pt x="268" y="0"/>
                    <a:pt x="1" y="91"/>
                    <a:pt x="61" y="271"/>
                  </a:cubicBezTo>
                  <a:cubicBezTo>
                    <a:pt x="161" y="351"/>
                    <a:pt x="241" y="351"/>
                    <a:pt x="241" y="351"/>
                  </a:cubicBezTo>
                  <a:lnTo>
                    <a:pt x="482" y="351"/>
                  </a:lnTo>
                  <a:cubicBezTo>
                    <a:pt x="562" y="351"/>
                    <a:pt x="662" y="271"/>
                    <a:pt x="662" y="191"/>
                  </a:cubicBezTo>
                  <a:cubicBezTo>
                    <a:pt x="742" y="111"/>
                    <a:pt x="662" y="30"/>
                    <a:pt x="662" y="30"/>
                  </a:cubicBezTo>
                  <a:cubicBezTo>
                    <a:pt x="617" y="10"/>
                    <a:pt x="552" y="0"/>
                    <a:pt x="481"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4" name="Google Shape;5234;p49"/>
            <p:cNvSpPr/>
            <p:nvPr/>
          </p:nvSpPr>
          <p:spPr>
            <a:xfrm>
              <a:off x="4700994" y="5366215"/>
              <a:ext cx="45404" cy="20451"/>
            </a:xfrm>
            <a:custGeom>
              <a:avLst/>
              <a:gdLst/>
              <a:ahLst/>
              <a:cxnLst/>
              <a:rect l="l" t="t" r="r" b="b"/>
              <a:pathLst>
                <a:path w="1583" h="713" extrusionOk="0">
                  <a:moveTo>
                    <a:pt x="672" y="0"/>
                  </a:moveTo>
                  <a:cubicBezTo>
                    <a:pt x="593" y="0"/>
                    <a:pt x="510" y="10"/>
                    <a:pt x="421" y="32"/>
                  </a:cubicBezTo>
                  <a:cubicBezTo>
                    <a:pt x="181" y="32"/>
                    <a:pt x="0" y="292"/>
                    <a:pt x="261" y="452"/>
                  </a:cubicBezTo>
                  <a:cubicBezTo>
                    <a:pt x="261" y="532"/>
                    <a:pt x="341" y="532"/>
                    <a:pt x="501" y="612"/>
                  </a:cubicBezTo>
                  <a:cubicBezTo>
                    <a:pt x="681" y="713"/>
                    <a:pt x="922" y="713"/>
                    <a:pt x="1182" y="713"/>
                  </a:cubicBezTo>
                  <a:cubicBezTo>
                    <a:pt x="1262" y="713"/>
                    <a:pt x="1342" y="713"/>
                    <a:pt x="1422" y="612"/>
                  </a:cubicBezTo>
                  <a:cubicBezTo>
                    <a:pt x="1502" y="612"/>
                    <a:pt x="1583" y="532"/>
                    <a:pt x="1583" y="452"/>
                  </a:cubicBezTo>
                  <a:cubicBezTo>
                    <a:pt x="1583" y="372"/>
                    <a:pt x="1583" y="292"/>
                    <a:pt x="1502" y="292"/>
                  </a:cubicBezTo>
                  <a:cubicBezTo>
                    <a:pt x="1422" y="212"/>
                    <a:pt x="1422" y="212"/>
                    <a:pt x="1342" y="212"/>
                  </a:cubicBezTo>
                  <a:cubicBezTo>
                    <a:pt x="1091" y="79"/>
                    <a:pt x="895" y="0"/>
                    <a:pt x="672" y="0"/>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5" name="Google Shape;5235;p49"/>
            <p:cNvSpPr/>
            <p:nvPr/>
          </p:nvSpPr>
          <p:spPr>
            <a:xfrm>
              <a:off x="4744077" y="5391801"/>
              <a:ext cx="21856" cy="9236"/>
            </a:xfrm>
            <a:custGeom>
              <a:avLst/>
              <a:gdLst/>
              <a:ahLst/>
              <a:cxnLst/>
              <a:rect l="l" t="t" r="r" b="b"/>
              <a:pathLst>
                <a:path w="762" h="322" extrusionOk="0">
                  <a:moveTo>
                    <a:pt x="679" y="1"/>
                  </a:moveTo>
                  <a:cubicBezTo>
                    <a:pt x="656" y="1"/>
                    <a:pt x="631" y="21"/>
                    <a:pt x="581" y="61"/>
                  </a:cubicBezTo>
                  <a:cubicBezTo>
                    <a:pt x="501" y="61"/>
                    <a:pt x="0" y="61"/>
                    <a:pt x="81" y="221"/>
                  </a:cubicBezTo>
                  <a:cubicBezTo>
                    <a:pt x="181" y="221"/>
                    <a:pt x="181" y="321"/>
                    <a:pt x="181" y="321"/>
                  </a:cubicBezTo>
                  <a:lnTo>
                    <a:pt x="421" y="321"/>
                  </a:lnTo>
                  <a:cubicBezTo>
                    <a:pt x="581" y="321"/>
                    <a:pt x="681" y="221"/>
                    <a:pt x="681" y="221"/>
                  </a:cubicBezTo>
                  <a:lnTo>
                    <a:pt x="762" y="141"/>
                  </a:lnTo>
                  <a:lnTo>
                    <a:pt x="762" y="61"/>
                  </a:lnTo>
                  <a:cubicBezTo>
                    <a:pt x="722" y="21"/>
                    <a:pt x="702" y="1"/>
                    <a:pt x="679"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6" name="Google Shape;5236;p49"/>
            <p:cNvSpPr/>
            <p:nvPr/>
          </p:nvSpPr>
          <p:spPr>
            <a:xfrm>
              <a:off x="4674577" y="5371120"/>
              <a:ext cx="20565" cy="8088"/>
            </a:xfrm>
            <a:custGeom>
              <a:avLst/>
              <a:gdLst/>
              <a:ahLst/>
              <a:cxnLst/>
              <a:rect l="l" t="t" r="r" b="b"/>
              <a:pathLst>
                <a:path w="717" h="282" extrusionOk="0">
                  <a:moveTo>
                    <a:pt x="321" y="1"/>
                  </a:moveTo>
                  <a:cubicBezTo>
                    <a:pt x="257" y="1"/>
                    <a:pt x="202" y="13"/>
                    <a:pt x="180" y="41"/>
                  </a:cubicBezTo>
                  <a:cubicBezTo>
                    <a:pt x="100" y="41"/>
                    <a:pt x="0" y="121"/>
                    <a:pt x="100" y="201"/>
                  </a:cubicBezTo>
                  <a:cubicBezTo>
                    <a:pt x="100" y="281"/>
                    <a:pt x="260" y="281"/>
                    <a:pt x="341" y="281"/>
                  </a:cubicBezTo>
                  <a:cubicBezTo>
                    <a:pt x="421" y="281"/>
                    <a:pt x="501" y="281"/>
                    <a:pt x="601" y="201"/>
                  </a:cubicBezTo>
                  <a:cubicBezTo>
                    <a:pt x="717" y="85"/>
                    <a:pt x="487" y="1"/>
                    <a:pt x="321" y="1"/>
                  </a:cubicBezTo>
                  <a:close/>
                </a:path>
              </a:pathLst>
            </a:custGeom>
            <a:solidFill>
              <a:srgbClr val="DD9445"/>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grpSp>
        <p:nvGrpSpPr>
          <p:cNvPr id="5237" name="Google Shape;5237;p49"/>
          <p:cNvGrpSpPr/>
          <p:nvPr/>
        </p:nvGrpSpPr>
        <p:grpSpPr>
          <a:xfrm rot="-3065322">
            <a:off x="8288983" y="496837"/>
            <a:ext cx="265231" cy="444794"/>
            <a:chOff x="4696405" y="3992484"/>
            <a:chExt cx="837586" cy="1404639"/>
          </a:xfrm>
        </p:grpSpPr>
        <p:sp>
          <p:nvSpPr>
            <p:cNvPr id="5238" name="Google Shape;5238;p49"/>
            <p:cNvSpPr/>
            <p:nvPr/>
          </p:nvSpPr>
          <p:spPr>
            <a:xfrm>
              <a:off x="4696405" y="3993488"/>
              <a:ext cx="837586" cy="1403636"/>
            </a:xfrm>
            <a:custGeom>
              <a:avLst/>
              <a:gdLst/>
              <a:ahLst/>
              <a:cxnLst/>
              <a:rect l="l" t="t" r="r" b="b"/>
              <a:pathLst>
                <a:path w="29202" h="48937" extrusionOk="0">
                  <a:moveTo>
                    <a:pt x="19286" y="1"/>
                  </a:moveTo>
                  <a:cubicBezTo>
                    <a:pt x="17736" y="1"/>
                    <a:pt x="16188" y="350"/>
                    <a:pt x="14861" y="1002"/>
                  </a:cubicBezTo>
                  <a:cubicBezTo>
                    <a:pt x="11437" y="2665"/>
                    <a:pt x="9253" y="5749"/>
                    <a:pt x="7431" y="8173"/>
                  </a:cubicBezTo>
                  <a:cubicBezTo>
                    <a:pt x="6590" y="9334"/>
                    <a:pt x="6850" y="11017"/>
                    <a:pt x="8012" y="11918"/>
                  </a:cubicBezTo>
                  <a:cubicBezTo>
                    <a:pt x="8500" y="12249"/>
                    <a:pt x="9044" y="12412"/>
                    <a:pt x="9579" y="12412"/>
                  </a:cubicBezTo>
                  <a:cubicBezTo>
                    <a:pt x="10405" y="12412"/>
                    <a:pt x="11210" y="12023"/>
                    <a:pt x="11757" y="11257"/>
                  </a:cubicBezTo>
                  <a:cubicBezTo>
                    <a:pt x="13259" y="9174"/>
                    <a:pt x="14942" y="6831"/>
                    <a:pt x="17185" y="5749"/>
                  </a:cubicBezTo>
                  <a:cubicBezTo>
                    <a:pt x="17831" y="5446"/>
                    <a:pt x="18604" y="5281"/>
                    <a:pt x="19351" y="5281"/>
                  </a:cubicBezTo>
                  <a:cubicBezTo>
                    <a:pt x="20431" y="5281"/>
                    <a:pt x="21454" y="5628"/>
                    <a:pt x="21952" y="6410"/>
                  </a:cubicBezTo>
                  <a:cubicBezTo>
                    <a:pt x="22873" y="8092"/>
                    <a:pt x="21371" y="11017"/>
                    <a:pt x="20109" y="13020"/>
                  </a:cubicBezTo>
                  <a:lnTo>
                    <a:pt x="741" y="44885"/>
                  </a:lnTo>
                  <a:cubicBezTo>
                    <a:pt x="0" y="46147"/>
                    <a:pt x="341" y="47729"/>
                    <a:pt x="1502" y="48470"/>
                  </a:cubicBezTo>
                  <a:lnTo>
                    <a:pt x="1582" y="48571"/>
                  </a:lnTo>
                  <a:cubicBezTo>
                    <a:pt x="2006" y="48819"/>
                    <a:pt x="2474" y="48937"/>
                    <a:pt x="2938" y="48937"/>
                  </a:cubicBezTo>
                  <a:cubicBezTo>
                    <a:pt x="3856" y="48937"/>
                    <a:pt x="4755" y="48474"/>
                    <a:pt x="5248" y="47649"/>
                  </a:cubicBezTo>
                  <a:lnTo>
                    <a:pt x="24615" y="15763"/>
                  </a:lnTo>
                  <a:cubicBezTo>
                    <a:pt x="26037" y="13520"/>
                    <a:pt x="29202" y="8333"/>
                    <a:pt x="26458" y="3746"/>
                  </a:cubicBezTo>
                  <a:cubicBezTo>
                    <a:pt x="24945" y="1159"/>
                    <a:pt x="22112" y="1"/>
                    <a:pt x="19286" y="1"/>
                  </a:cubicBezTo>
                  <a:close/>
                </a:path>
              </a:pathLst>
            </a:custGeom>
            <a:solidFill>
              <a:srgbClr val="FFFFFF"/>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39" name="Google Shape;5239;p49"/>
            <p:cNvSpPr/>
            <p:nvPr/>
          </p:nvSpPr>
          <p:spPr>
            <a:xfrm>
              <a:off x="5065215" y="4599022"/>
              <a:ext cx="246469" cy="109739"/>
            </a:xfrm>
            <a:custGeom>
              <a:avLst/>
              <a:gdLst/>
              <a:ahLst/>
              <a:cxnLst/>
              <a:rect l="l" t="t" r="r" b="b"/>
              <a:pathLst>
                <a:path w="8593" h="3826" extrusionOk="0">
                  <a:moveTo>
                    <a:pt x="8593" y="0"/>
                  </a:moveTo>
                  <a:lnTo>
                    <a:pt x="2164" y="321"/>
                  </a:lnTo>
                  <a:lnTo>
                    <a:pt x="1" y="3826"/>
                  </a:lnTo>
                  <a:lnTo>
                    <a:pt x="6410" y="3505"/>
                  </a:lnTo>
                  <a:lnTo>
                    <a:pt x="859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0" name="Google Shape;5240;p49"/>
            <p:cNvSpPr/>
            <p:nvPr/>
          </p:nvSpPr>
          <p:spPr>
            <a:xfrm>
              <a:off x="5311662" y="4131943"/>
              <a:ext cx="176971" cy="167793"/>
            </a:xfrm>
            <a:custGeom>
              <a:avLst/>
              <a:gdLst/>
              <a:ahLst/>
              <a:cxnLst/>
              <a:rect l="l" t="t" r="r" b="b"/>
              <a:pathLst>
                <a:path w="6170" h="5850" extrusionOk="0">
                  <a:moveTo>
                    <a:pt x="5589" y="1"/>
                  </a:moveTo>
                  <a:cubicBezTo>
                    <a:pt x="3826" y="501"/>
                    <a:pt x="2164" y="1082"/>
                    <a:pt x="582" y="1843"/>
                  </a:cubicBezTo>
                  <a:cubicBezTo>
                    <a:pt x="1082" y="2925"/>
                    <a:pt x="662" y="4427"/>
                    <a:pt x="1" y="5849"/>
                  </a:cubicBezTo>
                  <a:cubicBezTo>
                    <a:pt x="1924" y="4928"/>
                    <a:pt x="4007" y="4087"/>
                    <a:pt x="6090" y="3426"/>
                  </a:cubicBezTo>
                  <a:cubicBezTo>
                    <a:pt x="6170" y="2344"/>
                    <a:pt x="6010" y="1182"/>
                    <a:pt x="5589"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1" name="Google Shape;5241;p49"/>
            <p:cNvSpPr/>
            <p:nvPr/>
          </p:nvSpPr>
          <p:spPr>
            <a:xfrm>
              <a:off x="5189299" y="4376095"/>
              <a:ext cx="253955" cy="129301"/>
            </a:xfrm>
            <a:custGeom>
              <a:avLst/>
              <a:gdLst/>
              <a:ahLst/>
              <a:cxnLst/>
              <a:rect l="l" t="t" r="r" b="b"/>
              <a:pathLst>
                <a:path w="8854" h="4508" extrusionOk="0">
                  <a:moveTo>
                    <a:pt x="8853" y="1"/>
                  </a:moveTo>
                  <a:cubicBezTo>
                    <a:pt x="6690" y="181"/>
                    <a:pt x="4507" y="422"/>
                    <a:pt x="2344" y="762"/>
                  </a:cubicBezTo>
                  <a:lnTo>
                    <a:pt x="1" y="4507"/>
                  </a:lnTo>
                  <a:cubicBezTo>
                    <a:pt x="2264" y="4187"/>
                    <a:pt x="4507" y="3927"/>
                    <a:pt x="6770" y="3686"/>
                  </a:cubicBezTo>
                  <a:lnTo>
                    <a:pt x="7431" y="2424"/>
                  </a:lnTo>
                  <a:cubicBezTo>
                    <a:pt x="7852" y="1844"/>
                    <a:pt x="8353" y="1002"/>
                    <a:pt x="885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2" name="Google Shape;5242;p49"/>
            <p:cNvSpPr/>
            <p:nvPr/>
          </p:nvSpPr>
          <p:spPr>
            <a:xfrm>
              <a:off x="4835433" y="4991382"/>
              <a:ext cx="232099" cy="100561"/>
            </a:xfrm>
            <a:custGeom>
              <a:avLst/>
              <a:gdLst/>
              <a:ahLst/>
              <a:cxnLst/>
              <a:rect l="l" t="t" r="r" b="b"/>
              <a:pathLst>
                <a:path w="8092" h="3506" extrusionOk="0">
                  <a:moveTo>
                    <a:pt x="2083" y="1"/>
                  </a:moveTo>
                  <a:lnTo>
                    <a:pt x="0" y="3346"/>
                  </a:lnTo>
                  <a:cubicBezTo>
                    <a:pt x="2003" y="3346"/>
                    <a:pt x="4086" y="3426"/>
                    <a:pt x="6089" y="3506"/>
                  </a:cubicBezTo>
                  <a:lnTo>
                    <a:pt x="8092" y="261"/>
                  </a:lnTo>
                  <a:cubicBezTo>
                    <a:pt x="6089" y="81"/>
                    <a:pt x="4086" y="1"/>
                    <a:pt x="2083"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3" name="Google Shape;5243;p49"/>
            <p:cNvSpPr/>
            <p:nvPr/>
          </p:nvSpPr>
          <p:spPr>
            <a:xfrm>
              <a:off x="4708452" y="5202233"/>
              <a:ext cx="232127" cy="100561"/>
            </a:xfrm>
            <a:custGeom>
              <a:avLst/>
              <a:gdLst/>
              <a:ahLst/>
              <a:cxnLst/>
              <a:rect l="l" t="t" r="r" b="b"/>
              <a:pathLst>
                <a:path w="8093" h="3506" extrusionOk="0">
                  <a:moveTo>
                    <a:pt x="2004" y="0"/>
                  </a:moveTo>
                  <a:lnTo>
                    <a:pt x="321" y="2744"/>
                  </a:lnTo>
                  <a:cubicBezTo>
                    <a:pt x="161" y="3005"/>
                    <a:pt x="81" y="3165"/>
                    <a:pt x="1" y="3425"/>
                  </a:cubicBezTo>
                  <a:lnTo>
                    <a:pt x="6009" y="3505"/>
                  </a:lnTo>
                  <a:lnTo>
                    <a:pt x="8092" y="161"/>
                  </a:lnTo>
                  <a:lnTo>
                    <a:pt x="2004"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4" name="Google Shape;5244;p49"/>
            <p:cNvSpPr/>
            <p:nvPr/>
          </p:nvSpPr>
          <p:spPr>
            <a:xfrm>
              <a:off x="4952604" y="4797798"/>
              <a:ext cx="236717" cy="97664"/>
            </a:xfrm>
            <a:custGeom>
              <a:avLst/>
              <a:gdLst/>
              <a:ahLst/>
              <a:cxnLst/>
              <a:rect l="l" t="t" r="r" b="b"/>
              <a:pathLst>
                <a:path w="8253" h="3405" extrusionOk="0">
                  <a:moveTo>
                    <a:pt x="2084" y="0"/>
                  </a:moveTo>
                  <a:lnTo>
                    <a:pt x="1" y="3325"/>
                  </a:lnTo>
                  <a:lnTo>
                    <a:pt x="6170" y="3405"/>
                  </a:lnTo>
                  <a:lnTo>
                    <a:pt x="8253" y="0"/>
                  </a:ln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5" name="Google Shape;5245;p49"/>
            <p:cNvSpPr/>
            <p:nvPr/>
          </p:nvSpPr>
          <p:spPr>
            <a:xfrm>
              <a:off x="4973859" y="4072195"/>
              <a:ext cx="139053" cy="234422"/>
            </a:xfrm>
            <a:custGeom>
              <a:avLst/>
              <a:gdLst/>
              <a:ahLst/>
              <a:cxnLst/>
              <a:rect l="l" t="t" r="r" b="b"/>
              <a:pathLst>
                <a:path w="4848" h="8173" extrusionOk="0">
                  <a:moveTo>
                    <a:pt x="2505" y="1"/>
                  </a:moveTo>
                  <a:cubicBezTo>
                    <a:pt x="1583" y="762"/>
                    <a:pt x="762" y="1663"/>
                    <a:pt x="1" y="2504"/>
                  </a:cubicBezTo>
                  <a:cubicBezTo>
                    <a:pt x="842" y="4347"/>
                    <a:pt x="1683" y="6270"/>
                    <a:pt x="2344" y="8172"/>
                  </a:cubicBezTo>
                  <a:cubicBezTo>
                    <a:pt x="3085" y="7091"/>
                    <a:pt x="3927" y="6009"/>
                    <a:pt x="4848" y="5008"/>
                  </a:cubicBezTo>
                  <a:cubicBezTo>
                    <a:pt x="4187" y="3346"/>
                    <a:pt x="3346" y="1583"/>
                    <a:pt x="2505"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sp>
          <p:nvSpPr>
            <p:cNvPr id="5246" name="Google Shape;5246;p49"/>
            <p:cNvSpPr/>
            <p:nvPr/>
          </p:nvSpPr>
          <p:spPr>
            <a:xfrm>
              <a:off x="5151380" y="3992484"/>
              <a:ext cx="150554" cy="190050"/>
            </a:xfrm>
            <a:custGeom>
              <a:avLst/>
              <a:gdLst/>
              <a:ahLst/>
              <a:cxnLst/>
              <a:rect l="l" t="t" r="r" b="b"/>
              <a:pathLst>
                <a:path w="5249" h="6626" extrusionOk="0">
                  <a:moveTo>
                    <a:pt x="3456" y="1"/>
                  </a:moveTo>
                  <a:cubicBezTo>
                    <a:pt x="2850" y="1"/>
                    <a:pt x="2244" y="66"/>
                    <a:pt x="1663" y="196"/>
                  </a:cubicBezTo>
                  <a:lnTo>
                    <a:pt x="1" y="6625"/>
                  </a:lnTo>
                  <a:cubicBezTo>
                    <a:pt x="401" y="6285"/>
                    <a:pt x="822" y="5944"/>
                    <a:pt x="1323" y="5784"/>
                  </a:cubicBezTo>
                  <a:cubicBezTo>
                    <a:pt x="1958" y="5433"/>
                    <a:pt x="2705" y="5263"/>
                    <a:pt x="3412" y="5263"/>
                  </a:cubicBezTo>
                  <a:cubicBezTo>
                    <a:pt x="3552" y="5263"/>
                    <a:pt x="3690" y="5270"/>
                    <a:pt x="3826" y="5283"/>
                  </a:cubicBezTo>
                  <a:lnTo>
                    <a:pt x="5248" y="196"/>
                  </a:lnTo>
                  <a:cubicBezTo>
                    <a:pt x="4668" y="66"/>
                    <a:pt x="4062" y="1"/>
                    <a:pt x="3456" y="1"/>
                  </a:cubicBezTo>
                  <a:close/>
                </a:path>
              </a:pathLst>
            </a:custGeom>
            <a:solidFill>
              <a:srgbClr val="FE323D"/>
            </a:solidFill>
            <a:ln>
              <a:noFill/>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cs typeface="Arial"/>
                <a:sym typeface="Arial"/>
              </a:endParaRPr>
            </a:p>
          </p:txBody>
        </p:sp>
      </p:grpSp>
      <p:sp>
        <p:nvSpPr>
          <p:cNvPr id="322" name="TextBox 321"/>
          <p:cNvSpPr txBox="1"/>
          <p:nvPr/>
        </p:nvSpPr>
        <p:spPr>
          <a:xfrm>
            <a:off x="2134133" y="903093"/>
            <a:ext cx="4801126" cy="1754298"/>
          </a:xfrm>
          <a:prstGeom prst="rect">
            <a:avLst/>
          </a:prstGeom>
          <a:noFill/>
        </p:spPr>
        <p:txBody>
          <a:bodyPr wrap="square" lIns="91412" tIns="45706" rIns="91412" bIns="45706" rtlCol="0">
            <a:spAutoFit/>
          </a:bodyPr>
          <a:lstStyle/>
          <a:p>
            <a:pPr algn="ctr" defTabSz="913215"/>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a:t>
            </a: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nhóm</a:t>
            </a: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323"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24" name="Picture 3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14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3"/>
                                        </p:tgtEl>
                                        <p:attrNameLst>
                                          <p:attrName>style.visibility</p:attrName>
                                        </p:attrNameLst>
                                      </p:cBhvr>
                                      <p:to>
                                        <p:strVal val="visible"/>
                                      </p:to>
                                    </p:set>
                                    <p:animEffect transition="in" filter="fade">
                                      <p:cBhvr>
                                        <p:cTn id="7" dur="500"/>
                                        <p:tgtEl>
                                          <p:spTgt spid="50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61"/>
                                        </p:tgtEl>
                                        <p:attrNameLst>
                                          <p:attrName>style.visibility</p:attrName>
                                        </p:attrNameLst>
                                      </p:cBhvr>
                                      <p:to>
                                        <p:strVal val="visible"/>
                                      </p:to>
                                    </p:set>
                                    <p:animEffect transition="in" filter="fade">
                                      <p:cBhvr>
                                        <p:cTn id="11" dur="500"/>
                                        <p:tgtEl>
                                          <p:spTgt spid="506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96"/>
                                        </p:tgtEl>
                                        <p:attrNameLst>
                                          <p:attrName>style.visibility</p:attrName>
                                        </p:attrNameLst>
                                      </p:cBhvr>
                                      <p:to>
                                        <p:strVal val="visible"/>
                                      </p:to>
                                    </p:set>
                                    <p:animEffect transition="in" filter="fade">
                                      <p:cBhvr>
                                        <p:cTn id="15" dur="500"/>
                                        <p:tgtEl>
                                          <p:spTgt spid="499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28"/>
                                        </p:tgtEl>
                                        <p:attrNameLst>
                                          <p:attrName>style.visibility</p:attrName>
                                        </p:attrNameLst>
                                      </p:cBhvr>
                                      <p:to>
                                        <p:strVal val="visible"/>
                                      </p:to>
                                    </p:set>
                                    <p:animEffect transition="in" filter="fade">
                                      <p:cBhvr>
                                        <p:cTn id="19" dur="500"/>
                                        <p:tgtEl>
                                          <p:spTgt spid="5028"/>
                                        </p:tgtEl>
                                      </p:cBhvr>
                                    </p:animEffect>
                                  </p:childTnLst>
                                </p:cTn>
                              </p:par>
                              <p:par>
                                <p:cTn id="20" presetID="2" presetClass="entr" presetSubtype="1" fill="hold" nodeType="withEffect">
                                  <p:stCondLst>
                                    <p:cond delay="0"/>
                                  </p:stCondLst>
                                  <p:childTnLst>
                                    <p:set>
                                      <p:cBhvr>
                                        <p:cTn id="21" dur="1" fill="hold">
                                          <p:stCondLst>
                                            <p:cond delay="0"/>
                                          </p:stCondLst>
                                        </p:cTn>
                                        <p:tgtEl>
                                          <p:spTgt spid="4947"/>
                                        </p:tgtEl>
                                        <p:attrNameLst>
                                          <p:attrName>style.visibility</p:attrName>
                                        </p:attrNameLst>
                                      </p:cBhvr>
                                      <p:to>
                                        <p:strVal val="visible"/>
                                      </p:to>
                                    </p:set>
                                    <p:anim calcmode="lin" valueType="num">
                                      <p:cBhvr additive="base">
                                        <p:cTn id="22" dur="500" fill="hold"/>
                                        <p:tgtEl>
                                          <p:spTgt spid="4947"/>
                                        </p:tgtEl>
                                        <p:attrNameLst>
                                          <p:attrName>ppt_x</p:attrName>
                                        </p:attrNameLst>
                                      </p:cBhvr>
                                      <p:tavLst>
                                        <p:tav tm="0">
                                          <p:val>
                                            <p:strVal val="#ppt_x"/>
                                          </p:val>
                                        </p:tav>
                                        <p:tav tm="100000">
                                          <p:val>
                                            <p:strVal val="#ppt_x"/>
                                          </p:val>
                                        </p:tav>
                                      </p:tavLst>
                                    </p:anim>
                                    <p:anim calcmode="lin" valueType="num">
                                      <p:cBhvr additive="base">
                                        <p:cTn id="23" dur="500" fill="hold"/>
                                        <p:tgtEl>
                                          <p:spTgt spid="4947"/>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4937"/>
                                        </p:tgtEl>
                                        <p:attrNameLst>
                                          <p:attrName>style.visibility</p:attrName>
                                        </p:attrNameLst>
                                      </p:cBhvr>
                                      <p:to>
                                        <p:strVal val="visible"/>
                                      </p:to>
                                    </p:set>
                                    <p:anim calcmode="lin" valueType="num">
                                      <p:cBhvr additive="base">
                                        <p:cTn id="26" dur="500" fill="hold"/>
                                        <p:tgtEl>
                                          <p:spTgt spid="4937"/>
                                        </p:tgtEl>
                                        <p:attrNameLst>
                                          <p:attrName>ppt_x</p:attrName>
                                        </p:attrNameLst>
                                      </p:cBhvr>
                                      <p:tavLst>
                                        <p:tav tm="0">
                                          <p:val>
                                            <p:strVal val="#ppt_x"/>
                                          </p:val>
                                        </p:tav>
                                        <p:tav tm="100000">
                                          <p:val>
                                            <p:strVal val="#ppt_x"/>
                                          </p:val>
                                        </p:tav>
                                      </p:tavLst>
                                    </p:anim>
                                    <p:anim calcmode="lin" valueType="num">
                                      <p:cBhvr additive="base">
                                        <p:cTn id="27" dur="500" fill="hold"/>
                                        <p:tgtEl>
                                          <p:spTgt spid="4937"/>
                                        </p:tgtEl>
                                        <p:attrNameLst>
                                          <p:attrName>ppt_y</p:attrName>
                                        </p:attrNameLst>
                                      </p:cBhvr>
                                      <p:tavLst>
                                        <p:tav tm="0">
                                          <p:val>
                                            <p:strVal val="0-#ppt_h/2"/>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5188"/>
                                        </p:tgtEl>
                                        <p:attrNameLst>
                                          <p:attrName>style.visibility</p:attrName>
                                        </p:attrNameLst>
                                      </p:cBhvr>
                                      <p:to>
                                        <p:strVal val="visible"/>
                                      </p:to>
                                    </p:set>
                                    <p:anim calcmode="lin" valueType="num">
                                      <p:cBhvr additive="base">
                                        <p:cTn id="30" dur="500" fill="hold"/>
                                        <p:tgtEl>
                                          <p:spTgt spid="5188"/>
                                        </p:tgtEl>
                                        <p:attrNameLst>
                                          <p:attrName>ppt_x</p:attrName>
                                        </p:attrNameLst>
                                      </p:cBhvr>
                                      <p:tavLst>
                                        <p:tav tm="0">
                                          <p:val>
                                            <p:strVal val="#ppt_x"/>
                                          </p:val>
                                        </p:tav>
                                        <p:tav tm="100000">
                                          <p:val>
                                            <p:strVal val="#ppt_x"/>
                                          </p:val>
                                        </p:tav>
                                      </p:tavLst>
                                    </p:anim>
                                    <p:anim calcmode="lin" valueType="num">
                                      <p:cBhvr additive="base">
                                        <p:cTn id="31" dur="500" fill="hold"/>
                                        <p:tgtEl>
                                          <p:spTgt spid="5188"/>
                                        </p:tgtEl>
                                        <p:attrNameLst>
                                          <p:attrName>ppt_y</p:attrName>
                                        </p:attrNameLst>
                                      </p:cBhvr>
                                      <p:tavLst>
                                        <p:tav tm="0">
                                          <p:val>
                                            <p:strVal val="0-#ppt_h/2"/>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5178"/>
                                        </p:tgtEl>
                                        <p:attrNameLst>
                                          <p:attrName>style.visibility</p:attrName>
                                        </p:attrNameLst>
                                      </p:cBhvr>
                                      <p:to>
                                        <p:strVal val="visible"/>
                                      </p:to>
                                    </p:set>
                                    <p:anim calcmode="lin" valueType="num">
                                      <p:cBhvr additive="base">
                                        <p:cTn id="34" dur="500" fill="hold"/>
                                        <p:tgtEl>
                                          <p:spTgt spid="5178"/>
                                        </p:tgtEl>
                                        <p:attrNameLst>
                                          <p:attrName>ppt_x</p:attrName>
                                        </p:attrNameLst>
                                      </p:cBhvr>
                                      <p:tavLst>
                                        <p:tav tm="0">
                                          <p:val>
                                            <p:strVal val="#ppt_x"/>
                                          </p:val>
                                        </p:tav>
                                        <p:tav tm="100000">
                                          <p:val>
                                            <p:strVal val="#ppt_x"/>
                                          </p:val>
                                        </p:tav>
                                      </p:tavLst>
                                    </p:anim>
                                    <p:anim calcmode="lin" valueType="num">
                                      <p:cBhvr additive="base">
                                        <p:cTn id="35" dur="500" fill="hold"/>
                                        <p:tgtEl>
                                          <p:spTgt spid="5178"/>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4927"/>
                                        </p:tgtEl>
                                        <p:attrNameLst>
                                          <p:attrName>style.visibility</p:attrName>
                                        </p:attrNameLst>
                                      </p:cBhvr>
                                      <p:to>
                                        <p:strVal val="visible"/>
                                      </p:to>
                                    </p:set>
                                    <p:anim calcmode="lin" valueType="num">
                                      <p:cBhvr additive="base">
                                        <p:cTn id="38" dur="500" fill="hold"/>
                                        <p:tgtEl>
                                          <p:spTgt spid="4927"/>
                                        </p:tgtEl>
                                        <p:attrNameLst>
                                          <p:attrName>ppt_x</p:attrName>
                                        </p:attrNameLst>
                                      </p:cBhvr>
                                      <p:tavLst>
                                        <p:tav tm="0">
                                          <p:val>
                                            <p:strVal val="#ppt_x"/>
                                          </p:val>
                                        </p:tav>
                                        <p:tav tm="100000">
                                          <p:val>
                                            <p:strVal val="#ppt_x"/>
                                          </p:val>
                                        </p:tav>
                                      </p:tavLst>
                                    </p:anim>
                                    <p:anim calcmode="lin" valueType="num">
                                      <p:cBhvr additive="base">
                                        <p:cTn id="39" dur="500" fill="hold"/>
                                        <p:tgtEl>
                                          <p:spTgt spid="4927"/>
                                        </p:tgtEl>
                                        <p:attrNameLst>
                                          <p:attrName>ppt_y</p:attrName>
                                        </p:attrNameLst>
                                      </p:cBhvr>
                                      <p:tavLst>
                                        <p:tav tm="0">
                                          <p:val>
                                            <p:strVal val="0-#ppt_h/2"/>
                                          </p:val>
                                        </p:tav>
                                        <p:tav tm="100000">
                                          <p:val>
                                            <p:strVal val="#ppt_y"/>
                                          </p:val>
                                        </p:tav>
                                      </p:tavLst>
                                    </p:anim>
                                  </p:childTnLst>
                                </p:cTn>
                              </p:par>
                              <p:par>
                                <p:cTn id="40" presetID="2" presetClass="entr" presetSubtype="1" fill="hold" nodeType="withEffect">
                                  <p:stCondLst>
                                    <p:cond delay="0"/>
                                  </p:stCondLst>
                                  <p:childTnLst>
                                    <p:set>
                                      <p:cBhvr>
                                        <p:cTn id="41" dur="1" fill="hold">
                                          <p:stCondLst>
                                            <p:cond delay="0"/>
                                          </p:stCondLst>
                                        </p:cTn>
                                        <p:tgtEl>
                                          <p:spTgt spid="5129"/>
                                        </p:tgtEl>
                                        <p:attrNameLst>
                                          <p:attrName>style.visibility</p:attrName>
                                        </p:attrNameLst>
                                      </p:cBhvr>
                                      <p:to>
                                        <p:strVal val="visible"/>
                                      </p:to>
                                    </p:set>
                                    <p:anim calcmode="lin" valueType="num">
                                      <p:cBhvr additive="base">
                                        <p:cTn id="42" dur="500" fill="hold"/>
                                        <p:tgtEl>
                                          <p:spTgt spid="5129"/>
                                        </p:tgtEl>
                                        <p:attrNameLst>
                                          <p:attrName>ppt_x</p:attrName>
                                        </p:attrNameLst>
                                      </p:cBhvr>
                                      <p:tavLst>
                                        <p:tav tm="0">
                                          <p:val>
                                            <p:strVal val="#ppt_x"/>
                                          </p:val>
                                        </p:tav>
                                        <p:tav tm="100000">
                                          <p:val>
                                            <p:strVal val="#ppt_x"/>
                                          </p:val>
                                        </p:tav>
                                      </p:tavLst>
                                    </p:anim>
                                    <p:anim calcmode="lin" valueType="num">
                                      <p:cBhvr additive="base">
                                        <p:cTn id="43" dur="500" fill="hold"/>
                                        <p:tgtEl>
                                          <p:spTgt spid="5129"/>
                                        </p:tgtEl>
                                        <p:attrNameLst>
                                          <p:attrName>ppt_y</p:attrName>
                                        </p:attrNameLst>
                                      </p:cBhvr>
                                      <p:tavLst>
                                        <p:tav tm="0">
                                          <p:val>
                                            <p:strVal val="0-#ppt_h/2"/>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5237"/>
                                        </p:tgtEl>
                                        <p:attrNameLst>
                                          <p:attrName>style.visibility</p:attrName>
                                        </p:attrNameLst>
                                      </p:cBhvr>
                                      <p:to>
                                        <p:strVal val="visible"/>
                                      </p:to>
                                    </p:set>
                                    <p:anim calcmode="lin" valueType="num">
                                      <p:cBhvr additive="base">
                                        <p:cTn id="46" dur="500" fill="hold"/>
                                        <p:tgtEl>
                                          <p:spTgt spid="5237"/>
                                        </p:tgtEl>
                                        <p:attrNameLst>
                                          <p:attrName>ppt_x</p:attrName>
                                        </p:attrNameLst>
                                      </p:cBhvr>
                                      <p:tavLst>
                                        <p:tav tm="0">
                                          <p:val>
                                            <p:strVal val="#ppt_x"/>
                                          </p:val>
                                        </p:tav>
                                        <p:tav tm="100000">
                                          <p:val>
                                            <p:strVal val="#ppt_x"/>
                                          </p:val>
                                        </p:tav>
                                      </p:tavLst>
                                    </p:anim>
                                    <p:anim calcmode="lin" valueType="num">
                                      <p:cBhvr additive="base">
                                        <p:cTn id="47" dur="500" fill="hold"/>
                                        <p:tgtEl>
                                          <p:spTgt spid="5237"/>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2" presetClass="entr" presetSubtype="1" fill="hold" grpId="0" nodeType="afterEffect">
                                  <p:stCondLst>
                                    <p:cond delay="0"/>
                                  </p:stCondLst>
                                  <p:childTnLst>
                                    <p:set>
                                      <p:cBhvr>
                                        <p:cTn id="50" dur="1" fill="hold">
                                          <p:stCondLst>
                                            <p:cond delay="0"/>
                                          </p:stCondLst>
                                        </p:cTn>
                                        <p:tgtEl>
                                          <p:spTgt spid="322"/>
                                        </p:tgtEl>
                                        <p:attrNameLst>
                                          <p:attrName>style.visibility</p:attrName>
                                        </p:attrNameLst>
                                      </p:cBhvr>
                                      <p:to>
                                        <p:strVal val="visible"/>
                                      </p:to>
                                    </p:set>
                                    <p:animEffect transition="in" filter="wipe(up)">
                                      <p:cBhvr>
                                        <p:cTn id="51"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21997" y="706576"/>
            <a:ext cx="3150403" cy="2216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9984" y="1047750"/>
            <a:ext cx="1444015" cy="1177243"/>
          </a:xfrm>
          <a:prstGeom prst="rect">
            <a:avLst/>
          </a:prstGeom>
          <a:noFill/>
        </p:spPr>
        <p:txBody>
          <a:bodyPr wrap="square" lIns="68574" tIns="34289" rIns="68574" bIns="34289" rtlCol="0">
            <a:spAutoFit/>
          </a:bodyPr>
          <a:lstStyle/>
          <a:p>
            <a:pPr defTabSz="685783"/>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7772400" y="825356"/>
            <a:ext cx="1295400" cy="1546575"/>
          </a:xfrm>
          <a:prstGeom prst="rect">
            <a:avLst/>
          </a:prstGeom>
          <a:noFill/>
        </p:spPr>
        <p:txBody>
          <a:bodyPr wrap="square" lIns="68574" tIns="34289" rIns="68574" bIns="34289" rtlCol="0">
            <a:spAutoFit/>
          </a:bodyPr>
          <a:lstStyle/>
          <a:p>
            <a:pPr algn="ctr" defTabSz="685783"/>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50202" y="2859871"/>
            <a:ext cx="1626197" cy="2285239"/>
          </a:xfrm>
          <a:prstGeom prst="rect">
            <a:avLst/>
          </a:prstGeom>
          <a:noFill/>
        </p:spPr>
        <p:txBody>
          <a:bodyPr wrap="square" lIns="68574" tIns="34289" rIns="68574" bIns="34289" rtlCol="0">
            <a:spAutoFit/>
          </a:bodyPr>
          <a:lstStyle/>
          <a:p>
            <a:pPr defTabSz="685783"/>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7784054" y="2941843"/>
            <a:ext cx="1207546" cy="1915907"/>
          </a:xfrm>
          <a:prstGeom prst="rect">
            <a:avLst/>
          </a:prstGeom>
          <a:noFill/>
        </p:spPr>
        <p:txBody>
          <a:bodyPr wrap="square" lIns="68574" tIns="34289" rIns="68574" bIns="34289" rtlCol="0">
            <a:spAutoFit/>
          </a:bodyPr>
          <a:lstStyle/>
          <a:p>
            <a:pPr algn="just" defTabSz="914310"/>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THÌ LÀ</a:t>
              </a: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TextBox 1"/>
          <p:cNvSpPr txBox="1"/>
          <p:nvPr/>
        </p:nvSpPr>
        <p:spPr>
          <a:xfrm>
            <a:off x="-2362200" y="706577"/>
            <a:ext cx="2057400" cy="2585320"/>
          </a:xfrm>
          <a:prstGeom prst="rect">
            <a:avLst/>
          </a:prstGeom>
          <a:solidFill>
            <a:schemeClr val="bg1"/>
          </a:solidFill>
        </p:spPr>
        <p:txBody>
          <a:bodyPr wrap="square" lIns="91432" tIns="45716" rIns="91432" bIns="45716"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62891" y="706577"/>
            <a:ext cx="2967175" cy="2216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54823" y="2923224"/>
            <a:ext cx="2910134" cy="208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4"/>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64957" y="2923224"/>
            <a:ext cx="3094864" cy="208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780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754"/>
        <p:cNvGrpSpPr/>
        <p:nvPr/>
      </p:nvGrpSpPr>
      <p:grpSpPr>
        <a:xfrm>
          <a:off x="0" y="0"/>
          <a:ext cx="0" cy="0"/>
          <a:chOff x="0" y="0"/>
          <a:chExt cx="0" cy="0"/>
        </a:xfrm>
      </p:grpSpPr>
      <p:sp>
        <p:nvSpPr>
          <p:cNvPr id="3756" name="Google Shape;3756;p44"/>
          <p:cNvSpPr/>
          <p:nvPr/>
        </p:nvSpPr>
        <p:spPr>
          <a:xfrm>
            <a:off x="7930878" y="5337417"/>
            <a:ext cx="11530" cy="25126"/>
          </a:xfrm>
          <a:custGeom>
            <a:avLst/>
            <a:gdLst/>
            <a:ahLst/>
            <a:cxnLst/>
            <a:rect l="l" t="t" r="r" b="b"/>
            <a:pathLst>
              <a:path w="402" h="876" extrusionOk="0">
                <a:moveTo>
                  <a:pt x="151" y="1"/>
                </a:moveTo>
                <a:cubicBezTo>
                  <a:pt x="128" y="1"/>
                  <a:pt x="104" y="11"/>
                  <a:pt x="81" y="34"/>
                </a:cubicBezTo>
                <a:cubicBezTo>
                  <a:pt x="1" y="34"/>
                  <a:pt x="1" y="114"/>
                  <a:pt x="1" y="214"/>
                </a:cubicBezTo>
                <a:lnTo>
                  <a:pt x="81" y="795"/>
                </a:lnTo>
                <a:cubicBezTo>
                  <a:pt x="81" y="875"/>
                  <a:pt x="161" y="875"/>
                  <a:pt x="241" y="875"/>
                </a:cubicBezTo>
                <a:cubicBezTo>
                  <a:pt x="321" y="875"/>
                  <a:pt x="401" y="795"/>
                  <a:pt x="401" y="715"/>
                </a:cubicBezTo>
                <a:lnTo>
                  <a:pt x="321" y="114"/>
                </a:lnTo>
                <a:cubicBezTo>
                  <a:pt x="265" y="58"/>
                  <a:pt x="208" y="1"/>
                  <a:pt x="151" y="1"/>
                </a:cubicBezTo>
                <a:close/>
              </a:path>
            </a:pathLst>
          </a:custGeom>
          <a:solidFill>
            <a:schemeClr val="accent3"/>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8" name="Google Shape;3758;p44"/>
          <p:cNvSpPr/>
          <p:nvPr/>
        </p:nvSpPr>
        <p:spPr>
          <a:xfrm>
            <a:off x="9705310" y="1023792"/>
            <a:ext cx="306817" cy="284989"/>
          </a:xfrm>
          <a:custGeom>
            <a:avLst/>
            <a:gdLst/>
            <a:ahLst/>
            <a:cxnLst/>
            <a:rect l="l" t="t" r="r" b="b"/>
            <a:pathLst>
              <a:path w="10697" h="9936" extrusionOk="0">
                <a:moveTo>
                  <a:pt x="7191" y="1"/>
                </a:moveTo>
                <a:cubicBezTo>
                  <a:pt x="7011" y="1"/>
                  <a:pt x="6931" y="161"/>
                  <a:pt x="6931" y="341"/>
                </a:cubicBezTo>
                <a:lnTo>
                  <a:pt x="7011" y="2244"/>
                </a:lnTo>
                <a:lnTo>
                  <a:pt x="5609" y="4167"/>
                </a:lnTo>
                <a:cubicBezTo>
                  <a:pt x="5268" y="3506"/>
                  <a:pt x="5008" y="2845"/>
                  <a:pt x="4688" y="2164"/>
                </a:cubicBezTo>
                <a:lnTo>
                  <a:pt x="5108" y="842"/>
                </a:lnTo>
                <a:cubicBezTo>
                  <a:pt x="5188" y="662"/>
                  <a:pt x="5108" y="502"/>
                  <a:pt x="4928" y="422"/>
                </a:cubicBezTo>
                <a:cubicBezTo>
                  <a:pt x="4768" y="422"/>
                  <a:pt x="4608" y="502"/>
                  <a:pt x="4608" y="582"/>
                </a:cubicBezTo>
                <a:lnTo>
                  <a:pt x="4267" y="1423"/>
                </a:lnTo>
                <a:cubicBezTo>
                  <a:pt x="4107" y="1083"/>
                  <a:pt x="3927" y="742"/>
                  <a:pt x="3766" y="422"/>
                </a:cubicBezTo>
                <a:cubicBezTo>
                  <a:pt x="3710" y="365"/>
                  <a:pt x="3605" y="299"/>
                  <a:pt x="3519" y="299"/>
                </a:cubicBezTo>
                <a:cubicBezTo>
                  <a:pt x="3483" y="299"/>
                  <a:pt x="3450" y="312"/>
                  <a:pt x="3426" y="341"/>
                </a:cubicBezTo>
                <a:cubicBezTo>
                  <a:pt x="3266" y="422"/>
                  <a:pt x="3185" y="582"/>
                  <a:pt x="3266" y="742"/>
                </a:cubicBezTo>
                <a:cubicBezTo>
                  <a:pt x="3426" y="1002"/>
                  <a:pt x="3606" y="1243"/>
                  <a:pt x="3686" y="1503"/>
                </a:cubicBezTo>
                <a:lnTo>
                  <a:pt x="2845" y="1083"/>
                </a:lnTo>
                <a:cubicBezTo>
                  <a:pt x="2765" y="1083"/>
                  <a:pt x="2504" y="1083"/>
                  <a:pt x="2504" y="1243"/>
                </a:cubicBezTo>
                <a:cubicBezTo>
                  <a:pt x="2424" y="1343"/>
                  <a:pt x="2424" y="1503"/>
                  <a:pt x="2605" y="1583"/>
                </a:cubicBezTo>
                <a:lnTo>
                  <a:pt x="2605" y="1663"/>
                </a:lnTo>
                <a:lnTo>
                  <a:pt x="4107" y="2344"/>
                </a:lnTo>
                <a:cubicBezTo>
                  <a:pt x="4107" y="2424"/>
                  <a:pt x="4107" y="2424"/>
                  <a:pt x="4187" y="2424"/>
                </a:cubicBezTo>
                <a:cubicBezTo>
                  <a:pt x="4507" y="3085"/>
                  <a:pt x="4768" y="3746"/>
                  <a:pt x="5108" y="4427"/>
                </a:cubicBezTo>
                <a:lnTo>
                  <a:pt x="2264" y="4247"/>
                </a:lnTo>
                <a:lnTo>
                  <a:pt x="1263" y="3166"/>
                </a:lnTo>
                <a:cubicBezTo>
                  <a:pt x="1216" y="3072"/>
                  <a:pt x="1134" y="3033"/>
                  <a:pt x="1059" y="3033"/>
                </a:cubicBezTo>
                <a:cubicBezTo>
                  <a:pt x="1006" y="3033"/>
                  <a:pt x="955" y="3052"/>
                  <a:pt x="922" y="3085"/>
                </a:cubicBezTo>
                <a:cubicBezTo>
                  <a:pt x="762" y="3246"/>
                  <a:pt x="762" y="3426"/>
                  <a:pt x="842" y="3506"/>
                </a:cubicBezTo>
                <a:lnTo>
                  <a:pt x="1423" y="4167"/>
                </a:lnTo>
                <a:lnTo>
                  <a:pt x="1423" y="4167"/>
                </a:lnTo>
                <a:lnTo>
                  <a:pt x="341" y="4087"/>
                </a:lnTo>
                <a:cubicBezTo>
                  <a:pt x="181" y="4087"/>
                  <a:pt x="101" y="4167"/>
                  <a:pt x="1" y="4347"/>
                </a:cubicBezTo>
                <a:cubicBezTo>
                  <a:pt x="1" y="4427"/>
                  <a:pt x="101" y="4507"/>
                  <a:pt x="181" y="4588"/>
                </a:cubicBezTo>
                <a:cubicBezTo>
                  <a:pt x="181" y="4588"/>
                  <a:pt x="261" y="4668"/>
                  <a:pt x="341" y="4668"/>
                </a:cubicBezTo>
                <a:lnTo>
                  <a:pt x="1423" y="4748"/>
                </a:lnTo>
                <a:lnTo>
                  <a:pt x="682" y="5429"/>
                </a:lnTo>
                <a:cubicBezTo>
                  <a:pt x="602" y="5509"/>
                  <a:pt x="602" y="5669"/>
                  <a:pt x="682" y="5749"/>
                </a:cubicBezTo>
                <a:lnTo>
                  <a:pt x="682" y="5849"/>
                </a:lnTo>
                <a:cubicBezTo>
                  <a:pt x="722" y="5889"/>
                  <a:pt x="782" y="5909"/>
                  <a:pt x="842" y="5909"/>
                </a:cubicBezTo>
                <a:cubicBezTo>
                  <a:pt x="902" y="5909"/>
                  <a:pt x="962" y="5889"/>
                  <a:pt x="1002" y="5849"/>
                </a:cubicBezTo>
                <a:lnTo>
                  <a:pt x="1102" y="5849"/>
                </a:lnTo>
                <a:cubicBezTo>
                  <a:pt x="1183" y="5749"/>
                  <a:pt x="1183" y="5749"/>
                  <a:pt x="1183" y="5669"/>
                </a:cubicBezTo>
                <a:lnTo>
                  <a:pt x="2264" y="4848"/>
                </a:lnTo>
                <a:lnTo>
                  <a:pt x="2344" y="4848"/>
                </a:lnTo>
                <a:lnTo>
                  <a:pt x="4928" y="5008"/>
                </a:lnTo>
                <a:lnTo>
                  <a:pt x="3185" y="7251"/>
                </a:lnTo>
                <a:lnTo>
                  <a:pt x="1503" y="7432"/>
                </a:lnTo>
                <a:cubicBezTo>
                  <a:pt x="1343" y="7432"/>
                  <a:pt x="1183" y="7592"/>
                  <a:pt x="1263" y="7752"/>
                </a:cubicBezTo>
                <a:cubicBezTo>
                  <a:pt x="1263" y="7852"/>
                  <a:pt x="1263" y="7932"/>
                  <a:pt x="1343" y="7932"/>
                </a:cubicBezTo>
                <a:cubicBezTo>
                  <a:pt x="1423" y="8012"/>
                  <a:pt x="1423" y="8012"/>
                  <a:pt x="1503" y="8012"/>
                </a:cubicBezTo>
                <a:lnTo>
                  <a:pt x="2685" y="7932"/>
                </a:lnTo>
                <a:lnTo>
                  <a:pt x="1763" y="9174"/>
                </a:lnTo>
                <a:cubicBezTo>
                  <a:pt x="1683" y="9254"/>
                  <a:pt x="1683" y="9435"/>
                  <a:pt x="1844" y="9515"/>
                </a:cubicBezTo>
                <a:cubicBezTo>
                  <a:pt x="1884" y="9555"/>
                  <a:pt x="1949" y="9575"/>
                  <a:pt x="2014" y="9575"/>
                </a:cubicBezTo>
                <a:cubicBezTo>
                  <a:pt x="2079" y="9575"/>
                  <a:pt x="2144" y="9555"/>
                  <a:pt x="2184" y="9515"/>
                </a:cubicBezTo>
                <a:lnTo>
                  <a:pt x="3185" y="8173"/>
                </a:lnTo>
                <a:lnTo>
                  <a:pt x="3606" y="9675"/>
                </a:lnTo>
                <a:cubicBezTo>
                  <a:pt x="3606" y="9755"/>
                  <a:pt x="3606" y="9855"/>
                  <a:pt x="3686" y="9855"/>
                </a:cubicBezTo>
                <a:cubicBezTo>
                  <a:pt x="3766" y="9935"/>
                  <a:pt x="3846" y="9935"/>
                  <a:pt x="3927" y="9935"/>
                </a:cubicBezTo>
                <a:cubicBezTo>
                  <a:pt x="4107" y="9855"/>
                  <a:pt x="4187" y="9675"/>
                  <a:pt x="4107" y="9595"/>
                </a:cubicBezTo>
                <a:lnTo>
                  <a:pt x="3686" y="7592"/>
                </a:lnTo>
                <a:lnTo>
                  <a:pt x="5429" y="5349"/>
                </a:lnTo>
                <a:cubicBezTo>
                  <a:pt x="5689" y="6010"/>
                  <a:pt x="6010" y="6751"/>
                  <a:pt x="6270" y="7512"/>
                </a:cubicBezTo>
                <a:lnTo>
                  <a:pt x="5349" y="9094"/>
                </a:lnTo>
                <a:cubicBezTo>
                  <a:pt x="5268" y="9254"/>
                  <a:pt x="5268" y="9435"/>
                  <a:pt x="5429" y="9515"/>
                </a:cubicBezTo>
                <a:cubicBezTo>
                  <a:pt x="5481" y="9538"/>
                  <a:pt x="5533" y="9548"/>
                  <a:pt x="5580" y="9548"/>
                </a:cubicBezTo>
                <a:cubicBezTo>
                  <a:pt x="5696" y="9548"/>
                  <a:pt x="5793" y="9491"/>
                  <a:pt x="5849" y="9435"/>
                </a:cubicBezTo>
                <a:lnTo>
                  <a:pt x="6510" y="8253"/>
                </a:lnTo>
                <a:cubicBezTo>
                  <a:pt x="6610" y="8593"/>
                  <a:pt x="6690" y="9014"/>
                  <a:pt x="6851" y="9354"/>
                </a:cubicBezTo>
                <a:cubicBezTo>
                  <a:pt x="6851" y="9435"/>
                  <a:pt x="6851" y="9515"/>
                  <a:pt x="6931" y="9515"/>
                </a:cubicBezTo>
                <a:cubicBezTo>
                  <a:pt x="7011" y="9595"/>
                  <a:pt x="7111" y="9595"/>
                  <a:pt x="7191" y="9595"/>
                </a:cubicBezTo>
                <a:cubicBezTo>
                  <a:pt x="7351" y="9515"/>
                  <a:pt x="7432" y="9354"/>
                  <a:pt x="7351" y="9174"/>
                </a:cubicBezTo>
                <a:cubicBezTo>
                  <a:pt x="7271" y="8854"/>
                  <a:pt x="7191" y="8433"/>
                  <a:pt x="7011" y="8093"/>
                </a:cubicBezTo>
                <a:lnTo>
                  <a:pt x="7011" y="8093"/>
                </a:lnTo>
                <a:lnTo>
                  <a:pt x="8113" y="8754"/>
                </a:lnTo>
                <a:cubicBezTo>
                  <a:pt x="8181" y="8796"/>
                  <a:pt x="8249" y="8821"/>
                  <a:pt x="8312" y="8821"/>
                </a:cubicBezTo>
                <a:cubicBezTo>
                  <a:pt x="8395" y="8821"/>
                  <a:pt x="8467" y="8777"/>
                  <a:pt x="8513" y="8673"/>
                </a:cubicBezTo>
                <a:cubicBezTo>
                  <a:pt x="8613" y="8513"/>
                  <a:pt x="8613" y="8353"/>
                  <a:pt x="8433" y="8253"/>
                </a:cubicBezTo>
                <a:lnTo>
                  <a:pt x="6771" y="7171"/>
                </a:lnTo>
                <a:cubicBezTo>
                  <a:pt x="6510" y="6510"/>
                  <a:pt x="6270" y="5749"/>
                  <a:pt x="5929" y="5088"/>
                </a:cubicBezTo>
                <a:lnTo>
                  <a:pt x="5929" y="5088"/>
                </a:lnTo>
                <a:lnTo>
                  <a:pt x="8273" y="5249"/>
                </a:lnTo>
                <a:lnTo>
                  <a:pt x="9274" y="6751"/>
                </a:lnTo>
                <a:lnTo>
                  <a:pt x="9354" y="6851"/>
                </a:lnTo>
                <a:cubicBezTo>
                  <a:pt x="9408" y="6851"/>
                  <a:pt x="9461" y="6886"/>
                  <a:pt x="9544" y="6886"/>
                </a:cubicBezTo>
                <a:cubicBezTo>
                  <a:pt x="9586" y="6886"/>
                  <a:pt x="9635" y="6878"/>
                  <a:pt x="9695" y="6851"/>
                </a:cubicBezTo>
                <a:cubicBezTo>
                  <a:pt x="9775" y="6751"/>
                  <a:pt x="9855" y="6590"/>
                  <a:pt x="9695" y="6430"/>
                </a:cubicBezTo>
                <a:lnTo>
                  <a:pt x="9014" y="5349"/>
                </a:lnTo>
                <a:lnTo>
                  <a:pt x="10356" y="5429"/>
                </a:lnTo>
                <a:cubicBezTo>
                  <a:pt x="10516" y="5429"/>
                  <a:pt x="10696" y="5349"/>
                  <a:pt x="10696" y="5168"/>
                </a:cubicBezTo>
                <a:cubicBezTo>
                  <a:pt x="10696" y="5008"/>
                  <a:pt x="10616" y="4848"/>
                  <a:pt x="10436" y="4848"/>
                </a:cubicBezTo>
                <a:lnTo>
                  <a:pt x="9114" y="4748"/>
                </a:lnTo>
                <a:cubicBezTo>
                  <a:pt x="9434" y="4507"/>
                  <a:pt x="9695" y="4167"/>
                  <a:pt x="9935" y="3847"/>
                </a:cubicBezTo>
                <a:cubicBezTo>
                  <a:pt x="10115" y="3746"/>
                  <a:pt x="10015" y="3586"/>
                  <a:pt x="9935" y="3426"/>
                </a:cubicBezTo>
                <a:cubicBezTo>
                  <a:pt x="9902" y="3393"/>
                  <a:pt x="9841" y="3373"/>
                  <a:pt x="9774" y="3373"/>
                </a:cubicBezTo>
                <a:cubicBezTo>
                  <a:pt x="9680" y="3373"/>
                  <a:pt x="9573" y="3412"/>
                  <a:pt x="9515" y="3506"/>
                </a:cubicBezTo>
                <a:cubicBezTo>
                  <a:pt x="9194" y="3927"/>
                  <a:pt x="8693" y="4347"/>
                  <a:pt x="8273" y="4668"/>
                </a:cubicBezTo>
                <a:lnTo>
                  <a:pt x="8193" y="4668"/>
                </a:lnTo>
                <a:lnTo>
                  <a:pt x="6010" y="4507"/>
                </a:lnTo>
                <a:lnTo>
                  <a:pt x="7512" y="2585"/>
                </a:lnTo>
                <a:lnTo>
                  <a:pt x="9434" y="2004"/>
                </a:lnTo>
                <a:cubicBezTo>
                  <a:pt x="9615" y="2004"/>
                  <a:pt x="9695" y="1844"/>
                  <a:pt x="9615" y="1663"/>
                </a:cubicBezTo>
                <a:cubicBezTo>
                  <a:pt x="9615" y="1546"/>
                  <a:pt x="9518" y="1472"/>
                  <a:pt x="9403" y="1472"/>
                </a:cubicBezTo>
                <a:cubicBezTo>
                  <a:pt x="9362" y="1472"/>
                  <a:pt x="9317" y="1482"/>
                  <a:pt x="9274" y="1503"/>
                </a:cubicBezTo>
                <a:lnTo>
                  <a:pt x="8113" y="1844"/>
                </a:lnTo>
                <a:lnTo>
                  <a:pt x="9014" y="662"/>
                </a:lnTo>
                <a:cubicBezTo>
                  <a:pt x="9114" y="502"/>
                  <a:pt x="9114" y="341"/>
                  <a:pt x="8934" y="241"/>
                </a:cubicBezTo>
                <a:cubicBezTo>
                  <a:pt x="8894" y="201"/>
                  <a:pt x="8834" y="181"/>
                  <a:pt x="8773" y="181"/>
                </a:cubicBezTo>
                <a:cubicBezTo>
                  <a:pt x="8713" y="181"/>
                  <a:pt x="8653" y="201"/>
                  <a:pt x="8613" y="241"/>
                </a:cubicBezTo>
                <a:lnTo>
                  <a:pt x="7612" y="1583"/>
                </a:lnTo>
                <a:lnTo>
                  <a:pt x="7512" y="241"/>
                </a:lnTo>
                <a:cubicBezTo>
                  <a:pt x="7512" y="81"/>
                  <a:pt x="7351" y="1"/>
                  <a:pt x="7191"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9" name="Google Shape;3759;p44"/>
          <p:cNvSpPr/>
          <p:nvPr/>
        </p:nvSpPr>
        <p:spPr>
          <a:xfrm>
            <a:off x="17571145" y="976568"/>
            <a:ext cx="303948" cy="284961"/>
          </a:xfrm>
          <a:custGeom>
            <a:avLst/>
            <a:gdLst/>
            <a:ahLst/>
            <a:cxnLst/>
            <a:rect l="l" t="t" r="r" b="b"/>
            <a:pathLst>
              <a:path w="10597" h="9935" extrusionOk="0">
                <a:moveTo>
                  <a:pt x="7171" y="1"/>
                </a:moveTo>
                <a:cubicBezTo>
                  <a:pt x="7011" y="1"/>
                  <a:pt x="6851" y="161"/>
                  <a:pt x="6851" y="321"/>
                </a:cubicBezTo>
                <a:lnTo>
                  <a:pt x="7011" y="2244"/>
                </a:lnTo>
                <a:lnTo>
                  <a:pt x="5509" y="4167"/>
                </a:lnTo>
                <a:cubicBezTo>
                  <a:pt x="5248" y="3506"/>
                  <a:pt x="4928" y="2825"/>
                  <a:pt x="4587" y="2164"/>
                </a:cubicBezTo>
                <a:lnTo>
                  <a:pt x="5088" y="822"/>
                </a:lnTo>
                <a:cubicBezTo>
                  <a:pt x="5088" y="662"/>
                  <a:pt x="5008" y="501"/>
                  <a:pt x="4928" y="421"/>
                </a:cubicBezTo>
                <a:cubicBezTo>
                  <a:pt x="4748" y="421"/>
                  <a:pt x="4587" y="501"/>
                  <a:pt x="4507" y="582"/>
                </a:cubicBezTo>
                <a:lnTo>
                  <a:pt x="4247" y="1423"/>
                </a:lnTo>
                <a:cubicBezTo>
                  <a:pt x="4087" y="1082"/>
                  <a:pt x="3927" y="742"/>
                  <a:pt x="3746" y="421"/>
                </a:cubicBezTo>
                <a:cubicBezTo>
                  <a:pt x="3689" y="350"/>
                  <a:pt x="3591" y="288"/>
                  <a:pt x="3481" y="288"/>
                </a:cubicBezTo>
                <a:cubicBezTo>
                  <a:pt x="3437" y="288"/>
                  <a:pt x="3391" y="298"/>
                  <a:pt x="3346" y="321"/>
                </a:cubicBezTo>
                <a:cubicBezTo>
                  <a:pt x="3165" y="421"/>
                  <a:pt x="3165" y="582"/>
                  <a:pt x="3246" y="742"/>
                </a:cubicBezTo>
                <a:cubicBezTo>
                  <a:pt x="3346" y="1002"/>
                  <a:pt x="3506" y="1243"/>
                  <a:pt x="3666" y="1503"/>
                </a:cubicBezTo>
                <a:lnTo>
                  <a:pt x="2845" y="1082"/>
                </a:lnTo>
                <a:cubicBezTo>
                  <a:pt x="2665" y="1082"/>
                  <a:pt x="2504" y="1082"/>
                  <a:pt x="2424" y="1243"/>
                </a:cubicBezTo>
                <a:cubicBezTo>
                  <a:pt x="2344" y="1323"/>
                  <a:pt x="2424" y="1503"/>
                  <a:pt x="2504" y="1583"/>
                </a:cubicBezTo>
                <a:lnTo>
                  <a:pt x="2585" y="1663"/>
                </a:lnTo>
                <a:lnTo>
                  <a:pt x="4007" y="2324"/>
                </a:lnTo>
                <a:cubicBezTo>
                  <a:pt x="4007" y="2424"/>
                  <a:pt x="4087" y="2424"/>
                  <a:pt x="4087" y="2424"/>
                </a:cubicBezTo>
                <a:cubicBezTo>
                  <a:pt x="4427" y="3085"/>
                  <a:pt x="4748" y="3746"/>
                  <a:pt x="5008" y="4427"/>
                </a:cubicBezTo>
                <a:lnTo>
                  <a:pt x="2244" y="4247"/>
                </a:lnTo>
                <a:lnTo>
                  <a:pt x="1243" y="3165"/>
                </a:lnTo>
                <a:cubicBezTo>
                  <a:pt x="1149" y="3071"/>
                  <a:pt x="1055" y="3033"/>
                  <a:pt x="977" y="3033"/>
                </a:cubicBezTo>
                <a:cubicBezTo>
                  <a:pt x="922" y="3033"/>
                  <a:pt x="875" y="3052"/>
                  <a:pt x="842" y="3085"/>
                </a:cubicBezTo>
                <a:cubicBezTo>
                  <a:pt x="662" y="3245"/>
                  <a:pt x="662" y="3426"/>
                  <a:pt x="842" y="3506"/>
                </a:cubicBezTo>
                <a:lnTo>
                  <a:pt x="1423" y="4167"/>
                </a:lnTo>
                <a:lnTo>
                  <a:pt x="241" y="4087"/>
                </a:lnTo>
                <a:cubicBezTo>
                  <a:pt x="161" y="4087"/>
                  <a:pt x="1" y="4167"/>
                  <a:pt x="1" y="4327"/>
                </a:cubicBezTo>
                <a:cubicBezTo>
                  <a:pt x="1" y="4427"/>
                  <a:pt x="1" y="4507"/>
                  <a:pt x="81" y="4587"/>
                </a:cubicBezTo>
                <a:cubicBezTo>
                  <a:pt x="161" y="4667"/>
                  <a:pt x="161" y="4667"/>
                  <a:pt x="241" y="4667"/>
                </a:cubicBezTo>
                <a:lnTo>
                  <a:pt x="1423" y="4748"/>
                </a:lnTo>
                <a:lnTo>
                  <a:pt x="582" y="5429"/>
                </a:lnTo>
                <a:cubicBezTo>
                  <a:pt x="502" y="5509"/>
                  <a:pt x="502" y="5669"/>
                  <a:pt x="582" y="5749"/>
                </a:cubicBezTo>
                <a:cubicBezTo>
                  <a:pt x="582" y="5829"/>
                  <a:pt x="582" y="5829"/>
                  <a:pt x="662" y="5829"/>
                </a:cubicBezTo>
                <a:cubicBezTo>
                  <a:pt x="702" y="5879"/>
                  <a:pt x="747" y="5904"/>
                  <a:pt x="802" y="5904"/>
                </a:cubicBezTo>
                <a:cubicBezTo>
                  <a:pt x="857" y="5904"/>
                  <a:pt x="922" y="5879"/>
                  <a:pt x="1002" y="5829"/>
                </a:cubicBezTo>
                <a:lnTo>
                  <a:pt x="1082" y="5829"/>
                </a:lnTo>
                <a:cubicBezTo>
                  <a:pt x="1082" y="5749"/>
                  <a:pt x="1082" y="5749"/>
                  <a:pt x="1163" y="5749"/>
                </a:cubicBezTo>
                <a:lnTo>
                  <a:pt x="2164" y="4828"/>
                </a:lnTo>
                <a:lnTo>
                  <a:pt x="2244" y="4828"/>
                </a:lnTo>
                <a:lnTo>
                  <a:pt x="4848" y="5008"/>
                </a:lnTo>
                <a:lnTo>
                  <a:pt x="3085" y="7251"/>
                </a:lnTo>
                <a:lnTo>
                  <a:pt x="1423" y="7431"/>
                </a:lnTo>
                <a:cubicBezTo>
                  <a:pt x="1243" y="7431"/>
                  <a:pt x="1163" y="7592"/>
                  <a:pt x="1163" y="7752"/>
                </a:cubicBezTo>
                <a:cubicBezTo>
                  <a:pt x="1163" y="7832"/>
                  <a:pt x="1163" y="7932"/>
                  <a:pt x="1243" y="7932"/>
                </a:cubicBezTo>
                <a:cubicBezTo>
                  <a:pt x="1343" y="8012"/>
                  <a:pt x="1423" y="8012"/>
                  <a:pt x="1503" y="8012"/>
                </a:cubicBezTo>
                <a:lnTo>
                  <a:pt x="2585" y="7932"/>
                </a:lnTo>
                <a:lnTo>
                  <a:pt x="1663" y="9174"/>
                </a:lnTo>
                <a:cubicBezTo>
                  <a:pt x="1583" y="9254"/>
                  <a:pt x="1583" y="9434"/>
                  <a:pt x="1743" y="9514"/>
                </a:cubicBezTo>
                <a:cubicBezTo>
                  <a:pt x="1786" y="9582"/>
                  <a:pt x="1839" y="9607"/>
                  <a:pt x="1898" y="9607"/>
                </a:cubicBezTo>
                <a:cubicBezTo>
                  <a:pt x="1979" y="9607"/>
                  <a:pt x="2071" y="9561"/>
                  <a:pt x="2164" y="9514"/>
                </a:cubicBezTo>
                <a:lnTo>
                  <a:pt x="3165" y="8172"/>
                </a:lnTo>
                <a:lnTo>
                  <a:pt x="3506" y="9675"/>
                </a:lnTo>
                <a:cubicBezTo>
                  <a:pt x="3506" y="9755"/>
                  <a:pt x="3586" y="9835"/>
                  <a:pt x="3586" y="9835"/>
                </a:cubicBezTo>
                <a:cubicBezTo>
                  <a:pt x="3666" y="9935"/>
                  <a:pt x="3746" y="9935"/>
                  <a:pt x="3846" y="9935"/>
                </a:cubicBezTo>
                <a:cubicBezTo>
                  <a:pt x="4007" y="9835"/>
                  <a:pt x="4087" y="9675"/>
                  <a:pt x="4087" y="9594"/>
                </a:cubicBezTo>
                <a:lnTo>
                  <a:pt x="3586" y="7592"/>
                </a:lnTo>
                <a:lnTo>
                  <a:pt x="5349" y="5328"/>
                </a:lnTo>
                <a:cubicBezTo>
                  <a:pt x="5669" y="6009"/>
                  <a:pt x="5929" y="6750"/>
                  <a:pt x="6170" y="7512"/>
                </a:cubicBezTo>
                <a:lnTo>
                  <a:pt x="5248" y="9094"/>
                </a:lnTo>
                <a:cubicBezTo>
                  <a:pt x="5168" y="9254"/>
                  <a:pt x="5168" y="9434"/>
                  <a:pt x="5349" y="9514"/>
                </a:cubicBezTo>
                <a:cubicBezTo>
                  <a:pt x="5395" y="9538"/>
                  <a:pt x="5442" y="9548"/>
                  <a:pt x="5487" y="9548"/>
                </a:cubicBezTo>
                <a:cubicBezTo>
                  <a:pt x="5596" y="9548"/>
                  <a:pt x="5692" y="9491"/>
                  <a:pt x="5749" y="9434"/>
                </a:cubicBezTo>
                <a:lnTo>
                  <a:pt x="6430" y="8253"/>
                </a:lnTo>
                <a:cubicBezTo>
                  <a:pt x="6510" y="8593"/>
                  <a:pt x="6670" y="9014"/>
                  <a:pt x="6751" y="9334"/>
                </a:cubicBezTo>
                <a:cubicBezTo>
                  <a:pt x="6751" y="9434"/>
                  <a:pt x="6851" y="9514"/>
                  <a:pt x="6851" y="9514"/>
                </a:cubicBezTo>
                <a:cubicBezTo>
                  <a:pt x="6931" y="9594"/>
                  <a:pt x="7011" y="9594"/>
                  <a:pt x="7091" y="9594"/>
                </a:cubicBezTo>
                <a:cubicBezTo>
                  <a:pt x="7251" y="9514"/>
                  <a:pt x="7351" y="9334"/>
                  <a:pt x="7351" y="9174"/>
                </a:cubicBezTo>
                <a:cubicBezTo>
                  <a:pt x="7171" y="8833"/>
                  <a:pt x="7091" y="8433"/>
                  <a:pt x="6931" y="8092"/>
                </a:cubicBezTo>
                <a:lnTo>
                  <a:pt x="6931" y="8092"/>
                </a:lnTo>
                <a:lnTo>
                  <a:pt x="8092" y="8753"/>
                </a:lnTo>
                <a:cubicBezTo>
                  <a:pt x="8126" y="8786"/>
                  <a:pt x="8176" y="8806"/>
                  <a:pt x="8229" y="8806"/>
                </a:cubicBezTo>
                <a:cubicBezTo>
                  <a:pt x="8305" y="8806"/>
                  <a:pt x="8386" y="8767"/>
                  <a:pt x="8433" y="8673"/>
                </a:cubicBezTo>
                <a:cubicBezTo>
                  <a:pt x="8513" y="8513"/>
                  <a:pt x="8513" y="8333"/>
                  <a:pt x="8353" y="8253"/>
                </a:cubicBezTo>
                <a:lnTo>
                  <a:pt x="6670" y="7171"/>
                </a:lnTo>
                <a:cubicBezTo>
                  <a:pt x="6430" y="6510"/>
                  <a:pt x="6170" y="5749"/>
                  <a:pt x="5929" y="5088"/>
                </a:cubicBezTo>
                <a:lnTo>
                  <a:pt x="5929" y="5088"/>
                </a:lnTo>
                <a:lnTo>
                  <a:pt x="8173" y="5248"/>
                </a:lnTo>
                <a:lnTo>
                  <a:pt x="9174" y="6750"/>
                </a:lnTo>
                <a:cubicBezTo>
                  <a:pt x="9174" y="6750"/>
                  <a:pt x="9254" y="6750"/>
                  <a:pt x="9254" y="6831"/>
                </a:cubicBezTo>
                <a:cubicBezTo>
                  <a:pt x="9321" y="6831"/>
                  <a:pt x="9414" y="6875"/>
                  <a:pt x="9493" y="6875"/>
                </a:cubicBezTo>
                <a:cubicBezTo>
                  <a:pt x="9532" y="6875"/>
                  <a:pt x="9568" y="6864"/>
                  <a:pt x="9595" y="6831"/>
                </a:cubicBezTo>
                <a:cubicBezTo>
                  <a:pt x="9675" y="6750"/>
                  <a:pt x="9755" y="6590"/>
                  <a:pt x="9675" y="6430"/>
                </a:cubicBezTo>
                <a:lnTo>
                  <a:pt x="8934" y="5328"/>
                </a:lnTo>
                <a:lnTo>
                  <a:pt x="10356" y="5429"/>
                </a:lnTo>
                <a:cubicBezTo>
                  <a:pt x="10516" y="5429"/>
                  <a:pt x="10596" y="5328"/>
                  <a:pt x="10596" y="5168"/>
                </a:cubicBezTo>
                <a:cubicBezTo>
                  <a:pt x="10596" y="5008"/>
                  <a:pt x="10516" y="4828"/>
                  <a:pt x="10356" y="4828"/>
                </a:cubicBezTo>
                <a:lnTo>
                  <a:pt x="9014" y="4748"/>
                </a:lnTo>
                <a:cubicBezTo>
                  <a:pt x="9354" y="4507"/>
                  <a:pt x="9675" y="4167"/>
                  <a:pt x="9935" y="3826"/>
                </a:cubicBezTo>
                <a:cubicBezTo>
                  <a:pt x="10015" y="3746"/>
                  <a:pt x="10015" y="3586"/>
                  <a:pt x="9855" y="3426"/>
                </a:cubicBezTo>
                <a:cubicBezTo>
                  <a:pt x="9812" y="3383"/>
                  <a:pt x="9759" y="3358"/>
                  <a:pt x="9699" y="3358"/>
                </a:cubicBezTo>
                <a:cubicBezTo>
                  <a:pt x="9618" y="3358"/>
                  <a:pt x="9526" y="3402"/>
                  <a:pt x="9434" y="3506"/>
                </a:cubicBezTo>
                <a:cubicBezTo>
                  <a:pt x="9094" y="3926"/>
                  <a:pt x="8673" y="4327"/>
                  <a:pt x="8173" y="4667"/>
                </a:cubicBezTo>
                <a:lnTo>
                  <a:pt x="6009" y="4507"/>
                </a:lnTo>
                <a:lnTo>
                  <a:pt x="7432" y="2584"/>
                </a:lnTo>
                <a:lnTo>
                  <a:pt x="9354" y="2004"/>
                </a:lnTo>
                <a:cubicBezTo>
                  <a:pt x="9515" y="2004"/>
                  <a:pt x="9595" y="1823"/>
                  <a:pt x="9595" y="1663"/>
                </a:cubicBezTo>
                <a:cubicBezTo>
                  <a:pt x="9536" y="1546"/>
                  <a:pt x="9434" y="1471"/>
                  <a:pt x="9313" y="1471"/>
                </a:cubicBezTo>
                <a:cubicBezTo>
                  <a:pt x="9269" y="1471"/>
                  <a:pt x="9222" y="1481"/>
                  <a:pt x="9174" y="1503"/>
                </a:cubicBezTo>
                <a:lnTo>
                  <a:pt x="8012" y="1823"/>
                </a:lnTo>
                <a:lnTo>
                  <a:pt x="8934" y="662"/>
                </a:lnTo>
                <a:cubicBezTo>
                  <a:pt x="9094" y="501"/>
                  <a:pt x="9014" y="321"/>
                  <a:pt x="8934" y="241"/>
                </a:cubicBezTo>
                <a:cubicBezTo>
                  <a:pt x="8844" y="201"/>
                  <a:pt x="8758" y="181"/>
                  <a:pt x="8686" y="181"/>
                </a:cubicBezTo>
                <a:cubicBezTo>
                  <a:pt x="8613" y="181"/>
                  <a:pt x="8553" y="201"/>
                  <a:pt x="8513" y="241"/>
                </a:cubicBezTo>
                <a:lnTo>
                  <a:pt x="7512" y="1583"/>
                </a:lnTo>
                <a:lnTo>
                  <a:pt x="7432" y="241"/>
                </a:lnTo>
                <a:cubicBezTo>
                  <a:pt x="7432" y="81"/>
                  <a:pt x="7251" y="1"/>
                  <a:pt x="7171"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0" name="Google Shape;3760;p44"/>
          <p:cNvSpPr/>
          <p:nvPr/>
        </p:nvSpPr>
        <p:spPr>
          <a:xfrm>
            <a:off x="16459254" y="546230"/>
            <a:ext cx="468815" cy="544623"/>
          </a:xfrm>
          <a:custGeom>
            <a:avLst/>
            <a:gdLst/>
            <a:ahLst/>
            <a:cxnLst/>
            <a:rect l="l" t="t" r="r" b="b"/>
            <a:pathLst>
              <a:path w="16345" h="18988" extrusionOk="0">
                <a:moveTo>
                  <a:pt x="7912" y="7130"/>
                </a:moveTo>
                <a:lnTo>
                  <a:pt x="7912" y="7130"/>
                </a:lnTo>
                <a:cubicBezTo>
                  <a:pt x="8252" y="7290"/>
                  <a:pt x="8593" y="7370"/>
                  <a:pt x="8913" y="7530"/>
                </a:cubicBezTo>
                <a:lnTo>
                  <a:pt x="8252" y="8291"/>
                </a:lnTo>
                <a:lnTo>
                  <a:pt x="7912" y="7130"/>
                </a:lnTo>
                <a:close/>
                <a:moveTo>
                  <a:pt x="7011" y="7290"/>
                </a:moveTo>
                <a:lnTo>
                  <a:pt x="7331" y="8532"/>
                </a:lnTo>
                <a:cubicBezTo>
                  <a:pt x="6911" y="8451"/>
                  <a:pt x="6590" y="8291"/>
                  <a:pt x="6169" y="8211"/>
                </a:cubicBezTo>
                <a:cubicBezTo>
                  <a:pt x="6510" y="7951"/>
                  <a:pt x="6750" y="7630"/>
                  <a:pt x="7011" y="7290"/>
                </a:cubicBezTo>
                <a:close/>
                <a:moveTo>
                  <a:pt x="9514" y="8211"/>
                </a:moveTo>
                <a:lnTo>
                  <a:pt x="9755" y="9212"/>
                </a:lnTo>
                <a:cubicBezTo>
                  <a:pt x="9514" y="9132"/>
                  <a:pt x="9174" y="9032"/>
                  <a:pt x="8913" y="8952"/>
                </a:cubicBezTo>
                <a:lnTo>
                  <a:pt x="9514" y="8211"/>
                </a:lnTo>
                <a:close/>
                <a:moveTo>
                  <a:pt x="5909" y="9132"/>
                </a:moveTo>
                <a:lnTo>
                  <a:pt x="5909" y="9132"/>
                </a:lnTo>
                <a:cubicBezTo>
                  <a:pt x="6330" y="9293"/>
                  <a:pt x="6750" y="9373"/>
                  <a:pt x="7171" y="9453"/>
                </a:cubicBezTo>
                <a:lnTo>
                  <a:pt x="6250" y="10454"/>
                </a:lnTo>
                <a:lnTo>
                  <a:pt x="5909" y="9132"/>
                </a:lnTo>
                <a:close/>
                <a:moveTo>
                  <a:pt x="8673" y="9873"/>
                </a:moveTo>
                <a:cubicBezTo>
                  <a:pt x="9014" y="9954"/>
                  <a:pt x="9254" y="10034"/>
                  <a:pt x="9594" y="10134"/>
                </a:cubicBezTo>
                <a:lnTo>
                  <a:pt x="8913" y="10955"/>
                </a:lnTo>
                <a:lnTo>
                  <a:pt x="8673" y="9873"/>
                </a:lnTo>
                <a:close/>
                <a:moveTo>
                  <a:pt x="7752" y="10214"/>
                </a:moveTo>
                <a:lnTo>
                  <a:pt x="8092" y="11376"/>
                </a:lnTo>
                <a:lnTo>
                  <a:pt x="8092" y="11376"/>
                </a:lnTo>
                <a:lnTo>
                  <a:pt x="7011" y="11035"/>
                </a:lnTo>
                <a:lnTo>
                  <a:pt x="7752" y="10214"/>
                </a:lnTo>
                <a:close/>
                <a:moveTo>
                  <a:pt x="5633" y="0"/>
                </a:moveTo>
                <a:cubicBezTo>
                  <a:pt x="5590" y="0"/>
                  <a:pt x="5548" y="6"/>
                  <a:pt x="5509" y="19"/>
                </a:cubicBezTo>
                <a:cubicBezTo>
                  <a:pt x="5248" y="119"/>
                  <a:pt x="5168" y="360"/>
                  <a:pt x="5168" y="620"/>
                </a:cubicBezTo>
                <a:lnTo>
                  <a:pt x="5909" y="3204"/>
                </a:lnTo>
                <a:lnTo>
                  <a:pt x="5909" y="3204"/>
                </a:lnTo>
                <a:lnTo>
                  <a:pt x="4087" y="2022"/>
                </a:lnTo>
                <a:cubicBezTo>
                  <a:pt x="3972" y="1952"/>
                  <a:pt x="3861" y="1912"/>
                  <a:pt x="3758" y="1912"/>
                </a:cubicBezTo>
                <a:cubicBezTo>
                  <a:pt x="3626" y="1912"/>
                  <a:pt x="3507" y="1976"/>
                  <a:pt x="3406" y="2122"/>
                </a:cubicBezTo>
                <a:cubicBezTo>
                  <a:pt x="3245" y="2363"/>
                  <a:pt x="3325" y="2623"/>
                  <a:pt x="3586" y="2783"/>
                </a:cubicBezTo>
                <a:lnTo>
                  <a:pt x="6250" y="4626"/>
                </a:lnTo>
                <a:lnTo>
                  <a:pt x="6670" y="6028"/>
                </a:lnTo>
                <a:lnTo>
                  <a:pt x="6670" y="6128"/>
                </a:lnTo>
                <a:cubicBezTo>
                  <a:pt x="6169" y="6789"/>
                  <a:pt x="5669" y="7370"/>
                  <a:pt x="5088" y="7951"/>
                </a:cubicBezTo>
                <a:cubicBezTo>
                  <a:pt x="4587" y="7871"/>
                  <a:pt x="4167" y="7790"/>
                  <a:pt x="3666" y="7710"/>
                </a:cubicBezTo>
                <a:lnTo>
                  <a:pt x="2404" y="5707"/>
                </a:lnTo>
                <a:cubicBezTo>
                  <a:pt x="2301" y="5540"/>
                  <a:pt x="2123" y="5480"/>
                  <a:pt x="1967" y="5480"/>
                </a:cubicBezTo>
                <a:cubicBezTo>
                  <a:pt x="1880" y="5480"/>
                  <a:pt x="1800" y="5499"/>
                  <a:pt x="1743" y="5527"/>
                </a:cubicBezTo>
                <a:cubicBezTo>
                  <a:pt x="1503" y="5707"/>
                  <a:pt x="1403" y="6028"/>
                  <a:pt x="1583" y="6208"/>
                </a:cubicBezTo>
                <a:lnTo>
                  <a:pt x="2404" y="7450"/>
                </a:lnTo>
                <a:cubicBezTo>
                  <a:pt x="1743" y="7290"/>
                  <a:pt x="1162" y="7210"/>
                  <a:pt x="581" y="7130"/>
                </a:cubicBezTo>
                <a:cubicBezTo>
                  <a:pt x="518" y="7111"/>
                  <a:pt x="460" y="7102"/>
                  <a:pt x="408" y="7102"/>
                </a:cubicBezTo>
                <a:cubicBezTo>
                  <a:pt x="184" y="7102"/>
                  <a:pt x="66" y="7270"/>
                  <a:pt x="1" y="7530"/>
                </a:cubicBezTo>
                <a:cubicBezTo>
                  <a:pt x="1" y="7790"/>
                  <a:pt x="161" y="8031"/>
                  <a:pt x="401" y="8031"/>
                </a:cubicBezTo>
                <a:cubicBezTo>
                  <a:pt x="902" y="8131"/>
                  <a:pt x="1403" y="8211"/>
                  <a:pt x="1903" y="8291"/>
                </a:cubicBezTo>
                <a:lnTo>
                  <a:pt x="501" y="9032"/>
                </a:lnTo>
                <a:cubicBezTo>
                  <a:pt x="241" y="9132"/>
                  <a:pt x="161" y="9373"/>
                  <a:pt x="321" y="9633"/>
                </a:cubicBezTo>
                <a:cubicBezTo>
                  <a:pt x="381" y="9813"/>
                  <a:pt x="543" y="9903"/>
                  <a:pt x="687" y="9903"/>
                </a:cubicBezTo>
                <a:cubicBezTo>
                  <a:pt x="735" y="9903"/>
                  <a:pt x="782" y="9893"/>
                  <a:pt x="822" y="9873"/>
                </a:cubicBezTo>
                <a:lnTo>
                  <a:pt x="902" y="9873"/>
                </a:lnTo>
                <a:lnTo>
                  <a:pt x="3406" y="8632"/>
                </a:lnTo>
                <a:lnTo>
                  <a:pt x="3586" y="8632"/>
                </a:lnTo>
                <a:cubicBezTo>
                  <a:pt x="4006" y="8712"/>
                  <a:pt x="4507" y="8792"/>
                  <a:pt x="4908" y="8952"/>
                </a:cubicBezTo>
                <a:lnTo>
                  <a:pt x="5408" y="11376"/>
                </a:lnTo>
                <a:lnTo>
                  <a:pt x="4087" y="12958"/>
                </a:lnTo>
                <a:lnTo>
                  <a:pt x="1583" y="13138"/>
                </a:lnTo>
                <a:cubicBezTo>
                  <a:pt x="1323" y="13138"/>
                  <a:pt x="1162" y="13378"/>
                  <a:pt x="1162" y="13639"/>
                </a:cubicBezTo>
                <a:cubicBezTo>
                  <a:pt x="1162" y="13879"/>
                  <a:pt x="1403" y="14140"/>
                  <a:pt x="1663" y="14140"/>
                </a:cubicBezTo>
                <a:lnTo>
                  <a:pt x="3165" y="13959"/>
                </a:lnTo>
                <a:lnTo>
                  <a:pt x="1903" y="15381"/>
                </a:lnTo>
                <a:cubicBezTo>
                  <a:pt x="1743" y="15542"/>
                  <a:pt x="1743" y="15882"/>
                  <a:pt x="1903" y="16042"/>
                </a:cubicBezTo>
                <a:cubicBezTo>
                  <a:pt x="2032" y="16114"/>
                  <a:pt x="2151" y="16175"/>
                  <a:pt x="2266" y="16175"/>
                </a:cubicBezTo>
                <a:cubicBezTo>
                  <a:pt x="2313" y="16175"/>
                  <a:pt x="2358" y="16165"/>
                  <a:pt x="2404" y="16142"/>
                </a:cubicBezTo>
                <a:cubicBezTo>
                  <a:pt x="2504" y="16142"/>
                  <a:pt x="2584" y="16042"/>
                  <a:pt x="2584" y="15962"/>
                </a:cubicBezTo>
                <a:lnTo>
                  <a:pt x="3906" y="14540"/>
                </a:lnTo>
                <a:lnTo>
                  <a:pt x="4006" y="16223"/>
                </a:lnTo>
                <a:cubicBezTo>
                  <a:pt x="4006" y="16463"/>
                  <a:pt x="4167" y="16723"/>
                  <a:pt x="4407" y="16723"/>
                </a:cubicBezTo>
                <a:lnTo>
                  <a:pt x="4587" y="16723"/>
                </a:lnTo>
                <a:cubicBezTo>
                  <a:pt x="4747" y="16643"/>
                  <a:pt x="4908" y="16463"/>
                  <a:pt x="4908" y="16303"/>
                </a:cubicBezTo>
                <a:lnTo>
                  <a:pt x="4908" y="16042"/>
                </a:lnTo>
                <a:lnTo>
                  <a:pt x="4908" y="15882"/>
                </a:lnTo>
                <a:lnTo>
                  <a:pt x="4828" y="13539"/>
                </a:lnTo>
                <a:lnTo>
                  <a:pt x="4828" y="13459"/>
                </a:lnTo>
                <a:lnTo>
                  <a:pt x="6250" y="11876"/>
                </a:lnTo>
                <a:lnTo>
                  <a:pt x="8333" y="12377"/>
                </a:lnTo>
                <a:lnTo>
                  <a:pt x="9014" y="14881"/>
                </a:lnTo>
                <a:lnTo>
                  <a:pt x="7511" y="17304"/>
                </a:lnTo>
                <a:cubicBezTo>
                  <a:pt x="7331" y="17464"/>
                  <a:pt x="7411" y="17805"/>
                  <a:pt x="7672" y="17885"/>
                </a:cubicBezTo>
                <a:cubicBezTo>
                  <a:pt x="7728" y="17942"/>
                  <a:pt x="7825" y="17998"/>
                  <a:pt x="7912" y="17998"/>
                </a:cubicBezTo>
                <a:cubicBezTo>
                  <a:pt x="7948" y="17998"/>
                  <a:pt x="7983" y="17989"/>
                  <a:pt x="8012" y="17965"/>
                </a:cubicBezTo>
                <a:cubicBezTo>
                  <a:pt x="8092" y="17965"/>
                  <a:pt x="8252" y="17885"/>
                  <a:pt x="8252" y="17805"/>
                </a:cubicBezTo>
                <a:lnTo>
                  <a:pt x="9334" y="16142"/>
                </a:lnTo>
                <a:lnTo>
                  <a:pt x="10015" y="18646"/>
                </a:lnTo>
                <a:cubicBezTo>
                  <a:pt x="10081" y="18844"/>
                  <a:pt x="10255" y="18987"/>
                  <a:pt x="10460" y="18987"/>
                </a:cubicBezTo>
                <a:cubicBezTo>
                  <a:pt x="10504" y="18987"/>
                  <a:pt x="10550" y="18981"/>
                  <a:pt x="10596" y="18966"/>
                </a:cubicBezTo>
                <a:cubicBezTo>
                  <a:pt x="10836" y="18886"/>
                  <a:pt x="11016" y="18646"/>
                  <a:pt x="10916" y="18386"/>
                </a:cubicBezTo>
                <a:lnTo>
                  <a:pt x="10255" y="15722"/>
                </a:lnTo>
                <a:lnTo>
                  <a:pt x="10255" y="15722"/>
                </a:lnTo>
                <a:lnTo>
                  <a:pt x="12599" y="16803"/>
                </a:lnTo>
                <a:lnTo>
                  <a:pt x="12919" y="16803"/>
                </a:lnTo>
                <a:cubicBezTo>
                  <a:pt x="13099" y="16803"/>
                  <a:pt x="13180" y="16643"/>
                  <a:pt x="13260" y="16543"/>
                </a:cubicBezTo>
                <a:cubicBezTo>
                  <a:pt x="13340" y="16303"/>
                  <a:pt x="13260" y="15962"/>
                  <a:pt x="13019" y="15882"/>
                </a:cubicBezTo>
                <a:lnTo>
                  <a:pt x="9915" y="14540"/>
                </a:lnTo>
                <a:lnTo>
                  <a:pt x="9254" y="12217"/>
                </a:lnTo>
                <a:lnTo>
                  <a:pt x="10596" y="10454"/>
                </a:lnTo>
                <a:cubicBezTo>
                  <a:pt x="11177" y="10635"/>
                  <a:pt x="11758" y="10795"/>
                  <a:pt x="12338" y="11035"/>
                </a:cubicBezTo>
                <a:lnTo>
                  <a:pt x="13600" y="13879"/>
                </a:lnTo>
                <a:cubicBezTo>
                  <a:pt x="13661" y="14075"/>
                  <a:pt x="13812" y="14169"/>
                  <a:pt x="13994" y="14169"/>
                </a:cubicBezTo>
                <a:cubicBezTo>
                  <a:pt x="14054" y="14169"/>
                  <a:pt x="14117" y="14159"/>
                  <a:pt x="14181" y="14140"/>
                </a:cubicBezTo>
                <a:lnTo>
                  <a:pt x="14261" y="14140"/>
                </a:lnTo>
                <a:cubicBezTo>
                  <a:pt x="14521" y="14039"/>
                  <a:pt x="14602" y="13719"/>
                  <a:pt x="14521" y="13459"/>
                </a:cubicBezTo>
                <a:lnTo>
                  <a:pt x="13600" y="11456"/>
                </a:lnTo>
                <a:lnTo>
                  <a:pt x="13600" y="11456"/>
                </a:lnTo>
                <a:cubicBezTo>
                  <a:pt x="14261" y="11636"/>
                  <a:pt x="14842" y="11876"/>
                  <a:pt x="15423" y="12137"/>
                </a:cubicBezTo>
                <a:cubicBezTo>
                  <a:pt x="15513" y="12177"/>
                  <a:pt x="15578" y="12197"/>
                  <a:pt x="15631" y="12197"/>
                </a:cubicBezTo>
                <a:cubicBezTo>
                  <a:pt x="15683" y="12197"/>
                  <a:pt x="15723" y="12177"/>
                  <a:pt x="15763" y="12137"/>
                </a:cubicBezTo>
                <a:cubicBezTo>
                  <a:pt x="15923" y="12137"/>
                  <a:pt x="16024" y="12037"/>
                  <a:pt x="16104" y="11876"/>
                </a:cubicBezTo>
                <a:cubicBezTo>
                  <a:pt x="16184" y="11636"/>
                  <a:pt x="16104" y="11376"/>
                  <a:pt x="15843" y="11295"/>
                </a:cubicBezTo>
                <a:cubicBezTo>
                  <a:pt x="15182" y="11035"/>
                  <a:pt x="14602" y="10795"/>
                  <a:pt x="13921" y="10534"/>
                </a:cubicBezTo>
                <a:lnTo>
                  <a:pt x="16024" y="9793"/>
                </a:lnTo>
                <a:cubicBezTo>
                  <a:pt x="16264" y="9713"/>
                  <a:pt x="16344" y="9453"/>
                  <a:pt x="16264" y="9212"/>
                </a:cubicBezTo>
                <a:cubicBezTo>
                  <a:pt x="16198" y="8998"/>
                  <a:pt x="16009" y="8851"/>
                  <a:pt x="15811" y="8851"/>
                </a:cubicBezTo>
                <a:cubicBezTo>
                  <a:pt x="15768" y="8851"/>
                  <a:pt x="15725" y="8858"/>
                  <a:pt x="15683" y="8872"/>
                </a:cubicBezTo>
                <a:lnTo>
                  <a:pt x="12519" y="10034"/>
                </a:lnTo>
                <a:cubicBezTo>
                  <a:pt x="11918" y="9873"/>
                  <a:pt x="11337" y="9713"/>
                  <a:pt x="10836" y="9533"/>
                </a:cubicBezTo>
                <a:lnTo>
                  <a:pt x="10335" y="7370"/>
                </a:lnTo>
                <a:lnTo>
                  <a:pt x="11517" y="6028"/>
                </a:lnTo>
                <a:lnTo>
                  <a:pt x="14421" y="6288"/>
                </a:lnTo>
                <a:cubicBezTo>
                  <a:pt x="14521" y="6288"/>
                  <a:pt x="14521" y="6288"/>
                  <a:pt x="14602" y="6208"/>
                </a:cubicBezTo>
                <a:cubicBezTo>
                  <a:pt x="14762" y="6208"/>
                  <a:pt x="14922" y="6028"/>
                  <a:pt x="14922" y="5788"/>
                </a:cubicBezTo>
                <a:cubicBezTo>
                  <a:pt x="14922" y="5527"/>
                  <a:pt x="14762" y="5287"/>
                  <a:pt x="14521" y="5287"/>
                </a:cubicBezTo>
                <a:lnTo>
                  <a:pt x="12258" y="5127"/>
                </a:lnTo>
                <a:lnTo>
                  <a:pt x="13840" y="3364"/>
                </a:lnTo>
                <a:cubicBezTo>
                  <a:pt x="14021" y="3204"/>
                  <a:pt x="14021" y="2863"/>
                  <a:pt x="13760" y="2703"/>
                </a:cubicBezTo>
                <a:cubicBezTo>
                  <a:pt x="13688" y="2621"/>
                  <a:pt x="13578" y="2577"/>
                  <a:pt x="13464" y="2577"/>
                </a:cubicBezTo>
                <a:cubicBezTo>
                  <a:pt x="13328" y="2577"/>
                  <a:pt x="13187" y="2641"/>
                  <a:pt x="13099" y="2783"/>
                </a:cubicBezTo>
                <a:lnTo>
                  <a:pt x="11597" y="4446"/>
                </a:lnTo>
                <a:cubicBezTo>
                  <a:pt x="11597" y="3785"/>
                  <a:pt x="11517" y="3024"/>
                  <a:pt x="11337" y="2363"/>
                </a:cubicBezTo>
                <a:cubicBezTo>
                  <a:pt x="11270" y="2162"/>
                  <a:pt x="11091" y="2003"/>
                  <a:pt x="10882" y="2003"/>
                </a:cubicBezTo>
                <a:cubicBezTo>
                  <a:pt x="10841" y="2003"/>
                  <a:pt x="10799" y="2009"/>
                  <a:pt x="10756" y="2022"/>
                </a:cubicBezTo>
                <a:cubicBezTo>
                  <a:pt x="10516" y="2122"/>
                  <a:pt x="10335" y="2363"/>
                  <a:pt x="10416" y="2623"/>
                </a:cubicBezTo>
                <a:cubicBezTo>
                  <a:pt x="10676" y="3524"/>
                  <a:pt x="10756" y="4526"/>
                  <a:pt x="10676" y="5447"/>
                </a:cubicBezTo>
                <a:lnTo>
                  <a:pt x="10676" y="5527"/>
                </a:lnTo>
                <a:lnTo>
                  <a:pt x="9594" y="6789"/>
                </a:lnTo>
                <a:cubicBezTo>
                  <a:pt x="8913" y="6529"/>
                  <a:pt x="8252" y="6208"/>
                  <a:pt x="7592" y="5948"/>
                </a:cubicBezTo>
                <a:lnTo>
                  <a:pt x="7171" y="4366"/>
                </a:lnTo>
                <a:lnTo>
                  <a:pt x="8333" y="1201"/>
                </a:lnTo>
                <a:cubicBezTo>
                  <a:pt x="8413" y="941"/>
                  <a:pt x="8333" y="700"/>
                  <a:pt x="8092" y="620"/>
                </a:cubicBezTo>
                <a:cubicBezTo>
                  <a:pt x="8025" y="594"/>
                  <a:pt x="7958" y="582"/>
                  <a:pt x="7896" y="582"/>
                </a:cubicBezTo>
                <a:cubicBezTo>
                  <a:pt x="7718" y="582"/>
                  <a:pt x="7571" y="683"/>
                  <a:pt x="7511" y="861"/>
                </a:cubicBezTo>
                <a:lnTo>
                  <a:pt x="6750" y="2783"/>
                </a:lnTo>
                <a:lnTo>
                  <a:pt x="6089" y="360"/>
                </a:lnTo>
                <a:cubicBezTo>
                  <a:pt x="6089" y="159"/>
                  <a:pt x="5852" y="0"/>
                  <a:pt x="5633"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1" name="Google Shape;3761;p44"/>
          <p:cNvSpPr/>
          <p:nvPr/>
        </p:nvSpPr>
        <p:spPr>
          <a:xfrm>
            <a:off x="10303928" y="539500"/>
            <a:ext cx="471684" cy="544652"/>
          </a:xfrm>
          <a:custGeom>
            <a:avLst/>
            <a:gdLst/>
            <a:ahLst/>
            <a:cxnLst/>
            <a:rect l="l" t="t" r="r" b="b"/>
            <a:pathLst>
              <a:path w="16445" h="18989" extrusionOk="0">
                <a:moveTo>
                  <a:pt x="7932" y="7111"/>
                </a:moveTo>
                <a:lnTo>
                  <a:pt x="7932" y="7111"/>
                </a:lnTo>
                <a:cubicBezTo>
                  <a:pt x="8273" y="7211"/>
                  <a:pt x="8593" y="7371"/>
                  <a:pt x="8934" y="7451"/>
                </a:cubicBezTo>
                <a:lnTo>
                  <a:pt x="8273" y="8213"/>
                </a:lnTo>
                <a:lnTo>
                  <a:pt x="7932" y="7111"/>
                </a:lnTo>
                <a:close/>
                <a:moveTo>
                  <a:pt x="7011" y="7291"/>
                </a:moveTo>
                <a:lnTo>
                  <a:pt x="7351" y="8453"/>
                </a:lnTo>
                <a:cubicBezTo>
                  <a:pt x="7011" y="8373"/>
                  <a:pt x="6590" y="8293"/>
                  <a:pt x="6270" y="8213"/>
                </a:cubicBezTo>
                <a:cubicBezTo>
                  <a:pt x="6510" y="7872"/>
                  <a:pt x="6771" y="7612"/>
                  <a:pt x="7011" y="7291"/>
                </a:cubicBezTo>
                <a:close/>
                <a:moveTo>
                  <a:pt x="9595" y="8213"/>
                </a:moveTo>
                <a:lnTo>
                  <a:pt x="9775" y="9214"/>
                </a:lnTo>
                <a:cubicBezTo>
                  <a:pt x="9514" y="9114"/>
                  <a:pt x="9274" y="9034"/>
                  <a:pt x="8934" y="8954"/>
                </a:cubicBezTo>
                <a:lnTo>
                  <a:pt x="9595" y="8213"/>
                </a:lnTo>
                <a:close/>
                <a:moveTo>
                  <a:pt x="6009" y="9114"/>
                </a:moveTo>
                <a:lnTo>
                  <a:pt x="6009" y="9114"/>
                </a:lnTo>
                <a:cubicBezTo>
                  <a:pt x="6430" y="9214"/>
                  <a:pt x="6771" y="9374"/>
                  <a:pt x="7171" y="9454"/>
                </a:cubicBezTo>
                <a:lnTo>
                  <a:pt x="6270" y="10456"/>
                </a:lnTo>
                <a:lnTo>
                  <a:pt x="6009" y="9114"/>
                </a:lnTo>
                <a:close/>
                <a:moveTo>
                  <a:pt x="8673" y="9875"/>
                </a:moveTo>
                <a:cubicBezTo>
                  <a:pt x="9014" y="9955"/>
                  <a:pt x="9354" y="10035"/>
                  <a:pt x="9595" y="10115"/>
                </a:cubicBezTo>
                <a:lnTo>
                  <a:pt x="9014" y="10956"/>
                </a:lnTo>
                <a:lnTo>
                  <a:pt x="8673" y="9875"/>
                </a:lnTo>
                <a:close/>
                <a:moveTo>
                  <a:pt x="7852" y="10215"/>
                </a:moveTo>
                <a:lnTo>
                  <a:pt x="8092" y="11297"/>
                </a:lnTo>
                <a:lnTo>
                  <a:pt x="7011" y="11037"/>
                </a:lnTo>
                <a:lnTo>
                  <a:pt x="7852" y="10215"/>
                </a:lnTo>
                <a:close/>
                <a:moveTo>
                  <a:pt x="5723" y="0"/>
                </a:moveTo>
                <a:cubicBezTo>
                  <a:pt x="5680" y="0"/>
                  <a:pt x="5635" y="7"/>
                  <a:pt x="5589" y="21"/>
                </a:cubicBezTo>
                <a:cubicBezTo>
                  <a:pt x="5349" y="21"/>
                  <a:pt x="5168" y="361"/>
                  <a:pt x="5268" y="602"/>
                </a:cubicBezTo>
                <a:lnTo>
                  <a:pt x="5929" y="3205"/>
                </a:lnTo>
                <a:lnTo>
                  <a:pt x="4087" y="1944"/>
                </a:lnTo>
                <a:cubicBezTo>
                  <a:pt x="4028" y="1914"/>
                  <a:pt x="3945" y="1896"/>
                  <a:pt x="3856" y="1896"/>
                </a:cubicBezTo>
                <a:cubicBezTo>
                  <a:pt x="3701" y="1896"/>
                  <a:pt x="3527" y="1951"/>
                  <a:pt x="3426" y="2104"/>
                </a:cubicBezTo>
                <a:cubicBezTo>
                  <a:pt x="3346" y="2284"/>
                  <a:pt x="3346" y="2604"/>
                  <a:pt x="3586" y="2785"/>
                </a:cubicBezTo>
                <a:lnTo>
                  <a:pt x="6270" y="4527"/>
                </a:lnTo>
                <a:cubicBezTo>
                  <a:pt x="6270" y="4607"/>
                  <a:pt x="6270" y="4607"/>
                  <a:pt x="6350" y="4607"/>
                </a:cubicBezTo>
                <a:lnTo>
                  <a:pt x="6670" y="6029"/>
                </a:lnTo>
                <a:cubicBezTo>
                  <a:pt x="6270" y="6790"/>
                  <a:pt x="5769" y="7371"/>
                  <a:pt x="5088" y="7952"/>
                </a:cubicBezTo>
                <a:cubicBezTo>
                  <a:pt x="4668" y="7872"/>
                  <a:pt x="4167" y="7792"/>
                  <a:pt x="3766" y="7612"/>
                </a:cubicBezTo>
                <a:lnTo>
                  <a:pt x="2424" y="5709"/>
                </a:lnTo>
                <a:cubicBezTo>
                  <a:pt x="2320" y="5539"/>
                  <a:pt x="2173" y="5446"/>
                  <a:pt x="2017" y="5446"/>
                </a:cubicBezTo>
                <a:cubicBezTo>
                  <a:pt x="1933" y="5446"/>
                  <a:pt x="1847" y="5473"/>
                  <a:pt x="1763" y="5529"/>
                </a:cubicBezTo>
                <a:cubicBezTo>
                  <a:pt x="1503" y="5709"/>
                  <a:pt x="1503" y="5949"/>
                  <a:pt x="1583" y="6210"/>
                </a:cubicBezTo>
                <a:lnTo>
                  <a:pt x="2424" y="7371"/>
                </a:lnTo>
                <a:cubicBezTo>
                  <a:pt x="1843" y="7291"/>
                  <a:pt x="1163" y="7211"/>
                  <a:pt x="582" y="7111"/>
                </a:cubicBezTo>
                <a:cubicBezTo>
                  <a:pt x="542" y="7098"/>
                  <a:pt x="502" y="7092"/>
                  <a:pt x="463" y="7092"/>
                </a:cubicBezTo>
                <a:cubicBezTo>
                  <a:pt x="261" y="7092"/>
                  <a:pt x="68" y="7251"/>
                  <a:pt x="1" y="7451"/>
                </a:cubicBezTo>
                <a:cubicBezTo>
                  <a:pt x="1" y="7712"/>
                  <a:pt x="161" y="7952"/>
                  <a:pt x="421" y="8032"/>
                </a:cubicBezTo>
                <a:cubicBezTo>
                  <a:pt x="922" y="8112"/>
                  <a:pt x="1423" y="8213"/>
                  <a:pt x="1924" y="8293"/>
                </a:cubicBezTo>
                <a:lnTo>
                  <a:pt x="582" y="8954"/>
                </a:lnTo>
                <a:cubicBezTo>
                  <a:pt x="341" y="9114"/>
                  <a:pt x="261" y="9374"/>
                  <a:pt x="341" y="9615"/>
                </a:cubicBezTo>
                <a:cubicBezTo>
                  <a:pt x="402" y="9811"/>
                  <a:pt x="553" y="9905"/>
                  <a:pt x="736" y="9905"/>
                </a:cubicBezTo>
                <a:cubicBezTo>
                  <a:pt x="795" y="9905"/>
                  <a:pt x="858" y="9895"/>
                  <a:pt x="922" y="9875"/>
                </a:cubicBezTo>
                <a:lnTo>
                  <a:pt x="1002" y="9875"/>
                </a:lnTo>
                <a:lnTo>
                  <a:pt x="3426" y="8613"/>
                </a:lnTo>
                <a:lnTo>
                  <a:pt x="3586" y="8613"/>
                </a:lnTo>
                <a:cubicBezTo>
                  <a:pt x="4087" y="8713"/>
                  <a:pt x="4507" y="8793"/>
                  <a:pt x="4928" y="8873"/>
                </a:cubicBezTo>
                <a:lnTo>
                  <a:pt x="5509" y="11377"/>
                </a:lnTo>
                <a:lnTo>
                  <a:pt x="4087" y="12879"/>
                </a:lnTo>
                <a:lnTo>
                  <a:pt x="1663" y="13120"/>
                </a:lnTo>
                <a:cubicBezTo>
                  <a:pt x="1343" y="13120"/>
                  <a:pt x="1163" y="13380"/>
                  <a:pt x="1163" y="13620"/>
                </a:cubicBezTo>
                <a:cubicBezTo>
                  <a:pt x="1249" y="13846"/>
                  <a:pt x="1381" y="14057"/>
                  <a:pt x="1637" y="14057"/>
                </a:cubicBezTo>
                <a:cubicBezTo>
                  <a:pt x="1676" y="14057"/>
                  <a:pt x="1718" y="14052"/>
                  <a:pt x="1763" y="14041"/>
                </a:cubicBezTo>
                <a:lnTo>
                  <a:pt x="3165" y="13961"/>
                </a:lnTo>
                <a:lnTo>
                  <a:pt x="1924" y="15303"/>
                </a:lnTo>
                <a:cubicBezTo>
                  <a:pt x="1763" y="15543"/>
                  <a:pt x="1763" y="15803"/>
                  <a:pt x="2004" y="16044"/>
                </a:cubicBezTo>
                <a:cubicBezTo>
                  <a:pt x="2084" y="16124"/>
                  <a:pt x="2264" y="16124"/>
                  <a:pt x="2424" y="16124"/>
                </a:cubicBezTo>
                <a:cubicBezTo>
                  <a:pt x="2504" y="16124"/>
                  <a:pt x="2585" y="16044"/>
                  <a:pt x="2665" y="15964"/>
                </a:cubicBezTo>
                <a:lnTo>
                  <a:pt x="3926" y="14542"/>
                </a:lnTo>
                <a:lnTo>
                  <a:pt x="4007" y="16224"/>
                </a:lnTo>
                <a:cubicBezTo>
                  <a:pt x="4007" y="16464"/>
                  <a:pt x="4267" y="16625"/>
                  <a:pt x="4507" y="16725"/>
                </a:cubicBezTo>
                <a:lnTo>
                  <a:pt x="4587" y="16625"/>
                </a:lnTo>
                <a:cubicBezTo>
                  <a:pt x="4848" y="16625"/>
                  <a:pt x="4928" y="16464"/>
                  <a:pt x="5008" y="16224"/>
                </a:cubicBezTo>
                <a:lnTo>
                  <a:pt x="5008" y="16044"/>
                </a:lnTo>
                <a:cubicBezTo>
                  <a:pt x="5008" y="15964"/>
                  <a:pt x="5008" y="15884"/>
                  <a:pt x="4928" y="15884"/>
                </a:cubicBezTo>
                <a:lnTo>
                  <a:pt x="4848" y="13540"/>
                </a:lnTo>
                <a:lnTo>
                  <a:pt x="4848" y="13460"/>
                </a:lnTo>
                <a:lnTo>
                  <a:pt x="6350" y="11878"/>
                </a:lnTo>
                <a:lnTo>
                  <a:pt x="8433" y="12379"/>
                </a:lnTo>
                <a:lnTo>
                  <a:pt x="9014" y="14882"/>
                </a:lnTo>
                <a:lnTo>
                  <a:pt x="7512" y="17225"/>
                </a:lnTo>
                <a:cubicBezTo>
                  <a:pt x="7351" y="17466"/>
                  <a:pt x="7432" y="17806"/>
                  <a:pt x="7672" y="17886"/>
                </a:cubicBezTo>
                <a:cubicBezTo>
                  <a:pt x="7772" y="17967"/>
                  <a:pt x="7932" y="17967"/>
                  <a:pt x="8092" y="17967"/>
                </a:cubicBezTo>
                <a:cubicBezTo>
                  <a:pt x="8173" y="17967"/>
                  <a:pt x="8273" y="17886"/>
                  <a:pt x="8353" y="17806"/>
                </a:cubicBezTo>
                <a:lnTo>
                  <a:pt x="9354" y="16124"/>
                </a:lnTo>
                <a:lnTo>
                  <a:pt x="10015" y="18627"/>
                </a:lnTo>
                <a:cubicBezTo>
                  <a:pt x="10081" y="18842"/>
                  <a:pt x="10270" y="18989"/>
                  <a:pt x="10469" y="18989"/>
                </a:cubicBezTo>
                <a:cubicBezTo>
                  <a:pt x="10511" y="18989"/>
                  <a:pt x="10554" y="18982"/>
                  <a:pt x="10596" y="18968"/>
                </a:cubicBezTo>
                <a:lnTo>
                  <a:pt x="10676" y="18968"/>
                </a:lnTo>
                <a:cubicBezTo>
                  <a:pt x="10937" y="18888"/>
                  <a:pt x="11017" y="18627"/>
                  <a:pt x="11017" y="18387"/>
                </a:cubicBezTo>
                <a:lnTo>
                  <a:pt x="10276" y="15723"/>
                </a:lnTo>
                <a:lnTo>
                  <a:pt x="12679" y="16725"/>
                </a:lnTo>
                <a:cubicBezTo>
                  <a:pt x="12779" y="16805"/>
                  <a:pt x="12859" y="16805"/>
                  <a:pt x="12939" y="16805"/>
                </a:cubicBezTo>
                <a:cubicBezTo>
                  <a:pt x="13100" y="16725"/>
                  <a:pt x="13180" y="16625"/>
                  <a:pt x="13280" y="16464"/>
                </a:cubicBezTo>
                <a:cubicBezTo>
                  <a:pt x="13360" y="16304"/>
                  <a:pt x="13280" y="15964"/>
                  <a:pt x="13020" y="15884"/>
                </a:cubicBezTo>
                <a:lnTo>
                  <a:pt x="9935" y="14542"/>
                </a:lnTo>
                <a:lnTo>
                  <a:pt x="9354" y="12218"/>
                </a:lnTo>
                <a:lnTo>
                  <a:pt x="10596" y="10376"/>
                </a:lnTo>
                <a:cubicBezTo>
                  <a:pt x="11177" y="10616"/>
                  <a:pt x="11858" y="10796"/>
                  <a:pt x="12439" y="10956"/>
                </a:cubicBezTo>
                <a:lnTo>
                  <a:pt x="13600" y="13881"/>
                </a:lnTo>
                <a:cubicBezTo>
                  <a:pt x="13745" y="14009"/>
                  <a:pt x="13927" y="14150"/>
                  <a:pt x="14077" y="14150"/>
                </a:cubicBezTo>
                <a:cubicBezTo>
                  <a:pt x="14114" y="14150"/>
                  <a:pt x="14149" y="14141"/>
                  <a:pt x="14181" y="14121"/>
                </a:cubicBezTo>
                <a:lnTo>
                  <a:pt x="14281" y="14121"/>
                </a:lnTo>
                <a:cubicBezTo>
                  <a:pt x="14522" y="14041"/>
                  <a:pt x="14602" y="13720"/>
                  <a:pt x="14522" y="13460"/>
                </a:cubicBezTo>
                <a:lnTo>
                  <a:pt x="13600" y="11457"/>
                </a:lnTo>
                <a:lnTo>
                  <a:pt x="13600" y="11457"/>
                </a:lnTo>
                <a:cubicBezTo>
                  <a:pt x="14281" y="11617"/>
                  <a:pt x="14862" y="11878"/>
                  <a:pt x="15523" y="12118"/>
                </a:cubicBezTo>
                <a:lnTo>
                  <a:pt x="15783" y="12118"/>
                </a:lnTo>
                <a:cubicBezTo>
                  <a:pt x="15944" y="12118"/>
                  <a:pt x="16104" y="11958"/>
                  <a:pt x="16104" y="11878"/>
                </a:cubicBezTo>
                <a:cubicBezTo>
                  <a:pt x="16184" y="11617"/>
                  <a:pt x="16104" y="11297"/>
                  <a:pt x="15864" y="11217"/>
                </a:cubicBezTo>
                <a:cubicBezTo>
                  <a:pt x="15283" y="10956"/>
                  <a:pt x="14602" y="10796"/>
                  <a:pt x="13941" y="10536"/>
                </a:cubicBezTo>
                <a:lnTo>
                  <a:pt x="16024" y="9795"/>
                </a:lnTo>
                <a:cubicBezTo>
                  <a:pt x="16284" y="9715"/>
                  <a:pt x="16444" y="9374"/>
                  <a:pt x="16364" y="9114"/>
                </a:cubicBezTo>
                <a:cubicBezTo>
                  <a:pt x="16304" y="8934"/>
                  <a:pt x="16098" y="8843"/>
                  <a:pt x="15888" y="8843"/>
                </a:cubicBezTo>
                <a:cubicBezTo>
                  <a:pt x="15819" y="8843"/>
                  <a:pt x="15748" y="8853"/>
                  <a:pt x="15683" y="8873"/>
                </a:cubicBezTo>
                <a:lnTo>
                  <a:pt x="12519" y="10035"/>
                </a:lnTo>
                <a:cubicBezTo>
                  <a:pt x="12018" y="9875"/>
                  <a:pt x="11437" y="9615"/>
                  <a:pt x="10856" y="9454"/>
                </a:cubicBezTo>
                <a:lnTo>
                  <a:pt x="10356" y="7291"/>
                </a:lnTo>
                <a:lnTo>
                  <a:pt x="11517" y="6029"/>
                </a:lnTo>
                <a:lnTo>
                  <a:pt x="14442" y="6210"/>
                </a:lnTo>
                <a:lnTo>
                  <a:pt x="14602" y="6210"/>
                </a:lnTo>
                <a:cubicBezTo>
                  <a:pt x="14862" y="6210"/>
                  <a:pt x="14942" y="6029"/>
                  <a:pt x="15022" y="5789"/>
                </a:cubicBezTo>
                <a:cubicBezTo>
                  <a:pt x="15022" y="5529"/>
                  <a:pt x="14782" y="5288"/>
                  <a:pt x="14522" y="5288"/>
                </a:cubicBezTo>
                <a:lnTo>
                  <a:pt x="12359" y="5108"/>
                </a:lnTo>
                <a:lnTo>
                  <a:pt x="13861" y="3366"/>
                </a:lnTo>
                <a:cubicBezTo>
                  <a:pt x="14021" y="3205"/>
                  <a:pt x="14021" y="2865"/>
                  <a:pt x="13861" y="2705"/>
                </a:cubicBezTo>
                <a:cubicBezTo>
                  <a:pt x="13742" y="2623"/>
                  <a:pt x="13628" y="2578"/>
                  <a:pt x="13522" y="2578"/>
                </a:cubicBezTo>
                <a:cubicBezTo>
                  <a:pt x="13394" y="2578"/>
                  <a:pt x="13278" y="2643"/>
                  <a:pt x="13180" y="2785"/>
                </a:cubicBezTo>
                <a:lnTo>
                  <a:pt x="11678" y="4447"/>
                </a:lnTo>
                <a:cubicBezTo>
                  <a:pt x="11678" y="3706"/>
                  <a:pt x="11517" y="3025"/>
                  <a:pt x="11357" y="2364"/>
                </a:cubicBezTo>
                <a:cubicBezTo>
                  <a:pt x="11357" y="2104"/>
                  <a:pt x="11097" y="1944"/>
                  <a:pt x="10856" y="1944"/>
                </a:cubicBezTo>
                <a:cubicBezTo>
                  <a:pt x="10596" y="2024"/>
                  <a:pt x="10436" y="2284"/>
                  <a:pt x="10436" y="2524"/>
                </a:cubicBezTo>
                <a:cubicBezTo>
                  <a:pt x="10676" y="3526"/>
                  <a:pt x="10776" y="4447"/>
                  <a:pt x="10676" y="5449"/>
                </a:cubicBezTo>
                <a:lnTo>
                  <a:pt x="10676" y="5529"/>
                </a:lnTo>
                <a:lnTo>
                  <a:pt x="9595" y="6710"/>
                </a:lnTo>
                <a:cubicBezTo>
                  <a:pt x="8934" y="6450"/>
                  <a:pt x="8273" y="6210"/>
                  <a:pt x="7672" y="5949"/>
                </a:cubicBezTo>
                <a:lnTo>
                  <a:pt x="7271" y="4367"/>
                </a:lnTo>
                <a:lnTo>
                  <a:pt x="8433" y="1202"/>
                </a:lnTo>
                <a:cubicBezTo>
                  <a:pt x="8513" y="942"/>
                  <a:pt x="8353" y="702"/>
                  <a:pt x="8092" y="602"/>
                </a:cubicBezTo>
                <a:cubicBezTo>
                  <a:pt x="8033" y="582"/>
                  <a:pt x="7973" y="572"/>
                  <a:pt x="7914" y="572"/>
                </a:cubicBezTo>
                <a:cubicBezTo>
                  <a:pt x="7735" y="572"/>
                  <a:pt x="7572" y="666"/>
                  <a:pt x="7512" y="862"/>
                </a:cubicBezTo>
                <a:lnTo>
                  <a:pt x="6851" y="2785"/>
                </a:lnTo>
                <a:lnTo>
                  <a:pt x="6170" y="361"/>
                </a:lnTo>
                <a:cubicBezTo>
                  <a:pt x="6104" y="147"/>
                  <a:pt x="5929" y="0"/>
                  <a:pt x="5723"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762" name="Google Shape;3762;p44"/>
          <p:cNvGrpSpPr/>
          <p:nvPr/>
        </p:nvGrpSpPr>
        <p:grpSpPr>
          <a:xfrm>
            <a:off x="163350" y="1308783"/>
            <a:ext cx="5642305" cy="4163166"/>
            <a:chOff x="163347" y="1308783"/>
            <a:chExt cx="5642305" cy="4163166"/>
          </a:xfrm>
        </p:grpSpPr>
        <p:grpSp>
          <p:nvGrpSpPr>
            <p:cNvPr id="3763" name="Google Shape;3763;p44"/>
            <p:cNvGrpSpPr/>
            <p:nvPr/>
          </p:nvGrpSpPr>
          <p:grpSpPr>
            <a:xfrm>
              <a:off x="3677838" y="3939005"/>
              <a:ext cx="1405184" cy="1486786"/>
              <a:chOff x="7645938" y="3933167"/>
              <a:chExt cx="1405184" cy="1486786"/>
            </a:xfrm>
          </p:grpSpPr>
          <p:sp>
            <p:nvSpPr>
              <p:cNvPr id="3764" name="Google Shape;3764;p44"/>
              <p:cNvSpPr/>
              <p:nvPr/>
            </p:nvSpPr>
            <p:spPr>
              <a:xfrm>
                <a:off x="7645938" y="3933167"/>
                <a:ext cx="1405184" cy="1486786"/>
              </a:xfrm>
              <a:custGeom>
                <a:avLst/>
                <a:gdLst/>
                <a:ahLst/>
                <a:cxnLst/>
                <a:rect l="l" t="t" r="r" b="b"/>
                <a:pathLst>
                  <a:path w="48991" h="51836" extrusionOk="0">
                    <a:moveTo>
                      <a:pt x="39137" y="1"/>
                    </a:moveTo>
                    <a:cubicBezTo>
                      <a:pt x="39137" y="1"/>
                      <a:pt x="12338" y="2344"/>
                      <a:pt x="1" y="7772"/>
                    </a:cubicBezTo>
                    <a:cubicBezTo>
                      <a:pt x="1" y="7772"/>
                      <a:pt x="3666" y="37234"/>
                      <a:pt x="8753" y="51835"/>
                    </a:cubicBezTo>
                    <a:cubicBezTo>
                      <a:pt x="8753" y="51835"/>
                      <a:pt x="44304" y="46988"/>
                      <a:pt x="48991" y="43063"/>
                    </a:cubicBezTo>
                    <a:cubicBezTo>
                      <a:pt x="48991" y="43063"/>
                      <a:pt x="43643" y="7852"/>
                      <a:pt x="3913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5" name="Google Shape;3765;p44"/>
              <p:cNvSpPr/>
              <p:nvPr/>
            </p:nvSpPr>
            <p:spPr>
              <a:xfrm>
                <a:off x="7732103" y="4385876"/>
                <a:ext cx="16693" cy="71850"/>
              </a:xfrm>
              <a:custGeom>
                <a:avLst/>
                <a:gdLst/>
                <a:ahLst/>
                <a:cxnLst/>
                <a:rect l="l" t="t" r="r" b="b"/>
                <a:pathLst>
                  <a:path w="582" h="2505" extrusionOk="0">
                    <a:moveTo>
                      <a:pt x="81" y="0"/>
                    </a:moveTo>
                    <a:cubicBezTo>
                      <a:pt x="1" y="81"/>
                      <a:pt x="1" y="161"/>
                      <a:pt x="1" y="241"/>
                    </a:cubicBezTo>
                    <a:lnTo>
                      <a:pt x="241" y="2424"/>
                    </a:lnTo>
                    <a:cubicBezTo>
                      <a:pt x="241" y="2504"/>
                      <a:pt x="321" y="2504"/>
                      <a:pt x="422" y="2504"/>
                    </a:cubicBezTo>
                    <a:lnTo>
                      <a:pt x="502" y="2504"/>
                    </a:lnTo>
                    <a:cubicBezTo>
                      <a:pt x="582" y="2504"/>
                      <a:pt x="582" y="2424"/>
                      <a:pt x="582" y="2344"/>
                    </a:cubicBezTo>
                    <a:lnTo>
                      <a:pt x="321" y="161"/>
                    </a:lnTo>
                    <a:cubicBezTo>
                      <a:pt x="241" y="81"/>
                      <a:pt x="24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6" name="Google Shape;3766;p44"/>
              <p:cNvSpPr/>
              <p:nvPr/>
            </p:nvSpPr>
            <p:spPr>
              <a:xfrm>
                <a:off x="7758549" y="4526253"/>
                <a:ext cx="45404" cy="216409"/>
              </a:xfrm>
              <a:custGeom>
                <a:avLst/>
                <a:gdLst/>
                <a:ahLst/>
                <a:cxnLst/>
                <a:rect l="l" t="t" r="r" b="b"/>
                <a:pathLst>
                  <a:path w="1583" h="7545" extrusionOk="0">
                    <a:moveTo>
                      <a:pt x="229" y="0"/>
                    </a:moveTo>
                    <a:cubicBezTo>
                      <a:pt x="207" y="0"/>
                      <a:pt x="184" y="10"/>
                      <a:pt x="160" y="34"/>
                    </a:cubicBezTo>
                    <a:cubicBezTo>
                      <a:pt x="0" y="34"/>
                      <a:pt x="0" y="114"/>
                      <a:pt x="0" y="194"/>
                    </a:cubicBezTo>
                    <a:lnTo>
                      <a:pt x="1242" y="7364"/>
                    </a:lnTo>
                    <a:cubicBezTo>
                      <a:pt x="1242" y="7464"/>
                      <a:pt x="1322" y="7544"/>
                      <a:pt x="1402" y="7544"/>
                    </a:cubicBezTo>
                    <a:cubicBezTo>
                      <a:pt x="1502" y="7544"/>
                      <a:pt x="1583" y="7464"/>
                      <a:pt x="1583" y="7364"/>
                    </a:cubicBezTo>
                    <a:lnTo>
                      <a:pt x="321" y="114"/>
                    </a:lnTo>
                    <a:cubicBezTo>
                      <a:pt x="321" y="57"/>
                      <a:pt x="281" y="0"/>
                      <a:pt x="2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7" name="Google Shape;3767;p44"/>
              <p:cNvSpPr/>
              <p:nvPr/>
            </p:nvSpPr>
            <p:spPr>
              <a:xfrm>
                <a:off x="7816001" y="4823641"/>
                <a:ext cx="21282" cy="81602"/>
              </a:xfrm>
              <a:custGeom>
                <a:avLst/>
                <a:gdLst/>
                <a:ahLst/>
                <a:cxnLst/>
                <a:rect l="l" t="t" r="r" b="b"/>
                <a:pathLst>
                  <a:path w="742" h="2845" extrusionOk="0">
                    <a:moveTo>
                      <a:pt x="160" y="0"/>
                    </a:moveTo>
                    <a:cubicBezTo>
                      <a:pt x="80" y="0"/>
                      <a:pt x="0" y="101"/>
                      <a:pt x="80" y="181"/>
                    </a:cubicBezTo>
                    <a:lnTo>
                      <a:pt x="401" y="2684"/>
                    </a:lnTo>
                    <a:cubicBezTo>
                      <a:pt x="401" y="2764"/>
                      <a:pt x="501" y="2844"/>
                      <a:pt x="581" y="2844"/>
                    </a:cubicBezTo>
                    <a:cubicBezTo>
                      <a:pt x="661" y="2764"/>
                      <a:pt x="741" y="2684"/>
                      <a:pt x="741" y="2604"/>
                    </a:cubicBezTo>
                    <a:lnTo>
                      <a:pt x="321" y="181"/>
                    </a:lnTo>
                    <a:cubicBezTo>
                      <a:pt x="321" y="101"/>
                      <a:pt x="240"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8" name="Google Shape;3768;p44"/>
              <p:cNvSpPr/>
              <p:nvPr/>
            </p:nvSpPr>
            <p:spPr>
              <a:xfrm>
                <a:off x="7851597" y="4960375"/>
                <a:ext cx="31063" cy="142294"/>
              </a:xfrm>
              <a:custGeom>
                <a:avLst/>
                <a:gdLst/>
                <a:ahLst/>
                <a:cxnLst/>
                <a:rect l="l" t="t" r="r" b="b"/>
                <a:pathLst>
                  <a:path w="1083" h="4961" extrusionOk="0">
                    <a:moveTo>
                      <a:pt x="81" y="0"/>
                    </a:moveTo>
                    <a:cubicBezTo>
                      <a:pt x="1" y="0"/>
                      <a:pt x="1" y="80"/>
                      <a:pt x="1" y="160"/>
                    </a:cubicBezTo>
                    <a:lnTo>
                      <a:pt x="762" y="4847"/>
                    </a:lnTo>
                    <a:cubicBezTo>
                      <a:pt x="762" y="4904"/>
                      <a:pt x="802" y="4960"/>
                      <a:pt x="854" y="4960"/>
                    </a:cubicBezTo>
                    <a:cubicBezTo>
                      <a:pt x="875" y="4960"/>
                      <a:pt x="899" y="4951"/>
                      <a:pt x="922" y="4927"/>
                    </a:cubicBezTo>
                    <a:cubicBezTo>
                      <a:pt x="1002" y="4927"/>
                      <a:pt x="1082" y="4847"/>
                      <a:pt x="1082" y="4747"/>
                    </a:cubicBezTo>
                    <a:lnTo>
                      <a:pt x="341" y="160"/>
                    </a:lnTo>
                    <a:cubicBezTo>
                      <a:pt x="261" y="80"/>
                      <a:pt x="16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9" name="Google Shape;3769;p44"/>
              <p:cNvSpPr/>
              <p:nvPr/>
            </p:nvSpPr>
            <p:spPr>
              <a:xfrm>
                <a:off x="7892385" y="5185568"/>
                <a:ext cx="28769" cy="90780"/>
              </a:xfrm>
              <a:custGeom>
                <a:avLst/>
                <a:gdLst/>
                <a:ahLst/>
                <a:cxnLst/>
                <a:rect l="l" t="t" r="r" b="b"/>
                <a:pathLst>
                  <a:path w="1003" h="3165" extrusionOk="0">
                    <a:moveTo>
                      <a:pt x="161" y="0"/>
                    </a:moveTo>
                    <a:cubicBezTo>
                      <a:pt x="81" y="81"/>
                      <a:pt x="1" y="161"/>
                      <a:pt x="81" y="241"/>
                    </a:cubicBezTo>
                    <a:lnTo>
                      <a:pt x="662" y="3085"/>
                    </a:lnTo>
                    <a:cubicBezTo>
                      <a:pt x="662" y="3165"/>
                      <a:pt x="742" y="3165"/>
                      <a:pt x="842" y="3165"/>
                    </a:cubicBezTo>
                    <a:cubicBezTo>
                      <a:pt x="1002" y="3165"/>
                      <a:pt x="1002" y="3085"/>
                      <a:pt x="1002" y="3005"/>
                    </a:cubicBezTo>
                    <a:lnTo>
                      <a:pt x="341" y="161"/>
                    </a:lnTo>
                    <a:cubicBezTo>
                      <a:pt x="341" y="81"/>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0" name="Google Shape;3770;p44"/>
              <p:cNvSpPr/>
              <p:nvPr/>
            </p:nvSpPr>
            <p:spPr>
              <a:xfrm>
                <a:off x="7751062" y="4158389"/>
                <a:ext cx="71850" cy="333577"/>
              </a:xfrm>
              <a:custGeom>
                <a:avLst/>
                <a:gdLst/>
                <a:ahLst/>
                <a:cxnLst/>
                <a:rect l="l" t="t" r="r" b="b"/>
                <a:pathLst>
                  <a:path w="2505" h="11630" extrusionOk="0">
                    <a:moveTo>
                      <a:pt x="161" y="0"/>
                    </a:moveTo>
                    <a:cubicBezTo>
                      <a:pt x="81" y="80"/>
                      <a:pt x="1" y="160"/>
                      <a:pt x="1" y="260"/>
                    </a:cubicBezTo>
                    <a:lnTo>
                      <a:pt x="2164" y="11517"/>
                    </a:lnTo>
                    <a:cubicBezTo>
                      <a:pt x="2164" y="11573"/>
                      <a:pt x="2214" y="11630"/>
                      <a:pt x="2272" y="11630"/>
                    </a:cubicBezTo>
                    <a:cubicBezTo>
                      <a:pt x="2296" y="11630"/>
                      <a:pt x="2321" y="11620"/>
                      <a:pt x="2344" y="11597"/>
                    </a:cubicBezTo>
                    <a:cubicBezTo>
                      <a:pt x="2424" y="11597"/>
                      <a:pt x="2504" y="11517"/>
                      <a:pt x="2504" y="11436"/>
                    </a:cubicBezTo>
                    <a:lnTo>
                      <a:pt x="341" y="160"/>
                    </a:lnTo>
                    <a:cubicBezTo>
                      <a:pt x="341" y="80"/>
                      <a:pt x="26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1" name="Google Shape;3771;p44"/>
              <p:cNvSpPr/>
              <p:nvPr/>
            </p:nvSpPr>
            <p:spPr>
              <a:xfrm>
                <a:off x="7820591" y="4569335"/>
                <a:ext cx="55185" cy="236315"/>
              </a:xfrm>
              <a:custGeom>
                <a:avLst/>
                <a:gdLst/>
                <a:ahLst/>
                <a:cxnLst/>
                <a:rect l="l" t="t" r="r" b="b"/>
                <a:pathLst>
                  <a:path w="1924" h="8239" extrusionOk="0">
                    <a:moveTo>
                      <a:pt x="233" y="1"/>
                    </a:moveTo>
                    <a:cubicBezTo>
                      <a:pt x="209" y="1"/>
                      <a:pt x="184" y="10"/>
                      <a:pt x="161" y="34"/>
                    </a:cubicBezTo>
                    <a:cubicBezTo>
                      <a:pt x="0" y="34"/>
                      <a:pt x="0" y="114"/>
                      <a:pt x="0" y="194"/>
                    </a:cubicBezTo>
                    <a:lnTo>
                      <a:pt x="1583" y="8125"/>
                    </a:lnTo>
                    <a:cubicBezTo>
                      <a:pt x="1583" y="8182"/>
                      <a:pt x="1623" y="8239"/>
                      <a:pt x="1674" y="8239"/>
                    </a:cubicBezTo>
                    <a:cubicBezTo>
                      <a:pt x="1696" y="8239"/>
                      <a:pt x="1719" y="8229"/>
                      <a:pt x="1743" y="8205"/>
                    </a:cubicBezTo>
                    <a:cubicBezTo>
                      <a:pt x="1843" y="8205"/>
                      <a:pt x="1923" y="8125"/>
                      <a:pt x="1923" y="8045"/>
                    </a:cubicBezTo>
                    <a:lnTo>
                      <a:pt x="341" y="114"/>
                    </a:lnTo>
                    <a:cubicBezTo>
                      <a:pt x="341" y="57"/>
                      <a:pt x="291" y="1"/>
                      <a:pt x="2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2" name="Google Shape;3772;p44"/>
              <p:cNvSpPr/>
              <p:nvPr/>
            </p:nvSpPr>
            <p:spPr>
              <a:xfrm>
                <a:off x="7880338" y="4876505"/>
                <a:ext cx="31034" cy="98238"/>
              </a:xfrm>
              <a:custGeom>
                <a:avLst/>
                <a:gdLst/>
                <a:ahLst/>
                <a:cxnLst/>
                <a:rect l="l" t="t" r="r" b="b"/>
                <a:pathLst>
                  <a:path w="1082" h="3425" extrusionOk="0">
                    <a:moveTo>
                      <a:pt x="161" y="0"/>
                    </a:moveTo>
                    <a:cubicBezTo>
                      <a:pt x="80" y="0"/>
                      <a:pt x="0" y="80"/>
                      <a:pt x="0" y="160"/>
                    </a:cubicBezTo>
                    <a:lnTo>
                      <a:pt x="761" y="3265"/>
                    </a:lnTo>
                    <a:cubicBezTo>
                      <a:pt x="761" y="3345"/>
                      <a:pt x="842" y="3425"/>
                      <a:pt x="922" y="3425"/>
                    </a:cubicBezTo>
                    <a:cubicBezTo>
                      <a:pt x="1002" y="3345"/>
                      <a:pt x="1082" y="3265"/>
                      <a:pt x="1082" y="3165"/>
                    </a:cubicBezTo>
                    <a:lnTo>
                      <a:pt x="341" y="80"/>
                    </a:lnTo>
                    <a:cubicBezTo>
                      <a:pt x="341" y="0"/>
                      <a:pt x="26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3" name="Google Shape;3773;p44"/>
              <p:cNvSpPr/>
              <p:nvPr/>
            </p:nvSpPr>
            <p:spPr>
              <a:xfrm>
                <a:off x="7921126" y="5063205"/>
                <a:ext cx="62069" cy="239585"/>
              </a:xfrm>
              <a:custGeom>
                <a:avLst/>
                <a:gdLst/>
                <a:ahLst/>
                <a:cxnLst/>
                <a:rect l="l" t="t" r="r" b="b"/>
                <a:pathLst>
                  <a:path w="2164" h="8353" extrusionOk="0">
                    <a:moveTo>
                      <a:pt x="161" y="0"/>
                    </a:moveTo>
                    <a:cubicBezTo>
                      <a:pt x="80" y="0"/>
                      <a:pt x="0" y="80"/>
                      <a:pt x="0" y="161"/>
                    </a:cubicBezTo>
                    <a:lnTo>
                      <a:pt x="1843" y="8172"/>
                    </a:lnTo>
                    <a:cubicBezTo>
                      <a:pt x="1923" y="8272"/>
                      <a:pt x="2003" y="8352"/>
                      <a:pt x="2083" y="8352"/>
                    </a:cubicBezTo>
                    <a:cubicBezTo>
                      <a:pt x="2163" y="8352"/>
                      <a:pt x="2163" y="8272"/>
                      <a:pt x="2163" y="8172"/>
                    </a:cubicBezTo>
                    <a:lnTo>
                      <a:pt x="341" y="80"/>
                    </a:lnTo>
                    <a:cubicBezTo>
                      <a:pt x="34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4" name="Google Shape;3774;p44"/>
              <p:cNvSpPr/>
              <p:nvPr/>
            </p:nvSpPr>
            <p:spPr>
              <a:xfrm>
                <a:off x="7803926" y="4122764"/>
                <a:ext cx="37947" cy="112034"/>
              </a:xfrm>
              <a:custGeom>
                <a:avLst/>
                <a:gdLst/>
                <a:ahLst/>
                <a:cxnLst/>
                <a:rect l="l" t="t" r="r" b="b"/>
                <a:pathLst>
                  <a:path w="1323" h="3906" extrusionOk="0">
                    <a:moveTo>
                      <a:pt x="161" y="0"/>
                    </a:moveTo>
                    <a:cubicBezTo>
                      <a:pt x="81" y="0"/>
                      <a:pt x="1" y="80"/>
                      <a:pt x="81" y="241"/>
                    </a:cubicBezTo>
                    <a:lnTo>
                      <a:pt x="1002" y="3826"/>
                    </a:lnTo>
                    <a:cubicBezTo>
                      <a:pt x="1002" y="3906"/>
                      <a:pt x="1082" y="3906"/>
                      <a:pt x="1162" y="3906"/>
                    </a:cubicBezTo>
                    <a:cubicBezTo>
                      <a:pt x="1242" y="3906"/>
                      <a:pt x="1322" y="3826"/>
                      <a:pt x="1242" y="3746"/>
                    </a:cubicBezTo>
                    <a:lnTo>
                      <a:pt x="321" y="161"/>
                    </a:lnTo>
                    <a:cubicBezTo>
                      <a:pt x="321" y="8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5" name="Google Shape;3775;p44"/>
              <p:cNvSpPr/>
              <p:nvPr/>
            </p:nvSpPr>
            <p:spPr>
              <a:xfrm>
                <a:off x="7834961" y="4261218"/>
                <a:ext cx="102855" cy="421690"/>
              </a:xfrm>
              <a:custGeom>
                <a:avLst/>
                <a:gdLst/>
                <a:ahLst/>
                <a:cxnLst/>
                <a:rect l="l" t="t" r="r" b="b"/>
                <a:pathLst>
                  <a:path w="3586" h="14702" extrusionOk="0">
                    <a:moveTo>
                      <a:pt x="160" y="0"/>
                    </a:moveTo>
                    <a:cubicBezTo>
                      <a:pt x="80" y="0"/>
                      <a:pt x="0" y="80"/>
                      <a:pt x="0" y="180"/>
                    </a:cubicBezTo>
                    <a:lnTo>
                      <a:pt x="3245" y="14521"/>
                    </a:lnTo>
                    <a:cubicBezTo>
                      <a:pt x="3345" y="14601"/>
                      <a:pt x="3425" y="14701"/>
                      <a:pt x="3505" y="14701"/>
                    </a:cubicBezTo>
                    <a:cubicBezTo>
                      <a:pt x="3585" y="14701"/>
                      <a:pt x="3585" y="14521"/>
                      <a:pt x="3585" y="14441"/>
                    </a:cubicBezTo>
                    <a:lnTo>
                      <a:pt x="341" y="80"/>
                    </a:lnTo>
                    <a:cubicBezTo>
                      <a:pt x="341" y="0"/>
                      <a:pt x="240"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6" name="Google Shape;3776;p44"/>
              <p:cNvSpPr/>
              <p:nvPr/>
            </p:nvSpPr>
            <p:spPr>
              <a:xfrm>
                <a:off x="7930878" y="4751818"/>
                <a:ext cx="40242" cy="153423"/>
              </a:xfrm>
              <a:custGeom>
                <a:avLst/>
                <a:gdLst/>
                <a:ahLst/>
                <a:cxnLst/>
                <a:rect l="l" t="t" r="r" b="b"/>
                <a:pathLst>
                  <a:path w="1403" h="5349" extrusionOk="0">
                    <a:moveTo>
                      <a:pt x="161" y="1"/>
                    </a:moveTo>
                    <a:cubicBezTo>
                      <a:pt x="81" y="101"/>
                      <a:pt x="1" y="181"/>
                      <a:pt x="1" y="261"/>
                    </a:cubicBezTo>
                    <a:lnTo>
                      <a:pt x="1082" y="5188"/>
                    </a:lnTo>
                    <a:cubicBezTo>
                      <a:pt x="1082" y="5268"/>
                      <a:pt x="1163" y="5348"/>
                      <a:pt x="1243" y="5348"/>
                    </a:cubicBezTo>
                    <a:cubicBezTo>
                      <a:pt x="1403" y="5348"/>
                      <a:pt x="1403" y="5268"/>
                      <a:pt x="1403" y="5188"/>
                    </a:cubicBezTo>
                    <a:lnTo>
                      <a:pt x="321" y="181"/>
                    </a:lnTo>
                    <a:cubicBezTo>
                      <a:pt x="321" y="10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7" name="Google Shape;3777;p44"/>
              <p:cNvSpPr/>
              <p:nvPr/>
            </p:nvSpPr>
            <p:spPr>
              <a:xfrm>
                <a:off x="7976284" y="5010341"/>
                <a:ext cx="33329" cy="125658"/>
              </a:xfrm>
              <a:custGeom>
                <a:avLst/>
                <a:gdLst/>
                <a:ahLst/>
                <a:cxnLst/>
                <a:rect l="l" t="t" r="r" b="b"/>
                <a:pathLst>
                  <a:path w="1162" h="4381" extrusionOk="0">
                    <a:moveTo>
                      <a:pt x="80" y="1"/>
                    </a:moveTo>
                    <a:cubicBezTo>
                      <a:pt x="0" y="101"/>
                      <a:pt x="0" y="181"/>
                      <a:pt x="0" y="261"/>
                    </a:cubicBezTo>
                    <a:lnTo>
                      <a:pt x="821" y="4267"/>
                    </a:lnTo>
                    <a:cubicBezTo>
                      <a:pt x="821" y="4323"/>
                      <a:pt x="871" y="4380"/>
                      <a:pt x="957" y="4380"/>
                    </a:cubicBezTo>
                    <a:cubicBezTo>
                      <a:pt x="993" y="4380"/>
                      <a:pt x="1035" y="4370"/>
                      <a:pt x="1082" y="4347"/>
                    </a:cubicBezTo>
                    <a:cubicBezTo>
                      <a:pt x="1162" y="4347"/>
                      <a:pt x="1162" y="4267"/>
                      <a:pt x="1162" y="4187"/>
                    </a:cubicBezTo>
                    <a:lnTo>
                      <a:pt x="321" y="181"/>
                    </a:lnTo>
                    <a:cubicBezTo>
                      <a:pt x="240" y="101"/>
                      <a:pt x="160" y="1"/>
                      <a:pt x="8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8" name="Google Shape;3778;p44"/>
              <p:cNvSpPr/>
              <p:nvPr/>
            </p:nvSpPr>
            <p:spPr>
              <a:xfrm>
                <a:off x="8011880" y="5214280"/>
                <a:ext cx="36226" cy="143671"/>
              </a:xfrm>
              <a:custGeom>
                <a:avLst/>
                <a:gdLst/>
                <a:ahLst/>
                <a:cxnLst/>
                <a:rect l="l" t="t" r="r" b="b"/>
                <a:pathLst>
                  <a:path w="1263" h="5009" extrusionOk="0">
                    <a:moveTo>
                      <a:pt x="181" y="1"/>
                    </a:moveTo>
                    <a:cubicBezTo>
                      <a:pt x="81" y="81"/>
                      <a:pt x="1" y="81"/>
                      <a:pt x="1" y="241"/>
                    </a:cubicBezTo>
                    <a:lnTo>
                      <a:pt x="922" y="4908"/>
                    </a:lnTo>
                    <a:cubicBezTo>
                      <a:pt x="922" y="5008"/>
                      <a:pt x="1002" y="5008"/>
                      <a:pt x="1082" y="5008"/>
                    </a:cubicBezTo>
                    <a:cubicBezTo>
                      <a:pt x="1183" y="5008"/>
                      <a:pt x="1263" y="4908"/>
                      <a:pt x="1263" y="4828"/>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9" name="Google Shape;3779;p44"/>
              <p:cNvSpPr/>
              <p:nvPr/>
            </p:nvSpPr>
            <p:spPr>
              <a:xfrm>
                <a:off x="7902166" y="4122764"/>
                <a:ext cx="37947" cy="162601"/>
              </a:xfrm>
              <a:custGeom>
                <a:avLst/>
                <a:gdLst/>
                <a:ahLst/>
                <a:cxnLst/>
                <a:rect l="l" t="t" r="r" b="b"/>
                <a:pathLst>
                  <a:path w="1323" h="5669" extrusionOk="0">
                    <a:moveTo>
                      <a:pt x="161" y="0"/>
                    </a:moveTo>
                    <a:cubicBezTo>
                      <a:pt x="81" y="0"/>
                      <a:pt x="0" y="80"/>
                      <a:pt x="0" y="161"/>
                    </a:cubicBezTo>
                    <a:cubicBezTo>
                      <a:pt x="0" y="2003"/>
                      <a:pt x="321" y="3826"/>
                      <a:pt x="1002" y="5508"/>
                    </a:cubicBezTo>
                    <a:cubicBezTo>
                      <a:pt x="1002" y="5588"/>
                      <a:pt x="1082" y="5668"/>
                      <a:pt x="1162" y="5668"/>
                    </a:cubicBezTo>
                    <a:cubicBezTo>
                      <a:pt x="1242" y="5588"/>
                      <a:pt x="1322" y="5508"/>
                      <a:pt x="1242" y="5408"/>
                    </a:cubicBezTo>
                    <a:cubicBezTo>
                      <a:pt x="661" y="3746"/>
                      <a:pt x="321" y="1903"/>
                      <a:pt x="321" y="161"/>
                    </a:cubicBezTo>
                    <a:cubicBezTo>
                      <a:pt x="321" y="8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0" name="Google Shape;3780;p44"/>
              <p:cNvSpPr/>
              <p:nvPr/>
            </p:nvSpPr>
            <p:spPr>
              <a:xfrm>
                <a:off x="7949838" y="4376095"/>
                <a:ext cx="47728" cy="202068"/>
              </a:xfrm>
              <a:custGeom>
                <a:avLst/>
                <a:gdLst/>
                <a:ahLst/>
                <a:cxnLst/>
                <a:rect l="l" t="t" r="r" b="b"/>
                <a:pathLst>
                  <a:path w="1664" h="7045" extrusionOk="0">
                    <a:moveTo>
                      <a:pt x="81" y="1"/>
                    </a:moveTo>
                    <a:cubicBezTo>
                      <a:pt x="1" y="1"/>
                      <a:pt x="1" y="81"/>
                      <a:pt x="1" y="181"/>
                    </a:cubicBezTo>
                    <a:lnTo>
                      <a:pt x="1343" y="6931"/>
                    </a:lnTo>
                    <a:cubicBezTo>
                      <a:pt x="1343" y="6988"/>
                      <a:pt x="1383" y="7044"/>
                      <a:pt x="1435" y="7044"/>
                    </a:cubicBezTo>
                    <a:cubicBezTo>
                      <a:pt x="1456" y="7044"/>
                      <a:pt x="1479" y="7034"/>
                      <a:pt x="1503" y="7011"/>
                    </a:cubicBezTo>
                    <a:cubicBezTo>
                      <a:pt x="1583" y="7011"/>
                      <a:pt x="1663" y="6931"/>
                      <a:pt x="1663" y="6851"/>
                    </a:cubicBezTo>
                    <a:lnTo>
                      <a:pt x="341" y="81"/>
                    </a:lnTo>
                    <a:cubicBezTo>
                      <a:pt x="241" y="1"/>
                      <a:pt x="16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1" name="Google Shape;3781;p44"/>
              <p:cNvSpPr/>
              <p:nvPr/>
            </p:nvSpPr>
            <p:spPr>
              <a:xfrm>
                <a:off x="8002701" y="4668522"/>
                <a:ext cx="40242" cy="229833"/>
              </a:xfrm>
              <a:custGeom>
                <a:avLst/>
                <a:gdLst/>
                <a:ahLst/>
                <a:cxnLst/>
                <a:rect l="l" t="t" r="r" b="b"/>
                <a:pathLst>
                  <a:path w="1403" h="8013" extrusionOk="0">
                    <a:moveTo>
                      <a:pt x="161" y="1"/>
                    </a:moveTo>
                    <a:cubicBezTo>
                      <a:pt x="81" y="1"/>
                      <a:pt x="0" y="81"/>
                      <a:pt x="0" y="161"/>
                    </a:cubicBezTo>
                    <a:lnTo>
                      <a:pt x="1082" y="7832"/>
                    </a:lnTo>
                    <a:cubicBezTo>
                      <a:pt x="1082" y="7912"/>
                      <a:pt x="1162" y="8012"/>
                      <a:pt x="1242" y="8012"/>
                    </a:cubicBezTo>
                    <a:cubicBezTo>
                      <a:pt x="1322" y="8012"/>
                      <a:pt x="1402" y="7912"/>
                      <a:pt x="1402" y="7832"/>
                    </a:cubicBezTo>
                    <a:lnTo>
                      <a:pt x="321" y="81"/>
                    </a:lnTo>
                    <a:cubicBezTo>
                      <a:pt x="321" y="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2" name="Google Shape;3782;p44"/>
              <p:cNvSpPr/>
              <p:nvPr/>
            </p:nvSpPr>
            <p:spPr>
              <a:xfrm>
                <a:off x="8050373" y="4974717"/>
                <a:ext cx="35652" cy="139999"/>
              </a:xfrm>
              <a:custGeom>
                <a:avLst/>
                <a:gdLst/>
                <a:ahLst/>
                <a:cxnLst/>
                <a:rect l="l" t="t" r="r" b="b"/>
                <a:pathLst>
                  <a:path w="1243" h="4881" extrusionOk="0">
                    <a:moveTo>
                      <a:pt x="81" y="1"/>
                    </a:moveTo>
                    <a:cubicBezTo>
                      <a:pt x="1" y="81"/>
                      <a:pt x="1" y="161"/>
                      <a:pt x="1" y="241"/>
                    </a:cubicBezTo>
                    <a:lnTo>
                      <a:pt x="842" y="4748"/>
                    </a:lnTo>
                    <a:cubicBezTo>
                      <a:pt x="899" y="4819"/>
                      <a:pt x="956" y="4881"/>
                      <a:pt x="1014" y="4881"/>
                    </a:cubicBezTo>
                    <a:cubicBezTo>
                      <a:pt x="1037" y="4881"/>
                      <a:pt x="1059" y="4871"/>
                      <a:pt x="1082" y="4848"/>
                    </a:cubicBezTo>
                    <a:cubicBezTo>
                      <a:pt x="1162" y="4848"/>
                      <a:pt x="1243" y="4748"/>
                      <a:pt x="1162" y="4668"/>
                    </a:cubicBezTo>
                    <a:lnTo>
                      <a:pt x="341" y="161"/>
                    </a:lnTo>
                    <a:cubicBezTo>
                      <a:pt x="241" y="81"/>
                      <a:pt x="16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3" name="Google Shape;3783;p44"/>
              <p:cNvSpPr/>
              <p:nvPr/>
            </p:nvSpPr>
            <p:spPr>
              <a:xfrm>
                <a:off x="8088866" y="5182699"/>
                <a:ext cx="25900" cy="100561"/>
              </a:xfrm>
              <a:custGeom>
                <a:avLst/>
                <a:gdLst/>
                <a:ahLst/>
                <a:cxnLst/>
                <a:rect l="l" t="t" r="r" b="b"/>
                <a:pathLst>
                  <a:path w="903" h="3506" extrusionOk="0">
                    <a:moveTo>
                      <a:pt x="161" y="0"/>
                    </a:moveTo>
                    <a:cubicBezTo>
                      <a:pt x="81" y="0"/>
                      <a:pt x="1" y="100"/>
                      <a:pt x="1" y="181"/>
                    </a:cubicBezTo>
                    <a:lnTo>
                      <a:pt x="582" y="3345"/>
                    </a:lnTo>
                    <a:cubicBezTo>
                      <a:pt x="582" y="3505"/>
                      <a:pt x="662" y="3505"/>
                      <a:pt x="742" y="3505"/>
                    </a:cubicBezTo>
                    <a:cubicBezTo>
                      <a:pt x="822" y="3505"/>
                      <a:pt x="902" y="3425"/>
                      <a:pt x="822" y="3345"/>
                    </a:cubicBezTo>
                    <a:lnTo>
                      <a:pt x="321" y="181"/>
                    </a:lnTo>
                    <a:cubicBezTo>
                      <a:pt x="321" y="10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4" name="Google Shape;3784;p44"/>
              <p:cNvSpPr/>
              <p:nvPr/>
            </p:nvSpPr>
            <p:spPr>
              <a:xfrm>
                <a:off x="7988331" y="4122764"/>
                <a:ext cx="18988" cy="64364"/>
              </a:xfrm>
              <a:custGeom>
                <a:avLst/>
                <a:gdLst/>
                <a:ahLst/>
                <a:cxnLst/>
                <a:rect l="l" t="t" r="r" b="b"/>
                <a:pathLst>
                  <a:path w="662" h="2244" extrusionOk="0">
                    <a:moveTo>
                      <a:pt x="161" y="0"/>
                    </a:moveTo>
                    <a:cubicBezTo>
                      <a:pt x="81" y="0"/>
                      <a:pt x="1" y="80"/>
                      <a:pt x="1" y="161"/>
                    </a:cubicBezTo>
                    <a:lnTo>
                      <a:pt x="321" y="2083"/>
                    </a:lnTo>
                    <a:cubicBezTo>
                      <a:pt x="321" y="2163"/>
                      <a:pt x="401" y="2244"/>
                      <a:pt x="501" y="2244"/>
                    </a:cubicBezTo>
                    <a:lnTo>
                      <a:pt x="501" y="2163"/>
                    </a:lnTo>
                    <a:cubicBezTo>
                      <a:pt x="582" y="2163"/>
                      <a:pt x="662" y="2083"/>
                      <a:pt x="662" y="2003"/>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5" name="Google Shape;3785;p44"/>
              <p:cNvSpPr/>
              <p:nvPr/>
            </p:nvSpPr>
            <p:spPr>
              <a:xfrm>
                <a:off x="8004996" y="4258924"/>
                <a:ext cx="18988" cy="60721"/>
              </a:xfrm>
              <a:custGeom>
                <a:avLst/>
                <a:gdLst/>
                <a:ahLst/>
                <a:cxnLst/>
                <a:rect l="l" t="t" r="r" b="b"/>
                <a:pathLst>
                  <a:path w="662" h="2117" extrusionOk="0">
                    <a:moveTo>
                      <a:pt x="81" y="0"/>
                    </a:moveTo>
                    <a:cubicBezTo>
                      <a:pt x="1" y="0"/>
                      <a:pt x="1" y="80"/>
                      <a:pt x="1" y="160"/>
                    </a:cubicBezTo>
                    <a:lnTo>
                      <a:pt x="321" y="2003"/>
                    </a:lnTo>
                    <a:cubicBezTo>
                      <a:pt x="321" y="2060"/>
                      <a:pt x="371" y="2116"/>
                      <a:pt x="429" y="2116"/>
                    </a:cubicBezTo>
                    <a:cubicBezTo>
                      <a:pt x="453" y="2116"/>
                      <a:pt x="478" y="2107"/>
                      <a:pt x="501" y="2083"/>
                    </a:cubicBezTo>
                    <a:cubicBezTo>
                      <a:pt x="581" y="2083"/>
                      <a:pt x="662" y="2003"/>
                      <a:pt x="662" y="1923"/>
                    </a:cubicBezTo>
                    <a:lnTo>
                      <a:pt x="321" y="80"/>
                    </a:lnTo>
                    <a:cubicBezTo>
                      <a:pt x="241" y="0"/>
                      <a:pt x="16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6" name="Google Shape;3786;p44"/>
              <p:cNvSpPr/>
              <p:nvPr/>
            </p:nvSpPr>
            <p:spPr>
              <a:xfrm>
                <a:off x="8021661" y="4399271"/>
                <a:ext cx="43110" cy="146912"/>
              </a:xfrm>
              <a:custGeom>
                <a:avLst/>
                <a:gdLst/>
                <a:ahLst/>
                <a:cxnLst/>
                <a:rect l="l" t="t" r="r" b="b"/>
                <a:pathLst>
                  <a:path w="1503" h="5122" extrusionOk="0">
                    <a:moveTo>
                      <a:pt x="233" y="1"/>
                    </a:moveTo>
                    <a:cubicBezTo>
                      <a:pt x="209" y="1"/>
                      <a:pt x="184" y="11"/>
                      <a:pt x="161" y="34"/>
                    </a:cubicBezTo>
                    <a:cubicBezTo>
                      <a:pt x="81" y="34"/>
                      <a:pt x="0" y="114"/>
                      <a:pt x="0" y="194"/>
                    </a:cubicBezTo>
                    <a:lnTo>
                      <a:pt x="1162" y="4961"/>
                    </a:lnTo>
                    <a:cubicBezTo>
                      <a:pt x="1162" y="5041"/>
                      <a:pt x="1242" y="5121"/>
                      <a:pt x="1342" y="5121"/>
                    </a:cubicBezTo>
                    <a:cubicBezTo>
                      <a:pt x="1422" y="5121"/>
                      <a:pt x="1503" y="5041"/>
                      <a:pt x="1503" y="4961"/>
                    </a:cubicBezTo>
                    <a:lnTo>
                      <a:pt x="341" y="114"/>
                    </a:lnTo>
                    <a:cubicBezTo>
                      <a:pt x="341" y="58"/>
                      <a:pt x="291" y="1"/>
                      <a:pt x="2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7" name="Google Shape;3787;p44"/>
              <p:cNvSpPr/>
              <p:nvPr/>
            </p:nvSpPr>
            <p:spPr>
              <a:xfrm>
                <a:off x="8057285" y="4595523"/>
                <a:ext cx="52862" cy="233303"/>
              </a:xfrm>
              <a:custGeom>
                <a:avLst/>
                <a:gdLst/>
                <a:ahLst/>
                <a:cxnLst/>
                <a:rect l="l" t="t" r="r" b="b"/>
                <a:pathLst>
                  <a:path w="1843" h="8134" extrusionOk="0">
                    <a:moveTo>
                      <a:pt x="172" y="0"/>
                    </a:moveTo>
                    <a:cubicBezTo>
                      <a:pt x="148" y="0"/>
                      <a:pt x="124" y="12"/>
                      <a:pt x="100" y="42"/>
                    </a:cubicBezTo>
                    <a:cubicBezTo>
                      <a:pt x="0" y="42"/>
                      <a:pt x="0" y="122"/>
                      <a:pt x="0" y="202"/>
                    </a:cubicBezTo>
                    <a:lnTo>
                      <a:pt x="1502" y="7953"/>
                    </a:lnTo>
                    <a:cubicBezTo>
                      <a:pt x="1502" y="8054"/>
                      <a:pt x="1683" y="8134"/>
                      <a:pt x="1763" y="8134"/>
                    </a:cubicBezTo>
                    <a:cubicBezTo>
                      <a:pt x="1843" y="8054"/>
                      <a:pt x="1843" y="7953"/>
                      <a:pt x="1843" y="7873"/>
                    </a:cubicBezTo>
                    <a:lnTo>
                      <a:pt x="341" y="122"/>
                    </a:lnTo>
                    <a:cubicBezTo>
                      <a:pt x="285" y="66"/>
                      <a:pt x="228" y="0"/>
                      <a:pt x="17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8" name="Google Shape;3788;p44"/>
              <p:cNvSpPr/>
              <p:nvPr/>
            </p:nvSpPr>
            <p:spPr>
              <a:xfrm>
                <a:off x="8114738" y="4907512"/>
                <a:ext cx="33903" cy="127953"/>
              </a:xfrm>
              <a:custGeom>
                <a:avLst/>
                <a:gdLst/>
                <a:ahLst/>
                <a:cxnLst/>
                <a:rect l="l" t="t" r="r" b="b"/>
                <a:pathLst>
                  <a:path w="1182" h="4461" extrusionOk="0">
                    <a:moveTo>
                      <a:pt x="100" y="1"/>
                    </a:moveTo>
                    <a:cubicBezTo>
                      <a:pt x="0" y="1"/>
                      <a:pt x="0" y="81"/>
                      <a:pt x="0" y="261"/>
                    </a:cubicBezTo>
                    <a:lnTo>
                      <a:pt x="841" y="4347"/>
                    </a:lnTo>
                    <a:cubicBezTo>
                      <a:pt x="841" y="4403"/>
                      <a:pt x="881" y="4460"/>
                      <a:pt x="933" y="4460"/>
                    </a:cubicBezTo>
                    <a:cubicBezTo>
                      <a:pt x="955" y="4460"/>
                      <a:pt x="978" y="4450"/>
                      <a:pt x="1001" y="4427"/>
                    </a:cubicBezTo>
                    <a:cubicBezTo>
                      <a:pt x="1102" y="4427"/>
                      <a:pt x="1182" y="4347"/>
                      <a:pt x="1102" y="4267"/>
                    </a:cubicBezTo>
                    <a:lnTo>
                      <a:pt x="341" y="181"/>
                    </a:lnTo>
                    <a:cubicBezTo>
                      <a:pt x="260" y="81"/>
                      <a:pt x="180" y="1"/>
                      <a:pt x="10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9" name="Google Shape;3789;p44"/>
              <p:cNvSpPr/>
              <p:nvPr/>
            </p:nvSpPr>
            <p:spPr>
              <a:xfrm>
                <a:off x="8138861" y="5120657"/>
                <a:ext cx="50567" cy="223867"/>
              </a:xfrm>
              <a:custGeom>
                <a:avLst/>
                <a:gdLst/>
                <a:ahLst/>
                <a:cxnLst/>
                <a:rect l="l" t="t" r="r" b="b"/>
                <a:pathLst>
                  <a:path w="1763" h="7805" extrusionOk="0">
                    <a:moveTo>
                      <a:pt x="160" y="0"/>
                    </a:moveTo>
                    <a:cubicBezTo>
                      <a:pt x="80" y="0"/>
                      <a:pt x="0" y="80"/>
                      <a:pt x="0" y="160"/>
                    </a:cubicBezTo>
                    <a:lnTo>
                      <a:pt x="1422" y="7671"/>
                    </a:lnTo>
                    <a:cubicBezTo>
                      <a:pt x="1422" y="7743"/>
                      <a:pt x="1463" y="7804"/>
                      <a:pt x="1516" y="7804"/>
                    </a:cubicBezTo>
                    <a:cubicBezTo>
                      <a:pt x="1537" y="7804"/>
                      <a:pt x="1560" y="7794"/>
                      <a:pt x="1583" y="7771"/>
                    </a:cubicBezTo>
                    <a:cubicBezTo>
                      <a:pt x="1663" y="7771"/>
                      <a:pt x="1763" y="7671"/>
                      <a:pt x="1763" y="7591"/>
                    </a:cubicBezTo>
                    <a:lnTo>
                      <a:pt x="341" y="160"/>
                    </a:lnTo>
                    <a:cubicBezTo>
                      <a:pt x="341" y="80"/>
                      <a:pt x="261"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0" name="Google Shape;3790;p44"/>
              <p:cNvSpPr/>
              <p:nvPr/>
            </p:nvSpPr>
            <p:spPr>
              <a:xfrm>
                <a:off x="8045783" y="4103231"/>
                <a:ext cx="25872" cy="91354"/>
              </a:xfrm>
              <a:custGeom>
                <a:avLst/>
                <a:gdLst/>
                <a:ahLst/>
                <a:cxnLst/>
                <a:rect l="l" t="t" r="r" b="b"/>
                <a:pathLst>
                  <a:path w="902" h="3185" extrusionOk="0">
                    <a:moveTo>
                      <a:pt x="161" y="0"/>
                    </a:moveTo>
                    <a:cubicBezTo>
                      <a:pt x="81" y="0"/>
                      <a:pt x="1" y="80"/>
                      <a:pt x="1" y="181"/>
                    </a:cubicBezTo>
                    <a:lnTo>
                      <a:pt x="581" y="3005"/>
                    </a:lnTo>
                    <a:cubicBezTo>
                      <a:pt x="581" y="3085"/>
                      <a:pt x="742" y="3185"/>
                      <a:pt x="822" y="3185"/>
                    </a:cubicBezTo>
                    <a:cubicBezTo>
                      <a:pt x="902" y="3185"/>
                      <a:pt x="902" y="3085"/>
                      <a:pt x="902" y="3005"/>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1" name="Google Shape;3791;p44"/>
              <p:cNvSpPr/>
              <p:nvPr/>
            </p:nvSpPr>
            <p:spPr>
              <a:xfrm>
                <a:off x="8100368" y="4047126"/>
                <a:ext cx="24151" cy="77959"/>
              </a:xfrm>
              <a:custGeom>
                <a:avLst/>
                <a:gdLst/>
                <a:ahLst/>
                <a:cxnLst/>
                <a:rect l="l" t="t" r="r" b="b"/>
                <a:pathLst>
                  <a:path w="842" h="2718" extrusionOk="0">
                    <a:moveTo>
                      <a:pt x="247" y="1"/>
                    </a:moveTo>
                    <a:cubicBezTo>
                      <a:pt x="226" y="1"/>
                      <a:pt x="203" y="11"/>
                      <a:pt x="181" y="34"/>
                    </a:cubicBezTo>
                    <a:cubicBezTo>
                      <a:pt x="100" y="34"/>
                      <a:pt x="0" y="134"/>
                      <a:pt x="100" y="214"/>
                    </a:cubicBezTo>
                    <a:lnTo>
                      <a:pt x="501" y="2537"/>
                    </a:lnTo>
                    <a:cubicBezTo>
                      <a:pt x="501" y="2637"/>
                      <a:pt x="601" y="2717"/>
                      <a:pt x="681" y="2717"/>
                    </a:cubicBezTo>
                    <a:cubicBezTo>
                      <a:pt x="842" y="2717"/>
                      <a:pt x="842" y="2637"/>
                      <a:pt x="842" y="2537"/>
                    </a:cubicBezTo>
                    <a:lnTo>
                      <a:pt x="341" y="134"/>
                    </a:lnTo>
                    <a:cubicBezTo>
                      <a:pt x="341" y="62"/>
                      <a:pt x="300" y="1"/>
                      <a:pt x="2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2" name="Google Shape;3792;p44"/>
              <p:cNvSpPr/>
              <p:nvPr/>
            </p:nvSpPr>
            <p:spPr>
              <a:xfrm>
                <a:off x="8134271" y="4170436"/>
                <a:ext cx="33329" cy="123019"/>
              </a:xfrm>
              <a:custGeom>
                <a:avLst/>
                <a:gdLst/>
                <a:ahLst/>
                <a:cxnLst/>
                <a:rect l="l" t="t" r="r" b="b"/>
                <a:pathLst>
                  <a:path w="1162" h="4289" extrusionOk="0">
                    <a:moveTo>
                      <a:pt x="160" y="1"/>
                    </a:moveTo>
                    <a:cubicBezTo>
                      <a:pt x="80" y="1"/>
                      <a:pt x="0" y="81"/>
                      <a:pt x="80" y="161"/>
                    </a:cubicBezTo>
                    <a:lnTo>
                      <a:pt x="821" y="4167"/>
                    </a:lnTo>
                    <a:cubicBezTo>
                      <a:pt x="821" y="4223"/>
                      <a:pt x="870" y="4289"/>
                      <a:pt x="927" y="4289"/>
                    </a:cubicBezTo>
                    <a:cubicBezTo>
                      <a:pt x="952" y="4289"/>
                      <a:pt x="977" y="4277"/>
                      <a:pt x="1001" y="4247"/>
                    </a:cubicBezTo>
                    <a:cubicBezTo>
                      <a:pt x="1082" y="4247"/>
                      <a:pt x="1162" y="4167"/>
                      <a:pt x="1162" y="4087"/>
                    </a:cubicBezTo>
                    <a:lnTo>
                      <a:pt x="421" y="161"/>
                    </a:lnTo>
                    <a:cubicBezTo>
                      <a:pt x="320" y="81"/>
                      <a:pt x="240"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3" name="Google Shape;3793;p44"/>
              <p:cNvSpPr/>
              <p:nvPr/>
            </p:nvSpPr>
            <p:spPr>
              <a:xfrm>
                <a:off x="8093455" y="4256600"/>
                <a:ext cx="31063" cy="133890"/>
              </a:xfrm>
              <a:custGeom>
                <a:avLst/>
                <a:gdLst/>
                <a:ahLst/>
                <a:cxnLst/>
                <a:rect l="l" t="t" r="r" b="b"/>
                <a:pathLst>
                  <a:path w="1083" h="4668" extrusionOk="0">
                    <a:moveTo>
                      <a:pt x="161" y="1"/>
                    </a:moveTo>
                    <a:cubicBezTo>
                      <a:pt x="81" y="1"/>
                      <a:pt x="1" y="81"/>
                      <a:pt x="1" y="161"/>
                    </a:cubicBezTo>
                    <a:lnTo>
                      <a:pt x="742" y="4507"/>
                    </a:lnTo>
                    <a:cubicBezTo>
                      <a:pt x="742" y="4588"/>
                      <a:pt x="842" y="4668"/>
                      <a:pt x="922" y="4668"/>
                    </a:cubicBezTo>
                    <a:cubicBezTo>
                      <a:pt x="1002" y="4588"/>
                      <a:pt x="1083" y="4507"/>
                      <a:pt x="1083" y="4427"/>
                    </a:cubicBezTo>
                    <a:lnTo>
                      <a:pt x="341" y="161"/>
                    </a:lnTo>
                    <a:cubicBezTo>
                      <a:pt x="34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4" name="Google Shape;3794;p44"/>
              <p:cNvSpPr/>
              <p:nvPr/>
            </p:nvSpPr>
            <p:spPr>
              <a:xfrm>
                <a:off x="8177354" y="4359459"/>
                <a:ext cx="28740" cy="153394"/>
              </a:xfrm>
              <a:custGeom>
                <a:avLst/>
                <a:gdLst/>
                <a:ahLst/>
                <a:cxnLst/>
                <a:rect l="l" t="t" r="r" b="b"/>
                <a:pathLst>
                  <a:path w="1002" h="5348" extrusionOk="0">
                    <a:moveTo>
                      <a:pt x="160" y="0"/>
                    </a:moveTo>
                    <a:cubicBezTo>
                      <a:pt x="0" y="0"/>
                      <a:pt x="0" y="80"/>
                      <a:pt x="0" y="160"/>
                    </a:cubicBezTo>
                    <a:lnTo>
                      <a:pt x="661" y="5268"/>
                    </a:lnTo>
                    <a:cubicBezTo>
                      <a:pt x="661" y="5348"/>
                      <a:pt x="741" y="5348"/>
                      <a:pt x="821" y="5348"/>
                    </a:cubicBezTo>
                    <a:cubicBezTo>
                      <a:pt x="922" y="5348"/>
                      <a:pt x="1002" y="5268"/>
                      <a:pt x="1002" y="5168"/>
                    </a:cubicBezTo>
                    <a:lnTo>
                      <a:pt x="321" y="80"/>
                    </a:lnTo>
                    <a:cubicBezTo>
                      <a:pt x="321" y="0"/>
                      <a:pt x="241"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5" name="Google Shape;3795;p44"/>
              <p:cNvSpPr/>
              <p:nvPr/>
            </p:nvSpPr>
            <p:spPr>
              <a:xfrm>
                <a:off x="8129080" y="4438740"/>
                <a:ext cx="43110" cy="244174"/>
              </a:xfrm>
              <a:custGeom>
                <a:avLst/>
                <a:gdLst/>
                <a:ahLst/>
                <a:cxnLst/>
                <a:rect l="l" t="t" r="r" b="b"/>
                <a:pathLst>
                  <a:path w="1503" h="8513" extrusionOk="0">
                    <a:moveTo>
                      <a:pt x="101" y="0"/>
                    </a:moveTo>
                    <a:cubicBezTo>
                      <a:pt x="1" y="0"/>
                      <a:pt x="1" y="80"/>
                      <a:pt x="1" y="160"/>
                    </a:cubicBezTo>
                    <a:lnTo>
                      <a:pt x="1182" y="8332"/>
                    </a:lnTo>
                    <a:cubicBezTo>
                      <a:pt x="1182" y="8512"/>
                      <a:pt x="1263" y="8512"/>
                      <a:pt x="1343" y="8512"/>
                    </a:cubicBezTo>
                    <a:cubicBezTo>
                      <a:pt x="1423" y="8512"/>
                      <a:pt x="1503" y="8412"/>
                      <a:pt x="1503" y="8332"/>
                    </a:cubicBezTo>
                    <a:lnTo>
                      <a:pt x="341" y="160"/>
                    </a:lnTo>
                    <a:cubicBezTo>
                      <a:pt x="341" y="80"/>
                      <a:pt x="261" y="0"/>
                      <a:pt x="10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6" name="Google Shape;3796;p44"/>
              <p:cNvSpPr/>
              <p:nvPr/>
            </p:nvSpPr>
            <p:spPr>
              <a:xfrm>
                <a:off x="8234806" y="4584652"/>
                <a:ext cx="35624" cy="138479"/>
              </a:xfrm>
              <a:custGeom>
                <a:avLst/>
                <a:gdLst/>
                <a:ahLst/>
                <a:cxnLst/>
                <a:rect l="l" t="t" r="r" b="b"/>
                <a:pathLst>
                  <a:path w="1242" h="4828" extrusionOk="0">
                    <a:moveTo>
                      <a:pt x="80" y="0"/>
                    </a:moveTo>
                    <a:cubicBezTo>
                      <a:pt x="0" y="0"/>
                      <a:pt x="0" y="81"/>
                      <a:pt x="0" y="161"/>
                    </a:cubicBezTo>
                    <a:lnTo>
                      <a:pt x="921" y="4667"/>
                    </a:lnTo>
                    <a:cubicBezTo>
                      <a:pt x="921" y="4747"/>
                      <a:pt x="1002" y="4827"/>
                      <a:pt x="1082" y="4827"/>
                    </a:cubicBezTo>
                    <a:cubicBezTo>
                      <a:pt x="1162" y="4747"/>
                      <a:pt x="1242" y="4667"/>
                      <a:pt x="1242" y="4587"/>
                    </a:cubicBezTo>
                    <a:lnTo>
                      <a:pt x="321" y="81"/>
                    </a:lnTo>
                    <a:cubicBezTo>
                      <a:pt x="240" y="0"/>
                      <a:pt x="160" y="0"/>
                      <a:pt x="8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7" name="Google Shape;3797;p44"/>
              <p:cNvSpPr/>
              <p:nvPr/>
            </p:nvSpPr>
            <p:spPr>
              <a:xfrm>
                <a:off x="8148613" y="4716194"/>
                <a:ext cx="26474" cy="100590"/>
              </a:xfrm>
              <a:custGeom>
                <a:avLst/>
                <a:gdLst/>
                <a:ahLst/>
                <a:cxnLst/>
                <a:rect l="l" t="t" r="r" b="b"/>
                <a:pathLst>
                  <a:path w="923" h="3507" extrusionOk="0">
                    <a:moveTo>
                      <a:pt x="161" y="1"/>
                    </a:moveTo>
                    <a:cubicBezTo>
                      <a:pt x="81" y="1"/>
                      <a:pt x="1" y="81"/>
                      <a:pt x="1" y="161"/>
                    </a:cubicBezTo>
                    <a:lnTo>
                      <a:pt x="582" y="3426"/>
                    </a:lnTo>
                    <a:cubicBezTo>
                      <a:pt x="582" y="3506"/>
                      <a:pt x="662" y="3506"/>
                      <a:pt x="742" y="3506"/>
                    </a:cubicBezTo>
                    <a:cubicBezTo>
                      <a:pt x="822" y="3506"/>
                      <a:pt x="922" y="3426"/>
                      <a:pt x="922" y="3346"/>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8" name="Google Shape;3798;p44"/>
              <p:cNvSpPr/>
              <p:nvPr/>
            </p:nvSpPr>
            <p:spPr>
              <a:xfrm>
                <a:off x="8200903" y="4725975"/>
                <a:ext cx="24151" cy="81028"/>
              </a:xfrm>
              <a:custGeom>
                <a:avLst/>
                <a:gdLst/>
                <a:ahLst/>
                <a:cxnLst/>
                <a:rect l="l" t="t" r="r" b="b"/>
                <a:pathLst>
                  <a:path w="842" h="2825" extrusionOk="0">
                    <a:moveTo>
                      <a:pt x="101" y="0"/>
                    </a:moveTo>
                    <a:cubicBezTo>
                      <a:pt x="0" y="0"/>
                      <a:pt x="0" y="81"/>
                      <a:pt x="0" y="161"/>
                    </a:cubicBezTo>
                    <a:lnTo>
                      <a:pt x="501" y="2744"/>
                    </a:lnTo>
                    <a:cubicBezTo>
                      <a:pt x="501" y="2825"/>
                      <a:pt x="601" y="2825"/>
                      <a:pt x="681" y="2825"/>
                    </a:cubicBezTo>
                    <a:cubicBezTo>
                      <a:pt x="761" y="2825"/>
                      <a:pt x="842" y="2744"/>
                      <a:pt x="842" y="2664"/>
                    </a:cubicBezTo>
                    <a:lnTo>
                      <a:pt x="341" y="81"/>
                    </a:lnTo>
                    <a:cubicBezTo>
                      <a:pt x="341" y="0"/>
                      <a:pt x="261" y="0"/>
                      <a:pt x="10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9" name="Google Shape;3799;p44"/>
              <p:cNvSpPr/>
              <p:nvPr/>
            </p:nvSpPr>
            <p:spPr>
              <a:xfrm>
                <a:off x="8270402" y="4773646"/>
                <a:ext cx="45433" cy="139053"/>
              </a:xfrm>
              <a:custGeom>
                <a:avLst/>
                <a:gdLst/>
                <a:ahLst/>
                <a:cxnLst/>
                <a:rect l="l" t="t" r="r" b="b"/>
                <a:pathLst>
                  <a:path w="1584" h="4848" extrusionOk="0">
                    <a:moveTo>
                      <a:pt x="81" y="1"/>
                    </a:moveTo>
                    <a:cubicBezTo>
                      <a:pt x="1" y="1"/>
                      <a:pt x="1" y="81"/>
                      <a:pt x="1" y="161"/>
                    </a:cubicBezTo>
                    <a:lnTo>
                      <a:pt x="1263" y="4748"/>
                    </a:lnTo>
                    <a:cubicBezTo>
                      <a:pt x="1263" y="4848"/>
                      <a:pt x="1343" y="4848"/>
                      <a:pt x="1423" y="4848"/>
                    </a:cubicBezTo>
                    <a:cubicBezTo>
                      <a:pt x="1503" y="4848"/>
                      <a:pt x="1583" y="4748"/>
                      <a:pt x="1583" y="4668"/>
                    </a:cubicBezTo>
                    <a:lnTo>
                      <a:pt x="341" y="81"/>
                    </a:lnTo>
                    <a:cubicBezTo>
                      <a:pt x="261" y="1"/>
                      <a:pt x="18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0" name="Google Shape;3800;p44"/>
              <p:cNvSpPr/>
              <p:nvPr/>
            </p:nvSpPr>
            <p:spPr>
              <a:xfrm>
                <a:off x="8175059" y="4862134"/>
                <a:ext cx="31034" cy="141347"/>
              </a:xfrm>
              <a:custGeom>
                <a:avLst/>
                <a:gdLst/>
                <a:ahLst/>
                <a:cxnLst/>
                <a:rect l="l" t="t" r="r" b="b"/>
                <a:pathLst>
                  <a:path w="1082" h="4928" extrusionOk="0">
                    <a:moveTo>
                      <a:pt x="160" y="0"/>
                    </a:moveTo>
                    <a:cubicBezTo>
                      <a:pt x="80" y="0"/>
                      <a:pt x="0" y="80"/>
                      <a:pt x="80" y="161"/>
                    </a:cubicBezTo>
                    <a:lnTo>
                      <a:pt x="741" y="4767"/>
                    </a:lnTo>
                    <a:cubicBezTo>
                      <a:pt x="741" y="4847"/>
                      <a:pt x="821" y="4927"/>
                      <a:pt x="901" y="4927"/>
                    </a:cubicBezTo>
                    <a:cubicBezTo>
                      <a:pt x="1002" y="4927"/>
                      <a:pt x="1082" y="4847"/>
                      <a:pt x="1082" y="4767"/>
                    </a:cubicBezTo>
                    <a:lnTo>
                      <a:pt x="321" y="161"/>
                    </a:lnTo>
                    <a:cubicBezTo>
                      <a:pt x="321" y="80"/>
                      <a:pt x="240"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1" name="Google Shape;3801;p44"/>
              <p:cNvSpPr/>
              <p:nvPr/>
            </p:nvSpPr>
            <p:spPr>
              <a:xfrm>
                <a:off x="8212950" y="4833394"/>
                <a:ext cx="21885" cy="81602"/>
              </a:xfrm>
              <a:custGeom>
                <a:avLst/>
                <a:gdLst/>
                <a:ahLst/>
                <a:cxnLst/>
                <a:rect l="l" t="t" r="r" b="b"/>
                <a:pathLst>
                  <a:path w="763" h="2845" extrusionOk="0">
                    <a:moveTo>
                      <a:pt x="81" y="1"/>
                    </a:moveTo>
                    <a:cubicBezTo>
                      <a:pt x="1" y="81"/>
                      <a:pt x="1" y="161"/>
                      <a:pt x="1" y="261"/>
                    </a:cubicBezTo>
                    <a:lnTo>
                      <a:pt x="422" y="2765"/>
                    </a:lnTo>
                    <a:cubicBezTo>
                      <a:pt x="502" y="2845"/>
                      <a:pt x="582" y="2845"/>
                      <a:pt x="682" y="2845"/>
                    </a:cubicBezTo>
                    <a:cubicBezTo>
                      <a:pt x="762" y="2845"/>
                      <a:pt x="762" y="2765"/>
                      <a:pt x="762" y="2665"/>
                    </a:cubicBezTo>
                    <a:lnTo>
                      <a:pt x="341" y="161"/>
                    </a:lnTo>
                    <a:cubicBezTo>
                      <a:pt x="261" y="81"/>
                      <a:pt x="18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2" name="Google Shape;3802;p44"/>
              <p:cNvSpPr/>
              <p:nvPr/>
            </p:nvSpPr>
            <p:spPr>
              <a:xfrm>
                <a:off x="8206066" y="5039082"/>
                <a:ext cx="18988" cy="71821"/>
              </a:xfrm>
              <a:custGeom>
                <a:avLst/>
                <a:gdLst/>
                <a:ahLst/>
                <a:cxnLst/>
                <a:rect l="l" t="t" r="r" b="b"/>
                <a:pathLst>
                  <a:path w="662" h="2504" extrusionOk="0">
                    <a:moveTo>
                      <a:pt x="161" y="0"/>
                    </a:moveTo>
                    <a:cubicBezTo>
                      <a:pt x="81" y="0"/>
                      <a:pt x="1" y="100"/>
                      <a:pt x="1" y="180"/>
                    </a:cubicBezTo>
                    <a:lnTo>
                      <a:pt x="321" y="2344"/>
                    </a:lnTo>
                    <a:cubicBezTo>
                      <a:pt x="321" y="2424"/>
                      <a:pt x="421" y="2504"/>
                      <a:pt x="501" y="2504"/>
                    </a:cubicBezTo>
                    <a:cubicBezTo>
                      <a:pt x="581" y="2424"/>
                      <a:pt x="662" y="2344"/>
                      <a:pt x="662" y="2263"/>
                    </a:cubicBezTo>
                    <a:lnTo>
                      <a:pt x="321" y="180"/>
                    </a:lnTo>
                    <a:cubicBezTo>
                      <a:pt x="321" y="10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3" name="Google Shape;3803;p44"/>
              <p:cNvSpPr/>
              <p:nvPr/>
            </p:nvSpPr>
            <p:spPr>
              <a:xfrm>
                <a:off x="8208360" y="5161445"/>
                <a:ext cx="21282" cy="117225"/>
              </a:xfrm>
              <a:custGeom>
                <a:avLst/>
                <a:gdLst/>
                <a:ahLst/>
                <a:cxnLst/>
                <a:rect l="l" t="t" r="r" b="b"/>
                <a:pathLst>
                  <a:path w="742" h="4087" extrusionOk="0">
                    <a:moveTo>
                      <a:pt x="161" y="0"/>
                    </a:moveTo>
                    <a:cubicBezTo>
                      <a:pt x="81" y="0"/>
                      <a:pt x="1" y="80"/>
                      <a:pt x="1" y="160"/>
                    </a:cubicBezTo>
                    <a:lnTo>
                      <a:pt x="421" y="3926"/>
                    </a:lnTo>
                    <a:cubicBezTo>
                      <a:pt x="501" y="4006"/>
                      <a:pt x="501" y="4086"/>
                      <a:pt x="662" y="4086"/>
                    </a:cubicBezTo>
                    <a:cubicBezTo>
                      <a:pt x="742" y="4086"/>
                      <a:pt x="742" y="4006"/>
                      <a:pt x="742" y="3926"/>
                    </a:cubicBezTo>
                    <a:lnTo>
                      <a:pt x="341" y="160"/>
                    </a:lnTo>
                    <a:cubicBezTo>
                      <a:pt x="341" y="8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4" name="Google Shape;3804;p44"/>
              <p:cNvSpPr/>
              <p:nvPr/>
            </p:nvSpPr>
            <p:spPr>
              <a:xfrm>
                <a:off x="8243985" y="4950594"/>
                <a:ext cx="24151" cy="77959"/>
              </a:xfrm>
              <a:custGeom>
                <a:avLst/>
                <a:gdLst/>
                <a:ahLst/>
                <a:cxnLst/>
                <a:rect l="l" t="t" r="r" b="b"/>
                <a:pathLst>
                  <a:path w="842" h="2718" extrusionOk="0">
                    <a:moveTo>
                      <a:pt x="181" y="1"/>
                    </a:moveTo>
                    <a:cubicBezTo>
                      <a:pt x="101" y="1"/>
                      <a:pt x="1" y="81"/>
                      <a:pt x="1" y="181"/>
                    </a:cubicBezTo>
                    <a:lnTo>
                      <a:pt x="501" y="2584"/>
                    </a:lnTo>
                    <a:cubicBezTo>
                      <a:pt x="501" y="2656"/>
                      <a:pt x="552" y="2717"/>
                      <a:pt x="611" y="2717"/>
                    </a:cubicBezTo>
                    <a:cubicBezTo>
                      <a:pt x="634" y="2717"/>
                      <a:pt x="659" y="2707"/>
                      <a:pt x="682" y="2685"/>
                    </a:cubicBezTo>
                    <a:cubicBezTo>
                      <a:pt x="842" y="2685"/>
                      <a:pt x="842" y="2584"/>
                      <a:pt x="842" y="2504"/>
                    </a:cubicBezTo>
                    <a:lnTo>
                      <a:pt x="341" y="18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5" name="Google Shape;3805;p44"/>
              <p:cNvSpPr/>
              <p:nvPr/>
            </p:nvSpPr>
            <p:spPr>
              <a:xfrm>
                <a:off x="8270402" y="5070662"/>
                <a:ext cx="36226" cy="120467"/>
              </a:xfrm>
              <a:custGeom>
                <a:avLst/>
                <a:gdLst/>
                <a:ahLst/>
                <a:cxnLst/>
                <a:rect l="l" t="t" r="r" b="b"/>
                <a:pathLst>
                  <a:path w="1263" h="4200" extrusionOk="0">
                    <a:moveTo>
                      <a:pt x="181" y="1"/>
                    </a:moveTo>
                    <a:cubicBezTo>
                      <a:pt x="81" y="1"/>
                      <a:pt x="1" y="81"/>
                      <a:pt x="81" y="161"/>
                    </a:cubicBezTo>
                    <a:lnTo>
                      <a:pt x="922" y="4087"/>
                    </a:lnTo>
                    <a:cubicBezTo>
                      <a:pt x="922" y="4143"/>
                      <a:pt x="962" y="4200"/>
                      <a:pt x="1014" y="4200"/>
                    </a:cubicBezTo>
                    <a:cubicBezTo>
                      <a:pt x="1035" y="4200"/>
                      <a:pt x="1059" y="4190"/>
                      <a:pt x="1082" y="4167"/>
                    </a:cubicBezTo>
                    <a:cubicBezTo>
                      <a:pt x="1183" y="4167"/>
                      <a:pt x="1263" y="4087"/>
                      <a:pt x="1263" y="4006"/>
                    </a:cubicBezTo>
                    <a:lnTo>
                      <a:pt x="341" y="81"/>
                    </a:lnTo>
                    <a:cubicBezTo>
                      <a:pt x="341" y="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6" name="Google Shape;3806;p44"/>
              <p:cNvSpPr/>
              <p:nvPr/>
            </p:nvSpPr>
            <p:spPr>
              <a:xfrm>
                <a:off x="8292230" y="5233240"/>
                <a:ext cx="21282" cy="76439"/>
              </a:xfrm>
              <a:custGeom>
                <a:avLst/>
                <a:gdLst/>
                <a:ahLst/>
                <a:cxnLst/>
                <a:rect l="l" t="t" r="r" b="b"/>
                <a:pathLst>
                  <a:path w="742" h="2665" extrusionOk="0">
                    <a:moveTo>
                      <a:pt x="81" y="1"/>
                    </a:moveTo>
                    <a:cubicBezTo>
                      <a:pt x="1" y="1"/>
                      <a:pt x="1" y="81"/>
                      <a:pt x="1" y="161"/>
                    </a:cubicBezTo>
                    <a:lnTo>
                      <a:pt x="422" y="2585"/>
                    </a:lnTo>
                    <a:cubicBezTo>
                      <a:pt x="422" y="2665"/>
                      <a:pt x="502" y="2665"/>
                      <a:pt x="582" y="2665"/>
                    </a:cubicBezTo>
                    <a:cubicBezTo>
                      <a:pt x="662" y="2665"/>
                      <a:pt x="742" y="2585"/>
                      <a:pt x="742" y="2504"/>
                    </a:cubicBezTo>
                    <a:lnTo>
                      <a:pt x="321" y="81"/>
                    </a:lnTo>
                    <a:cubicBezTo>
                      <a:pt x="241" y="1"/>
                      <a:pt x="16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7" name="Google Shape;3807;p44"/>
              <p:cNvSpPr/>
              <p:nvPr/>
            </p:nvSpPr>
            <p:spPr>
              <a:xfrm>
                <a:off x="8306601" y="4950594"/>
                <a:ext cx="21282" cy="65912"/>
              </a:xfrm>
              <a:custGeom>
                <a:avLst/>
                <a:gdLst/>
                <a:ahLst/>
                <a:cxnLst/>
                <a:rect l="l" t="t" r="r" b="b"/>
                <a:pathLst>
                  <a:path w="742" h="2298" extrusionOk="0">
                    <a:moveTo>
                      <a:pt x="161" y="1"/>
                    </a:moveTo>
                    <a:cubicBezTo>
                      <a:pt x="81" y="1"/>
                      <a:pt x="1" y="81"/>
                      <a:pt x="81" y="181"/>
                    </a:cubicBezTo>
                    <a:lnTo>
                      <a:pt x="421" y="2184"/>
                    </a:lnTo>
                    <a:cubicBezTo>
                      <a:pt x="421" y="2240"/>
                      <a:pt x="461" y="2297"/>
                      <a:pt x="513" y="2297"/>
                    </a:cubicBezTo>
                    <a:cubicBezTo>
                      <a:pt x="535" y="2297"/>
                      <a:pt x="558" y="2287"/>
                      <a:pt x="581" y="2264"/>
                    </a:cubicBezTo>
                    <a:cubicBezTo>
                      <a:pt x="662" y="2264"/>
                      <a:pt x="742" y="2184"/>
                      <a:pt x="742" y="2084"/>
                    </a:cubicBezTo>
                    <a:lnTo>
                      <a:pt x="321" y="81"/>
                    </a:lnTo>
                    <a:cubicBezTo>
                      <a:pt x="321" y="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8" name="Google Shape;3808;p44"/>
              <p:cNvSpPr/>
              <p:nvPr/>
            </p:nvSpPr>
            <p:spPr>
              <a:xfrm>
                <a:off x="8327855" y="5055087"/>
                <a:ext cx="28769" cy="108678"/>
              </a:xfrm>
              <a:custGeom>
                <a:avLst/>
                <a:gdLst/>
                <a:ahLst/>
                <a:cxnLst/>
                <a:rect l="l" t="t" r="r" b="b"/>
                <a:pathLst>
                  <a:path w="1003" h="3789" extrusionOk="0">
                    <a:moveTo>
                      <a:pt x="166" y="1"/>
                    </a:moveTo>
                    <a:cubicBezTo>
                      <a:pt x="139" y="1"/>
                      <a:pt x="111" y="13"/>
                      <a:pt x="81" y="43"/>
                    </a:cubicBezTo>
                    <a:cubicBezTo>
                      <a:pt x="1" y="43"/>
                      <a:pt x="1" y="123"/>
                      <a:pt x="1" y="203"/>
                    </a:cubicBezTo>
                    <a:lnTo>
                      <a:pt x="682" y="3708"/>
                    </a:lnTo>
                    <a:cubicBezTo>
                      <a:pt x="762" y="3788"/>
                      <a:pt x="842" y="3788"/>
                      <a:pt x="922" y="3788"/>
                    </a:cubicBezTo>
                    <a:cubicBezTo>
                      <a:pt x="1002" y="3788"/>
                      <a:pt x="1002" y="3708"/>
                      <a:pt x="1002" y="3628"/>
                    </a:cubicBezTo>
                    <a:lnTo>
                      <a:pt x="341" y="123"/>
                    </a:lnTo>
                    <a:cubicBezTo>
                      <a:pt x="285" y="67"/>
                      <a:pt x="229" y="1"/>
                      <a:pt x="16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9" name="Google Shape;3809;p44"/>
              <p:cNvSpPr/>
              <p:nvPr/>
            </p:nvSpPr>
            <p:spPr>
              <a:xfrm>
                <a:off x="8356596" y="5214280"/>
                <a:ext cx="21856" cy="71850"/>
              </a:xfrm>
              <a:custGeom>
                <a:avLst/>
                <a:gdLst/>
                <a:ahLst/>
                <a:cxnLst/>
                <a:rect l="l" t="t" r="r" b="b"/>
                <a:pathLst>
                  <a:path w="762" h="2505" extrusionOk="0">
                    <a:moveTo>
                      <a:pt x="180" y="1"/>
                    </a:moveTo>
                    <a:cubicBezTo>
                      <a:pt x="80" y="1"/>
                      <a:pt x="0" y="81"/>
                      <a:pt x="0" y="161"/>
                    </a:cubicBezTo>
                    <a:lnTo>
                      <a:pt x="421" y="2324"/>
                    </a:lnTo>
                    <a:cubicBezTo>
                      <a:pt x="421" y="2404"/>
                      <a:pt x="501" y="2504"/>
                      <a:pt x="581" y="2504"/>
                    </a:cubicBezTo>
                    <a:cubicBezTo>
                      <a:pt x="681" y="2504"/>
                      <a:pt x="761" y="2404"/>
                      <a:pt x="761" y="2324"/>
                    </a:cubicBezTo>
                    <a:lnTo>
                      <a:pt x="341" y="81"/>
                    </a:lnTo>
                    <a:cubicBezTo>
                      <a:pt x="341" y="1"/>
                      <a:pt x="261" y="1"/>
                      <a:pt x="18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0" name="Google Shape;3810;p44"/>
              <p:cNvSpPr/>
              <p:nvPr/>
            </p:nvSpPr>
            <p:spPr>
              <a:xfrm>
                <a:off x="8315808" y="4137134"/>
                <a:ext cx="24151" cy="90780"/>
              </a:xfrm>
              <a:custGeom>
                <a:avLst/>
                <a:gdLst/>
                <a:ahLst/>
                <a:cxnLst/>
                <a:rect l="l" t="t" r="r" b="b"/>
                <a:pathLst>
                  <a:path w="842" h="3165" extrusionOk="0">
                    <a:moveTo>
                      <a:pt x="180" y="0"/>
                    </a:moveTo>
                    <a:cubicBezTo>
                      <a:pt x="100" y="80"/>
                      <a:pt x="0" y="160"/>
                      <a:pt x="0" y="240"/>
                    </a:cubicBezTo>
                    <a:lnTo>
                      <a:pt x="501" y="3004"/>
                    </a:lnTo>
                    <a:cubicBezTo>
                      <a:pt x="501" y="3084"/>
                      <a:pt x="601" y="3165"/>
                      <a:pt x="681" y="3165"/>
                    </a:cubicBezTo>
                    <a:cubicBezTo>
                      <a:pt x="761" y="3165"/>
                      <a:pt x="841" y="3084"/>
                      <a:pt x="841" y="3004"/>
                    </a:cubicBezTo>
                    <a:lnTo>
                      <a:pt x="341" y="160"/>
                    </a:lnTo>
                    <a:cubicBezTo>
                      <a:pt x="341" y="80"/>
                      <a:pt x="260" y="0"/>
                      <a:pt x="18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1" name="Google Shape;3811;p44"/>
              <p:cNvSpPr/>
              <p:nvPr/>
            </p:nvSpPr>
            <p:spPr>
              <a:xfrm>
                <a:off x="8347388" y="4273265"/>
                <a:ext cx="40242" cy="167793"/>
              </a:xfrm>
              <a:custGeom>
                <a:avLst/>
                <a:gdLst/>
                <a:ahLst/>
                <a:cxnLst/>
                <a:rect l="l" t="t" r="r" b="b"/>
                <a:pathLst>
                  <a:path w="1403" h="5850" extrusionOk="0">
                    <a:moveTo>
                      <a:pt x="161" y="1"/>
                    </a:moveTo>
                    <a:cubicBezTo>
                      <a:pt x="81" y="1"/>
                      <a:pt x="1" y="81"/>
                      <a:pt x="1" y="161"/>
                    </a:cubicBezTo>
                    <a:lnTo>
                      <a:pt x="1082" y="5669"/>
                    </a:lnTo>
                    <a:cubicBezTo>
                      <a:pt x="1082" y="5769"/>
                      <a:pt x="1162" y="5849"/>
                      <a:pt x="1242" y="5849"/>
                    </a:cubicBezTo>
                    <a:cubicBezTo>
                      <a:pt x="1323" y="5849"/>
                      <a:pt x="1403" y="5769"/>
                      <a:pt x="1323" y="5669"/>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2" name="Google Shape;3812;p44"/>
              <p:cNvSpPr/>
              <p:nvPr/>
            </p:nvSpPr>
            <p:spPr>
              <a:xfrm>
                <a:off x="8387602" y="4484117"/>
                <a:ext cx="33931" cy="165842"/>
              </a:xfrm>
              <a:custGeom>
                <a:avLst/>
                <a:gdLst/>
                <a:ahLst/>
                <a:cxnLst/>
                <a:rect l="l" t="t" r="r" b="b"/>
                <a:pathLst>
                  <a:path w="1183" h="5782" extrusionOk="0">
                    <a:moveTo>
                      <a:pt x="181" y="0"/>
                    </a:moveTo>
                    <a:cubicBezTo>
                      <a:pt x="101" y="0"/>
                      <a:pt x="1" y="80"/>
                      <a:pt x="1" y="161"/>
                    </a:cubicBezTo>
                    <a:lnTo>
                      <a:pt x="842" y="5669"/>
                    </a:lnTo>
                    <a:cubicBezTo>
                      <a:pt x="842" y="5725"/>
                      <a:pt x="882" y="5782"/>
                      <a:pt x="934" y="5782"/>
                    </a:cubicBezTo>
                    <a:cubicBezTo>
                      <a:pt x="955" y="5782"/>
                      <a:pt x="979" y="5772"/>
                      <a:pt x="1002" y="5749"/>
                    </a:cubicBezTo>
                    <a:cubicBezTo>
                      <a:pt x="1102" y="5749"/>
                      <a:pt x="1182" y="5669"/>
                      <a:pt x="1182" y="5588"/>
                    </a:cubicBezTo>
                    <a:lnTo>
                      <a:pt x="341" y="161"/>
                    </a:lnTo>
                    <a:cubicBezTo>
                      <a:pt x="341" y="8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3" name="Google Shape;3813;p44"/>
              <p:cNvSpPr/>
              <p:nvPr/>
            </p:nvSpPr>
            <p:spPr>
              <a:xfrm>
                <a:off x="8409430" y="4708736"/>
                <a:ext cx="40815" cy="165469"/>
              </a:xfrm>
              <a:custGeom>
                <a:avLst/>
                <a:gdLst/>
                <a:ahLst/>
                <a:cxnLst/>
                <a:rect l="l" t="t" r="r" b="b"/>
                <a:pathLst>
                  <a:path w="1423" h="5769" extrusionOk="0">
                    <a:moveTo>
                      <a:pt x="161" y="1"/>
                    </a:moveTo>
                    <a:cubicBezTo>
                      <a:pt x="81" y="1"/>
                      <a:pt x="1" y="101"/>
                      <a:pt x="1" y="181"/>
                    </a:cubicBezTo>
                    <a:lnTo>
                      <a:pt x="1082" y="5609"/>
                    </a:lnTo>
                    <a:cubicBezTo>
                      <a:pt x="1082" y="5689"/>
                      <a:pt x="1162" y="5769"/>
                      <a:pt x="1243" y="5769"/>
                    </a:cubicBezTo>
                    <a:cubicBezTo>
                      <a:pt x="1343" y="5689"/>
                      <a:pt x="1423" y="5609"/>
                      <a:pt x="1343" y="5509"/>
                    </a:cubicBezTo>
                    <a:lnTo>
                      <a:pt x="341" y="181"/>
                    </a:lnTo>
                    <a:cubicBezTo>
                      <a:pt x="341" y="10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4" name="Google Shape;3814;p44"/>
              <p:cNvSpPr/>
              <p:nvPr/>
            </p:nvSpPr>
            <p:spPr>
              <a:xfrm>
                <a:off x="8473796" y="4931634"/>
                <a:ext cx="24151" cy="90809"/>
              </a:xfrm>
              <a:custGeom>
                <a:avLst/>
                <a:gdLst/>
                <a:ahLst/>
                <a:cxnLst/>
                <a:rect l="l" t="t" r="r" b="b"/>
                <a:pathLst>
                  <a:path w="842" h="3166" extrusionOk="0">
                    <a:moveTo>
                      <a:pt x="180" y="1"/>
                    </a:moveTo>
                    <a:cubicBezTo>
                      <a:pt x="100" y="81"/>
                      <a:pt x="0" y="161"/>
                      <a:pt x="0" y="241"/>
                    </a:cubicBezTo>
                    <a:lnTo>
                      <a:pt x="501" y="3005"/>
                    </a:lnTo>
                    <a:cubicBezTo>
                      <a:pt x="501" y="3165"/>
                      <a:pt x="601" y="3165"/>
                      <a:pt x="681" y="3165"/>
                    </a:cubicBezTo>
                    <a:cubicBezTo>
                      <a:pt x="761" y="3165"/>
                      <a:pt x="841" y="3085"/>
                      <a:pt x="841" y="3005"/>
                    </a:cubicBezTo>
                    <a:lnTo>
                      <a:pt x="341" y="161"/>
                    </a:lnTo>
                    <a:cubicBezTo>
                      <a:pt x="341" y="81"/>
                      <a:pt x="260" y="1"/>
                      <a:pt x="18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5" name="Google Shape;3815;p44"/>
              <p:cNvSpPr/>
              <p:nvPr/>
            </p:nvSpPr>
            <p:spPr>
              <a:xfrm>
                <a:off x="8505376" y="5099403"/>
                <a:ext cx="33358" cy="130219"/>
              </a:xfrm>
              <a:custGeom>
                <a:avLst/>
                <a:gdLst/>
                <a:ahLst/>
                <a:cxnLst/>
                <a:rect l="l" t="t" r="r" b="b"/>
                <a:pathLst>
                  <a:path w="1163" h="4540" extrusionOk="0">
                    <a:moveTo>
                      <a:pt x="161" y="0"/>
                    </a:moveTo>
                    <a:cubicBezTo>
                      <a:pt x="81" y="0"/>
                      <a:pt x="1" y="80"/>
                      <a:pt x="1" y="160"/>
                    </a:cubicBezTo>
                    <a:lnTo>
                      <a:pt x="822" y="4406"/>
                    </a:lnTo>
                    <a:cubicBezTo>
                      <a:pt x="822" y="4478"/>
                      <a:pt x="863" y="4539"/>
                      <a:pt x="923" y="4539"/>
                    </a:cubicBezTo>
                    <a:cubicBezTo>
                      <a:pt x="946" y="4539"/>
                      <a:pt x="973" y="4530"/>
                      <a:pt x="1002" y="4507"/>
                    </a:cubicBezTo>
                    <a:cubicBezTo>
                      <a:pt x="1082" y="4507"/>
                      <a:pt x="1162" y="4406"/>
                      <a:pt x="1162" y="4326"/>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6" name="Google Shape;3816;p44"/>
              <p:cNvSpPr/>
              <p:nvPr/>
            </p:nvSpPr>
            <p:spPr>
              <a:xfrm>
                <a:off x="8344520" y="4019361"/>
                <a:ext cx="36226" cy="136729"/>
              </a:xfrm>
              <a:custGeom>
                <a:avLst/>
                <a:gdLst/>
                <a:ahLst/>
                <a:cxnLst/>
                <a:rect l="l" t="t" r="r" b="b"/>
                <a:pathLst>
                  <a:path w="1263" h="4767" extrusionOk="0">
                    <a:moveTo>
                      <a:pt x="101" y="0"/>
                    </a:moveTo>
                    <a:cubicBezTo>
                      <a:pt x="1" y="100"/>
                      <a:pt x="1" y="180"/>
                      <a:pt x="1" y="261"/>
                    </a:cubicBezTo>
                    <a:lnTo>
                      <a:pt x="922" y="4607"/>
                    </a:lnTo>
                    <a:cubicBezTo>
                      <a:pt x="922" y="4687"/>
                      <a:pt x="1002" y="4767"/>
                      <a:pt x="1102" y="4767"/>
                    </a:cubicBezTo>
                    <a:lnTo>
                      <a:pt x="1182" y="4767"/>
                    </a:lnTo>
                    <a:cubicBezTo>
                      <a:pt x="1262" y="4687"/>
                      <a:pt x="1262" y="4607"/>
                      <a:pt x="1262" y="4507"/>
                    </a:cubicBezTo>
                    <a:lnTo>
                      <a:pt x="341" y="180"/>
                    </a:lnTo>
                    <a:cubicBezTo>
                      <a:pt x="341" y="100"/>
                      <a:pt x="181" y="0"/>
                      <a:pt x="10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7" name="Google Shape;3817;p44"/>
              <p:cNvSpPr/>
              <p:nvPr/>
            </p:nvSpPr>
            <p:spPr>
              <a:xfrm>
                <a:off x="8387602" y="4206060"/>
                <a:ext cx="40815" cy="143642"/>
              </a:xfrm>
              <a:custGeom>
                <a:avLst/>
                <a:gdLst/>
                <a:ahLst/>
                <a:cxnLst/>
                <a:rect l="l" t="t" r="r" b="b"/>
                <a:pathLst>
                  <a:path w="1423" h="5008" extrusionOk="0">
                    <a:moveTo>
                      <a:pt x="101" y="0"/>
                    </a:moveTo>
                    <a:cubicBezTo>
                      <a:pt x="1" y="101"/>
                      <a:pt x="1" y="181"/>
                      <a:pt x="1" y="261"/>
                    </a:cubicBezTo>
                    <a:lnTo>
                      <a:pt x="1102" y="4847"/>
                    </a:lnTo>
                    <a:cubicBezTo>
                      <a:pt x="1102" y="4928"/>
                      <a:pt x="1182" y="5008"/>
                      <a:pt x="1263" y="5008"/>
                    </a:cubicBezTo>
                    <a:cubicBezTo>
                      <a:pt x="1343" y="4928"/>
                      <a:pt x="1423" y="4847"/>
                      <a:pt x="1343" y="4767"/>
                    </a:cubicBezTo>
                    <a:lnTo>
                      <a:pt x="341" y="181"/>
                    </a:lnTo>
                    <a:cubicBezTo>
                      <a:pt x="261" y="101"/>
                      <a:pt x="181" y="0"/>
                      <a:pt x="10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8" name="Google Shape;3818;p44"/>
              <p:cNvSpPr/>
              <p:nvPr/>
            </p:nvSpPr>
            <p:spPr>
              <a:xfrm>
                <a:off x="8428390" y="4395629"/>
                <a:ext cx="33931" cy="117225"/>
              </a:xfrm>
              <a:custGeom>
                <a:avLst/>
                <a:gdLst/>
                <a:ahLst/>
                <a:cxnLst/>
                <a:rect l="l" t="t" r="r" b="b"/>
                <a:pathLst>
                  <a:path w="1183" h="4087" extrusionOk="0">
                    <a:moveTo>
                      <a:pt x="181" y="1"/>
                    </a:moveTo>
                    <a:cubicBezTo>
                      <a:pt x="81" y="1"/>
                      <a:pt x="1" y="81"/>
                      <a:pt x="81" y="241"/>
                    </a:cubicBezTo>
                    <a:lnTo>
                      <a:pt x="842" y="3907"/>
                    </a:lnTo>
                    <a:cubicBezTo>
                      <a:pt x="842" y="4087"/>
                      <a:pt x="922" y="4087"/>
                      <a:pt x="1002" y="4087"/>
                    </a:cubicBezTo>
                    <a:cubicBezTo>
                      <a:pt x="1082" y="4087"/>
                      <a:pt x="1182" y="4007"/>
                      <a:pt x="1182" y="3907"/>
                    </a:cubicBezTo>
                    <a:lnTo>
                      <a:pt x="42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9" name="Google Shape;3819;p44"/>
              <p:cNvSpPr/>
              <p:nvPr/>
            </p:nvSpPr>
            <p:spPr>
              <a:xfrm>
                <a:off x="8459425" y="4570281"/>
                <a:ext cx="38521" cy="155717"/>
              </a:xfrm>
              <a:custGeom>
                <a:avLst/>
                <a:gdLst/>
                <a:ahLst/>
                <a:cxnLst/>
                <a:rect l="l" t="t" r="r" b="b"/>
                <a:pathLst>
                  <a:path w="1343" h="5429" extrusionOk="0">
                    <a:moveTo>
                      <a:pt x="181" y="1"/>
                    </a:moveTo>
                    <a:cubicBezTo>
                      <a:pt x="100" y="1"/>
                      <a:pt x="0" y="81"/>
                      <a:pt x="100" y="161"/>
                    </a:cubicBezTo>
                    <a:lnTo>
                      <a:pt x="1002" y="5248"/>
                    </a:lnTo>
                    <a:cubicBezTo>
                      <a:pt x="1002" y="5328"/>
                      <a:pt x="1102" y="5428"/>
                      <a:pt x="1262" y="5428"/>
                    </a:cubicBezTo>
                    <a:cubicBezTo>
                      <a:pt x="1342" y="5328"/>
                      <a:pt x="1342" y="5248"/>
                      <a:pt x="1342" y="5168"/>
                    </a:cubicBezTo>
                    <a:lnTo>
                      <a:pt x="341" y="81"/>
                    </a:lnTo>
                    <a:cubicBezTo>
                      <a:pt x="341" y="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0" name="Google Shape;3820;p44"/>
              <p:cNvSpPr/>
              <p:nvPr/>
            </p:nvSpPr>
            <p:spPr>
              <a:xfrm>
                <a:off x="8500213" y="4806976"/>
                <a:ext cx="38521" cy="172382"/>
              </a:xfrm>
              <a:custGeom>
                <a:avLst/>
                <a:gdLst/>
                <a:ahLst/>
                <a:cxnLst/>
                <a:rect l="l" t="t" r="r" b="b"/>
                <a:pathLst>
                  <a:path w="1343" h="6010" extrusionOk="0">
                    <a:moveTo>
                      <a:pt x="181" y="1"/>
                    </a:moveTo>
                    <a:cubicBezTo>
                      <a:pt x="80" y="81"/>
                      <a:pt x="0" y="181"/>
                      <a:pt x="0" y="261"/>
                    </a:cubicBezTo>
                    <a:lnTo>
                      <a:pt x="1002" y="5849"/>
                    </a:lnTo>
                    <a:cubicBezTo>
                      <a:pt x="1002" y="5929"/>
                      <a:pt x="1082" y="6009"/>
                      <a:pt x="1182" y="6009"/>
                    </a:cubicBezTo>
                    <a:cubicBezTo>
                      <a:pt x="1262" y="5929"/>
                      <a:pt x="1342" y="5849"/>
                      <a:pt x="1342" y="5769"/>
                    </a:cubicBezTo>
                    <a:lnTo>
                      <a:pt x="341" y="18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1" name="Google Shape;3821;p44"/>
              <p:cNvSpPr/>
              <p:nvPr/>
            </p:nvSpPr>
            <p:spPr>
              <a:xfrm>
                <a:off x="8543295" y="5058615"/>
                <a:ext cx="24151" cy="81028"/>
              </a:xfrm>
              <a:custGeom>
                <a:avLst/>
                <a:gdLst/>
                <a:ahLst/>
                <a:cxnLst/>
                <a:rect l="l" t="t" r="r" b="b"/>
                <a:pathLst>
                  <a:path w="842" h="2825" extrusionOk="0">
                    <a:moveTo>
                      <a:pt x="81" y="0"/>
                    </a:moveTo>
                    <a:cubicBezTo>
                      <a:pt x="0" y="80"/>
                      <a:pt x="0" y="160"/>
                      <a:pt x="0" y="240"/>
                    </a:cubicBezTo>
                    <a:lnTo>
                      <a:pt x="501" y="2664"/>
                    </a:lnTo>
                    <a:cubicBezTo>
                      <a:pt x="501" y="2824"/>
                      <a:pt x="581" y="2824"/>
                      <a:pt x="762" y="2824"/>
                    </a:cubicBezTo>
                    <a:cubicBezTo>
                      <a:pt x="842" y="2824"/>
                      <a:pt x="842" y="2744"/>
                      <a:pt x="842" y="2664"/>
                    </a:cubicBezTo>
                    <a:lnTo>
                      <a:pt x="341" y="160"/>
                    </a:lnTo>
                    <a:cubicBezTo>
                      <a:pt x="261" y="80"/>
                      <a:pt x="18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2" name="Google Shape;3822;p44"/>
              <p:cNvSpPr/>
              <p:nvPr/>
            </p:nvSpPr>
            <p:spPr>
              <a:xfrm>
                <a:off x="8579494" y="5208170"/>
                <a:ext cx="21282" cy="58426"/>
              </a:xfrm>
              <a:custGeom>
                <a:avLst/>
                <a:gdLst/>
                <a:ahLst/>
                <a:cxnLst/>
                <a:rect l="l" t="t" r="r" b="b"/>
                <a:pathLst>
                  <a:path w="742" h="2037" extrusionOk="0">
                    <a:moveTo>
                      <a:pt x="229" y="0"/>
                    </a:moveTo>
                    <a:cubicBezTo>
                      <a:pt x="207" y="0"/>
                      <a:pt x="184" y="10"/>
                      <a:pt x="161" y="34"/>
                    </a:cubicBezTo>
                    <a:cubicBezTo>
                      <a:pt x="80" y="34"/>
                      <a:pt x="0" y="114"/>
                      <a:pt x="80" y="214"/>
                    </a:cubicBezTo>
                    <a:lnTo>
                      <a:pt x="421" y="1876"/>
                    </a:lnTo>
                    <a:cubicBezTo>
                      <a:pt x="421" y="1956"/>
                      <a:pt x="501" y="2037"/>
                      <a:pt x="581" y="2037"/>
                    </a:cubicBezTo>
                    <a:cubicBezTo>
                      <a:pt x="661" y="1956"/>
                      <a:pt x="741" y="1876"/>
                      <a:pt x="661" y="1796"/>
                    </a:cubicBezTo>
                    <a:lnTo>
                      <a:pt x="321" y="114"/>
                    </a:lnTo>
                    <a:cubicBezTo>
                      <a:pt x="321" y="57"/>
                      <a:pt x="281" y="0"/>
                      <a:pt x="22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3" name="Google Shape;3823;p44"/>
              <p:cNvSpPr/>
              <p:nvPr/>
            </p:nvSpPr>
            <p:spPr>
              <a:xfrm>
                <a:off x="8438171" y="4108394"/>
                <a:ext cx="33329" cy="110714"/>
              </a:xfrm>
              <a:custGeom>
                <a:avLst/>
                <a:gdLst/>
                <a:ahLst/>
                <a:cxnLst/>
                <a:rect l="l" t="t" r="r" b="b"/>
                <a:pathLst>
                  <a:path w="1162" h="3860" extrusionOk="0">
                    <a:moveTo>
                      <a:pt x="160" y="1"/>
                    </a:moveTo>
                    <a:cubicBezTo>
                      <a:pt x="80" y="1"/>
                      <a:pt x="0" y="161"/>
                      <a:pt x="0" y="241"/>
                    </a:cubicBezTo>
                    <a:lnTo>
                      <a:pt x="841" y="3746"/>
                    </a:lnTo>
                    <a:cubicBezTo>
                      <a:pt x="841" y="3803"/>
                      <a:pt x="882" y="3859"/>
                      <a:pt x="933" y="3859"/>
                    </a:cubicBezTo>
                    <a:cubicBezTo>
                      <a:pt x="955" y="3859"/>
                      <a:pt x="978" y="3850"/>
                      <a:pt x="1002" y="3826"/>
                    </a:cubicBezTo>
                    <a:cubicBezTo>
                      <a:pt x="1082" y="3826"/>
                      <a:pt x="1162" y="3746"/>
                      <a:pt x="1082" y="3666"/>
                    </a:cubicBezTo>
                    <a:lnTo>
                      <a:pt x="341" y="161"/>
                    </a:lnTo>
                    <a:cubicBezTo>
                      <a:pt x="341" y="81"/>
                      <a:pt x="241"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4" name="Google Shape;3824;p44"/>
              <p:cNvSpPr/>
              <p:nvPr/>
            </p:nvSpPr>
            <p:spPr>
              <a:xfrm>
                <a:off x="8473796" y="4262567"/>
                <a:ext cx="33903" cy="128870"/>
              </a:xfrm>
              <a:custGeom>
                <a:avLst/>
                <a:gdLst/>
                <a:ahLst/>
                <a:cxnLst/>
                <a:rect l="l" t="t" r="r" b="b"/>
                <a:pathLst>
                  <a:path w="1182" h="4493" extrusionOk="0">
                    <a:moveTo>
                      <a:pt x="218" y="1"/>
                    </a:moveTo>
                    <a:cubicBezTo>
                      <a:pt x="185" y="1"/>
                      <a:pt x="146" y="10"/>
                      <a:pt x="100" y="33"/>
                    </a:cubicBezTo>
                    <a:cubicBezTo>
                      <a:pt x="0" y="33"/>
                      <a:pt x="0" y="133"/>
                      <a:pt x="0" y="214"/>
                    </a:cubicBezTo>
                    <a:lnTo>
                      <a:pt x="841" y="4380"/>
                    </a:lnTo>
                    <a:cubicBezTo>
                      <a:pt x="898" y="4436"/>
                      <a:pt x="955" y="4493"/>
                      <a:pt x="1018" y="4493"/>
                    </a:cubicBezTo>
                    <a:cubicBezTo>
                      <a:pt x="1045" y="4493"/>
                      <a:pt x="1072" y="4483"/>
                      <a:pt x="1102" y="4460"/>
                    </a:cubicBezTo>
                    <a:cubicBezTo>
                      <a:pt x="1182" y="4460"/>
                      <a:pt x="1182" y="4380"/>
                      <a:pt x="1182" y="4299"/>
                    </a:cubicBezTo>
                    <a:lnTo>
                      <a:pt x="341" y="133"/>
                    </a:lnTo>
                    <a:cubicBezTo>
                      <a:pt x="341" y="62"/>
                      <a:pt x="300" y="1"/>
                      <a:pt x="21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5" name="Google Shape;3825;p44"/>
              <p:cNvSpPr/>
              <p:nvPr/>
            </p:nvSpPr>
            <p:spPr>
              <a:xfrm>
                <a:off x="8514583" y="4455376"/>
                <a:ext cx="36197" cy="141347"/>
              </a:xfrm>
              <a:custGeom>
                <a:avLst/>
                <a:gdLst/>
                <a:ahLst/>
                <a:cxnLst/>
                <a:rect l="l" t="t" r="r" b="b"/>
                <a:pathLst>
                  <a:path w="1262" h="4928" extrusionOk="0">
                    <a:moveTo>
                      <a:pt x="180" y="1"/>
                    </a:moveTo>
                    <a:cubicBezTo>
                      <a:pt x="80" y="81"/>
                      <a:pt x="0" y="161"/>
                      <a:pt x="80" y="241"/>
                    </a:cubicBezTo>
                    <a:lnTo>
                      <a:pt x="921" y="4748"/>
                    </a:lnTo>
                    <a:cubicBezTo>
                      <a:pt x="921" y="4828"/>
                      <a:pt x="1001" y="4928"/>
                      <a:pt x="1082" y="4928"/>
                    </a:cubicBezTo>
                    <a:cubicBezTo>
                      <a:pt x="1182" y="4928"/>
                      <a:pt x="1262" y="4828"/>
                      <a:pt x="1262" y="4748"/>
                    </a:cubicBezTo>
                    <a:lnTo>
                      <a:pt x="341" y="161"/>
                    </a:lnTo>
                    <a:cubicBezTo>
                      <a:pt x="341" y="81"/>
                      <a:pt x="260" y="1"/>
                      <a:pt x="18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6" name="Google Shape;3826;p44"/>
              <p:cNvSpPr/>
              <p:nvPr/>
            </p:nvSpPr>
            <p:spPr>
              <a:xfrm>
                <a:off x="8550753" y="4634618"/>
                <a:ext cx="28769" cy="110342"/>
              </a:xfrm>
              <a:custGeom>
                <a:avLst/>
                <a:gdLst/>
                <a:ahLst/>
                <a:cxnLst/>
                <a:rect l="l" t="t" r="r" b="b"/>
                <a:pathLst>
                  <a:path w="1003" h="3847" extrusionOk="0">
                    <a:moveTo>
                      <a:pt x="161" y="1"/>
                    </a:moveTo>
                    <a:cubicBezTo>
                      <a:pt x="81" y="1"/>
                      <a:pt x="1" y="81"/>
                      <a:pt x="81" y="181"/>
                    </a:cubicBezTo>
                    <a:lnTo>
                      <a:pt x="662" y="3686"/>
                    </a:lnTo>
                    <a:cubicBezTo>
                      <a:pt x="662" y="3846"/>
                      <a:pt x="742" y="3846"/>
                      <a:pt x="822" y="3846"/>
                    </a:cubicBezTo>
                    <a:cubicBezTo>
                      <a:pt x="922" y="3846"/>
                      <a:pt x="1002" y="3766"/>
                      <a:pt x="1002" y="3686"/>
                    </a:cubicBezTo>
                    <a:lnTo>
                      <a:pt x="321" y="18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7" name="Google Shape;3827;p44"/>
              <p:cNvSpPr/>
              <p:nvPr/>
            </p:nvSpPr>
            <p:spPr>
              <a:xfrm>
                <a:off x="8579494" y="4778264"/>
                <a:ext cx="33329" cy="110313"/>
              </a:xfrm>
              <a:custGeom>
                <a:avLst/>
                <a:gdLst/>
                <a:ahLst/>
                <a:cxnLst/>
                <a:rect l="l" t="t" r="r" b="b"/>
                <a:pathLst>
                  <a:path w="1162" h="3846" extrusionOk="0">
                    <a:moveTo>
                      <a:pt x="161" y="0"/>
                    </a:moveTo>
                    <a:cubicBezTo>
                      <a:pt x="80" y="0"/>
                      <a:pt x="0" y="80"/>
                      <a:pt x="0" y="180"/>
                    </a:cubicBezTo>
                    <a:lnTo>
                      <a:pt x="821" y="3685"/>
                    </a:lnTo>
                    <a:cubicBezTo>
                      <a:pt x="821" y="3765"/>
                      <a:pt x="922" y="3846"/>
                      <a:pt x="1002" y="3846"/>
                    </a:cubicBezTo>
                    <a:cubicBezTo>
                      <a:pt x="1082" y="3846"/>
                      <a:pt x="1162" y="3765"/>
                      <a:pt x="1082" y="3685"/>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8" name="Google Shape;3828;p44"/>
              <p:cNvSpPr/>
              <p:nvPr/>
            </p:nvSpPr>
            <p:spPr>
              <a:xfrm>
                <a:off x="8603043" y="4931634"/>
                <a:ext cx="24151" cy="81602"/>
              </a:xfrm>
              <a:custGeom>
                <a:avLst/>
                <a:gdLst/>
                <a:ahLst/>
                <a:cxnLst/>
                <a:rect l="l" t="t" r="r" b="b"/>
                <a:pathLst>
                  <a:path w="842" h="2845" extrusionOk="0">
                    <a:moveTo>
                      <a:pt x="181" y="1"/>
                    </a:moveTo>
                    <a:cubicBezTo>
                      <a:pt x="0" y="81"/>
                      <a:pt x="0" y="161"/>
                      <a:pt x="0" y="241"/>
                    </a:cubicBezTo>
                    <a:lnTo>
                      <a:pt x="501" y="2665"/>
                    </a:lnTo>
                    <a:cubicBezTo>
                      <a:pt x="501" y="2745"/>
                      <a:pt x="601" y="2845"/>
                      <a:pt x="681" y="2845"/>
                    </a:cubicBezTo>
                    <a:cubicBezTo>
                      <a:pt x="762" y="2845"/>
                      <a:pt x="842" y="2745"/>
                      <a:pt x="842" y="2665"/>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9" name="Google Shape;3829;p44"/>
              <p:cNvSpPr/>
              <p:nvPr/>
            </p:nvSpPr>
            <p:spPr>
              <a:xfrm>
                <a:off x="8639241" y="5089622"/>
                <a:ext cx="43110" cy="151759"/>
              </a:xfrm>
              <a:custGeom>
                <a:avLst/>
                <a:gdLst/>
                <a:ahLst/>
                <a:cxnLst/>
                <a:rect l="l" t="t" r="r" b="b"/>
                <a:pathLst>
                  <a:path w="1503" h="5291" extrusionOk="0">
                    <a:moveTo>
                      <a:pt x="161" y="1"/>
                    </a:moveTo>
                    <a:cubicBezTo>
                      <a:pt x="80" y="81"/>
                      <a:pt x="0" y="161"/>
                      <a:pt x="0" y="241"/>
                    </a:cubicBezTo>
                    <a:lnTo>
                      <a:pt x="1162" y="5168"/>
                    </a:lnTo>
                    <a:cubicBezTo>
                      <a:pt x="1218" y="5224"/>
                      <a:pt x="1284" y="5290"/>
                      <a:pt x="1346" y="5290"/>
                    </a:cubicBezTo>
                    <a:cubicBezTo>
                      <a:pt x="1373" y="5290"/>
                      <a:pt x="1398" y="5278"/>
                      <a:pt x="1422" y="5248"/>
                    </a:cubicBezTo>
                    <a:cubicBezTo>
                      <a:pt x="1502" y="5248"/>
                      <a:pt x="1502" y="5168"/>
                      <a:pt x="1502" y="5088"/>
                    </a:cubicBezTo>
                    <a:lnTo>
                      <a:pt x="341" y="161"/>
                    </a:lnTo>
                    <a:cubicBezTo>
                      <a:pt x="34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0" name="Google Shape;3830;p44"/>
              <p:cNvSpPr/>
              <p:nvPr/>
            </p:nvSpPr>
            <p:spPr>
              <a:xfrm>
                <a:off x="8481253" y="3998106"/>
                <a:ext cx="28740" cy="117197"/>
              </a:xfrm>
              <a:custGeom>
                <a:avLst/>
                <a:gdLst/>
                <a:ahLst/>
                <a:cxnLst/>
                <a:rect l="l" t="t" r="r" b="b"/>
                <a:pathLst>
                  <a:path w="1002" h="4086" extrusionOk="0">
                    <a:moveTo>
                      <a:pt x="81" y="0"/>
                    </a:moveTo>
                    <a:cubicBezTo>
                      <a:pt x="0" y="0"/>
                      <a:pt x="0" y="80"/>
                      <a:pt x="0" y="160"/>
                    </a:cubicBezTo>
                    <a:lnTo>
                      <a:pt x="661" y="3926"/>
                    </a:lnTo>
                    <a:cubicBezTo>
                      <a:pt x="661" y="4006"/>
                      <a:pt x="741" y="4086"/>
                      <a:pt x="842" y="4086"/>
                    </a:cubicBezTo>
                    <a:cubicBezTo>
                      <a:pt x="922" y="4086"/>
                      <a:pt x="1002" y="4006"/>
                      <a:pt x="1002" y="3926"/>
                    </a:cubicBezTo>
                    <a:lnTo>
                      <a:pt x="341" y="160"/>
                    </a:lnTo>
                    <a:cubicBezTo>
                      <a:pt x="241" y="0"/>
                      <a:pt x="16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1" name="Google Shape;3831;p44"/>
              <p:cNvSpPr/>
              <p:nvPr/>
            </p:nvSpPr>
            <p:spPr>
              <a:xfrm>
                <a:off x="8519746" y="4175025"/>
                <a:ext cx="35652" cy="137705"/>
              </a:xfrm>
              <a:custGeom>
                <a:avLst/>
                <a:gdLst/>
                <a:ahLst/>
                <a:cxnLst/>
                <a:rect l="l" t="t" r="r" b="b"/>
                <a:pathLst>
                  <a:path w="1243" h="4801" extrusionOk="0">
                    <a:moveTo>
                      <a:pt x="161" y="1"/>
                    </a:moveTo>
                    <a:cubicBezTo>
                      <a:pt x="80" y="81"/>
                      <a:pt x="0" y="181"/>
                      <a:pt x="80" y="261"/>
                    </a:cubicBezTo>
                    <a:lnTo>
                      <a:pt x="902" y="4688"/>
                    </a:lnTo>
                    <a:cubicBezTo>
                      <a:pt x="902" y="4744"/>
                      <a:pt x="952" y="4801"/>
                      <a:pt x="1009" y="4801"/>
                    </a:cubicBezTo>
                    <a:cubicBezTo>
                      <a:pt x="1033" y="4801"/>
                      <a:pt x="1058" y="4791"/>
                      <a:pt x="1082" y="4768"/>
                    </a:cubicBezTo>
                    <a:cubicBezTo>
                      <a:pt x="1162" y="4768"/>
                      <a:pt x="1242" y="4688"/>
                      <a:pt x="1242" y="4587"/>
                    </a:cubicBezTo>
                    <a:lnTo>
                      <a:pt x="321" y="18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2" name="Google Shape;3832;p44"/>
              <p:cNvSpPr/>
              <p:nvPr/>
            </p:nvSpPr>
            <p:spPr>
              <a:xfrm>
                <a:off x="8584083" y="4383582"/>
                <a:ext cx="43110" cy="160306"/>
              </a:xfrm>
              <a:custGeom>
                <a:avLst/>
                <a:gdLst/>
                <a:ahLst/>
                <a:cxnLst/>
                <a:rect l="l" t="t" r="r" b="b"/>
                <a:pathLst>
                  <a:path w="1503" h="5589" extrusionOk="0">
                    <a:moveTo>
                      <a:pt x="81" y="0"/>
                    </a:moveTo>
                    <a:cubicBezTo>
                      <a:pt x="1" y="0"/>
                      <a:pt x="1" y="80"/>
                      <a:pt x="1" y="161"/>
                    </a:cubicBezTo>
                    <a:lnTo>
                      <a:pt x="1162" y="5428"/>
                    </a:lnTo>
                    <a:cubicBezTo>
                      <a:pt x="1162" y="5508"/>
                      <a:pt x="1262" y="5588"/>
                      <a:pt x="1342" y="5588"/>
                    </a:cubicBezTo>
                    <a:cubicBezTo>
                      <a:pt x="1423" y="5508"/>
                      <a:pt x="1503" y="5428"/>
                      <a:pt x="1423" y="5328"/>
                    </a:cubicBezTo>
                    <a:lnTo>
                      <a:pt x="341" y="80"/>
                    </a:lnTo>
                    <a:cubicBezTo>
                      <a:pt x="261" y="0"/>
                      <a:pt x="16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3" name="Google Shape;3833;p44"/>
              <p:cNvSpPr/>
              <p:nvPr/>
            </p:nvSpPr>
            <p:spPr>
              <a:xfrm>
                <a:off x="8631755" y="4617982"/>
                <a:ext cx="43138" cy="196475"/>
              </a:xfrm>
              <a:custGeom>
                <a:avLst/>
                <a:gdLst/>
                <a:ahLst/>
                <a:cxnLst/>
                <a:rect l="l" t="t" r="r" b="b"/>
                <a:pathLst>
                  <a:path w="1504" h="6850" extrusionOk="0">
                    <a:moveTo>
                      <a:pt x="181" y="0"/>
                    </a:moveTo>
                    <a:cubicBezTo>
                      <a:pt x="101" y="80"/>
                      <a:pt x="1" y="160"/>
                      <a:pt x="1" y="260"/>
                    </a:cubicBezTo>
                    <a:lnTo>
                      <a:pt x="1183" y="6670"/>
                    </a:lnTo>
                    <a:cubicBezTo>
                      <a:pt x="1183" y="6770"/>
                      <a:pt x="1263" y="6850"/>
                      <a:pt x="1343" y="6850"/>
                    </a:cubicBezTo>
                    <a:cubicBezTo>
                      <a:pt x="1503" y="6850"/>
                      <a:pt x="1503" y="6770"/>
                      <a:pt x="1503" y="6670"/>
                    </a:cubicBezTo>
                    <a:lnTo>
                      <a:pt x="341" y="160"/>
                    </a:lnTo>
                    <a:cubicBezTo>
                      <a:pt x="341" y="8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4" name="Google Shape;3834;p44"/>
              <p:cNvSpPr/>
              <p:nvPr/>
            </p:nvSpPr>
            <p:spPr>
              <a:xfrm>
                <a:off x="8696694" y="4946005"/>
                <a:ext cx="55156" cy="217758"/>
              </a:xfrm>
              <a:custGeom>
                <a:avLst/>
                <a:gdLst/>
                <a:ahLst/>
                <a:cxnLst/>
                <a:rect l="l" t="t" r="r" b="b"/>
                <a:pathLst>
                  <a:path w="1923" h="7592" extrusionOk="0">
                    <a:moveTo>
                      <a:pt x="160" y="0"/>
                    </a:moveTo>
                    <a:cubicBezTo>
                      <a:pt x="0" y="0"/>
                      <a:pt x="0" y="81"/>
                      <a:pt x="0" y="161"/>
                    </a:cubicBezTo>
                    <a:lnTo>
                      <a:pt x="1582" y="7431"/>
                    </a:lnTo>
                    <a:cubicBezTo>
                      <a:pt x="1582" y="7511"/>
                      <a:pt x="1663" y="7591"/>
                      <a:pt x="1743" y="7591"/>
                    </a:cubicBezTo>
                    <a:cubicBezTo>
                      <a:pt x="1843" y="7591"/>
                      <a:pt x="1923" y="7511"/>
                      <a:pt x="1843" y="7431"/>
                    </a:cubicBezTo>
                    <a:lnTo>
                      <a:pt x="341" y="81"/>
                    </a:lnTo>
                    <a:cubicBezTo>
                      <a:pt x="341" y="0"/>
                      <a:pt x="241"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5" name="Google Shape;3835;p44"/>
              <p:cNvSpPr/>
              <p:nvPr/>
            </p:nvSpPr>
            <p:spPr>
              <a:xfrm>
                <a:off x="8643830" y="4845469"/>
                <a:ext cx="19561" cy="62069"/>
              </a:xfrm>
              <a:custGeom>
                <a:avLst/>
                <a:gdLst/>
                <a:ahLst/>
                <a:cxnLst/>
                <a:rect l="l" t="t" r="r" b="b"/>
                <a:pathLst>
                  <a:path w="682" h="2164" extrusionOk="0">
                    <a:moveTo>
                      <a:pt x="181" y="0"/>
                    </a:moveTo>
                    <a:cubicBezTo>
                      <a:pt x="81" y="0"/>
                      <a:pt x="1" y="81"/>
                      <a:pt x="81" y="161"/>
                    </a:cubicBezTo>
                    <a:lnTo>
                      <a:pt x="341" y="2003"/>
                    </a:lnTo>
                    <a:cubicBezTo>
                      <a:pt x="421" y="2164"/>
                      <a:pt x="501" y="2164"/>
                      <a:pt x="581" y="2164"/>
                    </a:cubicBezTo>
                    <a:cubicBezTo>
                      <a:pt x="682" y="2164"/>
                      <a:pt x="682" y="2083"/>
                      <a:pt x="682" y="2003"/>
                    </a:cubicBezTo>
                    <a:lnTo>
                      <a:pt x="341" y="81"/>
                    </a:lnTo>
                    <a:cubicBezTo>
                      <a:pt x="341" y="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6" name="Google Shape;3836;p44"/>
              <p:cNvSpPr/>
              <p:nvPr/>
            </p:nvSpPr>
            <p:spPr>
              <a:xfrm>
                <a:off x="8729995" y="5197070"/>
                <a:ext cx="19561" cy="46925"/>
              </a:xfrm>
              <a:custGeom>
                <a:avLst/>
                <a:gdLst/>
                <a:ahLst/>
                <a:cxnLst/>
                <a:rect l="l" t="t" r="r" b="b"/>
                <a:pathLst>
                  <a:path w="682" h="1636" extrusionOk="0">
                    <a:moveTo>
                      <a:pt x="181" y="0"/>
                    </a:moveTo>
                    <a:cubicBezTo>
                      <a:pt x="81" y="0"/>
                      <a:pt x="1" y="100"/>
                      <a:pt x="81" y="180"/>
                    </a:cubicBezTo>
                    <a:lnTo>
                      <a:pt x="341" y="1502"/>
                    </a:lnTo>
                    <a:cubicBezTo>
                      <a:pt x="399" y="1574"/>
                      <a:pt x="456" y="1635"/>
                      <a:pt x="513" y="1635"/>
                    </a:cubicBezTo>
                    <a:cubicBezTo>
                      <a:pt x="536" y="1635"/>
                      <a:pt x="559" y="1625"/>
                      <a:pt x="582" y="1602"/>
                    </a:cubicBezTo>
                    <a:cubicBezTo>
                      <a:pt x="682" y="1602"/>
                      <a:pt x="682" y="1502"/>
                      <a:pt x="682" y="1422"/>
                    </a:cubicBezTo>
                    <a:lnTo>
                      <a:pt x="341" y="100"/>
                    </a:lnTo>
                    <a:cubicBezTo>
                      <a:pt x="341" y="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7" name="Google Shape;3837;p44"/>
              <p:cNvSpPr/>
              <p:nvPr/>
            </p:nvSpPr>
            <p:spPr>
              <a:xfrm>
                <a:off x="8612795" y="4007859"/>
                <a:ext cx="43138" cy="117225"/>
              </a:xfrm>
              <a:custGeom>
                <a:avLst/>
                <a:gdLst/>
                <a:ahLst/>
                <a:cxnLst/>
                <a:rect l="l" t="t" r="r" b="b"/>
                <a:pathLst>
                  <a:path w="1504" h="4087" extrusionOk="0">
                    <a:moveTo>
                      <a:pt x="161" y="1"/>
                    </a:moveTo>
                    <a:cubicBezTo>
                      <a:pt x="81" y="1"/>
                      <a:pt x="1" y="81"/>
                      <a:pt x="81" y="241"/>
                    </a:cubicBezTo>
                    <a:lnTo>
                      <a:pt x="1163" y="4006"/>
                    </a:lnTo>
                    <a:cubicBezTo>
                      <a:pt x="1263" y="4086"/>
                      <a:pt x="1343" y="4086"/>
                      <a:pt x="1423" y="4086"/>
                    </a:cubicBezTo>
                    <a:cubicBezTo>
                      <a:pt x="1503" y="4086"/>
                      <a:pt x="1503" y="4006"/>
                      <a:pt x="1503" y="3906"/>
                    </a:cubicBezTo>
                    <a:lnTo>
                      <a:pt x="341" y="81"/>
                    </a:lnTo>
                    <a:cubicBezTo>
                      <a:pt x="341" y="1"/>
                      <a:pt x="26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8" name="Google Shape;3838;p44"/>
              <p:cNvSpPr/>
              <p:nvPr/>
            </p:nvSpPr>
            <p:spPr>
              <a:xfrm>
                <a:off x="8648993" y="4194558"/>
                <a:ext cx="37947" cy="160306"/>
              </a:xfrm>
              <a:custGeom>
                <a:avLst/>
                <a:gdLst/>
                <a:ahLst/>
                <a:cxnLst/>
                <a:rect l="l" t="t" r="r" b="b"/>
                <a:pathLst>
                  <a:path w="1323" h="5589" extrusionOk="0">
                    <a:moveTo>
                      <a:pt x="161" y="1"/>
                    </a:moveTo>
                    <a:cubicBezTo>
                      <a:pt x="81" y="1"/>
                      <a:pt x="1" y="81"/>
                      <a:pt x="1" y="161"/>
                    </a:cubicBezTo>
                    <a:lnTo>
                      <a:pt x="1002" y="5409"/>
                    </a:lnTo>
                    <a:cubicBezTo>
                      <a:pt x="1002" y="5509"/>
                      <a:pt x="1082" y="5589"/>
                      <a:pt x="1162" y="5589"/>
                    </a:cubicBezTo>
                    <a:cubicBezTo>
                      <a:pt x="1243" y="5589"/>
                      <a:pt x="1323" y="5509"/>
                      <a:pt x="1323" y="5409"/>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9" name="Google Shape;3839;p44"/>
              <p:cNvSpPr/>
              <p:nvPr/>
            </p:nvSpPr>
            <p:spPr>
              <a:xfrm>
                <a:off x="8593864" y="4155119"/>
                <a:ext cx="21282" cy="75091"/>
              </a:xfrm>
              <a:custGeom>
                <a:avLst/>
                <a:gdLst/>
                <a:ahLst/>
                <a:cxnLst/>
                <a:rect l="l" t="t" r="r" b="b"/>
                <a:pathLst>
                  <a:path w="742" h="2618" extrusionOk="0">
                    <a:moveTo>
                      <a:pt x="229" y="1"/>
                    </a:moveTo>
                    <a:cubicBezTo>
                      <a:pt x="207" y="1"/>
                      <a:pt x="184" y="11"/>
                      <a:pt x="160" y="34"/>
                    </a:cubicBezTo>
                    <a:cubicBezTo>
                      <a:pt x="80" y="34"/>
                      <a:pt x="0" y="114"/>
                      <a:pt x="80" y="194"/>
                    </a:cubicBezTo>
                    <a:lnTo>
                      <a:pt x="421" y="2457"/>
                    </a:lnTo>
                    <a:cubicBezTo>
                      <a:pt x="501" y="2538"/>
                      <a:pt x="581" y="2618"/>
                      <a:pt x="661" y="2618"/>
                    </a:cubicBezTo>
                    <a:cubicBezTo>
                      <a:pt x="741" y="2618"/>
                      <a:pt x="741" y="2538"/>
                      <a:pt x="741" y="2457"/>
                    </a:cubicBezTo>
                    <a:lnTo>
                      <a:pt x="320" y="114"/>
                    </a:lnTo>
                    <a:cubicBezTo>
                      <a:pt x="320" y="57"/>
                      <a:pt x="280" y="1"/>
                      <a:pt x="22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0" name="Google Shape;3840;p44"/>
              <p:cNvSpPr/>
              <p:nvPr/>
            </p:nvSpPr>
            <p:spPr>
              <a:xfrm>
                <a:off x="8655906" y="4412294"/>
                <a:ext cx="43110" cy="164924"/>
              </a:xfrm>
              <a:custGeom>
                <a:avLst/>
                <a:gdLst/>
                <a:ahLst/>
                <a:cxnLst/>
                <a:rect l="l" t="t" r="r" b="b"/>
                <a:pathLst>
                  <a:path w="1503" h="5750" extrusionOk="0">
                    <a:moveTo>
                      <a:pt x="80" y="1"/>
                    </a:moveTo>
                    <a:cubicBezTo>
                      <a:pt x="0" y="1"/>
                      <a:pt x="0" y="161"/>
                      <a:pt x="0" y="241"/>
                    </a:cubicBezTo>
                    <a:lnTo>
                      <a:pt x="1162" y="5669"/>
                    </a:lnTo>
                    <a:cubicBezTo>
                      <a:pt x="1162" y="5749"/>
                      <a:pt x="1262" y="5749"/>
                      <a:pt x="1342" y="5749"/>
                    </a:cubicBezTo>
                    <a:cubicBezTo>
                      <a:pt x="1422" y="5749"/>
                      <a:pt x="1502" y="5669"/>
                      <a:pt x="1502" y="5589"/>
                    </a:cubicBezTo>
                    <a:lnTo>
                      <a:pt x="341" y="161"/>
                    </a:lnTo>
                    <a:cubicBezTo>
                      <a:pt x="261" y="81"/>
                      <a:pt x="160" y="1"/>
                      <a:pt x="8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1" name="Google Shape;3841;p44"/>
              <p:cNvSpPr/>
              <p:nvPr/>
            </p:nvSpPr>
            <p:spPr>
              <a:xfrm>
                <a:off x="8713359" y="4456724"/>
                <a:ext cx="33329" cy="106125"/>
              </a:xfrm>
              <a:custGeom>
                <a:avLst/>
                <a:gdLst/>
                <a:ahLst/>
                <a:cxnLst/>
                <a:rect l="l" t="t" r="r" b="b"/>
                <a:pathLst>
                  <a:path w="1162" h="3700" extrusionOk="0">
                    <a:moveTo>
                      <a:pt x="155" y="1"/>
                    </a:moveTo>
                    <a:cubicBezTo>
                      <a:pt x="129" y="1"/>
                      <a:pt x="104" y="11"/>
                      <a:pt x="80" y="34"/>
                    </a:cubicBezTo>
                    <a:cubicBezTo>
                      <a:pt x="0" y="34"/>
                      <a:pt x="0" y="114"/>
                      <a:pt x="0" y="194"/>
                    </a:cubicBezTo>
                    <a:lnTo>
                      <a:pt x="761" y="3539"/>
                    </a:lnTo>
                    <a:cubicBezTo>
                      <a:pt x="841" y="3619"/>
                      <a:pt x="841" y="3699"/>
                      <a:pt x="921" y="3699"/>
                    </a:cubicBezTo>
                    <a:lnTo>
                      <a:pt x="1001" y="3699"/>
                    </a:lnTo>
                    <a:cubicBezTo>
                      <a:pt x="1001" y="3699"/>
                      <a:pt x="1082" y="3619"/>
                      <a:pt x="1082" y="3539"/>
                    </a:cubicBezTo>
                    <a:lnTo>
                      <a:pt x="1162" y="3379"/>
                    </a:lnTo>
                    <a:cubicBezTo>
                      <a:pt x="1162" y="3279"/>
                      <a:pt x="1162" y="3199"/>
                      <a:pt x="1082" y="3199"/>
                    </a:cubicBezTo>
                    <a:lnTo>
                      <a:pt x="1001" y="3199"/>
                    </a:lnTo>
                    <a:lnTo>
                      <a:pt x="340" y="114"/>
                    </a:lnTo>
                    <a:cubicBezTo>
                      <a:pt x="284" y="58"/>
                      <a:pt x="217" y="1"/>
                      <a:pt x="15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2" name="Google Shape;3842;p44"/>
              <p:cNvSpPr/>
              <p:nvPr/>
            </p:nvSpPr>
            <p:spPr>
              <a:xfrm>
                <a:off x="8622576" y="4291307"/>
                <a:ext cx="18988" cy="51514"/>
              </a:xfrm>
              <a:custGeom>
                <a:avLst/>
                <a:gdLst/>
                <a:ahLst/>
                <a:cxnLst/>
                <a:rect l="l" t="t" r="r" b="b"/>
                <a:pathLst>
                  <a:path w="662" h="1796" extrusionOk="0">
                    <a:moveTo>
                      <a:pt x="227" y="0"/>
                    </a:moveTo>
                    <a:cubicBezTo>
                      <a:pt x="206" y="0"/>
                      <a:pt x="184" y="10"/>
                      <a:pt x="161" y="33"/>
                    </a:cubicBezTo>
                    <a:cubicBezTo>
                      <a:pt x="81" y="33"/>
                      <a:pt x="0" y="133"/>
                      <a:pt x="0" y="213"/>
                    </a:cubicBezTo>
                    <a:lnTo>
                      <a:pt x="241" y="1635"/>
                    </a:lnTo>
                    <a:cubicBezTo>
                      <a:pt x="321" y="1715"/>
                      <a:pt x="421" y="1795"/>
                      <a:pt x="501" y="1795"/>
                    </a:cubicBezTo>
                    <a:cubicBezTo>
                      <a:pt x="581" y="1715"/>
                      <a:pt x="661" y="1635"/>
                      <a:pt x="581" y="1535"/>
                    </a:cubicBezTo>
                    <a:lnTo>
                      <a:pt x="321" y="133"/>
                    </a:lnTo>
                    <a:cubicBezTo>
                      <a:pt x="321" y="61"/>
                      <a:pt x="280" y="0"/>
                      <a:pt x="22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3" name="Google Shape;3843;p44"/>
              <p:cNvSpPr/>
              <p:nvPr/>
            </p:nvSpPr>
            <p:spPr>
              <a:xfrm>
                <a:off x="8739776" y="4651283"/>
                <a:ext cx="47699" cy="196504"/>
              </a:xfrm>
              <a:custGeom>
                <a:avLst/>
                <a:gdLst/>
                <a:ahLst/>
                <a:cxnLst/>
                <a:rect l="l" t="t" r="r" b="b"/>
                <a:pathLst>
                  <a:path w="1663" h="6851" extrusionOk="0">
                    <a:moveTo>
                      <a:pt x="161" y="1"/>
                    </a:moveTo>
                    <a:cubicBezTo>
                      <a:pt x="80" y="1"/>
                      <a:pt x="0" y="101"/>
                      <a:pt x="80" y="181"/>
                    </a:cubicBezTo>
                    <a:lnTo>
                      <a:pt x="1342" y="6690"/>
                    </a:lnTo>
                    <a:cubicBezTo>
                      <a:pt x="1342" y="6770"/>
                      <a:pt x="1422" y="6851"/>
                      <a:pt x="1502" y="6851"/>
                    </a:cubicBezTo>
                    <a:cubicBezTo>
                      <a:pt x="1663" y="6770"/>
                      <a:pt x="1663" y="6690"/>
                      <a:pt x="1663" y="6610"/>
                    </a:cubicBezTo>
                    <a:lnTo>
                      <a:pt x="421" y="101"/>
                    </a:lnTo>
                    <a:cubicBezTo>
                      <a:pt x="341" y="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4" name="Google Shape;3844;p44"/>
              <p:cNvSpPr/>
              <p:nvPr/>
            </p:nvSpPr>
            <p:spPr>
              <a:xfrm>
                <a:off x="8689207" y="4682892"/>
                <a:ext cx="26474" cy="97693"/>
              </a:xfrm>
              <a:custGeom>
                <a:avLst/>
                <a:gdLst/>
                <a:ahLst/>
                <a:cxnLst/>
                <a:rect l="l" t="t" r="r" b="b"/>
                <a:pathLst>
                  <a:path w="923" h="3406" extrusionOk="0">
                    <a:moveTo>
                      <a:pt x="181" y="0"/>
                    </a:moveTo>
                    <a:cubicBezTo>
                      <a:pt x="101" y="80"/>
                      <a:pt x="1" y="161"/>
                      <a:pt x="1" y="241"/>
                    </a:cubicBezTo>
                    <a:lnTo>
                      <a:pt x="602" y="3245"/>
                    </a:lnTo>
                    <a:cubicBezTo>
                      <a:pt x="602" y="3405"/>
                      <a:pt x="682" y="3405"/>
                      <a:pt x="762" y="3405"/>
                    </a:cubicBezTo>
                    <a:cubicBezTo>
                      <a:pt x="842" y="3405"/>
                      <a:pt x="922" y="3325"/>
                      <a:pt x="922" y="3245"/>
                    </a:cubicBezTo>
                    <a:lnTo>
                      <a:pt x="341" y="161"/>
                    </a:lnTo>
                    <a:cubicBezTo>
                      <a:pt x="341" y="8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5" name="Google Shape;3845;p44"/>
              <p:cNvSpPr/>
              <p:nvPr/>
            </p:nvSpPr>
            <p:spPr>
              <a:xfrm>
                <a:off x="8785153" y="4908860"/>
                <a:ext cx="36226" cy="160163"/>
              </a:xfrm>
              <a:custGeom>
                <a:avLst/>
                <a:gdLst/>
                <a:ahLst/>
                <a:cxnLst/>
                <a:rect l="l" t="t" r="r" b="b"/>
                <a:pathLst>
                  <a:path w="1263" h="5584" extrusionOk="0">
                    <a:moveTo>
                      <a:pt x="240" y="1"/>
                    </a:moveTo>
                    <a:cubicBezTo>
                      <a:pt x="216" y="1"/>
                      <a:pt x="189" y="11"/>
                      <a:pt x="161" y="34"/>
                    </a:cubicBezTo>
                    <a:cubicBezTo>
                      <a:pt x="1" y="34"/>
                      <a:pt x="1" y="134"/>
                      <a:pt x="1" y="214"/>
                    </a:cubicBezTo>
                    <a:lnTo>
                      <a:pt x="922" y="5461"/>
                    </a:lnTo>
                    <a:cubicBezTo>
                      <a:pt x="922" y="5518"/>
                      <a:pt x="961" y="5584"/>
                      <a:pt x="1012" y="5584"/>
                    </a:cubicBezTo>
                    <a:cubicBezTo>
                      <a:pt x="1034" y="5584"/>
                      <a:pt x="1058" y="5572"/>
                      <a:pt x="1082" y="5542"/>
                    </a:cubicBezTo>
                    <a:cubicBezTo>
                      <a:pt x="1162" y="5542"/>
                      <a:pt x="1262" y="5461"/>
                      <a:pt x="1262" y="5381"/>
                    </a:cubicBezTo>
                    <a:lnTo>
                      <a:pt x="341" y="134"/>
                    </a:lnTo>
                    <a:cubicBezTo>
                      <a:pt x="341" y="62"/>
                      <a:pt x="300" y="1"/>
                      <a:pt x="24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6" name="Google Shape;3846;p44"/>
              <p:cNvSpPr/>
              <p:nvPr/>
            </p:nvSpPr>
            <p:spPr>
              <a:xfrm>
                <a:off x="8723111" y="4843175"/>
                <a:ext cx="18988" cy="95398"/>
              </a:xfrm>
              <a:custGeom>
                <a:avLst/>
                <a:gdLst/>
                <a:ahLst/>
                <a:cxnLst/>
                <a:rect l="l" t="t" r="r" b="b"/>
                <a:pathLst>
                  <a:path w="662" h="3326" extrusionOk="0">
                    <a:moveTo>
                      <a:pt x="161" y="0"/>
                    </a:moveTo>
                    <a:cubicBezTo>
                      <a:pt x="81" y="0"/>
                      <a:pt x="0" y="80"/>
                      <a:pt x="0" y="161"/>
                    </a:cubicBezTo>
                    <a:lnTo>
                      <a:pt x="321" y="3165"/>
                    </a:lnTo>
                    <a:cubicBezTo>
                      <a:pt x="321" y="3245"/>
                      <a:pt x="421" y="3325"/>
                      <a:pt x="501" y="3325"/>
                    </a:cubicBezTo>
                    <a:cubicBezTo>
                      <a:pt x="581" y="3245"/>
                      <a:pt x="661" y="3245"/>
                      <a:pt x="661" y="3165"/>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7" name="Google Shape;3847;p44"/>
              <p:cNvSpPr/>
              <p:nvPr/>
            </p:nvSpPr>
            <p:spPr>
              <a:xfrm>
                <a:off x="8787448" y="5103992"/>
                <a:ext cx="28769" cy="102855"/>
              </a:xfrm>
              <a:custGeom>
                <a:avLst/>
                <a:gdLst/>
                <a:ahLst/>
                <a:cxnLst/>
                <a:rect l="l" t="t" r="r" b="b"/>
                <a:pathLst>
                  <a:path w="1003" h="3586" extrusionOk="0">
                    <a:moveTo>
                      <a:pt x="81" y="0"/>
                    </a:moveTo>
                    <a:cubicBezTo>
                      <a:pt x="1" y="0"/>
                      <a:pt x="1" y="81"/>
                      <a:pt x="1" y="161"/>
                    </a:cubicBezTo>
                    <a:lnTo>
                      <a:pt x="682" y="3505"/>
                    </a:lnTo>
                    <a:cubicBezTo>
                      <a:pt x="682" y="3586"/>
                      <a:pt x="762" y="3586"/>
                      <a:pt x="842" y="3586"/>
                    </a:cubicBezTo>
                    <a:cubicBezTo>
                      <a:pt x="922" y="3586"/>
                      <a:pt x="1002" y="3505"/>
                      <a:pt x="1002" y="3425"/>
                    </a:cubicBezTo>
                    <a:lnTo>
                      <a:pt x="341" y="161"/>
                    </a:lnTo>
                    <a:cubicBezTo>
                      <a:pt x="261" y="81"/>
                      <a:pt x="18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8" name="Google Shape;3848;p44"/>
              <p:cNvSpPr/>
              <p:nvPr/>
            </p:nvSpPr>
            <p:spPr>
              <a:xfrm>
                <a:off x="8873641" y="5115093"/>
                <a:ext cx="26445" cy="75091"/>
              </a:xfrm>
              <a:custGeom>
                <a:avLst/>
                <a:gdLst/>
                <a:ahLst/>
                <a:cxnLst/>
                <a:rect l="l" t="t" r="r" b="b"/>
                <a:pathLst>
                  <a:path w="922" h="2618" extrusionOk="0">
                    <a:moveTo>
                      <a:pt x="178" y="1"/>
                    </a:moveTo>
                    <a:cubicBezTo>
                      <a:pt x="144" y="1"/>
                      <a:pt x="109" y="11"/>
                      <a:pt x="80" y="34"/>
                    </a:cubicBezTo>
                    <a:cubicBezTo>
                      <a:pt x="0" y="34"/>
                      <a:pt x="0" y="114"/>
                      <a:pt x="0" y="194"/>
                    </a:cubicBezTo>
                    <a:lnTo>
                      <a:pt x="581" y="2538"/>
                    </a:lnTo>
                    <a:cubicBezTo>
                      <a:pt x="581" y="2618"/>
                      <a:pt x="681" y="2618"/>
                      <a:pt x="761" y="2618"/>
                    </a:cubicBezTo>
                    <a:cubicBezTo>
                      <a:pt x="841" y="2618"/>
                      <a:pt x="921" y="2538"/>
                      <a:pt x="921" y="2457"/>
                    </a:cubicBezTo>
                    <a:lnTo>
                      <a:pt x="341" y="114"/>
                    </a:lnTo>
                    <a:cubicBezTo>
                      <a:pt x="341" y="57"/>
                      <a:pt x="260" y="1"/>
                      <a:pt x="17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9" name="Google Shape;3849;p44"/>
              <p:cNvSpPr/>
              <p:nvPr/>
            </p:nvSpPr>
            <p:spPr>
              <a:xfrm>
                <a:off x="8674866" y="4007859"/>
                <a:ext cx="71821" cy="296462"/>
              </a:xfrm>
              <a:custGeom>
                <a:avLst/>
                <a:gdLst/>
                <a:ahLst/>
                <a:cxnLst/>
                <a:rect l="l" t="t" r="r" b="b"/>
                <a:pathLst>
                  <a:path w="2504" h="10336" extrusionOk="0">
                    <a:moveTo>
                      <a:pt x="100" y="1"/>
                    </a:moveTo>
                    <a:cubicBezTo>
                      <a:pt x="0" y="81"/>
                      <a:pt x="0" y="161"/>
                      <a:pt x="0" y="241"/>
                    </a:cubicBezTo>
                    <a:lnTo>
                      <a:pt x="2183" y="10255"/>
                    </a:lnTo>
                    <a:cubicBezTo>
                      <a:pt x="2263" y="10335"/>
                      <a:pt x="2343" y="10335"/>
                      <a:pt x="2424" y="10335"/>
                    </a:cubicBezTo>
                    <a:cubicBezTo>
                      <a:pt x="2504" y="10335"/>
                      <a:pt x="2504" y="10255"/>
                      <a:pt x="2504" y="10175"/>
                    </a:cubicBezTo>
                    <a:lnTo>
                      <a:pt x="341" y="161"/>
                    </a:lnTo>
                    <a:cubicBezTo>
                      <a:pt x="260" y="81"/>
                      <a:pt x="180" y="1"/>
                      <a:pt x="10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0" name="Google Shape;3850;p44"/>
              <p:cNvSpPr/>
              <p:nvPr/>
            </p:nvSpPr>
            <p:spPr>
              <a:xfrm>
                <a:off x="8761030" y="4354841"/>
                <a:ext cx="33931" cy="158012"/>
              </a:xfrm>
              <a:custGeom>
                <a:avLst/>
                <a:gdLst/>
                <a:ahLst/>
                <a:cxnLst/>
                <a:rect l="l" t="t" r="r" b="b"/>
                <a:pathLst>
                  <a:path w="1183" h="5509" extrusionOk="0">
                    <a:moveTo>
                      <a:pt x="181" y="1"/>
                    </a:moveTo>
                    <a:cubicBezTo>
                      <a:pt x="101" y="1"/>
                      <a:pt x="0" y="81"/>
                      <a:pt x="0" y="241"/>
                    </a:cubicBezTo>
                    <a:lnTo>
                      <a:pt x="842" y="5329"/>
                    </a:lnTo>
                    <a:cubicBezTo>
                      <a:pt x="842" y="5509"/>
                      <a:pt x="922" y="5509"/>
                      <a:pt x="1002" y="5509"/>
                    </a:cubicBezTo>
                    <a:cubicBezTo>
                      <a:pt x="1102" y="5509"/>
                      <a:pt x="1182" y="5429"/>
                      <a:pt x="1182" y="5329"/>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1" name="Google Shape;3851;p44"/>
              <p:cNvSpPr/>
              <p:nvPr/>
            </p:nvSpPr>
            <p:spPr>
              <a:xfrm>
                <a:off x="8799523" y="4576219"/>
                <a:ext cx="38521" cy="159934"/>
              </a:xfrm>
              <a:custGeom>
                <a:avLst/>
                <a:gdLst/>
                <a:ahLst/>
                <a:cxnLst/>
                <a:rect l="l" t="t" r="r" b="b"/>
                <a:pathLst>
                  <a:path w="1343" h="5576" extrusionOk="0">
                    <a:moveTo>
                      <a:pt x="242" y="1"/>
                    </a:moveTo>
                    <a:cubicBezTo>
                      <a:pt x="217" y="1"/>
                      <a:pt x="190" y="11"/>
                      <a:pt x="161" y="34"/>
                    </a:cubicBezTo>
                    <a:cubicBezTo>
                      <a:pt x="80" y="34"/>
                      <a:pt x="0" y="114"/>
                      <a:pt x="80" y="214"/>
                    </a:cubicBezTo>
                    <a:lnTo>
                      <a:pt x="1002" y="5462"/>
                    </a:lnTo>
                    <a:cubicBezTo>
                      <a:pt x="1002" y="5518"/>
                      <a:pt x="1042" y="5575"/>
                      <a:pt x="1094" y="5575"/>
                    </a:cubicBezTo>
                    <a:cubicBezTo>
                      <a:pt x="1115" y="5575"/>
                      <a:pt x="1139" y="5565"/>
                      <a:pt x="1162" y="5542"/>
                    </a:cubicBezTo>
                    <a:cubicBezTo>
                      <a:pt x="1262" y="5542"/>
                      <a:pt x="1342" y="5462"/>
                      <a:pt x="1262" y="5382"/>
                    </a:cubicBezTo>
                    <a:lnTo>
                      <a:pt x="341" y="114"/>
                    </a:lnTo>
                    <a:cubicBezTo>
                      <a:pt x="341" y="57"/>
                      <a:pt x="301" y="1"/>
                      <a:pt x="24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2" name="Google Shape;3852;p44"/>
              <p:cNvSpPr/>
              <p:nvPr/>
            </p:nvSpPr>
            <p:spPr>
              <a:xfrm>
                <a:off x="8856976" y="4844523"/>
                <a:ext cx="36197" cy="149178"/>
              </a:xfrm>
              <a:custGeom>
                <a:avLst/>
                <a:gdLst/>
                <a:ahLst/>
                <a:cxnLst/>
                <a:rect l="l" t="t" r="r" b="b"/>
                <a:pathLst>
                  <a:path w="1262" h="5201" extrusionOk="0">
                    <a:moveTo>
                      <a:pt x="213" y="0"/>
                    </a:moveTo>
                    <a:cubicBezTo>
                      <a:pt x="177" y="0"/>
                      <a:pt x="133" y="10"/>
                      <a:pt x="80" y="33"/>
                    </a:cubicBezTo>
                    <a:cubicBezTo>
                      <a:pt x="0" y="33"/>
                      <a:pt x="0" y="114"/>
                      <a:pt x="0" y="194"/>
                    </a:cubicBezTo>
                    <a:lnTo>
                      <a:pt x="922" y="5041"/>
                    </a:lnTo>
                    <a:cubicBezTo>
                      <a:pt x="922" y="5121"/>
                      <a:pt x="1082" y="5201"/>
                      <a:pt x="1162" y="5201"/>
                    </a:cubicBezTo>
                    <a:cubicBezTo>
                      <a:pt x="1262" y="5121"/>
                      <a:pt x="1262" y="5041"/>
                      <a:pt x="1262" y="4961"/>
                    </a:cubicBezTo>
                    <a:lnTo>
                      <a:pt x="341" y="114"/>
                    </a:lnTo>
                    <a:cubicBezTo>
                      <a:pt x="341" y="57"/>
                      <a:pt x="301" y="0"/>
                      <a:pt x="21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3" name="Google Shape;3853;p44"/>
              <p:cNvSpPr/>
              <p:nvPr/>
            </p:nvSpPr>
            <p:spPr>
              <a:xfrm>
                <a:off x="8775401" y="4144018"/>
                <a:ext cx="38521" cy="151099"/>
              </a:xfrm>
              <a:custGeom>
                <a:avLst/>
                <a:gdLst/>
                <a:ahLst/>
                <a:cxnLst/>
                <a:rect l="l" t="t" r="r" b="b"/>
                <a:pathLst>
                  <a:path w="1343" h="5268" extrusionOk="0">
                    <a:moveTo>
                      <a:pt x="180" y="0"/>
                    </a:moveTo>
                    <a:cubicBezTo>
                      <a:pt x="0" y="0"/>
                      <a:pt x="0" y="80"/>
                      <a:pt x="0" y="161"/>
                    </a:cubicBezTo>
                    <a:lnTo>
                      <a:pt x="1002" y="5088"/>
                    </a:lnTo>
                    <a:cubicBezTo>
                      <a:pt x="1102" y="5168"/>
                      <a:pt x="1182" y="5268"/>
                      <a:pt x="1262" y="5268"/>
                    </a:cubicBezTo>
                    <a:cubicBezTo>
                      <a:pt x="1342" y="5268"/>
                      <a:pt x="1342" y="5168"/>
                      <a:pt x="1342" y="5008"/>
                    </a:cubicBezTo>
                    <a:lnTo>
                      <a:pt x="341" y="161"/>
                    </a:lnTo>
                    <a:cubicBezTo>
                      <a:pt x="341" y="80"/>
                      <a:pt x="260" y="0"/>
                      <a:pt x="18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4" name="Google Shape;3854;p44"/>
              <p:cNvSpPr/>
              <p:nvPr/>
            </p:nvSpPr>
            <p:spPr>
              <a:xfrm>
                <a:off x="8838016" y="4388171"/>
                <a:ext cx="33329" cy="131595"/>
              </a:xfrm>
              <a:custGeom>
                <a:avLst/>
                <a:gdLst/>
                <a:ahLst/>
                <a:cxnLst/>
                <a:rect l="l" t="t" r="r" b="b"/>
                <a:pathLst>
                  <a:path w="1162" h="4588" extrusionOk="0">
                    <a:moveTo>
                      <a:pt x="160" y="1"/>
                    </a:moveTo>
                    <a:cubicBezTo>
                      <a:pt x="0" y="81"/>
                      <a:pt x="0" y="161"/>
                      <a:pt x="0" y="261"/>
                    </a:cubicBezTo>
                    <a:lnTo>
                      <a:pt x="821" y="4427"/>
                    </a:lnTo>
                    <a:cubicBezTo>
                      <a:pt x="821" y="4507"/>
                      <a:pt x="922" y="4587"/>
                      <a:pt x="1002" y="4587"/>
                    </a:cubicBezTo>
                    <a:cubicBezTo>
                      <a:pt x="1082" y="4587"/>
                      <a:pt x="1162" y="4507"/>
                      <a:pt x="1162" y="4427"/>
                    </a:cubicBezTo>
                    <a:lnTo>
                      <a:pt x="321" y="161"/>
                    </a:lnTo>
                    <a:cubicBezTo>
                      <a:pt x="321" y="81"/>
                      <a:pt x="241"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5" name="Google Shape;3855;p44"/>
              <p:cNvSpPr/>
              <p:nvPr/>
            </p:nvSpPr>
            <p:spPr>
              <a:xfrm>
                <a:off x="8875936" y="4600370"/>
                <a:ext cx="36197" cy="165842"/>
              </a:xfrm>
              <a:custGeom>
                <a:avLst/>
                <a:gdLst/>
                <a:ahLst/>
                <a:cxnLst/>
                <a:rect l="l" t="t" r="r" b="b"/>
                <a:pathLst>
                  <a:path w="1262" h="5782" extrusionOk="0">
                    <a:moveTo>
                      <a:pt x="249" y="0"/>
                    </a:moveTo>
                    <a:cubicBezTo>
                      <a:pt x="227" y="0"/>
                      <a:pt x="204" y="10"/>
                      <a:pt x="180" y="33"/>
                    </a:cubicBezTo>
                    <a:cubicBezTo>
                      <a:pt x="100" y="33"/>
                      <a:pt x="0" y="113"/>
                      <a:pt x="100" y="193"/>
                    </a:cubicBezTo>
                    <a:lnTo>
                      <a:pt x="921" y="5621"/>
                    </a:lnTo>
                    <a:cubicBezTo>
                      <a:pt x="921" y="5701"/>
                      <a:pt x="1002" y="5781"/>
                      <a:pt x="1102" y="5781"/>
                    </a:cubicBezTo>
                    <a:cubicBezTo>
                      <a:pt x="1182" y="5701"/>
                      <a:pt x="1262" y="5621"/>
                      <a:pt x="1262" y="5541"/>
                    </a:cubicBezTo>
                    <a:lnTo>
                      <a:pt x="341" y="113"/>
                    </a:lnTo>
                    <a:cubicBezTo>
                      <a:pt x="341" y="57"/>
                      <a:pt x="301" y="0"/>
                      <a:pt x="24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6" name="Google Shape;3856;p44"/>
              <p:cNvSpPr/>
              <p:nvPr/>
            </p:nvSpPr>
            <p:spPr>
              <a:xfrm>
                <a:off x="8924181" y="4843175"/>
                <a:ext cx="40815" cy="155717"/>
              </a:xfrm>
              <a:custGeom>
                <a:avLst/>
                <a:gdLst/>
                <a:ahLst/>
                <a:cxnLst/>
                <a:rect l="l" t="t" r="r" b="b"/>
                <a:pathLst>
                  <a:path w="1423" h="5429" extrusionOk="0">
                    <a:moveTo>
                      <a:pt x="161" y="0"/>
                    </a:moveTo>
                    <a:cubicBezTo>
                      <a:pt x="81" y="0"/>
                      <a:pt x="1" y="80"/>
                      <a:pt x="1" y="161"/>
                    </a:cubicBezTo>
                    <a:lnTo>
                      <a:pt x="1082" y="5248"/>
                    </a:lnTo>
                    <a:cubicBezTo>
                      <a:pt x="1082" y="5328"/>
                      <a:pt x="1162" y="5428"/>
                      <a:pt x="1242" y="5428"/>
                    </a:cubicBezTo>
                    <a:cubicBezTo>
                      <a:pt x="1322" y="5328"/>
                      <a:pt x="1423" y="5328"/>
                      <a:pt x="1322" y="5168"/>
                    </a:cubicBezTo>
                    <a:lnTo>
                      <a:pt x="321" y="161"/>
                    </a:lnTo>
                    <a:cubicBezTo>
                      <a:pt x="321" y="8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7" name="Google Shape;3857;p44"/>
              <p:cNvSpPr/>
              <p:nvPr/>
            </p:nvSpPr>
            <p:spPr>
              <a:xfrm>
                <a:off x="8967263" y="5072957"/>
                <a:ext cx="23577" cy="90809"/>
              </a:xfrm>
              <a:custGeom>
                <a:avLst/>
                <a:gdLst/>
                <a:ahLst/>
                <a:cxnLst/>
                <a:rect l="l" t="t" r="r" b="b"/>
                <a:pathLst>
                  <a:path w="822" h="3166" extrusionOk="0">
                    <a:moveTo>
                      <a:pt x="161" y="1"/>
                    </a:moveTo>
                    <a:cubicBezTo>
                      <a:pt x="81" y="1"/>
                      <a:pt x="1" y="81"/>
                      <a:pt x="1" y="161"/>
                    </a:cubicBezTo>
                    <a:lnTo>
                      <a:pt x="501" y="3085"/>
                    </a:lnTo>
                    <a:cubicBezTo>
                      <a:pt x="501" y="3165"/>
                      <a:pt x="582" y="3165"/>
                      <a:pt x="742" y="3165"/>
                    </a:cubicBezTo>
                    <a:cubicBezTo>
                      <a:pt x="822" y="3165"/>
                      <a:pt x="822" y="3085"/>
                      <a:pt x="822" y="3005"/>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8" name="Google Shape;3858;p44"/>
              <p:cNvSpPr/>
              <p:nvPr/>
            </p:nvSpPr>
            <p:spPr>
              <a:xfrm>
                <a:off x="8904648" y="5044245"/>
                <a:ext cx="24151" cy="78733"/>
              </a:xfrm>
              <a:custGeom>
                <a:avLst/>
                <a:gdLst/>
                <a:ahLst/>
                <a:cxnLst/>
                <a:rect l="l" t="t" r="r" b="b"/>
                <a:pathLst>
                  <a:path w="842" h="2745" extrusionOk="0">
                    <a:moveTo>
                      <a:pt x="181" y="0"/>
                    </a:moveTo>
                    <a:cubicBezTo>
                      <a:pt x="101" y="0"/>
                      <a:pt x="1" y="81"/>
                      <a:pt x="101" y="161"/>
                    </a:cubicBezTo>
                    <a:lnTo>
                      <a:pt x="501" y="2664"/>
                    </a:lnTo>
                    <a:cubicBezTo>
                      <a:pt x="501" y="2744"/>
                      <a:pt x="601" y="2744"/>
                      <a:pt x="682" y="2744"/>
                    </a:cubicBezTo>
                    <a:cubicBezTo>
                      <a:pt x="762" y="2744"/>
                      <a:pt x="842" y="2664"/>
                      <a:pt x="842" y="2584"/>
                    </a:cubicBezTo>
                    <a:lnTo>
                      <a:pt x="341" y="161"/>
                    </a:lnTo>
                    <a:cubicBezTo>
                      <a:pt x="341" y="81"/>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59" name="Google Shape;3859;p44"/>
              <p:cNvSpPr/>
              <p:nvPr/>
            </p:nvSpPr>
            <p:spPr>
              <a:xfrm>
                <a:off x="7722350" y="4000401"/>
                <a:ext cx="1201825" cy="1333363"/>
              </a:xfrm>
              <a:custGeom>
                <a:avLst/>
                <a:gdLst/>
                <a:ahLst/>
                <a:cxnLst/>
                <a:rect l="l" t="t" r="r" b="b"/>
                <a:pathLst>
                  <a:path w="41901" h="46487" extrusionOk="0">
                    <a:moveTo>
                      <a:pt x="18106" y="0"/>
                    </a:moveTo>
                    <a:cubicBezTo>
                      <a:pt x="17365" y="160"/>
                      <a:pt x="16604" y="261"/>
                      <a:pt x="15863" y="421"/>
                    </a:cubicBezTo>
                    <a:lnTo>
                      <a:pt x="20029" y="20950"/>
                    </a:lnTo>
                    <a:cubicBezTo>
                      <a:pt x="13360" y="22112"/>
                      <a:pt x="6590" y="22693"/>
                      <a:pt x="0" y="23113"/>
                    </a:cubicBezTo>
                    <a:cubicBezTo>
                      <a:pt x="81" y="23874"/>
                      <a:pt x="261" y="24615"/>
                      <a:pt x="341" y="25377"/>
                    </a:cubicBezTo>
                    <a:cubicBezTo>
                      <a:pt x="7010" y="24956"/>
                      <a:pt x="13780" y="24375"/>
                      <a:pt x="20450" y="23193"/>
                    </a:cubicBezTo>
                    <a:lnTo>
                      <a:pt x="25116" y="46487"/>
                    </a:lnTo>
                    <a:cubicBezTo>
                      <a:pt x="25878" y="46327"/>
                      <a:pt x="26619" y="46146"/>
                      <a:pt x="27380" y="46066"/>
                    </a:cubicBezTo>
                    <a:lnTo>
                      <a:pt x="22693" y="22793"/>
                    </a:lnTo>
                    <a:lnTo>
                      <a:pt x="22873" y="22793"/>
                    </a:lnTo>
                    <a:cubicBezTo>
                      <a:pt x="30124" y="21291"/>
                      <a:pt x="36393" y="19188"/>
                      <a:pt x="41901" y="16444"/>
                    </a:cubicBezTo>
                    <a:cubicBezTo>
                      <a:pt x="41720" y="15683"/>
                      <a:pt x="41640" y="14862"/>
                      <a:pt x="41480" y="14100"/>
                    </a:cubicBezTo>
                    <a:cubicBezTo>
                      <a:pt x="35972" y="17025"/>
                      <a:pt x="29623" y="19108"/>
                      <a:pt x="22192" y="20530"/>
                    </a:cubicBezTo>
                    <a:lnTo>
                      <a:pt x="1810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0" name="Google Shape;3860;p44"/>
              <p:cNvSpPr/>
              <p:nvPr/>
            </p:nvSpPr>
            <p:spPr>
              <a:xfrm>
                <a:off x="8050373" y="4356877"/>
                <a:ext cx="490643" cy="636809"/>
              </a:xfrm>
              <a:custGeom>
                <a:avLst/>
                <a:gdLst/>
                <a:ahLst/>
                <a:cxnLst/>
                <a:rect l="l" t="t" r="r" b="b"/>
                <a:pathLst>
                  <a:path w="17106" h="22202" extrusionOk="0">
                    <a:moveTo>
                      <a:pt x="2502" y="3956"/>
                    </a:moveTo>
                    <a:cubicBezTo>
                      <a:pt x="2585" y="3956"/>
                      <a:pt x="2665" y="3976"/>
                      <a:pt x="2745" y="4016"/>
                    </a:cubicBezTo>
                    <a:cubicBezTo>
                      <a:pt x="3085" y="4096"/>
                      <a:pt x="3506" y="4356"/>
                      <a:pt x="3846" y="4516"/>
                    </a:cubicBezTo>
                    <a:cubicBezTo>
                      <a:pt x="5248" y="5518"/>
                      <a:pt x="6590" y="6760"/>
                      <a:pt x="7592" y="8182"/>
                    </a:cubicBezTo>
                    <a:lnTo>
                      <a:pt x="4848" y="7180"/>
                    </a:lnTo>
                    <a:cubicBezTo>
                      <a:pt x="3586" y="6680"/>
                      <a:pt x="2504" y="6179"/>
                      <a:pt x="2004" y="5358"/>
                    </a:cubicBezTo>
                    <a:cubicBezTo>
                      <a:pt x="1743" y="4937"/>
                      <a:pt x="1743" y="4356"/>
                      <a:pt x="2004" y="4096"/>
                    </a:cubicBezTo>
                    <a:cubicBezTo>
                      <a:pt x="2084" y="4096"/>
                      <a:pt x="2164" y="4016"/>
                      <a:pt x="2244" y="4016"/>
                    </a:cubicBezTo>
                    <a:cubicBezTo>
                      <a:pt x="2334" y="3976"/>
                      <a:pt x="2419" y="3956"/>
                      <a:pt x="2502" y="3956"/>
                    </a:cubicBezTo>
                    <a:close/>
                    <a:moveTo>
                      <a:pt x="14261" y="1592"/>
                    </a:moveTo>
                    <a:cubicBezTo>
                      <a:pt x="14522" y="1592"/>
                      <a:pt x="14862" y="1853"/>
                      <a:pt x="15022" y="2173"/>
                    </a:cubicBezTo>
                    <a:cubicBezTo>
                      <a:pt x="15263" y="2674"/>
                      <a:pt x="15263" y="3175"/>
                      <a:pt x="15183" y="3595"/>
                    </a:cubicBezTo>
                    <a:cubicBezTo>
                      <a:pt x="14862" y="5258"/>
                      <a:pt x="13360" y="6599"/>
                      <a:pt x="11858" y="7601"/>
                    </a:cubicBezTo>
                    <a:lnTo>
                      <a:pt x="11437" y="7941"/>
                    </a:lnTo>
                    <a:cubicBezTo>
                      <a:pt x="11177" y="8102"/>
                      <a:pt x="10937" y="8362"/>
                      <a:pt x="10676" y="8522"/>
                    </a:cubicBezTo>
                    <a:cubicBezTo>
                      <a:pt x="10516" y="6259"/>
                      <a:pt x="11357" y="3936"/>
                      <a:pt x="12939" y="2353"/>
                    </a:cubicBezTo>
                    <a:cubicBezTo>
                      <a:pt x="13180" y="2013"/>
                      <a:pt x="13600" y="1672"/>
                      <a:pt x="14021" y="1592"/>
                    </a:cubicBezTo>
                    <a:close/>
                    <a:moveTo>
                      <a:pt x="14156" y="0"/>
                    </a:moveTo>
                    <a:cubicBezTo>
                      <a:pt x="13372" y="0"/>
                      <a:pt x="12531" y="417"/>
                      <a:pt x="11758" y="1172"/>
                    </a:cubicBezTo>
                    <a:cubicBezTo>
                      <a:pt x="10095" y="2854"/>
                      <a:pt x="9174" y="5097"/>
                      <a:pt x="9014" y="7441"/>
                    </a:cubicBezTo>
                    <a:cubicBezTo>
                      <a:pt x="7852" y="5758"/>
                      <a:pt x="6430" y="4356"/>
                      <a:pt x="4748" y="3175"/>
                    </a:cubicBezTo>
                    <a:cubicBezTo>
                      <a:pt x="4247" y="2854"/>
                      <a:pt x="3666" y="2594"/>
                      <a:pt x="3085" y="2434"/>
                    </a:cubicBezTo>
                    <a:cubicBezTo>
                      <a:pt x="2872" y="2388"/>
                      <a:pt x="2660" y="2365"/>
                      <a:pt x="2454" y="2365"/>
                    </a:cubicBezTo>
                    <a:cubicBezTo>
                      <a:pt x="1848" y="2365"/>
                      <a:pt x="1296" y="2560"/>
                      <a:pt x="922" y="2934"/>
                    </a:cubicBezTo>
                    <a:cubicBezTo>
                      <a:pt x="1" y="3755"/>
                      <a:pt x="81" y="5177"/>
                      <a:pt x="582" y="6179"/>
                    </a:cubicBezTo>
                    <a:cubicBezTo>
                      <a:pt x="1423" y="7521"/>
                      <a:pt x="2845" y="8102"/>
                      <a:pt x="4347" y="8682"/>
                    </a:cubicBezTo>
                    <a:lnTo>
                      <a:pt x="8593" y="10265"/>
                    </a:lnTo>
                    <a:cubicBezTo>
                      <a:pt x="8173" y="10866"/>
                      <a:pt x="7752" y="11446"/>
                      <a:pt x="7432" y="12107"/>
                    </a:cubicBezTo>
                    <a:cubicBezTo>
                      <a:pt x="7011" y="13029"/>
                      <a:pt x="6851" y="13950"/>
                      <a:pt x="6670" y="14951"/>
                    </a:cubicBezTo>
                    <a:cubicBezTo>
                      <a:pt x="6590" y="15112"/>
                      <a:pt x="6590" y="15372"/>
                      <a:pt x="6510" y="15612"/>
                    </a:cubicBezTo>
                    <a:cubicBezTo>
                      <a:pt x="6350" y="16534"/>
                      <a:pt x="6090" y="17615"/>
                      <a:pt x="5349" y="18276"/>
                    </a:cubicBezTo>
                    <a:cubicBezTo>
                      <a:pt x="5168" y="18537"/>
                      <a:pt x="4848" y="18777"/>
                      <a:pt x="4507" y="19037"/>
                    </a:cubicBezTo>
                    <a:cubicBezTo>
                      <a:pt x="4007" y="19378"/>
                      <a:pt x="3506" y="19698"/>
                      <a:pt x="3165" y="20279"/>
                    </a:cubicBezTo>
                    <a:cubicBezTo>
                      <a:pt x="3085" y="20279"/>
                      <a:pt x="3085" y="20279"/>
                      <a:pt x="3085" y="20379"/>
                    </a:cubicBezTo>
                    <a:cubicBezTo>
                      <a:pt x="2925" y="20620"/>
                      <a:pt x="2745" y="20880"/>
                      <a:pt x="2665" y="21200"/>
                    </a:cubicBezTo>
                    <a:cubicBezTo>
                      <a:pt x="2585" y="21621"/>
                      <a:pt x="2745" y="22042"/>
                      <a:pt x="3165" y="22202"/>
                    </a:cubicBezTo>
                    <a:lnTo>
                      <a:pt x="3586" y="22202"/>
                    </a:lnTo>
                    <a:cubicBezTo>
                      <a:pt x="3846" y="22122"/>
                      <a:pt x="4087" y="21962"/>
                      <a:pt x="4167" y="21781"/>
                    </a:cubicBezTo>
                    <a:lnTo>
                      <a:pt x="4427" y="21200"/>
                    </a:lnTo>
                    <a:cubicBezTo>
                      <a:pt x="4668" y="20880"/>
                      <a:pt x="5088" y="20620"/>
                      <a:pt x="5429" y="20279"/>
                    </a:cubicBezTo>
                    <a:cubicBezTo>
                      <a:pt x="5849" y="20039"/>
                      <a:pt x="6170" y="19778"/>
                      <a:pt x="6510" y="19458"/>
                    </a:cubicBezTo>
                    <a:cubicBezTo>
                      <a:pt x="7512" y="18456"/>
                      <a:pt x="7932" y="17034"/>
                      <a:pt x="8092" y="15953"/>
                    </a:cubicBezTo>
                    <a:cubicBezTo>
                      <a:pt x="8173" y="15693"/>
                      <a:pt x="8173" y="15452"/>
                      <a:pt x="8253" y="15192"/>
                    </a:cubicBezTo>
                    <a:cubicBezTo>
                      <a:pt x="8433" y="14371"/>
                      <a:pt x="8593" y="13529"/>
                      <a:pt x="8934" y="12768"/>
                    </a:cubicBezTo>
                    <a:cubicBezTo>
                      <a:pt x="9094" y="12268"/>
                      <a:pt x="9434" y="11867"/>
                      <a:pt x="9855" y="11446"/>
                    </a:cubicBezTo>
                    <a:cubicBezTo>
                      <a:pt x="10095" y="11767"/>
                      <a:pt x="10436" y="12027"/>
                      <a:pt x="10676" y="12268"/>
                    </a:cubicBezTo>
                    <a:cubicBezTo>
                      <a:pt x="11257" y="12768"/>
                      <a:pt x="11858" y="13109"/>
                      <a:pt x="12519" y="13529"/>
                    </a:cubicBezTo>
                    <a:cubicBezTo>
                      <a:pt x="12759" y="13690"/>
                      <a:pt x="13020" y="13770"/>
                      <a:pt x="13180" y="13950"/>
                    </a:cubicBezTo>
                    <a:cubicBezTo>
                      <a:pt x="14181" y="14531"/>
                      <a:pt x="14682" y="15112"/>
                      <a:pt x="15022" y="15693"/>
                    </a:cubicBezTo>
                    <a:cubicBezTo>
                      <a:pt x="15443" y="16374"/>
                      <a:pt x="15443" y="17115"/>
                      <a:pt x="15103" y="17615"/>
                    </a:cubicBezTo>
                    <a:cubicBezTo>
                      <a:pt x="14862" y="17956"/>
                      <a:pt x="14942" y="18456"/>
                      <a:pt x="15263" y="18697"/>
                    </a:cubicBezTo>
                    <a:cubicBezTo>
                      <a:pt x="15396" y="18830"/>
                      <a:pt x="15561" y="18908"/>
                      <a:pt x="15711" y="18908"/>
                    </a:cubicBezTo>
                    <a:cubicBezTo>
                      <a:pt x="15765" y="18908"/>
                      <a:pt x="15816" y="18898"/>
                      <a:pt x="15864" y="18877"/>
                    </a:cubicBezTo>
                    <a:cubicBezTo>
                      <a:pt x="16104" y="18877"/>
                      <a:pt x="16264" y="18697"/>
                      <a:pt x="16364" y="18537"/>
                    </a:cubicBezTo>
                    <a:cubicBezTo>
                      <a:pt x="17105" y="17535"/>
                      <a:pt x="17105" y="16113"/>
                      <a:pt x="16444" y="14871"/>
                    </a:cubicBezTo>
                    <a:cubicBezTo>
                      <a:pt x="15864" y="13770"/>
                      <a:pt x="14862" y="13109"/>
                      <a:pt x="14101" y="12608"/>
                    </a:cubicBezTo>
                    <a:cubicBezTo>
                      <a:pt x="13861" y="12448"/>
                      <a:pt x="13600" y="12268"/>
                      <a:pt x="13360" y="12107"/>
                    </a:cubicBezTo>
                    <a:cubicBezTo>
                      <a:pt x="12759" y="11767"/>
                      <a:pt x="12178" y="11446"/>
                      <a:pt x="11678" y="11026"/>
                    </a:cubicBezTo>
                    <a:cubicBezTo>
                      <a:pt x="11517" y="10866"/>
                      <a:pt x="11257" y="10605"/>
                      <a:pt x="11017" y="10265"/>
                    </a:cubicBezTo>
                    <a:cubicBezTo>
                      <a:pt x="11437" y="9944"/>
                      <a:pt x="11938" y="9604"/>
                      <a:pt x="12439" y="9263"/>
                    </a:cubicBezTo>
                    <a:lnTo>
                      <a:pt x="12859" y="8943"/>
                    </a:lnTo>
                    <a:cubicBezTo>
                      <a:pt x="14522" y="7681"/>
                      <a:pt x="16364" y="6099"/>
                      <a:pt x="16765" y="3856"/>
                    </a:cubicBezTo>
                    <a:cubicBezTo>
                      <a:pt x="16945" y="3014"/>
                      <a:pt x="16865" y="2173"/>
                      <a:pt x="16525" y="1512"/>
                    </a:cubicBezTo>
                    <a:cubicBezTo>
                      <a:pt x="16104" y="671"/>
                      <a:pt x="15263" y="90"/>
                      <a:pt x="14361" y="10"/>
                    </a:cubicBezTo>
                    <a:cubicBezTo>
                      <a:pt x="14294" y="4"/>
                      <a:pt x="14225" y="0"/>
                      <a:pt x="141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861" name="Google Shape;3861;p44"/>
            <p:cNvGrpSpPr/>
            <p:nvPr/>
          </p:nvGrpSpPr>
          <p:grpSpPr>
            <a:xfrm>
              <a:off x="4908290" y="4201552"/>
              <a:ext cx="897362" cy="1134117"/>
              <a:chOff x="6040915" y="4364565"/>
              <a:chExt cx="897362" cy="1134117"/>
            </a:xfrm>
          </p:grpSpPr>
          <p:sp>
            <p:nvSpPr>
              <p:cNvPr id="3862" name="Google Shape;3862;p44"/>
              <p:cNvSpPr/>
              <p:nvPr/>
            </p:nvSpPr>
            <p:spPr>
              <a:xfrm>
                <a:off x="6040915" y="4730564"/>
                <a:ext cx="873812" cy="768117"/>
              </a:xfrm>
              <a:custGeom>
                <a:avLst/>
                <a:gdLst/>
                <a:ahLst/>
                <a:cxnLst/>
                <a:rect l="l" t="t" r="r" b="b"/>
                <a:pathLst>
                  <a:path w="30465" h="26780" extrusionOk="0">
                    <a:moveTo>
                      <a:pt x="3165" y="1"/>
                    </a:moveTo>
                    <a:cubicBezTo>
                      <a:pt x="3165" y="1"/>
                      <a:pt x="1" y="13440"/>
                      <a:pt x="81" y="23374"/>
                    </a:cubicBezTo>
                    <a:lnTo>
                      <a:pt x="26459" y="26779"/>
                    </a:lnTo>
                    <a:cubicBezTo>
                      <a:pt x="26459" y="26779"/>
                      <a:pt x="30464" y="7672"/>
                      <a:pt x="29122" y="1583"/>
                    </a:cubicBezTo>
                    <a:lnTo>
                      <a:pt x="316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3" name="Google Shape;3863;p44"/>
              <p:cNvSpPr/>
              <p:nvPr/>
            </p:nvSpPr>
            <p:spPr>
              <a:xfrm>
                <a:off x="6174780" y="4740345"/>
                <a:ext cx="114931" cy="677337"/>
              </a:xfrm>
              <a:custGeom>
                <a:avLst/>
                <a:gdLst/>
                <a:ahLst/>
                <a:cxnLst/>
                <a:rect l="l" t="t" r="r" b="b"/>
                <a:pathLst>
                  <a:path w="4007" h="23615" extrusionOk="0">
                    <a:moveTo>
                      <a:pt x="3686" y="0"/>
                    </a:moveTo>
                    <a:lnTo>
                      <a:pt x="0" y="23614"/>
                    </a:lnTo>
                    <a:lnTo>
                      <a:pt x="261" y="23614"/>
                    </a:lnTo>
                    <a:lnTo>
                      <a:pt x="4006"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4" name="Google Shape;3864;p44"/>
              <p:cNvSpPr/>
              <p:nvPr/>
            </p:nvSpPr>
            <p:spPr>
              <a:xfrm>
                <a:off x="6237395" y="4742640"/>
                <a:ext cx="109739" cy="684221"/>
              </a:xfrm>
              <a:custGeom>
                <a:avLst/>
                <a:gdLst/>
                <a:ahLst/>
                <a:cxnLst/>
                <a:rect l="l" t="t" r="r" b="b"/>
                <a:pathLst>
                  <a:path w="3826" h="23855" extrusionOk="0">
                    <a:moveTo>
                      <a:pt x="3506" y="0"/>
                    </a:moveTo>
                    <a:lnTo>
                      <a:pt x="1" y="23774"/>
                    </a:lnTo>
                    <a:lnTo>
                      <a:pt x="241" y="23855"/>
                    </a:lnTo>
                    <a:lnTo>
                      <a:pt x="3826"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5" name="Google Shape;3865;p44"/>
              <p:cNvSpPr/>
              <p:nvPr/>
            </p:nvSpPr>
            <p:spPr>
              <a:xfrm>
                <a:off x="6129403" y="4737477"/>
                <a:ext cx="110313" cy="675014"/>
              </a:xfrm>
              <a:custGeom>
                <a:avLst/>
                <a:gdLst/>
                <a:ahLst/>
                <a:cxnLst/>
                <a:rect l="l" t="t" r="r" b="b"/>
                <a:pathLst>
                  <a:path w="3846" h="23534" extrusionOk="0">
                    <a:moveTo>
                      <a:pt x="3505" y="0"/>
                    </a:moveTo>
                    <a:cubicBezTo>
                      <a:pt x="2163" y="7771"/>
                      <a:pt x="1002" y="15622"/>
                      <a:pt x="0" y="23454"/>
                    </a:cubicBezTo>
                    <a:lnTo>
                      <a:pt x="260" y="23534"/>
                    </a:lnTo>
                    <a:cubicBezTo>
                      <a:pt x="1262" y="15703"/>
                      <a:pt x="2424" y="7771"/>
                      <a:pt x="3846"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6" name="Google Shape;3866;p44"/>
              <p:cNvSpPr/>
              <p:nvPr/>
            </p:nvSpPr>
            <p:spPr>
              <a:xfrm>
                <a:off x="6076539" y="4732859"/>
                <a:ext cx="103429" cy="672748"/>
              </a:xfrm>
              <a:custGeom>
                <a:avLst/>
                <a:gdLst/>
                <a:ahLst/>
                <a:cxnLst/>
                <a:rect l="l" t="t" r="r" b="b"/>
                <a:pathLst>
                  <a:path w="3606" h="23455" extrusionOk="0">
                    <a:moveTo>
                      <a:pt x="3345" y="1"/>
                    </a:moveTo>
                    <a:cubicBezTo>
                      <a:pt x="1843" y="7772"/>
                      <a:pt x="762" y="15603"/>
                      <a:pt x="0" y="23454"/>
                    </a:cubicBezTo>
                    <a:lnTo>
                      <a:pt x="261" y="23454"/>
                    </a:lnTo>
                    <a:cubicBezTo>
                      <a:pt x="1002" y="15603"/>
                      <a:pt x="2103" y="7772"/>
                      <a:pt x="3606" y="1"/>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7" name="Google Shape;3867;p44"/>
              <p:cNvSpPr/>
              <p:nvPr/>
            </p:nvSpPr>
            <p:spPr>
              <a:xfrm>
                <a:off x="6289685" y="4744934"/>
                <a:ext cx="100561" cy="689384"/>
              </a:xfrm>
              <a:custGeom>
                <a:avLst/>
                <a:gdLst/>
                <a:ahLst/>
                <a:cxnLst/>
                <a:rect l="l" t="t" r="r" b="b"/>
                <a:pathLst>
                  <a:path w="3506" h="24035" extrusionOk="0">
                    <a:moveTo>
                      <a:pt x="3265" y="0"/>
                    </a:moveTo>
                    <a:lnTo>
                      <a:pt x="0" y="23955"/>
                    </a:lnTo>
                    <a:lnTo>
                      <a:pt x="260" y="24035"/>
                    </a:lnTo>
                    <a:lnTo>
                      <a:pt x="3505" y="81"/>
                    </a:lnTo>
                    <a:lnTo>
                      <a:pt x="3265"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8" name="Google Shape;3868;p44"/>
              <p:cNvSpPr/>
              <p:nvPr/>
            </p:nvSpPr>
            <p:spPr>
              <a:xfrm>
                <a:off x="6763619" y="4773646"/>
                <a:ext cx="86220" cy="722713"/>
              </a:xfrm>
              <a:custGeom>
                <a:avLst/>
                <a:gdLst/>
                <a:ahLst/>
                <a:cxnLst/>
                <a:rect l="l" t="t" r="r" b="b"/>
                <a:pathLst>
                  <a:path w="3006" h="25197" extrusionOk="0">
                    <a:moveTo>
                      <a:pt x="2765" y="1"/>
                    </a:moveTo>
                    <a:lnTo>
                      <a:pt x="1" y="25117"/>
                    </a:lnTo>
                    <a:lnTo>
                      <a:pt x="261" y="25197"/>
                    </a:lnTo>
                    <a:lnTo>
                      <a:pt x="3005" y="1"/>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69" name="Google Shape;3869;p44"/>
              <p:cNvSpPr/>
              <p:nvPr/>
            </p:nvSpPr>
            <p:spPr>
              <a:xfrm>
                <a:off x="6711358" y="4769057"/>
                <a:ext cx="83323" cy="720418"/>
              </a:xfrm>
              <a:custGeom>
                <a:avLst/>
                <a:gdLst/>
                <a:ahLst/>
                <a:cxnLst/>
                <a:rect l="l" t="t" r="r" b="b"/>
                <a:pathLst>
                  <a:path w="2905" h="25117" extrusionOk="0">
                    <a:moveTo>
                      <a:pt x="2664" y="1"/>
                    </a:moveTo>
                    <a:lnTo>
                      <a:pt x="0" y="25037"/>
                    </a:lnTo>
                    <a:lnTo>
                      <a:pt x="241" y="25117"/>
                    </a:lnTo>
                    <a:lnTo>
                      <a:pt x="2904" y="81"/>
                    </a:lnTo>
                    <a:lnTo>
                      <a:pt x="2664" y="1"/>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0" name="Google Shape;3870;p44"/>
              <p:cNvSpPr/>
              <p:nvPr/>
            </p:nvSpPr>
            <p:spPr>
              <a:xfrm>
                <a:off x="6507420" y="4759305"/>
                <a:ext cx="93648" cy="703754"/>
              </a:xfrm>
              <a:custGeom>
                <a:avLst/>
                <a:gdLst/>
                <a:ahLst/>
                <a:cxnLst/>
                <a:rect l="l" t="t" r="r" b="b"/>
                <a:pathLst>
                  <a:path w="3265" h="24536" extrusionOk="0">
                    <a:moveTo>
                      <a:pt x="3004" y="0"/>
                    </a:moveTo>
                    <a:lnTo>
                      <a:pt x="0" y="24455"/>
                    </a:lnTo>
                    <a:lnTo>
                      <a:pt x="260" y="24535"/>
                    </a:lnTo>
                    <a:lnTo>
                      <a:pt x="3265"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1" name="Google Shape;3871;p44"/>
              <p:cNvSpPr/>
              <p:nvPr/>
            </p:nvSpPr>
            <p:spPr>
              <a:xfrm>
                <a:off x="6557960" y="4763894"/>
                <a:ext cx="126977" cy="703754"/>
              </a:xfrm>
              <a:custGeom>
                <a:avLst/>
                <a:gdLst/>
                <a:ahLst/>
                <a:cxnLst/>
                <a:rect l="l" t="t" r="r" b="b"/>
                <a:pathLst>
                  <a:path w="4427" h="24536" extrusionOk="0">
                    <a:moveTo>
                      <a:pt x="4167" y="0"/>
                    </a:moveTo>
                    <a:lnTo>
                      <a:pt x="1" y="24536"/>
                    </a:lnTo>
                    <a:lnTo>
                      <a:pt x="241" y="24536"/>
                    </a:lnTo>
                    <a:lnTo>
                      <a:pt x="4427"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2" name="Google Shape;3872;p44"/>
              <p:cNvSpPr/>
              <p:nvPr/>
            </p:nvSpPr>
            <p:spPr>
              <a:xfrm>
                <a:off x="6636667" y="4766189"/>
                <a:ext cx="103429" cy="713535"/>
              </a:xfrm>
              <a:custGeom>
                <a:avLst/>
                <a:gdLst/>
                <a:ahLst/>
                <a:cxnLst/>
                <a:rect l="l" t="t" r="r" b="b"/>
                <a:pathLst>
                  <a:path w="3606" h="24877" extrusionOk="0">
                    <a:moveTo>
                      <a:pt x="3265" y="0"/>
                    </a:moveTo>
                    <a:lnTo>
                      <a:pt x="0" y="24796"/>
                    </a:lnTo>
                    <a:lnTo>
                      <a:pt x="261" y="24876"/>
                    </a:lnTo>
                    <a:lnTo>
                      <a:pt x="3606"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3" name="Google Shape;3873;p44"/>
              <p:cNvSpPr/>
              <p:nvPr/>
            </p:nvSpPr>
            <p:spPr>
              <a:xfrm>
                <a:off x="6268431" y="4364565"/>
                <a:ext cx="543476" cy="216725"/>
              </a:xfrm>
              <a:custGeom>
                <a:avLst/>
                <a:gdLst/>
                <a:ahLst/>
                <a:cxnLst/>
                <a:rect l="l" t="t" r="r" b="b"/>
                <a:pathLst>
                  <a:path w="18948" h="7556" extrusionOk="0">
                    <a:moveTo>
                      <a:pt x="2767" y="1"/>
                    </a:moveTo>
                    <a:cubicBezTo>
                      <a:pt x="2065" y="1"/>
                      <a:pt x="1393" y="424"/>
                      <a:pt x="1082" y="1164"/>
                    </a:cubicBezTo>
                    <a:cubicBezTo>
                      <a:pt x="661" y="2486"/>
                      <a:pt x="240" y="3828"/>
                      <a:pt x="0" y="5250"/>
                    </a:cubicBezTo>
                    <a:cubicBezTo>
                      <a:pt x="2003" y="5671"/>
                      <a:pt x="4006" y="6171"/>
                      <a:pt x="6009" y="6592"/>
                    </a:cubicBezTo>
                    <a:cubicBezTo>
                      <a:pt x="6488" y="6695"/>
                      <a:pt x="7075" y="6874"/>
                      <a:pt x="7637" y="6874"/>
                    </a:cubicBezTo>
                    <a:cubicBezTo>
                      <a:pt x="7944" y="6874"/>
                      <a:pt x="8243" y="6821"/>
                      <a:pt x="8512" y="6672"/>
                    </a:cubicBezTo>
                    <a:lnTo>
                      <a:pt x="8512" y="6832"/>
                    </a:lnTo>
                    <a:lnTo>
                      <a:pt x="9514" y="7173"/>
                    </a:lnTo>
                    <a:cubicBezTo>
                      <a:pt x="9834" y="6992"/>
                      <a:pt x="10014" y="6832"/>
                      <a:pt x="10175" y="6592"/>
                    </a:cubicBezTo>
                    <a:cubicBezTo>
                      <a:pt x="10595" y="6832"/>
                      <a:pt x="11176" y="6992"/>
                      <a:pt x="11597" y="7093"/>
                    </a:cubicBezTo>
                    <a:cubicBezTo>
                      <a:pt x="11937" y="7173"/>
                      <a:pt x="12258" y="7333"/>
                      <a:pt x="12598" y="7333"/>
                    </a:cubicBezTo>
                    <a:cubicBezTo>
                      <a:pt x="13400" y="7495"/>
                      <a:pt x="14203" y="7556"/>
                      <a:pt x="15011" y="7556"/>
                    </a:cubicBezTo>
                    <a:cubicBezTo>
                      <a:pt x="16301" y="7556"/>
                      <a:pt x="17605" y="7401"/>
                      <a:pt x="18947" y="7253"/>
                    </a:cubicBezTo>
                    <a:cubicBezTo>
                      <a:pt x="18847" y="6091"/>
                      <a:pt x="18847" y="4909"/>
                      <a:pt x="18767" y="3748"/>
                    </a:cubicBezTo>
                    <a:cubicBezTo>
                      <a:pt x="18767" y="2907"/>
                      <a:pt x="18186" y="2246"/>
                      <a:pt x="17345" y="2085"/>
                    </a:cubicBezTo>
                    <a:cubicBezTo>
                      <a:pt x="16595" y="1892"/>
                      <a:pt x="15839" y="1783"/>
                      <a:pt x="15098" y="1783"/>
                    </a:cubicBezTo>
                    <a:cubicBezTo>
                      <a:pt x="14533" y="1783"/>
                      <a:pt x="13977" y="1847"/>
                      <a:pt x="13439" y="1985"/>
                    </a:cubicBezTo>
                    <a:cubicBezTo>
                      <a:pt x="12678" y="2246"/>
                      <a:pt x="11937" y="2586"/>
                      <a:pt x="11256" y="2987"/>
                    </a:cubicBezTo>
                    <a:cubicBezTo>
                      <a:pt x="11176" y="3167"/>
                      <a:pt x="10936" y="3327"/>
                      <a:pt x="10755" y="3487"/>
                    </a:cubicBezTo>
                    <a:cubicBezTo>
                      <a:pt x="10755" y="2907"/>
                      <a:pt x="10755" y="2406"/>
                      <a:pt x="10675" y="1825"/>
                    </a:cubicBezTo>
                    <a:cubicBezTo>
                      <a:pt x="10595" y="1244"/>
                      <a:pt x="10515" y="583"/>
                      <a:pt x="10014" y="403"/>
                    </a:cubicBezTo>
                    <a:cubicBezTo>
                      <a:pt x="9896" y="346"/>
                      <a:pt x="9772" y="320"/>
                      <a:pt x="9648" y="320"/>
                    </a:cubicBezTo>
                    <a:cubicBezTo>
                      <a:pt x="9251" y="320"/>
                      <a:pt x="8852" y="583"/>
                      <a:pt x="8592" y="904"/>
                    </a:cubicBezTo>
                    <a:cubicBezTo>
                      <a:pt x="8092" y="1585"/>
                      <a:pt x="7931" y="2326"/>
                      <a:pt x="7831" y="3167"/>
                    </a:cubicBezTo>
                    <a:cubicBezTo>
                      <a:pt x="6930" y="2166"/>
                      <a:pt x="5748" y="1324"/>
                      <a:pt x="4667" y="743"/>
                    </a:cubicBezTo>
                    <a:cubicBezTo>
                      <a:pt x="4326" y="583"/>
                      <a:pt x="3926" y="323"/>
                      <a:pt x="3505" y="163"/>
                    </a:cubicBezTo>
                    <a:cubicBezTo>
                      <a:pt x="3265" y="53"/>
                      <a:pt x="3014" y="1"/>
                      <a:pt x="2767"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4" name="Google Shape;3874;p44"/>
              <p:cNvSpPr/>
              <p:nvPr/>
            </p:nvSpPr>
            <p:spPr>
              <a:xfrm>
                <a:off x="6081702" y="4478954"/>
                <a:ext cx="856574" cy="344649"/>
              </a:xfrm>
              <a:custGeom>
                <a:avLst/>
                <a:gdLst/>
                <a:ahLst/>
                <a:cxnLst/>
                <a:rect l="l" t="t" r="r" b="b"/>
                <a:pathLst>
                  <a:path w="29864" h="12016" extrusionOk="0">
                    <a:moveTo>
                      <a:pt x="3005" y="0"/>
                    </a:moveTo>
                    <a:cubicBezTo>
                      <a:pt x="3005" y="0"/>
                      <a:pt x="582" y="6109"/>
                      <a:pt x="1" y="8352"/>
                    </a:cubicBezTo>
                    <a:cubicBezTo>
                      <a:pt x="1" y="8352"/>
                      <a:pt x="14237" y="12015"/>
                      <a:pt x="25387" y="12015"/>
                    </a:cubicBezTo>
                    <a:cubicBezTo>
                      <a:pt x="26957" y="12015"/>
                      <a:pt x="28465" y="11943"/>
                      <a:pt x="29864" y="11777"/>
                    </a:cubicBezTo>
                    <a:lnTo>
                      <a:pt x="29783" y="3105"/>
                    </a:lnTo>
                    <a:cubicBezTo>
                      <a:pt x="29783" y="3105"/>
                      <a:pt x="19348" y="841"/>
                      <a:pt x="300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5" name="Google Shape;3875;p44"/>
              <p:cNvSpPr/>
              <p:nvPr/>
            </p:nvSpPr>
            <p:spPr>
              <a:xfrm>
                <a:off x="6356890" y="4500782"/>
                <a:ext cx="220052" cy="954783"/>
              </a:xfrm>
              <a:custGeom>
                <a:avLst/>
                <a:gdLst/>
                <a:ahLst/>
                <a:cxnLst/>
                <a:rect l="l" t="t" r="r" b="b"/>
                <a:pathLst>
                  <a:path w="7672" h="33288" extrusionOk="0">
                    <a:moveTo>
                      <a:pt x="4086" y="0"/>
                    </a:moveTo>
                    <a:cubicBezTo>
                      <a:pt x="3085" y="5748"/>
                      <a:pt x="0" y="23874"/>
                      <a:pt x="742" y="32887"/>
                    </a:cubicBezTo>
                    <a:lnTo>
                      <a:pt x="4086" y="33288"/>
                    </a:lnTo>
                    <a:cubicBezTo>
                      <a:pt x="5088" y="27119"/>
                      <a:pt x="7671" y="9013"/>
                      <a:pt x="7511" y="421"/>
                    </a:cubicBezTo>
                    <a:cubicBezTo>
                      <a:pt x="6430" y="241"/>
                      <a:pt x="5348" y="160"/>
                      <a:pt x="408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6" name="Google Shape;3876;p44"/>
              <p:cNvSpPr/>
              <p:nvPr/>
            </p:nvSpPr>
            <p:spPr>
              <a:xfrm>
                <a:off x="6167896" y="4498487"/>
                <a:ext cx="35624" cy="66658"/>
              </a:xfrm>
              <a:custGeom>
                <a:avLst/>
                <a:gdLst/>
                <a:ahLst/>
                <a:cxnLst/>
                <a:rect l="l" t="t" r="r" b="b"/>
                <a:pathLst>
                  <a:path w="1242" h="2324" extrusionOk="0">
                    <a:moveTo>
                      <a:pt x="1162" y="0"/>
                    </a:moveTo>
                    <a:cubicBezTo>
                      <a:pt x="1082" y="0"/>
                      <a:pt x="1001" y="0"/>
                      <a:pt x="921" y="80"/>
                    </a:cubicBezTo>
                    <a:lnTo>
                      <a:pt x="0" y="2163"/>
                    </a:lnTo>
                    <a:cubicBezTo>
                      <a:pt x="0" y="2163"/>
                      <a:pt x="0" y="2243"/>
                      <a:pt x="80" y="2323"/>
                    </a:cubicBezTo>
                    <a:lnTo>
                      <a:pt x="160" y="2323"/>
                    </a:lnTo>
                    <a:cubicBezTo>
                      <a:pt x="160" y="2323"/>
                      <a:pt x="240" y="2323"/>
                      <a:pt x="240" y="2243"/>
                    </a:cubicBezTo>
                    <a:lnTo>
                      <a:pt x="1162" y="160"/>
                    </a:lnTo>
                    <a:cubicBezTo>
                      <a:pt x="1242" y="80"/>
                      <a:pt x="1162" y="0"/>
                      <a:pt x="1162"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7" name="Google Shape;3877;p44"/>
              <p:cNvSpPr/>
              <p:nvPr/>
            </p:nvSpPr>
            <p:spPr>
              <a:xfrm>
                <a:off x="6146039" y="4595523"/>
                <a:ext cx="16693" cy="34534"/>
              </a:xfrm>
              <a:custGeom>
                <a:avLst/>
                <a:gdLst/>
                <a:ahLst/>
                <a:cxnLst/>
                <a:rect l="l" t="t" r="r" b="b"/>
                <a:pathLst>
                  <a:path w="582" h="1204" extrusionOk="0">
                    <a:moveTo>
                      <a:pt x="432" y="0"/>
                    </a:moveTo>
                    <a:cubicBezTo>
                      <a:pt x="381" y="0"/>
                      <a:pt x="341" y="66"/>
                      <a:pt x="341" y="122"/>
                    </a:cubicBezTo>
                    <a:lnTo>
                      <a:pt x="1" y="1043"/>
                    </a:lnTo>
                    <a:cubicBezTo>
                      <a:pt x="1" y="1124"/>
                      <a:pt x="1" y="1204"/>
                      <a:pt x="81" y="1204"/>
                    </a:cubicBezTo>
                    <a:lnTo>
                      <a:pt x="181" y="1204"/>
                    </a:lnTo>
                    <a:cubicBezTo>
                      <a:pt x="181" y="1204"/>
                      <a:pt x="261" y="1204"/>
                      <a:pt x="261" y="1124"/>
                    </a:cubicBezTo>
                    <a:lnTo>
                      <a:pt x="582" y="202"/>
                    </a:lnTo>
                    <a:cubicBezTo>
                      <a:pt x="582" y="122"/>
                      <a:pt x="582" y="42"/>
                      <a:pt x="502" y="42"/>
                    </a:cubicBezTo>
                    <a:cubicBezTo>
                      <a:pt x="478" y="12"/>
                      <a:pt x="454" y="0"/>
                      <a:pt x="432"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8" name="Google Shape;3878;p44"/>
              <p:cNvSpPr/>
              <p:nvPr/>
            </p:nvSpPr>
            <p:spPr>
              <a:xfrm>
                <a:off x="6184532" y="4503076"/>
                <a:ext cx="55185" cy="174676"/>
              </a:xfrm>
              <a:custGeom>
                <a:avLst/>
                <a:gdLst/>
                <a:ahLst/>
                <a:cxnLst/>
                <a:rect l="l" t="t" r="r" b="b"/>
                <a:pathLst>
                  <a:path w="1924" h="6090" extrusionOk="0">
                    <a:moveTo>
                      <a:pt x="1743" y="0"/>
                    </a:moveTo>
                    <a:cubicBezTo>
                      <a:pt x="1663" y="0"/>
                      <a:pt x="1663" y="0"/>
                      <a:pt x="1583" y="80"/>
                    </a:cubicBezTo>
                    <a:lnTo>
                      <a:pt x="1" y="5929"/>
                    </a:lnTo>
                    <a:cubicBezTo>
                      <a:pt x="1" y="6009"/>
                      <a:pt x="1" y="6089"/>
                      <a:pt x="81" y="6089"/>
                    </a:cubicBezTo>
                    <a:lnTo>
                      <a:pt x="161" y="6089"/>
                    </a:lnTo>
                    <a:cubicBezTo>
                      <a:pt x="161" y="6089"/>
                      <a:pt x="241" y="6089"/>
                      <a:pt x="241" y="6009"/>
                    </a:cubicBezTo>
                    <a:lnTo>
                      <a:pt x="1844" y="161"/>
                    </a:lnTo>
                    <a:cubicBezTo>
                      <a:pt x="1924" y="80"/>
                      <a:pt x="1844" y="0"/>
                      <a:pt x="1743"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79" name="Google Shape;3879;p44"/>
              <p:cNvSpPr/>
              <p:nvPr/>
            </p:nvSpPr>
            <p:spPr>
              <a:xfrm>
                <a:off x="6143744" y="4646694"/>
                <a:ext cx="14399" cy="33358"/>
              </a:xfrm>
              <a:custGeom>
                <a:avLst/>
                <a:gdLst/>
                <a:ahLst/>
                <a:cxnLst/>
                <a:rect l="l" t="t" r="r" b="b"/>
                <a:pathLst>
                  <a:path w="502" h="1163" extrusionOk="0">
                    <a:moveTo>
                      <a:pt x="421" y="1"/>
                    </a:moveTo>
                    <a:cubicBezTo>
                      <a:pt x="341" y="1"/>
                      <a:pt x="261" y="1"/>
                      <a:pt x="261" y="81"/>
                    </a:cubicBezTo>
                    <a:lnTo>
                      <a:pt x="1" y="1002"/>
                    </a:lnTo>
                    <a:cubicBezTo>
                      <a:pt x="1" y="1082"/>
                      <a:pt x="1" y="1162"/>
                      <a:pt x="81" y="1162"/>
                    </a:cubicBezTo>
                    <a:lnTo>
                      <a:pt x="161" y="1162"/>
                    </a:lnTo>
                    <a:cubicBezTo>
                      <a:pt x="161" y="1162"/>
                      <a:pt x="261" y="1162"/>
                      <a:pt x="261" y="1082"/>
                    </a:cubicBezTo>
                    <a:lnTo>
                      <a:pt x="502" y="161"/>
                    </a:lnTo>
                    <a:cubicBezTo>
                      <a:pt x="502" y="81"/>
                      <a:pt x="502" y="1"/>
                      <a:pt x="42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0" name="Google Shape;3880;p44"/>
              <p:cNvSpPr/>
              <p:nvPr/>
            </p:nvSpPr>
            <p:spPr>
              <a:xfrm>
                <a:off x="6254060" y="4574871"/>
                <a:ext cx="18988" cy="69555"/>
              </a:xfrm>
              <a:custGeom>
                <a:avLst/>
                <a:gdLst/>
                <a:ahLst/>
                <a:cxnLst/>
                <a:rect l="l" t="t" r="r" b="b"/>
                <a:pathLst>
                  <a:path w="662" h="2425" extrusionOk="0">
                    <a:moveTo>
                      <a:pt x="501" y="1"/>
                    </a:moveTo>
                    <a:cubicBezTo>
                      <a:pt x="421" y="1"/>
                      <a:pt x="421" y="81"/>
                      <a:pt x="321" y="161"/>
                    </a:cubicBezTo>
                    <a:lnTo>
                      <a:pt x="0" y="2264"/>
                    </a:lnTo>
                    <a:cubicBezTo>
                      <a:pt x="0" y="2344"/>
                      <a:pt x="80" y="2344"/>
                      <a:pt x="161" y="2424"/>
                    </a:cubicBezTo>
                    <a:cubicBezTo>
                      <a:pt x="161" y="2424"/>
                      <a:pt x="241" y="2344"/>
                      <a:pt x="241" y="2264"/>
                    </a:cubicBezTo>
                    <a:lnTo>
                      <a:pt x="661" y="161"/>
                    </a:lnTo>
                    <a:cubicBezTo>
                      <a:pt x="661" y="81"/>
                      <a:pt x="581" y="81"/>
                      <a:pt x="50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1" name="Google Shape;3881;p44"/>
              <p:cNvSpPr/>
              <p:nvPr/>
            </p:nvSpPr>
            <p:spPr>
              <a:xfrm>
                <a:off x="6289685" y="4522036"/>
                <a:ext cx="19561" cy="112607"/>
              </a:xfrm>
              <a:custGeom>
                <a:avLst/>
                <a:gdLst/>
                <a:ahLst/>
                <a:cxnLst/>
                <a:rect l="l" t="t" r="r" b="b"/>
                <a:pathLst>
                  <a:path w="682" h="3926" extrusionOk="0">
                    <a:moveTo>
                      <a:pt x="501" y="0"/>
                    </a:moveTo>
                    <a:cubicBezTo>
                      <a:pt x="501" y="0"/>
                      <a:pt x="421" y="0"/>
                      <a:pt x="421" y="100"/>
                    </a:cubicBezTo>
                    <a:lnTo>
                      <a:pt x="0" y="3766"/>
                    </a:lnTo>
                    <a:cubicBezTo>
                      <a:pt x="0" y="3846"/>
                      <a:pt x="80" y="3926"/>
                      <a:pt x="180" y="3926"/>
                    </a:cubicBezTo>
                    <a:cubicBezTo>
                      <a:pt x="260" y="3926"/>
                      <a:pt x="260" y="3926"/>
                      <a:pt x="341" y="3846"/>
                    </a:cubicBezTo>
                    <a:lnTo>
                      <a:pt x="681" y="181"/>
                    </a:lnTo>
                    <a:cubicBezTo>
                      <a:pt x="681" y="100"/>
                      <a:pt x="581" y="0"/>
                      <a:pt x="50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2" name="Google Shape;3882;p44"/>
              <p:cNvSpPr/>
              <p:nvPr/>
            </p:nvSpPr>
            <p:spPr>
              <a:xfrm>
                <a:off x="6282772" y="4663359"/>
                <a:ext cx="9236" cy="33931"/>
              </a:xfrm>
              <a:custGeom>
                <a:avLst/>
                <a:gdLst/>
                <a:ahLst/>
                <a:cxnLst/>
                <a:rect l="l" t="t" r="r" b="b"/>
                <a:pathLst>
                  <a:path w="322" h="1183" extrusionOk="0">
                    <a:moveTo>
                      <a:pt x="241" y="0"/>
                    </a:moveTo>
                    <a:cubicBezTo>
                      <a:pt x="161" y="0"/>
                      <a:pt x="81" y="80"/>
                      <a:pt x="81" y="181"/>
                    </a:cubicBezTo>
                    <a:lnTo>
                      <a:pt x="1" y="1002"/>
                    </a:lnTo>
                    <a:cubicBezTo>
                      <a:pt x="1" y="1082"/>
                      <a:pt x="1" y="1182"/>
                      <a:pt x="81" y="1182"/>
                    </a:cubicBezTo>
                    <a:cubicBezTo>
                      <a:pt x="161" y="1182"/>
                      <a:pt x="241" y="1082"/>
                      <a:pt x="241" y="1082"/>
                    </a:cubicBezTo>
                    <a:lnTo>
                      <a:pt x="321" y="181"/>
                    </a:lnTo>
                    <a:cubicBezTo>
                      <a:pt x="321" y="80"/>
                      <a:pt x="321" y="0"/>
                      <a:pt x="24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3" name="Google Shape;3883;p44"/>
              <p:cNvSpPr/>
              <p:nvPr/>
            </p:nvSpPr>
            <p:spPr>
              <a:xfrm>
                <a:off x="6340225" y="4500782"/>
                <a:ext cx="12104" cy="93075"/>
              </a:xfrm>
              <a:custGeom>
                <a:avLst/>
                <a:gdLst/>
                <a:ahLst/>
                <a:cxnLst/>
                <a:rect l="l" t="t" r="r" b="b"/>
                <a:pathLst>
                  <a:path w="422" h="3245" extrusionOk="0">
                    <a:moveTo>
                      <a:pt x="321" y="0"/>
                    </a:moveTo>
                    <a:cubicBezTo>
                      <a:pt x="241" y="0"/>
                      <a:pt x="161" y="80"/>
                      <a:pt x="161" y="160"/>
                    </a:cubicBezTo>
                    <a:lnTo>
                      <a:pt x="1" y="3085"/>
                    </a:lnTo>
                    <a:cubicBezTo>
                      <a:pt x="1" y="3165"/>
                      <a:pt x="81" y="3245"/>
                      <a:pt x="161" y="3245"/>
                    </a:cubicBezTo>
                    <a:cubicBezTo>
                      <a:pt x="241" y="3245"/>
                      <a:pt x="321" y="3165"/>
                      <a:pt x="321" y="3085"/>
                    </a:cubicBezTo>
                    <a:lnTo>
                      <a:pt x="421" y="160"/>
                    </a:lnTo>
                    <a:cubicBezTo>
                      <a:pt x="421" y="80"/>
                      <a:pt x="421" y="0"/>
                      <a:pt x="32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4" name="Google Shape;3884;p44"/>
              <p:cNvSpPr/>
              <p:nvPr/>
            </p:nvSpPr>
            <p:spPr>
              <a:xfrm>
                <a:off x="6330473" y="4639810"/>
                <a:ext cx="16665" cy="74116"/>
              </a:xfrm>
              <a:custGeom>
                <a:avLst/>
                <a:gdLst/>
                <a:ahLst/>
                <a:cxnLst/>
                <a:rect l="l" t="t" r="r" b="b"/>
                <a:pathLst>
                  <a:path w="581" h="2584" extrusionOk="0">
                    <a:moveTo>
                      <a:pt x="501" y="0"/>
                    </a:moveTo>
                    <a:cubicBezTo>
                      <a:pt x="421" y="0"/>
                      <a:pt x="341" y="80"/>
                      <a:pt x="341" y="80"/>
                    </a:cubicBezTo>
                    <a:lnTo>
                      <a:pt x="0" y="2404"/>
                    </a:lnTo>
                    <a:cubicBezTo>
                      <a:pt x="0" y="2504"/>
                      <a:pt x="80" y="2584"/>
                      <a:pt x="160" y="2584"/>
                    </a:cubicBezTo>
                    <a:cubicBezTo>
                      <a:pt x="160" y="2584"/>
                      <a:pt x="261" y="2504"/>
                      <a:pt x="261" y="2404"/>
                    </a:cubicBezTo>
                    <a:lnTo>
                      <a:pt x="581" y="160"/>
                    </a:lnTo>
                    <a:cubicBezTo>
                      <a:pt x="581" y="80"/>
                      <a:pt x="501" y="0"/>
                      <a:pt x="50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5" name="Google Shape;3885;p44"/>
              <p:cNvSpPr/>
              <p:nvPr/>
            </p:nvSpPr>
            <p:spPr>
              <a:xfrm>
                <a:off x="6385602" y="4522036"/>
                <a:ext cx="12104" cy="38521"/>
              </a:xfrm>
              <a:custGeom>
                <a:avLst/>
                <a:gdLst/>
                <a:ahLst/>
                <a:cxnLst/>
                <a:rect l="l" t="t" r="r" b="b"/>
                <a:pathLst>
                  <a:path w="422" h="1343" extrusionOk="0">
                    <a:moveTo>
                      <a:pt x="241" y="0"/>
                    </a:moveTo>
                    <a:cubicBezTo>
                      <a:pt x="161" y="0"/>
                      <a:pt x="81" y="100"/>
                      <a:pt x="81" y="181"/>
                    </a:cubicBezTo>
                    <a:lnTo>
                      <a:pt x="1" y="1182"/>
                    </a:lnTo>
                    <a:cubicBezTo>
                      <a:pt x="1" y="1262"/>
                      <a:pt x="81" y="1342"/>
                      <a:pt x="161" y="1342"/>
                    </a:cubicBezTo>
                    <a:cubicBezTo>
                      <a:pt x="161" y="1342"/>
                      <a:pt x="241" y="1262"/>
                      <a:pt x="241" y="1182"/>
                    </a:cubicBezTo>
                    <a:lnTo>
                      <a:pt x="422" y="181"/>
                    </a:lnTo>
                    <a:cubicBezTo>
                      <a:pt x="422" y="100"/>
                      <a:pt x="341" y="100"/>
                      <a:pt x="24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6" name="Google Shape;3886;p44"/>
              <p:cNvSpPr/>
              <p:nvPr/>
            </p:nvSpPr>
            <p:spPr>
              <a:xfrm>
                <a:off x="6428713" y="4510534"/>
                <a:ext cx="12075" cy="35652"/>
              </a:xfrm>
              <a:custGeom>
                <a:avLst/>
                <a:gdLst/>
                <a:ahLst/>
                <a:cxnLst/>
                <a:rect l="l" t="t" r="r" b="b"/>
                <a:pathLst>
                  <a:path w="421" h="1243" extrusionOk="0">
                    <a:moveTo>
                      <a:pt x="240" y="1"/>
                    </a:moveTo>
                    <a:cubicBezTo>
                      <a:pt x="160" y="1"/>
                      <a:pt x="160" y="1"/>
                      <a:pt x="80" y="81"/>
                    </a:cubicBezTo>
                    <a:lnTo>
                      <a:pt x="0" y="1082"/>
                    </a:lnTo>
                    <a:cubicBezTo>
                      <a:pt x="0" y="1162"/>
                      <a:pt x="0" y="1242"/>
                      <a:pt x="80" y="1242"/>
                    </a:cubicBezTo>
                    <a:cubicBezTo>
                      <a:pt x="160" y="1242"/>
                      <a:pt x="240" y="1242"/>
                      <a:pt x="240" y="1162"/>
                    </a:cubicBezTo>
                    <a:lnTo>
                      <a:pt x="421" y="161"/>
                    </a:lnTo>
                    <a:cubicBezTo>
                      <a:pt x="421" y="81"/>
                      <a:pt x="341" y="1"/>
                      <a:pt x="240"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7" name="Google Shape;3887;p44"/>
              <p:cNvSpPr/>
              <p:nvPr/>
            </p:nvSpPr>
            <p:spPr>
              <a:xfrm>
                <a:off x="6397678" y="4615659"/>
                <a:ext cx="23577" cy="105179"/>
              </a:xfrm>
              <a:custGeom>
                <a:avLst/>
                <a:gdLst/>
                <a:ahLst/>
                <a:cxnLst/>
                <a:rect l="l" t="t" r="r" b="b"/>
                <a:pathLst>
                  <a:path w="822" h="3667" extrusionOk="0">
                    <a:moveTo>
                      <a:pt x="661" y="1"/>
                    </a:moveTo>
                    <a:cubicBezTo>
                      <a:pt x="581" y="1"/>
                      <a:pt x="501" y="1"/>
                      <a:pt x="501" y="81"/>
                    </a:cubicBezTo>
                    <a:lnTo>
                      <a:pt x="81" y="3506"/>
                    </a:lnTo>
                    <a:cubicBezTo>
                      <a:pt x="1" y="3586"/>
                      <a:pt x="81" y="3666"/>
                      <a:pt x="161" y="3666"/>
                    </a:cubicBezTo>
                    <a:cubicBezTo>
                      <a:pt x="241" y="3666"/>
                      <a:pt x="321" y="3586"/>
                      <a:pt x="321" y="3506"/>
                    </a:cubicBezTo>
                    <a:lnTo>
                      <a:pt x="822" y="161"/>
                    </a:lnTo>
                    <a:cubicBezTo>
                      <a:pt x="822" y="81"/>
                      <a:pt x="742" y="1"/>
                      <a:pt x="66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8" name="Google Shape;3888;p44"/>
              <p:cNvSpPr/>
              <p:nvPr/>
            </p:nvSpPr>
            <p:spPr>
              <a:xfrm>
                <a:off x="6373555" y="4593830"/>
                <a:ext cx="21856" cy="114931"/>
              </a:xfrm>
              <a:custGeom>
                <a:avLst/>
                <a:gdLst/>
                <a:ahLst/>
                <a:cxnLst/>
                <a:rect l="l" t="t" r="r" b="b"/>
                <a:pathLst>
                  <a:path w="762" h="4007" extrusionOk="0">
                    <a:moveTo>
                      <a:pt x="661" y="1"/>
                    </a:moveTo>
                    <a:cubicBezTo>
                      <a:pt x="581" y="1"/>
                      <a:pt x="501" y="101"/>
                      <a:pt x="501" y="181"/>
                    </a:cubicBezTo>
                    <a:lnTo>
                      <a:pt x="0" y="3846"/>
                    </a:lnTo>
                    <a:cubicBezTo>
                      <a:pt x="0" y="3926"/>
                      <a:pt x="80" y="4007"/>
                      <a:pt x="161" y="4007"/>
                    </a:cubicBezTo>
                    <a:cubicBezTo>
                      <a:pt x="261" y="4007"/>
                      <a:pt x="261" y="4007"/>
                      <a:pt x="261" y="3926"/>
                    </a:cubicBezTo>
                    <a:lnTo>
                      <a:pt x="761" y="181"/>
                    </a:lnTo>
                    <a:cubicBezTo>
                      <a:pt x="761" y="101"/>
                      <a:pt x="661" y="1"/>
                      <a:pt x="66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9" name="Google Shape;3889;p44"/>
              <p:cNvSpPr/>
              <p:nvPr/>
            </p:nvSpPr>
            <p:spPr>
              <a:xfrm>
                <a:off x="6297143" y="4706441"/>
                <a:ext cx="9207" cy="21856"/>
              </a:xfrm>
              <a:custGeom>
                <a:avLst/>
                <a:gdLst/>
                <a:ahLst/>
                <a:cxnLst/>
                <a:rect l="l" t="t" r="r" b="b"/>
                <a:pathLst>
                  <a:path w="321" h="762" extrusionOk="0">
                    <a:moveTo>
                      <a:pt x="241" y="0"/>
                    </a:moveTo>
                    <a:cubicBezTo>
                      <a:pt x="161" y="0"/>
                      <a:pt x="81" y="0"/>
                      <a:pt x="81" y="81"/>
                    </a:cubicBezTo>
                    <a:lnTo>
                      <a:pt x="0" y="581"/>
                    </a:lnTo>
                    <a:cubicBezTo>
                      <a:pt x="0" y="681"/>
                      <a:pt x="81" y="762"/>
                      <a:pt x="161" y="762"/>
                    </a:cubicBezTo>
                    <a:cubicBezTo>
                      <a:pt x="161" y="762"/>
                      <a:pt x="241" y="762"/>
                      <a:pt x="241" y="681"/>
                    </a:cubicBezTo>
                    <a:lnTo>
                      <a:pt x="321" y="181"/>
                    </a:lnTo>
                    <a:cubicBezTo>
                      <a:pt x="321" y="81"/>
                      <a:pt x="321" y="0"/>
                      <a:pt x="24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0" name="Google Shape;3890;p44"/>
              <p:cNvSpPr/>
              <p:nvPr/>
            </p:nvSpPr>
            <p:spPr>
              <a:xfrm>
                <a:off x="6596453" y="4539275"/>
                <a:ext cx="14399" cy="97693"/>
              </a:xfrm>
              <a:custGeom>
                <a:avLst/>
                <a:gdLst/>
                <a:ahLst/>
                <a:cxnLst/>
                <a:rect l="l" t="t" r="r" b="b"/>
                <a:pathLst>
                  <a:path w="502" h="3406" extrusionOk="0">
                    <a:moveTo>
                      <a:pt x="401" y="0"/>
                    </a:moveTo>
                    <a:cubicBezTo>
                      <a:pt x="321" y="0"/>
                      <a:pt x="241" y="80"/>
                      <a:pt x="241" y="160"/>
                    </a:cubicBezTo>
                    <a:lnTo>
                      <a:pt x="0" y="3245"/>
                    </a:lnTo>
                    <a:cubicBezTo>
                      <a:pt x="0" y="3325"/>
                      <a:pt x="0" y="3405"/>
                      <a:pt x="81" y="3405"/>
                    </a:cubicBezTo>
                    <a:cubicBezTo>
                      <a:pt x="161" y="3405"/>
                      <a:pt x="241" y="3325"/>
                      <a:pt x="241" y="3245"/>
                    </a:cubicBezTo>
                    <a:lnTo>
                      <a:pt x="501" y="160"/>
                    </a:lnTo>
                    <a:cubicBezTo>
                      <a:pt x="501" y="80"/>
                      <a:pt x="401" y="0"/>
                      <a:pt x="40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1" name="Google Shape;3891;p44"/>
              <p:cNvSpPr/>
              <p:nvPr/>
            </p:nvSpPr>
            <p:spPr>
              <a:xfrm>
                <a:off x="6596453" y="4665654"/>
                <a:ext cx="14399" cy="60348"/>
              </a:xfrm>
              <a:custGeom>
                <a:avLst/>
                <a:gdLst/>
                <a:ahLst/>
                <a:cxnLst/>
                <a:rect l="l" t="t" r="r" b="b"/>
                <a:pathLst>
                  <a:path w="502" h="2104" extrusionOk="0">
                    <a:moveTo>
                      <a:pt x="401" y="0"/>
                    </a:moveTo>
                    <a:cubicBezTo>
                      <a:pt x="321" y="0"/>
                      <a:pt x="241" y="101"/>
                      <a:pt x="241" y="181"/>
                    </a:cubicBezTo>
                    <a:lnTo>
                      <a:pt x="0" y="1923"/>
                    </a:lnTo>
                    <a:cubicBezTo>
                      <a:pt x="0" y="2003"/>
                      <a:pt x="0" y="2103"/>
                      <a:pt x="81" y="2103"/>
                    </a:cubicBezTo>
                    <a:cubicBezTo>
                      <a:pt x="161" y="2103"/>
                      <a:pt x="241" y="2103"/>
                      <a:pt x="241" y="2003"/>
                    </a:cubicBezTo>
                    <a:lnTo>
                      <a:pt x="501" y="181"/>
                    </a:lnTo>
                    <a:cubicBezTo>
                      <a:pt x="501" y="101"/>
                      <a:pt x="501" y="0"/>
                      <a:pt x="40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2" name="Google Shape;3892;p44"/>
              <p:cNvSpPr/>
              <p:nvPr/>
            </p:nvSpPr>
            <p:spPr>
              <a:xfrm>
                <a:off x="6584377" y="4747229"/>
                <a:ext cx="9236" cy="26445"/>
              </a:xfrm>
              <a:custGeom>
                <a:avLst/>
                <a:gdLst/>
                <a:ahLst/>
                <a:cxnLst/>
                <a:rect l="l" t="t" r="r" b="b"/>
                <a:pathLst>
                  <a:path w="322" h="922" extrusionOk="0">
                    <a:moveTo>
                      <a:pt x="161" y="1"/>
                    </a:moveTo>
                    <a:cubicBezTo>
                      <a:pt x="161" y="1"/>
                      <a:pt x="81" y="1"/>
                      <a:pt x="81" y="81"/>
                    </a:cubicBezTo>
                    <a:lnTo>
                      <a:pt x="1" y="762"/>
                    </a:lnTo>
                    <a:cubicBezTo>
                      <a:pt x="1" y="842"/>
                      <a:pt x="81" y="922"/>
                      <a:pt x="81" y="922"/>
                    </a:cubicBezTo>
                    <a:lnTo>
                      <a:pt x="161" y="922"/>
                    </a:lnTo>
                    <a:cubicBezTo>
                      <a:pt x="161" y="922"/>
                      <a:pt x="241" y="842"/>
                      <a:pt x="241" y="762"/>
                    </a:cubicBezTo>
                    <a:lnTo>
                      <a:pt x="321" y="81"/>
                    </a:lnTo>
                    <a:cubicBezTo>
                      <a:pt x="321" y="81"/>
                      <a:pt x="241" y="1"/>
                      <a:pt x="16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3" name="Google Shape;3893;p44"/>
              <p:cNvSpPr/>
              <p:nvPr/>
            </p:nvSpPr>
            <p:spPr>
              <a:xfrm>
                <a:off x="6632078" y="4541569"/>
                <a:ext cx="12075" cy="126977"/>
              </a:xfrm>
              <a:custGeom>
                <a:avLst/>
                <a:gdLst/>
                <a:ahLst/>
                <a:cxnLst/>
                <a:rect l="l" t="t" r="r" b="b"/>
                <a:pathLst>
                  <a:path w="421" h="4427" extrusionOk="0">
                    <a:moveTo>
                      <a:pt x="261" y="0"/>
                    </a:moveTo>
                    <a:cubicBezTo>
                      <a:pt x="160" y="0"/>
                      <a:pt x="80" y="80"/>
                      <a:pt x="80" y="160"/>
                    </a:cubicBezTo>
                    <a:lnTo>
                      <a:pt x="0" y="4326"/>
                    </a:lnTo>
                    <a:cubicBezTo>
                      <a:pt x="0" y="4326"/>
                      <a:pt x="80" y="4427"/>
                      <a:pt x="160" y="4427"/>
                    </a:cubicBezTo>
                    <a:cubicBezTo>
                      <a:pt x="261" y="4427"/>
                      <a:pt x="341" y="4427"/>
                      <a:pt x="341" y="4326"/>
                    </a:cubicBezTo>
                    <a:lnTo>
                      <a:pt x="421" y="160"/>
                    </a:lnTo>
                    <a:cubicBezTo>
                      <a:pt x="421" y="80"/>
                      <a:pt x="341" y="80"/>
                      <a:pt x="26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4" name="Google Shape;3894;p44"/>
              <p:cNvSpPr/>
              <p:nvPr/>
            </p:nvSpPr>
            <p:spPr>
              <a:xfrm>
                <a:off x="6627488" y="4704147"/>
                <a:ext cx="9207" cy="55185"/>
              </a:xfrm>
              <a:custGeom>
                <a:avLst/>
                <a:gdLst/>
                <a:ahLst/>
                <a:cxnLst/>
                <a:rect l="l" t="t" r="r" b="b"/>
                <a:pathLst>
                  <a:path w="321" h="1924" extrusionOk="0">
                    <a:moveTo>
                      <a:pt x="160" y="0"/>
                    </a:moveTo>
                    <a:cubicBezTo>
                      <a:pt x="80" y="0"/>
                      <a:pt x="80" y="80"/>
                      <a:pt x="80" y="161"/>
                    </a:cubicBezTo>
                    <a:lnTo>
                      <a:pt x="0" y="1843"/>
                    </a:lnTo>
                    <a:cubicBezTo>
                      <a:pt x="0" y="1843"/>
                      <a:pt x="80" y="1923"/>
                      <a:pt x="160" y="1923"/>
                    </a:cubicBezTo>
                    <a:cubicBezTo>
                      <a:pt x="240" y="1923"/>
                      <a:pt x="320" y="1923"/>
                      <a:pt x="320" y="1843"/>
                    </a:cubicBezTo>
                    <a:lnTo>
                      <a:pt x="320" y="161"/>
                    </a:lnTo>
                    <a:cubicBezTo>
                      <a:pt x="320" y="80"/>
                      <a:pt x="240" y="0"/>
                      <a:pt x="160"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5" name="Google Shape;3895;p44"/>
              <p:cNvSpPr/>
              <p:nvPr/>
            </p:nvSpPr>
            <p:spPr>
              <a:xfrm>
                <a:off x="6660790" y="4555911"/>
                <a:ext cx="9809" cy="143671"/>
              </a:xfrm>
              <a:custGeom>
                <a:avLst/>
                <a:gdLst/>
                <a:ahLst/>
                <a:cxnLst/>
                <a:rect l="l" t="t" r="r" b="b"/>
                <a:pathLst>
                  <a:path w="342" h="5009" extrusionOk="0">
                    <a:moveTo>
                      <a:pt x="261" y="1"/>
                    </a:moveTo>
                    <a:cubicBezTo>
                      <a:pt x="161" y="1"/>
                      <a:pt x="81" y="81"/>
                      <a:pt x="81" y="161"/>
                    </a:cubicBezTo>
                    <a:lnTo>
                      <a:pt x="1" y="4828"/>
                    </a:lnTo>
                    <a:cubicBezTo>
                      <a:pt x="1" y="4928"/>
                      <a:pt x="81" y="4928"/>
                      <a:pt x="81" y="5008"/>
                    </a:cubicBezTo>
                    <a:lnTo>
                      <a:pt x="161" y="5008"/>
                    </a:lnTo>
                    <a:cubicBezTo>
                      <a:pt x="261" y="5008"/>
                      <a:pt x="261" y="4928"/>
                      <a:pt x="261" y="4828"/>
                    </a:cubicBezTo>
                    <a:lnTo>
                      <a:pt x="341" y="161"/>
                    </a:lnTo>
                    <a:cubicBezTo>
                      <a:pt x="341" y="81"/>
                      <a:pt x="341" y="1"/>
                      <a:pt x="26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6" name="Google Shape;3896;p44"/>
              <p:cNvSpPr/>
              <p:nvPr/>
            </p:nvSpPr>
            <p:spPr>
              <a:xfrm>
                <a:off x="6660790" y="4725975"/>
                <a:ext cx="9809" cy="45404"/>
              </a:xfrm>
              <a:custGeom>
                <a:avLst/>
                <a:gdLst/>
                <a:ahLst/>
                <a:cxnLst/>
                <a:rect l="l" t="t" r="r" b="b"/>
                <a:pathLst>
                  <a:path w="342" h="1583" extrusionOk="0">
                    <a:moveTo>
                      <a:pt x="161" y="0"/>
                    </a:moveTo>
                    <a:cubicBezTo>
                      <a:pt x="81" y="0"/>
                      <a:pt x="81" y="0"/>
                      <a:pt x="81" y="81"/>
                    </a:cubicBezTo>
                    <a:lnTo>
                      <a:pt x="1" y="1402"/>
                    </a:lnTo>
                    <a:cubicBezTo>
                      <a:pt x="1" y="1503"/>
                      <a:pt x="81" y="1503"/>
                      <a:pt x="81" y="1583"/>
                    </a:cubicBezTo>
                    <a:lnTo>
                      <a:pt x="161" y="1583"/>
                    </a:lnTo>
                    <a:cubicBezTo>
                      <a:pt x="161" y="1583"/>
                      <a:pt x="261" y="1503"/>
                      <a:pt x="261" y="1402"/>
                    </a:cubicBezTo>
                    <a:lnTo>
                      <a:pt x="341" y="81"/>
                    </a:lnTo>
                    <a:cubicBezTo>
                      <a:pt x="341" y="81"/>
                      <a:pt x="261" y="0"/>
                      <a:pt x="16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7" name="Google Shape;3897;p44"/>
              <p:cNvSpPr/>
              <p:nvPr/>
            </p:nvSpPr>
            <p:spPr>
              <a:xfrm>
                <a:off x="6701577" y="4562824"/>
                <a:ext cx="9809" cy="59774"/>
              </a:xfrm>
              <a:custGeom>
                <a:avLst/>
                <a:gdLst/>
                <a:ahLst/>
                <a:cxnLst/>
                <a:rect l="l" t="t" r="r" b="b"/>
                <a:pathLst>
                  <a:path w="342" h="2084" extrusionOk="0">
                    <a:moveTo>
                      <a:pt x="161" y="0"/>
                    </a:moveTo>
                    <a:cubicBezTo>
                      <a:pt x="81" y="80"/>
                      <a:pt x="1" y="80"/>
                      <a:pt x="1" y="181"/>
                    </a:cubicBezTo>
                    <a:lnTo>
                      <a:pt x="81" y="1923"/>
                    </a:lnTo>
                    <a:cubicBezTo>
                      <a:pt x="81" y="2003"/>
                      <a:pt x="161" y="2083"/>
                      <a:pt x="161" y="2083"/>
                    </a:cubicBezTo>
                    <a:lnTo>
                      <a:pt x="241" y="2083"/>
                    </a:lnTo>
                    <a:cubicBezTo>
                      <a:pt x="341" y="2083"/>
                      <a:pt x="341" y="2003"/>
                      <a:pt x="341" y="1923"/>
                    </a:cubicBezTo>
                    <a:lnTo>
                      <a:pt x="341" y="181"/>
                    </a:lnTo>
                    <a:cubicBezTo>
                      <a:pt x="341" y="80"/>
                      <a:pt x="241" y="0"/>
                      <a:pt x="16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8" name="Google Shape;3898;p44"/>
              <p:cNvSpPr/>
              <p:nvPr/>
            </p:nvSpPr>
            <p:spPr>
              <a:xfrm>
                <a:off x="6708490" y="4658770"/>
                <a:ext cx="12075" cy="112607"/>
              </a:xfrm>
              <a:custGeom>
                <a:avLst/>
                <a:gdLst/>
                <a:ahLst/>
                <a:cxnLst/>
                <a:rect l="l" t="t" r="r" b="b"/>
                <a:pathLst>
                  <a:path w="421" h="3926" extrusionOk="0">
                    <a:moveTo>
                      <a:pt x="180" y="0"/>
                    </a:moveTo>
                    <a:cubicBezTo>
                      <a:pt x="100" y="0"/>
                      <a:pt x="0" y="80"/>
                      <a:pt x="0" y="160"/>
                    </a:cubicBezTo>
                    <a:lnTo>
                      <a:pt x="100" y="3745"/>
                    </a:lnTo>
                    <a:cubicBezTo>
                      <a:pt x="100" y="3846"/>
                      <a:pt x="180" y="3926"/>
                      <a:pt x="260" y="3926"/>
                    </a:cubicBezTo>
                    <a:cubicBezTo>
                      <a:pt x="341" y="3926"/>
                      <a:pt x="421" y="3846"/>
                      <a:pt x="421" y="3745"/>
                    </a:cubicBezTo>
                    <a:lnTo>
                      <a:pt x="260" y="160"/>
                    </a:lnTo>
                    <a:cubicBezTo>
                      <a:pt x="260" y="80"/>
                      <a:pt x="180" y="0"/>
                      <a:pt x="180"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9" name="Google Shape;3899;p44"/>
              <p:cNvSpPr/>
              <p:nvPr/>
            </p:nvSpPr>
            <p:spPr>
              <a:xfrm>
                <a:off x="6744660" y="4565118"/>
                <a:ext cx="12104" cy="218331"/>
              </a:xfrm>
              <a:custGeom>
                <a:avLst/>
                <a:gdLst/>
                <a:ahLst/>
                <a:cxnLst/>
                <a:rect l="l" t="t" r="r" b="b"/>
                <a:pathLst>
                  <a:path w="422" h="7612" extrusionOk="0">
                    <a:moveTo>
                      <a:pt x="241" y="0"/>
                    </a:moveTo>
                    <a:cubicBezTo>
                      <a:pt x="161" y="0"/>
                      <a:pt x="81" y="0"/>
                      <a:pt x="81" y="101"/>
                    </a:cubicBezTo>
                    <a:lnTo>
                      <a:pt x="1" y="7431"/>
                    </a:lnTo>
                    <a:cubicBezTo>
                      <a:pt x="1" y="7511"/>
                      <a:pt x="1" y="7611"/>
                      <a:pt x="81" y="7611"/>
                    </a:cubicBezTo>
                    <a:cubicBezTo>
                      <a:pt x="161" y="7611"/>
                      <a:pt x="241" y="7511"/>
                      <a:pt x="241" y="7431"/>
                    </a:cubicBezTo>
                    <a:lnTo>
                      <a:pt x="421" y="101"/>
                    </a:lnTo>
                    <a:cubicBezTo>
                      <a:pt x="421" y="0"/>
                      <a:pt x="341" y="0"/>
                      <a:pt x="24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0" name="Google Shape;3900;p44"/>
              <p:cNvSpPr/>
              <p:nvPr/>
            </p:nvSpPr>
            <p:spPr>
              <a:xfrm>
                <a:off x="6780284" y="4555911"/>
                <a:ext cx="9809" cy="37947"/>
              </a:xfrm>
              <a:custGeom>
                <a:avLst/>
                <a:gdLst/>
                <a:ahLst/>
                <a:cxnLst/>
                <a:rect l="l" t="t" r="r" b="b"/>
                <a:pathLst>
                  <a:path w="342" h="1323" extrusionOk="0">
                    <a:moveTo>
                      <a:pt x="181" y="1"/>
                    </a:moveTo>
                    <a:cubicBezTo>
                      <a:pt x="101" y="1"/>
                      <a:pt x="1" y="81"/>
                      <a:pt x="1" y="161"/>
                    </a:cubicBezTo>
                    <a:lnTo>
                      <a:pt x="101" y="1243"/>
                    </a:lnTo>
                    <a:cubicBezTo>
                      <a:pt x="101" y="1323"/>
                      <a:pt x="101" y="1323"/>
                      <a:pt x="181" y="1323"/>
                    </a:cubicBezTo>
                    <a:cubicBezTo>
                      <a:pt x="261" y="1323"/>
                      <a:pt x="341" y="1323"/>
                      <a:pt x="341" y="1243"/>
                    </a:cubicBezTo>
                    <a:lnTo>
                      <a:pt x="261" y="161"/>
                    </a:lnTo>
                    <a:cubicBezTo>
                      <a:pt x="261" y="81"/>
                      <a:pt x="261" y="1"/>
                      <a:pt x="18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1" name="Google Shape;3901;p44"/>
              <p:cNvSpPr/>
              <p:nvPr/>
            </p:nvSpPr>
            <p:spPr>
              <a:xfrm>
                <a:off x="6790065" y="4639810"/>
                <a:ext cx="14370" cy="143642"/>
              </a:xfrm>
              <a:custGeom>
                <a:avLst/>
                <a:gdLst/>
                <a:ahLst/>
                <a:cxnLst/>
                <a:rect l="l" t="t" r="r" b="b"/>
                <a:pathLst>
                  <a:path w="501" h="5008" extrusionOk="0">
                    <a:moveTo>
                      <a:pt x="80" y="0"/>
                    </a:moveTo>
                    <a:cubicBezTo>
                      <a:pt x="0" y="0"/>
                      <a:pt x="0" y="80"/>
                      <a:pt x="0" y="160"/>
                    </a:cubicBezTo>
                    <a:lnTo>
                      <a:pt x="160" y="4827"/>
                    </a:lnTo>
                    <a:cubicBezTo>
                      <a:pt x="261" y="4907"/>
                      <a:pt x="261" y="5007"/>
                      <a:pt x="341" y="5007"/>
                    </a:cubicBezTo>
                    <a:cubicBezTo>
                      <a:pt x="421" y="5007"/>
                      <a:pt x="501" y="4907"/>
                      <a:pt x="501" y="4827"/>
                    </a:cubicBezTo>
                    <a:lnTo>
                      <a:pt x="261" y="80"/>
                    </a:lnTo>
                    <a:cubicBezTo>
                      <a:pt x="261" y="80"/>
                      <a:pt x="160" y="0"/>
                      <a:pt x="80"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2" name="Google Shape;3902;p44"/>
              <p:cNvSpPr/>
              <p:nvPr/>
            </p:nvSpPr>
            <p:spPr>
              <a:xfrm>
                <a:off x="6821072" y="4579489"/>
                <a:ext cx="7515" cy="24151"/>
              </a:xfrm>
              <a:custGeom>
                <a:avLst/>
                <a:gdLst/>
                <a:ahLst/>
                <a:cxnLst/>
                <a:rect l="l" t="t" r="r" b="b"/>
                <a:pathLst>
                  <a:path w="262" h="842" extrusionOk="0">
                    <a:moveTo>
                      <a:pt x="181" y="0"/>
                    </a:moveTo>
                    <a:cubicBezTo>
                      <a:pt x="81" y="0"/>
                      <a:pt x="1" y="100"/>
                      <a:pt x="1" y="100"/>
                    </a:cubicBezTo>
                    <a:lnTo>
                      <a:pt x="1" y="681"/>
                    </a:lnTo>
                    <a:cubicBezTo>
                      <a:pt x="1" y="761"/>
                      <a:pt x="1" y="841"/>
                      <a:pt x="81" y="841"/>
                    </a:cubicBezTo>
                    <a:cubicBezTo>
                      <a:pt x="181" y="841"/>
                      <a:pt x="261" y="761"/>
                      <a:pt x="261" y="681"/>
                    </a:cubicBezTo>
                    <a:lnTo>
                      <a:pt x="261" y="180"/>
                    </a:lnTo>
                    <a:cubicBezTo>
                      <a:pt x="261" y="100"/>
                      <a:pt x="261" y="0"/>
                      <a:pt x="18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3" name="Google Shape;3903;p44"/>
              <p:cNvSpPr/>
              <p:nvPr/>
            </p:nvSpPr>
            <p:spPr>
              <a:xfrm>
                <a:off x="6814188" y="4627734"/>
                <a:ext cx="16693" cy="66658"/>
              </a:xfrm>
              <a:custGeom>
                <a:avLst/>
                <a:gdLst/>
                <a:ahLst/>
                <a:cxnLst/>
                <a:rect l="l" t="t" r="r" b="b"/>
                <a:pathLst>
                  <a:path w="582" h="2324" extrusionOk="0">
                    <a:moveTo>
                      <a:pt x="80" y="1"/>
                    </a:moveTo>
                    <a:cubicBezTo>
                      <a:pt x="0" y="1"/>
                      <a:pt x="0" y="81"/>
                      <a:pt x="0" y="161"/>
                    </a:cubicBezTo>
                    <a:lnTo>
                      <a:pt x="321" y="2244"/>
                    </a:lnTo>
                    <a:cubicBezTo>
                      <a:pt x="321" y="2324"/>
                      <a:pt x="421" y="2324"/>
                      <a:pt x="421" y="2324"/>
                    </a:cubicBezTo>
                    <a:lnTo>
                      <a:pt x="501" y="2324"/>
                    </a:lnTo>
                    <a:cubicBezTo>
                      <a:pt x="581" y="2324"/>
                      <a:pt x="581" y="2244"/>
                      <a:pt x="581" y="2164"/>
                    </a:cubicBezTo>
                    <a:lnTo>
                      <a:pt x="241" y="81"/>
                    </a:lnTo>
                    <a:cubicBezTo>
                      <a:pt x="241" y="81"/>
                      <a:pt x="161" y="1"/>
                      <a:pt x="80"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4" name="Google Shape;3904;p44"/>
              <p:cNvSpPr/>
              <p:nvPr/>
            </p:nvSpPr>
            <p:spPr>
              <a:xfrm>
                <a:off x="6823367" y="4725975"/>
                <a:ext cx="12104" cy="47699"/>
              </a:xfrm>
              <a:custGeom>
                <a:avLst/>
                <a:gdLst/>
                <a:ahLst/>
                <a:cxnLst/>
                <a:rect l="l" t="t" r="r" b="b"/>
                <a:pathLst>
                  <a:path w="422" h="1663" extrusionOk="0">
                    <a:moveTo>
                      <a:pt x="181" y="0"/>
                    </a:moveTo>
                    <a:cubicBezTo>
                      <a:pt x="101" y="0"/>
                      <a:pt x="1" y="81"/>
                      <a:pt x="1" y="161"/>
                    </a:cubicBezTo>
                    <a:lnTo>
                      <a:pt x="101" y="1583"/>
                    </a:lnTo>
                    <a:cubicBezTo>
                      <a:pt x="101" y="1583"/>
                      <a:pt x="181" y="1663"/>
                      <a:pt x="261" y="1663"/>
                    </a:cubicBezTo>
                    <a:cubicBezTo>
                      <a:pt x="341" y="1663"/>
                      <a:pt x="421" y="1583"/>
                      <a:pt x="421" y="1503"/>
                    </a:cubicBezTo>
                    <a:lnTo>
                      <a:pt x="341" y="161"/>
                    </a:lnTo>
                    <a:cubicBezTo>
                      <a:pt x="341" y="81"/>
                      <a:pt x="261" y="0"/>
                      <a:pt x="18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5" name="Google Shape;3905;p44"/>
              <p:cNvSpPr/>
              <p:nvPr/>
            </p:nvSpPr>
            <p:spPr>
              <a:xfrm>
                <a:off x="6857270" y="4596728"/>
                <a:ext cx="14399" cy="90780"/>
              </a:xfrm>
              <a:custGeom>
                <a:avLst/>
                <a:gdLst/>
                <a:ahLst/>
                <a:cxnLst/>
                <a:rect l="l" t="t" r="r" b="b"/>
                <a:pathLst>
                  <a:path w="502" h="3165" extrusionOk="0">
                    <a:moveTo>
                      <a:pt x="161" y="0"/>
                    </a:moveTo>
                    <a:cubicBezTo>
                      <a:pt x="81" y="0"/>
                      <a:pt x="1" y="80"/>
                      <a:pt x="1" y="160"/>
                    </a:cubicBezTo>
                    <a:lnTo>
                      <a:pt x="161" y="3004"/>
                    </a:lnTo>
                    <a:cubicBezTo>
                      <a:pt x="161" y="3084"/>
                      <a:pt x="241" y="3084"/>
                      <a:pt x="321" y="3165"/>
                    </a:cubicBezTo>
                    <a:cubicBezTo>
                      <a:pt x="421" y="3165"/>
                      <a:pt x="501" y="3084"/>
                      <a:pt x="501" y="3004"/>
                    </a:cubicBezTo>
                    <a:lnTo>
                      <a:pt x="241" y="80"/>
                    </a:lnTo>
                    <a:lnTo>
                      <a:pt x="161" y="0"/>
                    </a:ln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6" name="Google Shape;3906;p44"/>
              <p:cNvSpPr/>
              <p:nvPr/>
            </p:nvSpPr>
            <p:spPr>
              <a:xfrm>
                <a:off x="6900353" y="4593830"/>
                <a:ext cx="12104" cy="105752"/>
              </a:xfrm>
              <a:custGeom>
                <a:avLst/>
                <a:gdLst/>
                <a:ahLst/>
                <a:cxnLst/>
                <a:rect l="l" t="t" r="r" b="b"/>
                <a:pathLst>
                  <a:path w="422" h="3687" extrusionOk="0">
                    <a:moveTo>
                      <a:pt x="241" y="1"/>
                    </a:moveTo>
                    <a:cubicBezTo>
                      <a:pt x="161" y="1"/>
                      <a:pt x="81" y="101"/>
                      <a:pt x="81" y="181"/>
                    </a:cubicBezTo>
                    <a:cubicBezTo>
                      <a:pt x="1" y="1263"/>
                      <a:pt x="1" y="2424"/>
                      <a:pt x="161" y="3606"/>
                    </a:cubicBezTo>
                    <a:cubicBezTo>
                      <a:pt x="161" y="3686"/>
                      <a:pt x="161" y="3686"/>
                      <a:pt x="241" y="3686"/>
                    </a:cubicBezTo>
                    <a:cubicBezTo>
                      <a:pt x="321" y="3686"/>
                      <a:pt x="421" y="3686"/>
                      <a:pt x="421" y="3606"/>
                    </a:cubicBezTo>
                    <a:cubicBezTo>
                      <a:pt x="241" y="2424"/>
                      <a:pt x="241" y="1263"/>
                      <a:pt x="321" y="181"/>
                    </a:cubicBezTo>
                    <a:cubicBezTo>
                      <a:pt x="321" y="101"/>
                      <a:pt x="321" y="1"/>
                      <a:pt x="24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7" name="Google Shape;3907;p44"/>
              <p:cNvSpPr/>
              <p:nvPr/>
            </p:nvSpPr>
            <p:spPr>
              <a:xfrm>
                <a:off x="6902647" y="4728269"/>
                <a:ext cx="9809" cy="43110"/>
              </a:xfrm>
              <a:custGeom>
                <a:avLst/>
                <a:gdLst/>
                <a:ahLst/>
                <a:cxnLst/>
                <a:rect l="l" t="t" r="r" b="b"/>
                <a:pathLst>
                  <a:path w="342" h="1503" extrusionOk="0">
                    <a:moveTo>
                      <a:pt x="161" y="1"/>
                    </a:moveTo>
                    <a:cubicBezTo>
                      <a:pt x="81" y="1"/>
                      <a:pt x="1" y="81"/>
                      <a:pt x="1" y="161"/>
                    </a:cubicBezTo>
                    <a:lnTo>
                      <a:pt x="81" y="1423"/>
                    </a:lnTo>
                    <a:cubicBezTo>
                      <a:pt x="81" y="1503"/>
                      <a:pt x="81" y="1503"/>
                      <a:pt x="161" y="1503"/>
                    </a:cubicBezTo>
                    <a:cubicBezTo>
                      <a:pt x="241" y="1503"/>
                      <a:pt x="341" y="1503"/>
                      <a:pt x="341" y="1423"/>
                    </a:cubicBezTo>
                    <a:lnTo>
                      <a:pt x="241" y="161"/>
                    </a:lnTo>
                    <a:cubicBezTo>
                      <a:pt x="241" y="81"/>
                      <a:pt x="241" y="1"/>
                      <a:pt x="161" y="1"/>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08" name="Google Shape;3908;p44"/>
              <p:cNvSpPr/>
              <p:nvPr/>
            </p:nvSpPr>
            <p:spPr>
              <a:xfrm>
                <a:off x="6873935" y="4718517"/>
                <a:ext cx="9781" cy="40815"/>
              </a:xfrm>
              <a:custGeom>
                <a:avLst/>
                <a:gdLst/>
                <a:ahLst/>
                <a:cxnLst/>
                <a:rect l="l" t="t" r="r" b="b"/>
                <a:pathLst>
                  <a:path w="341" h="1423" extrusionOk="0">
                    <a:moveTo>
                      <a:pt x="161" y="0"/>
                    </a:moveTo>
                    <a:cubicBezTo>
                      <a:pt x="80" y="0"/>
                      <a:pt x="0" y="80"/>
                      <a:pt x="0" y="160"/>
                    </a:cubicBezTo>
                    <a:lnTo>
                      <a:pt x="80" y="1262"/>
                    </a:lnTo>
                    <a:cubicBezTo>
                      <a:pt x="80" y="1342"/>
                      <a:pt x="80" y="1422"/>
                      <a:pt x="161" y="1422"/>
                    </a:cubicBezTo>
                    <a:lnTo>
                      <a:pt x="241" y="1422"/>
                    </a:lnTo>
                    <a:cubicBezTo>
                      <a:pt x="241" y="1422"/>
                      <a:pt x="341" y="1342"/>
                      <a:pt x="341" y="1262"/>
                    </a:cubicBezTo>
                    <a:lnTo>
                      <a:pt x="341" y="160"/>
                    </a:lnTo>
                    <a:cubicBezTo>
                      <a:pt x="241" y="80"/>
                      <a:pt x="241" y="0"/>
                      <a:pt x="161" y="0"/>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09" name="Google Shape;3909;p44"/>
            <p:cNvGrpSpPr/>
            <p:nvPr/>
          </p:nvGrpSpPr>
          <p:grpSpPr>
            <a:xfrm rot="1116208">
              <a:off x="2846510" y="3746923"/>
              <a:ext cx="972025" cy="1536084"/>
              <a:chOff x="1953191" y="3869461"/>
              <a:chExt cx="972075" cy="1536163"/>
            </a:xfrm>
          </p:grpSpPr>
          <p:sp>
            <p:nvSpPr>
              <p:cNvPr id="3910" name="Google Shape;3910;p44"/>
              <p:cNvSpPr/>
              <p:nvPr/>
            </p:nvSpPr>
            <p:spPr>
              <a:xfrm>
                <a:off x="2108884" y="3869461"/>
                <a:ext cx="459608" cy="279167"/>
              </a:xfrm>
              <a:custGeom>
                <a:avLst/>
                <a:gdLst/>
                <a:ahLst/>
                <a:cxnLst/>
                <a:rect l="l" t="t" r="r" b="b"/>
                <a:pathLst>
                  <a:path w="16024" h="9733" extrusionOk="0">
                    <a:moveTo>
                      <a:pt x="7431" y="1561"/>
                    </a:moveTo>
                    <a:cubicBezTo>
                      <a:pt x="7511" y="1641"/>
                      <a:pt x="7511" y="1721"/>
                      <a:pt x="7592" y="1981"/>
                    </a:cubicBezTo>
                    <a:cubicBezTo>
                      <a:pt x="7932" y="3404"/>
                      <a:pt x="8092" y="4826"/>
                      <a:pt x="8092" y="6228"/>
                    </a:cubicBezTo>
                    <a:cubicBezTo>
                      <a:pt x="8012" y="6408"/>
                      <a:pt x="8012" y="6488"/>
                      <a:pt x="8012" y="6568"/>
                    </a:cubicBezTo>
                    <a:cubicBezTo>
                      <a:pt x="7752" y="6147"/>
                      <a:pt x="7672" y="5727"/>
                      <a:pt x="7511" y="5326"/>
                    </a:cubicBezTo>
                    <a:cubicBezTo>
                      <a:pt x="7251" y="4405"/>
                      <a:pt x="7171" y="3484"/>
                      <a:pt x="7171" y="2482"/>
                    </a:cubicBezTo>
                    <a:cubicBezTo>
                      <a:pt x="7171" y="2222"/>
                      <a:pt x="7171" y="1901"/>
                      <a:pt x="7331" y="1641"/>
                    </a:cubicBezTo>
                    <a:lnTo>
                      <a:pt x="7431" y="1561"/>
                    </a:lnTo>
                    <a:close/>
                    <a:moveTo>
                      <a:pt x="13610" y="2247"/>
                    </a:moveTo>
                    <a:cubicBezTo>
                      <a:pt x="13745" y="2247"/>
                      <a:pt x="13851" y="2272"/>
                      <a:pt x="13941" y="2322"/>
                    </a:cubicBezTo>
                    <a:cubicBezTo>
                      <a:pt x="13941" y="2402"/>
                      <a:pt x="14021" y="2482"/>
                      <a:pt x="14101" y="2723"/>
                    </a:cubicBezTo>
                    <a:cubicBezTo>
                      <a:pt x="14341" y="4225"/>
                      <a:pt x="13440" y="5567"/>
                      <a:pt x="12519" y="6328"/>
                    </a:cubicBezTo>
                    <a:cubicBezTo>
                      <a:pt x="12018" y="6728"/>
                      <a:pt x="11337" y="7069"/>
                      <a:pt x="10596" y="7409"/>
                    </a:cubicBezTo>
                    <a:cubicBezTo>
                      <a:pt x="10516" y="7409"/>
                      <a:pt x="10436" y="7489"/>
                      <a:pt x="10255" y="7569"/>
                    </a:cubicBezTo>
                    <a:cubicBezTo>
                      <a:pt x="10095" y="7569"/>
                      <a:pt x="9835" y="7730"/>
                      <a:pt x="9594" y="7830"/>
                    </a:cubicBezTo>
                    <a:lnTo>
                      <a:pt x="9594" y="7730"/>
                    </a:lnTo>
                    <a:lnTo>
                      <a:pt x="9594" y="7569"/>
                    </a:lnTo>
                    <a:lnTo>
                      <a:pt x="9594" y="6568"/>
                    </a:lnTo>
                    <a:cubicBezTo>
                      <a:pt x="9755" y="6067"/>
                      <a:pt x="10015" y="5567"/>
                      <a:pt x="10255" y="5066"/>
                    </a:cubicBezTo>
                    <a:cubicBezTo>
                      <a:pt x="10936" y="3644"/>
                      <a:pt x="12018" y="2642"/>
                      <a:pt x="13099" y="2322"/>
                    </a:cubicBezTo>
                    <a:cubicBezTo>
                      <a:pt x="13310" y="2272"/>
                      <a:pt x="13475" y="2247"/>
                      <a:pt x="13610" y="2247"/>
                    </a:cubicBezTo>
                    <a:close/>
                    <a:moveTo>
                      <a:pt x="2084" y="3484"/>
                    </a:moveTo>
                    <a:cubicBezTo>
                      <a:pt x="2324" y="3484"/>
                      <a:pt x="2745" y="3644"/>
                      <a:pt x="3245" y="3984"/>
                    </a:cubicBezTo>
                    <a:cubicBezTo>
                      <a:pt x="4006" y="4565"/>
                      <a:pt x="4667" y="5146"/>
                      <a:pt x="5248" y="5907"/>
                    </a:cubicBezTo>
                    <a:cubicBezTo>
                      <a:pt x="5829" y="6488"/>
                      <a:pt x="6330" y="7149"/>
                      <a:pt x="6750" y="7830"/>
                    </a:cubicBezTo>
                    <a:cubicBezTo>
                      <a:pt x="6750" y="7910"/>
                      <a:pt x="6830" y="7910"/>
                      <a:pt x="6830" y="7990"/>
                    </a:cubicBezTo>
                    <a:cubicBezTo>
                      <a:pt x="5749" y="7730"/>
                      <a:pt x="4507" y="7069"/>
                      <a:pt x="3005" y="5987"/>
                    </a:cubicBezTo>
                    <a:cubicBezTo>
                      <a:pt x="2504" y="5647"/>
                      <a:pt x="1923" y="5146"/>
                      <a:pt x="1663" y="4565"/>
                    </a:cubicBezTo>
                    <a:cubicBezTo>
                      <a:pt x="1583" y="4325"/>
                      <a:pt x="1583" y="3984"/>
                      <a:pt x="1743" y="3824"/>
                    </a:cubicBezTo>
                    <a:cubicBezTo>
                      <a:pt x="1743" y="3644"/>
                      <a:pt x="1823" y="3564"/>
                      <a:pt x="2004" y="3484"/>
                    </a:cubicBezTo>
                    <a:close/>
                    <a:moveTo>
                      <a:pt x="7471" y="1"/>
                    </a:moveTo>
                    <a:cubicBezTo>
                      <a:pt x="6934" y="1"/>
                      <a:pt x="6365" y="278"/>
                      <a:pt x="6009" y="820"/>
                    </a:cubicBezTo>
                    <a:cubicBezTo>
                      <a:pt x="5669" y="1321"/>
                      <a:pt x="5589" y="1981"/>
                      <a:pt x="5589" y="2482"/>
                    </a:cubicBezTo>
                    <a:cubicBezTo>
                      <a:pt x="5589" y="2983"/>
                      <a:pt x="5589" y="3484"/>
                      <a:pt x="5669" y="4064"/>
                    </a:cubicBezTo>
                    <a:cubicBezTo>
                      <a:pt x="5168" y="3564"/>
                      <a:pt x="4667" y="3143"/>
                      <a:pt x="4167" y="2723"/>
                    </a:cubicBezTo>
                    <a:cubicBezTo>
                      <a:pt x="3882" y="2522"/>
                      <a:pt x="3024" y="1901"/>
                      <a:pt x="2072" y="1901"/>
                    </a:cubicBezTo>
                    <a:cubicBezTo>
                      <a:pt x="1885" y="1901"/>
                      <a:pt x="1694" y="1925"/>
                      <a:pt x="1503" y="1981"/>
                    </a:cubicBezTo>
                    <a:cubicBezTo>
                      <a:pt x="1002" y="2142"/>
                      <a:pt x="582" y="2562"/>
                      <a:pt x="321" y="3063"/>
                    </a:cubicBezTo>
                    <a:cubicBezTo>
                      <a:pt x="1" y="3724"/>
                      <a:pt x="1" y="4485"/>
                      <a:pt x="161" y="5066"/>
                    </a:cubicBezTo>
                    <a:cubicBezTo>
                      <a:pt x="582" y="6147"/>
                      <a:pt x="1423" y="6828"/>
                      <a:pt x="2084" y="7329"/>
                    </a:cubicBezTo>
                    <a:cubicBezTo>
                      <a:pt x="4167" y="8731"/>
                      <a:pt x="5929" y="9492"/>
                      <a:pt x="7331" y="9652"/>
                    </a:cubicBezTo>
                    <a:cubicBezTo>
                      <a:pt x="7511" y="9733"/>
                      <a:pt x="7672" y="9733"/>
                      <a:pt x="7752" y="9733"/>
                    </a:cubicBezTo>
                    <a:cubicBezTo>
                      <a:pt x="8012" y="9652"/>
                      <a:pt x="8172" y="9652"/>
                      <a:pt x="8253" y="9572"/>
                    </a:cubicBezTo>
                    <a:lnTo>
                      <a:pt x="8593" y="9572"/>
                    </a:lnTo>
                    <a:cubicBezTo>
                      <a:pt x="8673" y="9572"/>
                      <a:pt x="8673" y="9572"/>
                      <a:pt x="8753" y="9492"/>
                    </a:cubicBezTo>
                    <a:lnTo>
                      <a:pt x="9334" y="9492"/>
                    </a:lnTo>
                    <a:cubicBezTo>
                      <a:pt x="9935" y="9412"/>
                      <a:pt x="10516" y="9152"/>
                      <a:pt x="10936" y="8992"/>
                    </a:cubicBezTo>
                    <a:cubicBezTo>
                      <a:pt x="11016" y="8911"/>
                      <a:pt x="11177" y="8831"/>
                      <a:pt x="11257" y="8831"/>
                    </a:cubicBezTo>
                    <a:cubicBezTo>
                      <a:pt x="12098" y="8411"/>
                      <a:pt x="12839" y="7990"/>
                      <a:pt x="13520" y="7489"/>
                    </a:cubicBezTo>
                    <a:cubicBezTo>
                      <a:pt x="15182" y="6147"/>
                      <a:pt x="16024" y="4225"/>
                      <a:pt x="15603" y="2482"/>
                    </a:cubicBezTo>
                    <a:cubicBezTo>
                      <a:pt x="15523" y="1901"/>
                      <a:pt x="15263" y="1481"/>
                      <a:pt x="14942" y="1140"/>
                    </a:cubicBezTo>
                    <a:cubicBezTo>
                      <a:pt x="14625" y="823"/>
                      <a:pt x="14171" y="675"/>
                      <a:pt x="13647" y="675"/>
                    </a:cubicBezTo>
                    <a:cubicBezTo>
                      <a:pt x="13344" y="675"/>
                      <a:pt x="13017" y="724"/>
                      <a:pt x="12679" y="820"/>
                    </a:cubicBezTo>
                    <a:cubicBezTo>
                      <a:pt x="11437" y="1220"/>
                      <a:pt x="10336" y="2062"/>
                      <a:pt x="9434" y="3323"/>
                    </a:cubicBezTo>
                    <a:cubicBezTo>
                      <a:pt x="9334" y="2723"/>
                      <a:pt x="9254" y="2222"/>
                      <a:pt x="9174" y="1641"/>
                    </a:cubicBezTo>
                    <a:cubicBezTo>
                      <a:pt x="9094" y="1321"/>
                      <a:pt x="8833" y="479"/>
                      <a:pt x="8092" y="139"/>
                    </a:cubicBezTo>
                    <a:cubicBezTo>
                      <a:pt x="7901" y="46"/>
                      <a:pt x="7689" y="1"/>
                      <a:pt x="747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1" name="Google Shape;3911;p44"/>
              <p:cNvSpPr/>
              <p:nvPr/>
            </p:nvSpPr>
            <p:spPr>
              <a:xfrm>
                <a:off x="2022719" y="4270971"/>
                <a:ext cx="902524" cy="1134622"/>
              </a:xfrm>
              <a:custGeom>
                <a:avLst/>
                <a:gdLst/>
                <a:ahLst/>
                <a:cxnLst/>
                <a:rect l="l" t="t" r="r" b="b"/>
                <a:pathLst>
                  <a:path w="31466" h="39558" extrusionOk="0">
                    <a:moveTo>
                      <a:pt x="27860" y="1"/>
                    </a:moveTo>
                    <a:lnTo>
                      <a:pt x="0" y="3085"/>
                    </a:lnTo>
                    <a:cubicBezTo>
                      <a:pt x="0" y="3085"/>
                      <a:pt x="80" y="25958"/>
                      <a:pt x="3245" y="39557"/>
                    </a:cubicBezTo>
                    <a:lnTo>
                      <a:pt x="31466" y="36894"/>
                    </a:lnTo>
                    <a:cubicBezTo>
                      <a:pt x="31466" y="36894"/>
                      <a:pt x="29703" y="12178"/>
                      <a:pt x="278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2" name="Google Shape;3912;p44"/>
              <p:cNvSpPr/>
              <p:nvPr/>
            </p:nvSpPr>
            <p:spPr>
              <a:xfrm>
                <a:off x="2630518" y="5019950"/>
                <a:ext cx="117225" cy="112952"/>
              </a:xfrm>
              <a:custGeom>
                <a:avLst/>
                <a:gdLst/>
                <a:ahLst/>
                <a:cxnLst/>
                <a:rect l="l" t="t" r="r" b="b"/>
                <a:pathLst>
                  <a:path w="4087" h="3938" extrusionOk="0">
                    <a:moveTo>
                      <a:pt x="2072" y="0"/>
                    </a:moveTo>
                    <a:cubicBezTo>
                      <a:pt x="2023" y="0"/>
                      <a:pt x="1973" y="2"/>
                      <a:pt x="1924" y="6"/>
                    </a:cubicBezTo>
                    <a:cubicBezTo>
                      <a:pt x="842" y="166"/>
                      <a:pt x="1" y="1088"/>
                      <a:pt x="81" y="2169"/>
                    </a:cubicBezTo>
                    <a:cubicBezTo>
                      <a:pt x="252" y="3216"/>
                      <a:pt x="1075" y="3938"/>
                      <a:pt x="2102" y="3938"/>
                    </a:cubicBezTo>
                    <a:cubicBezTo>
                      <a:pt x="2156" y="3938"/>
                      <a:pt x="2210" y="3936"/>
                      <a:pt x="2264" y="3932"/>
                    </a:cubicBezTo>
                    <a:cubicBezTo>
                      <a:pt x="3346" y="3852"/>
                      <a:pt x="4087" y="2850"/>
                      <a:pt x="4007" y="1769"/>
                    </a:cubicBezTo>
                    <a:cubicBezTo>
                      <a:pt x="3930" y="722"/>
                      <a:pt x="3022" y="0"/>
                      <a:pt x="207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3" name="Google Shape;3913;p44"/>
              <p:cNvSpPr/>
              <p:nvPr/>
            </p:nvSpPr>
            <p:spPr>
              <a:xfrm>
                <a:off x="2561019" y="4627046"/>
                <a:ext cx="117225" cy="111145"/>
              </a:xfrm>
              <a:custGeom>
                <a:avLst/>
                <a:gdLst/>
                <a:ahLst/>
                <a:cxnLst/>
                <a:rect l="l" t="t" r="r" b="b"/>
                <a:pathLst>
                  <a:path w="4087" h="3875" extrusionOk="0">
                    <a:moveTo>
                      <a:pt x="2137" y="0"/>
                    </a:moveTo>
                    <a:cubicBezTo>
                      <a:pt x="2040" y="0"/>
                      <a:pt x="1942" y="8"/>
                      <a:pt x="1843" y="25"/>
                    </a:cubicBezTo>
                    <a:cubicBezTo>
                      <a:pt x="761" y="105"/>
                      <a:pt x="0" y="1026"/>
                      <a:pt x="80" y="2108"/>
                    </a:cubicBezTo>
                    <a:cubicBezTo>
                      <a:pt x="244" y="3090"/>
                      <a:pt x="1020" y="3874"/>
                      <a:pt x="1971" y="3874"/>
                    </a:cubicBezTo>
                    <a:cubicBezTo>
                      <a:pt x="2067" y="3874"/>
                      <a:pt x="2165" y="3867"/>
                      <a:pt x="2264" y="3850"/>
                    </a:cubicBezTo>
                    <a:cubicBezTo>
                      <a:pt x="3345" y="3770"/>
                      <a:pt x="4086" y="2849"/>
                      <a:pt x="4006" y="1767"/>
                    </a:cubicBezTo>
                    <a:cubicBezTo>
                      <a:pt x="3933" y="784"/>
                      <a:pt x="3100" y="0"/>
                      <a:pt x="213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4" name="Google Shape;3914;p44"/>
              <p:cNvSpPr/>
              <p:nvPr/>
            </p:nvSpPr>
            <p:spPr>
              <a:xfrm>
                <a:off x="2343284" y="4926356"/>
                <a:ext cx="119520" cy="111145"/>
              </a:xfrm>
              <a:custGeom>
                <a:avLst/>
                <a:gdLst/>
                <a:ahLst/>
                <a:cxnLst/>
                <a:rect l="l" t="t" r="r" b="b"/>
                <a:pathLst>
                  <a:path w="4167" h="3875" extrusionOk="0">
                    <a:moveTo>
                      <a:pt x="2215" y="0"/>
                    </a:moveTo>
                    <a:cubicBezTo>
                      <a:pt x="2120" y="0"/>
                      <a:pt x="2022" y="8"/>
                      <a:pt x="1923" y="25"/>
                    </a:cubicBezTo>
                    <a:cubicBezTo>
                      <a:pt x="842" y="105"/>
                      <a:pt x="0" y="1026"/>
                      <a:pt x="161" y="2108"/>
                    </a:cubicBezTo>
                    <a:cubicBezTo>
                      <a:pt x="252" y="3090"/>
                      <a:pt x="1004" y="3874"/>
                      <a:pt x="1967" y="3874"/>
                    </a:cubicBezTo>
                    <a:cubicBezTo>
                      <a:pt x="2064" y="3874"/>
                      <a:pt x="2163" y="3867"/>
                      <a:pt x="2264" y="3850"/>
                    </a:cubicBezTo>
                    <a:cubicBezTo>
                      <a:pt x="3345" y="3770"/>
                      <a:pt x="4166" y="2849"/>
                      <a:pt x="4006" y="1767"/>
                    </a:cubicBezTo>
                    <a:cubicBezTo>
                      <a:pt x="3933" y="784"/>
                      <a:pt x="3166" y="0"/>
                      <a:pt x="221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5" name="Google Shape;3915;p44"/>
              <p:cNvSpPr/>
              <p:nvPr/>
            </p:nvSpPr>
            <p:spPr>
              <a:xfrm>
                <a:off x="2025014" y="4469574"/>
                <a:ext cx="64364" cy="112808"/>
              </a:xfrm>
              <a:custGeom>
                <a:avLst/>
                <a:gdLst/>
                <a:ahLst/>
                <a:cxnLst/>
                <a:rect l="l" t="t" r="r" b="b"/>
                <a:pathLst>
                  <a:path w="2244" h="3933" extrusionOk="0">
                    <a:moveTo>
                      <a:pt x="160" y="1"/>
                    </a:moveTo>
                    <a:cubicBezTo>
                      <a:pt x="107" y="1"/>
                      <a:pt x="54" y="3"/>
                      <a:pt x="0" y="7"/>
                    </a:cubicBezTo>
                    <a:cubicBezTo>
                      <a:pt x="0" y="1168"/>
                      <a:pt x="0" y="2430"/>
                      <a:pt x="81" y="3932"/>
                    </a:cubicBezTo>
                    <a:lnTo>
                      <a:pt x="421" y="3932"/>
                    </a:lnTo>
                    <a:cubicBezTo>
                      <a:pt x="1503" y="3832"/>
                      <a:pt x="2244" y="2831"/>
                      <a:pt x="2164" y="1749"/>
                    </a:cubicBezTo>
                    <a:cubicBezTo>
                      <a:pt x="2087" y="721"/>
                      <a:pt x="1179" y="1"/>
                      <a:pt x="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6" name="Google Shape;3916;p44"/>
              <p:cNvSpPr/>
              <p:nvPr/>
            </p:nvSpPr>
            <p:spPr>
              <a:xfrm>
                <a:off x="2826999" y="4788017"/>
                <a:ext cx="64364" cy="112780"/>
              </a:xfrm>
              <a:custGeom>
                <a:avLst/>
                <a:gdLst/>
                <a:ahLst/>
                <a:cxnLst/>
                <a:rect l="l" t="t" r="r" b="b"/>
                <a:pathLst>
                  <a:path w="2244" h="3932" extrusionOk="0">
                    <a:moveTo>
                      <a:pt x="1823" y="1"/>
                    </a:moveTo>
                    <a:cubicBezTo>
                      <a:pt x="822" y="161"/>
                      <a:pt x="1" y="1082"/>
                      <a:pt x="81" y="2164"/>
                    </a:cubicBezTo>
                    <a:cubicBezTo>
                      <a:pt x="233" y="3193"/>
                      <a:pt x="1075" y="3932"/>
                      <a:pt x="2088" y="3932"/>
                    </a:cubicBezTo>
                    <a:cubicBezTo>
                      <a:pt x="2140" y="3932"/>
                      <a:pt x="2192" y="3930"/>
                      <a:pt x="2244" y="3926"/>
                    </a:cubicBezTo>
                    <a:cubicBezTo>
                      <a:pt x="2084" y="2664"/>
                      <a:pt x="2003" y="1343"/>
                      <a:pt x="18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7" name="Google Shape;3917;p44"/>
              <p:cNvSpPr/>
              <p:nvPr/>
            </p:nvSpPr>
            <p:spPr>
              <a:xfrm>
                <a:off x="2290420" y="4478782"/>
                <a:ext cx="117799" cy="112952"/>
              </a:xfrm>
              <a:custGeom>
                <a:avLst/>
                <a:gdLst/>
                <a:ahLst/>
                <a:cxnLst/>
                <a:rect l="l" t="t" r="r" b="b"/>
                <a:pathLst>
                  <a:path w="4107" h="3938" extrusionOk="0">
                    <a:moveTo>
                      <a:pt x="1986" y="1"/>
                    </a:moveTo>
                    <a:cubicBezTo>
                      <a:pt x="1939" y="1"/>
                      <a:pt x="1891" y="3"/>
                      <a:pt x="1843" y="6"/>
                    </a:cubicBezTo>
                    <a:cubicBezTo>
                      <a:pt x="762" y="186"/>
                      <a:pt x="1" y="1108"/>
                      <a:pt x="101" y="2189"/>
                    </a:cubicBezTo>
                    <a:cubicBezTo>
                      <a:pt x="177" y="3217"/>
                      <a:pt x="1086" y="3938"/>
                      <a:pt x="2104" y="3938"/>
                    </a:cubicBezTo>
                    <a:cubicBezTo>
                      <a:pt x="2157" y="3938"/>
                      <a:pt x="2210" y="3936"/>
                      <a:pt x="2264" y="3932"/>
                    </a:cubicBezTo>
                    <a:cubicBezTo>
                      <a:pt x="3265" y="3852"/>
                      <a:pt x="4107" y="2850"/>
                      <a:pt x="4007" y="1769"/>
                    </a:cubicBezTo>
                    <a:cubicBezTo>
                      <a:pt x="3853" y="812"/>
                      <a:pt x="3005" y="1"/>
                      <a:pt x="19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8" name="Google Shape;3918;p44"/>
              <p:cNvSpPr/>
              <p:nvPr/>
            </p:nvSpPr>
            <p:spPr>
              <a:xfrm>
                <a:off x="2762089" y="4428959"/>
                <a:ext cx="93677" cy="112808"/>
              </a:xfrm>
              <a:custGeom>
                <a:avLst/>
                <a:gdLst/>
                <a:ahLst/>
                <a:cxnLst/>
                <a:rect l="l" t="t" r="r" b="b"/>
                <a:pathLst>
                  <a:path w="3266" h="3933" extrusionOk="0">
                    <a:moveTo>
                      <a:pt x="1843" y="1"/>
                    </a:moveTo>
                    <a:cubicBezTo>
                      <a:pt x="842" y="81"/>
                      <a:pt x="0" y="1082"/>
                      <a:pt x="80" y="2164"/>
                    </a:cubicBezTo>
                    <a:cubicBezTo>
                      <a:pt x="252" y="3193"/>
                      <a:pt x="1095" y="3932"/>
                      <a:pt x="2108" y="3932"/>
                    </a:cubicBezTo>
                    <a:cubicBezTo>
                      <a:pt x="2159" y="3932"/>
                      <a:pt x="2211" y="3930"/>
                      <a:pt x="2264" y="3926"/>
                    </a:cubicBezTo>
                    <a:cubicBezTo>
                      <a:pt x="2584" y="3926"/>
                      <a:pt x="2925" y="3746"/>
                      <a:pt x="3265" y="3506"/>
                    </a:cubicBezTo>
                    <a:cubicBezTo>
                      <a:pt x="3085" y="2424"/>
                      <a:pt x="3005" y="1242"/>
                      <a:pt x="2844" y="161"/>
                    </a:cubicBezTo>
                    <a:cubicBezTo>
                      <a:pt x="2584" y="81"/>
                      <a:pt x="2264" y="1"/>
                      <a:pt x="18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19" name="Google Shape;3919;p44"/>
              <p:cNvSpPr/>
              <p:nvPr/>
            </p:nvSpPr>
            <p:spPr>
              <a:xfrm>
                <a:off x="2209419" y="5120485"/>
                <a:ext cx="117225" cy="112952"/>
              </a:xfrm>
              <a:custGeom>
                <a:avLst/>
                <a:gdLst/>
                <a:ahLst/>
                <a:cxnLst/>
                <a:rect l="l" t="t" r="r" b="b"/>
                <a:pathLst>
                  <a:path w="4087" h="3938" extrusionOk="0">
                    <a:moveTo>
                      <a:pt x="1986" y="0"/>
                    </a:moveTo>
                    <a:cubicBezTo>
                      <a:pt x="1932" y="0"/>
                      <a:pt x="1878" y="2"/>
                      <a:pt x="1823" y="6"/>
                    </a:cubicBezTo>
                    <a:cubicBezTo>
                      <a:pt x="822" y="166"/>
                      <a:pt x="1" y="1088"/>
                      <a:pt x="81" y="2169"/>
                    </a:cubicBezTo>
                    <a:cubicBezTo>
                      <a:pt x="233" y="3216"/>
                      <a:pt x="1073" y="3938"/>
                      <a:pt x="2085" y="3938"/>
                    </a:cubicBezTo>
                    <a:cubicBezTo>
                      <a:pt x="2137" y="3938"/>
                      <a:pt x="2190" y="3936"/>
                      <a:pt x="2244" y="3932"/>
                    </a:cubicBezTo>
                    <a:cubicBezTo>
                      <a:pt x="3325" y="3852"/>
                      <a:pt x="4087" y="2850"/>
                      <a:pt x="4006" y="1769"/>
                    </a:cubicBezTo>
                    <a:cubicBezTo>
                      <a:pt x="3930" y="722"/>
                      <a:pt x="3022" y="0"/>
                      <a:pt x="198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0" name="Google Shape;3920;p44"/>
              <p:cNvSpPr/>
              <p:nvPr/>
            </p:nvSpPr>
            <p:spPr>
              <a:xfrm>
                <a:off x="2568476" y="5290520"/>
                <a:ext cx="117225" cy="72022"/>
              </a:xfrm>
              <a:custGeom>
                <a:avLst/>
                <a:gdLst/>
                <a:ahLst/>
                <a:cxnLst/>
                <a:rect l="l" t="t" r="r" b="b"/>
                <a:pathLst>
                  <a:path w="4087" h="2511" extrusionOk="0">
                    <a:moveTo>
                      <a:pt x="2083" y="1"/>
                    </a:moveTo>
                    <a:cubicBezTo>
                      <a:pt x="2030" y="1"/>
                      <a:pt x="1977" y="3"/>
                      <a:pt x="1923" y="7"/>
                    </a:cubicBezTo>
                    <a:cubicBezTo>
                      <a:pt x="822" y="87"/>
                      <a:pt x="1" y="1088"/>
                      <a:pt x="161" y="2090"/>
                    </a:cubicBezTo>
                    <a:lnTo>
                      <a:pt x="161" y="2510"/>
                    </a:lnTo>
                    <a:lnTo>
                      <a:pt x="4006" y="2090"/>
                    </a:lnTo>
                    <a:cubicBezTo>
                      <a:pt x="4006" y="2010"/>
                      <a:pt x="4087" y="1849"/>
                      <a:pt x="4006" y="1749"/>
                    </a:cubicBezTo>
                    <a:cubicBezTo>
                      <a:pt x="3930" y="721"/>
                      <a:pt x="3094" y="1"/>
                      <a:pt x="208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1" name="Google Shape;3921;p44"/>
              <p:cNvSpPr/>
              <p:nvPr/>
            </p:nvSpPr>
            <p:spPr>
              <a:xfrm>
                <a:off x="2843664" y="5266570"/>
                <a:ext cx="81602" cy="69526"/>
              </a:xfrm>
              <a:custGeom>
                <a:avLst/>
                <a:gdLst/>
                <a:ahLst/>
                <a:cxnLst/>
                <a:rect l="l" t="t" r="r" b="b"/>
                <a:pathLst>
                  <a:path w="2845" h="2424" extrusionOk="0">
                    <a:moveTo>
                      <a:pt x="1843" y="1"/>
                    </a:moveTo>
                    <a:cubicBezTo>
                      <a:pt x="842" y="181"/>
                      <a:pt x="0" y="1082"/>
                      <a:pt x="81" y="2184"/>
                    </a:cubicBezTo>
                    <a:cubicBezTo>
                      <a:pt x="81" y="2264"/>
                      <a:pt x="161" y="2344"/>
                      <a:pt x="161" y="2424"/>
                    </a:cubicBezTo>
                    <a:lnTo>
                      <a:pt x="2845" y="2184"/>
                    </a:lnTo>
                    <a:cubicBezTo>
                      <a:pt x="2845" y="2184"/>
                      <a:pt x="2744" y="1423"/>
                      <a:pt x="2664" y="81"/>
                    </a:cubicBezTo>
                    <a:cubicBezTo>
                      <a:pt x="2424" y="1"/>
                      <a:pt x="2164" y="1"/>
                      <a:pt x="184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2" name="Google Shape;3922;p44"/>
              <p:cNvSpPr/>
              <p:nvPr/>
            </p:nvSpPr>
            <p:spPr>
              <a:xfrm>
                <a:off x="2371996" y="5319261"/>
                <a:ext cx="114931" cy="62241"/>
              </a:xfrm>
              <a:custGeom>
                <a:avLst/>
                <a:gdLst/>
                <a:ahLst/>
                <a:cxnLst/>
                <a:rect l="l" t="t" r="r" b="b"/>
                <a:pathLst>
                  <a:path w="4007" h="2170" extrusionOk="0">
                    <a:moveTo>
                      <a:pt x="2003" y="0"/>
                    </a:moveTo>
                    <a:cubicBezTo>
                      <a:pt x="1950" y="0"/>
                      <a:pt x="1897" y="2"/>
                      <a:pt x="1843" y="6"/>
                    </a:cubicBezTo>
                    <a:cubicBezTo>
                      <a:pt x="762" y="166"/>
                      <a:pt x="1" y="1088"/>
                      <a:pt x="81" y="2169"/>
                    </a:cubicBezTo>
                    <a:lnTo>
                      <a:pt x="4007" y="1749"/>
                    </a:lnTo>
                    <a:cubicBezTo>
                      <a:pt x="3930" y="721"/>
                      <a:pt x="3022" y="0"/>
                      <a:pt x="200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3" name="Google Shape;3923;p44"/>
              <p:cNvSpPr/>
              <p:nvPr/>
            </p:nvSpPr>
            <p:spPr>
              <a:xfrm>
                <a:off x="2106589" y="5347973"/>
                <a:ext cx="88486" cy="57652"/>
              </a:xfrm>
              <a:custGeom>
                <a:avLst/>
                <a:gdLst/>
                <a:ahLst/>
                <a:cxnLst/>
                <a:rect l="l" t="t" r="r" b="b"/>
                <a:pathLst>
                  <a:path w="3085" h="2010" extrusionOk="0">
                    <a:moveTo>
                      <a:pt x="1065" y="1"/>
                    </a:moveTo>
                    <a:cubicBezTo>
                      <a:pt x="1011" y="1"/>
                      <a:pt x="956" y="3"/>
                      <a:pt x="902" y="7"/>
                    </a:cubicBezTo>
                    <a:cubicBezTo>
                      <a:pt x="581" y="87"/>
                      <a:pt x="241" y="167"/>
                      <a:pt x="1" y="347"/>
                    </a:cubicBezTo>
                    <a:cubicBezTo>
                      <a:pt x="81" y="928"/>
                      <a:pt x="241" y="1509"/>
                      <a:pt x="321" y="2009"/>
                    </a:cubicBezTo>
                    <a:lnTo>
                      <a:pt x="3085" y="1749"/>
                    </a:lnTo>
                    <a:cubicBezTo>
                      <a:pt x="3009" y="721"/>
                      <a:pt x="2100" y="1"/>
                      <a:pt x="10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4" name="Google Shape;3924;p44"/>
              <p:cNvSpPr/>
              <p:nvPr/>
            </p:nvSpPr>
            <p:spPr>
              <a:xfrm>
                <a:off x="2127843" y="4679852"/>
                <a:ext cx="117225" cy="112952"/>
              </a:xfrm>
              <a:custGeom>
                <a:avLst/>
                <a:gdLst/>
                <a:ahLst/>
                <a:cxnLst/>
                <a:rect l="l" t="t" r="r" b="b"/>
                <a:pathLst>
                  <a:path w="4087" h="3938" extrusionOk="0">
                    <a:moveTo>
                      <a:pt x="2069" y="0"/>
                    </a:moveTo>
                    <a:cubicBezTo>
                      <a:pt x="2020" y="0"/>
                      <a:pt x="1972" y="2"/>
                      <a:pt x="1923" y="6"/>
                    </a:cubicBezTo>
                    <a:cubicBezTo>
                      <a:pt x="842" y="106"/>
                      <a:pt x="1" y="1108"/>
                      <a:pt x="81" y="2189"/>
                    </a:cubicBezTo>
                    <a:cubicBezTo>
                      <a:pt x="252" y="3217"/>
                      <a:pt x="1075" y="3938"/>
                      <a:pt x="2102" y="3938"/>
                    </a:cubicBezTo>
                    <a:cubicBezTo>
                      <a:pt x="2155" y="3938"/>
                      <a:pt x="2209" y="3936"/>
                      <a:pt x="2264" y="3932"/>
                    </a:cubicBezTo>
                    <a:cubicBezTo>
                      <a:pt x="3345" y="3852"/>
                      <a:pt x="4086" y="2850"/>
                      <a:pt x="4006" y="1769"/>
                    </a:cubicBezTo>
                    <a:cubicBezTo>
                      <a:pt x="3930" y="739"/>
                      <a:pt x="3019" y="0"/>
                      <a:pt x="206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5" name="Google Shape;3925;p44"/>
              <p:cNvSpPr/>
              <p:nvPr/>
            </p:nvSpPr>
            <p:spPr>
              <a:xfrm>
                <a:off x="2347873" y="4316348"/>
                <a:ext cx="194209" cy="1060535"/>
              </a:xfrm>
              <a:custGeom>
                <a:avLst/>
                <a:gdLst/>
                <a:ahLst/>
                <a:cxnLst/>
                <a:rect l="l" t="t" r="r" b="b"/>
                <a:pathLst>
                  <a:path w="6771" h="36975" extrusionOk="0">
                    <a:moveTo>
                      <a:pt x="3185" y="1"/>
                    </a:moveTo>
                    <a:lnTo>
                      <a:pt x="1603" y="161"/>
                    </a:lnTo>
                    <a:lnTo>
                      <a:pt x="101" y="662"/>
                    </a:lnTo>
                    <a:cubicBezTo>
                      <a:pt x="1" y="922"/>
                      <a:pt x="1843" y="26038"/>
                      <a:pt x="4006" y="36974"/>
                    </a:cubicBezTo>
                    <a:lnTo>
                      <a:pt x="6770" y="36634"/>
                    </a:lnTo>
                    <a:cubicBezTo>
                      <a:pt x="6190" y="28702"/>
                      <a:pt x="4347" y="4928"/>
                      <a:pt x="31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6" name="Google Shape;3926;p44"/>
              <p:cNvSpPr/>
              <p:nvPr/>
            </p:nvSpPr>
            <p:spPr>
              <a:xfrm>
                <a:off x="1953191" y="4083124"/>
                <a:ext cx="931263" cy="329476"/>
              </a:xfrm>
              <a:custGeom>
                <a:avLst/>
                <a:gdLst/>
                <a:ahLst/>
                <a:cxnLst/>
                <a:rect l="l" t="t" r="r" b="b"/>
                <a:pathLst>
                  <a:path w="32468" h="11487" extrusionOk="0">
                    <a:moveTo>
                      <a:pt x="26509" y="0"/>
                    </a:moveTo>
                    <a:cubicBezTo>
                      <a:pt x="12548" y="0"/>
                      <a:pt x="1" y="3125"/>
                      <a:pt x="1" y="3125"/>
                    </a:cubicBezTo>
                    <a:lnTo>
                      <a:pt x="341" y="11216"/>
                    </a:lnTo>
                    <a:cubicBezTo>
                      <a:pt x="1587" y="11406"/>
                      <a:pt x="3121" y="11487"/>
                      <a:pt x="4836" y="11487"/>
                    </a:cubicBezTo>
                    <a:cubicBezTo>
                      <a:pt x="15282" y="11487"/>
                      <a:pt x="32467" y="8472"/>
                      <a:pt x="32467" y="8472"/>
                    </a:cubicBezTo>
                    <a:lnTo>
                      <a:pt x="31126" y="120"/>
                    </a:lnTo>
                    <a:cubicBezTo>
                      <a:pt x="29579" y="38"/>
                      <a:pt x="28036" y="0"/>
                      <a:pt x="265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7" name="Google Shape;3927;p44"/>
              <p:cNvSpPr/>
              <p:nvPr/>
            </p:nvSpPr>
            <p:spPr>
              <a:xfrm>
                <a:off x="2254796" y="4094023"/>
                <a:ext cx="244203" cy="310832"/>
              </a:xfrm>
              <a:custGeom>
                <a:avLst/>
                <a:gdLst/>
                <a:ahLst/>
                <a:cxnLst/>
                <a:rect l="l" t="t" r="r" b="b"/>
                <a:pathLst>
                  <a:path w="8514" h="10837" extrusionOk="0">
                    <a:moveTo>
                      <a:pt x="7091" y="1"/>
                    </a:moveTo>
                    <a:cubicBezTo>
                      <a:pt x="4588" y="241"/>
                      <a:pt x="2164" y="502"/>
                      <a:pt x="1" y="822"/>
                    </a:cubicBezTo>
                    <a:cubicBezTo>
                      <a:pt x="81" y="3506"/>
                      <a:pt x="422" y="7592"/>
                      <a:pt x="1423" y="10836"/>
                    </a:cubicBezTo>
                    <a:cubicBezTo>
                      <a:pt x="3746" y="10596"/>
                      <a:pt x="6170" y="10336"/>
                      <a:pt x="8513" y="10095"/>
                    </a:cubicBezTo>
                    <a:cubicBezTo>
                      <a:pt x="8353" y="7832"/>
                      <a:pt x="8012" y="3326"/>
                      <a:pt x="709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8" name="Google Shape;3928;p44"/>
              <p:cNvSpPr/>
              <p:nvPr/>
            </p:nvSpPr>
            <p:spPr>
              <a:xfrm>
                <a:off x="1984226" y="4187101"/>
                <a:ext cx="14399" cy="59774"/>
              </a:xfrm>
              <a:custGeom>
                <a:avLst/>
                <a:gdLst/>
                <a:ahLst/>
                <a:cxnLst/>
                <a:rect l="l" t="t" r="r" b="b"/>
                <a:pathLst>
                  <a:path w="502" h="2084" extrusionOk="0">
                    <a:moveTo>
                      <a:pt x="161" y="1"/>
                    </a:moveTo>
                    <a:cubicBezTo>
                      <a:pt x="0" y="1"/>
                      <a:pt x="0" y="81"/>
                      <a:pt x="0" y="161"/>
                    </a:cubicBezTo>
                    <a:lnTo>
                      <a:pt x="161" y="1923"/>
                    </a:lnTo>
                    <a:cubicBezTo>
                      <a:pt x="161" y="2003"/>
                      <a:pt x="261" y="2084"/>
                      <a:pt x="341" y="2084"/>
                    </a:cubicBezTo>
                    <a:cubicBezTo>
                      <a:pt x="421" y="2084"/>
                      <a:pt x="501" y="2003"/>
                      <a:pt x="501" y="1923"/>
                    </a:cubicBezTo>
                    <a:lnTo>
                      <a:pt x="341" y="161"/>
                    </a:lnTo>
                    <a:cubicBezTo>
                      <a:pt x="261" y="81"/>
                      <a:pt x="26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29" name="Google Shape;3929;p44"/>
              <p:cNvSpPr/>
              <p:nvPr/>
            </p:nvSpPr>
            <p:spPr>
              <a:xfrm>
                <a:off x="1988815" y="4273265"/>
                <a:ext cx="14399" cy="98266"/>
              </a:xfrm>
              <a:custGeom>
                <a:avLst/>
                <a:gdLst/>
                <a:ahLst/>
                <a:cxnLst/>
                <a:rect l="l" t="t" r="r" b="b"/>
                <a:pathLst>
                  <a:path w="502" h="3426" extrusionOk="0">
                    <a:moveTo>
                      <a:pt x="181" y="1"/>
                    </a:moveTo>
                    <a:cubicBezTo>
                      <a:pt x="101" y="1"/>
                      <a:pt x="1" y="81"/>
                      <a:pt x="1" y="161"/>
                    </a:cubicBezTo>
                    <a:lnTo>
                      <a:pt x="181" y="3266"/>
                    </a:lnTo>
                    <a:cubicBezTo>
                      <a:pt x="181" y="3346"/>
                      <a:pt x="261" y="3426"/>
                      <a:pt x="341" y="3426"/>
                    </a:cubicBezTo>
                    <a:cubicBezTo>
                      <a:pt x="421" y="3426"/>
                      <a:pt x="501" y="3346"/>
                      <a:pt x="501" y="3266"/>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0" name="Google Shape;3930;p44"/>
              <p:cNvSpPr/>
              <p:nvPr/>
            </p:nvSpPr>
            <p:spPr>
              <a:xfrm>
                <a:off x="2017556" y="4172730"/>
                <a:ext cx="9781" cy="36226"/>
              </a:xfrm>
              <a:custGeom>
                <a:avLst/>
                <a:gdLst/>
                <a:ahLst/>
                <a:cxnLst/>
                <a:rect l="l" t="t" r="r" b="b"/>
                <a:pathLst>
                  <a:path w="341" h="1263" extrusionOk="0">
                    <a:moveTo>
                      <a:pt x="100" y="1"/>
                    </a:moveTo>
                    <a:cubicBezTo>
                      <a:pt x="0" y="1"/>
                      <a:pt x="0" y="81"/>
                      <a:pt x="0" y="161"/>
                    </a:cubicBezTo>
                    <a:lnTo>
                      <a:pt x="100" y="1082"/>
                    </a:lnTo>
                    <a:cubicBezTo>
                      <a:pt x="100" y="1162"/>
                      <a:pt x="100" y="1263"/>
                      <a:pt x="260" y="1263"/>
                    </a:cubicBezTo>
                    <a:cubicBezTo>
                      <a:pt x="341" y="1263"/>
                      <a:pt x="341" y="1162"/>
                      <a:pt x="341" y="1082"/>
                    </a:cubicBezTo>
                    <a:lnTo>
                      <a:pt x="260" y="161"/>
                    </a:lnTo>
                    <a:cubicBezTo>
                      <a:pt x="260" y="81"/>
                      <a:pt x="260" y="1"/>
                      <a:pt x="10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1" name="Google Shape;3931;p44"/>
              <p:cNvSpPr/>
              <p:nvPr/>
            </p:nvSpPr>
            <p:spPr>
              <a:xfrm>
                <a:off x="2039384" y="4266381"/>
                <a:ext cx="14370" cy="81028"/>
              </a:xfrm>
              <a:custGeom>
                <a:avLst/>
                <a:gdLst/>
                <a:ahLst/>
                <a:cxnLst/>
                <a:rect l="l" t="t" r="r" b="b"/>
                <a:pathLst>
                  <a:path w="501" h="2825" extrusionOk="0">
                    <a:moveTo>
                      <a:pt x="160" y="0"/>
                    </a:moveTo>
                    <a:cubicBezTo>
                      <a:pt x="80" y="0"/>
                      <a:pt x="0" y="81"/>
                      <a:pt x="0" y="161"/>
                    </a:cubicBezTo>
                    <a:lnTo>
                      <a:pt x="160" y="2664"/>
                    </a:lnTo>
                    <a:cubicBezTo>
                      <a:pt x="160" y="2744"/>
                      <a:pt x="241" y="2825"/>
                      <a:pt x="341" y="2825"/>
                    </a:cubicBezTo>
                    <a:cubicBezTo>
                      <a:pt x="421" y="2825"/>
                      <a:pt x="501" y="2744"/>
                      <a:pt x="501" y="2664"/>
                    </a:cubicBezTo>
                    <a:lnTo>
                      <a:pt x="341" y="161"/>
                    </a:lnTo>
                    <a:cubicBezTo>
                      <a:pt x="341" y="81"/>
                      <a:pt x="241"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2" name="Google Shape;3932;p44"/>
              <p:cNvSpPr/>
              <p:nvPr/>
            </p:nvSpPr>
            <p:spPr>
              <a:xfrm>
                <a:off x="2015233" y="4314053"/>
                <a:ext cx="9809" cy="50022"/>
              </a:xfrm>
              <a:custGeom>
                <a:avLst/>
                <a:gdLst/>
                <a:ahLst/>
                <a:cxnLst/>
                <a:rect l="l" t="t" r="r" b="b"/>
                <a:pathLst>
                  <a:path w="342" h="1744" extrusionOk="0">
                    <a:moveTo>
                      <a:pt x="181" y="1"/>
                    </a:moveTo>
                    <a:cubicBezTo>
                      <a:pt x="81" y="1"/>
                      <a:pt x="1" y="81"/>
                      <a:pt x="1" y="161"/>
                    </a:cubicBezTo>
                    <a:lnTo>
                      <a:pt x="1" y="1583"/>
                    </a:lnTo>
                    <a:cubicBezTo>
                      <a:pt x="1" y="1663"/>
                      <a:pt x="81" y="1743"/>
                      <a:pt x="181" y="1743"/>
                    </a:cubicBezTo>
                    <a:lnTo>
                      <a:pt x="261" y="1743"/>
                    </a:lnTo>
                    <a:cubicBezTo>
                      <a:pt x="341" y="1663"/>
                      <a:pt x="341" y="1663"/>
                      <a:pt x="341" y="1583"/>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3" name="Google Shape;3933;p44"/>
              <p:cNvSpPr/>
              <p:nvPr/>
            </p:nvSpPr>
            <p:spPr>
              <a:xfrm>
                <a:off x="2082466" y="4182511"/>
                <a:ext cx="14399" cy="47699"/>
              </a:xfrm>
              <a:custGeom>
                <a:avLst/>
                <a:gdLst/>
                <a:ahLst/>
                <a:cxnLst/>
                <a:rect l="l" t="t" r="r" b="b"/>
                <a:pathLst>
                  <a:path w="502" h="1663" extrusionOk="0">
                    <a:moveTo>
                      <a:pt x="161" y="0"/>
                    </a:moveTo>
                    <a:cubicBezTo>
                      <a:pt x="80" y="0"/>
                      <a:pt x="0" y="80"/>
                      <a:pt x="0" y="161"/>
                    </a:cubicBezTo>
                    <a:lnTo>
                      <a:pt x="161" y="1502"/>
                    </a:lnTo>
                    <a:cubicBezTo>
                      <a:pt x="161" y="1583"/>
                      <a:pt x="241" y="1663"/>
                      <a:pt x="341" y="1663"/>
                    </a:cubicBezTo>
                    <a:cubicBezTo>
                      <a:pt x="421" y="1663"/>
                      <a:pt x="501" y="1583"/>
                      <a:pt x="501" y="1502"/>
                    </a:cubicBezTo>
                    <a:lnTo>
                      <a:pt x="341" y="161"/>
                    </a:lnTo>
                    <a:cubicBezTo>
                      <a:pt x="341" y="8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4" name="Google Shape;3934;p44"/>
              <p:cNvSpPr/>
              <p:nvPr/>
            </p:nvSpPr>
            <p:spPr>
              <a:xfrm>
                <a:off x="2096837" y="4316348"/>
                <a:ext cx="16665" cy="74144"/>
              </a:xfrm>
              <a:custGeom>
                <a:avLst/>
                <a:gdLst/>
                <a:ahLst/>
                <a:cxnLst/>
                <a:rect l="l" t="t" r="r" b="b"/>
                <a:pathLst>
                  <a:path w="581" h="2585" extrusionOk="0">
                    <a:moveTo>
                      <a:pt x="160" y="1"/>
                    </a:moveTo>
                    <a:cubicBezTo>
                      <a:pt x="80" y="1"/>
                      <a:pt x="0" y="81"/>
                      <a:pt x="0" y="161"/>
                    </a:cubicBezTo>
                    <a:lnTo>
                      <a:pt x="240" y="2505"/>
                    </a:lnTo>
                    <a:cubicBezTo>
                      <a:pt x="240" y="2585"/>
                      <a:pt x="341" y="2585"/>
                      <a:pt x="421" y="2585"/>
                    </a:cubicBezTo>
                    <a:cubicBezTo>
                      <a:pt x="501" y="2585"/>
                      <a:pt x="581" y="2505"/>
                      <a:pt x="581" y="2424"/>
                    </a:cubicBezTo>
                    <a:lnTo>
                      <a:pt x="341" y="81"/>
                    </a:lnTo>
                    <a:cubicBezTo>
                      <a:pt x="341" y="1"/>
                      <a:pt x="240"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5" name="Google Shape;3935;p44"/>
              <p:cNvSpPr/>
              <p:nvPr/>
            </p:nvSpPr>
            <p:spPr>
              <a:xfrm>
                <a:off x="2146803" y="4146313"/>
                <a:ext cx="17267" cy="88486"/>
              </a:xfrm>
              <a:custGeom>
                <a:avLst/>
                <a:gdLst/>
                <a:ahLst/>
                <a:cxnLst/>
                <a:rect l="l" t="t" r="r" b="b"/>
                <a:pathLst>
                  <a:path w="602" h="3085" extrusionOk="0">
                    <a:moveTo>
                      <a:pt x="181" y="0"/>
                    </a:moveTo>
                    <a:cubicBezTo>
                      <a:pt x="101" y="0"/>
                      <a:pt x="1" y="81"/>
                      <a:pt x="1" y="181"/>
                    </a:cubicBezTo>
                    <a:lnTo>
                      <a:pt x="261" y="2925"/>
                    </a:lnTo>
                    <a:cubicBezTo>
                      <a:pt x="261" y="3005"/>
                      <a:pt x="341" y="3085"/>
                      <a:pt x="421" y="3085"/>
                    </a:cubicBezTo>
                    <a:cubicBezTo>
                      <a:pt x="501" y="3005"/>
                      <a:pt x="601" y="3005"/>
                      <a:pt x="601" y="2925"/>
                    </a:cubicBezTo>
                    <a:lnTo>
                      <a:pt x="341" y="181"/>
                    </a:lnTo>
                    <a:cubicBezTo>
                      <a:pt x="341" y="81"/>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6" name="Google Shape;3936;p44"/>
              <p:cNvSpPr/>
              <p:nvPr/>
            </p:nvSpPr>
            <p:spPr>
              <a:xfrm>
                <a:off x="2096837" y="4256600"/>
                <a:ext cx="14370" cy="38521"/>
              </a:xfrm>
              <a:custGeom>
                <a:avLst/>
                <a:gdLst/>
                <a:ahLst/>
                <a:cxnLst/>
                <a:rect l="l" t="t" r="r" b="b"/>
                <a:pathLst>
                  <a:path w="501" h="1343" extrusionOk="0">
                    <a:moveTo>
                      <a:pt x="160" y="1"/>
                    </a:moveTo>
                    <a:cubicBezTo>
                      <a:pt x="80" y="1"/>
                      <a:pt x="0" y="81"/>
                      <a:pt x="80" y="161"/>
                    </a:cubicBezTo>
                    <a:lnTo>
                      <a:pt x="160" y="1163"/>
                    </a:lnTo>
                    <a:cubicBezTo>
                      <a:pt x="160" y="1243"/>
                      <a:pt x="240" y="1343"/>
                      <a:pt x="341" y="1343"/>
                    </a:cubicBezTo>
                    <a:cubicBezTo>
                      <a:pt x="421" y="1343"/>
                      <a:pt x="501" y="1243"/>
                      <a:pt x="501" y="1163"/>
                    </a:cubicBezTo>
                    <a:lnTo>
                      <a:pt x="341" y="161"/>
                    </a:lnTo>
                    <a:cubicBezTo>
                      <a:pt x="341" y="81"/>
                      <a:pt x="240"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7" name="Google Shape;3937;p44"/>
              <p:cNvSpPr/>
              <p:nvPr/>
            </p:nvSpPr>
            <p:spPr>
              <a:xfrm>
                <a:off x="2125549" y="4213518"/>
                <a:ext cx="14399" cy="67260"/>
              </a:xfrm>
              <a:custGeom>
                <a:avLst/>
                <a:gdLst/>
                <a:ahLst/>
                <a:cxnLst/>
                <a:rect l="l" t="t" r="r" b="b"/>
                <a:pathLst>
                  <a:path w="502" h="2345" extrusionOk="0">
                    <a:moveTo>
                      <a:pt x="161" y="1"/>
                    </a:moveTo>
                    <a:cubicBezTo>
                      <a:pt x="81" y="1"/>
                      <a:pt x="1" y="81"/>
                      <a:pt x="1" y="161"/>
                    </a:cubicBezTo>
                    <a:lnTo>
                      <a:pt x="161" y="2164"/>
                    </a:lnTo>
                    <a:cubicBezTo>
                      <a:pt x="161" y="2244"/>
                      <a:pt x="241" y="2344"/>
                      <a:pt x="341" y="2344"/>
                    </a:cubicBezTo>
                    <a:cubicBezTo>
                      <a:pt x="421" y="2344"/>
                      <a:pt x="501" y="2244"/>
                      <a:pt x="501" y="2164"/>
                    </a:cubicBezTo>
                    <a:lnTo>
                      <a:pt x="341" y="161"/>
                    </a:lnTo>
                    <a:cubicBezTo>
                      <a:pt x="34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8" name="Google Shape;3938;p44"/>
              <p:cNvSpPr/>
              <p:nvPr/>
            </p:nvSpPr>
            <p:spPr>
              <a:xfrm>
                <a:off x="2137624" y="4306596"/>
                <a:ext cx="16665" cy="77013"/>
              </a:xfrm>
              <a:custGeom>
                <a:avLst/>
                <a:gdLst/>
                <a:ahLst/>
                <a:cxnLst/>
                <a:rect l="l" t="t" r="r" b="b"/>
                <a:pathLst>
                  <a:path w="581" h="2685" extrusionOk="0">
                    <a:moveTo>
                      <a:pt x="160" y="0"/>
                    </a:moveTo>
                    <a:cubicBezTo>
                      <a:pt x="0" y="101"/>
                      <a:pt x="0" y="101"/>
                      <a:pt x="0" y="261"/>
                    </a:cubicBezTo>
                    <a:lnTo>
                      <a:pt x="240" y="2504"/>
                    </a:lnTo>
                    <a:cubicBezTo>
                      <a:pt x="240" y="2604"/>
                      <a:pt x="321" y="2684"/>
                      <a:pt x="421" y="2684"/>
                    </a:cubicBezTo>
                    <a:cubicBezTo>
                      <a:pt x="501" y="2604"/>
                      <a:pt x="581" y="2504"/>
                      <a:pt x="581" y="2424"/>
                    </a:cubicBezTo>
                    <a:lnTo>
                      <a:pt x="321" y="181"/>
                    </a:lnTo>
                    <a:cubicBezTo>
                      <a:pt x="240" y="101"/>
                      <a:pt x="240" y="0"/>
                      <a:pt x="16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39" name="Google Shape;3939;p44"/>
              <p:cNvSpPr/>
              <p:nvPr/>
            </p:nvSpPr>
            <p:spPr>
              <a:xfrm>
                <a:off x="2195048" y="4177348"/>
                <a:ext cx="16693" cy="148805"/>
              </a:xfrm>
              <a:custGeom>
                <a:avLst/>
                <a:gdLst/>
                <a:ahLst/>
                <a:cxnLst/>
                <a:rect l="l" t="t" r="r" b="b"/>
                <a:pathLst>
                  <a:path w="582" h="5188" extrusionOk="0">
                    <a:moveTo>
                      <a:pt x="81" y="0"/>
                    </a:moveTo>
                    <a:cubicBezTo>
                      <a:pt x="1" y="0"/>
                      <a:pt x="1" y="100"/>
                      <a:pt x="1" y="180"/>
                    </a:cubicBezTo>
                    <a:lnTo>
                      <a:pt x="241" y="5107"/>
                    </a:lnTo>
                    <a:cubicBezTo>
                      <a:pt x="241" y="5187"/>
                      <a:pt x="321" y="5187"/>
                      <a:pt x="422" y="5187"/>
                    </a:cubicBezTo>
                    <a:cubicBezTo>
                      <a:pt x="502" y="5187"/>
                      <a:pt x="582" y="5107"/>
                      <a:pt x="582" y="5007"/>
                    </a:cubicBezTo>
                    <a:lnTo>
                      <a:pt x="241" y="180"/>
                    </a:lnTo>
                    <a:cubicBezTo>
                      <a:pt x="241" y="100"/>
                      <a:pt x="24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0" name="Google Shape;3940;p44"/>
              <p:cNvSpPr/>
              <p:nvPr/>
            </p:nvSpPr>
            <p:spPr>
              <a:xfrm>
                <a:off x="2204256" y="4342794"/>
                <a:ext cx="14399" cy="35652"/>
              </a:xfrm>
              <a:custGeom>
                <a:avLst/>
                <a:gdLst/>
                <a:ahLst/>
                <a:cxnLst/>
                <a:rect l="l" t="t" r="r" b="b"/>
                <a:pathLst>
                  <a:path w="502" h="1243" extrusionOk="0">
                    <a:moveTo>
                      <a:pt x="181" y="0"/>
                    </a:moveTo>
                    <a:cubicBezTo>
                      <a:pt x="101" y="0"/>
                      <a:pt x="0" y="80"/>
                      <a:pt x="101" y="161"/>
                    </a:cubicBezTo>
                    <a:lnTo>
                      <a:pt x="181" y="1082"/>
                    </a:lnTo>
                    <a:cubicBezTo>
                      <a:pt x="181" y="1242"/>
                      <a:pt x="261" y="1242"/>
                      <a:pt x="341" y="1242"/>
                    </a:cubicBezTo>
                    <a:cubicBezTo>
                      <a:pt x="421" y="1242"/>
                      <a:pt x="501" y="1162"/>
                      <a:pt x="421" y="1082"/>
                    </a:cubicBezTo>
                    <a:lnTo>
                      <a:pt x="341" y="80"/>
                    </a:lnTo>
                    <a:cubicBezTo>
                      <a:pt x="341" y="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1" name="Google Shape;3941;p44"/>
              <p:cNvSpPr/>
              <p:nvPr/>
            </p:nvSpPr>
            <p:spPr>
              <a:xfrm>
                <a:off x="2178412" y="4270971"/>
                <a:ext cx="9207" cy="55185"/>
              </a:xfrm>
              <a:custGeom>
                <a:avLst/>
                <a:gdLst/>
                <a:ahLst/>
                <a:cxnLst/>
                <a:rect l="l" t="t" r="r" b="b"/>
                <a:pathLst>
                  <a:path w="321" h="1924" extrusionOk="0">
                    <a:moveTo>
                      <a:pt x="160" y="1"/>
                    </a:moveTo>
                    <a:cubicBezTo>
                      <a:pt x="80" y="1"/>
                      <a:pt x="0" y="81"/>
                      <a:pt x="0" y="161"/>
                    </a:cubicBezTo>
                    <a:lnTo>
                      <a:pt x="0" y="1743"/>
                    </a:lnTo>
                    <a:cubicBezTo>
                      <a:pt x="0" y="1843"/>
                      <a:pt x="80" y="1923"/>
                      <a:pt x="160" y="1923"/>
                    </a:cubicBezTo>
                    <a:cubicBezTo>
                      <a:pt x="240" y="1923"/>
                      <a:pt x="321" y="1843"/>
                      <a:pt x="321" y="1743"/>
                    </a:cubicBezTo>
                    <a:lnTo>
                      <a:pt x="321" y="161"/>
                    </a:lnTo>
                    <a:cubicBezTo>
                      <a:pt x="240" y="81"/>
                      <a:pt x="240"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2" name="Google Shape;3942;p44"/>
              <p:cNvSpPr/>
              <p:nvPr/>
            </p:nvSpPr>
            <p:spPr>
              <a:xfrm>
                <a:off x="2221494" y="4139429"/>
                <a:ext cx="14399" cy="37947"/>
              </a:xfrm>
              <a:custGeom>
                <a:avLst/>
                <a:gdLst/>
                <a:ahLst/>
                <a:cxnLst/>
                <a:rect l="l" t="t" r="r" b="b"/>
                <a:pathLst>
                  <a:path w="502" h="1323" extrusionOk="0">
                    <a:moveTo>
                      <a:pt x="161" y="0"/>
                    </a:moveTo>
                    <a:cubicBezTo>
                      <a:pt x="80" y="0"/>
                      <a:pt x="0" y="80"/>
                      <a:pt x="0" y="160"/>
                    </a:cubicBezTo>
                    <a:lnTo>
                      <a:pt x="161" y="1242"/>
                    </a:lnTo>
                    <a:cubicBezTo>
                      <a:pt x="161" y="1322"/>
                      <a:pt x="241" y="1322"/>
                      <a:pt x="321" y="1322"/>
                    </a:cubicBezTo>
                    <a:cubicBezTo>
                      <a:pt x="401" y="1322"/>
                      <a:pt x="501" y="1242"/>
                      <a:pt x="401" y="1162"/>
                    </a:cubicBez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3" name="Google Shape;3943;p44"/>
              <p:cNvSpPr/>
              <p:nvPr/>
            </p:nvSpPr>
            <p:spPr>
              <a:xfrm>
                <a:off x="2221494" y="4227888"/>
                <a:ext cx="14399" cy="88486"/>
              </a:xfrm>
              <a:custGeom>
                <a:avLst/>
                <a:gdLst/>
                <a:ahLst/>
                <a:cxnLst/>
                <a:rect l="l" t="t" r="r" b="b"/>
                <a:pathLst>
                  <a:path w="502" h="3085" extrusionOk="0">
                    <a:moveTo>
                      <a:pt x="161" y="1"/>
                    </a:moveTo>
                    <a:cubicBezTo>
                      <a:pt x="80" y="1"/>
                      <a:pt x="0" y="81"/>
                      <a:pt x="0" y="161"/>
                    </a:cubicBezTo>
                    <a:lnTo>
                      <a:pt x="241" y="2925"/>
                    </a:lnTo>
                    <a:cubicBezTo>
                      <a:pt x="241" y="3005"/>
                      <a:pt x="321" y="3085"/>
                      <a:pt x="401" y="3085"/>
                    </a:cubicBezTo>
                    <a:cubicBezTo>
                      <a:pt x="501" y="3085"/>
                      <a:pt x="501" y="3005"/>
                      <a:pt x="501" y="2925"/>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4" name="Google Shape;3944;p44"/>
              <p:cNvSpPr/>
              <p:nvPr/>
            </p:nvSpPr>
            <p:spPr>
              <a:xfrm>
                <a:off x="2252501" y="4316348"/>
                <a:ext cx="14399" cy="71850"/>
              </a:xfrm>
              <a:custGeom>
                <a:avLst/>
                <a:gdLst/>
                <a:ahLst/>
                <a:cxnLst/>
                <a:rect l="l" t="t" r="r" b="b"/>
                <a:pathLst>
                  <a:path w="502" h="2505" extrusionOk="0">
                    <a:moveTo>
                      <a:pt x="161" y="1"/>
                    </a:moveTo>
                    <a:cubicBezTo>
                      <a:pt x="81" y="1"/>
                      <a:pt x="1" y="81"/>
                      <a:pt x="1" y="161"/>
                    </a:cubicBezTo>
                    <a:lnTo>
                      <a:pt x="161" y="2344"/>
                    </a:lnTo>
                    <a:cubicBezTo>
                      <a:pt x="161" y="2424"/>
                      <a:pt x="241" y="2505"/>
                      <a:pt x="321" y="2505"/>
                    </a:cubicBezTo>
                    <a:cubicBezTo>
                      <a:pt x="421" y="2505"/>
                      <a:pt x="502" y="2424"/>
                      <a:pt x="502" y="2344"/>
                    </a:cubicBezTo>
                    <a:lnTo>
                      <a:pt x="321" y="81"/>
                    </a:lnTo>
                    <a:cubicBezTo>
                      <a:pt x="321" y="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5" name="Google Shape;3945;p44"/>
              <p:cNvSpPr/>
              <p:nvPr/>
            </p:nvSpPr>
            <p:spPr>
              <a:xfrm>
                <a:off x="2505861" y="4104579"/>
                <a:ext cx="17267" cy="77959"/>
              </a:xfrm>
              <a:custGeom>
                <a:avLst/>
                <a:gdLst/>
                <a:ahLst/>
                <a:cxnLst/>
                <a:rect l="l" t="t" r="r" b="b"/>
                <a:pathLst>
                  <a:path w="602" h="2718" extrusionOk="0">
                    <a:moveTo>
                      <a:pt x="234" y="1"/>
                    </a:moveTo>
                    <a:cubicBezTo>
                      <a:pt x="220" y="1"/>
                      <a:pt x="204" y="11"/>
                      <a:pt x="181" y="33"/>
                    </a:cubicBezTo>
                    <a:cubicBezTo>
                      <a:pt x="1" y="33"/>
                      <a:pt x="1" y="134"/>
                      <a:pt x="1" y="214"/>
                    </a:cubicBezTo>
                    <a:lnTo>
                      <a:pt x="261" y="2637"/>
                    </a:lnTo>
                    <a:cubicBezTo>
                      <a:pt x="261" y="2717"/>
                      <a:pt x="341" y="2717"/>
                      <a:pt x="421" y="2717"/>
                    </a:cubicBezTo>
                    <a:cubicBezTo>
                      <a:pt x="501" y="2717"/>
                      <a:pt x="601" y="2637"/>
                      <a:pt x="601" y="2537"/>
                    </a:cubicBezTo>
                    <a:lnTo>
                      <a:pt x="341" y="134"/>
                    </a:lnTo>
                    <a:cubicBezTo>
                      <a:pt x="284" y="62"/>
                      <a:pt x="267" y="1"/>
                      <a:pt x="2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6" name="Google Shape;3946;p44"/>
              <p:cNvSpPr/>
              <p:nvPr/>
            </p:nvSpPr>
            <p:spPr>
              <a:xfrm>
                <a:off x="2525394" y="4234772"/>
                <a:ext cx="18988" cy="105752"/>
              </a:xfrm>
              <a:custGeom>
                <a:avLst/>
                <a:gdLst/>
                <a:ahLst/>
                <a:cxnLst/>
                <a:rect l="l" t="t" r="r" b="b"/>
                <a:pathLst>
                  <a:path w="662" h="3687" extrusionOk="0">
                    <a:moveTo>
                      <a:pt x="161" y="1"/>
                    </a:moveTo>
                    <a:cubicBezTo>
                      <a:pt x="81" y="1"/>
                      <a:pt x="1" y="101"/>
                      <a:pt x="1" y="181"/>
                    </a:cubicBezTo>
                    <a:lnTo>
                      <a:pt x="321" y="3606"/>
                    </a:lnTo>
                    <a:cubicBezTo>
                      <a:pt x="321" y="3686"/>
                      <a:pt x="421" y="3686"/>
                      <a:pt x="501" y="3686"/>
                    </a:cubicBezTo>
                    <a:cubicBezTo>
                      <a:pt x="581" y="3686"/>
                      <a:pt x="661" y="3606"/>
                      <a:pt x="661" y="3506"/>
                    </a:cubicBezTo>
                    <a:lnTo>
                      <a:pt x="321" y="181"/>
                    </a:lnTo>
                    <a:cubicBezTo>
                      <a:pt x="321" y="10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7" name="Google Shape;3947;p44"/>
              <p:cNvSpPr/>
              <p:nvPr/>
            </p:nvSpPr>
            <p:spPr>
              <a:xfrm>
                <a:off x="2556429" y="4148608"/>
                <a:ext cx="21282" cy="105724"/>
              </a:xfrm>
              <a:custGeom>
                <a:avLst/>
                <a:gdLst/>
                <a:ahLst/>
                <a:cxnLst/>
                <a:rect l="l" t="t" r="r" b="b"/>
                <a:pathLst>
                  <a:path w="742" h="3686" extrusionOk="0">
                    <a:moveTo>
                      <a:pt x="160" y="1"/>
                    </a:moveTo>
                    <a:cubicBezTo>
                      <a:pt x="80" y="1"/>
                      <a:pt x="0" y="101"/>
                      <a:pt x="0" y="181"/>
                    </a:cubicBezTo>
                    <a:cubicBezTo>
                      <a:pt x="0" y="1262"/>
                      <a:pt x="160" y="2424"/>
                      <a:pt x="421" y="3506"/>
                    </a:cubicBezTo>
                    <a:cubicBezTo>
                      <a:pt x="421" y="3606"/>
                      <a:pt x="501" y="3686"/>
                      <a:pt x="581" y="3686"/>
                    </a:cubicBezTo>
                    <a:cubicBezTo>
                      <a:pt x="661" y="3606"/>
                      <a:pt x="741" y="3506"/>
                      <a:pt x="661" y="3426"/>
                    </a:cubicBezTo>
                    <a:cubicBezTo>
                      <a:pt x="421" y="2344"/>
                      <a:pt x="341" y="1262"/>
                      <a:pt x="341" y="181"/>
                    </a:cubicBezTo>
                    <a:cubicBezTo>
                      <a:pt x="341" y="101"/>
                      <a:pt x="240" y="1"/>
                      <a:pt x="16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8" name="Google Shape;3948;p44"/>
              <p:cNvSpPr/>
              <p:nvPr/>
            </p:nvSpPr>
            <p:spPr>
              <a:xfrm>
                <a:off x="2589731" y="4103231"/>
                <a:ext cx="14399" cy="48273"/>
              </a:xfrm>
              <a:custGeom>
                <a:avLst/>
                <a:gdLst/>
                <a:ahLst/>
                <a:cxnLst/>
                <a:rect l="l" t="t" r="r" b="b"/>
                <a:pathLst>
                  <a:path w="502" h="1683" extrusionOk="0">
                    <a:moveTo>
                      <a:pt x="81" y="0"/>
                    </a:moveTo>
                    <a:cubicBezTo>
                      <a:pt x="1" y="0"/>
                      <a:pt x="1" y="80"/>
                      <a:pt x="1" y="181"/>
                    </a:cubicBezTo>
                    <a:lnTo>
                      <a:pt x="181" y="1502"/>
                    </a:lnTo>
                    <a:cubicBezTo>
                      <a:pt x="181" y="1583"/>
                      <a:pt x="261" y="1683"/>
                      <a:pt x="341" y="1683"/>
                    </a:cubicBezTo>
                    <a:cubicBezTo>
                      <a:pt x="421" y="1583"/>
                      <a:pt x="501" y="1502"/>
                      <a:pt x="501" y="1422"/>
                    </a:cubicBezTo>
                    <a:lnTo>
                      <a:pt x="341" y="181"/>
                    </a:lnTo>
                    <a:cubicBezTo>
                      <a:pt x="261" y="80"/>
                      <a:pt x="261" y="0"/>
                      <a:pt x="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9" name="Google Shape;3949;p44"/>
              <p:cNvSpPr/>
              <p:nvPr/>
            </p:nvSpPr>
            <p:spPr>
              <a:xfrm>
                <a:off x="2606396" y="4186154"/>
                <a:ext cx="21856" cy="127924"/>
              </a:xfrm>
              <a:custGeom>
                <a:avLst/>
                <a:gdLst/>
                <a:ahLst/>
                <a:cxnLst/>
                <a:rect l="l" t="t" r="r" b="b"/>
                <a:pathLst>
                  <a:path w="762" h="4460" extrusionOk="0">
                    <a:moveTo>
                      <a:pt x="249" y="0"/>
                    </a:moveTo>
                    <a:cubicBezTo>
                      <a:pt x="228" y="0"/>
                      <a:pt x="204" y="10"/>
                      <a:pt x="181" y="34"/>
                    </a:cubicBezTo>
                    <a:cubicBezTo>
                      <a:pt x="101" y="34"/>
                      <a:pt x="1" y="114"/>
                      <a:pt x="1" y="194"/>
                    </a:cubicBezTo>
                    <a:lnTo>
                      <a:pt x="421" y="4300"/>
                    </a:lnTo>
                    <a:cubicBezTo>
                      <a:pt x="421" y="4380"/>
                      <a:pt x="501" y="4460"/>
                      <a:pt x="601" y="4460"/>
                    </a:cubicBezTo>
                    <a:cubicBezTo>
                      <a:pt x="682" y="4460"/>
                      <a:pt x="762" y="4380"/>
                      <a:pt x="762" y="4300"/>
                    </a:cubicBezTo>
                    <a:lnTo>
                      <a:pt x="341" y="114"/>
                    </a:lnTo>
                    <a:cubicBezTo>
                      <a:pt x="341" y="57"/>
                      <a:pt x="301" y="0"/>
                      <a:pt x="24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0" name="Google Shape;3950;p44"/>
              <p:cNvSpPr/>
              <p:nvPr/>
            </p:nvSpPr>
            <p:spPr>
              <a:xfrm>
                <a:off x="2582847" y="4289930"/>
                <a:ext cx="9207" cy="33931"/>
              </a:xfrm>
              <a:custGeom>
                <a:avLst/>
                <a:gdLst/>
                <a:ahLst/>
                <a:cxnLst/>
                <a:rect l="l" t="t" r="r" b="b"/>
                <a:pathLst>
                  <a:path w="321" h="1183" extrusionOk="0">
                    <a:moveTo>
                      <a:pt x="161" y="1"/>
                    </a:moveTo>
                    <a:cubicBezTo>
                      <a:pt x="80" y="1"/>
                      <a:pt x="0" y="81"/>
                      <a:pt x="0" y="181"/>
                    </a:cubicBezTo>
                    <a:lnTo>
                      <a:pt x="0" y="1002"/>
                    </a:lnTo>
                    <a:cubicBezTo>
                      <a:pt x="0" y="1082"/>
                      <a:pt x="80" y="1182"/>
                      <a:pt x="161" y="1182"/>
                    </a:cubicBezTo>
                    <a:cubicBezTo>
                      <a:pt x="241" y="1182"/>
                      <a:pt x="321" y="1082"/>
                      <a:pt x="321" y="1002"/>
                    </a:cubicBezTo>
                    <a:lnTo>
                      <a:pt x="321" y="18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1" name="Google Shape;3951;p44"/>
              <p:cNvSpPr/>
              <p:nvPr/>
            </p:nvSpPr>
            <p:spPr>
              <a:xfrm>
                <a:off x="2649478" y="4100936"/>
                <a:ext cx="17267" cy="74116"/>
              </a:xfrm>
              <a:custGeom>
                <a:avLst/>
                <a:gdLst/>
                <a:ahLst/>
                <a:cxnLst/>
                <a:rect l="l" t="t" r="r" b="b"/>
                <a:pathLst>
                  <a:path w="602" h="2584" extrusionOk="0">
                    <a:moveTo>
                      <a:pt x="181" y="0"/>
                    </a:moveTo>
                    <a:cubicBezTo>
                      <a:pt x="101" y="0"/>
                      <a:pt x="1" y="80"/>
                      <a:pt x="1" y="160"/>
                    </a:cubicBezTo>
                    <a:lnTo>
                      <a:pt x="261" y="2424"/>
                    </a:lnTo>
                    <a:cubicBezTo>
                      <a:pt x="261" y="2504"/>
                      <a:pt x="341" y="2584"/>
                      <a:pt x="421" y="2584"/>
                    </a:cubicBezTo>
                    <a:cubicBezTo>
                      <a:pt x="501" y="2584"/>
                      <a:pt x="602" y="2504"/>
                      <a:pt x="501" y="2424"/>
                    </a:cubicBezTo>
                    <a:lnTo>
                      <a:pt x="341" y="160"/>
                    </a:lnTo>
                    <a:cubicBezTo>
                      <a:pt x="341" y="80"/>
                      <a:pt x="261" y="0"/>
                      <a:pt x="1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2" name="Google Shape;3952;p44"/>
              <p:cNvSpPr/>
              <p:nvPr/>
            </p:nvSpPr>
            <p:spPr>
              <a:xfrm>
                <a:off x="2671306" y="4213518"/>
                <a:ext cx="18988" cy="95972"/>
              </a:xfrm>
              <a:custGeom>
                <a:avLst/>
                <a:gdLst/>
                <a:ahLst/>
                <a:cxnLst/>
                <a:rect l="l" t="t" r="r" b="b"/>
                <a:pathLst>
                  <a:path w="662" h="3346" extrusionOk="0">
                    <a:moveTo>
                      <a:pt x="161" y="1"/>
                    </a:moveTo>
                    <a:cubicBezTo>
                      <a:pt x="81" y="1"/>
                      <a:pt x="1" y="81"/>
                      <a:pt x="1" y="161"/>
                    </a:cubicBezTo>
                    <a:lnTo>
                      <a:pt x="341" y="3245"/>
                    </a:lnTo>
                    <a:cubicBezTo>
                      <a:pt x="341" y="3346"/>
                      <a:pt x="421" y="3346"/>
                      <a:pt x="502" y="3346"/>
                    </a:cubicBezTo>
                    <a:cubicBezTo>
                      <a:pt x="582" y="3346"/>
                      <a:pt x="662" y="3245"/>
                      <a:pt x="662" y="3165"/>
                    </a:cubicBezTo>
                    <a:lnTo>
                      <a:pt x="341" y="161"/>
                    </a:lnTo>
                    <a:cubicBezTo>
                      <a:pt x="34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3" name="Google Shape;3953;p44"/>
              <p:cNvSpPr/>
              <p:nvPr/>
            </p:nvSpPr>
            <p:spPr>
              <a:xfrm>
                <a:off x="2692560" y="4108394"/>
                <a:ext cx="9809" cy="64364"/>
              </a:xfrm>
              <a:custGeom>
                <a:avLst/>
                <a:gdLst/>
                <a:ahLst/>
                <a:cxnLst/>
                <a:rect l="l" t="t" r="r" b="b"/>
                <a:pathLst>
                  <a:path w="342" h="2244" extrusionOk="0">
                    <a:moveTo>
                      <a:pt x="181" y="1"/>
                    </a:moveTo>
                    <a:cubicBezTo>
                      <a:pt x="101" y="1"/>
                      <a:pt x="1" y="81"/>
                      <a:pt x="1" y="161"/>
                    </a:cubicBezTo>
                    <a:lnTo>
                      <a:pt x="1" y="2084"/>
                    </a:lnTo>
                    <a:cubicBezTo>
                      <a:pt x="1" y="2164"/>
                      <a:pt x="101" y="2244"/>
                      <a:pt x="181" y="2244"/>
                    </a:cubicBezTo>
                    <a:cubicBezTo>
                      <a:pt x="261" y="2244"/>
                      <a:pt x="341" y="2164"/>
                      <a:pt x="341" y="2084"/>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4" name="Google Shape;3954;p44"/>
              <p:cNvSpPr/>
              <p:nvPr/>
            </p:nvSpPr>
            <p:spPr>
              <a:xfrm>
                <a:off x="2709799" y="4180217"/>
                <a:ext cx="23577" cy="119520"/>
              </a:xfrm>
              <a:custGeom>
                <a:avLst/>
                <a:gdLst/>
                <a:ahLst/>
                <a:cxnLst/>
                <a:rect l="l" t="t" r="r" b="b"/>
                <a:pathLst>
                  <a:path w="822" h="4167" extrusionOk="0">
                    <a:moveTo>
                      <a:pt x="161" y="0"/>
                    </a:moveTo>
                    <a:cubicBezTo>
                      <a:pt x="81" y="0"/>
                      <a:pt x="1" y="80"/>
                      <a:pt x="1" y="160"/>
                    </a:cubicBezTo>
                    <a:lnTo>
                      <a:pt x="501" y="4006"/>
                    </a:lnTo>
                    <a:cubicBezTo>
                      <a:pt x="501" y="4086"/>
                      <a:pt x="582" y="4166"/>
                      <a:pt x="662" y="4166"/>
                    </a:cubicBezTo>
                    <a:cubicBezTo>
                      <a:pt x="742" y="4166"/>
                      <a:pt x="822" y="4086"/>
                      <a:pt x="822" y="4006"/>
                    </a:cubicBezTo>
                    <a:lnTo>
                      <a:pt x="742" y="3826"/>
                    </a:lnTo>
                    <a:lnTo>
                      <a:pt x="742" y="3746"/>
                    </a:lnTo>
                    <a:lnTo>
                      <a:pt x="321" y="80"/>
                    </a:lnTo>
                    <a:cubicBezTo>
                      <a:pt x="321" y="0"/>
                      <a:pt x="241" y="0"/>
                      <a:pt x="16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5" name="Google Shape;3955;p44"/>
              <p:cNvSpPr/>
              <p:nvPr/>
            </p:nvSpPr>
            <p:spPr>
              <a:xfrm>
                <a:off x="2735671" y="4110688"/>
                <a:ext cx="14370" cy="47728"/>
              </a:xfrm>
              <a:custGeom>
                <a:avLst/>
                <a:gdLst/>
                <a:ahLst/>
                <a:cxnLst/>
                <a:rect l="l" t="t" r="r" b="b"/>
                <a:pathLst>
                  <a:path w="501" h="1664" extrusionOk="0">
                    <a:moveTo>
                      <a:pt x="100" y="1"/>
                    </a:moveTo>
                    <a:cubicBezTo>
                      <a:pt x="0" y="1"/>
                      <a:pt x="0" y="81"/>
                      <a:pt x="0" y="161"/>
                    </a:cubicBezTo>
                    <a:lnTo>
                      <a:pt x="180" y="1503"/>
                    </a:lnTo>
                    <a:cubicBezTo>
                      <a:pt x="180" y="1583"/>
                      <a:pt x="260" y="1663"/>
                      <a:pt x="341" y="1663"/>
                    </a:cubicBezTo>
                    <a:cubicBezTo>
                      <a:pt x="421" y="1663"/>
                      <a:pt x="501" y="1583"/>
                      <a:pt x="501" y="1503"/>
                    </a:cubicBezTo>
                    <a:lnTo>
                      <a:pt x="260" y="161"/>
                    </a:lnTo>
                    <a:cubicBezTo>
                      <a:pt x="260" y="81"/>
                      <a:pt x="180" y="1"/>
                      <a:pt x="10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6" name="Google Shape;3956;p44"/>
              <p:cNvSpPr/>
              <p:nvPr/>
            </p:nvSpPr>
            <p:spPr>
              <a:xfrm>
                <a:off x="2745424" y="4191690"/>
                <a:ext cx="24151" cy="89088"/>
              </a:xfrm>
              <a:custGeom>
                <a:avLst/>
                <a:gdLst/>
                <a:ahLst/>
                <a:cxnLst/>
                <a:rect l="l" t="t" r="r" b="b"/>
                <a:pathLst>
                  <a:path w="842" h="3106" extrusionOk="0">
                    <a:moveTo>
                      <a:pt x="161" y="1"/>
                    </a:moveTo>
                    <a:cubicBezTo>
                      <a:pt x="81" y="101"/>
                      <a:pt x="1" y="181"/>
                      <a:pt x="1" y="261"/>
                    </a:cubicBezTo>
                    <a:lnTo>
                      <a:pt x="501" y="2925"/>
                    </a:lnTo>
                    <a:cubicBezTo>
                      <a:pt x="581" y="3005"/>
                      <a:pt x="581" y="3105"/>
                      <a:pt x="661" y="3105"/>
                    </a:cubicBezTo>
                    <a:cubicBezTo>
                      <a:pt x="762" y="3005"/>
                      <a:pt x="842" y="3005"/>
                      <a:pt x="842" y="2925"/>
                    </a:cubicBezTo>
                    <a:lnTo>
                      <a:pt x="842" y="2765"/>
                    </a:lnTo>
                    <a:lnTo>
                      <a:pt x="842" y="2685"/>
                    </a:lnTo>
                    <a:lnTo>
                      <a:pt x="341" y="181"/>
                    </a:lnTo>
                    <a:cubicBezTo>
                      <a:pt x="341" y="101"/>
                      <a:pt x="26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7" name="Google Shape;3957;p44"/>
              <p:cNvSpPr/>
              <p:nvPr/>
            </p:nvSpPr>
            <p:spPr>
              <a:xfrm>
                <a:off x="2788506" y="4112036"/>
                <a:ext cx="16693" cy="46380"/>
              </a:xfrm>
              <a:custGeom>
                <a:avLst/>
                <a:gdLst/>
                <a:ahLst/>
                <a:cxnLst/>
                <a:rect l="l" t="t" r="r" b="b"/>
                <a:pathLst>
                  <a:path w="582" h="1617" extrusionOk="0">
                    <a:moveTo>
                      <a:pt x="242" y="1"/>
                    </a:moveTo>
                    <a:cubicBezTo>
                      <a:pt x="218" y="1"/>
                      <a:pt x="190" y="10"/>
                      <a:pt x="161" y="34"/>
                    </a:cubicBezTo>
                    <a:cubicBezTo>
                      <a:pt x="81" y="34"/>
                      <a:pt x="1" y="114"/>
                      <a:pt x="81" y="194"/>
                    </a:cubicBezTo>
                    <a:lnTo>
                      <a:pt x="261" y="1536"/>
                    </a:lnTo>
                    <a:cubicBezTo>
                      <a:pt x="261" y="1616"/>
                      <a:pt x="341" y="1616"/>
                      <a:pt x="421" y="1616"/>
                    </a:cubicBezTo>
                    <a:cubicBezTo>
                      <a:pt x="501" y="1616"/>
                      <a:pt x="582" y="1536"/>
                      <a:pt x="582" y="1456"/>
                    </a:cubicBezTo>
                    <a:lnTo>
                      <a:pt x="341" y="114"/>
                    </a:lnTo>
                    <a:cubicBezTo>
                      <a:pt x="341" y="57"/>
                      <a:pt x="301" y="1"/>
                      <a:pt x="24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8" name="Google Shape;3958;p44"/>
              <p:cNvSpPr/>
              <p:nvPr/>
            </p:nvSpPr>
            <p:spPr>
              <a:xfrm>
                <a:off x="2802876" y="4208929"/>
                <a:ext cx="24151" cy="88514"/>
              </a:xfrm>
              <a:custGeom>
                <a:avLst/>
                <a:gdLst/>
                <a:ahLst/>
                <a:cxnLst/>
                <a:rect l="l" t="t" r="r" b="b"/>
                <a:pathLst>
                  <a:path w="842" h="3086" extrusionOk="0">
                    <a:moveTo>
                      <a:pt x="161" y="1"/>
                    </a:moveTo>
                    <a:cubicBezTo>
                      <a:pt x="81" y="1"/>
                      <a:pt x="0" y="81"/>
                      <a:pt x="0" y="161"/>
                    </a:cubicBezTo>
                    <a:lnTo>
                      <a:pt x="501" y="2905"/>
                    </a:lnTo>
                    <a:cubicBezTo>
                      <a:pt x="501" y="3005"/>
                      <a:pt x="581" y="3085"/>
                      <a:pt x="661" y="3085"/>
                    </a:cubicBezTo>
                    <a:cubicBezTo>
                      <a:pt x="761" y="3085"/>
                      <a:pt x="842" y="3005"/>
                      <a:pt x="842" y="2905"/>
                    </a:cubicBezTo>
                    <a:lnTo>
                      <a:pt x="341" y="161"/>
                    </a:lnTo>
                    <a:cubicBezTo>
                      <a:pt x="341" y="81"/>
                      <a:pt x="26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9" name="Google Shape;3959;p44"/>
              <p:cNvSpPr/>
              <p:nvPr/>
            </p:nvSpPr>
            <p:spPr>
              <a:xfrm>
                <a:off x="2826999" y="4112983"/>
                <a:ext cx="12104" cy="45433"/>
              </a:xfrm>
              <a:custGeom>
                <a:avLst/>
                <a:gdLst/>
                <a:ahLst/>
                <a:cxnLst/>
                <a:rect l="l" t="t" r="r" b="b"/>
                <a:pathLst>
                  <a:path w="422" h="1584" extrusionOk="0">
                    <a:moveTo>
                      <a:pt x="81" y="1"/>
                    </a:moveTo>
                    <a:cubicBezTo>
                      <a:pt x="1" y="1"/>
                      <a:pt x="1" y="81"/>
                      <a:pt x="1" y="161"/>
                    </a:cubicBezTo>
                    <a:lnTo>
                      <a:pt x="81" y="1423"/>
                    </a:lnTo>
                    <a:cubicBezTo>
                      <a:pt x="81" y="1583"/>
                      <a:pt x="161" y="1583"/>
                      <a:pt x="241" y="1583"/>
                    </a:cubicBezTo>
                    <a:cubicBezTo>
                      <a:pt x="321" y="1583"/>
                      <a:pt x="421" y="1503"/>
                      <a:pt x="421" y="1423"/>
                    </a:cubicBezTo>
                    <a:lnTo>
                      <a:pt x="241" y="161"/>
                    </a:lnTo>
                    <a:cubicBezTo>
                      <a:pt x="241" y="81"/>
                      <a:pt x="161" y="1"/>
                      <a:pt x="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0" name="Google Shape;3960;p44"/>
              <p:cNvSpPr/>
              <p:nvPr/>
            </p:nvSpPr>
            <p:spPr>
              <a:xfrm>
                <a:off x="2833883" y="4208929"/>
                <a:ext cx="21885" cy="81028"/>
              </a:xfrm>
              <a:custGeom>
                <a:avLst/>
                <a:gdLst/>
                <a:ahLst/>
                <a:cxnLst/>
                <a:rect l="l" t="t" r="r" b="b"/>
                <a:pathLst>
                  <a:path w="763" h="2825" extrusionOk="0">
                    <a:moveTo>
                      <a:pt x="181" y="1"/>
                    </a:moveTo>
                    <a:cubicBezTo>
                      <a:pt x="81" y="1"/>
                      <a:pt x="1" y="81"/>
                      <a:pt x="1" y="161"/>
                    </a:cubicBezTo>
                    <a:lnTo>
                      <a:pt x="422" y="2664"/>
                    </a:lnTo>
                    <a:cubicBezTo>
                      <a:pt x="422" y="2745"/>
                      <a:pt x="502" y="2825"/>
                      <a:pt x="582" y="2825"/>
                    </a:cubicBezTo>
                    <a:cubicBezTo>
                      <a:pt x="682" y="2745"/>
                      <a:pt x="762" y="2745"/>
                      <a:pt x="762" y="2584"/>
                    </a:cubicBezTo>
                    <a:lnTo>
                      <a:pt x="341" y="161"/>
                    </a:lnTo>
                    <a:cubicBezTo>
                      <a:pt x="341" y="81"/>
                      <a:pt x="261" y="1"/>
                      <a:pt x="1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1" name="Google Shape;3961;p44"/>
              <p:cNvSpPr/>
              <p:nvPr/>
            </p:nvSpPr>
            <p:spPr>
              <a:xfrm>
                <a:off x="2781622" y="4254306"/>
                <a:ext cx="14399" cy="50022"/>
              </a:xfrm>
              <a:custGeom>
                <a:avLst/>
                <a:gdLst/>
                <a:ahLst/>
                <a:cxnLst/>
                <a:rect l="l" t="t" r="r" b="b"/>
                <a:pathLst>
                  <a:path w="502" h="1744" extrusionOk="0">
                    <a:moveTo>
                      <a:pt x="161" y="1"/>
                    </a:moveTo>
                    <a:cubicBezTo>
                      <a:pt x="80" y="1"/>
                      <a:pt x="0" y="81"/>
                      <a:pt x="0" y="161"/>
                    </a:cubicBezTo>
                    <a:lnTo>
                      <a:pt x="241" y="1663"/>
                    </a:lnTo>
                    <a:cubicBezTo>
                      <a:pt x="241" y="1743"/>
                      <a:pt x="321" y="1743"/>
                      <a:pt x="401" y="1743"/>
                    </a:cubicBezTo>
                    <a:cubicBezTo>
                      <a:pt x="501" y="1743"/>
                      <a:pt x="501" y="1663"/>
                      <a:pt x="501" y="1583"/>
                    </a:cubicBezTo>
                    <a:lnTo>
                      <a:pt x="321" y="161"/>
                    </a:lnTo>
                    <a:cubicBezTo>
                      <a:pt x="321" y="81"/>
                      <a:pt x="241" y="1"/>
                      <a:pt x="16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62" name="Google Shape;3962;p44"/>
            <p:cNvGrpSpPr/>
            <p:nvPr/>
          </p:nvGrpSpPr>
          <p:grpSpPr>
            <a:xfrm>
              <a:off x="163347" y="1308783"/>
              <a:ext cx="3045592" cy="4163166"/>
              <a:chOff x="601675" y="3296425"/>
              <a:chExt cx="1446356" cy="1977093"/>
            </a:xfrm>
          </p:grpSpPr>
          <p:sp>
            <p:nvSpPr>
              <p:cNvPr id="3963" name="Google Shape;3963;p44"/>
              <p:cNvSpPr/>
              <p:nvPr/>
            </p:nvSpPr>
            <p:spPr>
              <a:xfrm>
                <a:off x="1214644" y="4832166"/>
                <a:ext cx="257075" cy="441353"/>
              </a:xfrm>
              <a:custGeom>
                <a:avLst/>
                <a:gdLst/>
                <a:ahLst/>
                <a:cxnLst/>
                <a:rect l="l" t="t" r="r" b="b"/>
                <a:pathLst>
                  <a:path w="8055" h="13829" extrusionOk="0">
                    <a:moveTo>
                      <a:pt x="0" y="0"/>
                    </a:moveTo>
                    <a:lnTo>
                      <a:pt x="0" y="12490"/>
                    </a:lnTo>
                    <a:cubicBezTo>
                      <a:pt x="0" y="13209"/>
                      <a:pt x="1859" y="13828"/>
                      <a:pt x="4040" y="13828"/>
                    </a:cubicBezTo>
                    <a:cubicBezTo>
                      <a:pt x="6295" y="13828"/>
                      <a:pt x="8054" y="13209"/>
                      <a:pt x="8054" y="12490"/>
                    </a:cubicBezTo>
                    <a:lnTo>
                      <a:pt x="805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4" name="Google Shape;3964;p44"/>
              <p:cNvSpPr/>
              <p:nvPr/>
            </p:nvSpPr>
            <p:spPr>
              <a:xfrm>
                <a:off x="601675" y="3909011"/>
                <a:ext cx="1446356" cy="1102376"/>
              </a:xfrm>
              <a:custGeom>
                <a:avLst/>
                <a:gdLst/>
                <a:ahLst/>
                <a:cxnLst/>
                <a:rect l="l" t="t" r="r" b="b"/>
                <a:pathLst>
                  <a:path w="45319" h="34541" extrusionOk="0">
                    <a:moveTo>
                      <a:pt x="25054" y="1"/>
                    </a:moveTo>
                    <a:cubicBezTo>
                      <a:pt x="23814" y="1"/>
                      <a:pt x="22469" y="266"/>
                      <a:pt x="20966" y="749"/>
                    </a:cubicBezTo>
                    <a:cubicBezTo>
                      <a:pt x="16109" y="2186"/>
                      <a:pt x="4437" y="19112"/>
                      <a:pt x="4437" y="19112"/>
                    </a:cubicBezTo>
                    <a:cubicBezTo>
                      <a:pt x="1760" y="22928"/>
                      <a:pt x="1" y="27166"/>
                      <a:pt x="3619" y="29644"/>
                    </a:cubicBezTo>
                    <a:cubicBezTo>
                      <a:pt x="4045" y="29946"/>
                      <a:pt x="4533" y="30066"/>
                      <a:pt x="5040" y="30066"/>
                    </a:cubicBezTo>
                    <a:cubicBezTo>
                      <a:pt x="6982" y="30066"/>
                      <a:pt x="9194" y="28306"/>
                      <a:pt x="9195" y="28306"/>
                    </a:cubicBezTo>
                    <a:lnTo>
                      <a:pt x="9195" y="28306"/>
                    </a:lnTo>
                    <a:cubicBezTo>
                      <a:pt x="9195" y="28306"/>
                      <a:pt x="8873" y="32345"/>
                      <a:pt x="11772" y="33262"/>
                    </a:cubicBezTo>
                    <a:cubicBezTo>
                      <a:pt x="12346" y="33453"/>
                      <a:pt x="12887" y="33534"/>
                      <a:pt x="13393" y="33534"/>
                    </a:cubicBezTo>
                    <a:cubicBezTo>
                      <a:pt x="16167" y="33534"/>
                      <a:pt x="17868" y="31106"/>
                      <a:pt x="17868" y="31106"/>
                    </a:cubicBezTo>
                    <a:cubicBezTo>
                      <a:pt x="17868" y="31106"/>
                      <a:pt x="18686" y="33460"/>
                      <a:pt x="22304" y="34402"/>
                    </a:cubicBezTo>
                    <a:cubicBezTo>
                      <a:pt x="22694" y="34498"/>
                      <a:pt x="23074" y="34541"/>
                      <a:pt x="23443" y="34541"/>
                    </a:cubicBezTo>
                    <a:cubicBezTo>
                      <a:pt x="26597" y="34541"/>
                      <a:pt x="28920" y="31403"/>
                      <a:pt x="28920" y="31403"/>
                    </a:cubicBezTo>
                    <a:cubicBezTo>
                      <a:pt x="30616" y="32658"/>
                      <a:pt x="32034" y="33117"/>
                      <a:pt x="33202" y="33117"/>
                    </a:cubicBezTo>
                    <a:cubicBezTo>
                      <a:pt x="36370" y="33117"/>
                      <a:pt x="37693" y="29743"/>
                      <a:pt x="37693" y="29743"/>
                    </a:cubicBezTo>
                    <a:cubicBezTo>
                      <a:pt x="38792" y="30045"/>
                      <a:pt x="39742" y="30180"/>
                      <a:pt x="40558" y="30180"/>
                    </a:cubicBezTo>
                    <a:cubicBezTo>
                      <a:pt x="44489" y="30180"/>
                      <a:pt x="45318" y="27054"/>
                      <a:pt x="44805" y="24489"/>
                    </a:cubicBezTo>
                    <a:cubicBezTo>
                      <a:pt x="44310" y="21689"/>
                      <a:pt x="37371" y="10959"/>
                      <a:pt x="32415" y="4466"/>
                    </a:cubicBezTo>
                    <a:cubicBezTo>
                      <a:pt x="30071" y="1318"/>
                      <a:pt x="27821" y="1"/>
                      <a:pt x="2505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5" name="Google Shape;3965;p44"/>
              <p:cNvSpPr/>
              <p:nvPr/>
            </p:nvSpPr>
            <p:spPr>
              <a:xfrm>
                <a:off x="819179" y="3689624"/>
                <a:ext cx="1025365" cy="783162"/>
              </a:xfrm>
              <a:custGeom>
                <a:avLst/>
                <a:gdLst/>
                <a:ahLst/>
                <a:cxnLst/>
                <a:rect l="l" t="t" r="r" b="b"/>
                <a:pathLst>
                  <a:path w="32128" h="24539" extrusionOk="0">
                    <a:moveTo>
                      <a:pt x="17657" y="1"/>
                    </a:moveTo>
                    <a:cubicBezTo>
                      <a:pt x="16813" y="1"/>
                      <a:pt x="15899" y="173"/>
                      <a:pt x="14869" y="486"/>
                    </a:cubicBezTo>
                    <a:cubicBezTo>
                      <a:pt x="11350" y="1626"/>
                      <a:pt x="3098" y="13595"/>
                      <a:pt x="3098" y="13595"/>
                    </a:cubicBezTo>
                    <a:cubicBezTo>
                      <a:pt x="1141" y="16296"/>
                      <a:pt x="1" y="19270"/>
                      <a:pt x="2479" y="21030"/>
                    </a:cubicBezTo>
                    <a:cubicBezTo>
                      <a:pt x="2781" y="21248"/>
                      <a:pt x="3134" y="21334"/>
                      <a:pt x="3503" y="21334"/>
                    </a:cubicBezTo>
                    <a:cubicBezTo>
                      <a:pt x="4894" y="21334"/>
                      <a:pt x="6518" y="20113"/>
                      <a:pt x="6518" y="20113"/>
                    </a:cubicBezTo>
                    <a:lnTo>
                      <a:pt x="6518" y="20113"/>
                    </a:lnTo>
                    <a:cubicBezTo>
                      <a:pt x="6518" y="20113"/>
                      <a:pt x="6295" y="22987"/>
                      <a:pt x="8253" y="23607"/>
                    </a:cubicBezTo>
                    <a:cubicBezTo>
                      <a:pt x="8684" y="23757"/>
                      <a:pt x="9091" y="23820"/>
                      <a:pt x="9471" y="23820"/>
                    </a:cubicBezTo>
                    <a:cubicBezTo>
                      <a:pt x="11471" y="23820"/>
                      <a:pt x="12713" y="22070"/>
                      <a:pt x="12713" y="22070"/>
                    </a:cubicBezTo>
                    <a:cubicBezTo>
                      <a:pt x="12713" y="22070"/>
                      <a:pt x="13209" y="23731"/>
                      <a:pt x="15811" y="24449"/>
                    </a:cubicBezTo>
                    <a:cubicBezTo>
                      <a:pt x="16068" y="24511"/>
                      <a:pt x="16319" y="24539"/>
                      <a:pt x="16564" y="24539"/>
                    </a:cubicBezTo>
                    <a:cubicBezTo>
                      <a:pt x="18778" y="24539"/>
                      <a:pt x="20445" y="22269"/>
                      <a:pt x="20445" y="22269"/>
                    </a:cubicBezTo>
                    <a:cubicBezTo>
                      <a:pt x="21648" y="23169"/>
                      <a:pt x="22662" y="23498"/>
                      <a:pt x="23500" y="23498"/>
                    </a:cubicBezTo>
                    <a:cubicBezTo>
                      <a:pt x="25753" y="23498"/>
                      <a:pt x="26740" y="21129"/>
                      <a:pt x="26740" y="21129"/>
                    </a:cubicBezTo>
                    <a:cubicBezTo>
                      <a:pt x="27497" y="21340"/>
                      <a:pt x="28155" y="21435"/>
                      <a:pt x="28723" y="21435"/>
                    </a:cubicBezTo>
                    <a:cubicBezTo>
                      <a:pt x="31485" y="21435"/>
                      <a:pt x="32127" y="19203"/>
                      <a:pt x="31696" y="17312"/>
                    </a:cubicBezTo>
                    <a:cubicBezTo>
                      <a:pt x="31398" y="15454"/>
                      <a:pt x="26541" y="7821"/>
                      <a:pt x="22923" y="3162"/>
                    </a:cubicBezTo>
                    <a:cubicBezTo>
                      <a:pt x="21191" y="928"/>
                      <a:pt x="19616" y="1"/>
                      <a:pt x="17657" y="1"/>
                    </a:cubicBezTo>
                    <a:close/>
                  </a:path>
                </a:pathLst>
              </a:custGeom>
              <a:solidFill>
                <a:srgbClr val="EAEF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6" name="Google Shape;3966;p44"/>
              <p:cNvSpPr/>
              <p:nvPr/>
            </p:nvSpPr>
            <p:spPr>
              <a:xfrm>
                <a:off x="960756" y="3463949"/>
                <a:ext cx="746715" cy="569459"/>
              </a:xfrm>
              <a:custGeom>
                <a:avLst/>
                <a:gdLst/>
                <a:ahLst/>
                <a:cxnLst/>
                <a:rect l="l" t="t" r="r" b="b"/>
                <a:pathLst>
                  <a:path w="23397" h="17843" extrusionOk="0">
                    <a:moveTo>
                      <a:pt x="12815" y="1"/>
                    </a:moveTo>
                    <a:cubicBezTo>
                      <a:pt x="12216" y="1"/>
                      <a:pt x="11571" y="113"/>
                      <a:pt x="10855" y="321"/>
                    </a:cubicBezTo>
                    <a:cubicBezTo>
                      <a:pt x="8377" y="1163"/>
                      <a:pt x="2280" y="9837"/>
                      <a:pt x="2280" y="9837"/>
                    </a:cubicBezTo>
                    <a:cubicBezTo>
                      <a:pt x="942" y="11794"/>
                      <a:pt x="0" y="13950"/>
                      <a:pt x="1859" y="15313"/>
                    </a:cubicBezTo>
                    <a:cubicBezTo>
                      <a:pt x="2064" y="15455"/>
                      <a:pt x="2302" y="15512"/>
                      <a:pt x="2550" y="15512"/>
                    </a:cubicBezTo>
                    <a:cubicBezTo>
                      <a:pt x="3561" y="15512"/>
                      <a:pt x="4758" y="14570"/>
                      <a:pt x="4758" y="14570"/>
                    </a:cubicBezTo>
                    <a:lnTo>
                      <a:pt x="4758" y="14570"/>
                    </a:lnTo>
                    <a:cubicBezTo>
                      <a:pt x="4758" y="14570"/>
                      <a:pt x="4659" y="16652"/>
                      <a:pt x="6097" y="17172"/>
                    </a:cubicBezTo>
                    <a:cubicBezTo>
                      <a:pt x="6390" y="17265"/>
                      <a:pt x="6667" y="17304"/>
                      <a:pt x="6926" y="17304"/>
                    </a:cubicBezTo>
                    <a:cubicBezTo>
                      <a:pt x="8398" y="17304"/>
                      <a:pt x="9293" y="16032"/>
                      <a:pt x="9293" y="16032"/>
                    </a:cubicBezTo>
                    <a:cubicBezTo>
                      <a:pt x="9293" y="16032"/>
                      <a:pt x="9616" y="17271"/>
                      <a:pt x="11573" y="17792"/>
                    </a:cubicBezTo>
                    <a:cubicBezTo>
                      <a:pt x="11737" y="17826"/>
                      <a:pt x="11897" y="17842"/>
                      <a:pt x="12053" y="17842"/>
                    </a:cubicBezTo>
                    <a:cubicBezTo>
                      <a:pt x="13673" y="17842"/>
                      <a:pt x="14869" y="16131"/>
                      <a:pt x="14869" y="16131"/>
                    </a:cubicBezTo>
                    <a:cubicBezTo>
                      <a:pt x="15797" y="16823"/>
                      <a:pt x="16562" y="17073"/>
                      <a:pt x="17183" y="17073"/>
                    </a:cubicBezTo>
                    <a:cubicBezTo>
                      <a:pt x="18785" y="17073"/>
                      <a:pt x="19429" y="15413"/>
                      <a:pt x="19429" y="15413"/>
                    </a:cubicBezTo>
                    <a:cubicBezTo>
                      <a:pt x="19945" y="15541"/>
                      <a:pt x="20398" y="15598"/>
                      <a:pt x="20794" y="15598"/>
                    </a:cubicBezTo>
                    <a:cubicBezTo>
                      <a:pt x="22925" y="15598"/>
                      <a:pt x="23397" y="13929"/>
                      <a:pt x="23146" y="12612"/>
                    </a:cubicBezTo>
                    <a:cubicBezTo>
                      <a:pt x="22824" y="11175"/>
                      <a:pt x="19305" y="5698"/>
                      <a:pt x="16728" y="2303"/>
                    </a:cubicBezTo>
                    <a:cubicBezTo>
                      <a:pt x="15477" y="682"/>
                      <a:pt x="14288" y="1"/>
                      <a:pt x="1281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7" name="Google Shape;3967;p44"/>
              <p:cNvSpPr/>
              <p:nvPr/>
            </p:nvSpPr>
            <p:spPr>
              <a:xfrm>
                <a:off x="1126046" y="3804870"/>
                <a:ext cx="125011" cy="111064"/>
              </a:xfrm>
              <a:custGeom>
                <a:avLst/>
                <a:gdLst/>
                <a:ahLst/>
                <a:cxnLst/>
                <a:rect l="l" t="t" r="r" b="b"/>
                <a:pathLst>
                  <a:path w="3917" h="3480" extrusionOk="0">
                    <a:moveTo>
                      <a:pt x="1906" y="1"/>
                    </a:moveTo>
                    <a:cubicBezTo>
                      <a:pt x="1424" y="1"/>
                      <a:pt x="951" y="208"/>
                      <a:pt x="620" y="592"/>
                    </a:cubicBezTo>
                    <a:cubicBezTo>
                      <a:pt x="1" y="1311"/>
                      <a:pt x="100" y="2451"/>
                      <a:pt x="819" y="3070"/>
                    </a:cubicBezTo>
                    <a:cubicBezTo>
                      <a:pt x="1138" y="3346"/>
                      <a:pt x="1521" y="3479"/>
                      <a:pt x="1912" y="3479"/>
                    </a:cubicBezTo>
                    <a:cubicBezTo>
                      <a:pt x="2399" y="3479"/>
                      <a:pt x="2898" y="3271"/>
                      <a:pt x="3297" y="2872"/>
                    </a:cubicBezTo>
                    <a:cubicBezTo>
                      <a:pt x="3916" y="2153"/>
                      <a:pt x="3817" y="1112"/>
                      <a:pt x="3098" y="493"/>
                    </a:cubicBezTo>
                    <a:cubicBezTo>
                      <a:pt x="2752" y="158"/>
                      <a:pt x="2325" y="1"/>
                      <a:pt x="190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8" name="Google Shape;3968;p44"/>
              <p:cNvSpPr/>
              <p:nvPr/>
            </p:nvSpPr>
            <p:spPr>
              <a:xfrm>
                <a:off x="1168749" y="3886223"/>
                <a:ext cx="68841" cy="30096"/>
              </a:xfrm>
              <a:custGeom>
                <a:avLst/>
                <a:gdLst/>
                <a:ahLst/>
                <a:cxnLst/>
                <a:rect l="l" t="t" r="r" b="b"/>
                <a:pathLst>
                  <a:path w="2157" h="943" extrusionOk="0">
                    <a:moveTo>
                      <a:pt x="2157" y="1"/>
                    </a:moveTo>
                    <a:lnTo>
                      <a:pt x="2157" y="1"/>
                    </a:lnTo>
                    <a:cubicBezTo>
                      <a:pt x="2058" y="100"/>
                      <a:pt x="1959" y="224"/>
                      <a:pt x="1959" y="323"/>
                    </a:cubicBezTo>
                    <a:cubicBezTo>
                      <a:pt x="1537" y="719"/>
                      <a:pt x="1141" y="942"/>
                      <a:pt x="620" y="942"/>
                    </a:cubicBezTo>
                    <a:cubicBezTo>
                      <a:pt x="397" y="942"/>
                      <a:pt x="199" y="942"/>
                      <a:pt x="1" y="843"/>
                    </a:cubicBezTo>
                    <a:cubicBezTo>
                      <a:pt x="199" y="942"/>
                      <a:pt x="397" y="942"/>
                      <a:pt x="620" y="942"/>
                    </a:cubicBezTo>
                    <a:cubicBezTo>
                      <a:pt x="1141" y="942"/>
                      <a:pt x="1537" y="719"/>
                      <a:pt x="1959" y="323"/>
                    </a:cubicBezTo>
                    <a:cubicBezTo>
                      <a:pt x="1959" y="224"/>
                      <a:pt x="2058" y="100"/>
                      <a:pt x="2157" y="1"/>
                    </a:cubicBezTo>
                    <a:close/>
                  </a:path>
                </a:pathLst>
              </a:custGeom>
              <a:solidFill>
                <a:srgbClr val="E8E9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69" name="Google Shape;3969;p44"/>
              <p:cNvSpPr/>
              <p:nvPr/>
            </p:nvSpPr>
            <p:spPr>
              <a:xfrm>
                <a:off x="1126046" y="3817413"/>
                <a:ext cx="111543" cy="98905"/>
              </a:xfrm>
              <a:custGeom>
                <a:avLst/>
                <a:gdLst/>
                <a:ahLst/>
                <a:cxnLst/>
                <a:rect l="l" t="t" r="r" b="b"/>
                <a:pathLst>
                  <a:path w="3495" h="3099" extrusionOk="0">
                    <a:moveTo>
                      <a:pt x="3495" y="2157"/>
                    </a:moveTo>
                    <a:lnTo>
                      <a:pt x="3495" y="2157"/>
                    </a:lnTo>
                    <a:cubicBezTo>
                      <a:pt x="3482" y="2169"/>
                      <a:pt x="3470" y="2182"/>
                      <a:pt x="3457" y="2196"/>
                    </a:cubicBezTo>
                    <a:lnTo>
                      <a:pt x="3457" y="2196"/>
                    </a:lnTo>
                    <a:cubicBezTo>
                      <a:pt x="3470" y="2183"/>
                      <a:pt x="3483" y="2170"/>
                      <a:pt x="3495" y="2157"/>
                    </a:cubicBezTo>
                    <a:close/>
                    <a:moveTo>
                      <a:pt x="918" y="1"/>
                    </a:moveTo>
                    <a:cubicBezTo>
                      <a:pt x="819" y="1"/>
                      <a:pt x="719" y="100"/>
                      <a:pt x="620" y="199"/>
                    </a:cubicBezTo>
                    <a:cubicBezTo>
                      <a:pt x="620" y="199"/>
                      <a:pt x="620" y="298"/>
                      <a:pt x="496" y="298"/>
                    </a:cubicBezTo>
                    <a:cubicBezTo>
                      <a:pt x="1" y="1017"/>
                      <a:pt x="100" y="2058"/>
                      <a:pt x="819" y="2677"/>
                    </a:cubicBezTo>
                    <a:cubicBezTo>
                      <a:pt x="918" y="2776"/>
                      <a:pt x="1116" y="2875"/>
                      <a:pt x="1339" y="2999"/>
                    </a:cubicBezTo>
                    <a:cubicBezTo>
                      <a:pt x="1537" y="3098"/>
                      <a:pt x="1735" y="3098"/>
                      <a:pt x="1958" y="3098"/>
                    </a:cubicBezTo>
                    <a:cubicBezTo>
                      <a:pt x="2479" y="3098"/>
                      <a:pt x="2875" y="2875"/>
                      <a:pt x="3297" y="2479"/>
                    </a:cubicBezTo>
                    <a:cubicBezTo>
                      <a:pt x="3297" y="2392"/>
                      <a:pt x="3372" y="2287"/>
                      <a:pt x="3457" y="2196"/>
                    </a:cubicBezTo>
                    <a:lnTo>
                      <a:pt x="3457" y="2196"/>
                    </a:lnTo>
                    <a:cubicBezTo>
                      <a:pt x="3163" y="2487"/>
                      <a:pt x="2759" y="2578"/>
                      <a:pt x="2355" y="2578"/>
                    </a:cubicBezTo>
                    <a:cubicBezTo>
                      <a:pt x="2058" y="2578"/>
                      <a:pt x="1636" y="2380"/>
                      <a:pt x="1240" y="2157"/>
                    </a:cubicBezTo>
                    <a:cubicBezTo>
                      <a:pt x="620" y="1537"/>
                      <a:pt x="496" y="620"/>
                      <a:pt x="9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0" name="Google Shape;3970;p44"/>
              <p:cNvSpPr/>
              <p:nvPr/>
            </p:nvSpPr>
            <p:spPr>
              <a:xfrm>
                <a:off x="1201175" y="3825616"/>
                <a:ext cx="23777" cy="20011"/>
              </a:xfrm>
              <a:custGeom>
                <a:avLst/>
                <a:gdLst/>
                <a:ahLst/>
                <a:cxnLst/>
                <a:rect l="l" t="t" r="r" b="b"/>
                <a:pathLst>
                  <a:path w="745" h="627" extrusionOk="0">
                    <a:moveTo>
                      <a:pt x="414" y="0"/>
                    </a:moveTo>
                    <a:cubicBezTo>
                      <a:pt x="315" y="0"/>
                      <a:pt x="195" y="70"/>
                      <a:pt x="125" y="140"/>
                    </a:cubicBezTo>
                    <a:cubicBezTo>
                      <a:pt x="1" y="264"/>
                      <a:pt x="125" y="462"/>
                      <a:pt x="224" y="562"/>
                    </a:cubicBezTo>
                    <a:cubicBezTo>
                      <a:pt x="265" y="603"/>
                      <a:pt x="323" y="627"/>
                      <a:pt x="384" y="627"/>
                    </a:cubicBezTo>
                    <a:cubicBezTo>
                      <a:pt x="470" y="627"/>
                      <a:pt x="562" y="579"/>
                      <a:pt x="620" y="462"/>
                    </a:cubicBezTo>
                    <a:cubicBezTo>
                      <a:pt x="744" y="363"/>
                      <a:pt x="744" y="140"/>
                      <a:pt x="521" y="41"/>
                    </a:cubicBezTo>
                    <a:cubicBezTo>
                      <a:pt x="492" y="12"/>
                      <a:pt x="455" y="0"/>
                      <a:pt x="41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1" name="Google Shape;3971;p44"/>
              <p:cNvSpPr/>
              <p:nvPr/>
            </p:nvSpPr>
            <p:spPr>
              <a:xfrm>
                <a:off x="1428956" y="3748221"/>
                <a:ext cx="125011" cy="111543"/>
              </a:xfrm>
              <a:custGeom>
                <a:avLst/>
                <a:gdLst/>
                <a:ahLst/>
                <a:cxnLst/>
                <a:rect l="l" t="t" r="r" b="b"/>
                <a:pathLst>
                  <a:path w="3917" h="3495" extrusionOk="0">
                    <a:moveTo>
                      <a:pt x="2005" y="0"/>
                    </a:moveTo>
                    <a:cubicBezTo>
                      <a:pt x="1518" y="0"/>
                      <a:pt x="1020" y="209"/>
                      <a:pt x="620" y="608"/>
                    </a:cubicBezTo>
                    <a:cubicBezTo>
                      <a:pt x="1" y="1326"/>
                      <a:pt x="100" y="2367"/>
                      <a:pt x="819" y="3086"/>
                    </a:cubicBezTo>
                    <a:cubicBezTo>
                      <a:pt x="1138" y="3361"/>
                      <a:pt x="1541" y="3495"/>
                      <a:pt x="1945" y="3495"/>
                    </a:cubicBezTo>
                    <a:cubicBezTo>
                      <a:pt x="2448" y="3495"/>
                      <a:pt x="2953" y="3287"/>
                      <a:pt x="3297" y="2887"/>
                    </a:cubicBezTo>
                    <a:cubicBezTo>
                      <a:pt x="3916" y="2169"/>
                      <a:pt x="3817" y="1029"/>
                      <a:pt x="3099" y="409"/>
                    </a:cubicBezTo>
                    <a:cubicBezTo>
                      <a:pt x="2779" y="134"/>
                      <a:pt x="2396" y="0"/>
                      <a:pt x="2005"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2" name="Google Shape;3972;p44"/>
              <p:cNvSpPr/>
              <p:nvPr/>
            </p:nvSpPr>
            <p:spPr>
              <a:xfrm>
                <a:off x="1442424" y="3761274"/>
                <a:ext cx="98873" cy="98905"/>
              </a:xfrm>
              <a:custGeom>
                <a:avLst/>
                <a:gdLst/>
                <a:ahLst/>
                <a:cxnLst/>
                <a:rect l="l" t="t" r="r" b="b"/>
                <a:pathLst>
                  <a:path w="3098" h="3099" extrusionOk="0">
                    <a:moveTo>
                      <a:pt x="0" y="2156"/>
                    </a:moveTo>
                    <a:cubicBezTo>
                      <a:pt x="99" y="2379"/>
                      <a:pt x="198" y="2478"/>
                      <a:pt x="397" y="2677"/>
                    </a:cubicBezTo>
                    <a:cubicBezTo>
                      <a:pt x="719" y="2900"/>
                      <a:pt x="1115" y="3098"/>
                      <a:pt x="1537" y="3098"/>
                    </a:cubicBezTo>
                    <a:cubicBezTo>
                      <a:pt x="2057" y="3098"/>
                      <a:pt x="2478" y="2900"/>
                      <a:pt x="2875" y="2478"/>
                    </a:cubicBezTo>
                    <a:cubicBezTo>
                      <a:pt x="2974" y="2379"/>
                      <a:pt x="2974" y="2280"/>
                      <a:pt x="3098" y="2156"/>
                    </a:cubicBezTo>
                    <a:lnTo>
                      <a:pt x="3098" y="2156"/>
                    </a:lnTo>
                    <a:cubicBezTo>
                      <a:pt x="2974" y="2280"/>
                      <a:pt x="2974" y="2379"/>
                      <a:pt x="2875" y="2478"/>
                    </a:cubicBezTo>
                    <a:cubicBezTo>
                      <a:pt x="2478" y="2900"/>
                      <a:pt x="2057" y="3098"/>
                      <a:pt x="1537" y="3098"/>
                    </a:cubicBezTo>
                    <a:cubicBezTo>
                      <a:pt x="1115" y="3098"/>
                      <a:pt x="719" y="2900"/>
                      <a:pt x="397" y="2677"/>
                    </a:cubicBezTo>
                    <a:cubicBezTo>
                      <a:pt x="198" y="2478"/>
                      <a:pt x="99" y="2379"/>
                      <a:pt x="0" y="2156"/>
                    </a:cubicBezTo>
                    <a:close/>
                    <a:moveTo>
                      <a:pt x="298" y="199"/>
                    </a:moveTo>
                    <a:lnTo>
                      <a:pt x="298" y="199"/>
                    </a:lnTo>
                    <a:lnTo>
                      <a:pt x="298" y="199"/>
                    </a:lnTo>
                    <a:close/>
                    <a:moveTo>
                      <a:pt x="298" y="199"/>
                    </a:moveTo>
                    <a:lnTo>
                      <a:pt x="298" y="199"/>
                    </a:lnTo>
                    <a:lnTo>
                      <a:pt x="298" y="199"/>
                    </a:lnTo>
                    <a:close/>
                    <a:moveTo>
                      <a:pt x="298" y="199"/>
                    </a:moveTo>
                    <a:lnTo>
                      <a:pt x="298" y="199"/>
                    </a:lnTo>
                    <a:lnTo>
                      <a:pt x="298" y="199"/>
                    </a:lnTo>
                    <a:close/>
                    <a:moveTo>
                      <a:pt x="397" y="0"/>
                    </a:moveTo>
                    <a:cubicBezTo>
                      <a:pt x="397" y="99"/>
                      <a:pt x="298" y="99"/>
                      <a:pt x="298" y="99"/>
                    </a:cubicBezTo>
                    <a:cubicBezTo>
                      <a:pt x="298" y="99"/>
                      <a:pt x="397" y="99"/>
                      <a:pt x="397" y="0"/>
                    </a:cubicBezTo>
                    <a:close/>
                    <a:moveTo>
                      <a:pt x="397" y="0"/>
                    </a:moveTo>
                    <a:lnTo>
                      <a:pt x="397" y="0"/>
                    </a:lnTo>
                    <a:lnTo>
                      <a:pt x="397" y="0"/>
                    </a:lnTo>
                    <a:close/>
                    <a:moveTo>
                      <a:pt x="397" y="0"/>
                    </a:moveTo>
                    <a:lnTo>
                      <a:pt x="397" y="0"/>
                    </a:lnTo>
                    <a:close/>
                  </a:path>
                </a:pathLst>
              </a:custGeom>
              <a:solidFill>
                <a:srgbClr val="E8E9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3" name="Google Shape;3973;p44"/>
              <p:cNvSpPr/>
              <p:nvPr/>
            </p:nvSpPr>
            <p:spPr>
              <a:xfrm>
                <a:off x="1432148" y="3758114"/>
                <a:ext cx="109149" cy="102064"/>
              </a:xfrm>
              <a:custGeom>
                <a:avLst/>
                <a:gdLst/>
                <a:ahLst/>
                <a:cxnLst/>
                <a:rect l="l" t="t" r="r" b="b"/>
                <a:pathLst>
                  <a:path w="3420" h="3198" extrusionOk="0">
                    <a:moveTo>
                      <a:pt x="818" y="0"/>
                    </a:moveTo>
                    <a:lnTo>
                      <a:pt x="818" y="0"/>
                    </a:lnTo>
                    <a:cubicBezTo>
                      <a:pt x="803" y="28"/>
                      <a:pt x="788" y="56"/>
                      <a:pt x="775" y="84"/>
                    </a:cubicBezTo>
                    <a:lnTo>
                      <a:pt x="775" y="84"/>
                    </a:lnTo>
                    <a:cubicBezTo>
                      <a:pt x="797" y="70"/>
                      <a:pt x="818" y="46"/>
                      <a:pt x="818" y="0"/>
                    </a:cubicBezTo>
                    <a:close/>
                    <a:moveTo>
                      <a:pt x="775" y="84"/>
                    </a:moveTo>
                    <a:cubicBezTo>
                      <a:pt x="748" y="99"/>
                      <a:pt x="719" y="99"/>
                      <a:pt x="719" y="99"/>
                    </a:cubicBezTo>
                    <a:cubicBezTo>
                      <a:pt x="719" y="198"/>
                      <a:pt x="620" y="198"/>
                      <a:pt x="620" y="198"/>
                    </a:cubicBezTo>
                    <a:lnTo>
                      <a:pt x="620" y="298"/>
                    </a:lnTo>
                    <a:lnTo>
                      <a:pt x="520" y="298"/>
                    </a:lnTo>
                    <a:cubicBezTo>
                      <a:pt x="99" y="818"/>
                      <a:pt x="0" y="1636"/>
                      <a:pt x="322" y="2255"/>
                    </a:cubicBezTo>
                    <a:cubicBezTo>
                      <a:pt x="421" y="2478"/>
                      <a:pt x="520" y="2577"/>
                      <a:pt x="719" y="2776"/>
                    </a:cubicBezTo>
                    <a:cubicBezTo>
                      <a:pt x="1041" y="2999"/>
                      <a:pt x="1437" y="3197"/>
                      <a:pt x="1859" y="3197"/>
                    </a:cubicBezTo>
                    <a:cubicBezTo>
                      <a:pt x="2379" y="3197"/>
                      <a:pt x="2800" y="2999"/>
                      <a:pt x="3197" y="2577"/>
                    </a:cubicBezTo>
                    <a:cubicBezTo>
                      <a:pt x="3296" y="2478"/>
                      <a:pt x="3296" y="2379"/>
                      <a:pt x="3420" y="2255"/>
                    </a:cubicBezTo>
                    <a:lnTo>
                      <a:pt x="3420" y="2255"/>
                    </a:lnTo>
                    <a:cubicBezTo>
                      <a:pt x="3098" y="2478"/>
                      <a:pt x="2676" y="2677"/>
                      <a:pt x="2379" y="2677"/>
                    </a:cubicBezTo>
                    <a:cubicBezTo>
                      <a:pt x="1958" y="2677"/>
                      <a:pt x="1561" y="2478"/>
                      <a:pt x="1239" y="2156"/>
                    </a:cubicBezTo>
                    <a:cubicBezTo>
                      <a:pt x="548" y="1656"/>
                      <a:pt x="430" y="788"/>
                      <a:pt x="775" y="84"/>
                    </a:cubicBezTo>
                    <a:close/>
                  </a:path>
                </a:pathLst>
              </a:custGeom>
              <a:solidFill>
                <a:srgbClr val="E4AF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4" name="Google Shape;3974;p44"/>
              <p:cNvSpPr/>
              <p:nvPr/>
            </p:nvSpPr>
            <p:spPr>
              <a:xfrm>
                <a:off x="1504883" y="3768742"/>
                <a:ext cx="26138" cy="20745"/>
              </a:xfrm>
              <a:custGeom>
                <a:avLst/>
                <a:gdLst/>
                <a:ahLst/>
                <a:cxnLst/>
                <a:rect l="l" t="t" r="r" b="b"/>
                <a:pathLst>
                  <a:path w="819" h="650" extrusionOk="0">
                    <a:moveTo>
                      <a:pt x="369" y="0"/>
                    </a:moveTo>
                    <a:cubicBezTo>
                      <a:pt x="255" y="0"/>
                      <a:pt x="160" y="54"/>
                      <a:pt x="100" y="188"/>
                    </a:cubicBezTo>
                    <a:cubicBezTo>
                      <a:pt x="1" y="287"/>
                      <a:pt x="100" y="485"/>
                      <a:pt x="199" y="584"/>
                    </a:cubicBezTo>
                    <a:cubicBezTo>
                      <a:pt x="281" y="625"/>
                      <a:pt x="368" y="649"/>
                      <a:pt x="448" y="649"/>
                    </a:cubicBezTo>
                    <a:cubicBezTo>
                      <a:pt x="561" y="649"/>
                      <a:pt x="662" y="601"/>
                      <a:pt x="720" y="485"/>
                    </a:cubicBezTo>
                    <a:cubicBezTo>
                      <a:pt x="819" y="386"/>
                      <a:pt x="720" y="188"/>
                      <a:pt x="620" y="64"/>
                    </a:cubicBezTo>
                    <a:cubicBezTo>
                      <a:pt x="531" y="24"/>
                      <a:pt x="446" y="0"/>
                      <a:pt x="36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5" name="Google Shape;3975;p44"/>
              <p:cNvSpPr/>
              <p:nvPr/>
            </p:nvSpPr>
            <p:spPr>
              <a:xfrm>
                <a:off x="940968" y="4150068"/>
                <a:ext cx="121851" cy="111288"/>
              </a:xfrm>
              <a:custGeom>
                <a:avLst/>
                <a:gdLst/>
                <a:ahLst/>
                <a:cxnLst/>
                <a:rect l="l" t="t" r="r" b="b"/>
                <a:pathLst>
                  <a:path w="3818" h="3487" extrusionOk="0">
                    <a:moveTo>
                      <a:pt x="1983" y="0"/>
                    </a:moveTo>
                    <a:cubicBezTo>
                      <a:pt x="1476" y="0"/>
                      <a:pt x="967" y="215"/>
                      <a:pt x="620" y="630"/>
                    </a:cubicBezTo>
                    <a:cubicBezTo>
                      <a:pt x="1" y="1349"/>
                      <a:pt x="100" y="2365"/>
                      <a:pt x="844" y="2984"/>
                    </a:cubicBezTo>
                    <a:cubicBezTo>
                      <a:pt x="1130" y="3328"/>
                      <a:pt x="1522" y="3486"/>
                      <a:pt x="1922" y="3486"/>
                    </a:cubicBezTo>
                    <a:cubicBezTo>
                      <a:pt x="2388" y="3486"/>
                      <a:pt x="2865" y="3272"/>
                      <a:pt x="3198" y="2885"/>
                    </a:cubicBezTo>
                    <a:cubicBezTo>
                      <a:pt x="3817" y="2167"/>
                      <a:pt x="3817" y="1027"/>
                      <a:pt x="3099" y="407"/>
                    </a:cubicBezTo>
                    <a:cubicBezTo>
                      <a:pt x="2782" y="134"/>
                      <a:pt x="2383" y="0"/>
                      <a:pt x="1983"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6" name="Google Shape;3976;p44"/>
              <p:cNvSpPr/>
              <p:nvPr/>
            </p:nvSpPr>
            <p:spPr>
              <a:xfrm>
                <a:off x="960756" y="4159898"/>
                <a:ext cx="89394" cy="102032"/>
              </a:xfrm>
              <a:custGeom>
                <a:avLst/>
                <a:gdLst/>
                <a:ahLst/>
                <a:cxnLst/>
                <a:rect l="l" t="t" r="r" b="b"/>
                <a:pathLst>
                  <a:path w="2801" h="3197" extrusionOk="0">
                    <a:moveTo>
                      <a:pt x="2801" y="2280"/>
                    </a:moveTo>
                    <a:lnTo>
                      <a:pt x="2801" y="2280"/>
                    </a:lnTo>
                    <a:cubicBezTo>
                      <a:pt x="2801" y="2379"/>
                      <a:pt x="2702" y="2478"/>
                      <a:pt x="2578" y="2577"/>
                    </a:cubicBezTo>
                    <a:cubicBezTo>
                      <a:pt x="2280" y="2999"/>
                      <a:pt x="1760" y="3197"/>
                      <a:pt x="1339" y="3197"/>
                    </a:cubicBezTo>
                    <a:lnTo>
                      <a:pt x="1339" y="3197"/>
                    </a:lnTo>
                    <a:cubicBezTo>
                      <a:pt x="1760" y="3197"/>
                      <a:pt x="2280" y="2999"/>
                      <a:pt x="2578" y="2577"/>
                    </a:cubicBezTo>
                    <a:cubicBezTo>
                      <a:pt x="2702" y="2478"/>
                      <a:pt x="2801" y="2379"/>
                      <a:pt x="2801" y="2280"/>
                    </a:cubicBezTo>
                    <a:close/>
                    <a:moveTo>
                      <a:pt x="323" y="0"/>
                    </a:moveTo>
                    <a:cubicBezTo>
                      <a:pt x="224" y="99"/>
                      <a:pt x="100" y="198"/>
                      <a:pt x="0" y="322"/>
                    </a:cubicBezTo>
                    <a:lnTo>
                      <a:pt x="0" y="322"/>
                    </a:lnTo>
                    <a:lnTo>
                      <a:pt x="0" y="322"/>
                    </a:lnTo>
                    <a:cubicBezTo>
                      <a:pt x="100" y="198"/>
                      <a:pt x="224" y="99"/>
                      <a:pt x="323" y="0"/>
                    </a:cubicBezTo>
                    <a:close/>
                  </a:path>
                </a:pathLst>
              </a:custGeom>
              <a:solidFill>
                <a:srgbClr val="D7DC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7" name="Google Shape;3977;p44"/>
              <p:cNvSpPr/>
              <p:nvPr/>
            </p:nvSpPr>
            <p:spPr>
              <a:xfrm>
                <a:off x="940968" y="4159898"/>
                <a:ext cx="109181" cy="102032"/>
              </a:xfrm>
              <a:custGeom>
                <a:avLst/>
                <a:gdLst/>
                <a:ahLst/>
                <a:cxnLst/>
                <a:rect l="l" t="t" r="r" b="b"/>
                <a:pathLst>
                  <a:path w="3421" h="3197" extrusionOk="0">
                    <a:moveTo>
                      <a:pt x="943" y="0"/>
                    </a:moveTo>
                    <a:cubicBezTo>
                      <a:pt x="844" y="99"/>
                      <a:pt x="720" y="198"/>
                      <a:pt x="620" y="322"/>
                    </a:cubicBezTo>
                    <a:cubicBezTo>
                      <a:pt x="1" y="1041"/>
                      <a:pt x="100" y="2057"/>
                      <a:pt x="844" y="2676"/>
                    </a:cubicBezTo>
                    <a:cubicBezTo>
                      <a:pt x="1141" y="2999"/>
                      <a:pt x="1562" y="3197"/>
                      <a:pt x="1959" y="3197"/>
                    </a:cubicBezTo>
                    <a:cubicBezTo>
                      <a:pt x="2380" y="3197"/>
                      <a:pt x="2900" y="2999"/>
                      <a:pt x="3198" y="2577"/>
                    </a:cubicBezTo>
                    <a:cubicBezTo>
                      <a:pt x="3322" y="2478"/>
                      <a:pt x="3421" y="2379"/>
                      <a:pt x="3421" y="2280"/>
                    </a:cubicBezTo>
                    <a:lnTo>
                      <a:pt x="3421" y="2280"/>
                    </a:lnTo>
                    <a:cubicBezTo>
                      <a:pt x="3099" y="2478"/>
                      <a:pt x="2801" y="2577"/>
                      <a:pt x="2380" y="2577"/>
                    </a:cubicBezTo>
                    <a:cubicBezTo>
                      <a:pt x="1959" y="2577"/>
                      <a:pt x="1562" y="2478"/>
                      <a:pt x="1240" y="2181"/>
                    </a:cubicBezTo>
                    <a:cubicBezTo>
                      <a:pt x="620" y="1660"/>
                      <a:pt x="521" y="719"/>
                      <a:pt x="943" y="0"/>
                    </a:cubicBezTo>
                    <a:close/>
                  </a:path>
                </a:pathLst>
              </a:custGeom>
              <a:solidFill>
                <a:srgbClr val="E4AF5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8" name="Google Shape;3978;p44"/>
              <p:cNvSpPr/>
              <p:nvPr/>
            </p:nvSpPr>
            <p:spPr>
              <a:xfrm>
                <a:off x="1016895" y="4171260"/>
                <a:ext cx="22979" cy="20745"/>
              </a:xfrm>
              <a:custGeom>
                <a:avLst/>
                <a:gdLst/>
                <a:ahLst/>
                <a:cxnLst/>
                <a:rect l="l" t="t" r="r" b="b"/>
                <a:pathLst>
                  <a:path w="720" h="650" extrusionOk="0">
                    <a:moveTo>
                      <a:pt x="352" y="0"/>
                    </a:moveTo>
                    <a:cubicBezTo>
                      <a:pt x="259" y="0"/>
                      <a:pt x="158" y="48"/>
                      <a:pt x="100" y="165"/>
                    </a:cubicBezTo>
                    <a:cubicBezTo>
                      <a:pt x="1" y="264"/>
                      <a:pt x="1" y="462"/>
                      <a:pt x="199" y="586"/>
                    </a:cubicBezTo>
                    <a:cubicBezTo>
                      <a:pt x="249" y="625"/>
                      <a:pt x="310" y="649"/>
                      <a:pt x="372" y="649"/>
                    </a:cubicBezTo>
                    <a:cubicBezTo>
                      <a:pt x="466" y="649"/>
                      <a:pt x="561" y="596"/>
                      <a:pt x="620" y="462"/>
                    </a:cubicBezTo>
                    <a:cubicBezTo>
                      <a:pt x="720" y="363"/>
                      <a:pt x="720" y="165"/>
                      <a:pt x="521" y="65"/>
                    </a:cubicBezTo>
                    <a:cubicBezTo>
                      <a:pt x="480" y="24"/>
                      <a:pt x="418" y="0"/>
                      <a:pt x="3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79" name="Google Shape;3979;p44"/>
              <p:cNvSpPr/>
              <p:nvPr/>
            </p:nvSpPr>
            <p:spPr>
              <a:xfrm>
                <a:off x="1251027" y="4205857"/>
                <a:ext cx="124979" cy="110075"/>
              </a:xfrm>
              <a:custGeom>
                <a:avLst/>
                <a:gdLst/>
                <a:ahLst/>
                <a:cxnLst/>
                <a:rect l="l" t="t" r="r" b="b"/>
                <a:pathLst>
                  <a:path w="3916" h="3449" extrusionOk="0">
                    <a:moveTo>
                      <a:pt x="1973" y="1"/>
                    </a:moveTo>
                    <a:cubicBezTo>
                      <a:pt x="1510" y="1"/>
                      <a:pt x="1053" y="183"/>
                      <a:pt x="719" y="518"/>
                    </a:cubicBezTo>
                    <a:cubicBezTo>
                      <a:pt x="0" y="1236"/>
                      <a:pt x="99" y="2376"/>
                      <a:pt x="818" y="2996"/>
                    </a:cubicBezTo>
                    <a:cubicBezTo>
                      <a:pt x="1164" y="3294"/>
                      <a:pt x="1608" y="3449"/>
                      <a:pt x="2044" y="3449"/>
                    </a:cubicBezTo>
                    <a:cubicBezTo>
                      <a:pt x="2514" y="3449"/>
                      <a:pt x="2975" y="3269"/>
                      <a:pt x="3296" y="2897"/>
                    </a:cubicBezTo>
                    <a:cubicBezTo>
                      <a:pt x="3916" y="2178"/>
                      <a:pt x="3816" y="1038"/>
                      <a:pt x="3098" y="419"/>
                    </a:cubicBezTo>
                    <a:cubicBezTo>
                      <a:pt x="2767" y="134"/>
                      <a:pt x="2368" y="1"/>
                      <a:pt x="197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0" name="Google Shape;3980;p44"/>
              <p:cNvSpPr/>
              <p:nvPr/>
            </p:nvSpPr>
            <p:spPr>
              <a:xfrm>
                <a:off x="1290571" y="4288805"/>
                <a:ext cx="72798" cy="29298"/>
              </a:xfrm>
              <a:custGeom>
                <a:avLst/>
                <a:gdLst/>
                <a:ahLst/>
                <a:cxnLst/>
                <a:rect l="l" t="t" r="r" b="b"/>
                <a:pathLst>
                  <a:path w="2281" h="918" extrusionOk="0">
                    <a:moveTo>
                      <a:pt x="0" y="719"/>
                    </a:moveTo>
                    <a:lnTo>
                      <a:pt x="0" y="719"/>
                    </a:lnTo>
                    <a:lnTo>
                      <a:pt x="0" y="719"/>
                    </a:lnTo>
                    <a:close/>
                    <a:moveTo>
                      <a:pt x="2280" y="0"/>
                    </a:moveTo>
                    <a:lnTo>
                      <a:pt x="2280" y="0"/>
                    </a:lnTo>
                    <a:cubicBezTo>
                      <a:pt x="2156" y="100"/>
                      <a:pt x="2156" y="199"/>
                      <a:pt x="2057" y="298"/>
                    </a:cubicBezTo>
                    <a:cubicBezTo>
                      <a:pt x="1661" y="719"/>
                      <a:pt x="1239" y="917"/>
                      <a:pt x="719" y="917"/>
                    </a:cubicBezTo>
                    <a:cubicBezTo>
                      <a:pt x="521" y="917"/>
                      <a:pt x="198" y="818"/>
                      <a:pt x="0" y="719"/>
                    </a:cubicBezTo>
                    <a:cubicBezTo>
                      <a:pt x="198" y="818"/>
                      <a:pt x="521" y="917"/>
                      <a:pt x="719" y="917"/>
                    </a:cubicBezTo>
                    <a:cubicBezTo>
                      <a:pt x="1239" y="917"/>
                      <a:pt x="1661" y="719"/>
                      <a:pt x="2057" y="298"/>
                    </a:cubicBezTo>
                    <a:cubicBezTo>
                      <a:pt x="2156" y="199"/>
                      <a:pt x="2156" y="100"/>
                      <a:pt x="2280" y="0"/>
                    </a:cubicBezTo>
                    <a:close/>
                  </a:path>
                </a:pathLst>
              </a:custGeom>
              <a:solidFill>
                <a:srgbClr val="D7DC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1" name="Google Shape;3981;p44"/>
              <p:cNvSpPr/>
              <p:nvPr/>
            </p:nvSpPr>
            <p:spPr>
              <a:xfrm>
                <a:off x="1251027" y="4216038"/>
                <a:ext cx="112341" cy="102064"/>
              </a:xfrm>
              <a:custGeom>
                <a:avLst/>
                <a:gdLst/>
                <a:ahLst/>
                <a:cxnLst/>
                <a:rect l="l" t="t" r="r" b="b"/>
                <a:pathLst>
                  <a:path w="3520" h="3198" extrusionOk="0">
                    <a:moveTo>
                      <a:pt x="917" y="1"/>
                    </a:moveTo>
                    <a:cubicBezTo>
                      <a:pt x="818" y="100"/>
                      <a:pt x="719" y="199"/>
                      <a:pt x="719" y="199"/>
                    </a:cubicBezTo>
                    <a:cubicBezTo>
                      <a:pt x="0" y="917"/>
                      <a:pt x="99" y="2057"/>
                      <a:pt x="818" y="2677"/>
                    </a:cubicBezTo>
                    <a:cubicBezTo>
                      <a:pt x="917" y="2776"/>
                      <a:pt x="1041" y="2900"/>
                      <a:pt x="1239" y="2999"/>
                    </a:cubicBezTo>
                    <a:cubicBezTo>
                      <a:pt x="1437" y="3098"/>
                      <a:pt x="1760" y="3197"/>
                      <a:pt x="1958" y="3197"/>
                    </a:cubicBezTo>
                    <a:cubicBezTo>
                      <a:pt x="2478" y="3197"/>
                      <a:pt x="2900" y="2999"/>
                      <a:pt x="3296" y="2578"/>
                    </a:cubicBezTo>
                    <a:cubicBezTo>
                      <a:pt x="3395" y="2479"/>
                      <a:pt x="3395" y="2380"/>
                      <a:pt x="3519" y="2280"/>
                    </a:cubicBezTo>
                    <a:lnTo>
                      <a:pt x="3519" y="2280"/>
                    </a:lnTo>
                    <a:cubicBezTo>
                      <a:pt x="3197" y="2479"/>
                      <a:pt x="2776" y="2578"/>
                      <a:pt x="2478" y="2578"/>
                    </a:cubicBezTo>
                    <a:cubicBezTo>
                      <a:pt x="2057" y="2578"/>
                      <a:pt x="1661" y="2479"/>
                      <a:pt x="1338" y="2157"/>
                    </a:cubicBezTo>
                    <a:cubicBezTo>
                      <a:pt x="719" y="1661"/>
                      <a:pt x="521" y="719"/>
                      <a:pt x="917" y="1"/>
                    </a:cubicBezTo>
                    <a:close/>
                  </a:path>
                </a:pathLst>
              </a:custGeom>
              <a:solidFill>
                <a:srgbClr val="E932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2" name="Google Shape;3982;p44"/>
              <p:cNvSpPr/>
              <p:nvPr/>
            </p:nvSpPr>
            <p:spPr>
              <a:xfrm>
                <a:off x="1326954" y="4226506"/>
                <a:ext cx="26106" cy="20489"/>
              </a:xfrm>
              <a:custGeom>
                <a:avLst/>
                <a:gdLst/>
                <a:ahLst/>
                <a:cxnLst/>
                <a:rect l="l" t="t" r="r" b="b"/>
                <a:pathLst>
                  <a:path w="818" h="642" extrusionOk="0">
                    <a:moveTo>
                      <a:pt x="313" y="1"/>
                    </a:moveTo>
                    <a:cubicBezTo>
                      <a:pt x="223" y="1"/>
                      <a:pt x="149" y="32"/>
                      <a:pt x="99" y="94"/>
                    </a:cubicBezTo>
                    <a:cubicBezTo>
                      <a:pt x="0" y="292"/>
                      <a:pt x="99" y="490"/>
                      <a:pt x="198" y="589"/>
                    </a:cubicBezTo>
                    <a:cubicBezTo>
                      <a:pt x="258" y="627"/>
                      <a:pt x="319" y="641"/>
                      <a:pt x="379" y="641"/>
                    </a:cubicBezTo>
                    <a:cubicBezTo>
                      <a:pt x="519" y="641"/>
                      <a:pt x="649" y="560"/>
                      <a:pt x="719" y="490"/>
                    </a:cubicBezTo>
                    <a:cubicBezTo>
                      <a:pt x="818" y="292"/>
                      <a:pt x="719" y="193"/>
                      <a:pt x="620" y="94"/>
                    </a:cubicBezTo>
                    <a:cubicBezTo>
                      <a:pt x="508" y="32"/>
                      <a:pt x="403" y="1"/>
                      <a:pt x="31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3" name="Google Shape;3983;p44"/>
              <p:cNvSpPr/>
              <p:nvPr/>
            </p:nvSpPr>
            <p:spPr>
              <a:xfrm>
                <a:off x="1501723" y="4522522"/>
                <a:ext cx="121851" cy="111032"/>
              </a:xfrm>
              <a:custGeom>
                <a:avLst/>
                <a:gdLst/>
                <a:ahLst/>
                <a:cxnLst/>
                <a:rect l="l" t="t" r="r" b="b"/>
                <a:pathLst>
                  <a:path w="3818" h="3479" extrusionOk="0">
                    <a:moveTo>
                      <a:pt x="1962" y="0"/>
                    </a:moveTo>
                    <a:cubicBezTo>
                      <a:pt x="1461" y="0"/>
                      <a:pt x="964" y="208"/>
                      <a:pt x="620" y="607"/>
                    </a:cubicBezTo>
                    <a:cubicBezTo>
                      <a:pt x="1" y="1351"/>
                      <a:pt x="1" y="2367"/>
                      <a:pt x="719" y="2986"/>
                    </a:cubicBezTo>
                    <a:cubicBezTo>
                      <a:pt x="1054" y="3321"/>
                      <a:pt x="1480" y="3478"/>
                      <a:pt x="1902" y="3478"/>
                    </a:cubicBezTo>
                    <a:cubicBezTo>
                      <a:pt x="2387" y="3478"/>
                      <a:pt x="2867" y="3271"/>
                      <a:pt x="3198" y="2887"/>
                    </a:cubicBezTo>
                    <a:cubicBezTo>
                      <a:pt x="3817" y="2169"/>
                      <a:pt x="3817" y="1029"/>
                      <a:pt x="3098" y="409"/>
                    </a:cubicBezTo>
                    <a:cubicBezTo>
                      <a:pt x="2768" y="134"/>
                      <a:pt x="2364" y="0"/>
                      <a:pt x="19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4" name="Google Shape;3984;p44"/>
              <p:cNvSpPr/>
              <p:nvPr/>
            </p:nvSpPr>
            <p:spPr>
              <a:xfrm>
                <a:off x="1508075" y="4594874"/>
                <a:ext cx="102032" cy="39575"/>
              </a:xfrm>
              <a:custGeom>
                <a:avLst/>
                <a:gdLst/>
                <a:ahLst/>
                <a:cxnLst/>
                <a:rect l="l" t="t" r="r" b="b"/>
                <a:pathLst>
                  <a:path w="3197" h="1240" extrusionOk="0">
                    <a:moveTo>
                      <a:pt x="0" y="1"/>
                    </a:moveTo>
                    <a:cubicBezTo>
                      <a:pt x="99" y="323"/>
                      <a:pt x="297" y="521"/>
                      <a:pt x="520" y="719"/>
                    </a:cubicBezTo>
                    <a:cubicBezTo>
                      <a:pt x="917" y="1042"/>
                      <a:pt x="1338" y="1240"/>
                      <a:pt x="1760" y="1240"/>
                    </a:cubicBezTo>
                    <a:cubicBezTo>
                      <a:pt x="2156" y="1240"/>
                      <a:pt x="2676" y="1042"/>
                      <a:pt x="2999" y="620"/>
                    </a:cubicBezTo>
                    <a:cubicBezTo>
                      <a:pt x="3098" y="521"/>
                      <a:pt x="3197" y="422"/>
                      <a:pt x="3197" y="323"/>
                    </a:cubicBezTo>
                    <a:lnTo>
                      <a:pt x="3197" y="323"/>
                    </a:lnTo>
                    <a:cubicBezTo>
                      <a:pt x="3197" y="422"/>
                      <a:pt x="3098" y="521"/>
                      <a:pt x="2999" y="620"/>
                    </a:cubicBezTo>
                    <a:cubicBezTo>
                      <a:pt x="2676" y="1042"/>
                      <a:pt x="2156" y="1240"/>
                      <a:pt x="1760" y="1240"/>
                    </a:cubicBezTo>
                    <a:cubicBezTo>
                      <a:pt x="1338" y="1240"/>
                      <a:pt x="917" y="1042"/>
                      <a:pt x="520" y="719"/>
                    </a:cubicBezTo>
                    <a:cubicBezTo>
                      <a:pt x="297" y="521"/>
                      <a:pt x="99" y="323"/>
                      <a:pt x="0" y="1"/>
                    </a:cubicBezTo>
                    <a:close/>
                  </a:path>
                </a:pathLst>
              </a:custGeom>
              <a:solidFill>
                <a:srgbClr val="E8E9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5" name="Google Shape;3985;p44"/>
              <p:cNvSpPr/>
              <p:nvPr/>
            </p:nvSpPr>
            <p:spPr>
              <a:xfrm>
                <a:off x="1504883" y="4532416"/>
                <a:ext cx="105224" cy="102032"/>
              </a:xfrm>
              <a:custGeom>
                <a:avLst/>
                <a:gdLst/>
                <a:ahLst/>
                <a:cxnLst/>
                <a:rect l="l" t="t" r="r" b="b"/>
                <a:pathLst>
                  <a:path w="3297" h="3197" extrusionOk="0">
                    <a:moveTo>
                      <a:pt x="819" y="0"/>
                    </a:moveTo>
                    <a:lnTo>
                      <a:pt x="819" y="0"/>
                    </a:lnTo>
                    <a:cubicBezTo>
                      <a:pt x="720" y="99"/>
                      <a:pt x="620" y="198"/>
                      <a:pt x="521" y="297"/>
                    </a:cubicBezTo>
                    <a:cubicBezTo>
                      <a:pt x="100" y="719"/>
                      <a:pt x="1" y="1338"/>
                      <a:pt x="100" y="1958"/>
                    </a:cubicBezTo>
                    <a:cubicBezTo>
                      <a:pt x="199" y="2280"/>
                      <a:pt x="397" y="2478"/>
                      <a:pt x="620" y="2676"/>
                    </a:cubicBezTo>
                    <a:cubicBezTo>
                      <a:pt x="1017" y="2999"/>
                      <a:pt x="1438" y="3197"/>
                      <a:pt x="1860" y="3197"/>
                    </a:cubicBezTo>
                    <a:cubicBezTo>
                      <a:pt x="2256" y="3197"/>
                      <a:pt x="2776" y="2999"/>
                      <a:pt x="3099" y="2577"/>
                    </a:cubicBezTo>
                    <a:cubicBezTo>
                      <a:pt x="3198" y="2478"/>
                      <a:pt x="3297" y="2379"/>
                      <a:pt x="3297" y="2280"/>
                    </a:cubicBezTo>
                    <a:lnTo>
                      <a:pt x="3297" y="2280"/>
                    </a:lnTo>
                    <a:cubicBezTo>
                      <a:pt x="2999" y="2478"/>
                      <a:pt x="2677" y="2577"/>
                      <a:pt x="2256" y="2577"/>
                    </a:cubicBezTo>
                    <a:cubicBezTo>
                      <a:pt x="1860" y="2577"/>
                      <a:pt x="1438" y="2478"/>
                      <a:pt x="1141" y="2156"/>
                    </a:cubicBezTo>
                    <a:cubicBezTo>
                      <a:pt x="521" y="1660"/>
                      <a:pt x="397" y="719"/>
                      <a:pt x="819"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6" name="Google Shape;3986;p44"/>
              <p:cNvSpPr/>
              <p:nvPr/>
            </p:nvSpPr>
            <p:spPr>
              <a:xfrm>
                <a:off x="1576884" y="4543203"/>
                <a:ext cx="23745" cy="21160"/>
              </a:xfrm>
              <a:custGeom>
                <a:avLst/>
                <a:gdLst/>
                <a:ahLst/>
                <a:cxnLst/>
                <a:rect l="l" t="t" r="r" b="b"/>
                <a:pathLst>
                  <a:path w="744" h="663" extrusionOk="0">
                    <a:moveTo>
                      <a:pt x="355" y="0"/>
                    </a:moveTo>
                    <a:cubicBezTo>
                      <a:pt x="270" y="0"/>
                      <a:pt x="181" y="55"/>
                      <a:pt x="124" y="182"/>
                    </a:cubicBezTo>
                    <a:cubicBezTo>
                      <a:pt x="0" y="282"/>
                      <a:pt x="0" y="480"/>
                      <a:pt x="223" y="579"/>
                    </a:cubicBezTo>
                    <a:cubicBezTo>
                      <a:pt x="265" y="632"/>
                      <a:pt x="326" y="662"/>
                      <a:pt x="389" y="662"/>
                    </a:cubicBezTo>
                    <a:cubicBezTo>
                      <a:pt x="473" y="662"/>
                      <a:pt x="563" y="608"/>
                      <a:pt x="620" y="480"/>
                    </a:cubicBezTo>
                    <a:cubicBezTo>
                      <a:pt x="743" y="381"/>
                      <a:pt x="743" y="182"/>
                      <a:pt x="520" y="83"/>
                    </a:cubicBezTo>
                    <a:cubicBezTo>
                      <a:pt x="478" y="30"/>
                      <a:pt x="418" y="0"/>
                      <a:pt x="355"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7" name="Google Shape;3987;p44"/>
              <p:cNvSpPr/>
              <p:nvPr/>
            </p:nvSpPr>
            <p:spPr>
              <a:xfrm>
                <a:off x="1168749" y="4695887"/>
                <a:ext cx="125011" cy="111224"/>
              </a:xfrm>
              <a:custGeom>
                <a:avLst/>
                <a:gdLst/>
                <a:ahLst/>
                <a:cxnLst/>
                <a:rect l="l" t="t" r="r" b="b"/>
                <a:pathLst>
                  <a:path w="3917" h="3485" extrusionOk="0">
                    <a:moveTo>
                      <a:pt x="1920" y="1"/>
                    </a:moveTo>
                    <a:cubicBezTo>
                      <a:pt x="1475" y="1"/>
                      <a:pt x="1041" y="180"/>
                      <a:pt x="720" y="553"/>
                    </a:cubicBezTo>
                    <a:cubicBezTo>
                      <a:pt x="1" y="1272"/>
                      <a:pt x="100" y="2412"/>
                      <a:pt x="819" y="3031"/>
                    </a:cubicBezTo>
                    <a:cubicBezTo>
                      <a:pt x="1165" y="3329"/>
                      <a:pt x="1608" y="3484"/>
                      <a:pt x="2045" y="3484"/>
                    </a:cubicBezTo>
                    <a:cubicBezTo>
                      <a:pt x="2514" y="3484"/>
                      <a:pt x="2976" y="3305"/>
                      <a:pt x="3297" y="2932"/>
                    </a:cubicBezTo>
                    <a:cubicBezTo>
                      <a:pt x="3916" y="2213"/>
                      <a:pt x="3817" y="1073"/>
                      <a:pt x="3099" y="454"/>
                    </a:cubicBezTo>
                    <a:cubicBezTo>
                      <a:pt x="2753" y="156"/>
                      <a:pt x="2332" y="1"/>
                      <a:pt x="1920"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8" name="Google Shape;3988;p44"/>
              <p:cNvSpPr/>
              <p:nvPr/>
            </p:nvSpPr>
            <p:spPr>
              <a:xfrm>
                <a:off x="1244676" y="4717462"/>
                <a:ext cx="26138" cy="20330"/>
              </a:xfrm>
              <a:custGeom>
                <a:avLst/>
                <a:gdLst/>
                <a:ahLst/>
                <a:cxnLst/>
                <a:rect l="l" t="t" r="r" b="b"/>
                <a:pathLst>
                  <a:path w="819" h="637" extrusionOk="0">
                    <a:moveTo>
                      <a:pt x="314" y="1"/>
                    </a:moveTo>
                    <a:cubicBezTo>
                      <a:pt x="224" y="1"/>
                      <a:pt x="150" y="26"/>
                      <a:pt x="100" y="75"/>
                    </a:cubicBezTo>
                    <a:cubicBezTo>
                      <a:pt x="1" y="298"/>
                      <a:pt x="100" y="496"/>
                      <a:pt x="199" y="596"/>
                    </a:cubicBezTo>
                    <a:cubicBezTo>
                      <a:pt x="257" y="625"/>
                      <a:pt x="317" y="637"/>
                      <a:pt x="376" y="637"/>
                    </a:cubicBezTo>
                    <a:cubicBezTo>
                      <a:pt x="517" y="637"/>
                      <a:pt x="649" y="567"/>
                      <a:pt x="720" y="496"/>
                    </a:cubicBezTo>
                    <a:cubicBezTo>
                      <a:pt x="819" y="298"/>
                      <a:pt x="720" y="75"/>
                      <a:pt x="620" y="75"/>
                    </a:cubicBezTo>
                    <a:cubicBezTo>
                      <a:pt x="509" y="26"/>
                      <a:pt x="404" y="1"/>
                      <a:pt x="31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89" name="Google Shape;3989;p44"/>
              <p:cNvSpPr/>
              <p:nvPr/>
            </p:nvSpPr>
            <p:spPr>
              <a:xfrm>
                <a:off x="1616428" y="4114610"/>
                <a:ext cx="122617" cy="111288"/>
              </a:xfrm>
              <a:custGeom>
                <a:avLst/>
                <a:gdLst/>
                <a:ahLst/>
                <a:cxnLst/>
                <a:rect l="l" t="t" r="r" b="b"/>
                <a:pathLst>
                  <a:path w="3842" h="3487" extrusionOk="0">
                    <a:moveTo>
                      <a:pt x="1924" y="0"/>
                    </a:moveTo>
                    <a:cubicBezTo>
                      <a:pt x="1437" y="0"/>
                      <a:pt x="953" y="215"/>
                      <a:pt x="620" y="601"/>
                    </a:cubicBezTo>
                    <a:cubicBezTo>
                      <a:pt x="0" y="1320"/>
                      <a:pt x="0" y="2460"/>
                      <a:pt x="744" y="3079"/>
                    </a:cubicBezTo>
                    <a:cubicBezTo>
                      <a:pt x="1061" y="3353"/>
                      <a:pt x="1459" y="3486"/>
                      <a:pt x="1860" y="3486"/>
                    </a:cubicBezTo>
                    <a:cubicBezTo>
                      <a:pt x="2367" y="3486"/>
                      <a:pt x="2875" y="3272"/>
                      <a:pt x="3222" y="2856"/>
                    </a:cubicBezTo>
                    <a:cubicBezTo>
                      <a:pt x="3841" y="2138"/>
                      <a:pt x="3841" y="1122"/>
                      <a:pt x="3098" y="502"/>
                    </a:cubicBezTo>
                    <a:cubicBezTo>
                      <a:pt x="2766" y="159"/>
                      <a:pt x="2344" y="0"/>
                      <a:pt x="1924" y="0"/>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0" name="Google Shape;3990;p44"/>
              <p:cNvSpPr/>
              <p:nvPr/>
            </p:nvSpPr>
            <p:spPr>
              <a:xfrm>
                <a:off x="1640141" y="4130632"/>
                <a:ext cx="32" cy="32"/>
              </a:xfrm>
              <a:custGeom>
                <a:avLst/>
                <a:gdLst/>
                <a:ahLst/>
                <a:cxnLst/>
                <a:rect l="l" t="t" r="r" b="b"/>
                <a:pathLst>
                  <a:path w="1" h="1" extrusionOk="0">
                    <a:moveTo>
                      <a:pt x="1" y="0"/>
                    </a:moveTo>
                    <a:close/>
                    <a:moveTo>
                      <a:pt x="1" y="0"/>
                    </a:moveTo>
                    <a:close/>
                  </a:path>
                </a:pathLst>
              </a:custGeom>
              <a:solidFill>
                <a:srgbClr val="D7DC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1" name="Google Shape;3991;p44"/>
              <p:cNvSpPr/>
              <p:nvPr/>
            </p:nvSpPr>
            <p:spPr>
              <a:xfrm>
                <a:off x="1616428" y="4126674"/>
                <a:ext cx="43532" cy="95713"/>
              </a:xfrm>
              <a:custGeom>
                <a:avLst/>
                <a:gdLst/>
                <a:ahLst/>
                <a:cxnLst/>
                <a:rect l="l" t="t" r="r" b="b"/>
                <a:pathLst>
                  <a:path w="1364" h="2999" extrusionOk="0">
                    <a:moveTo>
                      <a:pt x="843" y="0"/>
                    </a:moveTo>
                    <a:lnTo>
                      <a:pt x="744" y="124"/>
                    </a:lnTo>
                    <a:lnTo>
                      <a:pt x="620" y="223"/>
                    </a:lnTo>
                    <a:cubicBezTo>
                      <a:pt x="0" y="942"/>
                      <a:pt x="0" y="2082"/>
                      <a:pt x="744" y="2701"/>
                    </a:cubicBezTo>
                    <a:cubicBezTo>
                      <a:pt x="942" y="2801"/>
                      <a:pt x="1140" y="2900"/>
                      <a:pt x="1363" y="2999"/>
                    </a:cubicBezTo>
                    <a:lnTo>
                      <a:pt x="1363" y="2181"/>
                    </a:lnTo>
                    <a:lnTo>
                      <a:pt x="1239" y="2181"/>
                    </a:lnTo>
                    <a:cubicBezTo>
                      <a:pt x="620" y="1562"/>
                      <a:pt x="520" y="620"/>
                      <a:pt x="843" y="0"/>
                    </a:cubicBezTo>
                    <a:close/>
                  </a:path>
                </a:pathLst>
              </a:custGeom>
              <a:solidFill>
                <a:srgbClr val="21897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2" name="Google Shape;3992;p44"/>
              <p:cNvSpPr/>
              <p:nvPr/>
            </p:nvSpPr>
            <p:spPr>
              <a:xfrm>
                <a:off x="1251027" y="3296425"/>
                <a:ext cx="230969" cy="213001"/>
              </a:xfrm>
              <a:custGeom>
                <a:avLst/>
                <a:gdLst/>
                <a:ahLst/>
                <a:cxnLst/>
                <a:rect l="l" t="t" r="r" b="b"/>
                <a:pathLst>
                  <a:path w="7237" h="6674" extrusionOk="0">
                    <a:moveTo>
                      <a:pt x="3569" y="0"/>
                    </a:moveTo>
                    <a:cubicBezTo>
                      <a:pt x="3401" y="0"/>
                      <a:pt x="3247" y="106"/>
                      <a:pt x="3197" y="316"/>
                    </a:cubicBezTo>
                    <a:lnTo>
                      <a:pt x="2478" y="1654"/>
                    </a:lnTo>
                    <a:cubicBezTo>
                      <a:pt x="2379" y="1853"/>
                      <a:pt x="2280" y="1977"/>
                      <a:pt x="2057" y="1977"/>
                    </a:cubicBezTo>
                    <a:lnTo>
                      <a:pt x="521" y="2175"/>
                    </a:lnTo>
                    <a:cubicBezTo>
                      <a:pt x="99" y="2274"/>
                      <a:pt x="0" y="2794"/>
                      <a:pt x="298" y="2993"/>
                    </a:cubicBezTo>
                    <a:lnTo>
                      <a:pt x="1338" y="4132"/>
                    </a:lnTo>
                    <a:cubicBezTo>
                      <a:pt x="1537" y="4232"/>
                      <a:pt x="1537" y="4455"/>
                      <a:pt x="1537" y="4554"/>
                    </a:cubicBezTo>
                    <a:lnTo>
                      <a:pt x="1239" y="6090"/>
                    </a:lnTo>
                    <a:cubicBezTo>
                      <a:pt x="1239" y="6420"/>
                      <a:pt x="1497" y="6673"/>
                      <a:pt x="1752" y="6673"/>
                    </a:cubicBezTo>
                    <a:cubicBezTo>
                      <a:pt x="1822" y="6673"/>
                      <a:pt x="1893" y="6654"/>
                      <a:pt x="1958" y="6611"/>
                    </a:cubicBezTo>
                    <a:lnTo>
                      <a:pt x="3395" y="5892"/>
                    </a:lnTo>
                    <a:cubicBezTo>
                      <a:pt x="3457" y="5842"/>
                      <a:pt x="3538" y="5818"/>
                      <a:pt x="3615" y="5818"/>
                    </a:cubicBezTo>
                    <a:cubicBezTo>
                      <a:pt x="3693" y="5818"/>
                      <a:pt x="3767" y="5842"/>
                      <a:pt x="3816" y="5892"/>
                    </a:cubicBezTo>
                    <a:lnTo>
                      <a:pt x="5254" y="6611"/>
                    </a:lnTo>
                    <a:cubicBezTo>
                      <a:pt x="5324" y="6654"/>
                      <a:pt x="5399" y="6673"/>
                      <a:pt x="5472" y="6673"/>
                    </a:cubicBezTo>
                    <a:cubicBezTo>
                      <a:pt x="5734" y="6673"/>
                      <a:pt x="5970" y="6420"/>
                      <a:pt x="5873" y="6090"/>
                    </a:cubicBezTo>
                    <a:lnTo>
                      <a:pt x="5675" y="4554"/>
                    </a:lnTo>
                    <a:cubicBezTo>
                      <a:pt x="5675" y="4455"/>
                      <a:pt x="5675" y="4232"/>
                      <a:pt x="5774" y="4132"/>
                    </a:cubicBezTo>
                    <a:lnTo>
                      <a:pt x="6914" y="2993"/>
                    </a:lnTo>
                    <a:cubicBezTo>
                      <a:pt x="7236" y="2794"/>
                      <a:pt x="7013" y="2274"/>
                      <a:pt x="6617" y="2175"/>
                    </a:cubicBezTo>
                    <a:lnTo>
                      <a:pt x="5056" y="1977"/>
                    </a:lnTo>
                    <a:cubicBezTo>
                      <a:pt x="4956" y="1977"/>
                      <a:pt x="4758" y="1853"/>
                      <a:pt x="4758" y="1654"/>
                    </a:cubicBezTo>
                    <a:lnTo>
                      <a:pt x="4015" y="316"/>
                    </a:lnTo>
                    <a:cubicBezTo>
                      <a:pt x="3916" y="106"/>
                      <a:pt x="3736" y="0"/>
                      <a:pt x="356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3" name="Google Shape;3993;p44"/>
              <p:cNvSpPr/>
              <p:nvPr/>
            </p:nvSpPr>
            <p:spPr>
              <a:xfrm>
                <a:off x="1254187" y="3359490"/>
                <a:ext cx="184309" cy="151086"/>
              </a:xfrm>
              <a:custGeom>
                <a:avLst/>
                <a:gdLst/>
                <a:ahLst/>
                <a:cxnLst/>
                <a:rect l="l" t="t" r="r" b="b"/>
                <a:pathLst>
                  <a:path w="5775" h="4734" extrusionOk="0">
                    <a:moveTo>
                      <a:pt x="1958" y="1"/>
                    </a:moveTo>
                    <a:lnTo>
                      <a:pt x="422" y="199"/>
                    </a:lnTo>
                    <a:cubicBezTo>
                      <a:pt x="199" y="298"/>
                      <a:pt x="0" y="496"/>
                      <a:pt x="0" y="719"/>
                    </a:cubicBezTo>
                    <a:cubicBezTo>
                      <a:pt x="0" y="818"/>
                      <a:pt x="99" y="917"/>
                      <a:pt x="199" y="1017"/>
                    </a:cubicBezTo>
                    <a:lnTo>
                      <a:pt x="1239" y="2156"/>
                    </a:lnTo>
                    <a:cubicBezTo>
                      <a:pt x="1338" y="2256"/>
                      <a:pt x="1438" y="2355"/>
                      <a:pt x="1438" y="2479"/>
                    </a:cubicBezTo>
                    <a:lnTo>
                      <a:pt x="1438" y="2578"/>
                    </a:lnTo>
                    <a:lnTo>
                      <a:pt x="1140" y="4114"/>
                    </a:lnTo>
                    <a:lnTo>
                      <a:pt x="1140" y="4213"/>
                    </a:lnTo>
                    <a:cubicBezTo>
                      <a:pt x="1140" y="4535"/>
                      <a:pt x="1338" y="4734"/>
                      <a:pt x="1661" y="4734"/>
                    </a:cubicBezTo>
                    <a:cubicBezTo>
                      <a:pt x="1760" y="4734"/>
                      <a:pt x="1760" y="4734"/>
                      <a:pt x="1859" y="4635"/>
                    </a:cubicBezTo>
                    <a:lnTo>
                      <a:pt x="3296" y="3916"/>
                    </a:lnTo>
                    <a:cubicBezTo>
                      <a:pt x="3296" y="3916"/>
                      <a:pt x="3420" y="3817"/>
                      <a:pt x="3519" y="3817"/>
                    </a:cubicBezTo>
                    <a:cubicBezTo>
                      <a:pt x="3618" y="3817"/>
                      <a:pt x="3618" y="3916"/>
                      <a:pt x="3717" y="3916"/>
                    </a:cubicBezTo>
                    <a:lnTo>
                      <a:pt x="5155" y="4635"/>
                    </a:lnTo>
                    <a:cubicBezTo>
                      <a:pt x="5155" y="4734"/>
                      <a:pt x="5279" y="4734"/>
                      <a:pt x="5378" y="4734"/>
                    </a:cubicBezTo>
                    <a:cubicBezTo>
                      <a:pt x="5576" y="4734"/>
                      <a:pt x="5774" y="4535"/>
                      <a:pt x="5774" y="4213"/>
                    </a:cubicBezTo>
                    <a:lnTo>
                      <a:pt x="5774" y="4114"/>
                    </a:lnTo>
                    <a:cubicBezTo>
                      <a:pt x="5774" y="4114"/>
                      <a:pt x="4139" y="3396"/>
                      <a:pt x="3098" y="2057"/>
                    </a:cubicBezTo>
                    <a:cubicBezTo>
                      <a:pt x="2379" y="1240"/>
                      <a:pt x="1958" y="1"/>
                      <a:pt x="1958" y="1"/>
                    </a:cubicBezTo>
                    <a:close/>
                  </a:path>
                </a:pathLst>
              </a:custGeom>
              <a:solidFill>
                <a:srgbClr val="E9B2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3994" name="Google Shape;3994;p44"/>
          <p:cNvSpPr/>
          <p:nvPr/>
        </p:nvSpPr>
        <p:spPr>
          <a:xfrm>
            <a:off x="2445448" y="3095925"/>
            <a:ext cx="49999" cy="44555"/>
          </a:xfrm>
          <a:custGeom>
            <a:avLst/>
            <a:gdLst/>
            <a:ahLst/>
            <a:cxnLst/>
            <a:rect l="l" t="t" r="r" b="b"/>
            <a:pathLst>
              <a:path w="744" h="663" extrusionOk="0">
                <a:moveTo>
                  <a:pt x="355" y="0"/>
                </a:moveTo>
                <a:cubicBezTo>
                  <a:pt x="270" y="0"/>
                  <a:pt x="181" y="55"/>
                  <a:pt x="124" y="182"/>
                </a:cubicBezTo>
                <a:cubicBezTo>
                  <a:pt x="0" y="282"/>
                  <a:pt x="0" y="480"/>
                  <a:pt x="223" y="579"/>
                </a:cubicBezTo>
                <a:cubicBezTo>
                  <a:pt x="265" y="632"/>
                  <a:pt x="326" y="662"/>
                  <a:pt x="389" y="662"/>
                </a:cubicBezTo>
                <a:cubicBezTo>
                  <a:pt x="473" y="662"/>
                  <a:pt x="563" y="608"/>
                  <a:pt x="620" y="480"/>
                </a:cubicBezTo>
                <a:cubicBezTo>
                  <a:pt x="743" y="381"/>
                  <a:pt x="743" y="182"/>
                  <a:pt x="520" y="83"/>
                </a:cubicBezTo>
                <a:cubicBezTo>
                  <a:pt x="478" y="30"/>
                  <a:pt x="418" y="0"/>
                  <a:pt x="355"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4" name="TextBox 243"/>
          <p:cNvSpPr txBox="1">
            <a:spLocks noChangeArrowheads="1"/>
          </p:cNvSpPr>
          <p:nvPr/>
        </p:nvSpPr>
        <p:spPr bwMode="auto">
          <a:xfrm>
            <a:off x="3790452" y="1988350"/>
            <a:ext cx="4645025" cy="110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eaLnBrk="0" fontAlgn="base" hangingPunct="0">
              <a:lnSpc>
                <a:spcPct val="100000"/>
              </a:lnSpc>
              <a:spcBef>
                <a:spcPct val="0"/>
              </a:spcBef>
              <a:spcAft>
                <a:spcPct val="0"/>
              </a:spcAft>
              <a:buFontTx/>
              <a:buNone/>
            </a:pPr>
            <a:r>
              <a:rPr lang="en-US" altLang="en-US" sz="6600" dirty="0" err="1">
                <a:solidFill>
                  <a:srgbClr val="FF0000"/>
                </a:solidFill>
                <a:latin typeface="Arial-Rounded" pitchFamily="34" charset="0"/>
                <a:cs typeface="Arial-Rounded" pitchFamily="34" charset="0"/>
              </a:rPr>
              <a:t>Khởi</a:t>
            </a:r>
            <a:r>
              <a:rPr lang="en-US" altLang="en-US" sz="6600" dirty="0">
                <a:solidFill>
                  <a:srgbClr val="FF0000"/>
                </a:solidFill>
                <a:latin typeface="Arial-Rounded" pitchFamily="34" charset="0"/>
                <a:cs typeface="Arial-Rounded" pitchFamily="34" charset="0"/>
              </a:rPr>
              <a:t> </a:t>
            </a:r>
            <a:r>
              <a:rPr lang="vi-VN" altLang="en-US" sz="6600" dirty="0">
                <a:solidFill>
                  <a:srgbClr val="FF0000"/>
                </a:solidFill>
                <a:latin typeface="Arial-Rounded" pitchFamily="34" charset="0"/>
                <a:cs typeface="Arial-Rounded" pitchFamily="34" charset="0"/>
              </a:rPr>
              <a:t>động</a:t>
            </a:r>
            <a:endParaRPr lang="en-US" altLang="en-US" sz="6600" dirty="0">
              <a:solidFill>
                <a:srgbClr val="FF0000"/>
              </a:solidFill>
              <a:latin typeface="Arial-Rounded" pitchFamily="34" charset="0"/>
              <a:cs typeface="Arial-Rounded" pitchFamily="34" charset="0"/>
            </a:endParaRPr>
          </a:p>
        </p:txBody>
      </p:sp>
      <p:sp>
        <p:nvSpPr>
          <p:cNvPr id="241"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42" name="Picture 2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31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62"/>
                                        </p:tgtEl>
                                        <p:attrNameLst>
                                          <p:attrName>style.visibility</p:attrName>
                                        </p:attrNameLst>
                                      </p:cBhvr>
                                      <p:to>
                                        <p:strVal val="visible"/>
                                      </p:to>
                                    </p:set>
                                    <p:animEffect transition="in" filter="fade">
                                      <p:cBhvr>
                                        <p:cTn id="7" dur="500"/>
                                        <p:tgtEl>
                                          <p:spTgt spid="3762"/>
                                        </p:tgtEl>
                                      </p:cBhvr>
                                    </p:animEffect>
                                    <p:anim calcmode="lin" valueType="num">
                                      <p:cBhvr>
                                        <p:cTn id="8" dur="500" fill="hold"/>
                                        <p:tgtEl>
                                          <p:spTgt spid="3762"/>
                                        </p:tgtEl>
                                        <p:attrNameLst>
                                          <p:attrName>ppt_x</p:attrName>
                                        </p:attrNameLst>
                                      </p:cBhvr>
                                      <p:tavLst>
                                        <p:tav tm="0">
                                          <p:val>
                                            <p:strVal val="#ppt_x"/>
                                          </p:val>
                                        </p:tav>
                                        <p:tav tm="100000">
                                          <p:val>
                                            <p:strVal val="#ppt_x"/>
                                          </p:val>
                                        </p:tav>
                                      </p:tavLst>
                                    </p:anim>
                                    <p:anim calcmode="lin" valueType="num">
                                      <p:cBhvr>
                                        <p:cTn id="9" dur="500" fill="hold"/>
                                        <p:tgtEl>
                                          <p:spTgt spid="376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244"/>
                                        </p:tgtEl>
                                        <p:attrNameLst>
                                          <p:attrName>style.visibility</p:attrName>
                                        </p:attrNameLst>
                                      </p:cBhvr>
                                      <p:to>
                                        <p:strVal val="visible"/>
                                      </p:to>
                                    </p:set>
                                    <p:anim calcmode="lin" valueType="num">
                                      <p:cBhvr>
                                        <p:cTn id="13" dur="500" fill="hold"/>
                                        <p:tgtEl>
                                          <p:spTgt spid="244"/>
                                        </p:tgtEl>
                                        <p:attrNameLst>
                                          <p:attrName>ppt_w</p:attrName>
                                        </p:attrNameLst>
                                      </p:cBhvr>
                                      <p:tavLst>
                                        <p:tav tm="0">
                                          <p:val>
                                            <p:fltVal val="0"/>
                                          </p:val>
                                        </p:tav>
                                        <p:tav tm="100000">
                                          <p:val>
                                            <p:strVal val="#ppt_w"/>
                                          </p:val>
                                        </p:tav>
                                      </p:tavLst>
                                    </p:anim>
                                    <p:anim calcmode="lin" valueType="num">
                                      <p:cBhvr>
                                        <p:cTn id="14" dur="500" fill="hold"/>
                                        <p:tgtEl>
                                          <p:spTgt spid="244"/>
                                        </p:tgtEl>
                                        <p:attrNameLst>
                                          <p:attrName>ppt_h</p:attrName>
                                        </p:attrNameLst>
                                      </p:cBhvr>
                                      <p:tavLst>
                                        <p:tav tm="0">
                                          <p:val>
                                            <p:fltVal val="0"/>
                                          </p:val>
                                        </p:tav>
                                        <p:tav tm="100000">
                                          <p:val>
                                            <p:strVal val="#ppt_h"/>
                                          </p:val>
                                        </p:tav>
                                      </p:tavLst>
                                    </p:anim>
                                    <p:anim calcmode="lin" valueType="num">
                                      <p:cBhvr>
                                        <p:cTn id="15" dur="500" fill="hold"/>
                                        <p:tgtEl>
                                          <p:spTgt spid="244"/>
                                        </p:tgtEl>
                                        <p:attrNameLst>
                                          <p:attrName>style.rotation</p:attrName>
                                        </p:attrNameLst>
                                      </p:cBhvr>
                                      <p:tavLst>
                                        <p:tav tm="0">
                                          <p:val>
                                            <p:fltVal val="90"/>
                                          </p:val>
                                        </p:tav>
                                        <p:tav tm="100000">
                                          <p:val>
                                            <p:fltVal val="0"/>
                                          </p:val>
                                        </p:tav>
                                      </p:tavLst>
                                    </p:anim>
                                    <p:animEffect transition="in" filter="fade">
                                      <p:cBhvr>
                                        <p:cTn id="16" dur="50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50"/>
        <p:cNvGrpSpPr/>
        <p:nvPr/>
      </p:nvGrpSpPr>
      <p:grpSpPr>
        <a:xfrm>
          <a:off x="0" y="0"/>
          <a:ext cx="0" cy="0"/>
          <a:chOff x="0" y="0"/>
          <a:chExt cx="0" cy="0"/>
        </a:xfrm>
      </p:grpSpPr>
      <p:sp>
        <p:nvSpPr>
          <p:cNvPr id="11453" name="Google Shape;11453;p67"/>
          <p:cNvSpPr/>
          <p:nvPr/>
        </p:nvSpPr>
        <p:spPr>
          <a:xfrm flipH="1">
            <a:off x="7490485" y="21423"/>
            <a:ext cx="46691" cy="46660"/>
          </a:xfrm>
          <a:custGeom>
            <a:avLst/>
            <a:gdLst/>
            <a:ahLst/>
            <a:cxnLst/>
            <a:rect l="l" t="t" r="r" b="b"/>
            <a:pathLst>
              <a:path w="1508" h="1507" extrusionOk="0">
                <a:moveTo>
                  <a:pt x="754" y="0"/>
                </a:moveTo>
                <a:cubicBezTo>
                  <a:pt x="366" y="0"/>
                  <a:pt x="1" y="274"/>
                  <a:pt x="1" y="753"/>
                </a:cubicBezTo>
                <a:cubicBezTo>
                  <a:pt x="1" y="1141"/>
                  <a:pt x="366" y="1507"/>
                  <a:pt x="754" y="1507"/>
                </a:cubicBezTo>
                <a:cubicBezTo>
                  <a:pt x="1234" y="1507"/>
                  <a:pt x="1507" y="1141"/>
                  <a:pt x="1507" y="753"/>
                </a:cubicBezTo>
                <a:cubicBezTo>
                  <a:pt x="1507" y="274"/>
                  <a:pt x="1234" y="0"/>
                  <a:pt x="754" y="0"/>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1454" name="Google Shape;11454;p67"/>
          <p:cNvGrpSpPr/>
          <p:nvPr/>
        </p:nvGrpSpPr>
        <p:grpSpPr>
          <a:xfrm>
            <a:off x="5486289" y="839793"/>
            <a:ext cx="3592331" cy="4072900"/>
            <a:chOff x="5486286" y="839792"/>
            <a:chExt cx="3592331" cy="4072900"/>
          </a:xfrm>
        </p:grpSpPr>
        <p:sp>
          <p:nvSpPr>
            <p:cNvPr id="11455" name="Google Shape;11455;p67"/>
            <p:cNvSpPr/>
            <p:nvPr/>
          </p:nvSpPr>
          <p:spPr>
            <a:xfrm flipH="1">
              <a:off x="6313852" y="4532442"/>
              <a:ext cx="2764765" cy="380250"/>
            </a:xfrm>
            <a:custGeom>
              <a:avLst/>
              <a:gdLst/>
              <a:ahLst/>
              <a:cxnLst/>
              <a:rect l="l" t="t" r="r" b="b"/>
              <a:pathLst>
                <a:path w="89294" h="12281" extrusionOk="0">
                  <a:moveTo>
                    <a:pt x="48208" y="1"/>
                  </a:moveTo>
                  <a:cubicBezTo>
                    <a:pt x="25497" y="1"/>
                    <a:pt x="1" y="3721"/>
                    <a:pt x="1" y="7419"/>
                  </a:cubicBezTo>
                  <a:cubicBezTo>
                    <a:pt x="1" y="11025"/>
                    <a:pt x="25497" y="12281"/>
                    <a:pt x="48208" y="12281"/>
                  </a:cubicBezTo>
                  <a:cubicBezTo>
                    <a:pt x="70851" y="12281"/>
                    <a:pt x="89293" y="11025"/>
                    <a:pt x="89293" y="7419"/>
                  </a:cubicBezTo>
                  <a:cubicBezTo>
                    <a:pt x="89293" y="3721"/>
                    <a:pt x="70851" y="1"/>
                    <a:pt x="4820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6" name="Google Shape;11456;p67"/>
            <p:cNvSpPr/>
            <p:nvPr/>
          </p:nvSpPr>
          <p:spPr>
            <a:xfrm flipH="1">
              <a:off x="7467948" y="1223913"/>
              <a:ext cx="429729" cy="349505"/>
            </a:xfrm>
            <a:custGeom>
              <a:avLst/>
              <a:gdLst/>
              <a:ahLst/>
              <a:cxnLst/>
              <a:rect l="l" t="t" r="r" b="b"/>
              <a:pathLst>
                <a:path w="13879" h="11288" extrusionOk="0">
                  <a:moveTo>
                    <a:pt x="7406" y="0"/>
                  </a:moveTo>
                  <a:cubicBezTo>
                    <a:pt x="6547" y="0"/>
                    <a:pt x="5625" y="262"/>
                    <a:pt x="4657" y="902"/>
                  </a:cubicBezTo>
                  <a:cubicBezTo>
                    <a:pt x="4657" y="902"/>
                    <a:pt x="1" y="4052"/>
                    <a:pt x="6849" y="11287"/>
                  </a:cubicBezTo>
                  <a:lnTo>
                    <a:pt x="13879" y="5284"/>
                  </a:lnTo>
                  <a:cubicBezTo>
                    <a:pt x="13879" y="5284"/>
                    <a:pt x="11267" y="0"/>
                    <a:pt x="7406"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7" name="Google Shape;11457;p67"/>
            <p:cNvSpPr/>
            <p:nvPr/>
          </p:nvSpPr>
          <p:spPr>
            <a:xfrm flipH="1">
              <a:off x="7515290" y="1294786"/>
              <a:ext cx="250208" cy="234107"/>
            </a:xfrm>
            <a:custGeom>
              <a:avLst/>
              <a:gdLst/>
              <a:ahLst/>
              <a:cxnLst/>
              <a:rect l="l" t="t" r="r" b="b"/>
              <a:pathLst>
                <a:path w="8081" h="7561" extrusionOk="0">
                  <a:moveTo>
                    <a:pt x="3442" y="0"/>
                  </a:moveTo>
                  <a:cubicBezTo>
                    <a:pt x="3039" y="0"/>
                    <a:pt x="2620" y="98"/>
                    <a:pt x="2191" y="325"/>
                  </a:cubicBezTo>
                  <a:cubicBezTo>
                    <a:pt x="2191" y="325"/>
                    <a:pt x="0" y="2037"/>
                    <a:pt x="2191" y="5187"/>
                  </a:cubicBezTo>
                  <a:cubicBezTo>
                    <a:pt x="2191" y="5187"/>
                    <a:pt x="3424" y="6990"/>
                    <a:pt x="4200" y="7560"/>
                  </a:cubicBezTo>
                  <a:lnTo>
                    <a:pt x="8080" y="4228"/>
                  </a:lnTo>
                  <a:cubicBezTo>
                    <a:pt x="8080" y="4228"/>
                    <a:pt x="6087" y="0"/>
                    <a:pt x="3442"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8" name="Google Shape;11458;p67"/>
            <p:cNvSpPr/>
            <p:nvPr/>
          </p:nvSpPr>
          <p:spPr>
            <a:xfrm flipH="1">
              <a:off x="6437547" y="1224935"/>
              <a:ext cx="441711" cy="348483"/>
            </a:xfrm>
            <a:custGeom>
              <a:avLst/>
              <a:gdLst/>
              <a:ahLst/>
              <a:cxnLst/>
              <a:rect l="l" t="t" r="r" b="b"/>
              <a:pathLst>
                <a:path w="14266" h="11255" extrusionOk="0">
                  <a:moveTo>
                    <a:pt x="6981" y="0"/>
                  </a:moveTo>
                  <a:cubicBezTo>
                    <a:pt x="2921" y="0"/>
                    <a:pt x="0" y="5639"/>
                    <a:pt x="0" y="5639"/>
                  </a:cubicBezTo>
                  <a:lnTo>
                    <a:pt x="7533" y="11254"/>
                  </a:lnTo>
                  <a:cubicBezTo>
                    <a:pt x="14266" y="4019"/>
                    <a:pt x="9701" y="869"/>
                    <a:pt x="9701" y="869"/>
                  </a:cubicBezTo>
                  <a:cubicBezTo>
                    <a:pt x="8754" y="254"/>
                    <a:pt x="7842" y="0"/>
                    <a:pt x="6981"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59" name="Google Shape;11459;p67"/>
            <p:cNvSpPr/>
            <p:nvPr/>
          </p:nvSpPr>
          <p:spPr>
            <a:xfrm flipH="1">
              <a:off x="6569695" y="1294786"/>
              <a:ext cx="250208" cy="234107"/>
            </a:xfrm>
            <a:custGeom>
              <a:avLst/>
              <a:gdLst/>
              <a:ahLst/>
              <a:cxnLst/>
              <a:rect l="l" t="t" r="r" b="b"/>
              <a:pathLst>
                <a:path w="8081" h="7561" extrusionOk="0">
                  <a:moveTo>
                    <a:pt x="4699" y="0"/>
                  </a:moveTo>
                  <a:cubicBezTo>
                    <a:pt x="1994" y="0"/>
                    <a:pt x="1" y="4228"/>
                    <a:pt x="1" y="4228"/>
                  </a:cubicBezTo>
                  <a:lnTo>
                    <a:pt x="3904" y="7560"/>
                  </a:lnTo>
                  <a:cubicBezTo>
                    <a:pt x="4657" y="6990"/>
                    <a:pt x="5981" y="5187"/>
                    <a:pt x="5981" y="5187"/>
                  </a:cubicBezTo>
                  <a:cubicBezTo>
                    <a:pt x="8081" y="2037"/>
                    <a:pt x="5981" y="325"/>
                    <a:pt x="5981" y="325"/>
                  </a:cubicBezTo>
                  <a:cubicBezTo>
                    <a:pt x="5540" y="98"/>
                    <a:pt x="5111" y="0"/>
                    <a:pt x="4699"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0" name="Google Shape;11460;p67"/>
            <p:cNvSpPr/>
            <p:nvPr/>
          </p:nvSpPr>
          <p:spPr>
            <a:xfrm flipH="1">
              <a:off x="5547747" y="2395224"/>
              <a:ext cx="1266490" cy="961850"/>
            </a:xfrm>
            <a:custGeom>
              <a:avLst/>
              <a:gdLst/>
              <a:ahLst/>
              <a:cxnLst/>
              <a:rect l="l" t="t" r="r" b="b"/>
              <a:pathLst>
                <a:path w="40904" h="31065" extrusionOk="0">
                  <a:moveTo>
                    <a:pt x="34793" y="1"/>
                  </a:moveTo>
                  <a:cubicBezTo>
                    <a:pt x="33488" y="1"/>
                    <a:pt x="32202" y="475"/>
                    <a:pt x="31202" y="1418"/>
                  </a:cubicBezTo>
                  <a:cubicBezTo>
                    <a:pt x="28052" y="4157"/>
                    <a:pt x="21867" y="8449"/>
                    <a:pt x="12166" y="9681"/>
                  </a:cubicBezTo>
                  <a:cubicBezTo>
                    <a:pt x="10089" y="9978"/>
                    <a:pt x="8172" y="10822"/>
                    <a:pt x="6574" y="12146"/>
                  </a:cubicBezTo>
                  <a:cubicBezTo>
                    <a:pt x="3607" y="14634"/>
                    <a:pt x="0" y="19108"/>
                    <a:pt x="2283" y="24609"/>
                  </a:cubicBezTo>
                  <a:cubicBezTo>
                    <a:pt x="3971" y="28619"/>
                    <a:pt x="7869" y="31064"/>
                    <a:pt x="12051" y="31064"/>
                  </a:cubicBezTo>
                  <a:cubicBezTo>
                    <a:pt x="12845" y="31064"/>
                    <a:pt x="13648" y="30976"/>
                    <a:pt x="14449" y="30794"/>
                  </a:cubicBezTo>
                  <a:cubicBezTo>
                    <a:pt x="21684" y="29265"/>
                    <a:pt x="33188" y="24129"/>
                    <a:pt x="39853" y="7399"/>
                  </a:cubicBezTo>
                  <a:cubicBezTo>
                    <a:pt x="40903" y="4728"/>
                    <a:pt x="39671" y="1784"/>
                    <a:pt x="37183" y="551"/>
                  </a:cubicBezTo>
                  <a:cubicBezTo>
                    <a:pt x="36422" y="184"/>
                    <a:pt x="35604" y="1"/>
                    <a:pt x="34793"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1" name="Google Shape;11461;p67"/>
            <p:cNvSpPr/>
            <p:nvPr/>
          </p:nvSpPr>
          <p:spPr>
            <a:xfrm flipH="1">
              <a:off x="5675931" y="2406619"/>
              <a:ext cx="2051420" cy="2302774"/>
            </a:xfrm>
            <a:custGeom>
              <a:avLst/>
              <a:gdLst/>
              <a:ahLst/>
              <a:cxnLst/>
              <a:rect l="l" t="t" r="r" b="b"/>
              <a:pathLst>
                <a:path w="66255" h="74373" extrusionOk="0">
                  <a:moveTo>
                    <a:pt x="2968" y="0"/>
                  </a:moveTo>
                  <a:lnTo>
                    <a:pt x="1" y="46222"/>
                  </a:lnTo>
                  <a:lnTo>
                    <a:pt x="4771" y="66764"/>
                  </a:lnTo>
                  <a:lnTo>
                    <a:pt x="43483" y="74365"/>
                  </a:lnTo>
                  <a:cubicBezTo>
                    <a:pt x="43507" y="74370"/>
                    <a:pt x="43533" y="74372"/>
                    <a:pt x="43562" y="74372"/>
                  </a:cubicBezTo>
                  <a:cubicBezTo>
                    <a:pt x="45965" y="74372"/>
                    <a:pt x="66254" y="58561"/>
                    <a:pt x="46701" y="33280"/>
                  </a:cubicBezTo>
                  <a:lnTo>
                    <a:pt x="44716" y="30335"/>
                  </a:lnTo>
                  <a:lnTo>
                    <a:pt x="38621" y="1986"/>
                  </a:lnTo>
                  <a:lnTo>
                    <a:pt x="2968" y="0"/>
                  </a:ln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2" name="Google Shape;11462;p67"/>
            <p:cNvSpPr/>
            <p:nvPr/>
          </p:nvSpPr>
          <p:spPr>
            <a:xfrm flipH="1">
              <a:off x="6246013" y="2509786"/>
              <a:ext cx="1972497" cy="2376248"/>
            </a:xfrm>
            <a:custGeom>
              <a:avLst/>
              <a:gdLst/>
              <a:ahLst/>
              <a:cxnLst/>
              <a:rect l="l" t="t" r="r" b="b"/>
              <a:pathLst>
                <a:path w="63706" h="76746" extrusionOk="0">
                  <a:moveTo>
                    <a:pt x="9496" y="1"/>
                  </a:moveTo>
                  <a:cubicBezTo>
                    <a:pt x="9496" y="1"/>
                    <a:pt x="2853" y="4566"/>
                    <a:pt x="274" y="42890"/>
                  </a:cubicBezTo>
                  <a:cubicBezTo>
                    <a:pt x="274" y="42890"/>
                    <a:pt x="0" y="52294"/>
                    <a:pt x="2945" y="60944"/>
                  </a:cubicBezTo>
                  <a:cubicBezTo>
                    <a:pt x="5592" y="68842"/>
                    <a:pt x="12554" y="74366"/>
                    <a:pt x="20726" y="75416"/>
                  </a:cubicBezTo>
                  <a:cubicBezTo>
                    <a:pt x="25982" y="76040"/>
                    <a:pt x="33457" y="76746"/>
                    <a:pt x="40986" y="76746"/>
                  </a:cubicBezTo>
                  <a:cubicBezTo>
                    <a:pt x="47221" y="76746"/>
                    <a:pt x="53493" y="76262"/>
                    <a:pt x="58570" y="74845"/>
                  </a:cubicBezTo>
                  <a:cubicBezTo>
                    <a:pt x="59620" y="74548"/>
                    <a:pt x="60487" y="73795"/>
                    <a:pt x="60853" y="72745"/>
                  </a:cubicBezTo>
                  <a:cubicBezTo>
                    <a:pt x="61902" y="69892"/>
                    <a:pt x="63706" y="64003"/>
                    <a:pt x="61423" y="61994"/>
                  </a:cubicBezTo>
                  <a:cubicBezTo>
                    <a:pt x="60697" y="61333"/>
                    <a:pt x="59872" y="61038"/>
                    <a:pt x="59017" y="61038"/>
                  </a:cubicBezTo>
                  <a:cubicBezTo>
                    <a:pt x="56300" y="61038"/>
                    <a:pt x="53274" y="64020"/>
                    <a:pt x="52110" y="67701"/>
                  </a:cubicBezTo>
                  <a:cubicBezTo>
                    <a:pt x="52110" y="67701"/>
                    <a:pt x="39077" y="48961"/>
                    <a:pt x="22711" y="42890"/>
                  </a:cubicBezTo>
                  <a:lnTo>
                    <a:pt x="21205" y="2466"/>
                  </a:lnTo>
                  <a:lnTo>
                    <a:pt x="9496" y="1"/>
                  </a:ln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3" name="Google Shape;11463;p67"/>
            <p:cNvSpPr/>
            <p:nvPr/>
          </p:nvSpPr>
          <p:spPr>
            <a:xfrm flipH="1">
              <a:off x="5486286" y="3537369"/>
              <a:ext cx="1522302" cy="1048019"/>
            </a:xfrm>
            <a:custGeom>
              <a:avLst/>
              <a:gdLst/>
              <a:ahLst/>
              <a:cxnLst/>
              <a:rect l="l" t="t" r="r" b="b"/>
              <a:pathLst>
                <a:path w="49166" h="33848" extrusionOk="0">
                  <a:moveTo>
                    <a:pt x="9313" y="1"/>
                  </a:moveTo>
                  <a:lnTo>
                    <a:pt x="0" y="31386"/>
                  </a:lnTo>
                  <a:cubicBezTo>
                    <a:pt x="0" y="31386"/>
                    <a:pt x="13763" y="33847"/>
                    <a:pt x="27662" y="33847"/>
                  </a:cubicBezTo>
                  <a:cubicBezTo>
                    <a:pt x="33840" y="33847"/>
                    <a:pt x="40045" y="33361"/>
                    <a:pt x="45080" y="31956"/>
                  </a:cubicBezTo>
                  <a:cubicBezTo>
                    <a:pt x="46221" y="31568"/>
                    <a:pt x="47089" y="30815"/>
                    <a:pt x="47454" y="29765"/>
                  </a:cubicBezTo>
                  <a:cubicBezTo>
                    <a:pt x="48504" y="26912"/>
                    <a:pt x="49166" y="21023"/>
                    <a:pt x="46883" y="19014"/>
                  </a:cubicBezTo>
                  <a:cubicBezTo>
                    <a:pt x="46165" y="18361"/>
                    <a:pt x="45409" y="18070"/>
                    <a:pt x="44652" y="18070"/>
                  </a:cubicBezTo>
                  <a:cubicBezTo>
                    <a:pt x="42211" y="18070"/>
                    <a:pt x="39771" y="21096"/>
                    <a:pt x="38621" y="24721"/>
                  </a:cubicBezTo>
                  <a:cubicBezTo>
                    <a:pt x="38621" y="24721"/>
                    <a:pt x="25679" y="5981"/>
                    <a:pt x="9313"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4" name="Google Shape;11464;p67"/>
            <p:cNvSpPr/>
            <p:nvPr/>
          </p:nvSpPr>
          <p:spPr>
            <a:xfrm flipH="1">
              <a:off x="8127325" y="4028094"/>
              <a:ext cx="671948" cy="433258"/>
            </a:xfrm>
            <a:custGeom>
              <a:avLst/>
              <a:gdLst/>
              <a:ahLst/>
              <a:cxnLst/>
              <a:rect l="l" t="t" r="r" b="b"/>
              <a:pathLst>
                <a:path w="21702" h="13993" extrusionOk="0">
                  <a:moveTo>
                    <a:pt x="7603" y="0"/>
                  </a:moveTo>
                  <a:cubicBezTo>
                    <a:pt x="4854" y="0"/>
                    <a:pt x="2475" y="1385"/>
                    <a:pt x="1524" y="5539"/>
                  </a:cubicBezTo>
                  <a:cubicBezTo>
                    <a:pt x="1" y="12192"/>
                    <a:pt x="4580" y="13993"/>
                    <a:pt x="9860" y="13993"/>
                  </a:cubicBezTo>
                  <a:cubicBezTo>
                    <a:pt x="14471" y="13993"/>
                    <a:pt x="19616" y="12620"/>
                    <a:pt x="21702" y="11907"/>
                  </a:cubicBezTo>
                  <a:lnTo>
                    <a:pt x="20081" y="5539"/>
                  </a:lnTo>
                  <a:cubicBezTo>
                    <a:pt x="20081" y="5539"/>
                    <a:pt x="13102" y="0"/>
                    <a:pt x="7603"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5" name="Google Shape;11465;p67"/>
            <p:cNvSpPr/>
            <p:nvPr/>
          </p:nvSpPr>
          <p:spPr>
            <a:xfrm flipH="1">
              <a:off x="6395840" y="1327514"/>
              <a:ext cx="1463659" cy="955441"/>
            </a:xfrm>
            <a:custGeom>
              <a:avLst/>
              <a:gdLst/>
              <a:ahLst/>
              <a:cxnLst/>
              <a:rect l="l" t="t" r="r" b="b"/>
              <a:pathLst>
                <a:path w="47272" h="30858" extrusionOk="0">
                  <a:moveTo>
                    <a:pt x="21547" y="0"/>
                  </a:moveTo>
                  <a:cubicBezTo>
                    <a:pt x="17106" y="0"/>
                    <a:pt x="652" y="1775"/>
                    <a:pt x="0" y="28005"/>
                  </a:cubicBezTo>
                  <a:lnTo>
                    <a:pt x="22643" y="30858"/>
                  </a:lnTo>
                  <a:lnTo>
                    <a:pt x="45172" y="28005"/>
                  </a:lnTo>
                  <a:cubicBezTo>
                    <a:pt x="45172" y="28005"/>
                    <a:pt x="47272" y="1368"/>
                    <a:pt x="22643" y="44"/>
                  </a:cubicBezTo>
                  <a:cubicBezTo>
                    <a:pt x="22643" y="44"/>
                    <a:pt x="22242" y="0"/>
                    <a:pt x="21547"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6" name="Google Shape;11466;p67"/>
            <p:cNvSpPr/>
            <p:nvPr/>
          </p:nvSpPr>
          <p:spPr>
            <a:xfrm flipH="1">
              <a:off x="6899724" y="1661382"/>
              <a:ext cx="527260" cy="491375"/>
            </a:xfrm>
            <a:custGeom>
              <a:avLst/>
              <a:gdLst/>
              <a:ahLst/>
              <a:cxnLst/>
              <a:rect l="l" t="t" r="r" b="b"/>
              <a:pathLst>
                <a:path w="17029" h="15870" extrusionOk="0">
                  <a:moveTo>
                    <a:pt x="8537" y="0"/>
                  </a:moveTo>
                  <a:cubicBezTo>
                    <a:pt x="7790" y="0"/>
                    <a:pt x="7054" y="194"/>
                    <a:pt x="6392" y="582"/>
                  </a:cubicBezTo>
                  <a:cubicBezTo>
                    <a:pt x="4771" y="1518"/>
                    <a:pt x="2671" y="3321"/>
                    <a:pt x="1530" y="7133"/>
                  </a:cubicBezTo>
                  <a:cubicBezTo>
                    <a:pt x="1" y="12360"/>
                    <a:pt x="3059" y="14734"/>
                    <a:pt x="6095" y="15510"/>
                  </a:cubicBezTo>
                  <a:cubicBezTo>
                    <a:pt x="6905" y="15750"/>
                    <a:pt x="7738" y="15869"/>
                    <a:pt x="8560" y="15869"/>
                  </a:cubicBezTo>
                  <a:cubicBezTo>
                    <a:pt x="9382" y="15869"/>
                    <a:pt x="10192" y="15750"/>
                    <a:pt x="10957" y="15510"/>
                  </a:cubicBezTo>
                  <a:cubicBezTo>
                    <a:pt x="14084" y="14734"/>
                    <a:pt x="17028" y="12360"/>
                    <a:pt x="15522" y="7133"/>
                  </a:cubicBezTo>
                  <a:cubicBezTo>
                    <a:pt x="14472" y="3321"/>
                    <a:pt x="12372" y="1518"/>
                    <a:pt x="10751" y="582"/>
                  </a:cubicBezTo>
                  <a:cubicBezTo>
                    <a:pt x="10044" y="194"/>
                    <a:pt x="9285" y="0"/>
                    <a:pt x="8537"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7" name="Google Shape;11467;p67"/>
            <p:cNvSpPr/>
            <p:nvPr/>
          </p:nvSpPr>
          <p:spPr>
            <a:xfrm flipH="1">
              <a:off x="7058748" y="1750059"/>
              <a:ext cx="202866" cy="119794"/>
            </a:xfrm>
            <a:custGeom>
              <a:avLst/>
              <a:gdLst/>
              <a:ahLst/>
              <a:cxnLst/>
              <a:rect l="l" t="t" r="r" b="b"/>
              <a:pathLst>
                <a:path w="6552" h="3869" extrusionOk="0">
                  <a:moveTo>
                    <a:pt x="1713" y="1"/>
                  </a:moveTo>
                  <a:cubicBezTo>
                    <a:pt x="663" y="1"/>
                    <a:pt x="1" y="937"/>
                    <a:pt x="275" y="1895"/>
                  </a:cubicBezTo>
                  <a:cubicBezTo>
                    <a:pt x="571" y="2557"/>
                    <a:pt x="937" y="3036"/>
                    <a:pt x="1416" y="3310"/>
                  </a:cubicBezTo>
                  <a:cubicBezTo>
                    <a:pt x="1911" y="3701"/>
                    <a:pt x="2495" y="3869"/>
                    <a:pt x="3079" y="3869"/>
                  </a:cubicBezTo>
                  <a:cubicBezTo>
                    <a:pt x="3519" y="3869"/>
                    <a:pt x="3958" y="3774"/>
                    <a:pt x="4360" y="3607"/>
                  </a:cubicBezTo>
                  <a:cubicBezTo>
                    <a:pt x="5136" y="3310"/>
                    <a:pt x="5707" y="2740"/>
                    <a:pt x="5981" y="2169"/>
                  </a:cubicBezTo>
                  <a:cubicBezTo>
                    <a:pt x="6552" y="1233"/>
                    <a:pt x="5890" y="1"/>
                    <a:pt x="484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8" name="Google Shape;11468;p67"/>
            <p:cNvSpPr/>
            <p:nvPr/>
          </p:nvSpPr>
          <p:spPr>
            <a:xfrm flipH="1">
              <a:off x="7155567" y="1796193"/>
              <a:ext cx="135709" cy="209740"/>
            </a:xfrm>
            <a:custGeom>
              <a:avLst/>
              <a:gdLst/>
              <a:ahLst/>
              <a:cxnLst/>
              <a:rect l="l" t="t" r="r" b="b"/>
              <a:pathLst>
                <a:path w="4383" h="6774" extrusionOk="0">
                  <a:moveTo>
                    <a:pt x="3828" y="0"/>
                  </a:moveTo>
                  <a:cubicBezTo>
                    <a:pt x="3649" y="0"/>
                    <a:pt x="3424" y="246"/>
                    <a:pt x="3424" y="405"/>
                  </a:cubicBezTo>
                  <a:lnTo>
                    <a:pt x="3241" y="4674"/>
                  </a:lnTo>
                  <a:cubicBezTo>
                    <a:pt x="3241" y="5244"/>
                    <a:pt x="3036" y="5541"/>
                    <a:pt x="2671" y="5724"/>
                  </a:cubicBezTo>
                  <a:cubicBezTo>
                    <a:pt x="2522" y="5801"/>
                    <a:pt x="2340" y="5832"/>
                    <a:pt x="2148" y="5832"/>
                  </a:cubicBezTo>
                  <a:cubicBezTo>
                    <a:pt x="1603" y="5832"/>
                    <a:pt x="973" y="5585"/>
                    <a:pt x="753" y="5450"/>
                  </a:cubicBezTo>
                  <a:cubicBezTo>
                    <a:pt x="689" y="5377"/>
                    <a:pt x="613" y="5344"/>
                    <a:pt x="533" y="5344"/>
                  </a:cubicBezTo>
                  <a:cubicBezTo>
                    <a:pt x="386" y="5344"/>
                    <a:pt x="224" y="5455"/>
                    <a:pt x="91" y="5632"/>
                  </a:cubicBezTo>
                  <a:cubicBezTo>
                    <a:pt x="0" y="5815"/>
                    <a:pt x="91" y="6112"/>
                    <a:pt x="297" y="6203"/>
                  </a:cubicBezTo>
                  <a:cubicBezTo>
                    <a:pt x="388" y="6294"/>
                    <a:pt x="1233" y="6773"/>
                    <a:pt x="2191" y="6773"/>
                  </a:cubicBezTo>
                  <a:cubicBezTo>
                    <a:pt x="2465" y="6773"/>
                    <a:pt x="2762" y="6682"/>
                    <a:pt x="3150" y="6591"/>
                  </a:cubicBezTo>
                  <a:cubicBezTo>
                    <a:pt x="3721" y="6203"/>
                    <a:pt x="4086" y="5632"/>
                    <a:pt x="4177" y="4788"/>
                  </a:cubicBezTo>
                  <a:lnTo>
                    <a:pt x="4383" y="497"/>
                  </a:lnTo>
                  <a:cubicBezTo>
                    <a:pt x="4383" y="223"/>
                    <a:pt x="4177" y="17"/>
                    <a:pt x="3903" y="17"/>
                  </a:cubicBezTo>
                  <a:cubicBezTo>
                    <a:pt x="3880" y="5"/>
                    <a:pt x="3854" y="0"/>
                    <a:pt x="382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69" name="Google Shape;11469;p67"/>
            <p:cNvSpPr/>
            <p:nvPr/>
          </p:nvSpPr>
          <p:spPr>
            <a:xfrm flipH="1">
              <a:off x="7058748" y="1928836"/>
              <a:ext cx="129361" cy="77097"/>
            </a:xfrm>
            <a:custGeom>
              <a:avLst/>
              <a:gdLst/>
              <a:ahLst/>
              <a:cxnLst/>
              <a:rect l="l" t="t" r="r" b="b"/>
              <a:pathLst>
                <a:path w="4178" h="2490" extrusionOk="0">
                  <a:moveTo>
                    <a:pt x="526" y="1"/>
                  </a:moveTo>
                  <a:cubicBezTo>
                    <a:pt x="483" y="1"/>
                    <a:pt x="437" y="8"/>
                    <a:pt x="389" y="24"/>
                  </a:cubicBezTo>
                  <a:cubicBezTo>
                    <a:pt x="92" y="24"/>
                    <a:pt x="1" y="298"/>
                    <a:pt x="1" y="504"/>
                  </a:cubicBezTo>
                  <a:cubicBezTo>
                    <a:pt x="92" y="1348"/>
                    <a:pt x="480" y="1919"/>
                    <a:pt x="1142" y="2307"/>
                  </a:cubicBezTo>
                  <a:cubicBezTo>
                    <a:pt x="1416" y="2398"/>
                    <a:pt x="1712" y="2489"/>
                    <a:pt x="2100" y="2489"/>
                  </a:cubicBezTo>
                  <a:cubicBezTo>
                    <a:pt x="2945" y="2489"/>
                    <a:pt x="3812" y="2010"/>
                    <a:pt x="3904" y="1919"/>
                  </a:cubicBezTo>
                  <a:cubicBezTo>
                    <a:pt x="4086" y="1828"/>
                    <a:pt x="4178" y="1531"/>
                    <a:pt x="4086" y="1348"/>
                  </a:cubicBezTo>
                  <a:cubicBezTo>
                    <a:pt x="4027" y="1171"/>
                    <a:pt x="3882" y="1060"/>
                    <a:pt x="3712" y="1060"/>
                  </a:cubicBezTo>
                  <a:cubicBezTo>
                    <a:pt x="3620" y="1060"/>
                    <a:pt x="3521" y="1093"/>
                    <a:pt x="3424" y="1166"/>
                  </a:cubicBezTo>
                  <a:cubicBezTo>
                    <a:pt x="3196" y="1236"/>
                    <a:pt x="2537" y="1535"/>
                    <a:pt x="1984" y="1535"/>
                  </a:cubicBezTo>
                  <a:cubicBezTo>
                    <a:pt x="1818" y="1535"/>
                    <a:pt x="1662" y="1508"/>
                    <a:pt x="1530" y="1440"/>
                  </a:cubicBezTo>
                  <a:cubicBezTo>
                    <a:pt x="1233" y="1257"/>
                    <a:pt x="1051" y="960"/>
                    <a:pt x="959" y="390"/>
                  </a:cubicBezTo>
                  <a:cubicBezTo>
                    <a:pt x="865" y="164"/>
                    <a:pt x="725" y="1"/>
                    <a:pt x="5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0" name="Google Shape;11470;p67"/>
            <p:cNvSpPr/>
            <p:nvPr/>
          </p:nvSpPr>
          <p:spPr>
            <a:xfrm flipH="1">
              <a:off x="7376763" y="1689032"/>
              <a:ext cx="152707" cy="57528"/>
            </a:xfrm>
            <a:custGeom>
              <a:avLst/>
              <a:gdLst/>
              <a:ahLst/>
              <a:cxnLst/>
              <a:rect l="l" t="t" r="r" b="b"/>
              <a:pathLst>
                <a:path w="4932" h="1858" extrusionOk="0">
                  <a:moveTo>
                    <a:pt x="4423" y="1"/>
                  </a:moveTo>
                  <a:cubicBezTo>
                    <a:pt x="4280" y="1"/>
                    <a:pt x="4145" y="69"/>
                    <a:pt x="4087" y="260"/>
                  </a:cubicBezTo>
                  <a:cubicBezTo>
                    <a:pt x="3995" y="260"/>
                    <a:pt x="3607" y="922"/>
                    <a:pt x="2375" y="922"/>
                  </a:cubicBezTo>
                  <a:cubicBezTo>
                    <a:pt x="1325" y="922"/>
                    <a:pt x="937" y="351"/>
                    <a:pt x="937" y="260"/>
                  </a:cubicBezTo>
                  <a:cubicBezTo>
                    <a:pt x="869" y="108"/>
                    <a:pt x="703" y="19"/>
                    <a:pt x="501" y="19"/>
                  </a:cubicBezTo>
                  <a:cubicBezTo>
                    <a:pt x="429" y="19"/>
                    <a:pt x="353" y="30"/>
                    <a:pt x="275" y="54"/>
                  </a:cubicBezTo>
                  <a:cubicBezTo>
                    <a:pt x="92" y="146"/>
                    <a:pt x="1" y="442"/>
                    <a:pt x="92" y="625"/>
                  </a:cubicBezTo>
                  <a:cubicBezTo>
                    <a:pt x="92" y="716"/>
                    <a:pt x="663" y="1858"/>
                    <a:pt x="2375" y="1858"/>
                  </a:cubicBezTo>
                  <a:cubicBezTo>
                    <a:pt x="4178" y="1858"/>
                    <a:pt x="4840" y="716"/>
                    <a:pt x="4840" y="716"/>
                  </a:cubicBezTo>
                  <a:cubicBezTo>
                    <a:pt x="4931" y="534"/>
                    <a:pt x="4931" y="260"/>
                    <a:pt x="4657" y="54"/>
                  </a:cubicBezTo>
                  <a:cubicBezTo>
                    <a:pt x="4584" y="22"/>
                    <a:pt x="4502" y="1"/>
                    <a:pt x="442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1" name="Google Shape;11471;p67"/>
            <p:cNvSpPr/>
            <p:nvPr/>
          </p:nvSpPr>
          <p:spPr>
            <a:xfrm flipH="1">
              <a:off x="6787361" y="1689032"/>
              <a:ext cx="156206" cy="57528"/>
            </a:xfrm>
            <a:custGeom>
              <a:avLst/>
              <a:gdLst/>
              <a:ahLst/>
              <a:cxnLst/>
              <a:rect l="l" t="t" r="r" b="b"/>
              <a:pathLst>
                <a:path w="5045" h="1858" extrusionOk="0">
                  <a:moveTo>
                    <a:pt x="4456" y="1"/>
                  </a:moveTo>
                  <a:cubicBezTo>
                    <a:pt x="4288" y="1"/>
                    <a:pt x="4145" y="69"/>
                    <a:pt x="4086" y="260"/>
                  </a:cubicBezTo>
                  <a:cubicBezTo>
                    <a:pt x="4086" y="260"/>
                    <a:pt x="3606" y="922"/>
                    <a:pt x="2465" y="922"/>
                  </a:cubicBezTo>
                  <a:cubicBezTo>
                    <a:pt x="1324" y="922"/>
                    <a:pt x="936" y="351"/>
                    <a:pt x="936" y="260"/>
                  </a:cubicBezTo>
                  <a:cubicBezTo>
                    <a:pt x="869" y="108"/>
                    <a:pt x="702" y="19"/>
                    <a:pt x="537" y="19"/>
                  </a:cubicBezTo>
                  <a:cubicBezTo>
                    <a:pt x="478" y="19"/>
                    <a:pt x="419" y="30"/>
                    <a:pt x="365" y="54"/>
                  </a:cubicBezTo>
                  <a:cubicBezTo>
                    <a:pt x="91" y="146"/>
                    <a:pt x="0" y="442"/>
                    <a:pt x="91" y="625"/>
                  </a:cubicBezTo>
                  <a:cubicBezTo>
                    <a:pt x="183" y="716"/>
                    <a:pt x="662" y="1858"/>
                    <a:pt x="2465" y="1858"/>
                  </a:cubicBezTo>
                  <a:cubicBezTo>
                    <a:pt x="4177" y="1858"/>
                    <a:pt x="4839" y="716"/>
                    <a:pt x="4839" y="716"/>
                  </a:cubicBezTo>
                  <a:cubicBezTo>
                    <a:pt x="5044" y="534"/>
                    <a:pt x="4930" y="260"/>
                    <a:pt x="4748" y="54"/>
                  </a:cubicBezTo>
                  <a:cubicBezTo>
                    <a:pt x="4650" y="22"/>
                    <a:pt x="4549" y="1"/>
                    <a:pt x="445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2" name="Google Shape;11472;p67"/>
            <p:cNvSpPr/>
            <p:nvPr/>
          </p:nvSpPr>
          <p:spPr>
            <a:xfrm flipH="1">
              <a:off x="5998654" y="3827457"/>
              <a:ext cx="1527968" cy="875341"/>
            </a:xfrm>
            <a:custGeom>
              <a:avLst/>
              <a:gdLst/>
              <a:ahLst/>
              <a:cxnLst/>
              <a:rect l="l" t="t" r="r" b="b"/>
              <a:pathLst>
                <a:path w="49349" h="28271" extrusionOk="0">
                  <a:moveTo>
                    <a:pt x="415" y="0"/>
                  </a:moveTo>
                  <a:cubicBezTo>
                    <a:pt x="276" y="0"/>
                    <a:pt x="159" y="90"/>
                    <a:pt x="92" y="241"/>
                  </a:cubicBezTo>
                  <a:cubicBezTo>
                    <a:pt x="0" y="424"/>
                    <a:pt x="92" y="606"/>
                    <a:pt x="274" y="698"/>
                  </a:cubicBezTo>
                  <a:cubicBezTo>
                    <a:pt x="274" y="698"/>
                    <a:pt x="365" y="698"/>
                    <a:pt x="571" y="812"/>
                  </a:cubicBezTo>
                  <a:cubicBezTo>
                    <a:pt x="1895" y="1383"/>
                    <a:pt x="7898" y="4122"/>
                    <a:pt x="14175" y="8413"/>
                  </a:cubicBezTo>
                  <a:cubicBezTo>
                    <a:pt x="17302" y="10604"/>
                    <a:pt x="20543" y="13069"/>
                    <a:pt x="23191" y="15922"/>
                  </a:cubicBezTo>
                  <a:cubicBezTo>
                    <a:pt x="25953" y="18775"/>
                    <a:pt x="28144" y="21925"/>
                    <a:pt x="29376" y="25235"/>
                  </a:cubicBezTo>
                  <a:cubicBezTo>
                    <a:pt x="29468" y="25440"/>
                    <a:pt x="29582" y="25532"/>
                    <a:pt x="29764" y="25532"/>
                  </a:cubicBezTo>
                  <a:cubicBezTo>
                    <a:pt x="29856" y="25532"/>
                    <a:pt x="30038" y="25440"/>
                    <a:pt x="30038" y="25235"/>
                  </a:cubicBezTo>
                  <a:cubicBezTo>
                    <a:pt x="30152" y="25052"/>
                    <a:pt x="30609" y="23432"/>
                    <a:pt x="31568" y="21811"/>
                  </a:cubicBezTo>
                  <a:cubicBezTo>
                    <a:pt x="32138" y="21058"/>
                    <a:pt x="32709" y="20305"/>
                    <a:pt x="33576" y="19734"/>
                  </a:cubicBezTo>
                  <a:cubicBezTo>
                    <a:pt x="34329" y="19255"/>
                    <a:pt x="35288" y="18867"/>
                    <a:pt x="36315" y="18867"/>
                  </a:cubicBezTo>
                  <a:lnTo>
                    <a:pt x="36429" y="18867"/>
                  </a:lnTo>
                  <a:cubicBezTo>
                    <a:pt x="37091" y="18867"/>
                    <a:pt x="37662" y="19072"/>
                    <a:pt x="38027" y="19437"/>
                  </a:cubicBezTo>
                  <a:cubicBezTo>
                    <a:pt x="38712" y="19917"/>
                    <a:pt x="39077" y="20784"/>
                    <a:pt x="39374" y="21720"/>
                  </a:cubicBezTo>
                  <a:cubicBezTo>
                    <a:pt x="39648" y="22678"/>
                    <a:pt x="39739" y="23820"/>
                    <a:pt x="39739" y="24778"/>
                  </a:cubicBezTo>
                  <a:cubicBezTo>
                    <a:pt x="39739" y="25623"/>
                    <a:pt x="39648" y="26376"/>
                    <a:pt x="39556" y="26947"/>
                  </a:cubicBezTo>
                  <a:lnTo>
                    <a:pt x="39556" y="27632"/>
                  </a:lnTo>
                  <a:cubicBezTo>
                    <a:pt x="39465" y="27723"/>
                    <a:pt x="39465" y="27723"/>
                    <a:pt x="39465" y="27814"/>
                  </a:cubicBezTo>
                  <a:cubicBezTo>
                    <a:pt x="39465" y="27997"/>
                    <a:pt x="39556" y="28202"/>
                    <a:pt x="39648" y="28202"/>
                  </a:cubicBezTo>
                  <a:cubicBezTo>
                    <a:pt x="39693" y="28248"/>
                    <a:pt x="39768" y="28271"/>
                    <a:pt x="39842" y="28271"/>
                  </a:cubicBezTo>
                  <a:cubicBezTo>
                    <a:pt x="39916" y="28271"/>
                    <a:pt x="39990" y="28248"/>
                    <a:pt x="40036" y="28202"/>
                  </a:cubicBezTo>
                  <a:cubicBezTo>
                    <a:pt x="40127" y="28202"/>
                    <a:pt x="42410" y="26285"/>
                    <a:pt x="44692" y="22861"/>
                  </a:cubicBezTo>
                  <a:cubicBezTo>
                    <a:pt x="46975" y="19437"/>
                    <a:pt x="49349" y="14507"/>
                    <a:pt x="49349" y="8321"/>
                  </a:cubicBezTo>
                  <a:cubicBezTo>
                    <a:pt x="49349" y="7180"/>
                    <a:pt x="49257" y="6039"/>
                    <a:pt x="49075" y="4898"/>
                  </a:cubicBezTo>
                  <a:cubicBezTo>
                    <a:pt x="49075" y="4692"/>
                    <a:pt x="48869" y="4510"/>
                    <a:pt x="48687" y="4510"/>
                  </a:cubicBezTo>
                  <a:cubicBezTo>
                    <a:pt x="48504" y="4601"/>
                    <a:pt x="48413" y="4806"/>
                    <a:pt x="48413" y="4989"/>
                  </a:cubicBezTo>
                  <a:cubicBezTo>
                    <a:pt x="48504" y="6130"/>
                    <a:pt x="48595" y="7180"/>
                    <a:pt x="48595" y="8321"/>
                  </a:cubicBezTo>
                  <a:cubicBezTo>
                    <a:pt x="48595" y="14302"/>
                    <a:pt x="46404" y="19163"/>
                    <a:pt x="44122" y="22496"/>
                  </a:cubicBezTo>
                  <a:cubicBezTo>
                    <a:pt x="42980" y="24094"/>
                    <a:pt x="41839" y="25440"/>
                    <a:pt x="40994" y="26285"/>
                  </a:cubicBezTo>
                  <a:cubicBezTo>
                    <a:pt x="40756" y="26579"/>
                    <a:pt x="40518" y="26805"/>
                    <a:pt x="40327" y="26999"/>
                  </a:cubicBezTo>
                  <a:lnTo>
                    <a:pt x="40327" y="26999"/>
                  </a:lnTo>
                  <a:cubicBezTo>
                    <a:pt x="40376" y="26425"/>
                    <a:pt x="40424" y="25647"/>
                    <a:pt x="40424" y="24778"/>
                  </a:cubicBezTo>
                  <a:cubicBezTo>
                    <a:pt x="40424" y="23432"/>
                    <a:pt x="40310" y="21811"/>
                    <a:pt x="39739" y="20487"/>
                  </a:cubicBezTo>
                  <a:cubicBezTo>
                    <a:pt x="39465" y="19825"/>
                    <a:pt x="39077" y="19255"/>
                    <a:pt x="38507" y="18867"/>
                  </a:cubicBezTo>
                  <a:cubicBezTo>
                    <a:pt x="37936" y="18387"/>
                    <a:pt x="37274" y="18113"/>
                    <a:pt x="36429" y="18113"/>
                  </a:cubicBezTo>
                  <a:lnTo>
                    <a:pt x="36315" y="18113"/>
                  </a:lnTo>
                  <a:cubicBezTo>
                    <a:pt x="35083" y="18113"/>
                    <a:pt x="33941" y="18593"/>
                    <a:pt x="33006" y="19255"/>
                  </a:cubicBezTo>
                  <a:cubicBezTo>
                    <a:pt x="31659" y="20213"/>
                    <a:pt x="30814" y="21720"/>
                    <a:pt x="30244" y="22861"/>
                  </a:cubicBezTo>
                  <a:cubicBezTo>
                    <a:pt x="30017" y="23351"/>
                    <a:pt x="29833" y="23798"/>
                    <a:pt x="29694" y="24159"/>
                  </a:cubicBezTo>
                  <a:lnTo>
                    <a:pt x="29694" y="24159"/>
                  </a:lnTo>
                  <a:cubicBezTo>
                    <a:pt x="28311" y="20802"/>
                    <a:pt x="26001" y="17683"/>
                    <a:pt x="23191" y="14872"/>
                  </a:cubicBezTo>
                  <a:cubicBezTo>
                    <a:pt x="14175" y="5742"/>
                    <a:pt x="571" y="36"/>
                    <a:pt x="571" y="36"/>
                  </a:cubicBezTo>
                  <a:cubicBezTo>
                    <a:pt x="517" y="12"/>
                    <a:pt x="464" y="0"/>
                    <a:pt x="41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3" name="Google Shape;11473;p67"/>
            <p:cNvSpPr/>
            <p:nvPr/>
          </p:nvSpPr>
          <p:spPr>
            <a:xfrm flipH="1">
              <a:off x="6154828" y="2629951"/>
              <a:ext cx="371086" cy="914539"/>
            </a:xfrm>
            <a:custGeom>
              <a:avLst/>
              <a:gdLst/>
              <a:ahLst/>
              <a:cxnLst/>
              <a:rect l="l" t="t" r="r" b="b"/>
              <a:pathLst>
                <a:path w="11985" h="29537" extrusionOk="0">
                  <a:moveTo>
                    <a:pt x="1051" y="0"/>
                  </a:moveTo>
                  <a:cubicBezTo>
                    <a:pt x="868" y="0"/>
                    <a:pt x="686" y="114"/>
                    <a:pt x="686" y="297"/>
                  </a:cubicBezTo>
                  <a:cubicBezTo>
                    <a:pt x="206" y="2191"/>
                    <a:pt x="1" y="3995"/>
                    <a:pt x="1" y="5706"/>
                  </a:cubicBezTo>
                  <a:cubicBezTo>
                    <a:pt x="1" y="12668"/>
                    <a:pt x="2854" y="18557"/>
                    <a:pt x="5707" y="22734"/>
                  </a:cubicBezTo>
                  <a:cubicBezTo>
                    <a:pt x="8469" y="26934"/>
                    <a:pt x="11322" y="29399"/>
                    <a:pt x="11322" y="29399"/>
                  </a:cubicBezTo>
                  <a:cubicBezTo>
                    <a:pt x="11425" y="29490"/>
                    <a:pt x="11522" y="29536"/>
                    <a:pt x="11605" y="29536"/>
                  </a:cubicBezTo>
                  <a:cubicBezTo>
                    <a:pt x="11687" y="29536"/>
                    <a:pt x="11756" y="29490"/>
                    <a:pt x="11802" y="29399"/>
                  </a:cubicBezTo>
                  <a:cubicBezTo>
                    <a:pt x="11984" y="29308"/>
                    <a:pt x="11984" y="29011"/>
                    <a:pt x="11802" y="28920"/>
                  </a:cubicBezTo>
                  <a:lnTo>
                    <a:pt x="11802" y="28828"/>
                  </a:lnTo>
                  <a:cubicBezTo>
                    <a:pt x="11528" y="28646"/>
                    <a:pt x="8674" y="26067"/>
                    <a:pt x="6004" y="21981"/>
                  </a:cubicBezTo>
                  <a:cubicBezTo>
                    <a:pt x="3333" y="17895"/>
                    <a:pt x="777" y="12280"/>
                    <a:pt x="777" y="5706"/>
                  </a:cubicBezTo>
                  <a:cubicBezTo>
                    <a:pt x="777" y="4109"/>
                    <a:pt x="960" y="2283"/>
                    <a:pt x="1348" y="480"/>
                  </a:cubicBezTo>
                  <a:cubicBezTo>
                    <a:pt x="1439" y="297"/>
                    <a:pt x="1256" y="114"/>
                    <a:pt x="105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4" name="Google Shape;11474;p67"/>
            <p:cNvSpPr/>
            <p:nvPr/>
          </p:nvSpPr>
          <p:spPr>
            <a:xfrm flipH="1">
              <a:off x="6390174" y="3192509"/>
              <a:ext cx="1024797" cy="815583"/>
            </a:xfrm>
            <a:custGeom>
              <a:avLst/>
              <a:gdLst/>
              <a:ahLst/>
              <a:cxnLst/>
              <a:rect l="l" t="t" r="r" b="b"/>
              <a:pathLst>
                <a:path w="33098" h="26341" extrusionOk="0">
                  <a:moveTo>
                    <a:pt x="17302" y="0"/>
                  </a:moveTo>
                  <a:cubicBezTo>
                    <a:pt x="17120" y="91"/>
                    <a:pt x="17028" y="297"/>
                    <a:pt x="17120" y="479"/>
                  </a:cubicBezTo>
                  <a:cubicBezTo>
                    <a:pt x="17120" y="479"/>
                    <a:pt x="17987" y="3333"/>
                    <a:pt x="19973" y="6756"/>
                  </a:cubicBezTo>
                  <a:cubicBezTo>
                    <a:pt x="21867" y="10089"/>
                    <a:pt x="25108" y="13992"/>
                    <a:pt x="29765" y="16069"/>
                  </a:cubicBezTo>
                  <a:cubicBezTo>
                    <a:pt x="29765" y="16069"/>
                    <a:pt x="30427" y="16366"/>
                    <a:pt x="31112" y="17028"/>
                  </a:cubicBezTo>
                  <a:cubicBezTo>
                    <a:pt x="31773" y="17690"/>
                    <a:pt x="32344" y="18648"/>
                    <a:pt x="32344" y="19881"/>
                  </a:cubicBezTo>
                  <a:cubicBezTo>
                    <a:pt x="32344" y="20840"/>
                    <a:pt x="32047" y="22072"/>
                    <a:pt x="30997" y="23487"/>
                  </a:cubicBezTo>
                  <a:cubicBezTo>
                    <a:pt x="30541" y="24172"/>
                    <a:pt x="29765" y="24743"/>
                    <a:pt x="28715" y="25108"/>
                  </a:cubicBezTo>
                  <a:cubicBezTo>
                    <a:pt x="27688" y="25496"/>
                    <a:pt x="26546" y="25587"/>
                    <a:pt x="25108" y="25587"/>
                  </a:cubicBezTo>
                  <a:cubicBezTo>
                    <a:pt x="21685" y="25587"/>
                    <a:pt x="17302" y="24537"/>
                    <a:pt x="12851" y="22460"/>
                  </a:cubicBezTo>
                  <a:cubicBezTo>
                    <a:pt x="8469" y="20360"/>
                    <a:pt x="4086" y="17210"/>
                    <a:pt x="663" y="13330"/>
                  </a:cubicBezTo>
                  <a:cubicBezTo>
                    <a:pt x="617" y="13273"/>
                    <a:pt x="526" y="13244"/>
                    <a:pt x="431" y="13244"/>
                  </a:cubicBezTo>
                  <a:cubicBezTo>
                    <a:pt x="337" y="13244"/>
                    <a:pt x="240" y="13273"/>
                    <a:pt x="183" y="13330"/>
                  </a:cubicBezTo>
                  <a:cubicBezTo>
                    <a:pt x="1" y="13513"/>
                    <a:pt x="1" y="13695"/>
                    <a:pt x="92" y="13901"/>
                  </a:cubicBezTo>
                  <a:cubicBezTo>
                    <a:pt x="3607" y="17781"/>
                    <a:pt x="8081" y="20931"/>
                    <a:pt x="12555" y="23031"/>
                  </a:cubicBezTo>
                  <a:cubicBezTo>
                    <a:pt x="17028" y="25199"/>
                    <a:pt x="21502" y="26340"/>
                    <a:pt x="25108" y="26340"/>
                  </a:cubicBezTo>
                  <a:cubicBezTo>
                    <a:pt x="26546" y="26340"/>
                    <a:pt x="27870" y="26158"/>
                    <a:pt x="29012" y="25770"/>
                  </a:cubicBezTo>
                  <a:cubicBezTo>
                    <a:pt x="30062" y="25405"/>
                    <a:pt x="30997" y="24743"/>
                    <a:pt x="31568" y="23875"/>
                  </a:cubicBezTo>
                  <a:cubicBezTo>
                    <a:pt x="32709" y="22346"/>
                    <a:pt x="33097" y="21022"/>
                    <a:pt x="33097" y="19881"/>
                  </a:cubicBezTo>
                  <a:cubicBezTo>
                    <a:pt x="33097" y="19128"/>
                    <a:pt x="32915" y="18466"/>
                    <a:pt x="32618" y="17895"/>
                  </a:cubicBezTo>
                  <a:cubicBezTo>
                    <a:pt x="32139" y="17028"/>
                    <a:pt x="31568" y="16366"/>
                    <a:pt x="30997" y="15978"/>
                  </a:cubicBezTo>
                  <a:cubicBezTo>
                    <a:pt x="30427" y="15613"/>
                    <a:pt x="30062" y="15407"/>
                    <a:pt x="30062" y="15407"/>
                  </a:cubicBezTo>
                  <a:cubicBezTo>
                    <a:pt x="25588" y="13421"/>
                    <a:pt x="22552" y="9610"/>
                    <a:pt x="20543" y="6368"/>
                  </a:cubicBezTo>
                  <a:cubicBezTo>
                    <a:pt x="19585" y="4656"/>
                    <a:pt x="18923" y="3150"/>
                    <a:pt x="18443" y="2100"/>
                  </a:cubicBezTo>
                  <a:cubicBezTo>
                    <a:pt x="18261" y="1529"/>
                    <a:pt x="18078" y="1050"/>
                    <a:pt x="17987" y="776"/>
                  </a:cubicBezTo>
                  <a:cubicBezTo>
                    <a:pt x="17873" y="571"/>
                    <a:pt x="17873" y="479"/>
                    <a:pt x="17873" y="388"/>
                  </a:cubicBezTo>
                  <a:cubicBezTo>
                    <a:pt x="17782" y="388"/>
                    <a:pt x="17782" y="297"/>
                    <a:pt x="17782" y="297"/>
                  </a:cubicBezTo>
                  <a:cubicBezTo>
                    <a:pt x="17782" y="91"/>
                    <a:pt x="17508" y="0"/>
                    <a:pt x="1730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5" name="Google Shape;11475;p67"/>
            <p:cNvSpPr/>
            <p:nvPr/>
          </p:nvSpPr>
          <p:spPr>
            <a:xfrm flipH="1">
              <a:off x="7482779" y="2556446"/>
              <a:ext cx="541379" cy="880604"/>
            </a:xfrm>
            <a:custGeom>
              <a:avLst/>
              <a:gdLst/>
              <a:ahLst/>
              <a:cxnLst/>
              <a:rect l="l" t="t" r="r" b="b"/>
              <a:pathLst>
                <a:path w="17485" h="28441" extrusionOk="0">
                  <a:moveTo>
                    <a:pt x="4657" y="0"/>
                  </a:moveTo>
                  <a:cubicBezTo>
                    <a:pt x="4657" y="0"/>
                    <a:pt x="0" y="10934"/>
                    <a:pt x="3036" y="28258"/>
                  </a:cubicBezTo>
                  <a:lnTo>
                    <a:pt x="17484" y="28441"/>
                  </a:lnTo>
                  <a:cubicBezTo>
                    <a:pt x="17484" y="28441"/>
                    <a:pt x="12828" y="8948"/>
                    <a:pt x="16640" y="959"/>
                  </a:cubicBezTo>
                  <a:lnTo>
                    <a:pt x="465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6" name="Google Shape;11476;p67"/>
            <p:cNvSpPr/>
            <p:nvPr/>
          </p:nvSpPr>
          <p:spPr>
            <a:xfrm flipH="1">
              <a:off x="6882076" y="2530283"/>
              <a:ext cx="744896" cy="759758"/>
            </a:xfrm>
            <a:custGeom>
              <a:avLst/>
              <a:gdLst/>
              <a:ahLst/>
              <a:cxnLst/>
              <a:rect l="l" t="t" r="r" b="b"/>
              <a:pathLst>
                <a:path w="24058" h="24538" extrusionOk="0">
                  <a:moveTo>
                    <a:pt x="10089" y="1"/>
                  </a:moveTo>
                  <a:lnTo>
                    <a:pt x="0" y="3607"/>
                  </a:lnTo>
                  <a:cubicBezTo>
                    <a:pt x="0" y="3607"/>
                    <a:pt x="571" y="15682"/>
                    <a:pt x="13787" y="24538"/>
                  </a:cubicBezTo>
                  <a:lnTo>
                    <a:pt x="24058" y="15408"/>
                  </a:lnTo>
                  <a:cubicBezTo>
                    <a:pt x="24058" y="15408"/>
                    <a:pt x="14083" y="7602"/>
                    <a:pt x="100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7" name="Google Shape;11477;p67"/>
            <p:cNvSpPr/>
            <p:nvPr/>
          </p:nvSpPr>
          <p:spPr>
            <a:xfrm flipH="1">
              <a:off x="7850985" y="3356517"/>
              <a:ext cx="55856" cy="178747"/>
            </a:xfrm>
            <a:custGeom>
              <a:avLst/>
              <a:gdLst/>
              <a:ahLst/>
              <a:cxnLst/>
              <a:rect l="l" t="t" r="r" b="b"/>
              <a:pathLst>
                <a:path w="1804" h="5773" extrusionOk="0">
                  <a:moveTo>
                    <a:pt x="438" y="0"/>
                  </a:moveTo>
                  <a:cubicBezTo>
                    <a:pt x="392" y="0"/>
                    <a:pt x="344" y="15"/>
                    <a:pt x="297" y="44"/>
                  </a:cubicBezTo>
                  <a:cubicBezTo>
                    <a:pt x="92" y="44"/>
                    <a:pt x="0" y="227"/>
                    <a:pt x="0" y="409"/>
                  </a:cubicBezTo>
                  <a:lnTo>
                    <a:pt x="1050" y="5454"/>
                  </a:lnTo>
                  <a:cubicBezTo>
                    <a:pt x="1126" y="5605"/>
                    <a:pt x="1281" y="5773"/>
                    <a:pt x="1435" y="5773"/>
                  </a:cubicBezTo>
                  <a:cubicBezTo>
                    <a:pt x="1467" y="5773"/>
                    <a:pt x="1499" y="5766"/>
                    <a:pt x="1529" y="5751"/>
                  </a:cubicBezTo>
                  <a:cubicBezTo>
                    <a:pt x="1712" y="5751"/>
                    <a:pt x="1803" y="5545"/>
                    <a:pt x="1803" y="5362"/>
                  </a:cubicBezTo>
                  <a:lnTo>
                    <a:pt x="776" y="318"/>
                  </a:lnTo>
                  <a:cubicBezTo>
                    <a:pt x="692" y="115"/>
                    <a:pt x="570" y="0"/>
                    <a:pt x="4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8" name="Google Shape;11478;p67"/>
            <p:cNvSpPr/>
            <p:nvPr/>
          </p:nvSpPr>
          <p:spPr>
            <a:xfrm flipH="1">
              <a:off x="7511760" y="3348684"/>
              <a:ext cx="56568" cy="179552"/>
            </a:xfrm>
            <a:custGeom>
              <a:avLst/>
              <a:gdLst/>
              <a:ahLst/>
              <a:cxnLst/>
              <a:rect l="l" t="t" r="r" b="b"/>
              <a:pathLst>
                <a:path w="1827" h="5799" extrusionOk="0">
                  <a:moveTo>
                    <a:pt x="297" y="0"/>
                  </a:moveTo>
                  <a:cubicBezTo>
                    <a:pt x="115" y="0"/>
                    <a:pt x="1" y="297"/>
                    <a:pt x="1" y="480"/>
                  </a:cubicBezTo>
                  <a:lnTo>
                    <a:pt x="1050" y="5524"/>
                  </a:lnTo>
                  <a:cubicBezTo>
                    <a:pt x="1050" y="5707"/>
                    <a:pt x="1256" y="5798"/>
                    <a:pt x="1439" y="5798"/>
                  </a:cubicBezTo>
                  <a:cubicBezTo>
                    <a:pt x="1621" y="5707"/>
                    <a:pt x="1827" y="5524"/>
                    <a:pt x="1712" y="5319"/>
                  </a:cubicBezTo>
                  <a:lnTo>
                    <a:pt x="777" y="297"/>
                  </a:lnTo>
                  <a:cubicBezTo>
                    <a:pt x="685" y="92"/>
                    <a:pt x="480" y="0"/>
                    <a:pt x="2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79" name="Google Shape;11479;p67"/>
            <p:cNvSpPr/>
            <p:nvPr/>
          </p:nvSpPr>
          <p:spPr>
            <a:xfrm flipH="1">
              <a:off x="7603626" y="3348684"/>
              <a:ext cx="55856" cy="179552"/>
            </a:xfrm>
            <a:custGeom>
              <a:avLst/>
              <a:gdLst/>
              <a:ahLst/>
              <a:cxnLst/>
              <a:rect l="l" t="t" r="r" b="b"/>
              <a:pathLst>
                <a:path w="1804" h="5799" extrusionOk="0">
                  <a:moveTo>
                    <a:pt x="297" y="0"/>
                  </a:moveTo>
                  <a:cubicBezTo>
                    <a:pt x="91" y="0"/>
                    <a:pt x="0" y="297"/>
                    <a:pt x="0" y="480"/>
                  </a:cubicBezTo>
                  <a:lnTo>
                    <a:pt x="1050" y="5524"/>
                  </a:lnTo>
                  <a:cubicBezTo>
                    <a:pt x="1141" y="5707"/>
                    <a:pt x="1347" y="5798"/>
                    <a:pt x="1529" y="5798"/>
                  </a:cubicBezTo>
                  <a:cubicBezTo>
                    <a:pt x="1712" y="5707"/>
                    <a:pt x="1803" y="5524"/>
                    <a:pt x="1803" y="5319"/>
                  </a:cubicBezTo>
                  <a:lnTo>
                    <a:pt x="776" y="297"/>
                  </a:lnTo>
                  <a:cubicBezTo>
                    <a:pt x="662" y="92"/>
                    <a:pt x="479" y="0"/>
                    <a:pt x="2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0" name="Google Shape;11480;p67"/>
            <p:cNvSpPr/>
            <p:nvPr/>
          </p:nvSpPr>
          <p:spPr>
            <a:xfrm flipH="1">
              <a:off x="7768315" y="3356517"/>
              <a:ext cx="55856" cy="178747"/>
            </a:xfrm>
            <a:custGeom>
              <a:avLst/>
              <a:gdLst/>
              <a:ahLst/>
              <a:cxnLst/>
              <a:rect l="l" t="t" r="r" b="b"/>
              <a:pathLst>
                <a:path w="1804" h="5773" extrusionOk="0">
                  <a:moveTo>
                    <a:pt x="528" y="0"/>
                  </a:moveTo>
                  <a:cubicBezTo>
                    <a:pt x="484" y="0"/>
                    <a:pt x="436" y="15"/>
                    <a:pt x="389" y="44"/>
                  </a:cubicBezTo>
                  <a:cubicBezTo>
                    <a:pt x="183" y="44"/>
                    <a:pt x="1" y="227"/>
                    <a:pt x="92" y="409"/>
                  </a:cubicBezTo>
                  <a:lnTo>
                    <a:pt x="1051" y="5454"/>
                  </a:lnTo>
                  <a:cubicBezTo>
                    <a:pt x="1127" y="5605"/>
                    <a:pt x="1265" y="5773"/>
                    <a:pt x="1428" y="5773"/>
                  </a:cubicBezTo>
                  <a:cubicBezTo>
                    <a:pt x="1461" y="5773"/>
                    <a:pt x="1495" y="5766"/>
                    <a:pt x="1530" y="5751"/>
                  </a:cubicBezTo>
                  <a:cubicBezTo>
                    <a:pt x="1713" y="5751"/>
                    <a:pt x="1804" y="5545"/>
                    <a:pt x="1804" y="5362"/>
                  </a:cubicBezTo>
                  <a:lnTo>
                    <a:pt x="754" y="318"/>
                  </a:lnTo>
                  <a:cubicBezTo>
                    <a:pt x="754" y="115"/>
                    <a:pt x="654" y="0"/>
                    <a:pt x="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1" name="Google Shape;11481;p67"/>
            <p:cNvSpPr/>
            <p:nvPr/>
          </p:nvSpPr>
          <p:spPr>
            <a:xfrm flipH="1">
              <a:off x="7685614" y="3393208"/>
              <a:ext cx="44555" cy="137845"/>
            </a:xfrm>
            <a:custGeom>
              <a:avLst/>
              <a:gdLst/>
              <a:ahLst/>
              <a:cxnLst/>
              <a:rect l="l" t="t" r="r" b="b"/>
              <a:pathLst>
                <a:path w="1439" h="4452" extrusionOk="0">
                  <a:moveTo>
                    <a:pt x="297" y="0"/>
                  </a:moveTo>
                  <a:cubicBezTo>
                    <a:pt x="92" y="92"/>
                    <a:pt x="1" y="274"/>
                    <a:pt x="1" y="457"/>
                  </a:cubicBezTo>
                  <a:lnTo>
                    <a:pt x="662" y="4177"/>
                  </a:lnTo>
                  <a:cubicBezTo>
                    <a:pt x="777" y="4360"/>
                    <a:pt x="959" y="4451"/>
                    <a:pt x="1142" y="4451"/>
                  </a:cubicBezTo>
                  <a:cubicBezTo>
                    <a:pt x="1347" y="4360"/>
                    <a:pt x="1439" y="4177"/>
                    <a:pt x="1439" y="3995"/>
                  </a:cubicBezTo>
                  <a:lnTo>
                    <a:pt x="777" y="274"/>
                  </a:lnTo>
                  <a:cubicBezTo>
                    <a:pt x="662" y="92"/>
                    <a:pt x="480" y="0"/>
                    <a:pt x="2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2" name="Google Shape;11482;p67"/>
            <p:cNvSpPr/>
            <p:nvPr/>
          </p:nvSpPr>
          <p:spPr>
            <a:xfrm flipH="1">
              <a:off x="7096924" y="3195079"/>
              <a:ext cx="149828" cy="122983"/>
            </a:xfrm>
            <a:custGeom>
              <a:avLst/>
              <a:gdLst/>
              <a:ahLst/>
              <a:cxnLst/>
              <a:rect l="l" t="t" r="r" b="b"/>
              <a:pathLst>
                <a:path w="4839" h="3972" extrusionOk="0">
                  <a:moveTo>
                    <a:pt x="414" y="0"/>
                  </a:moveTo>
                  <a:cubicBezTo>
                    <a:pt x="316" y="0"/>
                    <a:pt x="234" y="58"/>
                    <a:pt x="183" y="123"/>
                  </a:cubicBezTo>
                  <a:cubicBezTo>
                    <a:pt x="0" y="305"/>
                    <a:pt x="91" y="488"/>
                    <a:pt x="183" y="693"/>
                  </a:cubicBezTo>
                  <a:lnTo>
                    <a:pt x="4268" y="3912"/>
                  </a:lnTo>
                  <a:cubicBezTo>
                    <a:pt x="4306" y="3949"/>
                    <a:pt x="4379" y="3971"/>
                    <a:pt x="4458" y="3971"/>
                  </a:cubicBezTo>
                  <a:cubicBezTo>
                    <a:pt x="4570" y="3971"/>
                    <a:pt x="4694" y="3927"/>
                    <a:pt x="4748" y="3820"/>
                  </a:cubicBezTo>
                  <a:cubicBezTo>
                    <a:pt x="4839" y="3638"/>
                    <a:pt x="4839" y="3432"/>
                    <a:pt x="4656" y="3341"/>
                  </a:cubicBezTo>
                  <a:lnTo>
                    <a:pt x="662" y="123"/>
                  </a:lnTo>
                  <a:cubicBezTo>
                    <a:pt x="573" y="34"/>
                    <a:pt x="489" y="0"/>
                    <a:pt x="41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3" name="Google Shape;11483;p67"/>
            <p:cNvSpPr/>
            <p:nvPr/>
          </p:nvSpPr>
          <p:spPr>
            <a:xfrm flipH="1">
              <a:off x="6840369" y="2972954"/>
              <a:ext cx="150571" cy="123200"/>
            </a:xfrm>
            <a:custGeom>
              <a:avLst/>
              <a:gdLst/>
              <a:ahLst/>
              <a:cxnLst/>
              <a:rect l="l" t="t" r="r" b="b"/>
              <a:pathLst>
                <a:path w="4863" h="3979" extrusionOk="0">
                  <a:moveTo>
                    <a:pt x="434" y="1"/>
                  </a:moveTo>
                  <a:cubicBezTo>
                    <a:pt x="325" y="1"/>
                    <a:pt x="212" y="45"/>
                    <a:pt x="92" y="152"/>
                  </a:cubicBezTo>
                  <a:cubicBezTo>
                    <a:pt x="1" y="335"/>
                    <a:pt x="1" y="540"/>
                    <a:pt x="183" y="632"/>
                  </a:cubicBezTo>
                  <a:lnTo>
                    <a:pt x="4178" y="3873"/>
                  </a:lnTo>
                  <a:cubicBezTo>
                    <a:pt x="4265" y="3950"/>
                    <a:pt x="4347" y="3978"/>
                    <a:pt x="4428" y="3978"/>
                  </a:cubicBezTo>
                  <a:cubicBezTo>
                    <a:pt x="4538" y="3978"/>
                    <a:pt x="4643" y="3925"/>
                    <a:pt x="4748" y="3873"/>
                  </a:cubicBezTo>
                  <a:cubicBezTo>
                    <a:pt x="4863" y="3667"/>
                    <a:pt x="4863" y="3485"/>
                    <a:pt x="4657" y="3302"/>
                  </a:cubicBezTo>
                  <a:lnTo>
                    <a:pt x="663" y="61"/>
                  </a:lnTo>
                  <a:cubicBezTo>
                    <a:pt x="587" y="23"/>
                    <a:pt x="511" y="1"/>
                    <a:pt x="43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4" name="Google Shape;11484;p67"/>
            <p:cNvSpPr/>
            <p:nvPr/>
          </p:nvSpPr>
          <p:spPr>
            <a:xfrm flipH="1">
              <a:off x="6911025" y="3031628"/>
              <a:ext cx="150571" cy="121776"/>
            </a:xfrm>
            <a:custGeom>
              <a:avLst/>
              <a:gdLst/>
              <a:ahLst/>
              <a:cxnLst/>
              <a:rect l="l" t="t" r="r" b="b"/>
              <a:pathLst>
                <a:path w="4863" h="3933" extrusionOk="0">
                  <a:moveTo>
                    <a:pt x="440" y="0"/>
                  </a:moveTo>
                  <a:cubicBezTo>
                    <a:pt x="340" y="0"/>
                    <a:pt x="250" y="45"/>
                    <a:pt x="183" y="152"/>
                  </a:cubicBezTo>
                  <a:cubicBezTo>
                    <a:pt x="0" y="266"/>
                    <a:pt x="92" y="540"/>
                    <a:pt x="183" y="631"/>
                  </a:cubicBezTo>
                  <a:lnTo>
                    <a:pt x="4291" y="3872"/>
                  </a:lnTo>
                  <a:cubicBezTo>
                    <a:pt x="4329" y="3910"/>
                    <a:pt x="4398" y="3932"/>
                    <a:pt x="4473" y="3932"/>
                  </a:cubicBezTo>
                  <a:cubicBezTo>
                    <a:pt x="4578" y="3932"/>
                    <a:pt x="4694" y="3888"/>
                    <a:pt x="4748" y="3781"/>
                  </a:cubicBezTo>
                  <a:cubicBezTo>
                    <a:pt x="4862" y="3690"/>
                    <a:pt x="4862" y="3393"/>
                    <a:pt x="4748" y="3302"/>
                  </a:cubicBezTo>
                  <a:lnTo>
                    <a:pt x="662" y="60"/>
                  </a:lnTo>
                  <a:cubicBezTo>
                    <a:pt x="587" y="23"/>
                    <a:pt x="511" y="0"/>
                    <a:pt x="4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5" name="Google Shape;11485;p67"/>
            <p:cNvSpPr/>
            <p:nvPr/>
          </p:nvSpPr>
          <p:spPr>
            <a:xfrm flipH="1">
              <a:off x="7031903" y="3140523"/>
              <a:ext cx="150540" cy="124531"/>
            </a:xfrm>
            <a:custGeom>
              <a:avLst/>
              <a:gdLst/>
              <a:ahLst/>
              <a:cxnLst/>
              <a:rect l="l" t="t" r="r" b="b"/>
              <a:pathLst>
                <a:path w="4862" h="4022" extrusionOk="0">
                  <a:moveTo>
                    <a:pt x="449" y="0"/>
                  </a:moveTo>
                  <a:cubicBezTo>
                    <a:pt x="348" y="0"/>
                    <a:pt x="260" y="49"/>
                    <a:pt x="206" y="173"/>
                  </a:cubicBezTo>
                  <a:cubicBezTo>
                    <a:pt x="0" y="355"/>
                    <a:pt x="0" y="538"/>
                    <a:pt x="206" y="629"/>
                  </a:cubicBezTo>
                  <a:lnTo>
                    <a:pt x="4200" y="3962"/>
                  </a:lnTo>
                  <a:cubicBezTo>
                    <a:pt x="4276" y="3999"/>
                    <a:pt x="4351" y="4022"/>
                    <a:pt x="4429" y="4022"/>
                  </a:cubicBezTo>
                  <a:cubicBezTo>
                    <a:pt x="4538" y="4022"/>
                    <a:pt x="4650" y="3977"/>
                    <a:pt x="4771" y="3870"/>
                  </a:cubicBezTo>
                  <a:cubicBezTo>
                    <a:pt x="4862" y="3688"/>
                    <a:pt x="4862" y="3482"/>
                    <a:pt x="4657" y="3391"/>
                  </a:cubicBezTo>
                  <a:lnTo>
                    <a:pt x="662" y="58"/>
                  </a:lnTo>
                  <a:cubicBezTo>
                    <a:pt x="589" y="22"/>
                    <a:pt x="516" y="0"/>
                    <a:pt x="44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6" name="Google Shape;11486;p67"/>
            <p:cNvSpPr/>
            <p:nvPr/>
          </p:nvSpPr>
          <p:spPr>
            <a:xfrm flipH="1">
              <a:off x="6973229" y="3111480"/>
              <a:ext cx="114530" cy="97315"/>
            </a:xfrm>
            <a:custGeom>
              <a:avLst/>
              <a:gdLst/>
              <a:ahLst/>
              <a:cxnLst/>
              <a:rect l="l" t="t" r="r" b="b"/>
              <a:pathLst>
                <a:path w="3699" h="3143" extrusionOk="0">
                  <a:moveTo>
                    <a:pt x="424" y="1"/>
                  </a:moveTo>
                  <a:cubicBezTo>
                    <a:pt x="322" y="1"/>
                    <a:pt x="237" y="45"/>
                    <a:pt x="183" y="152"/>
                  </a:cubicBezTo>
                  <a:cubicBezTo>
                    <a:pt x="1" y="243"/>
                    <a:pt x="1" y="540"/>
                    <a:pt x="183" y="631"/>
                  </a:cubicBezTo>
                  <a:lnTo>
                    <a:pt x="3128" y="3005"/>
                  </a:lnTo>
                  <a:cubicBezTo>
                    <a:pt x="3173" y="3096"/>
                    <a:pt x="3270" y="3142"/>
                    <a:pt x="3367" y="3142"/>
                  </a:cubicBezTo>
                  <a:cubicBezTo>
                    <a:pt x="3464" y="3142"/>
                    <a:pt x="3561" y="3096"/>
                    <a:pt x="3607" y="3005"/>
                  </a:cubicBezTo>
                  <a:cubicBezTo>
                    <a:pt x="3698" y="2823"/>
                    <a:pt x="3698" y="2617"/>
                    <a:pt x="3516" y="2526"/>
                  </a:cubicBezTo>
                  <a:lnTo>
                    <a:pt x="663" y="61"/>
                  </a:lnTo>
                  <a:cubicBezTo>
                    <a:pt x="578" y="23"/>
                    <a:pt x="496" y="1"/>
                    <a:pt x="4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7" name="Google Shape;11487;p67"/>
            <p:cNvSpPr/>
            <p:nvPr/>
          </p:nvSpPr>
          <p:spPr>
            <a:xfrm flipH="1">
              <a:off x="7511760" y="3295676"/>
              <a:ext cx="436076" cy="29724"/>
            </a:xfrm>
            <a:custGeom>
              <a:avLst/>
              <a:gdLst/>
              <a:ahLst/>
              <a:cxnLst/>
              <a:rect l="l" t="t" r="r" b="b"/>
              <a:pathLst>
                <a:path w="14084" h="960" extrusionOk="0">
                  <a:moveTo>
                    <a:pt x="0" y="1"/>
                  </a:moveTo>
                  <a:lnTo>
                    <a:pt x="0" y="663"/>
                  </a:lnTo>
                  <a:cubicBezTo>
                    <a:pt x="0" y="663"/>
                    <a:pt x="3607" y="959"/>
                    <a:pt x="7692" y="959"/>
                  </a:cubicBezTo>
                  <a:cubicBezTo>
                    <a:pt x="9792" y="959"/>
                    <a:pt x="12075" y="959"/>
                    <a:pt x="14084" y="663"/>
                  </a:cubicBezTo>
                  <a:lnTo>
                    <a:pt x="13969" y="1"/>
                  </a:lnTo>
                  <a:cubicBezTo>
                    <a:pt x="11984" y="183"/>
                    <a:pt x="9792" y="297"/>
                    <a:pt x="7692" y="297"/>
                  </a:cubicBezTo>
                  <a:cubicBezTo>
                    <a:pt x="5707" y="297"/>
                    <a:pt x="3698" y="183"/>
                    <a:pt x="2374" y="92"/>
                  </a:cubicBezTo>
                  <a:cubicBezTo>
                    <a:pt x="1621" y="92"/>
                    <a:pt x="1050" y="92"/>
                    <a:pt x="66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8" name="Google Shape;11488;p67"/>
            <p:cNvSpPr/>
            <p:nvPr/>
          </p:nvSpPr>
          <p:spPr>
            <a:xfrm flipH="1">
              <a:off x="6999392" y="2904155"/>
              <a:ext cx="315229" cy="308882"/>
            </a:xfrm>
            <a:custGeom>
              <a:avLst/>
              <a:gdLst/>
              <a:ahLst/>
              <a:cxnLst/>
              <a:rect l="l" t="t" r="r" b="b"/>
              <a:pathLst>
                <a:path w="10181" h="9976" extrusionOk="0">
                  <a:moveTo>
                    <a:pt x="9610" y="0"/>
                  </a:moveTo>
                  <a:cubicBezTo>
                    <a:pt x="7898" y="2192"/>
                    <a:pt x="5502" y="4565"/>
                    <a:pt x="3516" y="6369"/>
                  </a:cubicBezTo>
                  <a:cubicBezTo>
                    <a:pt x="2557" y="7327"/>
                    <a:pt x="1621" y="8081"/>
                    <a:pt x="1051" y="8560"/>
                  </a:cubicBezTo>
                  <a:cubicBezTo>
                    <a:pt x="754" y="8834"/>
                    <a:pt x="480" y="9039"/>
                    <a:pt x="275" y="9222"/>
                  </a:cubicBezTo>
                  <a:cubicBezTo>
                    <a:pt x="92" y="9313"/>
                    <a:pt x="1" y="9404"/>
                    <a:pt x="1" y="9404"/>
                  </a:cubicBezTo>
                  <a:lnTo>
                    <a:pt x="480" y="9975"/>
                  </a:lnTo>
                  <a:cubicBezTo>
                    <a:pt x="480" y="9975"/>
                    <a:pt x="1987" y="8742"/>
                    <a:pt x="3995" y="6939"/>
                  </a:cubicBezTo>
                  <a:cubicBezTo>
                    <a:pt x="5981" y="5136"/>
                    <a:pt x="8469" y="2762"/>
                    <a:pt x="10181" y="388"/>
                  </a:cubicBezTo>
                  <a:lnTo>
                    <a:pt x="961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89" name="Google Shape;11489;p67"/>
            <p:cNvSpPr/>
            <p:nvPr/>
          </p:nvSpPr>
          <p:spPr>
            <a:xfrm flipH="1">
              <a:off x="7803643" y="2715470"/>
              <a:ext cx="58674" cy="609930"/>
            </a:xfrm>
            <a:custGeom>
              <a:avLst/>
              <a:gdLst/>
              <a:ahLst/>
              <a:cxnLst/>
              <a:rect l="l" t="t" r="r" b="b"/>
              <a:pathLst>
                <a:path w="1895" h="19699" extrusionOk="0">
                  <a:moveTo>
                    <a:pt x="1141" y="0"/>
                  </a:moveTo>
                  <a:cubicBezTo>
                    <a:pt x="274" y="3812"/>
                    <a:pt x="0" y="7236"/>
                    <a:pt x="0" y="10271"/>
                  </a:cubicBezTo>
                  <a:cubicBezTo>
                    <a:pt x="0" y="15978"/>
                    <a:pt x="1050" y="19698"/>
                    <a:pt x="1050" y="19698"/>
                  </a:cubicBezTo>
                  <a:lnTo>
                    <a:pt x="1803" y="19493"/>
                  </a:lnTo>
                  <a:lnTo>
                    <a:pt x="1803" y="19402"/>
                  </a:lnTo>
                  <a:cubicBezTo>
                    <a:pt x="1621" y="19036"/>
                    <a:pt x="662" y="15498"/>
                    <a:pt x="662" y="10271"/>
                  </a:cubicBezTo>
                  <a:cubicBezTo>
                    <a:pt x="662" y="7327"/>
                    <a:pt x="936" y="3903"/>
                    <a:pt x="1895" y="205"/>
                  </a:cubicBezTo>
                  <a:lnTo>
                    <a:pt x="114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0" name="Google Shape;11490;p67"/>
            <p:cNvSpPr/>
            <p:nvPr/>
          </p:nvSpPr>
          <p:spPr>
            <a:xfrm flipH="1">
              <a:off x="7650286" y="2712621"/>
              <a:ext cx="53039" cy="595099"/>
            </a:xfrm>
            <a:custGeom>
              <a:avLst/>
              <a:gdLst/>
              <a:ahLst/>
              <a:cxnLst/>
              <a:rect l="l" t="t" r="r" b="b"/>
              <a:pathLst>
                <a:path w="1713" h="19220" extrusionOk="0">
                  <a:moveTo>
                    <a:pt x="1051" y="1"/>
                  </a:moveTo>
                  <a:cubicBezTo>
                    <a:pt x="183" y="3333"/>
                    <a:pt x="1" y="6574"/>
                    <a:pt x="1" y="9428"/>
                  </a:cubicBezTo>
                  <a:cubicBezTo>
                    <a:pt x="1" y="15134"/>
                    <a:pt x="1051" y="19220"/>
                    <a:pt x="1051" y="19220"/>
                  </a:cubicBezTo>
                  <a:lnTo>
                    <a:pt x="1713" y="19014"/>
                  </a:lnTo>
                  <a:cubicBezTo>
                    <a:pt x="1621" y="18558"/>
                    <a:pt x="663" y="14746"/>
                    <a:pt x="663" y="9428"/>
                  </a:cubicBezTo>
                  <a:cubicBezTo>
                    <a:pt x="663" y="6666"/>
                    <a:pt x="937" y="3425"/>
                    <a:pt x="1713" y="92"/>
                  </a:cubicBezTo>
                  <a:lnTo>
                    <a:pt x="1051"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1" name="Google Shape;11491;p67"/>
            <p:cNvSpPr/>
            <p:nvPr/>
          </p:nvSpPr>
          <p:spPr>
            <a:xfrm flipH="1">
              <a:off x="7665117" y="2735936"/>
              <a:ext cx="194383" cy="524443"/>
            </a:xfrm>
            <a:custGeom>
              <a:avLst/>
              <a:gdLst/>
              <a:ahLst/>
              <a:cxnLst/>
              <a:rect l="l" t="t" r="r" b="b"/>
              <a:pathLst>
                <a:path w="6278" h="16938" extrusionOk="0">
                  <a:moveTo>
                    <a:pt x="1324" y="1"/>
                  </a:moveTo>
                  <a:lnTo>
                    <a:pt x="1142" y="777"/>
                  </a:lnTo>
                  <a:lnTo>
                    <a:pt x="5136" y="2010"/>
                  </a:lnTo>
                  <a:lnTo>
                    <a:pt x="662" y="5525"/>
                  </a:lnTo>
                  <a:cubicBezTo>
                    <a:pt x="571" y="5525"/>
                    <a:pt x="480" y="5707"/>
                    <a:pt x="480" y="5821"/>
                  </a:cubicBezTo>
                  <a:cubicBezTo>
                    <a:pt x="480" y="5913"/>
                    <a:pt x="571" y="6004"/>
                    <a:pt x="662" y="6095"/>
                  </a:cubicBezTo>
                  <a:lnTo>
                    <a:pt x="4566" y="8948"/>
                  </a:lnTo>
                  <a:lnTo>
                    <a:pt x="92" y="12372"/>
                  </a:lnTo>
                  <a:cubicBezTo>
                    <a:pt x="0" y="12464"/>
                    <a:pt x="0" y="12555"/>
                    <a:pt x="0" y="12669"/>
                  </a:cubicBezTo>
                  <a:cubicBezTo>
                    <a:pt x="0" y="12852"/>
                    <a:pt x="92" y="12943"/>
                    <a:pt x="183" y="13034"/>
                  </a:cubicBezTo>
                  <a:lnTo>
                    <a:pt x="5798" y="16937"/>
                  </a:lnTo>
                  <a:lnTo>
                    <a:pt x="6277" y="16367"/>
                  </a:lnTo>
                  <a:lnTo>
                    <a:pt x="959" y="12669"/>
                  </a:lnTo>
                  <a:lnTo>
                    <a:pt x="5410" y="9245"/>
                  </a:lnTo>
                  <a:cubicBezTo>
                    <a:pt x="5524" y="9131"/>
                    <a:pt x="5616" y="9040"/>
                    <a:pt x="5524" y="8948"/>
                  </a:cubicBezTo>
                  <a:cubicBezTo>
                    <a:pt x="5524" y="8857"/>
                    <a:pt x="5524" y="8675"/>
                    <a:pt x="5410" y="8675"/>
                  </a:cubicBezTo>
                  <a:lnTo>
                    <a:pt x="1530" y="5821"/>
                  </a:lnTo>
                  <a:lnTo>
                    <a:pt x="6095" y="2192"/>
                  </a:lnTo>
                  <a:cubicBezTo>
                    <a:pt x="6186" y="2101"/>
                    <a:pt x="6277" y="1918"/>
                    <a:pt x="6277" y="1827"/>
                  </a:cubicBezTo>
                  <a:cubicBezTo>
                    <a:pt x="6277" y="1713"/>
                    <a:pt x="6186" y="1622"/>
                    <a:pt x="5981" y="1530"/>
                  </a:cubicBezTo>
                  <a:lnTo>
                    <a:pt x="1324"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2" name="Google Shape;11492;p67"/>
            <p:cNvSpPr/>
            <p:nvPr/>
          </p:nvSpPr>
          <p:spPr>
            <a:xfrm flipH="1">
              <a:off x="7185260" y="2668809"/>
              <a:ext cx="426880" cy="453043"/>
            </a:xfrm>
            <a:custGeom>
              <a:avLst/>
              <a:gdLst/>
              <a:ahLst/>
              <a:cxnLst/>
              <a:rect l="l" t="t" r="r" b="b"/>
              <a:pathLst>
                <a:path w="13787" h="14632" extrusionOk="0">
                  <a:moveTo>
                    <a:pt x="571" y="1"/>
                  </a:moveTo>
                  <a:lnTo>
                    <a:pt x="0" y="274"/>
                  </a:lnTo>
                  <a:cubicBezTo>
                    <a:pt x="5707" y="10158"/>
                    <a:pt x="13399" y="14632"/>
                    <a:pt x="13513" y="14632"/>
                  </a:cubicBezTo>
                  <a:lnTo>
                    <a:pt x="13787" y="14061"/>
                  </a:lnTo>
                  <a:cubicBezTo>
                    <a:pt x="13399" y="13787"/>
                    <a:pt x="5981" y="9313"/>
                    <a:pt x="57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3" name="Google Shape;11493;p67"/>
            <p:cNvSpPr/>
            <p:nvPr/>
          </p:nvSpPr>
          <p:spPr>
            <a:xfrm flipH="1">
              <a:off x="7082062" y="2559264"/>
              <a:ext cx="421245" cy="445272"/>
            </a:xfrm>
            <a:custGeom>
              <a:avLst/>
              <a:gdLst/>
              <a:ahLst/>
              <a:cxnLst/>
              <a:rect l="l" t="t" r="r" b="b"/>
              <a:pathLst>
                <a:path w="13605" h="14381" extrusionOk="0">
                  <a:moveTo>
                    <a:pt x="571" y="1"/>
                  </a:moveTo>
                  <a:lnTo>
                    <a:pt x="0" y="389"/>
                  </a:lnTo>
                  <a:cubicBezTo>
                    <a:pt x="5227" y="9336"/>
                    <a:pt x="13216" y="14266"/>
                    <a:pt x="13216" y="14381"/>
                  </a:cubicBezTo>
                  <a:lnTo>
                    <a:pt x="13604" y="13696"/>
                  </a:lnTo>
                  <a:cubicBezTo>
                    <a:pt x="13125" y="13422"/>
                    <a:pt x="5615" y="8469"/>
                    <a:pt x="57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4" name="Google Shape;11494;p67"/>
            <p:cNvSpPr/>
            <p:nvPr/>
          </p:nvSpPr>
          <p:spPr>
            <a:xfrm flipH="1">
              <a:off x="7129404" y="2622180"/>
              <a:ext cx="462239" cy="383502"/>
            </a:xfrm>
            <a:custGeom>
              <a:avLst/>
              <a:gdLst/>
              <a:ahLst/>
              <a:cxnLst/>
              <a:rect l="l" t="t" r="r" b="b"/>
              <a:pathLst>
                <a:path w="14929" h="12386" extrusionOk="0">
                  <a:moveTo>
                    <a:pt x="4600" y="0"/>
                  </a:moveTo>
                  <a:cubicBezTo>
                    <a:pt x="4543" y="0"/>
                    <a:pt x="4474" y="23"/>
                    <a:pt x="4383" y="69"/>
                  </a:cubicBezTo>
                  <a:lnTo>
                    <a:pt x="0" y="2168"/>
                  </a:lnTo>
                  <a:lnTo>
                    <a:pt x="297" y="2830"/>
                  </a:lnTo>
                  <a:lnTo>
                    <a:pt x="4086" y="1027"/>
                  </a:lnTo>
                  <a:lnTo>
                    <a:pt x="3241" y="6528"/>
                  </a:lnTo>
                  <a:cubicBezTo>
                    <a:pt x="3241" y="6734"/>
                    <a:pt x="3241" y="6825"/>
                    <a:pt x="3333" y="6916"/>
                  </a:cubicBezTo>
                  <a:cubicBezTo>
                    <a:pt x="3424" y="7007"/>
                    <a:pt x="3515" y="7007"/>
                    <a:pt x="3607" y="7007"/>
                  </a:cubicBezTo>
                  <a:lnTo>
                    <a:pt x="8468" y="6346"/>
                  </a:lnTo>
                  <a:lnTo>
                    <a:pt x="7601" y="11961"/>
                  </a:lnTo>
                  <a:cubicBezTo>
                    <a:pt x="7601" y="12052"/>
                    <a:pt x="7601" y="12143"/>
                    <a:pt x="7715" y="12234"/>
                  </a:cubicBezTo>
                  <a:cubicBezTo>
                    <a:pt x="7780" y="12316"/>
                    <a:pt x="7846" y="12386"/>
                    <a:pt x="7911" y="12386"/>
                  </a:cubicBezTo>
                  <a:cubicBezTo>
                    <a:pt x="7937" y="12386"/>
                    <a:pt x="7963" y="12375"/>
                    <a:pt x="7989" y="12349"/>
                  </a:cubicBezTo>
                  <a:lnTo>
                    <a:pt x="14928" y="11390"/>
                  </a:lnTo>
                  <a:lnTo>
                    <a:pt x="14837" y="10637"/>
                  </a:lnTo>
                  <a:lnTo>
                    <a:pt x="8377" y="11573"/>
                  </a:lnTo>
                  <a:lnTo>
                    <a:pt x="9222" y="5957"/>
                  </a:lnTo>
                  <a:cubicBezTo>
                    <a:pt x="9313" y="5866"/>
                    <a:pt x="9222" y="5775"/>
                    <a:pt x="9130" y="5684"/>
                  </a:cubicBezTo>
                  <a:cubicBezTo>
                    <a:pt x="9039" y="5592"/>
                    <a:pt x="8948" y="5592"/>
                    <a:pt x="8857" y="5592"/>
                  </a:cubicBezTo>
                  <a:lnTo>
                    <a:pt x="3995" y="6254"/>
                  </a:lnTo>
                  <a:lnTo>
                    <a:pt x="3995" y="6254"/>
                  </a:lnTo>
                  <a:lnTo>
                    <a:pt x="4953" y="457"/>
                  </a:lnTo>
                  <a:cubicBezTo>
                    <a:pt x="4953" y="251"/>
                    <a:pt x="4862" y="160"/>
                    <a:pt x="4748" y="69"/>
                  </a:cubicBezTo>
                  <a:cubicBezTo>
                    <a:pt x="4702" y="23"/>
                    <a:pt x="4657" y="0"/>
                    <a:pt x="460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5" name="Google Shape;11495;p67"/>
            <p:cNvSpPr/>
            <p:nvPr/>
          </p:nvSpPr>
          <p:spPr>
            <a:xfrm flipH="1">
              <a:off x="7942170" y="2803806"/>
              <a:ext cx="2849" cy="9196"/>
            </a:xfrm>
            <a:custGeom>
              <a:avLst/>
              <a:gdLst/>
              <a:ahLst/>
              <a:cxnLst/>
              <a:rect l="l" t="t" r="r" b="b"/>
              <a:pathLst>
                <a:path w="92" h="297" extrusionOk="0">
                  <a:moveTo>
                    <a:pt x="1" y="0"/>
                  </a:moveTo>
                  <a:lnTo>
                    <a:pt x="1" y="297"/>
                  </a:lnTo>
                  <a:lnTo>
                    <a:pt x="92" y="297"/>
                  </a:lnTo>
                  <a:lnTo>
                    <a:pt x="92" y="0"/>
                  </a:lnTo>
                  <a:close/>
                </a:path>
              </a:pathLst>
            </a:custGeom>
            <a:solidFill>
              <a:srgbClr val="E0E0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6" name="Google Shape;11496;p67"/>
            <p:cNvSpPr/>
            <p:nvPr/>
          </p:nvSpPr>
          <p:spPr>
            <a:xfrm flipH="1">
              <a:off x="7564768" y="2641965"/>
              <a:ext cx="380250" cy="226893"/>
            </a:xfrm>
            <a:custGeom>
              <a:avLst/>
              <a:gdLst/>
              <a:ahLst/>
              <a:cxnLst/>
              <a:rect l="l" t="t" r="r" b="b"/>
              <a:pathLst>
                <a:path w="12281" h="7328" extrusionOk="0">
                  <a:moveTo>
                    <a:pt x="4292" y="3903"/>
                  </a:moveTo>
                  <a:cubicBezTo>
                    <a:pt x="4086" y="4748"/>
                    <a:pt x="3904" y="5615"/>
                    <a:pt x="3812" y="6368"/>
                  </a:cubicBezTo>
                  <a:cubicBezTo>
                    <a:pt x="4383" y="6460"/>
                    <a:pt x="5045" y="6574"/>
                    <a:pt x="5707" y="6756"/>
                  </a:cubicBezTo>
                  <a:lnTo>
                    <a:pt x="7898" y="5045"/>
                  </a:lnTo>
                  <a:lnTo>
                    <a:pt x="4292" y="3903"/>
                  </a:lnTo>
                  <a:close/>
                  <a:moveTo>
                    <a:pt x="8172" y="5798"/>
                  </a:moveTo>
                  <a:lnTo>
                    <a:pt x="6757" y="6848"/>
                  </a:lnTo>
                  <a:cubicBezTo>
                    <a:pt x="7145" y="6939"/>
                    <a:pt x="7601" y="6939"/>
                    <a:pt x="7989" y="7030"/>
                  </a:cubicBezTo>
                  <a:cubicBezTo>
                    <a:pt x="8081" y="6574"/>
                    <a:pt x="8081" y="6186"/>
                    <a:pt x="8172" y="5798"/>
                  </a:cubicBezTo>
                  <a:close/>
                  <a:moveTo>
                    <a:pt x="1142" y="0"/>
                  </a:moveTo>
                  <a:cubicBezTo>
                    <a:pt x="1142" y="0"/>
                    <a:pt x="389" y="3995"/>
                    <a:pt x="92" y="5227"/>
                  </a:cubicBezTo>
                  <a:cubicBezTo>
                    <a:pt x="92" y="5318"/>
                    <a:pt x="1" y="5433"/>
                    <a:pt x="1" y="5524"/>
                  </a:cubicBezTo>
                  <a:cubicBezTo>
                    <a:pt x="183" y="5615"/>
                    <a:pt x="1233" y="5889"/>
                    <a:pt x="3151" y="6277"/>
                  </a:cubicBezTo>
                  <a:cubicBezTo>
                    <a:pt x="3242" y="5045"/>
                    <a:pt x="3516" y="3721"/>
                    <a:pt x="3812" y="2374"/>
                  </a:cubicBezTo>
                  <a:lnTo>
                    <a:pt x="4566" y="2579"/>
                  </a:lnTo>
                  <a:cubicBezTo>
                    <a:pt x="4474" y="2762"/>
                    <a:pt x="4474" y="2945"/>
                    <a:pt x="4383" y="3150"/>
                  </a:cubicBezTo>
                  <a:lnTo>
                    <a:pt x="8378" y="4474"/>
                  </a:lnTo>
                  <a:cubicBezTo>
                    <a:pt x="8469" y="3721"/>
                    <a:pt x="8651" y="2945"/>
                    <a:pt x="8857" y="2283"/>
                  </a:cubicBezTo>
                  <a:lnTo>
                    <a:pt x="9519" y="2374"/>
                  </a:lnTo>
                  <a:cubicBezTo>
                    <a:pt x="9313" y="3241"/>
                    <a:pt x="9131" y="4086"/>
                    <a:pt x="9039" y="4953"/>
                  </a:cubicBezTo>
                  <a:lnTo>
                    <a:pt x="9039" y="5045"/>
                  </a:lnTo>
                  <a:cubicBezTo>
                    <a:pt x="8948" y="5707"/>
                    <a:pt x="8857" y="6368"/>
                    <a:pt x="8743" y="7030"/>
                  </a:cubicBezTo>
                  <a:cubicBezTo>
                    <a:pt x="9793" y="7145"/>
                    <a:pt x="11025" y="7236"/>
                    <a:pt x="12281" y="7327"/>
                  </a:cubicBezTo>
                  <a:cubicBezTo>
                    <a:pt x="11231" y="4862"/>
                    <a:pt x="10751" y="2671"/>
                    <a:pt x="10455" y="1438"/>
                  </a:cubicBezTo>
                  <a:lnTo>
                    <a:pt x="1142"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7" name="Google Shape;11497;p67"/>
            <p:cNvSpPr/>
            <p:nvPr/>
          </p:nvSpPr>
          <p:spPr>
            <a:xfrm flipH="1">
              <a:off x="7329422" y="2686489"/>
              <a:ext cx="291914" cy="185187"/>
            </a:xfrm>
            <a:custGeom>
              <a:avLst/>
              <a:gdLst/>
              <a:ahLst/>
              <a:cxnLst/>
              <a:rect l="l" t="t" r="r" b="b"/>
              <a:pathLst>
                <a:path w="9428" h="5981" extrusionOk="0">
                  <a:moveTo>
                    <a:pt x="2192" y="274"/>
                  </a:moveTo>
                  <a:lnTo>
                    <a:pt x="1621" y="571"/>
                  </a:lnTo>
                  <a:cubicBezTo>
                    <a:pt x="2489" y="1895"/>
                    <a:pt x="3333" y="3219"/>
                    <a:pt x="4200" y="4269"/>
                  </a:cubicBezTo>
                  <a:lnTo>
                    <a:pt x="4771" y="662"/>
                  </a:lnTo>
                  <a:lnTo>
                    <a:pt x="2192" y="274"/>
                  </a:lnTo>
                  <a:close/>
                  <a:moveTo>
                    <a:pt x="1" y="0"/>
                  </a:moveTo>
                  <a:cubicBezTo>
                    <a:pt x="297" y="1233"/>
                    <a:pt x="777" y="3424"/>
                    <a:pt x="1827" y="5889"/>
                  </a:cubicBezTo>
                  <a:cubicBezTo>
                    <a:pt x="2762" y="5889"/>
                    <a:pt x="3630" y="5980"/>
                    <a:pt x="4680" y="5980"/>
                  </a:cubicBezTo>
                  <a:cubicBezTo>
                    <a:pt x="3242" y="4269"/>
                    <a:pt x="1713" y="2283"/>
                    <a:pt x="389" y="0"/>
                  </a:cubicBezTo>
                  <a:close/>
                  <a:moveTo>
                    <a:pt x="9427" y="4269"/>
                  </a:moveTo>
                  <a:lnTo>
                    <a:pt x="4680" y="4930"/>
                  </a:lnTo>
                  <a:cubicBezTo>
                    <a:pt x="4954" y="5318"/>
                    <a:pt x="5250" y="5592"/>
                    <a:pt x="5616" y="5980"/>
                  </a:cubicBezTo>
                  <a:cubicBezTo>
                    <a:pt x="6757" y="5980"/>
                    <a:pt x="7898" y="5889"/>
                    <a:pt x="9245" y="5798"/>
                  </a:cubicBezTo>
                  <a:lnTo>
                    <a:pt x="9427" y="4269"/>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8" name="Google Shape;11498;p67"/>
            <p:cNvSpPr/>
            <p:nvPr/>
          </p:nvSpPr>
          <p:spPr>
            <a:xfrm flipH="1">
              <a:off x="7803643" y="2715470"/>
              <a:ext cx="43843" cy="123695"/>
            </a:xfrm>
            <a:custGeom>
              <a:avLst/>
              <a:gdLst/>
              <a:ahLst/>
              <a:cxnLst/>
              <a:rect l="l" t="t" r="r" b="b"/>
              <a:pathLst>
                <a:path w="1416" h="3995" extrusionOk="0">
                  <a:moveTo>
                    <a:pt x="662" y="0"/>
                  </a:moveTo>
                  <a:cubicBezTo>
                    <a:pt x="366" y="1347"/>
                    <a:pt x="92" y="2671"/>
                    <a:pt x="1" y="3903"/>
                  </a:cubicBezTo>
                  <a:cubicBezTo>
                    <a:pt x="183" y="3903"/>
                    <a:pt x="366" y="3994"/>
                    <a:pt x="662" y="3994"/>
                  </a:cubicBezTo>
                  <a:cubicBezTo>
                    <a:pt x="754" y="3241"/>
                    <a:pt x="936" y="2374"/>
                    <a:pt x="1142" y="1529"/>
                  </a:cubicBezTo>
                  <a:lnTo>
                    <a:pt x="754" y="1438"/>
                  </a:lnTo>
                  <a:lnTo>
                    <a:pt x="936" y="662"/>
                  </a:lnTo>
                  <a:lnTo>
                    <a:pt x="1233" y="776"/>
                  </a:lnTo>
                  <a:cubicBezTo>
                    <a:pt x="1324" y="571"/>
                    <a:pt x="1324" y="388"/>
                    <a:pt x="1416" y="205"/>
                  </a:cubicBezTo>
                  <a:lnTo>
                    <a:pt x="662"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499" name="Google Shape;11499;p67"/>
            <p:cNvSpPr/>
            <p:nvPr/>
          </p:nvSpPr>
          <p:spPr>
            <a:xfrm flipH="1">
              <a:off x="7650286" y="2712621"/>
              <a:ext cx="47373" cy="147041"/>
            </a:xfrm>
            <a:custGeom>
              <a:avLst/>
              <a:gdLst/>
              <a:ahLst/>
              <a:cxnLst/>
              <a:rect l="l" t="t" r="r" b="b"/>
              <a:pathLst>
                <a:path w="1530" h="4749" extrusionOk="0">
                  <a:moveTo>
                    <a:pt x="868" y="1"/>
                  </a:moveTo>
                  <a:cubicBezTo>
                    <a:pt x="662" y="663"/>
                    <a:pt x="480" y="1439"/>
                    <a:pt x="389" y="2192"/>
                  </a:cubicBezTo>
                  <a:lnTo>
                    <a:pt x="754" y="2283"/>
                  </a:lnTo>
                  <a:cubicBezTo>
                    <a:pt x="959" y="2375"/>
                    <a:pt x="1050" y="2466"/>
                    <a:pt x="1050" y="2580"/>
                  </a:cubicBezTo>
                  <a:lnTo>
                    <a:pt x="1050" y="2671"/>
                  </a:lnTo>
                  <a:cubicBezTo>
                    <a:pt x="1142" y="1804"/>
                    <a:pt x="1324" y="959"/>
                    <a:pt x="1530" y="92"/>
                  </a:cubicBezTo>
                  <a:lnTo>
                    <a:pt x="868" y="1"/>
                  </a:lnTo>
                  <a:close/>
                  <a:moveTo>
                    <a:pt x="1050" y="2763"/>
                  </a:moveTo>
                  <a:cubicBezTo>
                    <a:pt x="1050" y="2763"/>
                    <a:pt x="959" y="2854"/>
                    <a:pt x="868" y="2945"/>
                  </a:cubicBezTo>
                  <a:lnTo>
                    <a:pt x="183" y="3516"/>
                  </a:lnTo>
                  <a:cubicBezTo>
                    <a:pt x="92" y="3904"/>
                    <a:pt x="92" y="4292"/>
                    <a:pt x="0" y="4748"/>
                  </a:cubicBezTo>
                  <a:lnTo>
                    <a:pt x="754" y="4748"/>
                  </a:lnTo>
                  <a:cubicBezTo>
                    <a:pt x="868" y="4086"/>
                    <a:pt x="959" y="3425"/>
                    <a:pt x="1050" y="2763"/>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0" name="Google Shape;11500;p67"/>
            <p:cNvSpPr/>
            <p:nvPr/>
          </p:nvSpPr>
          <p:spPr>
            <a:xfrm flipH="1">
              <a:off x="7665117" y="2735936"/>
              <a:ext cx="159054" cy="118060"/>
            </a:xfrm>
            <a:custGeom>
              <a:avLst/>
              <a:gdLst/>
              <a:ahLst/>
              <a:cxnLst/>
              <a:rect l="l" t="t" r="r" b="b"/>
              <a:pathLst>
                <a:path w="5137" h="3813" extrusionOk="0">
                  <a:moveTo>
                    <a:pt x="183" y="1"/>
                  </a:moveTo>
                  <a:lnTo>
                    <a:pt x="1" y="777"/>
                  </a:lnTo>
                  <a:lnTo>
                    <a:pt x="389" y="868"/>
                  </a:lnTo>
                  <a:lnTo>
                    <a:pt x="3995" y="2010"/>
                  </a:lnTo>
                  <a:lnTo>
                    <a:pt x="1804" y="3721"/>
                  </a:lnTo>
                  <a:cubicBezTo>
                    <a:pt x="2192" y="3721"/>
                    <a:pt x="2466" y="3813"/>
                    <a:pt x="2854" y="3813"/>
                  </a:cubicBezTo>
                  <a:lnTo>
                    <a:pt x="4269" y="2763"/>
                  </a:lnTo>
                  <a:lnTo>
                    <a:pt x="4954" y="2192"/>
                  </a:lnTo>
                  <a:cubicBezTo>
                    <a:pt x="5045" y="2101"/>
                    <a:pt x="5136" y="2010"/>
                    <a:pt x="5136" y="2010"/>
                  </a:cubicBezTo>
                  <a:lnTo>
                    <a:pt x="5136" y="1918"/>
                  </a:lnTo>
                  <a:lnTo>
                    <a:pt x="5136" y="1827"/>
                  </a:lnTo>
                  <a:cubicBezTo>
                    <a:pt x="5136" y="1713"/>
                    <a:pt x="5045" y="1622"/>
                    <a:pt x="4840" y="1530"/>
                  </a:cubicBezTo>
                  <a:lnTo>
                    <a:pt x="4475" y="1439"/>
                  </a:lnTo>
                  <a:lnTo>
                    <a:pt x="480" y="115"/>
                  </a:lnTo>
                  <a:lnTo>
                    <a:pt x="18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1" name="Google Shape;11501;p67"/>
            <p:cNvSpPr/>
            <p:nvPr/>
          </p:nvSpPr>
          <p:spPr>
            <a:xfrm flipH="1">
              <a:off x="7447451" y="2686489"/>
              <a:ext cx="161872" cy="185187"/>
            </a:xfrm>
            <a:custGeom>
              <a:avLst/>
              <a:gdLst/>
              <a:ahLst/>
              <a:cxnLst/>
              <a:rect l="l" t="t" r="r" b="b"/>
              <a:pathLst>
                <a:path w="5228" h="5981" extrusionOk="0">
                  <a:moveTo>
                    <a:pt x="1" y="0"/>
                  </a:moveTo>
                  <a:lnTo>
                    <a:pt x="1" y="0"/>
                  </a:lnTo>
                  <a:cubicBezTo>
                    <a:pt x="1325" y="2283"/>
                    <a:pt x="2854" y="4269"/>
                    <a:pt x="4292" y="5980"/>
                  </a:cubicBezTo>
                  <a:lnTo>
                    <a:pt x="5228" y="5980"/>
                  </a:lnTo>
                  <a:cubicBezTo>
                    <a:pt x="4862" y="5592"/>
                    <a:pt x="4566" y="5318"/>
                    <a:pt x="4292" y="4930"/>
                  </a:cubicBezTo>
                  <a:lnTo>
                    <a:pt x="4178" y="4930"/>
                  </a:lnTo>
                  <a:cubicBezTo>
                    <a:pt x="4086" y="4930"/>
                    <a:pt x="3995" y="4839"/>
                    <a:pt x="3904" y="4839"/>
                  </a:cubicBezTo>
                  <a:cubicBezTo>
                    <a:pt x="3812" y="4748"/>
                    <a:pt x="3812" y="4657"/>
                    <a:pt x="3812" y="4451"/>
                  </a:cubicBezTo>
                  <a:lnTo>
                    <a:pt x="3812" y="4269"/>
                  </a:lnTo>
                  <a:cubicBezTo>
                    <a:pt x="2945" y="3219"/>
                    <a:pt x="2101" y="1895"/>
                    <a:pt x="1233" y="571"/>
                  </a:cubicBezTo>
                  <a:lnTo>
                    <a:pt x="868" y="753"/>
                  </a:lnTo>
                  <a:lnTo>
                    <a:pt x="571" y="91"/>
                  </a:ln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2" name="Google Shape;11502;p67"/>
            <p:cNvSpPr/>
            <p:nvPr/>
          </p:nvSpPr>
          <p:spPr>
            <a:xfrm flipH="1">
              <a:off x="7332239" y="2709803"/>
              <a:ext cx="135740" cy="106047"/>
            </a:xfrm>
            <a:custGeom>
              <a:avLst/>
              <a:gdLst/>
              <a:ahLst/>
              <a:cxnLst/>
              <a:rect l="l" t="t" r="r" b="b"/>
              <a:pathLst>
                <a:path w="4384" h="3425" extrusionOk="0">
                  <a:moveTo>
                    <a:pt x="571" y="0"/>
                  </a:moveTo>
                  <a:lnTo>
                    <a:pt x="1" y="3424"/>
                  </a:lnTo>
                  <a:lnTo>
                    <a:pt x="4383" y="2854"/>
                  </a:lnTo>
                  <a:cubicBezTo>
                    <a:pt x="3607" y="1986"/>
                    <a:pt x="2854" y="1142"/>
                    <a:pt x="2101" y="183"/>
                  </a:cubicBezTo>
                  <a:lnTo>
                    <a:pt x="571"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3" name="Google Shape;11503;p67"/>
            <p:cNvSpPr/>
            <p:nvPr/>
          </p:nvSpPr>
          <p:spPr>
            <a:xfrm flipH="1">
              <a:off x="7073579" y="2753615"/>
              <a:ext cx="76354" cy="82732"/>
            </a:xfrm>
            <a:custGeom>
              <a:avLst/>
              <a:gdLst/>
              <a:ahLst/>
              <a:cxnLst/>
              <a:rect l="l" t="t" r="r" b="b"/>
              <a:pathLst>
                <a:path w="2466" h="2672" extrusionOk="0">
                  <a:moveTo>
                    <a:pt x="0" y="1"/>
                  </a:moveTo>
                  <a:lnTo>
                    <a:pt x="0" y="1"/>
                  </a:lnTo>
                  <a:cubicBezTo>
                    <a:pt x="753" y="959"/>
                    <a:pt x="1621" y="1827"/>
                    <a:pt x="2465" y="2671"/>
                  </a:cubicBezTo>
                  <a:lnTo>
                    <a:pt x="0" y="1"/>
                  </a:lnTo>
                  <a:close/>
                </a:path>
              </a:pathLst>
            </a:custGeom>
            <a:solidFill>
              <a:srgbClr val="E0E0D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4" name="Google Shape;11504;p67"/>
            <p:cNvSpPr/>
            <p:nvPr/>
          </p:nvSpPr>
          <p:spPr>
            <a:xfrm flipH="1">
              <a:off x="7073579" y="2721817"/>
              <a:ext cx="296868" cy="144192"/>
            </a:xfrm>
            <a:custGeom>
              <a:avLst/>
              <a:gdLst/>
              <a:ahLst/>
              <a:cxnLst/>
              <a:rect l="l" t="t" r="r" b="b"/>
              <a:pathLst>
                <a:path w="9588" h="4657" extrusionOk="0">
                  <a:moveTo>
                    <a:pt x="1" y="0"/>
                  </a:moveTo>
                  <a:cubicBezTo>
                    <a:pt x="1416" y="1712"/>
                    <a:pt x="2945" y="3219"/>
                    <a:pt x="4269" y="4451"/>
                  </a:cubicBezTo>
                  <a:cubicBezTo>
                    <a:pt x="5981" y="4269"/>
                    <a:pt x="7784" y="3995"/>
                    <a:pt x="9587" y="3698"/>
                  </a:cubicBezTo>
                  <a:cubicBezTo>
                    <a:pt x="8743" y="2854"/>
                    <a:pt x="7875" y="1986"/>
                    <a:pt x="7122" y="1028"/>
                  </a:cubicBezTo>
                  <a:lnTo>
                    <a:pt x="1" y="0"/>
                  </a:lnTo>
                  <a:close/>
                  <a:moveTo>
                    <a:pt x="2078" y="3310"/>
                  </a:moveTo>
                  <a:lnTo>
                    <a:pt x="1804" y="4657"/>
                  </a:lnTo>
                  <a:cubicBezTo>
                    <a:pt x="2283" y="4657"/>
                    <a:pt x="2854" y="4566"/>
                    <a:pt x="3310" y="4566"/>
                  </a:cubicBezTo>
                  <a:cubicBezTo>
                    <a:pt x="2854" y="4177"/>
                    <a:pt x="2466" y="3698"/>
                    <a:pt x="2078" y="331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5" name="Google Shape;11505;p67"/>
            <p:cNvSpPr/>
            <p:nvPr/>
          </p:nvSpPr>
          <p:spPr>
            <a:xfrm flipH="1">
              <a:off x="7238268" y="2715470"/>
              <a:ext cx="164690" cy="147722"/>
            </a:xfrm>
            <a:custGeom>
              <a:avLst/>
              <a:gdLst/>
              <a:ahLst/>
              <a:cxnLst/>
              <a:rect l="l" t="t" r="r" b="b"/>
              <a:pathLst>
                <a:path w="5319" h="4771" extrusionOk="0">
                  <a:moveTo>
                    <a:pt x="1" y="0"/>
                  </a:moveTo>
                  <a:lnTo>
                    <a:pt x="1" y="0"/>
                  </a:lnTo>
                  <a:cubicBezTo>
                    <a:pt x="754" y="959"/>
                    <a:pt x="1507" y="1803"/>
                    <a:pt x="2283" y="2671"/>
                  </a:cubicBezTo>
                  <a:lnTo>
                    <a:pt x="2763" y="2579"/>
                  </a:lnTo>
                  <a:lnTo>
                    <a:pt x="2854" y="2579"/>
                  </a:lnTo>
                  <a:cubicBezTo>
                    <a:pt x="2945" y="2579"/>
                    <a:pt x="3036" y="2579"/>
                    <a:pt x="3036" y="2671"/>
                  </a:cubicBezTo>
                  <a:cubicBezTo>
                    <a:pt x="3128" y="2762"/>
                    <a:pt x="3219" y="2853"/>
                    <a:pt x="3128" y="2944"/>
                  </a:cubicBezTo>
                  <a:lnTo>
                    <a:pt x="3128" y="3515"/>
                  </a:lnTo>
                  <a:cubicBezTo>
                    <a:pt x="3516" y="3903"/>
                    <a:pt x="3904" y="4382"/>
                    <a:pt x="4360" y="4771"/>
                  </a:cubicBezTo>
                  <a:cubicBezTo>
                    <a:pt x="4657" y="4656"/>
                    <a:pt x="4931" y="4656"/>
                    <a:pt x="5319" y="4656"/>
                  </a:cubicBezTo>
                  <a:cubicBezTo>
                    <a:pt x="3995" y="3424"/>
                    <a:pt x="2466" y="1917"/>
                    <a:pt x="1051" y="205"/>
                  </a:cubicBezTo>
                  <a:lnTo>
                    <a:pt x="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6" name="Google Shape;11506;p67"/>
            <p:cNvSpPr/>
            <p:nvPr/>
          </p:nvSpPr>
          <p:spPr>
            <a:xfrm flipH="1">
              <a:off x="7303289" y="2689306"/>
              <a:ext cx="288354" cy="176703"/>
            </a:xfrm>
            <a:custGeom>
              <a:avLst/>
              <a:gdLst/>
              <a:ahLst/>
              <a:cxnLst/>
              <a:rect l="l" t="t" r="r" b="b"/>
              <a:pathLst>
                <a:path w="9313" h="5707" extrusionOk="0">
                  <a:moveTo>
                    <a:pt x="0" y="0"/>
                  </a:moveTo>
                  <a:lnTo>
                    <a:pt x="297" y="662"/>
                  </a:lnTo>
                  <a:lnTo>
                    <a:pt x="662" y="480"/>
                  </a:lnTo>
                  <a:lnTo>
                    <a:pt x="1233" y="183"/>
                  </a:lnTo>
                  <a:lnTo>
                    <a:pt x="0" y="0"/>
                  </a:lnTo>
                  <a:close/>
                  <a:moveTo>
                    <a:pt x="3812" y="571"/>
                  </a:moveTo>
                  <a:lnTo>
                    <a:pt x="3241" y="4178"/>
                  </a:lnTo>
                  <a:lnTo>
                    <a:pt x="3241" y="4360"/>
                  </a:lnTo>
                  <a:cubicBezTo>
                    <a:pt x="3241" y="4566"/>
                    <a:pt x="3241" y="4657"/>
                    <a:pt x="3333" y="4748"/>
                  </a:cubicBezTo>
                  <a:cubicBezTo>
                    <a:pt x="3424" y="4748"/>
                    <a:pt x="3515" y="4839"/>
                    <a:pt x="3607" y="4839"/>
                  </a:cubicBezTo>
                  <a:lnTo>
                    <a:pt x="3721" y="4839"/>
                  </a:lnTo>
                  <a:lnTo>
                    <a:pt x="8468" y="4178"/>
                  </a:lnTo>
                  <a:lnTo>
                    <a:pt x="8286" y="5707"/>
                  </a:lnTo>
                  <a:lnTo>
                    <a:pt x="8948" y="5707"/>
                  </a:lnTo>
                  <a:lnTo>
                    <a:pt x="9222" y="4360"/>
                  </a:lnTo>
                  <a:lnTo>
                    <a:pt x="9222" y="3789"/>
                  </a:lnTo>
                  <a:cubicBezTo>
                    <a:pt x="9313" y="3698"/>
                    <a:pt x="9222" y="3607"/>
                    <a:pt x="9130" y="3516"/>
                  </a:cubicBezTo>
                  <a:cubicBezTo>
                    <a:pt x="9130" y="3424"/>
                    <a:pt x="9039" y="3424"/>
                    <a:pt x="8948" y="3424"/>
                  </a:cubicBezTo>
                  <a:lnTo>
                    <a:pt x="8857" y="3424"/>
                  </a:lnTo>
                  <a:lnTo>
                    <a:pt x="8377" y="3516"/>
                  </a:lnTo>
                  <a:lnTo>
                    <a:pt x="3995" y="4086"/>
                  </a:lnTo>
                  <a:lnTo>
                    <a:pt x="4565" y="662"/>
                  </a:lnTo>
                  <a:lnTo>
                    <a:pt x="3812" y="57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7" name="Google Shape;11507;p67"/>
            <p:cNvSpPr/>
            <p:nvPr/>
          </p:nvSpPr>
          <p:spPr>
            <a:xfrm flipH="1">
              <a:off x="6304656" y="2146069"/>
              <a:ext cx="1764027" cy="652318"/>
            </a:xfrm>
            <a:custGeom>
              <a:avLst/>
              <a:gdLst/>
              <a:ahLst/>
              <a:cxnLst/>
              <a:rect l="l" t="t" r="r" b="b"/>
              <a:pathLst>
                <a:path w="56973" h="21068" extrusionOk="0">
                  <a:moveTo>
                    <a:pt x="52182" y="1"/>
                  </a:moveTo>
                  <a:cubicBezTo>
                    <a:pt x="52007" y="1"/>
                    <a:pt x="51830" y="13"/>
                    <a:pt x="51654" y="39"/>
                  </a:cubicBezTo>
                  <a:cubicBezTo>
                    <a:pt x="42976" y="1590"/>
                    <a:pt x="35137" y="2132"/>
                    <a:pt x="28443" y="2132"/>
                  </a:cubicBezTo>
                  <a:cubicBezTo>
                    <a:pt x="18693" y="2132"/>
                    <a:pt x="11370" y="982"/>
                    <a:pt x="7418" y="130"/>
                  </a:cubicBezTo>
                  <a:cubicBezTo>
                    <a:pt x="7180" y="84"/>
                    <a:pt x="6944" y="62"/>
                    <a:pt x="6711" y="62"/>
                  </a:cubicBezTo>
                  <a:cubicBezTo>
                    <a:pt x="5090" y="62"/>
                    <a:pt x="3649" y="1132"/>
                    <a:pt x="3150" y="2709"/>
                  </a:cubicBezTo>
                  <a:lnTo>
                    <a:pt x="571" y="12022"/>
                  </a:lnTo>
                  <a:cubicBezTo>
                    <a:pt x="0" y="13825"/>
                    <a:pt x="959" y="15742"/>
                    <a:pt x="2762" y="16404"/>
                  </a:cubicBezTo>
                  <a:cubicBezTo>
                    <a:pt x="12127" y="19904"/>
                    <a:pt x="21392" y="21067"/>
                    <a:pt x="29566" y="21067"/>
                  </a:cubicBezTo>
                  <a:cubicBezTo>
                    <a:pt x="40478" y="21067"/>
                    <a:pt x="49447" y="18994"/>
                    <a:pt x="54119" y="17637"/>
                  </a:cubicBezTo>
                  <a:cubicBezTo>
                    <a:pt x="55831" y="17157"/>
                    <a:pt x="56972" y="15354"/>
                    <a:pt x="56584" y="13460"/>
                  </a:cubicBezTo>
                  <a:lnTo>
                    <a:pt x="55831" y="2983"/>
                  </a:lnTo>
                  <a:cubicBezTo>
                    <a:pt x="55479" y="1182"/>
                    <a:pt x="53888" y="1"/>
                    <a:pt x="5218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8" name="Google Shape;11508;p67"/>
            <p:cNvSpPr/>
            <p:nvPr/>
          </p:nvSpPr>
          <p:spPr>
            <a:xfrm flipH="1">
              <a:off x="6334349" y="2268092"/>
              <a:ext cx="1648815" cy="153388"/>
            </a:xfrm>
            <a:custGeom>
              <a:avLst/>
              <a:gdLst/>
              <a:ahLst/>
              <a:cxnLst/>
              <a:rect l="l" t="t" r="r" b="b"/>
              <a:pathLst>
                <a:path w="53252" h="4954" extrusionOk="0">
                  <a:moveTo>
                    <a:pt x="274" y="1"/>
                  </a:moveTo>
                  <a:lnTo>
                    <a:pt x="0" y="663"/>
                  </a:lnTo>
                  <a:cubicBezTo>
                    <a:pt x="0" y="754"/>
                    <a:pt x="11321" y="4954"/>
                    <a:pt x="29285" y="4954"/>
                  </a:cubicBezTo>
                  <a:cubicBezTo>
                    <a:pt x="36338" y="4954"/>
                    <a:pt x="44418" y="4269"/>
                    <a:pt x="53252" y="2466"/>
                  </a:cubicBezTo>
                  <a:lnTo>
                    <a:pt x="53160" y="1804"/>
                  </a:lnTo>
                  <a:cubicBezTo>
                    <a:pt x="44327" y="3516"/>
                    <a:pt x="36338" y="4178"/>
                    <a:pt x="29285" y="4178"/>
                  </a:cubicBezTo>
                  <a:cubicBezTo>
                    <a:pt x="20360" y="4178"/>
                    <a:pt x="13125" y="3128"/>
                    <a:pt x="8080" y="2101"/>
                  </a:cubicBezTo>
                  <a:cubicBezTo>
                    <a:pt x="5524" y="1621"/>
                    <a:pt x="3606" y="1051"/>
                    <a:pt x="2283" y="663"/>
                  </a:cubicBezTo>
                  <a:cubicBezTo>
                    <a:pt x="1621" y="480"/>
                    <a:pt x="1050" y="275"/>
                    <a:pt x="753" y="183"/>
                  </a:cubicBezTo>
                  <a:cubicBezTo>
                    <a:pt x="571" y="183"/>
                    <a:pt x="479" y="92"/>
                    <a:pt x="388" y="92"/>
                  </a:cubicBezTo>
                  <a:cubicBezTo>
                    <a:pt x="274" y="92"/>
                    <a:pt x="274" y="1"/>
                    <a:pt x="27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09" name="Google Shape;11509;p67"/>
            <p:cNvSpPr/>
            <p:nvPr/>
          </p:nvSpPr>
          <p:spPr>
            <a:xfrm flipH="1">
              <a:off x="6322335" y="2310759"/>
              <a:ext cx="1711019" cy="310740"/>
            </a:xfrm>
            <a:custGeom>
              <a:avLst/>
              <a:gdLst/>
              <a:ahLst/>
              <a:cxnLst/>
              <a:rect l="l" t="t" r="r" b="b"/>
              <a:pathLst>
                <a:path w="55261" h="10036" extrusionOk="0">
                  <a:moveTo>
                    <a:pt x="6186" y="1088"/>
                  </a:moveTo>
                  <a:lnTo>
                    <a:pt x="7230" y="6661"/>
                  </a:lnTo>
                  <a:lnTo>
                    <a:pt x="7230" y="6661"/>
                  </a:lnTo>
                  <a:cubicBezTo>
                    <a:pt x="5218" y="6167"/>
                    <a:pt x="3635" y="5684"/>
                    <a:pt x="2466" y="5288"/>
                  </a:cubicBezTo>
                  <a:cubicBezTo>
                    <a:pt x="2361" y="5255"/>
                    <a:pt x="2261" y="5223"/>
                    <a:pt x="2166" y="5192"/>
                  </a:cubicBezTo>
                  <a:lnTo>
                    <a:pt x="2166" y="5192"/>
                  </a:lnTo>
                  <a:lnTo>
                    <a:pt x="6186" y="1088"/>
                  </a:lnTo>
                  <a:close/>
                  <a:moveTo>
                    <a:pt x="49257" y="2434"/>
                  </a:moveTo>
                  <a:lnTo>
                    <a:pt x="52736" y="6684"/>
                  </a:lnTo>
                  <a:lnTo>
                    <a:pt x="52736" y="6684"/>
                  </a:lnTo>
                  <a:cubicBezTo>
                    <a:pt x="50649" y="7151"/>
                    <a:pt x="48609" y="7545"/>
                    <a:pt x="46621" y="7872"/>
                  </a:cubicBezTo>
                  <a:lnTo>
                    <a:pt x="46621" y="7872"/>
                  </a:lnTo>
                  <a:lnTo>
                    <a:pt x="49257" y="2434"/>
                  </a:lnTo>
                  <a:close/>
                  <a:moveTo>
                    <a:pt x="12737" y="2434"/>
                  </a:moveTo>
                  <a:lnTo>
                    <a:pt x="14611" y="8184"/>
                  </a:lnTo>
                  <a:lnTo>
                    <a:pt x="14611" y="8184"/>
                  </a:lnTo>
                  <a:cubicBezTo>
                    <a:pt x="12265" y="7818"/>
                    <a:pt x="10186" y="7388"/>
                    <a:pt x="8397" y="6942"/>
                  </a:cubicBezTo>
                  <a:lnTo>
                    <a:pt x="8397" y="6942"/>
                  </a:lnTo>
                  <a:lnTo>
                    <a:pt x="12737" y="2434"/>
                  </a:lnTo>
                  <a:close/>
                  <a:moveTo>
                    <a:pt x="41177" y="3370"/>
                  </a:moveTo>
                  <a:lnTo>
                    <a:pt x="45292" y="8082"/>
                  </a:lnTo>
                  <a:lnTo>
                    <a:pt x="45292" y="8082"/>
                  </a:lnTo>
                  <a:cubicBezTo>
                    <a:pt x="42768" y="8465"/>
                    <a:pt x="40328" y="8743"/>
                    <a:pt x="37979" y="8934"/>
                  </a:cubicBezTo>
                  <a:lnTo>
                    <a:pt x="37979" y="8934"/>
                  </a:lnTo>
                  <a:lnTo>
                    <a:pt x="41177" y="3370"/>
                  </a:lnTo>
                  <a:close/>
                  <a:moveTo>
                    <a:pt x="19585" y="3576"/>
                  </a:moveTo>
                  <a:lnTo>
                    <a:pt x="21665" y="8994"/>
                  </a:lnTo>
                  <a:lnTo>
                    <a:pt x="21665" y="8994"/>
                  </a:lnTo>
                  <a:cubicBezTo>
                    <a:pt x="19556" y="8834"/>
                    <a:pt x="17586" y="8615"/>
                    <a:pt x="15764" y="8356"/>
                  </a:cubicBezTo>
                  <a:lnTo>
                    <a:pt x="15764" y="8356"/>
                  </a:lnTo>
                  <a:lnTo>
                    <a:pt x="19585" y="3576"/>
                  </a:lnTo>
                  <a:close/>
                  <a:moveTo>
                    <a:pt x="26158" y="4146"/>
                  </a:moveTo>
                  <a:lnTo>
                    <a:pt x="28779" y="9280"/>
                  </a:lnTo>
                  <a:lnTo>
                    <a:pt x="28779" y="9280"/>
                  </a:lnTo>
                  <a:cubicBezTo>
                    <a:pt x="26602" y="9268"/>
                    <a:pt x="24532" y="9189"/>
                    <a:pt x="22576" y="9059"/>
                  </a:cubicBezTo>
                  <a:lnTo>
                    <a:pt x="22576" y="9059"/>
                  </a:lnTo>
                  <a:lnTo>
                    <a:pt x="26158" y="4146"/>
                  </a:lnTo>
                  <a:close/>
                  <a:moveTo>
                    <a:pt x="33965" y="3941"/>
                  </a:moveTo>
                  <a:lnTo>
                    <a:pt x="37166" y="8997"/>
                  </a:lnTo>
                  <a:lnTo>
                    <a:pt x="37166" y="8997"/>
                  </a:lnTo>
                  <a:cubicBezTo>
                    <a:pt x="34562" y="9189"/>
                    <a:pt x="32074" y="9275"/>
                    <a:pt x="29709" y="9282"/>
                  </a:cubicBezTo>
                  <a:lnTo>
                    <a:pt x="29709" y="9282"/>
                  </a:lnTo>
                  <a:lnTo>
                    <a:pt x="33965" y="3941"/>
                  </a:lnTo>
                  <a:close/>
                  <a:moveTo>
                    <a:pt x="6364" y="1"/>
                  </a:moveTo>
                  <a:cubicBezTo>
                    <a:pt x="6272" y="1"/>
                    <a:pt x="6160" y="70"/>
                    <a:pt x="6095" y="152"/>
                  </a:cubicBezTo>
                  <a:lnTo>
                    <a:pt x="1438" y="4900"/>
                  </a:lnTo>
                  <a:lnTo>
                    <a:pt x="1097" y="4747"/>
                  </a:lnTo>
                  <a:lnTo>
                    <a:pt x="1097" y="4747"/>
                  </a:lnTo>
                  <a:cubicBezTo>
                    <a:pt x="1081" y="4737"/>
                    <a:pt x="1065" y="4727"/>
                    <a:pt x="1050" y="4717"/>
                  </a:cubicBezTo>
                  <a:cubicBezTo>
                    <a:pt x="1043" y="4717"/>
                    <a:pt x="1036" y="4717"/>
                    <a:pt x="1029" y="4716"/>
                  </a:cubicBezTo>
                  <a:lnTo>
                    <a:pt x="1029" y="4716"/>
                  </a:lnTo>
                  <a:lnTo>
                    <a:pt x="571" y="4512"/>
                  </a:lnTo>
                  <a:cubicBezTo>
                    <a:pt x="523" y="4488"/>
                    <a:pt x="467" y="4476"/>
                    <a:pt x="411" y="4476"/>
                  </a:cubicBezTo>
                  <a:cubicBezTo>
                    <a:pt x="253" y="4476"/>
                    <a:pt x="92" y="4566"/>
                    <a:pt x="92" y="4717"/>
                  </a:cubicBezTo>
                  <a:cubicBezTo>
                    <a:pt x="0" y="4900"/>
                    <a:pt x="92" y="5082"/>
                    <a:pt x="297" y="5173"/>
                  </a:cubicBezTo>
                  <a:cubicBezTo>
                    <a:pt x="297" y="5173"/>
                    <a:pt x="404" y="5221"/>
                    <a:pt x="615" y="5307"/>
                  </a:cubicBezTo>
                  <a:lnTo>
                    <a:pt x="615" y="5307"/>
                  </a:lnTo>
                  <a:lnTo>
                    <a:pt x="1438" y="5653"/>
                  </a:lnTo>
                  <a:cubicBezTo>
                    <a:pt x="1458" y="5653"/>
                    <a:pt x="1481" y="5653"/>
                    <a:pt x="1506" y="5652"/>
                  </a:cubicBezTo>
                  <a:lnTo>
                    <a:pt x="1506" y="5652"/>
                  </a:lnTo>
                  <a:cubicBezTo>
                    <a:pt x="4815" y="6878"/>
                    <a:pt x="14758" y="10035"/>
                    <a:pt x="29399" y="10035"/>
                  </a:cubicBezTo>
                  <a:cubicBezTo>
                    <a:pt x="34418" y="10035"/>
                    <a:pt x="39946" y="9648"/>
                    <a:pt x="45956" y="8710"/>
                  </a:cubicBezTo>
                  <a:lnTo>
                    <a:pt x="45956" y="8710"/>
                  </a:lnTo>
                  <a:cubicBezTo>
                    <a:pt x="45988" y="8711"/>
                    <a:pt x="46017" y="8711"/>
                    <a:pt x="46039" y="8711"/>
                  </a:cubicBezTo>
                  <a:cubicBezTo>
                    <a:pt x="46067" y="8711"/>
                    <a:pt x="46094" y="8701"/>
                    <a:pt x="46122" y="8684"/>
                  </a:cubicBezTo>
                  <a:lnTo>
                    <a:pt x="46122" y="8684"/>
                  </a:lnTo>
                  <a:cubicBezTo>
                    <a:pt x="49055" y="8222"/>
                    <a:pt x="52102" y="7629"/>
                    <a:pt x="55261" y="6885"/>
                  </a:cubicBezTo>
                  <a:lnTo>
                    <a:pt x="55078" y="6132"/>
                  </a:lnTo>
                  <a:cubicBezTo>
                    <a:pt x="54565" y="6259"/>
                    <a:pt x="54054" y="6381"/>
                    <a:pt x="53547" y="6499"/>
                  </a:cubicBezTo>
                  <a:lnTo>
                    <a:pt x="53547" y="6499"/>
                  </a:lnTo>
                  <a:lnTo>
                    <a:pt x="49463" y="1567"/>
                  </a:lnTo>
                  <a:cubicBezTo>
                    <a:pt x="49372" y="1476"/>
                    <a:pt x="49166" y="1384"/>
                    <a:pt x="49075" y="1384"/>
                  </a:cubicBezTo>
                  <a:cubicBezTo>
                    <a:pt x="48984" y="1384"/>
                    <a:pt x="48892" y="1476"/>
                    <a:pt x="48801" y="1567"/>
                  </a:cubicBezTo>
                  <a:lnTo>
                    <a:pt x="45948" y="7753"/>
                  </a:lnTo>
                  <a:lnTo>
                    <a:pt x="41383" y="2526"/>
                  </a:lnTo>
                  <a:cubicBezTo>
                    <a:pt x="41383" y="2462"/>
                    <a:pt x="41282" y="2387"/>
                    <a:pt x="41190" y="2387"/>
                  </a:cubicBezTo>
                  <a:cubicBezTo>
                    <a:pt x="41151" y="2387"/>
                    <a:pt x="41113" y="2400"/>
                    <a:pt x="41086" y="2434"/>
                  </a:cubicBezTo>
                  <a:cubicBezTo>
                    <a:pt x="40995" y="2434"/>
                    <a:pt x="40903" y="2434"/>
                    <a:pt x="40812" y="2526"/>
                  </a:cubicBezTo>
                  <a:lnTo>
                    <a:pt x="37571" y="8323"/>
                  </a:lnTo>
                  <a:lnTo>
                    <a:pt x="34330" y="3188"/>
                  </a:lnTo>
                  <a:cubicBezTo>
                    <a:pt x="34238" y="3096"/>
                    <a:pt x="34147" y="3005"/>
                    <a:pt x="34056" y="3005"/>
                  </a:cubicBezTo>
                  <a:cubicBezTo>
                    <a:pt x="33965" y="3005"/>
                    <a:pt x="33759" y="3005"/>
                    <a:pt x="33759" y="3096"/>
                  </a:cubicBezTo>
                  <a:lnTo>
                    <a:pt x="29285" y="8711"/>
                  </a:lnTo>
                  <a:lnTo>
                    <a:pt x="26546" y="3279"/>
                  </a:lnTo>
                  <a:cubicBezTo>
                    <a:pt x="26546" y="3188"/>
                    <a:pt x="26341" y="3096"/>
                    <a:pt x="26250" y="3096"/>
                  </a:cubicBezTo>
                  <a:cubicBezTo>
                    <a:pt x="26223" y="3070"/>
                    <a:pt x="26196" y="3059"/>
                    <a:pt x="26169" y="3059"/>
                  </a:cubicBezTo>
                  <a:cubicBezTo>
                    <a:pt x="26105" y="3059"/>
                    <a:pt x="26040" y="3123"/>
                    <a:pt x="25976" y="3188"/>
                  </a:cubicBezTo>
                  <a:lnTo>
                    <a:pt x="22164" y="8323"/>
                  </a:lnTo>
                  <a:lnTo>
                    <a:pt x="20064" y="2708"/>
                  </a:lnTo>
                  <a:cubicBezTo>
                    <a:pt x="19973" y="2617"/>
                    <a:pt x="19881" y="2526"/>
                    <a:pt x="19790" y="2526"/>
                  </a:cubicBezTo>
                  <a:cubicBezTo>
                    <a:pt x="19585" y="2526"/>
                    <a:pt x="19493" y="2526"/>
                    <a:pt x="19402" y="2617"/>
                  </a:cubicBezTo>
                  <a:lnTo>
                    <a:pt x="15316" y="7753"/>
                  </a:lnTo>
                  <a:lnTo>
                    <a:pt x="13308" y="1567"/>
                  </a:lnTo>
                  <a:cubicBezTo>
                    <a:pt x="13216" y="1476"/>
                    <a:pt x="13125" y="1384"/>
                    <a:pt x="13034" y="1384"/>
                  </a:cubicBezTo>
                  <a:cubicBezTo>
                    <a:pt x="12942" y="1384"/>
                    <a:pt x="12737" y="1384"/>
                    <a:pt x="12646" y="1476"/>
                  </a:cubicBezTo>
                  <a:lnTo>
                    <a:pt x="7898" y="6315"/>
                  </a:lnTo>
                  <a:lnTo>
                    <a:pt x="6757" y="335"/>
                  </a:lnTo>
                  <a:cubicBezTo>
                    <a:pt x="6757" y="152"/>
                    <a:pt x="6665" y="38"/>
                    <a:pt x="6460" y="38"/>
                  </a:cubicBezTo>
                  <a:cubicBezTo>
                    <a:pt x="6434" y="12"/>
                    <a:pt x="6400" y="1"/>
                    <a:pt x="63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0" name="Google Shape;11510;p67"/>
            <p:cNvSpPr/>
            <p:nvPr/>
          </p:nvSpPr>
          <p:spPr>
            <a:xfrm flipH="1">
              <a:off x="7921672" y="2545145"/>
              <a:ext cx="53039" cy="49478"/>
            </a:xfrm>
            <a:custGeom>
              <a:avLst/>
              <a:gdLst/>
              <a:ahLst/>
              <a:cxnLst/>
              <a:rect l="l" t="t" r="r" b="b"/>
              <a:pathLst>
                <a:path w="1713" h="1598" extrusionOk="0">
                  <a:moveTo>
                    <a:pt x="868" y="0"/>
                  </a:moveTo>
                  <a:cubicBezTo>
                    <a:pt x="389" y="0"/>
                    <a:pt x="1" y="365"/>
                    <a:pt x="1" y="845"/>
                  </a:cubicBezTo>
                  <a:cubicBezTo>
                    <a:pt x="1" y="1324"/>
                    <a:pt x="389" y="1598"/>
                    <a:pt x="868" y="1598"/>
                  </a:cubicBezTo>
                  <a:cubicBezTo>
                    <a:pt x="1348" y="1598"/>
                    <a:pt x="1713" y="1324"/>
                    <a:pt x="1713" y="845"/>
                  </a:cubicBezTo>
                  <a:cubicBezTo>
                    <a:pt x="1713" y="365"/>
                    <a:pt x="1348" y="0"/>
                    <a:pt x="8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1" name="Google Shape;11511;p67"/>
            <p:cNvSpPr/>
            <p:nvPr/>
          </p:nvSpPr>
          <p:spPr>
            <a:xfrm flipH="1">
              <a:off x="7768315" y="2600970"/>
              <a:ext cx="50190" cy="50190"/>
            </a:xfrm>
            <a:custGeom>
              <a:avLst/>
              <a:gdLst/>
              <a:ahLst/>
              <a:cxnLst/>
              <a:rect l="l" t="t" r="r" b="b"/>
              <a:pathLst>
                <a:path w="1621" h="1621" extrusionOk="0">
                  <a:moveTo>
                    <a:pt x="776" y="0"/>
                  </a:moveTo>
                  <a:cubicBezTo>
                    <a:pt x="388" y="0"/>
                    <a:pt x="0" y="274"/>
                    <a:pt x="0" y="754"/>
                  </a:cubicBezTo>
                  <a:cubicBezTo>
                    <a:pt x="0" y="1233"/>
                    <a:pt x="388" y="1621"/>
                    <a:pt x="776" y="1621"/>
                  </a:cubicBezTo>
                  <a:cubicBezTo>
                    <a:pt x="1233" y="1621"/>
                    <a:pt x="1621" y="1233"/>
                    <a:pt x="1621" y="754"/>
                  </a:cubicBezTo>
                  <a:cubicBezTo>
                    <a:pt x="1621" y="274"/>
                    <a:pt x="1233" y="0"/>
                    <a:pt x="77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2" name="Google Shape;11512;p67"/>
            <p:cNvSpPr/>
            <p:nvPr/>
          </p:nvSpPr>
          <p:spPr>
            <a:xfrm flipH="1">
              <a:off x="7603626" y="2633481"/>
              <a:ext cx="49509" cy="49509"/>
            </a:xfrm>
            <a:custGeom>
              <a:avLst/>
              <a:gdLst/>
              <a:ahLst/>
              <a:cxnLst/>
              <a:rect l="l" t="t" r="r" b="b"/>
              <a:pathLst>
                <a:path w="1599" h="1599" extrusionOk="0">
                  <a:moveTo>
                    <a:pt x="845" y="0"/>
                  </a:moveTo>
                  <a:cubicBezTo>
                    <a:pt x="366" y="0"/>
                    <a:pt x="0" y="366"/>
                    <a:pt x="0" y="754"/>
                  </a:cubicBezTo>
                  <a:cubicBezTo>
                    <a:pt x="0" y="1233"/>
                    <a:pt x="366" y="1598"/>
                    <a:pt x="845" y="1598"/>
                  </a:cubicBezTo>
                  <a:cubicBezTo>
                    <a:pt x="1233" y="1598"/>
                    <a:pt x="1598" y="1233"/>
                    <a:pt x="1598" y="754"/>
                  </a:cubicBezTo>
                  <a:cubicBezTo>
                    <a:pt x="1598" y="366"/>
                    <a:pt x="1233" y="0"/>
                    <a:pt x="8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3" name="Google Shape;11513;p67"/>
            <p:cNvSpPr/>
            <p:nvPr/>
          </p:nvSpPr>
          <p:spPr>
            <a:xfrm flipH="1">
              <a:off x="7429771" y="2656796"/>
              <a:ext cx="50221" cy="50221"/>
            </a:xfrm>
            <a:custGeom>
              <a:avLst/>
              <a:gdLst/>
              <a:ahLst/>
              <a:cxnLst/>
              <a:rect l="l" t="t" r="r" b="b"/>
              <a:pathLst>
                <a:path w="1622" h="1622" extrusionOk="0">
                  <a:moveTo>
                    <a:pt x="777" y="1"/>
                  </a:moveTo>
                  <a:cubicBezTo>
                    <a:pt x="297" y="1"/>
                    <a:pt x="1" y="389"/>
                    <a:pt x="1" y="845"/>
                  </a:cubicBezTo>
                  <a:cubicBezTo>
                    <a:pt x="1" y="1233"/>
                    <a:pt x="297" y="1621"/>
                    <a:pt x="777" y="1621"/>
                  </a:cubicBezTo>
                  <a:cubicBezTo>
                    <a:pt x="1256" y="1621"/>
                    <a:pt x="1621" y="1233"/>
                    <a:pt x="1621" y="845"/>
                  </a:cubicBezTo>
                  <a:cubicBezTo>
                    <a:pt x="1621" y="389"/>
                    <a:pt x="1256" y="1"/>
                    <a:pt x="77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4" name="Google Shape;11514;p67"/>
            <p:cNvSpPr/>
            <p:nvPr/>
          </p:nvSpPr>
          <p:spPr>
            <a:xfrm flipH="1">
              <a:off x="7243903" y="2671627"/>
              <a:ext cx="50221" cy="50221"/>
            </a:xfrm>
            <a:custGeom>
              <a:avLst/>
              <a:gdLst/>
              <a:ahLst/>
              <a:cxnLst/>
              <a:rect l="l" t="t" r="r" b="b"/>
              <a:pathLst>
                <a:path w="1622" h="1622" extrusionOk="0">
                  <a:moveTo>
                    <a:pt x="845" y="1"/>
                  </a:moveTo>
                  <a:cubicBezTo>
                    <a:pt x="389" y="1"/>
                    <a:pt x="1" y="275"/>
                    <a:pt x="1" y="754"/>
                  </a:cubicBezTo>
                  <a:cubicBezTo>
                    <a:pt x="1" y="1233"/>
                    <a:pt x="389" y="1621"/>
                    <a:pt x="845" y="1621"/>
                  </a:cubicBezTo>
                  <a:cubicBezTo>
                    <a:pt x="1325" y="1621"/>
                    <a:pt x="1621" y="1233"/>
                    <a:pt x="1621" y="754"/>
                  </a:cubicBezTo>
                  <a:cubicBezTo>
                    <a:pt x="1621" y="275"/>
                    <a:pt x="1325" y="1"/>
                    <a:pt x="8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5" name="Google Shape;11515;p67"/>
            <p:cNvSpPr/>
            <p:nvPr/>
          </p:nvSpPr>
          <p:spPr>
            <a:xfrm flipH="1">
              <a:off x="7034721" y="2671627"/>
              <a:ext cx="50190" cy="50221"/>
            </a:xfrm>
            <a:custGeom>
              <a:avLst/>
              <a:gdLst/>
              <a:ahLst/>
              <a:cxnLst/>
              <a:rect l="l" t="t" r="r" b="b"/>
              <a:pathLst>
                <a:path w="1621" h="1622" extrusionOk="0">
                  <a:moveTo>
                    <a:pt x="845" y="1"/>
                  </a:moveTo>
                  <a:cubicBezTo>
                    <a:pt x="365" y="1"/>
                    <a:pt x="0" y="275"/>
                    <a:pt x="0" y="754"/>
                  </a:cubicBezTo>
                  <a:cubicBezTo>
                    <a:pt x="0" y="1233"/>
                    <a:pt x="365" y="1621"/>
                    <a:pt x="845" y="1621"/>
                  </a:cubicBezTo>
                  <a:cubicBezTo>
                    <a:pt x="1233" y="1621"/>
                    <a:pt x="1621" y="1233"/>
                    <a:pt x="1621" y="754"/>
                  </a:cubicBezTo>
                  <a:cubicBezTo>
                    <a:pt x="1621" y="275"/>
                    <a:pt x="1233" y="1"/>
                    <a:pt x="8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6" name="Google Shape;11516;p67"/>
            <p:cNvSpPr/>
            <p:nvPr/>
          </p:nvSpPr>
          <p:spPr>
            <a:xfrm flipH="1">
              <a:off x="6826219" y="2656796"/>
              <a:ext cx="49509" cy="50221"/>
            </a:xfrm>
            <a:custGeom>
              <a:avLst/>
              <a:gdLst/>
              <a:ahLst/>
              <a:cxnLst/>
              <a:rect l="l" t="t" r="r" b="b"/>
              <a:pathLst>
                <a:path w="1599" h="1622" extrusionOk="0">
                  <a:moveTo>
                    <a:pt x="845" y="1"/>
                  </a:moveTo>
                  <a:cubicBezTo>
                    <a:pt x="366" y="1"/>
                    <a:pt x="0" y="389"/>
                    <a:pt x="0" y="845"/>
                  </a:cubicBezTo>
                  <a:cubicBezTo>
                    <a:pt x="0" y="1233"/>
                    <a:pt x="366" y="1621"/>
                    <a:pt x="845" y="1621"/>
                  </a:cubicBezTo>
                  <a:cubicBezTo>
                    <a:pt x="1324" y="1621"/>
                    <a:pt x="1598" y="1233"/>
                    <a:pt x="1598" y="845"/>
                  </a:cubicBezTo>
                  <a:cubicBezTo>
                    <a:pt x="1598" y="389"/>
                    <a:pt x="1324" y="1"/>
                    <a:pt x="8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7" name="Google Shape;11517;p67"/>
            <p:cNvSpPr/>
            <p:nvPr/>
          </p:nvSpPr>
          <p:spPr>
            <a:xfrm flipH="1">
              <a:off x="6614219" y="2624285"/>
              <a:ext cx="49509" cy="50221"/>
            </a:xfrm>
            <a:custGeom>
              <a:avLst/>
              <a:gdLst/>
              <a:ahLst/>
              <a:cxnLst/>
              <a:rect l="l" t="t" r="r" b="b"/>
              <a:pathLst>
                <a:path w="1599" h="1622" extrusionOk="0">
                  <a:moveTo>
                    <a:pt x="754" y="1"/>
                  </a:moveTo>
                  <a:cubicBezTo>
                    <a:pt x="366" y="1"/>
                    <a:pt x="1" y="389"/>
                    <a:pt x="1" y="868"/>
                  </a:cubicBezTo>
                  <a:cubicBezTo>
                    <a:pt x="1" y="1233"/>
                    <a:pt x="366" y="1621"/>
                    <a:pt x="754" y="1621"/>
                  </a:cubicBezTo>
                  <a:cubicBezTo>
                    <a:pt x="1233" y="1621"/>
                    <a:pt x="1599" y="1233"/>
                    <a:pt x="1599" y="868"/>
                  </a:cubicBezTo>
                  <a:cubicBezTo>
                    <a:pt x="1599" y="389"/>
                    <a:pt x="1233" y="1"/>
                    <a:pt x="75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8" name="Google Shape;11518;p67"/>
            <p:cNvSpPr/>
            <p:nvPr/>
          </p:nvSpPr>
          <p:spPr>
            <a:xfrm flipH="1">
              <a:off x="6433986" y="2586139"/>
              <a:ext cx="50221" cy="50190"/>
            </a:xfrm>
            <a:custGeom>
              <a:avLst/>
              <a:gdLst/>
              <a:ahLst/>
              <a:cxnLst/>
              <a:rect l="l" t="t" r="r" b="b"/>
              <a:pathLst>
                <a:path w="1622" h="1621" extrusionOk="0">
                  <a:moveTo>
                    <a:pt x="754" y="0"/>
                  </a:moveTo>
                  <a:cubicBezTo>
                    <a:pt x="274" y="0"/>
                    <a:pt x="1" y="388"/>
                    <a:pt x="1" y="845"/>
                  </a:cubicBezTo>
                  <a:cubicBezTo>
                    <a:pt x="1" y="1233"/>
                    <a:pt x="274" y="1621"/>
                    <a:pt x="754" y="1621"/>
                  </a:cubicBezTo>
                  <a:cubicBezTo>
                    <a:pt x="1233" y="1621"/>
                    <a:pt x="1621" y="1233"/>
                    <a:pt x="1621" y="845"/>
                  </a:cubicBezTo>
                  <a:cubicBezTo>
                    <a:pt x="1621" y="388"/>
                    <a:pt x="1233" y="0"/>
                    <a:pt x="75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19" name="Google Shape;11519;p67"/>
            <p:cNvSpPr/>
            <p:nvPr/>
          </p:nvSpPr>
          <p:spPr>
            <a:xfrm flipH="1">
              <a:off x="7800826" y="2208830"/>
              <a:ext cx="50190" cy="50097"/>
            </a:xfrm>
            <a:custGeom>
              <a:avLst/>
              <a:gdLst/>
              <a:ahLst/>
              <a:cxnLst/>
              <a:rect l="l" t="t" r="r" b="b"/>
              <a:pathLst>
                <a:path w="1621" h="1618" extrusionOk="0">
                  <a:moveTo>
                    <a:pt x="943" y="0"/>
                  </a:moveTo>
                  <a:cubicBezTo>
                    <a:pt x="889" y="0"/>
                    <a:pt x="834" y="7"/>
                    <a:pt x="776" y="20"/>
                  </a:cubicBezTo>
                  <a:cubicBezTo>
                    <a:pt x="388" y="20"/>
                    <a:pt x="0" y="385"/>
                    <a:pt x="0" y="865"/>
                  </a:cubicBezTo>
                  <a:cubicBezTo>
                    <a:pt x="0" y="1253"/>
                    <a:pt x="388" y="1618"/>
                    <a:pt x="868" y="1618"/>
                  </a:cubicBezTo>
                  <a:cubicBezTo>
                    <a:pt x="1347" y="1527"/>
                    <a:pt x="1621" y="1161"/>
                    <a:pt x="1621" y="773"/>
                  </a:cubicBezTo>
                  <a:cubicBezTo>
                    <a:pt x="1621" y="351"/>
                    <a:pt x="1338" y="0"/>
                    <a:pt x="94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0" name="Google Shape;11520;p67"/>
            <p:cNvSpPr/>
            <p:nvPr/>
          </p:nvSpPr>
          <p:spPr>
            <a:xfrm flipH="1">
              <a:off x="7641802" y="2253261"/>
              <a:ext cx="53039" cy="50190"/>
            </a:xfrm>
            <a:custGeom>
              <a:avLst/>
              <a:gdLst/>
              <a:ahLst/>
              <a:cxnLst/>
              <a:rect l="l" t="t" r="r" b="b"/>
              <a:pathLst>
                <a:path w="1713" h="1621" extrusionOk="0">
                  <a:moveTo>
                    <a:pt x="868" y="0"/>
                  </a:moveTo>
                  <a:cubicBezTo>
                    <a:pt x="389" y="0"/>
                    <a:pt x="1" y="388"/>
                    <a:pt x="1" y="868"/>
                  </a:cubicBezTo>
                  <a:cubicBezTo>
                    <a:pt x="92" y="1324"/>
                    <a:pt x="480" y="1621"/>
                    <a:pt x="868" y="1621"/>
                  </a:cubicBezTo>
                  <a:cubicBezTo>
                    <a:pt x="1347" y="1621"/>
                    <a:pt x="1713" y="1233"/>
                    <a:pt x="1621" y="754"/>
                  </a:cubicBezTo>
                  <a:cubicBezTo>
                    <a:pt x="1621" y="297"/>
                    <a:pt x="1233" y="0"/>
                    <a:pt x="86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1" name="Google Shape;11521;p67"/>
            <p:cNvSpPr/>
            <p:nvPr/>
          </p:nvSpPr>
          <p:spPr>
            <a:xfrm flipH="1">
              <a:off x="7476432" y="2276576"/>
              <a:ext cx="50190" cy="50655"/>
            </a:xfrm>
            <a:custGeom>
              <a:avLst/>
              <a:gdLst/>
              <a:ahLst/>
              <a:cxnLst/>
              <a:rect l="l" t="t" r="r" b="b"/>
              <a:pathLst>
                <a:path w="1621" h="1636" extrusionOk="0">
                  <a:moveTo>
                    <a:pt x="753" y="1"/>
                  </a:moveTo>
                  <a:cubicBezTo>
                    <a:pt x="365" y="115"/>
                    <a:pt x="0" y="480"/>
                    <a:pt x="0" y="868"/>
                  </a:cubicBezTo>
                  <a:cubicBezTo>
                    <a:pt x="0" y="1297"/>
                    <a:pt x="293" y="1635"/>
                    <a:pt x="699" y="1635"/>
                  </a:cubicBezTo>
                  <a:cubicBezTo>
                    <a:pt x="746" y="1635"/>
                    <a:pt x="795" y="1631"/>
                    <a:pt x="845" y="1621"/>
                  </a:cubicBezTo>
                  <a:cubicBezTo>
                    <a:pt x="1324" y="1621"/>
                    <a:pt x="1621" y="1256"/>
                    <a:pt x="1621" y="777"/>
                  </a:cubicBezTo>
                  <a:cubicBezTo>
                    <a:pt x="1621" y="389"/>
                    <a:pt x="1233" y="1"/>
                    <a:pt x="75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2" name="Google Shape;11522;p67"/>
            <p:cNvSpPr/>
            <p:nvPr/>
          </p:nvSpPr>
          <p:spPr>
            <a:xfrm flipH="1">
              <a:off x="7303289" y="2294256"/>
              <a:ext cx="49478" cy="50190"/>
            </a:xfrm>
            <a:custGeom>
              <a:avLst/>
              <a:gdLst/>
              <a:ahLst/>
              <a:cxnLst/>
              <a:rect l="l" t="t" r="r" b="b"/>
              <a:pathLst>
                <a:path w="1598" h="1621" extrusionOk="0">
                  <a:moveTo>
                    <a:pt x="753" y="0"/>
                  </a:moveTo>
                  <a:cubicBezTo>
                    <a:pt x="274" y="0"/>
                    <a:pt x="0" y="388"/>
                    <a:pt x="0" y="868"/>
                  </a:cubicBezTo>
                  <a:cubicBezTo>
                    <a:pt x="0" y="1256"/>
                    <a:pt x="365" y="1621"/>
                    <a:pt x="845" y="1621"/>
                  </a:cubicBezTo>
                  <a:cubicBezTo>
                    <a:pt x="1324" y="1621"/>
                    <a:pt x="1598" y="1141"/>
                    <a:pt x="1598" y="776"/>
                  </a:cubicBezTo>
                  <a:cubicBezTo>
                    <a:pt x="1598" y="297"/>
                    <a:pt x="1233" y="0"/>
                    <a:pt x="7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3" name="Google Shape;11523;p67"/>
            <p:cNvSpPr/>
            <p:nvPr/>
          </p:nvSpPr>
          <p:spPr>
            <a:xfrm flipH="1">
              <a:off x="7114573" y="2297166"/>
              <a:ext cx="50221" cy="50128"/>
            </a:xfrm>
            <a:custGeom>
              <a:avLst/>
              <a:gdLst/>
              <a:ahLst/>
              <a:cxnLst/>
              <a:rect l="l" t="t" r="r" b="b"/>
              <a:pathLst>
                <a:path w="1622" h="1619" extrusionOk="0">
                  <a:moveTo>
                    <a:pt x="937" y="0"/>
                  </a:moveTo>
                  <a:cubicBezTo>
                    <a:pt x="885" y="0"/>
                    <a:pt x="831" y="7"/>
                    <a:pt x="777" y="20"/>
                  </a:cubicBezTo>
                  <a:cubicBezTo>
                    <a:pt x="298" y="20"/>
                    <a:pt x="1" y="386"/>
                    <a:pt x="1" y="865"/>
                  </a:cubicBezTo>
                  <a:cubicBezTo>
                    <a:pt x="1" y="1253"/>
                    <a:pt x="389" y="1618"/>
                    <a:pt x="868" y="1618"/>
                  </a:cubicBezTo>
                  <a:cubicBezTo>
                    <a:pt x="1347" y="1527"/>
                    <a:pt x="1621" y="1162"/>
                    <a:pt x="1621" y="774"/>
                  </a:cubicBezTo>
                  <a:cubicBezTo>
                    <a:pt x="1621" y="351"/>
                    <a:pt x="1321" y="0"/>
                    <a:pt x="93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4" name="Google Shape;11524;p67"/>
            <p:cNvSpPr/>
            <p:nvPr/>
          </p:nvSpPr>
          <p:spPr>
            <a:xfrm flipH="1">
              <a:off x="6905390" y="2297786"/>
              <a:ext cx="53039" cy="49509"/>
            </a:xfrm>
            <a:custGeom>
              <a:avLst/>
              <a:gdLst/>
              <a:ahLst/>
              <a:cxnLst/>
              <a:rect l="l" t="t" r="r" b="b"/>
              <a:pathLst>
                <a:path w="1713" h="1599" extrusionOk="0">
                  <a:moveTo>
                    <a:pt x="845" y="0"/>
                  </a:moveTo>
                  <a:cubicBezTo>
                    <a:pt x="389" y="0"/>
                    <a:pt x="1" y="366"/>
                    <a:pt x="92" y="845"/>
                  </a:cubicBezTo>
                  <a:cubicBezTo>
                    <a:pt x="92" y="1233"/>
                    <a:pt x="480" y="1598"/>
                    <a:pt x="959" y="1598"/>
                  </a:cubicBezTo>
                  <a:cubicBezTo>
                    <a:pt x="1325" y="1598"/>
                    <a:pt x="1713" y="1233"/>
                    <a:pt x="1713" y="754"/>
                  </a:cubicBezTo>
                  <a:cubicBezTo>
                    <a:pt x="1621" y="274"/>
                    <a:pt x="1233" y="0"/>
                    <a:pt x="8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5" name="Google Shape;11525;p67"/>
            <p:cNvSpPr/>
            <p:nvPr/>
          </p:nvSpPr>
          <p:spPr>
            <a:xfrm flipH="1">
              <a:off x="6696208" y="2273759"/>
              <a:ext cx="53008" cy="50190"/>
            </a:xfrm>
            <a:custGeom>
              <a:avLst/>
              <a:gdLst/>
              <a:ahLst/>
              <a:cxnLst/>
              <a:rect l="l" t="t" r="r" b="b"/>
              <a:pathLst>
                <a:path w="1712" h="1621" extrusionOk="0">
                  <a:moveTo>
                    <a:pt x="845" y="0"/>
                  </a:moveTo>
                  <a:cubicBezTo>
                    <a:pt x="365" y="0"/>
                    <a:pt x="0" y="388"/>
                    <a:pt x="91" y="868"/>
                  </a:cubicBezTo>
                  <a:cubicBezTo>
                    <a:pt x="91" y="1233"/>
                    <a:pt x="479" y="1621"/>
                    <a:pt x="936" y="1621"/>
                  </a:cubicBezTo>
                  <a:cubicBezTo>
                    <a:pt x="1324" y="1621"/>
                    <a:pt x="1712" y="1233"/>
                    <a:pt x="1712" y="776"/>
                  </a:cubicBezTo>
                  <a:cubicBezTo>
                    <a:pt x="1621" y="297"/>
                    <a:pt x="1233" y="0"/>
                    <a:pt x="84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6" name="Google Shape;11526;p67"/>
            <p:cNvSpPr/>
            <p:nvPr/>
          </p:nvSpPr>
          <p:spPr>
            <a:xfrm flipH="1">
              <a:off x="6490524" y="2240815"/>
              <a:ext cx="49509" cy="50624"/>
            </a:xfrm>
            <a:custGeom>
              <a:avLst/>
              <a:gdLst/>
              <a:ahLst/>
              <a:cxnLst/>
              <a:rect l="l" t="t" r="r" b="b"/>
              <a:pathLst>
                <a:path w="1599" h="1635" extrusionOk="0">
                  <a:moveTo>
                    <a:pt x="893" y="1"/>
                  </a:moveTo>
                  <a:cubicBezTo>
                    <a:pt x="848" y="1"/>
                    <a:pt x="801" y="5"/>
                    <a:pt x="754" y="14"/>
                  </a:cubicBezTo>
                  <a:cubicBezTo>
                    <a:pt x="366" y="14"/>
                    <a:pt x="0" y="402"/>
                    <a:pt x="0" y="882"/>
                  </a:cubicBezTo>
                  <a:cubicBezTo>
                    <a:pt x="0" y="1270"/>
                    <a:pt x="366" y="1635"/>
                    <a:pt x="845" y="1635"/>
                  </a:cubicBezTo>
                  <a:cubicBezTo>
                    <a:pt x="1324" y="1544"/>
                    <a:pt x="1598" y="1156"/>
                    <a:pt x="1598" y="790"/>
                  </a:cubicBezTo>
                  <a:cubicBezTo>
                    <a:pt x="1598" y="359"/>
                    <a:pt x="1302" y="1"/>
                    <a:pt x="89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7" name="Google Shape;11527;p67"/>
            <p:cNvSpPr/>
            <p:nvPr/>
          </p:nvSpPr>
          <p:spPr>
            <a:xfrm flipH="1">
              <a:off x="6879227" y="990332"/>
              <a:ext cx="588752" cy="296868"/>
            </a:xfrm>
            <a:custGeom>
              <a:avLst/>
              <a:gdLst/>
              <a:ahLst/>
              <a:cxnLst/>
              <a:rect l="l" t="t" r="r" b="b"/>
              <a:pathLst>
                <a:path w="19015" h="9588" extrusionOk="0">
                  <a:moveTo>
                    <a:pt x="9519" y="1"/>
                  </a:moveTo>
                  <a:cubicBezTo>
                    <a:pt x="1621" y="1"/>
                    <a:pt x="1" y="9587"/>
                    <a:pt x="1" y="9587"/>
                  </a:cubicBezTo>
                  <a:lnTo>
                    <a:pt x="19014" y="9587"/>
                  </a:lnTo>
                  <a:cubicBezTo>
                    <a:pt x="19014" y="9587"/>
                    <a:pt x="17416" y="1"/>
                    <a:pt x="95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8" name="Google Shape;11528;p67"/>
            <p:cNvSpPr/>
            <p:nvPr/>
          </p:nvSpPr>
          <p:spPr>
            <a:xfrm flipH="1">
              <a:off x="6849565" y="1174590"/>
              <a:ext cx="641729" cy="225314"/>
            </a:xfrm>
            <a:custGeom>
              <a:avLst/>
              <a:gdLst/>
              <a:ahLst/>
              <a:cxnLst/>
              <a:rect l="l" t="t" r="r" b="b"/>
              <a:pathLst>
                <a:path w="20726" h="7277" extrusionOk="0">
                  <a:moveTo>
                    <a:pt x="11080" y="0"/>
                  </a:moveTo>
                  <a:cubicBezTo>
                    <a:pt x="8227" y="0"/>
                    <a:pt x="4813" y="344"/>
                    <a:pt x="936" y="1354"/>
                  </a:cubicBezTo>
                  <a:cubicBezTo>
                    <a:pt x="366" y="1559"/>
                    <a:pt x="0" y="2038"/>
                    <a:pt x="0" y="2495"/>
                  </a:cubicBezTo>
                  <a:lnTo>
                    <a:pt x="0" y="6033"/>
                  </a:lnTo>
                  <a:cubicBezTo>
                    <a:pt x="0" y="6690"/>
                    <a:pt x="574" y="7208"/>
                    <a:pt x="1221" y="7208"/>
                  </a:cubicBezTo>
                  <a:cubicBezTo>
                    <a:pt x="1315" y="7208"/>
                    <a:pt x="1411" y="7197"/>
                    <a:pt x="1507" y="7174"/>
                  </a:cubicBezTo>
                  <a:cubicBezTo>
                    <a:pt x="3186" y="6838"/>
                    <a:pt x="6184" y="6368"/>
                    <a:pt x="10032" y="6368"/>
                  </a:cubicBezTo>
                  <a:cubicBezTo>
                    <a:pt x="12725" y="6368"/>
                    <a:pt x="15833" y="6598"/>
                    <a:pt x="19197" y="7265"/>
                  </a:cubicBezTo>
                  <a:cubicBezTo>
                    <a:pt x="19260" y="7273"/>
                    <a:pt x="19323" y="7277"/>
                    <a:pt x="19386" y="7277"/>
                  </a:cubicBezTo>
                  <a:cubicBezTo>
                    <a:pt x="20091" y="7277"/>
                    <a:pt x="20726" y="6816"/>
                    <a:pt x="20726" y="6124"/>
                  </a:cubicBezTo>
                  <a:lnTo>
                    <a:pt x="20726" y="2404"/>
                  </a:lnTo>
                  <a:cubicBezTo>
                    <a:pt x="20726" y="1924"/>
                    <a:pt x="20338" y="1468"/>
                    <a:pt x="19881" y="1262"/>
                  </a:cubicBezTo>
                  <a:cubicBezTo>
                    <a:pt x="18500" y="807"/>
                    <a:pt x="15449" y="0"/>
                    <a:pt x="11080"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29" name="Google Shape;11529;p67"/>
            <p:cNvSpPr/>
            <p:nvPr/>
          </p:nvSpPr>
          <p:spPr>
            <a:xfrm flipH="1">
              <a:off x="7067231" y="839792"/>
              <a:ext cx="212031" cy="212062"/>
            </a:xfrm>
            <a:custGeom>
              <a:avLst/>
              <a:gdLst/>
              <a:ahLst/>
              <a:cxnLst/>
              <a:rect l="l" t="t" r="r" b="b"/>
              <a:pathLst>
                <a:path w="6848" h="6849" extrusionOk="0">
                  <a:moveTo>
                    <a:pt x="3424" y="1"/>
                  </a:moveTo>
                  <a:cubicBezTo>
                    <a:pt x="1507" y="1"/>
                    <a:pt x="0" y="1530"/>
                    <a:pt x="0" y="3425"/>
                  </a:cubicBezTo>
                  <a:cubicBezTo>
                    <a:pt x="0" y="5319"/>
                    <a:pt x="1507" y="6848"/>
                    <a:pt x="3424" y="6848"/>
                  </a:cubicBezTo>
                  <a:cubicBezTo>
                    <a:pt x="5318" y="6848"/>
                    <a:pt x="6848" y="5319"/>
                    <a:pt x="6848" y="3425"/>
                  </a:cubicBezTo>
                  <a:cubicBezTo>
                    <a:pt x="6848" y="1530"/>
                    <a:pt x="5318" y="1"/>
                    <a:pt x="3424"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0" name="Google Shape;11530;p67"/>
            <p:cNvSpPr/>
            <p:nvPr/>
          </p:nvSpPr>
          <p:spPr>
            <a:xfrm flipH="1">
              <a:off x="7370416" y="1269490"/>
              <a:ext cx="50190" cy="50221"/>
            </a:xfrm>
            <a:custGeom>
              <a:avLst/>
              <a:gdLst/>
              <a:ahLst/>
              <a:cxnLst/>
              <a:rect l="l" t="t" r="r" b="b"/>
              <a:pathLst>
                <a:path w="1621" h="1622" extrusionOk="0">
                  <a:moveTo>
                    <a:pt x="753" y="1"/>
                  </a:moveTo>
                  <a:cubicBezTo>
                    <a:pt x="274" y="1"/>
                    <a:pt x="0" y="389"/>
                    <a:pt x="0" y="868"/>
                  </a:cubicBezTo>
                  <a:cubicBezTo>
                    <a:pt x="0" y="1347"/>
                    <a:pt x="365" y="1621"/>
                    <a:pt x="845" y="1621"/>
                  </a:cubicBezTo>
                  <a:cubicBezTo>
                    <a:pt x="1233" y="1621"/>
                    <a:pt x="1621" y="1256"/>
                    <a:pt x="1621" y="777"/>
                  </a:cubicBezTo>
                  <a:cubicBezTo>
                    <a:pt x="1621" y="297"/>
                    <a:pt x="1233" y="1"/>
                    <a:pt x="75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1" name="Google Shape;11531;p67"/>
            <p:cNvSpPr/>
            <p:nvPr/>
          </p:nvSpPr>
          <p:spPr>
            <a:xfrm flipH="1">
              <a:off x="7229072" y="1251408"/>
              <a:ext cx="50190" cy="50624"/>
            </a:xfrm>
            <a:custGeom>
              <a:avLst/>
              <a:gdLst/>
              <a:ahLst/>
              <a:cxnLst/>
              <a:rect l="l" t="t" r="r" b="b"/>
              <a:pathLst>
                <a:path w="1621" h="1635" extrusionOk="0">
                  <a:moveTo>
                    <a:pt x="893" y="1"/>
                  </a:moveTo>
                  <a:cubicBezTo>
                    <a:pt x="848" y="1"/>
                    <a:pt x="801" y="5"/>
                    <a:pt x="753" y="14"/>
                  </a:cubicBezTo>
                  <a:cubicBezTo>
                    <a:pt x="274" y="14"/>
                    <a:pt x="0" y="402"/>
                    <a:pt x="0" y="881"/>
                  </a:cubicBezTo>
                  <a:cubicBezTo>
                    <a:pt x="0" y="1269"/>
                    <a:pt x="365" y="1635"/>
                    <a:pt x="845" y="1635"/>
                  </a:cubicBezTo>
                  <a:cubicBezTo>
                    <a:pt x="1324" y="1543"/>
                    <a:pt x="1621" y="1155"/>
                    <a:pt x="1621" y="790"/>
                  </a:cubicBezTo>
                  <a:cubicBezTo>
                    <a:pt x="1621" y="358"/>
                    <a:pt x="1306" y="1"/>
                    <a:pt x="89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2" name="Google Shape;11532;p67"/>
            <p:cNvSpPr/>
            <p:nvPr/>
          </p:nvSpPr>
          <p:spPr>
            <a:xfrm flipH="1">
              <a:off x="7070049" y="1251408"/>
              <a:ext cx="50221" cy="50624"/>
            </a:xfrm>
            <a:custGeom>
              <a:avLst/>
              <a:gdLst/>
              <a:ahLst/>
              <a:cxnLst/>
              <a:rect l="l" t="t" r="r" b="b"/>
              <a:pathLst>
                <a:path w="1622" h="1635" extrusionOk="0">
                  <a:moveTo>
                    <a:pt x="894" y="1"/>
                  </a:moveTo>
                  <a:cubicBezTo>
                    <a:pt x="848" y="1"/>
                    <a:pt x="802" y="5"/>
                    <a:pt x="754" y="14"/>
                  </a:cubicBezTo>
                  <a:cubicBezTo>
                    <a:pt x="275" y="14"/>
                    <a:pt x="1" y="402"/>
                    <a:pt x="1" y="881"/>
                  </a:cubicBezTo>
                  <a:cubicBezTo>
                    <a:pt x="1" y="1269"/>
                    <a:pt x="366" y="1635"/>
                    <a:pt x="845" y="1635"/>
                  </a:cubicBezTo>
                  <a:cubicBezTo>
                    <a:pt x="1233" y="1543"/>
                    <a:pt x="1621" y="1155"/>
                    <a:pt x="1621" y="790"/>
                  </a:cubicBezTo>
                  <a:cubicBezTo>
                    <a:pt x="1621" y="358"/>
                    <a:pt x="1307" y="1"/>
                    <a:pt x="89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3" name="Google Shape;11533;p67"/>
            <p:cNvSpPr/>
            <p:nvPr/>
          </p:nvSpPr>
          <p:spPr>
            <a:xfrm flipH="1">
              <a:off x="6932235" y="1269490"/>
              <a:ext cx="49509" cy="50221"/>
            </a:xfrm>
            <a:custGeom>
              <a:avLst/>
              <a:gdLst/>
              <a:ahLst/>
              <a:cxnLst/>
              <a:rect l="l" t="t" r="r" b="b"/>
              <a:pathLst>
                <a:path w="1599" h="1622" extrusionOk="0">
                  <a:moveTo>
                    <a:pt x="754" y="1"/>
                  </a:moveTo>
                  <a:cubicBezTo>
                    <a:pt x="274" y="1"/>
                    <a:pt x="1" y="389"/>
                    <a:pt x="1" y="868"/>
                  </a:cubicBezTo>
                  <a:cubicBezTo>
                    <a:pt x="1" y="1347"/>
                    <a:pt x="366" y="1621"/>
                    <a:pt x="845" y="1621"/>
                  </a:cubicBezTo>
                  <a:cubicBezTo>
                    <a:pt x="1324" y="1621"/>
                    <a:pt x="1598" y="1256"/>
                    <a:pt x="1598" y="777"/>
                  </a:cubicBezTo>
                  <a:cubicBezTo>
                    <a:pt x="1598" y="297"/>
                    <a:pt x="1233" y="1"/>
                    <a:pt x="75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4" name="Google Shape;11534;p67"/>
            <p:cNvSpPr/>
            <p:nvPr/>
          </p:nvSpPr>
          <p:spPr>
            <a:xfrm flipH="1">
              <a:off x="5650945" y="2485759"/>
              <a:ext cx="200018" cy="200761"/>
            </a:xfrm>
            <a:custGeom>
              <a:avLst/>
              <a:gdLst/>
              <a:ahLst/>
              <a:cxnLst/>
              <a:rect l="l" t="t" r="r" b="b"/>
              <a:pathLst>
                <a:path w="6460" h="6484" extrusionOk="0">
                  <a:moveTo>
                    <a:pt x="3218" y="1"/>
                  </a:moveTo>
                  <a:cubicBezTo>
                    <a:pt x="1506" y="1"/>
                    <a:pt x="0" y="1439"/>
                    <a:pt x="0" y="3242"/>
                  </a:cubicBezTo>
                  <a:cubicBezTo>
                    <a:pt x="0" y="5045"/>
                    <a:pt x="1506" y="6483"/>
                    <a:pt x="3218" y="6483"/>
                  </a:cubicBezTo>
                  <a:cubicBezTo>
                    <a:pt x="5022" y="6483"/>
                    <a:pt x="6460" y="5045"/>
                    <a:pt x="6460" y="3242"/>
                  </a:cubicBezTo>
                  <a:cubicBezTo>
                    <a:pt x="6460" y="1439"/>
                    <a:pt x="5022" y="1"/>
                    <a:pt x="3218"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5" name="Google Shape;11535;p67"/>
            <p:cNvSpPr/>
            <p:nvPr/>
          </p:nvSpPr>
          <p:spPr>
            <a:xfrm flipH="1">
              <a:off x="6334349" y="4517611"/>
              <a:ext cx="135027" cy="232528"/>
            </a:xfrm>
            <a:custGeom>
              <a:avLst/>
              <a:gdLst/>
              <a:ahLst/>
              <a:cxnLst/>
              <a:rect l="l" t="t" r="r" b="b"/>
              <a:pathLst>
                <a:path w="4361" h="7510" extrusionOk="0">
                  <a:moveTo>
                    <a:pt x="2169" y="0"/>
                  </a:moveTo>
                  <a:cubicBezTo>
                    <a:pt x="937" y="0"/>
                    <a:pt x="1" y="1621"/>
                    <a:pt x="1" y="3721"/>
                  </a:cubicBezTo>
                  <a:cubicBezTo>
                    <a:pt x="1" y="5798"/>
                    <a:pt x="937" y="7510"/>
                    <a:pt x="2169" y="7510"/>
                  </a:cubicBezTo>
                  <a:cubicBezTo>
                    <a:pt x="3425" y="7510"/>
                    <a:pt x="4361" y="5798"/>
                    <a:pt x="4361" y="3721"/>
                  </a:cubicBezTo>
                  <a:cubicBezTo>
                    <a:pt x="4361" y="1621"/>
                    <a:pt x="3425" y="0"/>
                    <a:pt x="2169"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6" name="Google Shape;11536;p67"/>
            <p:cNvSpPr/>
            <p:nvPr/>
          </p:nvSpPr>
          <p:spPr>
            <a:xfrm flipH="1">
              <a:off x="5547747" y="4176249"/>
              <a:ext cx="103229" cy="232559"/>
            </a:xfrm>
            <a:custGeom>
              <a:avLst/>
              <a:gdLst/>
              <a:ahLst/>
              <a:cxnLst/>
              <a:rect l="l" t="t" r="r" b="b"/>
              <a:pathLst>
                <a:path w="3334" h="7511" extrusionOk="0">
                  <a:moveTo>
                    <a:pt x="1712" y="1"/>
                  </a:moveTo>
                  <a:cubicBezTo>
                    <a:pt x="754" y="1"/>
                    <a:pt x="1" y="1713"/>
                    <a:pt x="1" y="3699"/>
                  </a:cubicBezTo>
                  <a:cubicBezTo>
                    <a:pt x="1" y="5798"/>
                    <a:pt x="754" y="7510"/>
                    <a:pt x="1712" y="7510"/>
                  </a:cubicBezTo>
                  <a:cubicBezTo>
                    <a:pt x="2557" y="7510"/>
                    <a:pt x="3333" y="5798"/>
                    <a:pt x="3333" y="3699"/>
                  </a:cubicBezTo>
                  <a:cubicBezTo>
                    <a:pt x="3333" y="1713"/>
                    <a:pt x="2557" y="1"/>
                    <a:pt x="1712"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37" name="Google Shape;11537;p67"/>
            <p:cNvSpPr/>
            <p:nvPr/>
          </p:nvSpPr>
          <p:spPr>
            <a:xfrm flipH="1">
              <a:off x="8074318" y="4043389"/>
              <a:ext cx="150571" cy="470444"/>
            </a:xfrm>
            <a:custGeom>
              <a:avLst/>
              <a:gdLst/>
              <a:ahLst/>
              <a:cxnLst/>
              <a:rect l="l" t="t" r="r" b="b"/>
              <a:pathLst>
                <a:path w="4863" h="15194" extrusionOk="0">
                  <a:moveTo>
                    <a:pt x="389" y="1"/>
                  </a:moveTo>
                  <a:cubicBezTo>
                    <a:pt x="206" y="1"/>
                    <a:pt x="1" y="206"/>
                    <a:pt x="92" y="389"/>
                  </a:cubicBezTo>
                  <a:cubicBezTo>
                    <a:pt x="92" y="389"/>
                    <a:pt x="298" y="2968"/>
                    <a:pt x="868" y="6004"/>
                  </a:cubicBezTo>
                  <a:cubicBezTo>
                    <a:pt x="1233" y="7533"/>
                    <a:pt x="1621" y="9245"/>
                    <a:pt x="2101" y="10751"/>
                  </a:cubicBezTo>
                  <a:cubicBezTo>
                    <a:pt x="2671" y="12372"/>
                    <a:pt x="3333" y="13901"/>
                    <a:pt x="4087" y="15043"/>
                  </a:cubicBezTo>
                  <a:cubicBezTo>
                    <a:pt x="4207" y="15150"/>
                    <a:pt x="4319" y="15194"/>
                    <a:pt x="4429" y="15194"/>
                  </a:cubicBezTo>
                  <a:cubicBezTo>
                    <a:pt x="4506" y="15194"/>
                    <a:pt x="4582" y="15172"/>
                    <a:pt x="4657" y="15134"/>
                  </a:cubicBezTo>
                  <a:cubicBezTo>
                    <a:pt x="4863" y="15043"/>
                    <a:pt x="4863" y="14746"/>
                    <a:pt x="4771" y="14563"/>
                  </a:cubicBezTo>
                  <a:cubicBezTo>
                    <a:pt x="3995" y="13513"/>
                    <a:pt x="3333" y="12098"/>
                    <a:pt x="2854" y="10569"/>
                  </a:cubicBezTo>
                  <a:cubicBezTo>
                    <a:pt x="2101" y="8286"/>
                    <a:pt x="1530" y="5707"/>
                    <a:pt x="1233" y="3721"/>
                  </a:cubicBezTo>
                  <a:cubicBezTo>
                    <a:pt x="1051" y="2763"/>
                    <a:pt x="959" y="1918"/>
                    <a:pt x="868" y="1256"/>
                  </a:cubicBezTo>
                  <a:lnTo>
                    <a:pt x="868" y="571"/>
                  </a:lnTo>
                  <a:cubicBezTo>
                    <a:pt x="777" y="480"/>
                    <a:pt x="777" y="389"/>
                    <a:pt x="777" y="389"/>
                  </a:cubicBezTo>
                  <a:cubicBezTo>
                    <a:pt x="777" y="206"/>
                    <a:pt x="571" y="1"/>
                    <a:pt x="3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538" name="Google Shape;11538;p67"/>
          <p:cNvGrpSpPr/>
          <p:nvPr/>
        </p:nvGrpSpPr>
        <p:grpSpPr>
          <a:xfrm>
            <a:off x="217887" y="162388"/>
            <a:ext cx="8981260" cy="4944659"/>
            <a:chOff x="217887" y="162385"/>
            <a:chExt cx="8981260" cy="4944659"/>
          </a:xfrm>
        </p:grpSpPr>
        <p:sp>
          <p:nvSpPr>
            <p:cNvPr id="11539" name="Google Shape;11539;p67"/>
            <p:cNvSpPr/>
            <p:nvPr/>
          </p:nvSpPr>
          <p:spPr>
            <a:xfrm flipH="1">
              <a:off x="8304053" y="1621067"/>
              <a:ext cx="591693" cy="1243485"/>
            </a:xfrm>
            <a:custGeom>
              <a:avLst/>
              <a:gdLst/>
              <a:ahLst/>
              <a:cxnLst/>
              <a:rect l="l" t="t" r="r" b="b"/>
              <a:pathLst>
                <a:path w="19110" h="40161" extrusionOk="0">
                  <a:moveTo>
                    <a:pt x="13895" y="1"/>
                  </a:moveTo>
                  <a:cubicBezTo>
                    <a:pt x="13705" y="1"/>
                    <a:pt x="13521" y="123"/>
                    <a:pt x="13521" y="386"/>
                  </a:cubicBezTo>
                  <a:cubicBezTo>
                    <a:pt x="13430" y="1139"/>
                    <a:pt x="13339" y="1984"/>
                    <a:pt x="13156" y="2760"/>
                  </a:cubicBezTo>
                  <a:cubicBezTo>
                    <a:pt x="12951" y="2098"/>
                    <a:pt x="12859" y="1413"/>
                    <a:pt x="12859" y="660"/>
                  </a:cubicBezTo>
                  <a:cubicBezTo>
                    <a:pt x="12859" y="511"/>
                    <a:pt x="12718" y="410"/>
                    <a:pt x="12589" y="410"/>
                  </a:cubicBezTo>
                  <a:cubicBezTo>
                    <a:pt x="12481" y="410"/>
                    <a:pt x="12380" y="482"/>
                    <a:pt x="12380" y="660"/>
                  </a:cubicBezTo>
                  <a:cubicBezTo>
                    <a:pt x="12380" y="1801"/>
                    <a:pt x="12677" y="2851"/>
                    <a:pt x="12768" y="3992"/>
                  </a:cubicBezTo>
                  <a:lnTo>
                    <a:pt x="12768" y="4084"/>
                  </a:lnTo>
                  <a:cubicBezTo>
                    <a:pt x="12586" y="4563"/>
                    <a:pt x="12494" y="5042"/>
                    <a:pt x="12289" y="5522"/>
                  </a:cubicBezTo>
                  <a:cubicBezTo>
                    <a:pt x="12106" y="4175"/>
                    <a:pt x="11444" y="2942"/>
                    <a:pt x="11627" y="1527"/>
                  </a:cubicBezTo>
                  <a:cubicBezTo>
                    <a:pt x="11676" y="1316"/>
                    <a:pt x="11531" y="1220"/>
                    <a:pt x="11387" y="1220"/>
                  </a:cubicBezTo>
                  <a:cubicBezTo>
                    <a:pt x="11266" y="1220"/>
                    <a:pt x="11148" y="1288"/>
                    <a:pt x="11148" y="1413"/>
                  </a:cubicBezTo>
                  <a:cubicBezTo>
                    <a:pt x="10874" y="3239"/>
                    <a:pt x="12015" y="4837"/>
                    <a:pt x="11809" y="6663"/>
                  </a:cubicBezTo>
                  <a:lnTo>
                    <a:pt x="11809" y="6754"/>
                  </a:lnTo>
                  <a:cubicBezTo>
                    <a:pt x="11536" y="7416"/>
                    <a:pt x="11239" y="7987"/>
                    <a:pt x="10965" y="8649"/>
                  </a:cubicBezTo>
                  <a:cubicBezTo>
                    <a:pt x="10965" y="8261"/>
                    <a:pt x="10965" y="7895"/>
                    <a:pt x="10874" y="7507"/>
                  </a:cubicBezTo>
                  <a:cubicBezTo>
                    <a:pt x="10668" y="6366"/>
                    <a:pt x="9527" y="5316"/>
                    <a:pt x="9824" y="4175"/>
                  </a:cubicBezTo>
                  <a:cubicBezTo>
                    <a:pt x="9877" y="4016"/>
                    <a:pt x="9706" y="3918"/>
                    <a:pt x="9554" y="3918"/>
                  </a:cubicBezTo>
                  <a:cubicBezTo>
                    <a:pt x="9444" y="3918"/>
                    <a:pt x="9344" y="3969"/>
                    <a:pt x="9344" y="4084"/>
                  </a:cubicBezTo>
                  <a:cubicBezTo>
                    <a:pt x="9070" y="4951"/>
                    <a:pt x="9436" y="5613"/>
                    <a:pt x="9824" y="6366"/>
                  </a:cubicBezTo>
                  <a:cubicBezTo>
                    <a:pt x="10486" y="7599"/>
                    <a:pt x="10577" y="8831"/>
                    <a:pt x="10303" y="10178"/>
                  </a:cubicBezTo>
                  <a:cubicBezTo>
                    <a:pt x="10212" y="10452"/>
                    <a:pt x="10006" y="10749"/>
                    <a:pt x="9915" y="11023"/>
                  </a:cubicBezTo>
                  <a:cubicBezTo>
                    <a:pt x="9527" y="9699"/>
                    <a:pt x="8591" y="8557"/>
                    <a:pt x="8386" y="7119"/>
                  </a:cubicBezTo>
                  <a:cubicBezTo>
                    <a:pt x="8343" y="6950"/>
                    <a:pt x="8217" y="6879"/>
                    <a:pt x="8105" y="6879"/>
                  </a:cubicBezTo>
                  <a:cubicBezTo>
                    <a:pt x="7977" y="6879"/>
                    <a:pt x="7868" y="6973"/>
                    <a:pt x="7929" y="7119"/>
                  </a:cubicBezTo>
                  <a:cubicBezTo>
                    <a:pt x="8112" y="8831"/>
                    <a:pt x="9527" y="10269"/>
                    <a:pt x="9527" y="11981"/>
                  </a:cubicBezTo>
                  <a:cubicBezTo>
                    <a:pt x="9253" y="12643"/>
                    <a:pt x="8956" y="13305"/>
                    <a:pt x="8682" y="13967"/>
                  </a:cubicBezTo>
                  <a:cubicBezTo>
                    <a:pt x="8682" y="13602"/>
                    <a:pt x="8591" y="13214"/>
                    <a:pt x="8500" y="12826"/>
                  </a:cubicBezTo>
                  <a:cubicBezTo>
                    <a:pt x="8112" y="11684"/>
                    <a:pt x="7062" y="11023"/>
                    <a:pt x="7244" y="9699"/>
                  </a:cubicBezTo>
                  <a:cubicBezTo>
                    <a:pt x="7305" y="9541"/>
                    <a:pt x="7172" y="9441"/>
                    <a:pt x="7033" y="9441"/>
                  </a:cubicBezTo>
                  <a:cubicBezTo>
                    <a:pt x="6912" y="9441"/>
                    <a:pt x="6788" y="9517"/>
                    <a:pt x="6788" y="9699"/>
                  </a:cubicBezTo>
                  <a:cubicBezTo>
                    <a:pt x="6582" y="10452"/>
                    <a:pt x="6879" y="11114"/>
                    <a:pt x="7359" y="11799"/>
                  </a:cubicBezTo>
                  <a:cubicBezTo>
                    <a:pt x="7632" y="12369"/>
                    <a:pt x="8020" y="12940"/>
                    <a:pt x="8112" y="13602"/>
                  </a:cubicBezTo>
                  <a:cubicBezTo>
                    <a:pt x="8203" y="14264"/>
                    <a:pt x="8112" y="14926"/>
                    <a:pt x="8020" y="15588"/>
                  </a:cubicBezTo>
                  <a:cubicBezTo>
                    <a:pt x="7929" y="15679"/>
                    <a:pt x="7929" y="15884"/>
                    <a:pt x="7815" y="15976"/>
                  </a:cubicBezTo>
                  <a:cubicBezTo>
                    <a:pt x="7815" y="15679"/>
                    <a:pt x="7815" y="15405"/>
                    <a:pt x="7724" y="15108"/>
                  </a:cubicBezTo>
                  <a:cubicBezTo>
                    <a:pt x="7244" y="13967"/>
                    <a:pt x="6103" y="13214"/>
                    <a:pt x="5829" y="11981"/>
                  </a:cubicBezTo>
                  <a:cubicBezTo>
                    <a:pt x="5787" y="11800"/>
                    <a:pt x="5659" y="11723"/>
                    <a:pt x="5545" y="11723"/>
                  </a:cubicBezTo>
                  <a:cubicBezTo>
                    <a:pt x="5415" y="11723"/>
                    <a:pt x="5301" y="11823"/>
                    <a:pt x="5350" y="11981"/>
                  </a:cubicBezTo>
                  <a:cubicBezTo>
                    <a:pt x="5441" y="12826"/>
                    <a:pt x="5829" y="13396"/>
                    <a:pt x="6400" y="14081"/>
                  </a:cubicBezTo>
                  <a:cubicBezTo>
                    <a:pt x="7450" y="15314"/>
                    <a:pt x="7359" y="16546"/>
                    <a:pt x="7062" y="17961"/>
                  </a:cubicBezTo>
                  <a:cubicBezTo>
                    <a:pt x="7062" y="17596"/>
                    <a:pt x="6879" y="17208"/>
                    <a:pt x="6674" y="16934"/>
                  </a:cubicBezTo>
                  <a:cubicBezTo>
                    <a:pt x="6103" y="15976"/>
                    <a:pt x="4962" y="15405"/>
                    <a:pt x="4779" y="14172"/>
                  </a:cubicBezTo>
                  <a:cubicBezTo>
                    <a:pt x="4737" y="14034"/>
                    <a:pt x="4610" y="13960"/>
                    <a:pt x="4486" y="13960"/>
                  </a:cubicBezTo>
                  <a:cubicBezTo>
                    <a:pt x="4345" y="13960"/>
                    <a:pt x="4209" y="14057"/>
                    <a:pt x="4209" y="14264"/>
                  </a:cubicBezTo>
                  <a:cubicBezTo>
                    <a:pt x="4391" y="15108"/>
                    <a:pt x="4871" y="15679"/>
                    <a:pt x="5532" y="16250"/>
                  </a:cubicBezTo>
                  <a:cubicBezTo>
                    <a:pt x="6400" y="17208"/>
                    <a:pt x="6582" y="18167"/>
                    <a:pt x="6674" y="19217"/>
                  </a:cubicBezTo>
                  <a:cubicBezTo>
                    <a:pt x="6674" y="19308"/>
                    <a:pt x="6674" y="19399"/>
                    <a:pt x="6582" y="19491"/>
                  </a:cubicBezTo>
                  <a:cubicBezTo>
                    <a:pt x="5921" y="18441"/>
                    <a:pt x="4391" y="17779"/>
                    <a:pt x="3729" y="16729"/>
                  </a:cubicBezTo>
                  <a:cubicBezTo>
                    <a:pt x="3676" y="16649"/>
                    <a:pt x="3606" y="16616"/>
                    <a:pt x="3538" y="16616"/>
                  </a:cubicBezTo>
                  <a:cubicBezTo>
                    <a:pt x="3371" y="16616"/>
                    <a:pt x="3218" y="16815"/>
                    <a:pt x="3364" y="17026"/>
                  </a:cubicBezTo>
                  <a:cubicBezTo>
                    <a:pt x="4026" y="18167"/>
                    <a:pt x="6103" y="18920"/>
                    <a:pt x="6400" y="20358"/>
                  </a:cubicBezTo>
                  <a:cubicBezTo>
                    <a:pt x="6217" y="20929"/>
                    <a:pt x="6012" y="21591"/>
                    <a:pt x="5829" y="22161"/>
                  </a:cubicBezTo>
                  <a:cubicBezTo>
                    <a:pt x="5259" y="20541"/>
                    <a:pt x="3547" y="19582"/>
                    <a:pt x="2885" y="17779"/>
                  </a:cubicBezTo>
                  <a:cubicBezTo>
                    <a:pt x="2853" y="17683"/>
                    <a:pt x="2774" y="17643"/>
                    <a:pt x="2688" y="17643"/>
                  </a:cubicBezTo>
                  <a:cubicBezTo>
                    <a:pt x="2529" y="17643"/>
                    <a:pt x="2346" y="17783"/>
                    <a:pt x="2405" y="17961"/>
                  </a:cubicBezTo>
                  <a:cubicBezTo>
                    <a:pt x="3159" y="20153"/>
                    <a:pt x="5829" y="21203"/>
                    <a:pt x="5350" y="23782"/>
                  </a:cubicBezTo>
                  <a:lnTo>
                    <a:pt x="5350" y="23873"/>
                  </a:lnTo>
                  <a:cubicBezTo>
                    <a:pt x="5350" y="24056"/>
                    <a:pt x="5350" y="24238"/>
                    <a:pt x="5259" y="24444"/>
                  </a:cubicBezTo>
                  <a:cubicBezTo>
                    <a:pt x="4391" y="22915"/>
                    <a:pt x="2793" y="21956"/>
                    <a:pt x="2223" y="20153"/>
                  </a:cubicBezTo>
                  <a:cubicBezTo>
                    <a:pt x="2183" y="20058"/>
                    <a:pt x="2104" y="20018"/>
                    <a:pt x="2019" y="20018"/>
                  </a:cubicBezTo>
                  <a:cubicBezTo>
                    <a:pt x="1859" y="20018"/>
                    <a:pt x="1684" y="20164"/>
                    <a:pt x="1743" y="20358"/>
                  </a:cubicBezTo>
                  <a:cubicBezTo>
                    <a:pt x="2314" y="22344"/>
                    <a:pt x="4391" y="23394"/>
                    <a:pt x="5076" y="25197"/>
                  </a:cubicBezTo>
                  <a:cubicBezTo>
                    <a:pt x="4962" y="25768"/>
                    <a:pt x="4871" y="26338"/>
                    <a:pt x="4779" y="26909"/>
                  </a:cubicBezTo>
                  <a:cubicBezTo>
                    <a:pt x="4505" y="26635"/>
                    <a:pt x="4209" y="26338"/>
                    <a:pt x="3935" y="25950"/>
                  </a:cubicBezTo>
                  <a:cubicBezTo>
                    <a:pt x="2976" y="25014"/>
                    <a:pt x="2223" y="23782"/>
                    <a:pt x="1538" y="22435"/>
                  </a:cubicBezTo>
                  <a:cubicBezTo>
                    <a:pt x="1507" y="22341"/>
                    <a:pt x="1429" y="22301"/>
                    <a:pt x="1346" y="22301"/>
                  </a:cubicBezTo>
                  <a:cubicBezTo>
                    <a:pt x="1187" y="22301"/>
                    <a:pt x="1007" y="22446"/>
                    <a:pt x="1082" y="22641"/>
                  </a:cubicBezTo>
                  <a:cubicBezTo>
                    <a:pt x="1538" y="23576"/>
                    <a:pt x="2017" y="24535"/>
                    <a:pt x="2679" y="25288"/>
                  </a:cubicBezTo>
                  <a:cubicBezTo>
                    <a:pt x="3250" y="26156"/>
                    <a:pt x="4209" y="26818"/>
                    <a:pt x="4597" y="27662"/>
                  </a:cubicBezTo>
                  <a:cubicBezTo>
                    <a:pt x="4597" y="27959"/>
                    <a:pt x="4505" y="28233"/>
                    <a:pt x="4505" y="28621"/>
                  </a:cubicBezTo>
                  <a:lnTo>
                    <a:pt x="4505" y="28712"/>
                  </a:lnTo>
                  <a:cubicBezTo>
                    <a:pt x="3638" y="27297"/>
                    <a:pt x="1652" y="26635"/>
                    <a:pt x="694" y="25288"/>
                  </a:cubicBezTo>
                  <a:cubicBezTo>
                    <a:pt x="640" y="25209"/>
                    <a:pt x="562" y="25175"/>
                    <a:pt x="483" y="25175"/>
                  </a:cubicBezTo>
                  <a:cubicBezTo>
                    <a:pt x="288" y="25175"/>
                    <a:pt x="85" y="25375"/>
                    <a:pt x="214" y="25585"/>
                  </a:cubicBezTo>
                  <a:cubicBezTo>
                    <a:pt x="694" y="26338"/>
                    <a:pt x="1447" y="26818"/>
                    <a:pt x="2109" y="27297"/>
                  </a:cubicBezTo>
                  <a:cubicBezTo>
                    <a:pt x="2976" y="27959"/>
                    <a:pt x="4117" y="28621"/>
                    <a:pt x="4300" y="29671"/>
                  </a:cubicBezTo>
                  <a:lnTo>
                    <a:pt x="4300" y="29762"/>
                  </a:lnTo>
                  <a:cubicBezTo>
                    <a:pt x="4300" y="30333"/>
                    <a:pt x="4209" y="30812"/>
                    <a:pt x="4209" y="31383"/>
                  </a:cubicBezTo>
                  <a:cubicBezTo>
                    <a:pt x="4026" y="30903"/>
                    <a:pt x="3729" y="30515"/>
                    <a:pt x="3250" y="30150"/>
                  </a:cubicBezTo>
                  <a:cubicBezTo>
                    <a:pt x="2405" y="29191"/>
                    <a:pt x="1082" y="28803"/>
                    <a:pt x="602" y="27571"/>
                  </a:cubicBezTo>
                  <a:cubicBezTo>
                    <a:pt x="534" y="27481"/>
                    <a:pt x="439" y="27440"/>
                    <a:pt x="349" y="27440"/>
                  </a:cubicBezTo>
                  <a:cubicBezTo>
                    <a:pt x="165" y="27440"/>
                    <a:pt x="1" y="27608"/>
                    <a:pt x="123" y="27868"/>
                  </a:cubicBezTo>
                  <a:cubicBezTo>
                    <a:pt x="511" y="28712"/>
                    <a:pt x="1264" y="29283"/>
                    <a:pt x="2017" y="29762"/>
                  </a:cubicBezTo>
                  <a:cubicBezTo>
                    <a:pt x="2588" y="30150"/>
                    <a:pt x="3067" y="30515"/>
                    <a:pt x="3455" y="31086"/>
                  </a:cubicBezTo>
                  <a:cubicBezTo>
                    <a:pt x="3821" y="31383"/>
                    <a:pt x="3935" y="31953"/>
                    <a:pt x="4117" y="32433"/>
                  </a:cubicBezTo>
                  <a:cubicBezTo>
                    <a:pt x="4026" y="34898"/>
                    <a:pt x="4117" y="37363"/>
                    <a:pt x="4505" y="39851"/>
                  </a:cubicBezTo>
                  <a:cubicBezTo>
                    <a:pt x="4505" y="40065"/>
                    <a:pt x="4673" y="40160"/>
                    <a:pt x="4851" y="40160"/>
                  </a:cubicBezTo>
                  <a:cubicBezTo>
                    <a:pt x="5072" y="40160"/>
                    <a:pt x="5309" y="40013"/>
                    <a:pt x="5259" y="39760"/>
                  </a:cubicBezTo>
                  <a:cubicBezTo>
                    <a:pt x="4962" y="37568"/>
                    <a:pt x="4779" y="35468"/>
                    <a:pt x="4871" y="33368"/>
                  </a:cubicBezTo>
                  <a:cubicBezTo>
                    <a:pt x="5350" y="32341"/>
                    <a:pt x="5350" y="31291"/>
                    <a:pt x="6309" y="30515"/>
                  </a:cubicBezTo>
                  <a:cubicBezTo>
                    <a:pt x="7153" y="29762"/>
                    <a:pt x="8203" y="29374"/>
                    <a:pt x="9070" y="28621"/>
                  </a:cubicBezTo>
                  <a:cubicBezTo>
                    <a:pt x="9295" y="28396"/>
                    <a:pt x="9151" y="28094"/>
                    <a:pt x="8928" y="28094"/>
                  </a:cubicBezTo>
                  <a:cubicBezTo>
                    <a:pt x="8879" y="28094"/>
                    <a:pt x="8827" y="28109"/>
                    <a:pt x="8774" y="28142"/>
                  </a:cubicBezTo>
                  <a:cubicBezTo>
                    <a:pt x="7815" y="29100"/>
                    <a:pt x="6491" y="29488"/>
                    <a:pt x="5532" y="30424"/>
                  </a:cubicBezTo>
                  <a:cubicBezTo>
                    <a:pt x="5259" y="30721"/>
                    <a:pt x="5167" y="30995"/>
                    <a:pt x="4962" y="31291"/>
                  </a:cubicBezTo>
                  <a:cubicBezTo>
                    <a:pt x="5076" y="30812"/>
                    <a:pt x="5076" y="30424"/>
                    <a:pt x="5167" y="29945"/>
                  </a:cubicBezTo>
                  <a:cubicBezTo>
                    <a:pt x="5829" y="28142"/>
                    <a:pt x="7929" y="27388"/>
                    <a:pt x="9436" y="26430"/>
                  </a:cubicBezTo>
                  <a:cubicBezTo>
                    <a:pt x="9673" y="26284"/>
                    <a:pt x="9531" y="26006"/>
                    <a:pt x="9324" y="26006"/>
                  </a:cubicBezTo>
                  <a:cubicBezTo>
                    <a:pt x="9272" y="26006"/>
                    <a:pt x="9216" y="26023"/>
                    <a:pt x="9162" y="26064"/>
                  </a:cubicBezTo>
                  <a:cubicBezTo>
                    <a:pt x="7815" y="26818"/>
                    <a:pt x="6309" y="27480"/>
                    <a:pt x="5259" y="28712"/>
                  </a:cubicBezTo>
                  <a:cubicBezTo>
                    <a:pt x="5532" y="28050"/>
                    <a:pt x="5738" y="27480"/>
                    <a:pt x="6012" y="26909"/>
                  </a:cubicBezTo>
                  <a:cubicBezTo>
                    <a:pt x="6970" y="25380"/>
                    <a:pt x="8591" y="25014"/>
                    <a:pt x="10212" y="24353"/>
                  </a:cubicBezTo>
                  <a:cubicBezTo>
                    <a:pt x="10461" y="24249"/>
                    <a:pt x="10332" y="23861"/>
                    <a:pt x="10083" y="23861"/>
                  </a:cubicBezTo>
                  <a:cubicBezTo>
                    <a:pt x="10059" y="23861"/>
                    <a:pt x="10033" y="23865"/>
                    <a:pt x="10006" y="23873"/>
                  </a:cubicBezTo>
                  <a:cubicBezTo>
                    <a:pt x="8774" y="24353"/>
                    <a:pt x="7632" y="24718"/>
                    <a:pt x="6674" y="25494"/>
                  </a:cubicBezTo>
                  <a:cubicBezTo>
                    <a:pt x="6970" y="24809"/>
                    <a:pt x="7244" y="24238"/>
                    <a:pt x="7632" y="23576"/>
                  </a:cubicBezTo>
                  <a:cubicBezTo>
                    <a:pt x="8956" y="22253"/>
                    <a:pt x="10486" y="21591"/>
                    <a:pt x="12289" y="20929"/>
                  </a:cubicBezTo>
                  <a:cubicBezTo>
                    <a:pt x="12559" y="20825"/>
                    <a:pt x="12413" y="20437"/>
                    <a:pt x="12178" y="20437"/>
                  </a:cubicBezTo>
                  <a:cubicBezTo>
                    <a:pt x="12155" y="20437"/>
                    <a:pt x="12131" y="20441"/>
                    <a:pt x="12106" y="20449"/>
                  </a:cubicBezTo>
                  <a:cubicBezTo>
                    <a:pt x="10668" y="21020"/>
                    <a:pt x="9436" y="21499"/>
                    <a:pt x="8386" y="22253"/>
                  </a:cubicBezTo>
                  <a:cubicBezTo>
                    <a:pt x="8591" y="21956"/>
                    <a:pt x="8682" y="21773"/>
                    <a:pt x="8865" y="21499"/>
                  </a:cubicBezTo>
                  <a:cubicBezTo>
                    <a:pt x="8956" y="21294"/>
                    <a:pt x="9070" y="21111"/>
                    <a:pt x="9162" y="21020"/>
                  </a:cubicBezTo>
                  <a:cubicBezTo>
                    <a:pt x="10394" y="19673"/>
                    <a:pt x="11718" y="19217"/>
                    <a:pt x="13430" y="18829"/>
                  </a:cubicBezTo>
                  <a:cubicBezTo>
                    <a:pt x="13789" y="18829"/>
                    <a:pt x="13738" y="18340"/>
                    <a:pt x="13492" y="18340"/>
                  </a:cubicBezTo>
                  <a:cubicBezTo>
                    <a:pt x="13473" y="18340"/>
                    <a:pt x="13452" y="18343"/>
                    <a:pt x="13430" y="18349"/>
                  </a:cubicBezTo>
                  <a:cubicBezTo>
                    <a:pt x="12289" y="18532"/>
                    <a:pt x="11353" y="18829"/>
                    <a:pt x="10486" y="19308"/>
                  </a:cubicBezTo>
                  <a:cubicBezTo>
                    <a:pt x="11056" y="18737"/>
                    <a:pt x="11627" y="18076"/>
                    <a:pt x="12197" y="17505"/>
                  </a:cubicBezTo>
                  <a:cubicBezTo>
                    <a:pt x="13156" y="16934"/>
                    <a:pt x="14571" y="16820"/>
                    <a:pt x="15621" y="16364"/>
                  </a:cubicBezTo>
                  <a:cubicBezTo>
                    <a:pt x="15891" y="16260"/>
                    <a:pt x="15745" y="15872"/>
                    <a:pt x="15511" y="15872"/>
                  </a:cubicBezTo>
                  <a:cubicBezTo>
                    <a:pt x="15487" y="15872"/>
                    <a:pt x="15463" y="15876"/>
                    <a:pt x="15439" y="15884"/>
                  </a:cubicBezTo>
                  <a:cubicBezTo>
                    <a:pt x="14663" y="16250"/>
                    <a:pt x="13727" y="16364"/>
                    <a:pt x="12951" y="16638"/>
                  </a:cubicBezTo>
                  <a:cubicBezTo>
                    <a:pt x="13521" y="16067"/>
                    <a:pt x="14001" y="15496"/>
                    <a:pt x="14571" y="14834"/>
                  </a:cubicBezTo>
                  <a:cubicBezTo>
                    <a:pt x="15713" y="14172"/>
                    <a:pt x="17059" y="13784"/>
                    <a:pt x="17995" y="12826"/>
                  </a:cubicBezTo>
                  <a:cubicBezTo>
                    <a:pt x="18153" y="12616"/>
                    <a:pt x="17961" y="12392"/>
                    <a:pt x="17781" y="12392"/>
                  </a:cubicBezTo>
                  <a:cubicBezTo>
                    <a:pt x="17726" y="12392"/>
                    <a:pt x="17672" y="12413"/>
                    <a:pt x="17630" y="12461"/>
                  </a:cubicBezTo>
                  <a:cubicBezTo>
                    <a:pt x="16945" y="13122"/>
                    <a:pt x="16283" y="13396"/>
                    <a:pt x="15530" y="13784"/>
                  </a:cubicBezTo>
                  <a:cubicBezTo>
                    <a:pt x="16192" y="12940"/>
                    <a:pt x="16854" y="12073"/>
                    <a:pt x="17424" y="11228"/>
                  </a:cubicBezTo>
                  <a:cubicBezTo>
                    <a:pt x="17904" y="10749"/>
                    <a:pt x="18566" y="10361"/>
                    <a:pt x="19045" y="9699"/>
                  </a:cubicBezTo>
                  <a:cubicBezTo>
                    <a:pt x="19110" y="9488"/>
                    <a:pt x="18945" y="9289"/>
                    <a:pt x="18770" y="9289"/>
                  </a:cubicBezTo>
                  <a:cubicBezTo>
                    <a:pt x="18699" y="9289"/>
                    <a:pt x="18625" y="9322"/>
                    <a:pt x="18566" y="9402"/>
                  </a:cubicBezTo>
                  <a:cubicBezTo>
                    <a:pt x="18383" y="9607"/>
                    <a:pt x="18201" y="9881"/>
                    <a:pt x="17995" y="10087"/>
                  </a:cubicBezTo>
                  <a:cubicBezTo>
                    <a:pt x="18383" y="9128"/>
                    <a:pt x="18657" y="8169"/>
                    <a:pt x="18657" y="7119"/>
                  </a:cubicBezTo>
                  <a:cubicBezTo>
                    <a:pt x="18720" y="6866"/>
                    <a:pt x="18482" y="6719"/>
                    <a:pt x="18257" y="6719"/>
                  </a:cubicBezTo>
                  <a:cubicBezTo>
                    <a:pt x="18076" y="6719"/>
                    <a:pt x="17904" y="6814"/>
                    <a:pt x="17904" y="7028"/>
                  </a:cubicBezTo>
                  <a:cubicBezTo>
                    <a:pt x="17904" y="8169"/>
                    <a:pt x="17516" y="9219"/>
                    <a:pt x="17059" y="10269"/>
                  </a:cubicBezTo>
                  <a:cubicBezTo>
                    <a:pt x="17151" y="9516"/>
                    <a:pt x="17151" y="8740"/>
                    <a:pt x="17151" y="7895"/>
                  </a:cubicBezTo>
                  <a:cubicBezTo>
                    <a:pt x="17151" y="7737"/>
                    <a:pt x="17014" y="7638"/>
                    <a:pt x="16887" y="7638"/>
                  </a:cubicBezTo>
                  <a:cubicBezTo>
                    <a:pt x="16776" y="7638"/>
                    <a:pt x="16671" y="7714"/>
                    <a:pt x="16671" y="7895"/>
                  </a:cubicBezTo>
                  <a:cubicBezTo>
                    <a:pt x="16580" y="9219"/>
                    <a:pt x="16580" y="10452"/>
                    <a:pt x="16192" y="11684"/>
                  </a:cubicBezTo>
                  <a:cubicBezTo>
                    <a:pt x="15804" y="12164"/>
                    <a:pt x="15530" y="12643"/>
                    <a:pt x="15142" y="13031"/>
                  </a:cubicBezTo>
                  <a:cubicBezTo>
                    <a:pt x="15233" y="12552"/>
                    <a:pt x="15439" y="12073"/>
                    <a:pt x="15439" y="11593"/>
                  </a:cubicBezTo>
                  <a:cubicBezTo>
                    <a:pt x="15490" y="11386"/>
                    <a:pt x="15330" y="11260"/>
                    <a:pt x="15180" y="11260"/>
                  </a:cubicBezTo>
                  <a:cubicBezTo>
                    <a:pt x="15066" y="11260"/>
                    <a:pt x="14959" y="11334"/>
                    <a:pt x="14959" y="11502"/>
                  </a:cubicBezTo>
                  <a:cubicBezTo>
                    <a:pt x="14777" y="12552"/>
                    <a:pt x="14480" y="13511"/>
                    <a:pt x="14001" y="14355"/>
                  </a:cubicBezTo>
                  <a:cubicBezTo>
                    <a:pt x="13521" y="14926"/>
                    <a:pt x="12951" y="15496"/>
                    <a:pt x="12494" y="15976"/>
                  </a:cubicBezTo>
                  <a:cubicBezTo>
                    <a:pt x="12768" y="15314"/>
                    <a:pt x="12951" y="14652"/>
                    <a:pt x="13339" y="13967"/>
                  </a:cubicBezTo>
                  <a:cubicBezTo>
                    <a:pt x="13467" y="13774"/>
                    <a:pt x="13324" y="13570"/>
                    <a:pt x="13156" y="13570"/>
                  </a:cubicBezTo>
                  <a:cubicBezTo>
                    <a:pt x="13086" y="13570"/>
                    <a:pt x="13011" y="13605"/>
                    <a:pt x="12951" y="13693"/>
                  </a:cubicBezTo>
                  <a:cubicBezTo>
                    <a:pt x="12289" y="14743"/>
                    <a:pt x="12015" y="15884"/>
                    <a:pt x="11536" y="17026"/>
                  </a:cubicBezTo>
                  <a:cubicBezTo>
                    <a:pt x="11148" y="17391"/>
                    <a:pt x="10782" y="17779"/>
                    <a:pt x="10486" y="18258"/>
                  </a:cubicBezTo>
                  <a:cubicBezTo>
                    <a:pt x="10668" y="17505"/>
                    <a:pt x="10874" y="16820"/>
                    <a:pt x="11239" y="16250"/>
                  </a:cubicBezTo>
                  <a:cubicBezTo>
                    <a:pt x="11384" y="16057"/>
                    <a:pt x="11188" y="15852"/>
                    <a:pt x="10996" y="15852"/>
                  </a:cubicBezTo>
                  <a:cubicBezTo>
                    <a:pt x="10916" y="15852"/>
                    <a:pt x="10836" y="15888"/>
                    <a:pt x="10782" y="15976"/>
                  </a:cubicBezTo>
                  <a:cubicBezTo>
                    <a:pt x="10098" y="17026"/>
                    <a:pt x="10006" y="18441"/>
                    <a:pt x="9344" y="19491"/>
                  </a:cubicBezTo>
                  <a:cubicBezTo>
                    <a:pt x="9253" y="19673"/>
                    <a:pt x="9162" y="19787"/>
                    <a:pt x="8956" y="19970"/>
                  </a:cubicBezTo>
                  <a:lnTo>
                    <a:pt x="8956" y="20061"/>
                  </a:lnTo>
                  <a:cubicBezTo>
                    <a:pt x="8591" y="20449"/>
                    <a:pt x="8294" y="20929"/>
                    <a:pt x="8020" y="21385"/>
                  </a:cubicBezTo>
                  <a:cubicBezTo>
                    <a:pt x="7244" y="22641"/>
                    <a:pt x="6491" y="23964"/>
                    <a:pt x="5921" y="25288"/>
                  </a:cubicBezTo>
                  <a:cubicBezTo>
                    <a:pt x="6103" y="24056"/>
                    <a:pt x="6491" y="22823"/>
                    <a:pt x="6788" y="21591"/>
                  </a:cubicBezTo>
                  <a:cubicBezTo>
                    <a:pt x="7359" y="20632"/>
                    <a:pt x="8020" y="19787"/>
                    <a:pt x="8956" y="18920"/>
                  </a:cubicBezTo>
                  <a:cubicBezTo>
                    <a:pt x="9125" y="18695"/>
                    <a:pt x="8955" y="18394"/>
                    <a:pt x="8738" y="18394"/>
                  </a:cubicBezTo>
                  <a:cubicBezTo>
                    <a:pt x="8690" y="18394"/>
                    <a:pt x="8640" y="18408"/>
                    <a:pt x="8591" y="18441"/>
                  </a:cubicBezTo>
                  <a:cubicBezTo>
                    <a:pt x="8112" y="18920"/>
                    <a:pt x="7724" y="19399"/>
                    <a:pt x="7359" y="19879"/>
                  </a:cubicBezTo>
                  <a:cubicBezTo>
                    <a:pt x="7450" y="19491"/>
                    <a:pt x="7541" y="19217"/>
                    <a:pt x="7632" y="18829"/>
                  </a:cubicBezTo>
                  <a:lnTo>
                    <a:pt x="7724" y="18737"/>
                  </a:lnTo>
                  <a:cubicBezTo>
                    <a:pt x="8591" y="17391"/>
                    <a:pt x="10303" y="16638"/>
                    <a:pt x="10874" y="15108"/>
                  </a:cubicBezTo>
                  <a:cubicBezTo>
                    <a:pt x="10930" y="14882"/>
                    <a:pt x="10767" y="14717"/>
                    <a:pt x="10614" y="14717"/>
                  </a:cubicBezTo>
                  <a:cubicBezTo>
                    <a:pt x="10519" y="14717"/>
                    <a:pt x="10429" y="14778"/>
                    <a:pt x="10394" y="14926"/>
                  </a:cubicBezTo>
                  <a:cubicBezTo>
                    <a:pt x="10006" y="15976"/>
                    <a:pt x="8956" y="16729"/>
                    <a:pt x="8112" y="17505"/>
                  </a:cubicBezTo>
                  <a:cubicBezTo>
                    <a:pt x="8386" y="16729"/>
                    <a:pt x="8682" y="16067"/>
                    <a:pt x="9070" y="15405"/>
                  </a:cubicBezTo>
                  <a:cubicBezTo>
                    <a:pt x="9253" y="15108"/>
                    <a:pt x="9253" y="14926"/>
                    <a:pt x="9436" y="14652"/>
                  </a:cubicBezTo>
                  <a:cubicBezTo>
                    <a:pt x="9527" y="14446"/>
                    <a:pt x="9824" y="14264"/>
                    <a:pt x="10006" y="14172"/>
                  </a:cubicBezTo>
                  <a:cubicBezTo>
                    <a:pt x="10486" y="13876"/>
                    <a:pt x="10965" y="13693"/>
                    <a:pt x="11444" y="13511"/>
                  </a:cubicBezTo>
                  <a:cubicBezTo>
                    <a:pt x="12197" y="13122"/>
                    <a:pt x="13065" y="12734"/>
                    <a:pt x="13521" y="12073"/>
                  </a:cubicBezTo>
                  <a:cubicBezTo>
                    <a:pt x="13666" y="11879"/>
                    <a:pt x="13516" y="11675"/>
                    <a:pt x="13351" y="11675"/>
                  </a:cubicBezTo>
                  <a:cubicBezTo>
                    <a:pt x="13282" y="11675"/>
                    <a:pt x="13210" y="11711"/>
                    <a:pt x="13156" y="11799"/>
                  </a:cubicBezTo>
                  <a:cubicBezTo>
                    <a:pt x="12289" y="12826"/>
                    <a:pt x="10668" y="13122"/>
                    <a:pt x="9527" y="13876"/>
                  </a:cubicBezTo>
                  <a:cubicBezTo>
                    <a:pt x="9732" y="13396"/>
                    <a:pt x="9915" y="12940"/>
                    <a:pt x="10212" y="12461"/>
                  </a:cubicBezTo>
                  <a:lnTo>
                    <a:pt x="10212" y="12369"/>
                  </a:lnTo>
                  <a:cubicBezTo>
                    <a:pt x="11148" y="10840"/>
                    <a:pt x="13430" y="11114"/>
                    <a:pt x="14389" y="9516"/>
                  </a:cubicBezTo>
                  <a:cubicBezTo>
                    <a:pt x="14518" y="9306"/>
                    <a:pt x="14315" y="9106"/>
                    <a:pt x="14120" y="9106"/>
                  </a:cubicBezTo>
                  <a:cubicBezTo>
                    <a:pt x="14040" y="9106"/>
                    <a:pt x="13962" y="9140"/>
                    <a:pt x="13909" y="9219"/>
                  </a:cubicBezTo>
                  <a:cubicBezTo>
                    <a:pt x="13263" y="10333"/>
                    <a:pt x="11878" y="10447"/>
                    <a:pt x="10751" y="11067"/>
                  </a:cubicBezTo>
                  <a:lnTo>
                    <a:pt x="10751" y="11067"/>
                  </a:lnTo>
                  <a:cubicBezTo>
                    <a:pt x="11015" y="10853"/>
                    <a:pt x="11250" y="10059"/>
                    <a:pt x="11353" y="9790"/>
                  </a:cubicBezTo>
                  <a:cubicBezTo>
                    <a:pt x="11809" y="8740"/>
                    <a:pt x="12494" y="8466"/>
                    <a:pt x="13430" y="8078"/>
                  </a:cubicBezTo>
                  <a:cubicBezTo>
                    <a:pt x="14297" y="7690"/>
                    <a:pt x="15142" y="7325"/>
                    <a:pt x="15530" y="6458"/>
                  </a:cubicBezTo>
                  <a:cubicBezTo>
                    <a:pt x="15590" y="6279"/>
                    <a:pt x="15406" y="6129"/>
                    <a:pt x="15246" y="6129"/>
                  </a:cubicBezTo>
                  <a:cubicBezTo>
                    <a:pt x="15161" y="6129"/>
                    <a:pt x="15082" y="6172"/>
                    <a:pt x="15051" y="6275"/>
                  </a:cubicBezTo>
                  <a:cubicBezTo>
                    <a:pt x="14480" y="7416"/>
                    <a:pt x="13156" y="7599"/>
                    <a:pt x="12106" y="8078"/>
                  </a:cubicBezTo>
                  <a:cubicBezTo>
                    <a:pt x="12289" y="7690"/>
                    <a:pt x="12494" y="7234"/>
                    <a:pt x="12677" y="6754"/>
                  </a:cubicBezTo>
                  <a:cubicBezTo>
                    <a:pt x="13727" y="5522"/>
                    <a:pt x="15621" y="5042"/>
                    <a:pt x="16009" y="3239"/>
                  </a:cubicBezTo>
                  <a:cubicBezTo>
                    <a:pt x="16059" y="3028"/>
                    <a:pt x="15913" y="2932"/>
                    <a:pt x="15770" y="2932"/>
                  </a:cubicBezTo>
                  <a:cubicBezTo>
                    <a:pt x="15649" y="2932"/>
                    <a:pt x="15530" y="3000"/>
                    <a:pt x="15530" y="3125"/>
                  </a:cubicBezTo>
                  <a:cubicBezTo>
                    <a:pt x="15233" y="4380"/>
                    <a:pt x="14001" y="4951"/>
                    <a:pt x="13065" y="5704"/>
                  </a:cubicBezTo>
                  <a:cubicBezTo>
                    <a:pt x="13247" y="5225"/>
                    <a:pt x="13430" y="4746"/>
                    <a:pt x="13521" y="4266"/>
                  </a:cubicBezTo>
                  <a:cubicBezTo>
                    <a:pt x="14297" y="3239"/>
                    <a:pt x="15233" y="2372"/>
                    <a:pt x="15621" y="1139"/>
                  </a:cubicBezTo>
                  <a:cubicBezTo>
                    <a:pt x="15680" y="947"/>
                    <a:pt x="15501" y="765"/>
                    <a:pt x="15342" y="765"/>
                  </a:cubicBezTo>
                  <a:cubicBezTo>
                    <a:pt x="15255" y="765"/>
                    <a:pt x="15174" y="819"/>
                    <a:pt x="15142" y="957"/>
                  </a:cubicBezTo>
                  <a:cubicBezTo>
                    <a:pt x="14868" y="1710"/>
                    <a:pt x="14389" y="2372"/>
                    <a:pt x="13909" y="2942"/>
                  </a:cubicBezTo>
                  <a:cubicBezTo>
                    <a:pt x="14092" y="2189"/>
                    <a:pt x="14206" y="1322"/>
                    <a:pt x="14297" y="477"/>
                  </a:cubicBezTo>
                  <a:cubicBezTo>
                    <a:pt x="14347" y="169"/>
                    <a:pt x="14117" y="1"/>
                    <a:pt x="138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0" name="Google Shape;11540;p67"/>
            <p:cNvSpPr/>
            <p:nvPr/>
          </p:nvSpPr>
          <p:spPr>
            <a:xfrm flipH="1">
              <a:off x="4918626" y="2884187"/>
              <a:ext cx="722974" cy="1100469"/>
            </a:xfrm>
            <a:custGeom>
              <a:avLst/>
              <a:gdLst/>
              <a:ahLst/>
              <a:cxnLst/>
              <a:rect l="l" t="t" r="r" b="b"/>
              <a:pathLst>
                <a:path w="23350" h="35542" extrusionOk="0">
                  <a:moveTo>
                    <a:pt x="2881" y="0"/>
                  </a:moveTo>
                  <a:cubicBezTo>
                    <a:pt x="2722" y="0"/>
                    <a:pt x="2542" y="146"/>
                    <a:pt x="2617" y="340"/>
                  </a:cubicBezTo>
                  <a:cubicBezTo>
                    <a:pt x="2982" y="1094"/>
                    <a:pt x="3074" y="1961"/>
                    <a:pt x="3188" y="2714"/>
                  </a:cubicBezTo>
                  <a:cubicBezTo>
                    <a:pt x="2708" y="1961"/>
                    <a:pt x="2229" y="1276"/>
                    <a:pt x="1658" y="614"/>
                  </a:cubicBezTo>
                  <a:cubicBezTo>
                    <a:pt x="1582" y="520"/>
                    <a:pt x="1481" y="480"/>
                    <a:pt x="1380" y="480"/>
                  </a:cubicBezTo>
                  <a:cubicBezTo>
                    <a:pt x="1090" y="480"/>
                    <a:pt x="800" y="806"/>
                    <a:pt x="1088" y="1094"/>
                  </a:cubicBezTo>
                  <a:cubicBezTo>
                    <a:pt x="1567" y="1756"/>
                    <a:pt x="2046" y="2417"/>
                    <a:pt x="2503" y="3102"/>
                  </a:cubicBezTo>
                  <a:cubicBezTo>
                    <a:pt x="1932" y="2714"/>
                    <a:pt x="1362" y="2326"/>
                    <a:pt x="905" y="1756"/>
                  </a:cubicBezTo>
                  <a:cubicBezTo>
                    <a:pt x="859" y="1715"/>
                    <a:pt x="799" y="1697"/>
                    <a:pt x="738" y="1697"/>
                  </a:cubicBezTo>
                  <a:cubicBezTo>
                    <a:pt x="524" y="1697"/>
                    <a:pt x="287" y="1913"/>
                    <a:pt x="517" y="2144"/>
                  </a:cubicBezTo>
                  <a:cubicBezTo>
                    <a:pt x="1270" y="2897"/>
                    <a:pt x="2229" y="3467"/>
                    <a:pt x="3074" y="4244"/>
                  </a:cubicBezTo>
                  <a:lnTo>
                    <a:pt x="3188" y="4244"/>
                  </a:lnTo>
                  <a:cubicBezTo>
                    <a:pt x="3462" y="4700"/>
                    <a:pt x="3644" y="5179"/>
                    <a:pt x="3850" y="5659"/>
                  </a:cubicBezTo>
                  <a:cubicBezTo>
                    <a:pt x="2800" y="4814"/>
                    <a:pt x="1362" y="4426"/>
                    <a:pt x="608" y="3285"/>
                  </a:cubicBezTo>
                  <a:cubicBezTo>
                    <a:pt x="555" y="3197"/>
                    <a:pt x="475" y="3161"/>
                    <a:pt x="394" y="3161"/>
                  </a:cubicBezTo>
                  <a:cubicBezTo>
                    <a:pt x="200" y="3161"/>
                    <a:pt x="0" y="3366"/>
                    <a:pt x="129" y="3559"/>
                  </a:cubicBezTo>
                  <a:cubicBezTo>
                    <a:pt x="1179" y="5088"/>
                    <a:pt x="3188" y="5385"/>
                    <a:pt x="4329" y="6800"/>
                  </a:cubicBezTo>
                  <a:lnTo>
                    <a:pt x="4420" y="6800"/>
                  </a:lnTo>
                  <a:cubicBezTo>
                    <a:pt x="4694" y="7462"/>
                    <a:pt x="4900" y="8124"/>
                    <a:pt x="5173" y="8694"/>
                  </a:cubicBezTo>
                  <a:cubicBezTo>
                    <a:pt x="4900" y="8512"/>
                    <a:pt x="4603" y="8238"/>
                    <a:pt x="4215" y="8033"/>
                  </a:cubicBezTo>
                  <a:cubicBezTo>
                    <a:pt x="3279" y="7371"/>
                    <a:pt x="1750" y="7462"/>
                    <a:pt x="1179" y="6412"/>
                  </a:cubicBezTo>
                  <a:cubicBezTo>
                    <a:pt x="1126" y="6332"/>
                    <a:pt x="1056" y="6299"/>
                    <a:pt x="985" y="6299"/>
                  </a:cubicBezTo>
                  <a:cubicBezTo>
                    <a:pt x="812" y="6299"/>
                    <a:pt x="635" y="6498"/>
                    <a:pt x="700" y="6709"/>
                  </a:cubicBezTo>
                  <a:cubicBezTo>
                    <a:pt x="1179" y="7462"/>
                    <a:pt x="1932" y="7759"/>
                    <a:pt x="2708" y="7941"/>
                  </a:cubicBezTo>
                  <a:cubicBezTo>
                    <a:pt x="4124" y="8329"/>
                    <a:pt x="4900" y="9174"/>
                    <a:pt x="5744" y="10315"/>
                  </a:cubicBezTo>
                  <a:cubicBezTo>
                    <a:pt x="5835" y="10612"/>
                    <a:pt x="5927" y="10886"/>
                    <a:pt x="6041" y="11274"/>
                  </a:cubicBezTo>
                  <a:cubicBezTo>
                    <a:pt x="4900" y="10520"/>
                    <a:pt x="3370" y="10406"/>
                    <a:pt x="2229" y="9470"/>
                  </a:cubicBezTo>
                  <a:cubicBezTo>
                    <a:pt x="2171" y="9430"/>
                    <a:pt x="2114" y="9413"/>
                    <a:pt x="2061" y="9413"/>
                  </a:cubicBezTo>
                  <a:cubicBezTo>
                    <a:pt x="1843" y="9413"/>
                    <a:pt x="1694" y="9711"/>
                    <a:pt x="1841" y="9950"/>
                  </a:cubicBezTo>
                  <a:cubicBezTo>
                    <a:pt x="3188" y="10886"/>
                    <a:pt x="5265" y="10886"/>
                    <a:pt x="6406" y="12118"/>
                  </a:cubicBezTo>
                  <a:cubicBezTo>
                    <a:pt x="6703" y="12803"/>
                    <a:pt x="6977" y="13465"/>
                    <a:pt x="7273" y="14127"/>
                  </a:cubicBezTo>
                  <a:cubicBezTo>
                    <a:pt x="6977" y="13944"/>
                    <a:pt x="6703" y="13648"/>
                    <a:pt x="6315" y="13465"/>
                  </a:cubicBezTo>
                  <a:cubicBezTo>
                    <a:pt x="5265" y="12986"/>
                    <a:pt x="4032" y="13168"/>
                    <a:pt x="3279" y="12118"/>
                  </a:cubicBezTo>
                  <a:cubicBezTo>
                    <a:pt x="3229" y="12052"/>
                    <a:pt x="3171" y="12025"/>
                    <a:pt x="3113" y="12025"/>
                  </a:cubicBezTo>
                  <a:cubicBezTo>
                    <a:pt x="2929" y="12025"/>
                    <a:pt x="2752" y="12298"/>
                    <a:pt x="2891" y="12506"/>
                  </a:cubicBezTo>
                  <a:cubicBezTo>
                    <a:pt x="3370" y="13168"/>
                    <a:pt x="3941" y="13374"/>
                    <a:pt x="4694" y="13556"/>
                  </a:cubicBezTo>
                  <a:cubicBezTo>
                    <a:pt x="5470" y="13739"/>
                    <a:pt x="6041" y="13830"/>
                    <a:pt x="6611" y="14309"/>
                  </a:cubicBezTo>
                  <a:cubicBezTo>
                    <a:pt x="7068" y="14697"/>
                    <a:pt x="7547" y="15268"/>
                    <a:pt x="7935" y="15747"/>
                  </a:cubicBezTo>
                  <a:cubicBezTo>
                    <a:pt x="8027" y="15930"/>
                    <a:pt x="8027" y="16021"/>
                    <a:pt x="8118" y="16227"/>
                  </a:cubicBezTo>
                  <a:cubicBezTo>
                    <a:pt x="7935" y="16021"/>
                    <a:pt x="7639" y="15839"/>
                    <a:pt x="7365" y="15747"/>
                  </a:cubicBezTo>
                  <a:cubicBezTo>
                    <a:pt x="6223" y="15177"/>
                    <a:pt x="4900" y="15451"/>
                    <a:pt x="3850" y="14697"/>
                  </a:cubicBezTo>
                  <a:cubicBezTo>
                    <a:pt x="3802" y="14668"/>
                    <a:pt x="3752" y="14655"/>
                    <a:pt x="3704" y="14655"/>
                  </a:cubicBezTo>
                  <a:cubicBezTo>
                    <a:pt x="3452" y="14655"/>
                    <a:pt x="3232" y="15004"/>
                    <a:pt x="3462" y="15177"/>
                  </a:cubicBezTo>
                  <a:cubicBezTo>
                    <a:pt x="4215" y="15656"/>
                    <a:pt x="4900" y="15747"/>
                    <a:pt x="5653" y="15839"/>
                  </a:cubicBezTo>
                  <a:cubicBezTo>
                    <a:pt x="7365" y="15930"/>
                    <a:pt x="8118" y="16889"/>
                    <a:pt x="8985" y="18121"/>
                  </a:cubicBezTo>
                  <a:cubicBezTo>
                    <a:pt x="8689" y="17939"/>
                    <a:pt x="8323" y="17733"/>
                    <a:pt x="7935" y="17642"/>
                  </a:cubicBezTo>
                  <a:cubicBezTo>
                    <a:pt x="6885" y="17368"/>
                    <a:pt x="5653" y="17733"/>
                    <a:pt x="4603" y="17071"/>
                  </a:cubicBezTo>
                  <a:cubicBezTo>
                    <a:pt x="4551" y="17037"/>
                    <a:pt x="4498" y="17022"/>
                    <a:pt x="4449" y="17022"/>
                  </a:cubicBezTo>
                  <a:cubicBezTo>
                    <a:pt x="4238" y="17022"/>
                    <a:pt x="4089" y="17293"/>
                    <a:pt x="4329" y="17459"/>
                  </a:cubicBezTo>
                  <a:cubicBezTo>
                    <a:pt x="5082" y="17939"/>
                    <a:pt x="5744" y="18030"/>
                    <a:pt x="6703" y="18030"/>
                  </a:cubicBezTo>
                  <a:cubicBezTo>
                    <a:pt x="7935" y="18030"/>
                    <a:pt x="8689" y="18601"/>
                    <a:pt x="9556" y="19263"/>
                  </a:cubicBezTo>
                  <a:cubicBezTo>
                    <a:pt x="9647" y="19354"/>
                    <a:pt x="9647" y="19445"/>
                    <a:pt x="9739" y="19536"/>
                  </a:cubicBezTo>
                  <a:cubicBezTo>
                    <a:pt x="9515" y="19487"/>
                    <a:pt x="9282" y="19468"/>
                    <a:pt x="9043" y="19468"/>
                  </a:cubicBezTo>
                  <a:cubicBezTo>
                    <a:pt x="8277" y="19468"/>
                    <a:pt x="7447" y="19662"/>
                    <a:pt x="6669" y="19662"/>
                  </a:cubicBezTo>
                  <a:cubicBezTo>
                    <a:pt x="6349" y="19662"/>
                    <a:pt x="6038" y="19629"/>
                    <a:pt x="5744" y="19536"/>
                  </a:cubicBezTo>
                  <a:cubicBezTo>
                    <a:pt x="5356" y="19536"/>
                    <a:pt x="5356" y="20016"/>
                    <a:pt x="5653" y="20107"/>
                  </a:cubicBezTo>
                  <a:cubicBezTo>
                    <a:pt x="5861" y="20154"/>
                    <a:pt x="6086" y="20172"/>
                    <a:pt x="6322" y="20172"/>
                  </a:cubicBezTo>
                  <a:cubicBezTo>
                    <a:pt x="7095" y="20172"/>
                    <a:pt x="7984" y="19980"/>
                    <a:pt x="8778" y="19980"/>
                  </a:cubicBezTo>
                  <a:cubicBezTo>
                    <a:pt x="9285" y="19980"/>
                    <a:pt x="9752" y="20058"/>
                    <a:pt x="10127" y="20312"/>
                  </a:cubicBezTo>
                  <a:cubicBezTo>
                    <a:pt x="10400" y="20883"/>
                    <a:pt x="10697" y="21454"/>
                    <a:pt x="11062" y="22024"/>
                  </a:cubicBezTo>
                  <a:cubicBezTo>
                    <a:pt x="9556" y="21248"/>
                    <a:pt x="7547" y="21728"/>
                    <a:pt x="5835" y="20974"/>
                  </a:cubicBezTo>
                  <a:cubicBezTo>
                    <a:pt x="5812" y="20967"/>
                    <a:pt x="5789" y="20963"/>
                    <a:pt x="5766" y="20963"/>
                  </a:cubicBezTo>
                  <a:cubicBezTo>
                    <a:pt x="5530" y="20963"/>
                    <a:pt x="5382" y="21370"/>
                    <a:pt x="5653" y="21454"/>
                  </a:cubicBezTo>
                  <a:cubicBezTo>
                    <a:pt x="7753" y="22390"/>
                    <a:pt x="10400" y="21248"/>
                    <a:pt x="11838" y="23440"/>
                  </a:cubicBezTo>
                  <a:lnTo>
                    <a:pt x="11930" y="23440"/>
                  </a:lnTo>
                  <a:cubicBezTo>
                    <a:pt x="12021" y="23645"/>
                    <a:pt x="12112" y="23828"/>
                    <a:pt x="12204" y="24010"/>
                  </a:cubicBezTo>
                  <a:cubicBezTo>
                    <a:pt x="10492" y="23531"/>
                    <a:pt x="8689" y="24010"/>
                    <a:pt x="7068" y="23166"/>
                  </a:cubicBezTo>
                  <a:cubicBezTo>
                    <a:pt x="7021" y="23131"/>
                    <a:pt x="6977" y="23116"/>
                    <a:pt x="6938" y="23116"/>
                  </a:cubicBezTo>
                  <a:cubicBezTo>
                    <a:pt x="6745" y="23116"/>
                    <a:pt x="6658" y="23475"/>
                    <a:pt x="6885" y="23645"/>
                  </a:cubicBezTo>
                  <a:cubicBezTo>
                    <a:pt x="8689" y="24581"/>
                    <a:pt x="10880" y="23828"/>
                    <a:pt x="12683" y="24672"/>
                  </a:cubicBezTo>
                  <a:cubicBezTo>
                    <a:pt x="12980" y="25151"/>
                    <a:pt x="13254" y="25631"/>
                    <a:pt x="13642" y="26110"/>
                  </a:cubicBezTo>
                  <a:cubicBezTo>
                    <a:pt x="13254" y="26019"/>
                    <a:pt x="12888" y="26019"/>
                    <a:pt x="12409" y="26019"/>
                  </a:cubicBezTo>
                  <a:cubicBezTo>
                    <a:pt x="10971" y="26019"/>
                    <a:pt x="9556" y="25631"/>
                    <a:pt x="8209" y="25151"/>
                  </a:cubicBezTo>
                  <a:cubicBezTo>
                    <a:pt x="8186" y="25144"/>
                    <a:pt x="8163" y="25140"/>
                    <a:pt x="8141" y="25140"/>
                  </a:cubicBezTo>
                  <a:cubicBezTo>
                    <a:pt x="7907" y="25140"/>
                    <a:pt x="7776" y="25555"/>
                    <a:pt x="8027" y="25722"/>
                  </a:cubicBezTo>
                  <a:cubicBezTo>
                    <a:pt x="8985" y="26019"/>
                    <a:pt x="10035" y="26293"/>
                    <a:pt x="11062" y="26384"/>
                  </a:cubicBezTo>
                  <a:cubicBezTo>
                    <a:pt x="12021" y="26589"/>
                    <a:pt x="13162" y="26384"/>
                    <a:pt x="14121" y="26772"/>
                  </a:cubicBezTo>
                  <a:cubicBezTo>
                    <a:pt x="14304" y="26955"/>
                    <a:pt x="14395" y="27251"/>
                    <a:pt x="14600" y="27434"/>
                  </a:cubicBezTo>
                  <a:cubicBezTo>
                    <a:pt x="14600" y="27525"/>
                    <a:pt x="14692" y="27525"/>
                    <a:pt x="14692" y="27639"/>
                  </a:cubicBezTo>
                  <a:cubicBezTo>
                    <a:pt x="14351" y="27539"/>
                    <a:pt x="13998" y="27500"/>
                    <a:pt x="13637" y="27500"/>
                  </a:cubicBezTo>
                  <a:cubicBezTo>
                    <a:pt x="12512" y="27500"/>
                    <a:pt x="11318" y="27873"/>
                    <a:pt x="10212" y="27873"/>
                  </a:cubicBezTo>
                  <a:cubicBezTo>
                    <a:pt x="9989" y="27873"/>
                    <a:pt x="9770" y="27858"/>
                    <a:pt x="9556" y="27822"/>
                  </a:cubicBezTo>
                  <a:cubicBezTo>
                    <a:pt x="9259" y="27822"/>
                    <a:pt x="9168" y="28301"/>
                    <a:pt x="9465" y="28393"/>
                  </a:cubicBezTo>
                  <a:cubicBezTo>
                    <a:pt x="9691" y="28417"/>
                    <a:pt x="9919" y="28428"/>
                    <a:pt x="10148" y="28428"/>
                  </a:cubicBezTo>
                  <a:cubicBezTo>
                    <a:pt x="10772" y="28428"/>
                    <a:pt x="11403" y="28344"/>
                    <a:pt x="12021" y="28210"/>
                  </a:cubicBezTo>
                  <a:cubicBezTo>
                    <a:pt x="12580" y="28149"/>
                    <a:pt x="13215" y="28043"/>
                    <a:pt x="13819" y="28043"/>
                  </a:cubicBezTo>
                  <a:cubicBezTo>
                    <a:pt x="14350" y="28043"/>
                    <a:pt x="14856" y="28125"/>
                    <a:pt x="15262" y="28393"/>
                  </a:cubicBezTo>
                  <a:lnTo>
                    <a:pt x="15354" y="28393"/>
                  </a:lnTo>
                  <a:cubicBezTo>
                    <a:pt x="15742" y="28872"/>
                    <a:pt x="16016" y="29237"/>
                    <a:pt x="16404" y="29625"/>
                  </a:cubicBezTo>
                  <a:cubicBezTo>
                    <a:pt x="16053" y="29492"/>
                    <a:pt x="15702" y="29407"/>
                    <a:pt x="15315" y="29407"/>
                  </a:cubicBezTo>
                  <a:cubicBezTo>
                    <a:pt x="15173" y="29407"/>
                    <a:pt x="15027" y="29418"/>
                    <a:pt x="14874" y="29443"/>
                  </a:cubicBezTo>
                  <a:cubicBezTo>
                    <a:pt x="13942" y="29443"/>
                    <a:pt x="13100" y="29726"/>
                    <a:pt x="12253" y="29726"/>
                  </a:cubicBezTo>
                  <a:cubicBezTo>
                    <a:pt x="11898" y="29726"/>
                    <a:pt x="11541" y="29676"/>
                    <a:pt x="11177" y="29534"/>
                  </a:cubicBezTo>
                  <a:cubicBezTo>
                    <a:pt x="11151" y="29526"/>
                    <a:pt x="11126" y="29522"/>
                    <a:pt x="11101" y="29522"/>
                  </a:cubicBezTo>
                  <a:cubicBezTo>
                    <a:pt x="10837" y="29522"/>
                    <a:pt x="10637" y="29930"/>
                    <a:pt x="10971" y="30013"/>
                  </a:cubicBezTo>
                  <a:cubicBezTo>
                    <a:pt x="11405" y="30196"/>
                    <a:pt x="11856" y="30264"/>
                    <a:pt x="12318" y="30264"/>
                  </a:cubicBezTo>
                  <a:cubicBezTo>
                    <a:pt x="12780" y="30264"/>
                    <a:pt x="13254" y="30196"/>
                    <a:pt x="13733" y="30105"/>
                  </a:cubicBezTo>
                  <a:cubicBezTo>
                    <a:pt x="14395" y="29922"/>
                    <a:pt x="14966" y="29922"/>
                    <a:pt x="15627" y="29922"/>
                  </a:cubicBezTo>
                  <a:cubicBezTo>
                    <a:pt x="16107" y="30013"/>
                    <a:pt x="16586" y="30196"/>
                    <a:pt x="17065" y="30493"/>
                  </a:cubicBezTo>
                  <a:cubicBezTo>
                    <a:pt x="18777" y="32296"/>
                    <a:pt x="20581" y="34008"/>
                    <a:pt x="22589" y="35423"/>
                  </a:cubicBezTo>
                  <a:cubicBezTo>
                    <a:pt x="22668" y="35507"/>
                    <a:pt x="22753" y="35542"/>
                    <a:pt x="22832" y="35542"/>
                  </a:cubicBezTo>
                  <a:cubicBezTo>
                    <a:pt x="23121" y="35542"/>
                    <a:pt x="23350" y="35085"/>
                    <a:pt x="23046" y="34852"/>
                  </a:cubicBezTo>
                  <a:cubicBezTo>
                    <a:pt x="21243" y="33528"/>
                    <a:pt x="19736" y="32090"/>
                    <a:pt x="18298" y="30584"/>
                  </a:cubicBezTo>
                  <a:cubicBezTo>
                    <a:pt x="17819" y="29534"/>
                    <a:pt x="17157" y="28872"/>
                    <a:pt x="17248" y="27525"/>
                  </a:cubicBezTo>
                  <a:cubicBezTo>
                    <a:pt x="17339" y="26384"/>
                    <a:pt x="17819" y="25357"/>
                    <a:pt x="17819" y="24216"/>
                  </a:cubicBezTo>
                  <a:cubicBezTo>
                    <a:pt x="17872" y="24041"/>
                    <a:pt x="17697" y="23938"/>
                    <a:pt x="17544" y="23938"/>
                  </a:cubicBezTo>
                  <a:cubicBezTo>
                    <a:pt x="17436" y="23938"/>
                    <a:pt x="17339" y="23989"/>
                    <a:pt x="17339" y="24101"/>
                  </a:cubicBezTo>
                  <a:cubicBezTo>
                    <a:pt x="17248" y="25448"/>
                    <a:pt x="16677" y="26681"/>
                    <a:pt x="16677" y="28096"/>
                  </a:cubicBezTo>
                  <a:cubicBezTo>
                    <a:pt x="16677" y="28393"/>
                    <a:pt x="16769" y="28781"/>
                    <a:pt x="16883" y="28963"/>
                  </a:cubicBezTo>
                  <a:cubicBezTo>
                    <a:pt x="16586" y="28667"/>
                    <a:pt x="16312" y="28393"/>
                    <a:pt x="16016" y="28005"/>
                  </a:cubicBezTo>
                  <a:cubicBezTo>
                    <a:pt x="15262" y="26201"/>
                    <a:pt x="16198" y="24216"/>
                    <a:pt x="16586" y="22390"/>
                  </a:cubicBezTo>
                  <a:cubicBezTo>
                    <a:pt x="16635" y="22243"/>
                    <a:pt x="16520" y="22149"/>
                    <a:pt x="16389" y="22149"/>
                  </a:cubicBezTo>
                  <a:cubicBezTo>
                    <a:pt x="16276" y="22149"/>
                    <a:pt x="16149" y="22220"/>
                    <a:pt x="16107" y="22390"/>
                  </a:cubicBezTo>
                  <a:cubicBezTo>
                    <a:pt x="15742" y="23919"/>
                    <a:pt x="15057" y="25448"/>
                    <a:pt x="15262" y="26955"/>
                  </a:cubicBezTo>
                  <a:cubicBezTo>
                    <a:pt x="14966" y="26384"/>
                    <a:pt x="14783" y="25813"/>
                    <a:pt x="14486" y="25243"/>
                  </a:cubicBezTo>
                  <a:cubicBezTo>
                    <a:pt x="14121" y="23440"/>
                    <a:pt x="14966" y="22024"/>
                    <a:pt x="15627" y="20495"/>
                  </a:cubicBezTo>
                  <a:cubicBezTo>
                    <a:pt x="15753" y="20258"/>
                    <a:pt x="15623" y="20097"/>
                    <a:pt x="15460" y="20097"/>
                  </a:cubicBezTo>
                  <a:cubicBezTo>
                    <a:pt x="15357" y="20097"/>
                    <a:pt x="15242" y="20162"/>
                    <a:pt x="15171" y="20312"/>
                  </a:cubicBezTo>
                  <a:cubicBezTo>
                    <a:pt x="14692" y="21454"/>
                    <a:pt x="14121" y="22504"/>
                    <a:pt x="13916" y="23736"/>
                  </a:cubicBezTo>
                  <a:cubicBezTo>
                    <a:pt x="13733" y="23074"/>
                    <a:pt x="13550" y="22390"/>
                    <a:pt x="13345" y="21728"/>
                  </a:cubicBezTo>
                  <a:cubicBezTo>
                    <a:pt x="13345" y="19833"/>
                    <a:pt x="13916" y="18304"/>
                    <a:pt x="14783" y="16592"/>
                  </a:cubicBezTo>
                  <a:cubicBezTo>
                    <a:pt x="14844" y="16349"/>
                    <a:pt x="14651" y="16176"/>
                    <a:pt x="14489" y="16176"/>
                  </a:cubicBezTo>
                  <a:cubicBezTo>
                    <a:pt x="14408" y="16176"/>
                    <a:pt x="14334" y="16219"/>
                    <a:pt x="14304" y="16318"/>
                  </a:cubicBezTo>
                  <a:cubicBezTo>
                    <a:pt x="13642" y="17642"/>
                    <a:pt x="13162" y="18966"/>
                    <a:pt x="12888" y="20312"/>
                  </a:cubicBezTo>
                  <a:cubicBezTo>
                    <a:pt x="12888" y="19924"/>
                    <a:pt x="12774" y="19651"/>
                    <a:pt x="12683" y="19354"/>
                  </a:cubicBezTo>
                  <a:cubicBezTo>
                    <a:pt x="12683" y="19171"/>
                    <a:pt x="12592" y="18966"/>
                    <a:pt x="12592" y="18783"/>
                  </a:cubicBezTo>
                  <a:cubicBezTo>
                    <a:pt x="12500" y="17071"/>
                    <a:pt x="13162" y="15656"/>
                    <a:pt x="14121" y="14218"/>
                  </a:cubicBezTo>
                  <a:cubicBezTo>
                    <a:pt x="14250" y="14025"/>
                    <a:pt x="14050" y="13821"/>
                    <a:pt x="13856" y="13821"/>
                  </a:cubicBezTo>
                  <a:cubicBezTo>
                    <a:pt x="13775" y="13821"/>
                    <a:pt x="13696" y="13857"/>
                    <a:pt x="13642" y="13944"/>
                  </a:cubicBezTo>
                  <a:cubicBezTo>
                    <a:pt x="13071" y="14789"/>
                    <a:pt x="12592" y="15747"/>
                    <a:pt x="12318" y="16592"/>
                  </a:cubicBezTo>
                  <a:cubicBezTo>
                    <a:pt x="12318" y="15839"/>
                    <a:pt x="12204" y="14971"/>
                    <a:pt x="12204" y="14218"/>
                  </a:cubicBezTo>
                  <a:cubicBezTo>
                    <a:pt x="12500" y="13077"/>
                    <a:pt x="13459" y="12027"/>
                    <a:pt x="13824" y="10977"/>
                  </a:cubicBezTo>
                  <a:cubicBezTo>
                    <a:pt x="13958" y="10799"/>
                    <a:pt x="13763" y="10659"/>
                    <a:pt x="13579" y="10659"/>
                  </a:cubicBezTo>
                  <a:cubicBezTo>
                    <a:pt x="13480" y="10659"/>
                    <a:pt x="13385" y="10699"/>
                    <a:pt x="13345" y="10794"/>
                  </a:cubicBezTo>
                  <a:cubicBezTo>
                    <a:pt x="13071" y="11548"/>
                    <a:pt x="12592" y="12324"/>
                    <a:pt x="12204" y="12986"/>
                  </a:cubicBezTo>
                  <a:cubicBezTo>
                    <a:pt x="12112" y="12232"/>
                    <a:pt x="12112" y="11456"/>
                    <a:pt x="12112" y="10612"/>
                  </a:cubicBezTo>
                  <a:cubicBezTo>
                    <a:pt x="12409" y="9265"/>
                    <a:pt x="13071" y="8124"/>
                    <a:pt x="13071" y="6800"/>
                  </a:cubicBezTo>
                  <a:cubicBezTo>
                    <a:pt x="13071" y="6622"/>
                    <a:pt x="12951" y="6550"/>
                    <a:pt x="12822" y="6550"/>
                  </a:cubicBezTo>
                  <a:cubicBezTo>
                    <a:pt x="12668" y="6550"/>
                    <a:pt x="12500" y="6651"/>
                    <a:pt x="12500" y="6800"/>
                  </a:cubicBezTo>
                  <a:cubicBezTo>
                    <a:pt x="12500" y="7667"/>
                    <a:pt x="12318" y="8421"/>
                    <a:pt x="12021" y="9174"/>
                  </a:cubicBezTo>
                  <a:cubicBezTo>
                    <a:pt x="11930" y="8124"/>
                    <a:pt x="11747" y="7097"/>
                    <a:pt x="11450" y="6047"/>
                  </a:cubicBezTo>
                  <a:cubicBezTo>
                    <a:pt x="11542" y="5271"/>
                    <a:pt x="11747" y="4609"/>
                    <a:pt x="11542" y="3855"/>
                  </a:cubicBezTo>
                  <a:cubicBezTo>
                    <a:pt x="11501" y="3684"/>
                    <a:pt x="11385" y="3606"/>
                    <a:pt x="11276" y="3606"/>
                  </a:cubicBezTo>
                  <a:cubicBezTo>
                    <a:pt x="11138" y="3606"/>
                    <a:pt x="11011" y="3730"/>
                    <a:pt x="11062" y="3947"/>
                  </a:cubicBezTo>
                  <a:lnTo>
                    <a:pt x="11062" y="4814"/>
                  </a:lnTo>
                  <a:cubicBezTo>
                    <a:pt x="10697" y="3855"/>
                    <a:pt x="10218" y="2988"/>
                    <a:pt x="9556" y="2235"/>
                  </a:cubicBezTo>
                  <a:cubicBezTo>
                    <a:pt x="9454" y="2133"/>
                    <a:pt x="9341" y="2091"/>
                    <a:pt x="9233" y="2091"/>
                  </a:cubicBezTo>
                  <a:cubicBezTo>
                    <a:pt x="8929" y="2091"/>
                    <a:pt x="8675" y="2428"/>
                    <a:pt x="8894" y="2714"/>
                  </a:cubicBezTo>
                  <a:cubicBezTo>
                    <a:pt x="9647" y="3559"/>
                    <a:pt x="10218" y="4517"/>
                    <a:pt x="10492" y="5659"/>
                  </a:cubicBezTo>
                  <a:cubicBezTo>
                    <a:pt x="10127" y="4997"/>
                    <a:pt x="9556" y="4426"/>
                    <a:pt x="8985" y="3855"/>
                  </a:cubicBezTo>
                  <a:cubicBezTo>
                    <a:pt x="8939" y="3815"/>
                    <a:pt x="8881" y="3797"/>
                    <a:pt x="8821" y="3797"/>
                  </a:cubicBezTo>
                  <a:cubicBezTo>
                    <a:pt x="8612" y="3797"/>
                    <a:pt x="8385" y="4013"/>
                    <a:pt x="8597" y="4244"/>
                  </a:cubicBezTo>
                  <a:cubicBezTo>
                    <a:pt x="9465" y="5179"/>
                    <a:pt x="10400" y="6138"/>
                    <a:pt x="10971" y="7279"/>
                  </a:cubicBezTo>
                  <a:cubicBezTo>
                    <a:pt x="11062" y="7850"/>
                    <a:pt x="11177" y="8421"/>
                    <a:pt x="11177" y="8991"/>
                  </a:cubicBezTo>
                  <a:cubicBezTo>
                    <a:pt x="10971" y="8512"/>
                    <a:pt x="10697" y="8124"/>
                    <a:pt x="10400" y="7667"/>
                  </a:cubicBezTo>
                  <a:cubicBezTo>
                    <a:pt x="10329" y="7590"/>
                    <a:pt x="10250" y="7559"/>
                    <a:pt x="10175" y="7559"/>
                  </a:cubicBezTo>
                  <a:cubicBezTo>
                    <a:pt x="9963" y="7559"/>
                    <a:pt x="9786" y="7806"/>
                    <a:pt x="9921" y="7941"/>
                  </a:cubicBezTo>
                  <a:cubicBezTo>
                    <a:pt x="10606" y="8900"/>
                    <a:pt x="11062" y="9744"/>
                    <a:pt x="11359" y="10703"/>
                  </a:cubicBezTo>
                  <a:lnTo>
                    <a:pt x="11359" y="12894"/>
                  </a:lnTo>
                  <a:cubicBezTo>
                    <a:pt x="11062" y="12232"/>
                    <a:pt x="10789" y="11548"/>
                    <a:pt x="10606" y="10886"/>
                  </a:cubicBezTo>
                  <a:cubicBezTo>
                    <a:pt x="10553" y="10716"/>
                    <a:pt x="10426" y="10645"/>
                    <a:pt x="10305" y="10645"/>
                  </a:cubicBezTo>
                  <a:cubicBezTo>
                    <a:pt x="10166" y="10645"/>
                    <a:pt x="10035" y="10739"/>
                    <a:pt x="10035" y="10886"/>
                  </a:cubicBezTo>
                  <a:cubicBezTo>
                    <a:pt x="10400" y="12118"/>
                    <a:pt x="10971" y="13168"/>
                    <a:pt x="11450" y="14309"/>
                  </a:cubicBezTo>
                  <a:cubicBezTo>
                    <a:pt x="11450" y="14880"/>
                    <a:pt x="11450" y="15359"/>
                    <a:pt x="11542" y="15930"/>
                  </a:cubicBezTo>
                  <a:cubicBezTo>
                    <a:pt x="11177" y="15268"/>
                    <a:pt x="10880" y="14697"/>
                    <a:pt x="10697" y="13944"/>
                  </a:cubicBezTo>
                  <a:cubicBezTo>
                    <a:pt x="10658" y="13818"/>
                    <a:pt x="10550" y="13762"/>
                    <a:pt x="10437" y="13762"/>
                  </a:cubicBezTo>
                  <a:cubicBezTo>
                    <a:pt x="10285" y="13762"/>
                    <a:pt x="10127" y="13865"/>
                    <a:pt x="10127" y="14036"/>
                  </a:cubicBezTo>
                  <a:cubicBezTo>
                    <a:pt x="10492" y="15268"/>
                    <a:pt x="11359" y="16318"/>
                    <a:pt x="11633" y="17642"/>
                  </a:cubicBezTo>
                  <a:cubicBezTo>
                    <a:pt x="11633" y="17825"/>
                    <a:pt x="11747" y="18030"/>
                    <a:pt x="11747" y="18213"/>
                  </a:cubicBezTo>
                  <a:lnTo>
                    <a:pt x="11747" y="18304"/>
                  </a:lnTo>
                  <a:cubicBezTo>
                    <a:pt x="11838" y="18783"/>
                    <a:pt x="11930" y="19354"/>
                    <a:pt x="12021" y="19924"/>
                  </a:cubicBezTo>
                  <a:cubicBezTo>
                    <a:pt x="12318" y="21362"/>
                    <a:pt x="12774" y="22778"/>
                    <a:pt x="13254" y="24101"/>
                  </a:cubicBezTo>
                  <a:cubicBezTo>
                    <a:pt x="12592" y="23074"/>
                    <a:pt x="11930" y="22024"/>
                    <a:pt x="11359" y="20883"/>
                  </a:cubicBezTo>
                  <a:cubicBezTo>
                    <a:pt x="10971" y="19833"/>
                    <a:pt x="10880" y="18692"/>
                    <a:pt x="10880" y="17459"/>
                  </a:cubicBezTo>
                  <a:cubicBezTo>
                    <a:pt x="10880" y="17301"/>
                    <a:pt x="10744" y="17201"/>
                    <a:pt x="10617" y="17201"/>
                  </a:cubicBezTo>
                  <a:cubicBezTo>
                    <a:pt x="10505" y="17201"/>
                    <a:pt x="10400" y="17278"/>
                    <a:pt x="10400" y="17459"/>
                  </a:cubicBezTo>
                  <a:cubicBezTo>
                    <a:pt x="10400" y="18030"/>
                    <a:pt x="10400" y="18692"/>
                    <a:pt x="10492" y="19263"/>
                  </a:cubicBezTo>
                  <a:cubicBezTo>
                    <a:pt x="10309" y="18966"/>
                    <a:pt x="10127" y="18601"/>
                    <a:pt x="10035" y="18304"/>
                  </a:cubicBezTo>
                  <a:lnTo>
                    <a:pt x="9921" y="18213"/>
                  </a:lnTo>
                  <a:cubicBezTo>
                    <a:pt x="9647" y="16592"/>
                    <a:pt x="10309" y="14971"/>
                    <a:pt x="9647" y="13374"/>
                  </a:cubicBezTo>
                  <a:cubicBezTo>
                    <a:pt x="9582" y="13267"/>
                    <a:pt x="9478" y="13222"/>
                    <a:pt x="9381" y="13222"/>
                  </a:cubicBezTo>
                  <a:cubicBezTo>
                    <a:pt x="9206" y="13222"/>
                    <a:pt x="9051" y="13366"/>
                    <a:pt x="9168" y="13556"/>
                  </a:cubicBezTo>
                  <a:cubicBezTo>
                    <a:pt x="9647" y="14697"/>
                    <a:pt x="9465" y="15930"/>
                    <a:pt x="9351" y="17071"/>
                  </a:cubicBezTo>
                  <a:cubicBezTo>
                    <a:pt x="9077" y="16318"/>
                    <a:pt x="8689" y="15656"/>
                    <a:pt x="8506" y="14880"/>
                  </a:cubicBezTo>
                  <a:cubicBezTo>
                    <a:pt x="8506" y="14606"/>
                    <a:pt x="8323" y="14401"/>
                    <a:pt x="8323" y="14127"/>
                  </a:cubicBezTo>
                  <a:cubicBezTo>
                    <a:pt x="8209" y="13830"/>
                    <a:pt x="8323" y="13648"/>
                    <a:pt x="8323" y="13374"/>
                  </a:cubicBezTo>
                  <a:cubicBezTo>
                    <a:pt x="8506" y="12803"/>
                    <a:pt x="8689" y="12324"/>
                    <a:pt x="8894" y="11844"/>
                  </a:cubicBezTo>
                  <a:cubicBezTo>
                    <a:pt x="9168" y="11091"/>
                    <a:pt x="9465" y="10224"/>
                    <a:pt x="9351" y="9379"/>
                  </a:cubicBezTo>
                  <a:cubicBezTo>
                    <a:pt x="9308" y="9241"/>
                    <a:pt x="9181" y="9167"/>
                    <a:pt x="9057" y="9167"/>
                  </a:cubicBezTo>
                  <a:cubicBezTo>
                    <a:pt x="8916" y="9167"/>
                    <a:pt x="8780" y="9263"/>
                    <a:pt x="8780" y="9470"/>
                  </a:cubicBezTo>
                  <a:cubicBezTo>
                    <a:pt x="9077" y="10794"/>
                    <a:pt x="8027" y="12118"/>
                    <a:pt x="7844" y="13465"/>
                  </a:cubicBezTo>
                  <a:cubicBezTo>
                    <a:pt x="7639" y="12986"/>
                    <a:pt x="7456" y="12506"/>
                    <a:pt x="7273" y="12027"/>
                  </a:cubicBezTo>
                  <a:lnTo>
                    <a:pt x="7273" y="11936"/>
                  </a:lnTo>
                  <a:cubicBezTo>
                    <a:pt x="6794" y="10224"/>
                    <a:pt x="8597" y="8809"/>
                    <a:pt x="8118" y="6983"/>
                  </a:cubicBezTo>
                  <a:cubicBezTo>
                    <a:pt x="8118" y="6857"/>
                    <a:pt x="7999" y="6790"/>
                    <a:pt x="7878" y="6790"/>
                  </a:cubicBezTo>
                  <a:cubicBezTo>
                    <a:pt x="7735" y="6790"/>
                    <a:pt x="7589" y="6886"/>
                    <a:pt x="7639" y="7097"/>
                  </a:cubicBezTo>
                  <a:cubicBezTo>
                    <a:pt x="7933" y="8409"/>
                    <a:pt x="6994" y="9452"/>
                    <a:pt x="6710" y="10670"/>
                  </a:cubicBezTo>
                  <a:lnTo>
                    <a:pt x="6710" y="10670"/>
                  </a:lnTo>
                  <a:cubicBezTo>
                    <a:pt x="6761" y="10348"/>
                    <a:pt x="6312" y="9551"/>
                    <a:pt x="6223" y="9265"/>
                  </a:cubicBezTo>
                  <a:cubicBezTo>
                    <a:pt x="5835" y="8238"/>
                    <a:pt x="6041" y="7553"/>
                    <a:pt x="6406" y="6617"/>
                  </a:cubicBezTo>
                  <a:cubicBezTo>
                    <a:pt x="6794" y="5750"/>
                    <a:pt x="7182" y="4905"/>
                    <a:pt x="6794" y="4038"/>
                  </a:cubicBezTo>
                  <a:cubicBezTo>
                    <a:pt x="6763" y="3944"/>
                    <a:pt x="6685" y="3904"/>
                    <a:pt x="6601" y="3904"/>
                  </a:cubicBezTo>
                  <a:cubicBezTo>
                    <a:pt x="6440" y="3904"/>
                    <a:pt x="6255" y="4049"/>
                    <a:pt x="6315" y="4244"/>
                  </a:cubicBezTo>
                  <a:cubicBezTo>
                    <a:pt x="6794" y="5385"/>
                    <a:pt x="5927" y="6526"/>
                    <a:pt x="5562" y="7553"/>
                  </a:cubicBezTo>
                  <a:cubicBezTo>
                    <a:pt x="5356" y="7188"/>
                    <a:pt x="5173" y="6709"/>
                    <a:pt x="4991" y="6229"/>
                  </a:cubicBezTo>
                  <a:cubicBezTo>
                    <a:pt x="4785" y="4609"/>
                    <a:pt x="5835" y="2897"/>
                    <a:pt x="4900" y="1390"/>
                  </a:cubicBezTo>
                  <a:cubicBezTo>
                    <a:pt x="4839" y="1303"/>
                    <a:pt x="4754" y="1267"/>
                    <a:pt x="4671" y="1267"/>
                  </a:cubicBezTo>
                  <a:cubicBezTo>
                    <a:pt x="4471" y="1267"/>
                    <a:pt x="4275" y="1471"/>
                    <a:pt x="4420" y="1664"/>
                  </a:cubicBezTo>
                  <a:cubicBezTo>
                    <a:pt x="5082" y="2714"/>
                    <a:pt x="4694" y="3947"/>
                    <a:pt x="4512" y="5179"/>
                  </a:cubicBezTo>
                  <a:cubicBezTo>
                    <a:pt x="4329" y="4700"/>
                    <a:pt x="4124" y="4244"/>
                    <a:pt x="3850" y="3855"/>
                  </a:cubicBezTo>
                  <a:cubicBezTo>
                    <a:pt x="3553" y="2623"/>
                    <a:pt x="3758" y="1276"/>
                    <a:pt x="3074" y="135"/>
                  </a:cubicBezTo>
                  <a:cubicBezTo>
                    <a:pt x="3042" y="41"/>
                    <a:pt x="2965" y="0"/>
                    <a:pt x="288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1" name="Google Shape;11541;p67"/>
            <p:cNvSpPr/>
            <p:nvPr/>
          </p:nvSpPr>
          <p:spPr>
            <a:xfrm flipH="1">
              <a:off x="511622" y="2081038"/>
              <a:ext cx="583179" cy="555436"/>
            </a:xfrm>
            <a:custGeom>
              <a:avLst/>
              <a:gdLst/>
              <a:ahLst/>
              <a:cxnLst/>
              <a:rect l="l" t="t" r="r" b="b"/>
              <a:pathLst>
                <a:path w="18835" h="17939" extrusionOk="0">
                  <a:moveTo>
                    <a:pt x="15481" y="1"/>
                  </a:moveTo>
                  <a:cubicBezTo>
                    <a:pt x="15442" y="1"/>
                    <a:pt x="15404" y="15"/>
                    <a:pt x="15369" y="50"/>
                  </a:cubicBezTo>
                  <a:cubicBezTo>
                    <a:pt x="14136" y="1191"/>
                    <a:pt x="13269" y="2424"/>
                    <a:pt x="12516" y="3862"/>
                  </a:cubicBezTo>
                  <a:cubicBezTo>
                    <a:pt x="12036" y="4136"/>
                    <a:pt x="11557" y="4524"/>
                    <a:pt x="11192" y="5003"/>
                  </a:cubicBezTo>
                  <a:cubicBezTo>
                    <a:pt x="11557" y="3565"/>
                    <a:pt x="12219" y="2241"/>
                    <a:pt x="13360" y="1283"/>
                  </a:cubicBezTo>
                  <a:cubicBezTo>
                    <a:pt x="13626" y="1201"/>
                    <a:pt x="13416" y="881"/>
                    <a:pt x="13238" y="881"/>
                  </a:cubicBezTo>
                  <a:cubicBezTo>
                    <a:pt x="13217" y="881"/>
                    <a:pt x="13197" y="885"/>
                    <a:pt x="13178" y="895"/>
                  </a:cubicBezTo>
                  <a:cubicBezTo>
                    <a:pt x="11648" y="2150"/>
                    <a:pt x="10987" y="3748"/>
                    <a:pt x="10507" y="5574"/>
                  </a:cubicBezTo>
                  <a:cubicBezTo>
                    <a:pt x="10142" y="5848"/>
                    <a:pt x="9845" y="6236"/>
                    <a:pt x="9480" y="6510"/>
                  </a:cubicBezTo>
                  <a:cubicBezTo>
                    <a:pt x="9754" y="5003"/>
                    <a:pt x="9663" y="3383"/>
                    <a:pt x="10895" y="2150"/>
                  </a:cubicBezTo>
                  <a:cubicBezTo>
                    <a:pt x="11036" y="1992"/>
                    <a:pt x="10906" y="1793"/>
                    <a:pt x="10755" y="1793"/>
                  </a:cubicBezTo>
                  <a:cubicBezTo>
                    <a:pt x="10710" y="1793"/>
                    <a:pt x="10663" y="1811"/>
                    <a:pt x="10621" y="1853"/>
                  </a:cubicBezTo>
                  <a:cubicBezTo>
                    <a:pt x="9092" y="3383"/>
                    <a:pt x="9480" y="5368"/>
                    <a:pt x="8909" y="7172"/>
                  </a:cubicBezTo>
                  <a:cubicBezTo>
                    <a:pt x="8430" y="7651"/>
                    <a:pt x="7951" y="8222"/>
                    <a:pt x="7563" y="8701"/>
                  </a:cubicBezTo>
                  <a:cubicBezTo>
                    <a:pt x="7198" y="7286"/>
                    <a:pt x="7859" y="5574"/>
                    <a:pt x="8521" y="4227"/>
                  </a:cubicBezTo>
                  <a:cubicBezTo>
                    <a:pt x="8581" y="4048"/>
                    <a:pt x="8437" y="3899"/>
                    <a:pt x="8304" y="3899"/>
                  </a:cubicBezTo>
                  <a:cubicBezTo>
                    <a:pt x="8233" y="3899"/>
                    <a:pt x="8165" y="3941"/>
                    <a:pt x="8133" y="4045"/>
                  </a:cubicBezTo>
                  <a:cubicBezTo>
                    <a:pt x="7380" y="5574"/>
                    <a:pt x="6627" y="7468"/>
                    <a:pt x="7198" y="9180"/>
                  </a:cubicBezTo>
                  <a:cubicBezTo>
                    <a:pt x="6809" y="9751"/>
                    <a:pt x="6330" y="10230"/>
                    <a:pt x="5942" y="10801"/>
                  </a:cubicBezTo>
                  <a:cubicBezTo>
                    <a:pt x="5486" y="9180"/>
                    <a:pt x="5189" y="7468"/>
                    <a:pt x="6239" y="6030"/>
                  </a:cubicBezTo>
                  <a:cubicBezTo>
                    <a:pt x="6379" y="5820"/>
                    <a:pt x="6250" y="5597"/>
                    <a:pt x="6090" y="5597"/>
                  </a:cubicBezTo>
                  <a:cubicBezTo>
                    <a:pt x="6042" y="5597"/>
                    <a:pt x="5990" y="5617"/>
                    <a:pt x="5942" y="5665"/>
                  </a:cubicBezTo>
                  <a:cubicBezTo>
                    <a:pt x="4618" y="7377"/>
                    <a:pt x="5098" y="9363"/>
                    <a:pt x="5577" y="11280"/>
                  </a:cubicBezTo>
                  <a:cubicBezTo>
                    <a:pt x="5280" y="11645"/>
                    <a:pt x="5006" y="12125"/>
                    <a:pt x="4710" y="12513"/>
                  </a:cubicBezTo>
                  <a:cubicBezTo>
                    <a:pt x="4230" y="11075"/>
                    <a:pt x="2998" y="9751"/>
                    <a:pt x="3865" y="8222"/>
                  </a:cubicBezTo>
                  <a:cubicBezTo>
                    <a:pt x="3928" y="8095"/>
                    <a:pt x="3761" y="7913"/>
                    <a:pt x="3622" y="7913"/>
                  </a:cubicBezTo>
                  <a:cubicBezTo>
                    <a:pt x="3561" y="7913"/>
                    <a:pt x="3505" y="7948"/>
                    <a:pt x="3477" y="8039"/>
                  </a:cubicBezTo>
                  <a:cubicBezTo>
                    <a:pt x="2518" y="9842"/>
                    <a:pt x="3956" y="11280"/>
                    <a:pt x="4436" y="12992"/>
                  </a:cubicBezTo>
                  <a:cubicBezTo>
                    <a:pt x="4139" y="13357"/>
                    <a:pt x="3865" y="13745"/>
                    <a:pt x="3660" y="14133"/>
                  </a:cubicBezTo>
                  <a:cubicBezTo>
                    <a:pt x="3203" y="12695"/>
                    <a:pt x="1491" y="11463"/>
                    <a:pt x="1948" y="9933"/>
                  </a:cubicBezTo>
                  <a:cubicBezTo>
                    <a:pt x="2014" y="9774"/>
                    <a:pt x="1911" y="9677"/>
                    <a:pt x="1795" y="9677"/>
                  </a:cubicBezTo>
                  <a:cubicBezTo>
                    <a:pt x="1711" y="9677"/>
                    <a:pt x="1621" y="9727"/>
                    <a:pt x="1583" y="9842"/>
                  </a:cubicBezTo>
                  <a:cubicBezTo>
                    <a:pt x="1012" y="11737"/>
                    <a:pt x="3203" y="12878"/>
                    <a:pt x="3386" y="14590"/>
                  </a:cubicBezTo>
                  <a:cubicBezTo>
                    <a:pt x="3089" y="14978"/>
                    <a:pt x="2815" y="15457"/>
                    <a:pt x="2518" y="15845"/>
                  </a:cubicBezTo>
                  <a:cubicBezTo>
                    <a:pt x="2153" y="14316"/>
                    <a:pt x="806" y="13175"/>
                    <a:pt x="441" y="11554"/>
                  </a:cubicBezTo>
                  <a:cubicBezTo>
                    <a:pt x="403" y="11439"/>
                    <a:pt x="313" y="11389"/>
                    <a:pt x="227" y="11389"/>
                  </a:cubicBezTo>
                  <a:cubicBezTo>
                    <a:pt x="109" y="11389"/>
                    <a:pt x="0" y="11486"/>
                    <a:pt x="53" y="11645"/>
                  </a:cubicBezTo>
                  <a:cubicBezTo>
                    <a:pt x="441" y="13449"/>
                    <a:pt x="2062" y="14590"/>
                    <a:pt x="2244" y="16416"/>
                  </a:cubicBezTo>
                  <a:lnTo>
                    <a:pt x="1674" y="17260"/>
                  </a:lnTo>
                  <a:cubicBezTo>
                    <a:pt x="1464" y="17599"/>
                    <a:pt x="1791" y="17938"/>
                    <a:pt x="2097" y="17938"/>
                  </a:cubicBezTo>
                  <a:cubicBezTo>
                    <a:pt x="2224" y="17938"/>
                    <a:pt x="2347" y="17880"/>
                    <a:pt x="2427" y="17740"/>
                  </a:cubicBezTo>
                  <a:cubicBezTo>
                    <a:pt x="2815" y="17078"/>
                    <a:pt x="3203" y="16507"/>
                    <a:pt x="3568" y="15936"/>
                  </a:cubicBezTo>
                  <a:cubicBezTo>
                    <a:pt x="3618" y="15931"/>
                    <a:pt x="3669" y="15928"/>
                    <a:pt x="3720" y="15928"/>
                  </a:cubicBezTo>
                  <a:cubicBezTo>
                    <a:pt x="4474" y="15928"/>
                    <a:pt x="5408" y="16519"/>
                    <a:pt x="5942" y="16690"/>
                  </a:cubicBezTo>
                  <a:cubicBezTo>
                    <a:pt x="6537" y="17027"/>
                    <a:pt x="7184" y="17278"/>
                    <a:pt x="7838" y="17278"/>
                  </a:cubicBezTo>
                  <a:cubicBezTo>
                    <a:pt x="7936" y="17278"/>
                    <a:pt x="8035" y="17272"/>
                    <a:pt x="8133" y="17260"/>
                  </a:cubicBezTo>
                  <a:cubicBezTo>
                    <a:pt x="8430" y="17169"/>
                    <a:pt x="8339" y="16781"/>
                    <a:pt x="8042" y="16781"/>
                  </a:cubicBezTo>
                  <a:cubicBezTo>
                    <a:pt x="7966" y="16795"/>
                    <a:pt x="7888" y="16801"/>
                    <a:pt x="7807" y="16801"/>
                  </a:cubicBezTo>
                  <a:cubicBezTo>
                    <a:pt x="6675" y="16801"/>
                    <a:pt x="5101" y="15542"/>
                    <a:pt x="3865" y="15457"/>
                  </a:cubicBezTo>
                  <a:cubicBezTo>
                    <a:pt x="3956" y="15275"/>
                    <a:pt x="4139" y="14978"/>
                    <a:pt x="4230" y="14795"/>
                  </a:cubicBezTo>
                  <a:cubicBezTo>
                    <a:pt x="4404" y="14754"/>
                    <a:pt x="4576" y="14737"/>
                    <a:pt x="4748" y="14737"/>
                  </a:cubicBezTo>
                  <a:cubicBezTo>
                    <a:pt x="5433" y="14737"/>
                    <a:pt x="6097" y="15014"/>
                    <a:pt x="6718" y="15160"/>
                  </a:cubicBezTo>
                  <a:cubicBezTo>
                    <a:pt x="7264" y="15405"/>
                    <a:pt x="7872" y="15572"/>
                    <a:pt x="8503" y="15572"/>
                  </a:cubicBezTo>
                  <a:cubicBezTo>
                    <a:pt x="8637" y="15572"/>
                    <a:pt x="8773" y="15565"/>
                    <a:pt x="8909" y="15548"/>
                  </a:cubicBezTo>
                  <a:cubicBezTo>
                    <a:pt x="9183" y="15457"/>
                    <a:pt x="9092" y="15069"/>
                    <a:pt x="8795" y="15069"/>
                  </a:cubicBezTo>
                  <a:cubicBezTo>
                    <a:pt x="8669" y="15088"/>
                    <a:pt x="8542" y="15096"/>
                    <a:pt x="8415" y="15096"/>
                  </a:cubicBezTo>
                  <a:cubicBezTo>
                    <a:pt x="7183" y="15096"/>
                    <a:pt x="5943" y="14310"/>
                    <a:pt x="4785" y="14310"/>
                  </a:cubicBezTo>
                  <a:cubicBezTo>
                    <a:pt x="4729" y="14310"/>
                    <a:pt x="4674" y="14312"/>
                    <a:pt x="4618" y="14316"/>
                  </a:cubicBezTo>
                  <a:cubicBezTo>
                    <a:pt x="4801" y="13928"/>
                    <a:pt x="5098" y="13563"/>
                    <a:pt x="5280" y="13175"/>
                  </a:cubicBezTo>
                  <a:cubicBezTo>
                    <a:pt x="5546" y="13072"/>
                    <a:pt x="5817" y="13031"/>
                    <a:pt x="6092" y="13031"/>
                  </a:cubicBezTo>
                  <a:cubicBezTo>
                    <a:pt x="7184" y="13031"/>
                    <a:pt x="8331" y="13681"/>
                    <a:pt x="9434" y="13681"/>
                  </a:cubicBezTo>
                  <a:cubicBezTo>
                    <a:pt x="9837" y="13681"/>
                    <a:pt x="10234" y="13595"/>
                    <a:pt x="10621" y="13357"/>
                  </a:cubicBezTo>
                  <a:cubicBezTo>
                    <a:pt x="10781" y="13277"/>
                    <a:pt x="10662" y="12971"/>
                    <a:pt x="10431" y="12971"/>
                  </a:cubicBezTo>
                  <a:cubicBezTo>
                    <a:pt x="10398" y="12971"/>
                    <a:pt x="10362" y="12978"/>
                    <a:pt x="10325" y="12992"/>
                  </a:cubicBezTo>
                  <a:cubicBezTo>
                    <a:pt x="9976" y="13200"/>
                    <a:pt x="9616" y="13276"/>
                    <a:pt x="9246" y="13276"/>
                  </a:cubicBezTo>
                  <a:cubicBezTo>
                    <a:pt x="8211" y="13276"/>
                    <a:pt x="7103" y="12678"/>
                    <a:pt x="5989" y="12678"/>
                  </a:cubicBezTo>
                  <a:cubicBezTo>
                    <a:pt x="5882" y="12678"/>
                    <a:pt x="5775" y="12683"/>
                    <a:pt x="5668" y="12695"/>
                  </a:cubicBezTo>
                  <a:cubicBezTo>
                    <a:pt x="5851" y="12307"/>
                    <a:pt x="6056" y="12033"/>
                    <a:pt x="6330" y="11737"/>
                  </a:cubicBezTo>
                  <a:cubicBezTo>
                    <a:pt x="6723" y="11576"/>
                    <a:pt x="7131" y="11522"/>
                    <a:pt x="7549" y="11522"/>
                  </a:cubicBezTo>
                  <a:cubicBezTo>
                    <a:pt x="8440" y="11522"/>
                    <a:pt x="9373" y="11769"/>
                    <a:pt x="10288" y="11769"/>
                  </a:cubicBezTo>
                  <a:cubicBezTo>
                    <a:pt x="10717" y="11769"/>
                    <a:pt x="11143" y="11714"/>
                    <a:pt x="11557" y="11554"/>
                  </a:cubicBezTo>
                  <a:cubicBezTo>
                    <a:pt x="11745" y="11471"/>
                    <a:pt x="11666" y="11063"/>
                    <a:pt x="11511" y="11063"/>
                  </a:cubicBezTo>
                  <a:cubicBezTo>
                    <a:pt x="11497" y="11063"/>
                    <a:pt x="11482" y="11067"/>
                    <a:pt x="11466" y="11075"/>
                  </a:cubicBezTo>
                  <a:cubicBezTo>
                    <a:pt x="10995" y="11240"/>
                    <a:pt x="10525" y="11294"/>
                    <a:pt x="10057" y="11294"/>
                  </a:cubicBezTo>
                  <a:cubicBezTo>
                    <a:pt x="9178" y="11294"/>
                    <a:pt x="8309" y="11104"/>
                    <a:pt x="7469" y="11104"/>
                  </a:cubicBezTo>
                  <a:cubicBezTo>
                    <a:pt x="7216" y="11104"/>
                    <a:pt x="6966" y="11121"/>
                    <a:pt x="6718" y="11166"/>
                  </a:cubicBezTo>
                  <a:cubicBezTo>
                    <a:pt x="7198" y="10595"/>
                    <a:pt x="7563" y="10025"/>
                    <a:pt x="8042" y="9454"/>
                  </a:cubicBezTo>
                  <a:cubicBezTo>
                    <a:pt x="8271" y="9408"/>
                    <a:pt x="8500" y="9389"/>
                    <a:pt x="8729" y="9389"/>
                  </a:cubicBezTo>
                  <a:cubicBezTo>
                    <a:pt x="9804" y="9389"/>
                    <a:pt x="10874" y="9810"/>
                    <a:pt x="11921" y="9810"/>
                  </a:cubicBezTo>
                  <a:cubicBezTo>
                    <a:pt x="12407" y="9810"/>
                    <a:pt x="12887" y="9719"/>
                    <a:pt x="13360" y="9454"/>
                  </a:cubicBezTo>
                  <a:cubicBezTo>
                    <a:pt x="13525" y="9308"/>
                    <a:pt x="13426" y="9030"/>
                    <a:pt x="13240" y="9030"/>
                  </a:cubicBezTo>
                  <a:cubicBezTo>
                    <a:pt x="13193" y="9030"/>
                    <a:pt x="13141" y="9048"/>
                    <a:pt x="13086" y="9089"/>
                  </a:cubicBezTo>
                  <a:cubicBezTo>
                    <a:pt x="12674" y="9305"/>
                    <a:pt x="12248" y="9380"/>
                    <a:pt x="11814" y="9380"/>
                  </a:cubicBezTo>
                  <a:cubicBezTo>
                    <a:pt x="10824" y="9380"/>
                    <a:pt x="9793" y="8988"/>
                    <a:pt x="8786" y="8988"/>
                  </a:cubicBezTo>
                  <a:cubicBezTo>
                    <a:pt x="8697" y="8988"/>
                    <a:pt x="8609" y="8991"/>
                    <a:pt x="8521" y="8998"/>
                  </a:cubicBezTo>
                  <a:cubicBezTo>
                    <a:pt x="8909" y="8427"/>
                    <a:pt x="9275" y="7948"/>
                    <a:pt x="9754" y="7560"/>
                  </a:cubicBezTo>
                  <a:cubicBezTo>
                    <a:pt x="10047" y="7364"/>
                    <a:pt x="10362" y="7292"/>
                    <a:pt x="10691" y="7292"/>
                  </a:cubicBezTo>
                  <a:cubicBezTo>
                    <a:pt x="11625" y="7292"/>
                    <a:pt x="12666" y="7873"/>
                    <a:pt x="13605" y="7873"/>
                  </a:cubicBezTo>
                  <a:cubicBezTo>
                    <a:pt x="13960" y="7873"/>
                    <a:pt x="14301" y="7789"/>
                    <a:pt x="14616" y="7560"/>
                  </a:cubicBezTo>
                  <a:cubicBezTo>
                    <a:pt x="14840" y="7410"/>
                    <a:pt x="14759" y="7124"/>
                    <a:pt x="14559" y="7124"/>
                  </a:cubicBezTo>
                  <a:cubicBezTo>
                    <a:pt x="14515" y="7124"/>
                    <a:pt x="14465" y="7138"/>
                    <a:pt x="14410" y="7172"/>
                  </a:cubicBezTo>
                  <a:cubicBezTo>
                    <a:pt x="14142" y="7353"/>
                    <a:pt x="13844" y="7419"/>
                    <a:pt x="13534" y="7419"/>
                  </a:cubicBezTo>
                  <a:cubicBezTo>
                    <a:pt x="12869" y="7419"/>
                    <a:pt x="12149" y="7114"/>
                    <a:pt x="11557" y="6989"/>
                  </a:cubicBezTo>
                  <a:cubicBezTo>
                    <a:pt x="11218" y="6924"/>
                    <a:pt x="10936" y="6860"/>
                    <a:pt x="10663" y="6860"/>
                  </a:cubicBezTo>
                  <a:cubicBezTo>
                    <a:pt x="10550" y="6860"/>
                    <a:pt x="10438" y="6871"/>
                    <a:pt x="10325" y="6898"/>
                  </a:cubicBezTo>
                  <a:cubicBezTo>
                    <a:pt x="10804" y="6418"/>
                    <a:pt x="11192" y="6030"/>
                    <a:pt x="11648" y="5665"/>
                  </a:cubicBezTo>
                  <a:cubicBezTo>
                    <a:pt x="11855" y="5578"/>
                    <a:pt x="12072" y="5542"/>
                    <a:pt x="12296" y="5542"/>
                  </a:cubicBezTo>
                  <a:cubicBezTo>
                    <a:pt x="13345" y="5542"/>
                    <a:pt x="14561" y="6326"/>
                    <a:pt x="15635" y="6326"/>
                  </a:cubicBezTo>
                  <a:cubicBezTo>
                    <a:pt x="15833" y="6326"/>
                    <a:pt x="16027" y="6299"/>
                    <a:pt x="16214" y="6236"/>
                  </a:cubicBezTo>
                  <a:cubicBezTo>
                    <a:pt x="16401" y="6236"/>
                    <a:pt x="16341" y="5836"/>
                    <a:pt x="16104" y="5836"/>
                  </a:cubicBezTo>
                  <a:cubicBezTo>
                    <a:pt x="16081" y="5836"/>
                    <a:pt x="16057" y="5840"/>
                    <a:pt x="16031" y="5848"/>
                  </a:cubicBezTo>
                  <a:cubicBezTo>
                    <a:pt x="15854" y="5908"/>
                    <a:pt x="15673" y="5933"/>
                    <a:pt x="15488" y="5933"/>
                  </a:cubicBezTo>
                  <a:cubicBezTo>
                    <a:pt x="14482" y="5933"/>
                    <a:pt x="13375" y="5172"/>
                    <a:pt x="12333" y="5094"/>
                  </a:cubicBezTo>
                  <a:cubicBezTo>
                    <a:pt x="12607" y="4889"/>
                    <a:pt x="12904" y="4615"/>
                    <a:pt x="13178" y="4433"/>
                  </a:cubicBezTo>
                  <a:cubicBezTo>
                    <a:pt x="14234" y="4433"/>
                    <a:pt x="15360" y="4902"/>
                    <a:pt x="16384" y="4902"/>
                  </a:cubicBezTo>
                  <a:cubicBezTo>
                    <a:pt x="17019" y="4902"/>
                    <a:pt x="17615" y="4721"/>
                    <a:pt x="18131" y="4136"/>
                  </a:cubicBezTo>
                  <a:cubicBezTo>
                    <a:pt x="18266" y="4001"/>
                    <a:pt x="18151" y="3754"/>
                    <a:pt x="18000" y="3754"/>
                  </a:cubicBezTo>
                  <a:cubicBezTo>
                    <a:pt x="17946" y="3754"/>
                    <a:pt x="17888" y="3785"/>
                    <a:pt x="17834" y="3862"/>
                  </a:cubicBezTo>
                  <a:cubicBezTo>
                    <a:pt x="17409" y="4324"/>
                    <a:pt x="16894" y="4472"/>
                    <a:pt x="16336" y="4472"/>
                  </a:cubicBezTo>
                  <a:cubicBezTo>
                    <a:pt x="15516" y="4472"/>
                    <a:pt x="14604" y="4153"/>
                    <a:pt x="13748" y="4045"/>
                  </a:cubicBezTo>
                  <a:cubicBezTo>
                    <a:pt x="14410" y="3565"/>
                    <a:pt x="15186" y="3086"/>
                    <a:pt x="15940" y="2721"/>
                  </a:cubicBezTo>
                  <a:cubicBezTo>
                    <a:pt x="16521" y="2846"/>
                    <a:pt x="17157" y="3070"/>
                    <a:pt x="17780" y="3070"/>
                  </a:cubicBezTo>
                  <a:cubicBezTo>
                    <a:pt x="18061" y="3070"/>
                    <a:pt x="18340" y="3024"/>
                    <a:pt x="18610" y="2903"/>
                  </a:cubicBezTo>
                  <a:cubicBezTo>
                    <a:pt x="18834" y="2754"/>
                    <a:pt x="18753" y="2468"/>
                    <a:pt x="18554" y="2468"/>
                  </a:cubicBezTo>
                  <a:cubicBezTo>
                    <a:pt x="18509" y="2468"/>
                    <a:pt x="18459" y="2482"/>
                    <a:pt x="18405" y="2515"/>
                  </a:cubicBezTo>
                  <a:cubicBezTo>
                    <a:pt x="18196" y="2624"/>
                    <a:pt x="17976" y="2665"/>
                    <a:pt x="17748" y="2665"/>
                  </a:cubicBezTo>
                  <a:cubicBezTo>
                    <a:pt x="17351" y="2665"/>
                    <a:pt x="16930" y="2540"/>
                    <a:pt x="16510" y="2424"/>
                  </a:cubicBezTo>
                  <a:cubicBezTo>
                    <a:pt x="16990" y="2150"/>
                    <a:pt x="17469" y="1945"/>
                    <a:pt x="18040" y="1762"/>
                  </a:cubicBezTo>
                  <a:cubicBezTo>
                    <a:pt x="18453" y="1597"/>
                    <a:pt x="18342" y="870"/>
                    <a:pt x="17894" y="870"/>
                  </a:cubicBezTo>
                  <a:cubicBezTo>
                    <a:pt x="17847" y="870"/>
                    <a:pt x="17797" y="877"/>
                    <a:pt x="17743" y="895"/>
                  </a:cubicBezTo>
                  <a:cubicBezTo>
                    <a:pt x="16990" y="1191"/>
                    <a:pt x="16328" y="1465"/>
                    <a:pt x="15643" y="1853"/>
                  </a:cubicBezTo>
                  <a:cubicBezTo>
                    <a:pt x="16122" y="1283"/>
                    <a:pt x="16602" y="803"/>
                    <a:pt x="17263" y="438"/>
                  </a:cubicBezTo>
                  <a:cubicBezTo>
                    <a:pt x="17528" y="336"/>
                    <a:pt x="17394" y="36"/>
                    <a:pt x="17168" y="36"/>
                  </a:cubicBezTo>
                  <a:cubicBezTo>
                    <a:pt x="17140" y="36"/>
                    <a:pt x="17111" y="40"/>
                    <a:pt x="17081" y="50"/>
                  </a:cubicBezTo>
                  <a:cubicBezTo>
                    <a:pt x="16031" y="621"/>
                    <a:pt x="15369" y="1374"/>
                    <a:pt x="14707" y="2333"/>
                  </a:cubicBezTo>
                  <a:cubicBezTo>
                    <a:pt x="14228" y="2607"/>
                    <a:pt x="13840" y="2903"/>
                    <a:pt x="13360" y="3177"/>
                  </a:cubicBezTo>
                  <a:cubicBezTo>
                    <a:pt x="13931" y="2150"/>
                    <a:pt x="14707" y="1191"/>
                    <a:pt x="15643" y="438"/>
                  </a:cubicBezTo>
                  <a:cubicBezTo>
                    <a:pt x="15809" y="272"/>
                    <a:pt x="15646" y="1"/>
                    <a:pt x="15481"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2" name="Google Shape;11542;p67"/>
            <p:cNvSpPr/>
            <p:nvPr/>
          </p:nvSpPr>
          <p:spPr>
            <a:xfrm flipH="1">
              <a:off x="3105945" y="4302205"/>
              <a:ext cx="488372" cy="409108"/>
            </a:xfrm>
            <a:custGeom>
              <a:avLst/>
              <a:gdLst/>
              <a:ahLst/>
              <a:cxnLst/>
              <a:rect l="l" t="t" r="r" b="b"/>
              <a:pathLst>
                <a:path w="15773" h="13213" extrusionOk="0">
                  <a:moveTo>
                    <a:pt x="13264" y="0"/>
                  </a:moveTo>
                  <a:cubicBezTo>
                    <a:pt x="13246" y="0"/>
                    <a:pt x="13229" y="6"/>
                    <a:pt x="13216" y="19"/>
                  </a:cubicBezTo>
                  <a:cubicBezTo>
                    <a:pt x="12166" y="772"/>
                    <a:pt x="11322" y="1730"/>
                    <a:pt x="10637" y="2780"/>
                  </a:cubicBezTo>
                  <a:cubicBezTo>
                    <a:pt x="10180" y="3054"/>
                    <a:pt x="9792" y="3351"/>
                    <a:pt x="9404" y="3625"/>
                  </a:cubicBezTo>
                  <a:cubicBezTo>
                    <a:pt x="9884" y="2598"/>
                    <a:pt x="10454" y="1548"/>
                    <a:pt x="11504" y="886"/>
                  </a:cubicBezTo>
                  <a:cubicBezTo>
                    <a:pt x="11662" y="788"/>
                    <a:pt x="11616" y="571"/>
                    <a:pt x="11483" y="571"/>
                  </a:cubicBezTo>
                  <a:cubicBezTo>
                    <a:pt x="11462" y="571"/>
                    <a:pt x="11438" y="577"/>
                    <a:pt x="11413" y="589"/>
                  </a:cubicBezTo>
                  <a:cubicBezTo>
                    <a:pt x="10066" y="1342"/>
                    <a:pt x="9404" y="2689"/>
                    <a:pt x="8834" y="4013"/>
                  </a:cubicBezTo>
                  <a:cubicBezTo>
                    <a:pt x="8560" y="4310"/>
                    <a:pt x="8263" y="4492"/>
                    <a:pt x="7989" y="4766"/>
                  </a:cubicBezTo>
                  <a:cubicBezTo>
                    <a:pt x="8354" y="3534"/>
                    <a:pt x="8354" y="2210"/>
                    <a:pt x="9496" y="1342"/>
                  </a:cubicBezTo>
                  <a:cubicBezTo>
                    <a:pt x="9594" y="1264"/>
                    <a:pt x="9456" y="1050"/>
                    <a:pt x="9299" y="1050"/>
                  </a:cubicBezTo>
                  <a:cubicBezTo>
                    <a:pt x="9273" y="1050"/>
                    <a:pt x="9247" y="1056"/>
                    <a:pt x="9222" y="1069"/>
                  </a:cubicBezTo>
                  <a:cubicBezTo>
                    <a:pt x="7898" y="2210"/>
                    <a:pt x="8081" y="3830"/>
                    <a:pt x="7419" y="5246"/>
                  </a:cubicBezTo>
                  <a:cubicBezTo>
                    <a:pt x="7031" y="5542"/>
                    <a:pt x="6643" y="5907"/>
                    <a:pt x="6277" y="6387"/>
                  </a:cubicBezTo>
                  <a:cubicBezTo>
                    <a:pt x="6072" y="5154"/>
                    <a:pt x="6757" y="3830"/>
                    <a:pt x="7419" y="2780"/>
                  </a:cubicBezTo>
                  <a:cubicBezTo>
                    <a:pt x="7483" y="2652"/>
                    <a:pt x="7355" y="2512"/>
                    <a:pt x="7242" y="2512"/>
                  </a:cubicBezTo>
                  <a:cubicBezTo>
                    <a:pt x="7194" y="2512"/>
                    <a:pt x="7149" y="2537"/>
                    <a:pt x="7122" y="2598"/>
                  </a:cubicBezTo>
                  <a:cubicBezTo>
                    <a:pt x="6369" y="3739"/>
                    <a:pt x="5615" y="5246"/>
                    <a:pt x="5889" y="6684"/>
                  </a:cubicBezTo>
                  <a:cubicBezTo>
                    <a:pt x="5501" y="7049"/>
                    <a:pt x="5136" y="7437"/>
                    <a:pt x="4748" y="7916"/>
                  </a:cubicBezTo>
                  <a:cubicBezTo>
                    <a:pt x="4565" y="6478"/>
                    <a:pt x="4474" y="5154"/>
                    <a:pt x="5410" y="4013"/>
                  </a:cubicBezTo>
                  <a:cubicBezTo>
                    <a:pt x="5583" y="3936"/>
                    <a:pt x="5464" y="3713"/>
                    <a:pt x="5314" y="3713"/>
                  </a:cubicBezTo>
                  <a:cubicBezTo>
                    <a:pt x="5285" y="3713"/>
                    <a:pt x="5256" y="3721"/>
                    <a:pt x="5227" y="3739"/>
                  </a:cubicBezTo>
                  <a:cubicBezTo>
                    <a:pt x="3995" y="5063"/>
                    <a:pt x="4177" y="6684"/>
                    <a:pt x="4474" y="8190"/>
                  </a:cubicBezTo>
                  <a:cubicBezTo>
                    <a:pt x="4177" y="8487"/>
                    <a:pt x="3904" y="8875"/>
                    <a:pt x="3698" y="9149"/>
                  </a:cubicBezTo>
                  <a:cubicBezTo>
                    <a:pt x="3424" y="7916"/>
                    <a:pt x="2557" y="6775"/>
                    <a:pt x="3333" y="5634"/>
                  </a:cubicBezTo>
                  <a:cubicBezTo>
                    <a:pt x="3397" y="5505"/>
                    <a:pt x="3269" y="5365"/>
                    <a:pt x="3156" y="5365"/>
                  </a:cubicBezTo>
                  <a:cubicBezTo>
                    <a:pt x="3108" y="5365"/>
                    <a:pt x="3063" y="5390"/>
                    <a:pt x="3036" y="5451"/>
                  </a:cubicBezTo>
                  <a:cubicBezTo>
                    <a:pt x="2077" y="6866"/>
                    <a:pt x="3127" y="8099"/>
                    <a:pt x="3424" y="9445"/>
                  </a:cubicBezTo>
                  <a:cubicBezTo>
                    <a:pt x="3127" y="9719"/>
                    <a:pt x="2945" y="10016"/>
                    <a:pt x="2648" y="10290"/>
                  </a:cubicBezTo>
                  <a:cubicBezTo>
                    <a:pt x="2374" y="9149"/>
                    <a:pt x="1142" y="8099"/>
                    <a:pt x="1712" y="6866"/>
                  </a:cubicBezTo>
                  <a:cubicBezTo>
                    <a:pt x="1771" y="6689"/>
                    <a:pt x="1630" y="6578"/>
                    <a:pt x="1497" y="6578"/>
                  </a:cubicBezTo>
                  <a:cubicBezTo>
                    <a:pt x="1425" y="6578"/>
                    <a:pt x="1356" y="6611"/>
                    <a:pt x="1324" y="6684"/>
                  </a:cubicBezTo>
                  <a:cubicBezTo>
                    <a:pt x="754" y="8190"/>
                    <a:pt x="2374" y="9331"/>
                    <a:pt x="2374" y="10678"/>
                  </a:cubicBezTo>
                  <a:cubicBezTo>
                    <a:pt x="2192" y="10952"/>
                    <a:pt x="1895" y="11340"/>
                    <a:pt x="1712" y="11614"/>
                  </a:cubicBezTo>
                  <a:cubicBezTo>
                    <a:pt x="1507" y="10290"/>
                    <a:pt x="480" y="9331"/>
                    <a:pt x="366" y="8007"/>
                  </a:cubicBezTo>
                  <a:cubicBezTo>
                    <a:pt x="325" y="7925"/>
                    <a:pt x="247" y="7880"/>
                    <a:pt x="173" y="7880"/>
                  </a:cubicBezTo>
                  <a:cubicBezTo>
                    <a:pt x="83" y="7880"/>
                    <a:pt x="0" y="7948"/>
                    <a:pt x="0" y="8099"/>
                  </a:cubicBezTo>
                  <a:cubicBezTo>
                    <a:pt x="183" y="9537"/>
                    <a:pt x="1416" y="10587"/>
                    <a:pt x="1324" y="12002"/>
                  </a:cubicBezTo>
                  <a:cubicBezTo>
                    <a:pt x="1233" y="12184"/>
                    <a:pt x="1050" y="12481"/>
                    <a:pt x="845" y="12664"/>
                  </a:cubicBezTo>
                  <a:cubicBezTo>
                    <a:pt x="651" y="12938"/>
                    <a:pt x="880" y="13213"/>
                    <a:pt x="1127" y="13213"/>
                  </a:cubicBezTo>
                  <a:cubicBezTo>
                    <a:pt x="1230" y="13213"/>
                    <a:pt x="1335" y="13165"/>
                    <a:pt x="1416" y="13052"/>
                  </a:cubicBezTo>
                  <a:cubicBezTo>
                    <a:pt x="1804" y="12664"/>
                    <a:pt x="2077" y="12184"/>
                    <a:pt x="2466" y="11728"/>
                  </a:cubicBezTo>
                  <a:cubicBezTo>
                    <a:pt x="3127" y="11819"/>
                    <a:pt x="3904" y="12390"/>
                    <a:pt x="4269" y="12572"/>
                  </a:cubicBezTo>
                  <a:cubicBezTo>
                    <a:pt x="4779" y="12838"/>
                    <a:pt x="5288" y="13157"/>
                    <a:pt x="5863" y="13157"/>
                  </a:cubicBezTo>
                  <a:cubicBezTo>
                    <a:pt x="5932" y="13157"/>
                    <a:pt x="6001" y="13153"/>
                    <a:pt x="6072" y="13143"/>
                  </a:cubicBezTo>
                  <a:cubicBezTo>
                    <a:pt x="6277" y="13143"/>
                    <a:pt x="6186" y="12869"/>
                    <a:pt x="5981" y="12869"/>
                  </a:cubicBezTo>
                  <a:cubicBezTo>
                    <a:pt x="5045" y="12869"/>
                    <a:pt x="3789" y="11614"/>
                    <a:pt x="2762" y="11431"/>
                  </a:cubicBezTo>
                  <a:cubicBezTo>
                    <a:pt x="2854" y="11249"/>
                    <a:pt x="3036" y="11043"/>
                    <a:pt x="3127" y="10861"/>
                  </a:cubicBezTo>
                  <a:cubicBezTo>
                    <a:pt x="3789" y="10861"/>
                    <a:pt x="4474" y="11249"/>
                    <a:pt x="5045" y="11431"/>
                  </a:cubicBezTo>
                  <a:cubicBezTo>
                    <a:pt x="5615" y="11614"/>
                    <a:pt x="6186" y="11911"/>
                    <a:pt x="6848" y="11911"/>
                  </a:cubicBezTo>
                  <a:cubicBezTo>
                    <a:pt x="7031" y="11911"/>
                    <a:pt x="6939" y="11522"/>
                    <a:pt x="6757" y="11522"/>
                  </a:cubicBezTo>
                  <a:cubicBezTo>
                    <a:pt x="5615" y="11522"/>
                    <a:pt x="4565" y="10587"/>
                    <a:pt x="3424" y="10587"/>
                  </a:cubicBezTo>
                  <a:cubicBezTo>
                    <a:pt x="3607" y="10290"/>
                    <a:pt x="3904" y="10016"/>
                    <a:pt x="4086" y="9719"/>
                  </a:cubicBezTo>
                  <a:cubicBezTo>
                    <a:pt x="4264" y="9659"/>
                    <a:pt x="4441" y="9633"/>
                    <a:pt x="4618" y="9633"/>
                  </a:cubicBezTo>
                  <a:cubicBezTo>
                    <a:pt x="5609" y="9633"/>
                    <a:pt x="6575" y="10444"/>
                    <a:pt x="7564" y="10444"/>
                  </a:cubicBezTo>
                  <a:cubicBezTo>
                    <a:pt x="7796" y="10444"/>
                    <a:pt x="8028" y="10400"/>
                    <a:pt x="8263" y="10290"/>
                  </a:cubicBezTo>
                  <a:cubicBezTo>
                    <a:pt x="8436" y="10213"/>
                    <a:pt x="8382" y="9990"/>
                    <a:pt x="8252" y="9990"/>
                  </a:cubicBezTo>
                  <a:cubicBezTo>
                    <a:pt x="8228" y="9990"/>
                    <a:pt x="8201" y="9998"/>
                    <a:pt x="8172" y="10016"/>
                  </a:cubicBezTo>
                  <a:cubicBezTo>
                    <a:pt x="7944" y="10122"/>
                    <a:pt x="7715" y="10165"/>
                    <a:pt x="7487" y="10165"/>
                  </a:cubicBezTo>
                  <a:cubicBezTo>
                    <a:pt x="6483" y="10165"/>
                    <a:pt x="5478" y="9331"/>
                    <a:pt x="4474" y="9331"/>
                  </a:cubicBezTo>
                  <a:cubicBezTo>
                    <a:pt x="4657" y="9057"/>
                    <a:pt x="4839" y="8875"/>
                    <a:pt x="5045" y="8669"/>
                  </a:cubicBezTo>
                  <a:cubicBezTo>
                    <a:pt x="5299" y="8577"/>
                    <a:pt x="5557" y="8542"/>
                    <a:pt x="5818" y="8542"/>
                  </a:cubicBezTo>
                  <a:cubicBezTo>
                    <a:pt x="6706" y="8542"/>
                    <a:pt x="7626" y="8954"/>
                    <a:pt x="8561" y="8954"/>
                  </a:cubicBezTo>
                  <a:cubicBezTo>
                    <a:pt x="8781" y="8954"/>
                    <a:pt x="9001" y="8931"/>
                    <a:pt x="9222" y="8875"/>
                  </a:cubicBezTo>
                  <a:cubicBezTo>
                    <a:pt x="9385" y="8875"/>
                    <a:pt x="9329" y="8564"/>
                    <a:pt x="9185" y="8564"/>
                  </a:cubicBezTo>
                  <a:cubicBezTo>
                    <a:pt x="9168" y="8564"/>
                    <a:pt x="9150" y="8568"/>
                    <a:pt x="9131" y="8578"/>
                  </a:cubicBezTo>
                  <a:cubicBezTo>
                    <a:pt x="8931" y="8626"/>
                    <a:pt x="8730" y="8646"/>
                    <a:pt x="8530" y="8646"/>
                  </a:cubicBezTo>
                  <a:cubicBezTo>
                    <a:pt x="7561" y="8646"/>
                    <a:pt x="6583" y="8182"/>
                    <a:pt x="5618" y="8182"/>
                  </a:cubicBezTo>
                  <a:cubicBezTo>
                    <a:pt x="5548" y="8182"/>
                    <a:pt x="5479" y="8185"/>
                    <a:pt x="5410" y="8190"/>
                  </a:cubicBezTo>
                  <a:cubicBezTo>
                    <a:pt x="5798" y="7825"/>
                    <a:pt x="6186" y="7345"/>
                    <a:pt x="6643" y="6957"/>
                  </a:cubicBezTo>
                  <a:cubicBezTo>
                    <a:pt x="6737" y="6945"/>
                    <a:pt x="6832" y="6939"/>
                    <a:pt x="6928" y="6939"/>
                  </a:cubicBezTo>
                  <a:cubicBezTo>
                    <a:pt x="7897" y="6939"/>
                    <a:pt x="8899" y="7543"/>
                    <a:pt x="9918" y="7543"/>
                  </a:cubicBezTo>
                  <a:cubicBezTo>
                    <a:pt x="10225" y="7543"/>
                    <a:pt x="10533" y="7488"/>
                    <a:pt x="10842" y="7345"/>
                  </a:cubicBezTo>
                  <a:cubicBezTo>
                    <a:pt x="11001" y="7266"/>
                    <a:pt x="10884" y="7032"/>
                    <a:pt x="10716" y="7032"/>
                  </a:cubicBezTo>
                  <a:cubicBezTo>
                    <a:pt x="10690" y="7032"/>
                    <a:pt x="10664" y="7037"/>
                    <a:pt x="10637" y="7049"/>
                  </a:cubicBezTo>
                  <a:cubicBezTo>
                    <a:pt x="10368" y="7153"/>
                    <a:pt x="10098" y="7195"/>
                    <a:pt x="9829" y="7195"/>
                  </a:cubicBezTo>
                  <a:cubicBezTo>
                    <a:pt x="8866" y="7195"/>
                    <a:pt x="7903" y="6664"/>
                    <a:pt x="6939" y="6592"/>
                  </a:cubicBezTo>
                  <a:cubicBezTo>
                    <a:pt x="7327" y="6204"/>
                    <a:pt x="7693" y="5907"/>
                    <a:pt x="8081" y="5542"/>
                  </a:cubicBezTo>
                  <a:cubicBezTo>
                    <a:pt x="8262" y="5458"/>
                    <a:pt x="8447" y="5424"/>
                    <a:pt x="8636" y="5424"/>
                  </a:cubicBezTo>
                  <a:cubicBezTo>
                    <a:pt x="9518" y="5424"/>
                    <a:pt x="10467" y="6176"/>
                    <a:pt x="11352" y="6176"/>
                  </a:cubicBezTo>
                  <a:cubicBezTo>
                    <a:pt x="11567" y="6176"/>
                    <a:pt x="11778" y="6132"/>
                    <a:pt x="11984" y="6022"/>
                  </a:cubicBezTo>
                  <a:cubicBezTo>
                    <a:pt x="12141" y="5844"/>
                    <a:pt x="12095" y="5616"/>
                    <a:pt x="11961" y="5616"/>
                  </a:cubicBezTo>
                  <a:cubicBezTo>
                    <a:pt x="11940" y="5616"/>
                    <a:pt x="11917" y="5621"/>
                    <a:pt x="11892" y="5634"/>
                  </a:cubicBezTo>
                  <a:cubicBezTo>
                    <a:pt x="11678" y="5766"/>
                    <a:pt x="11458" y="5818"/>
                    <a:pt x="11238" y="5818"/>
                  </a:cubicBezTo>
                  <a:cubicBezTo>
                    <a:pt x="10663" y="5818"/>
                    <a:pt x="10089" y="5460"/>
                    <a:pt x="9610" y="5246"/>
                  </a:cubicBezTo>
                  <a:cubicBezTo>
                    <a:pt x="9222" y="5154"/>
                    <a:pt x="8925" y="5063"/>
                    <a:pt x="8651" y="5063"/>
                  </a:cubicBezTo>
                  <a:cubicBezTo>
                    <a:pt x="9039" y="4766"/>
                    <a:pt x="9404" y="4492"/>
                    <a:pt x="9792" y="4196"/>
                  </a:cubicBezTo>
                  <a:cubicBezTo>
                    <a:pt x="9907" y="4156"/>
                    <a:pt x="10025" y="4138"/>
                    <a:pt x="10146" y="4138"/>
                  </a:cubicBezTo>
                  <a:cubicBezTo>
                    <a:pt x="11036" y="4138"/>
                    <a:pt x="12073" y="5096"/>
                    <a:pt x="13016" y="5096"/>
                  </a:cubicBezTo>
                  <a:cubicBezTo>
                    <a:pt x="13114" y="5096"/>
                    <a:pt x="13211" y="5086"/>
                    <a:pt x="13308" y="5063"/>
                  </a:cubicBezTo>
                  <a:cubicBezTo>
                    <a:pt x="13604" y="5063"/>
                    <a:pt x="13490" y="4675"/>
                    <a:pt x="13308" y="4675"/>
                  </a:cubicBezTo>
                  <a:cubicBezTo>
                    <a:pt x="13169" y="4714"/>
                    <a:pt x="13032" y="4731"/>
                    <a:pt x="12896" y="4731"/>
                  </a:cubicBezTo>
                  <a:cubicBezTo>
                    <a:pt x="12009" y="4731"/>
                    <a:pt x="11195" y="3989"/>
                    <a:pt x="10363" y="3830"/>
                  </a:cubicBezTo>
                  <a:cubicBezTo>
                    <a:pt x="10546" y="3625"/>
                    <a:pt x="10842" y="3442"/>
                    <a:pt x="11116" y="3351"/>
                  </a:cubicBezTo>
                  <a:cubicBezTo>
                    <a:pt x="12025" y="3474"/>
                    <a:pt x="12966" y="4034"/>
                    <a:pt x="13832" y="4034"/>
                  </a:cubicBezTo>
                  <a:cubicBezTo>
                    <a:pt x="14249" y="4034"/>
                    <a:pt x="14649" y="3905"/>
                    <a:pt x="15019" y="3534"/>
                  </a:cubicBezTo>
                  <a:cubicBezTo>
                    <a:pt x="15158" y="3395"/>
                    <a:pt x="15086" y="3190"/>
                    <a:pt x="14963" y="3190"/>
                  </a:cubicBezTo>
                  <a:cubicBezTo>
                    <a:pt x="14924" y="3190"/>
                    <a:pt x="14881" y="3210"/>
                    <a:pt x="14837" y="3260"/>
                  </a:cubicBezTo>
                  <a:cubicBezTo>
                    <a:pt x="14513" y="3545"/>
                    <a:pt x="14158" y="3648"/>
                    <a:pt x="13790" y="3648"/>
                  </a:cubicBezTo>
                  <a:cubicBezTo>
                    <a:pt x="13067" y="3648"/>
                    <a:pt x="12291" y="3251"/>
                    <a:pt x="11596" y="3054"/>
                  </a:cubicBezTo>
                  <a:cubicBezTo>
                    <a:pt x="12166" y="2780"/>
                    <a:pt x="12737" y="2392"/>
                    <a:pt x="13399" y="2210"/>
                  </a:cubicBezTo>
                  <a:cubicBezTo>
                    <a:pt x="14033" y="2359"/>
                    <a:pt x="14591" y="2645"/>
                    <a:pt x="15185" y="2645"/>
                  </a:cubicBezTo>
                  <a:cubicBezTo>
                    <a:pt x="15318" y="2645"/>
                    <a:pt x="15452" y="2631"/>
                    <a:pt x="15590" y="2598"/>
                  </a:cubicBezTo>
                  <a:cubicBezTo>
                    <a:pt x="15773" y="2484"/>
                    <a:pt x="15590" y="2210"/>
                    <a:pt x="15407" y="2210"/>
                  </a:cubicBezTo>
                  <a:cubicBezTo>
                    <a:pt x="15267" y="2263"/>
                    <a:pt x="15119" y="2285"/>
                    <a:pt x="14967" y="2285"/>
                  </a:cubicBezTo>
                  <a:cubicBezTo>
                    <a:pt x="14602" y="2285"/>
                    <a:pt x="14217" y="2156"/>
                    <a:pt x="13878" y="2027"/>
                  </a:cubicBezTo>
                  <a:cubicBezTo>
                    <a:pt x="14358" y="1822"/>
                    <a:pt x="14746" y="1730"/>
                    <a:pt x="15111" y="1639"/>
                  </a:cubicBezTo>
                  <a:cubicBezTo>
                    <a:pt x="15534" y="1558"/>
                    <a:pt x="15512" y="943"/>
                    <a:pt x="15170" y="943"/>
                  </a:cubicBezTo>
                  <a:cubicBezTo>
                    <a:pt x="15126" y="943"/>
                    <a:pt x="15075" y="953"/>
                    <a:pt x="15019" y="977"/>
                  </a:cubicBezTo>
                  <a:cubicBezTo>
                    <a:pt x="14449" y="1069"/>
                    <a:pt x="13787" y="1251"/>
                    <a:pt x="13216" y="1548"/>
                  </a:cubicBezTo>
                  <a:cubicBezTo>
                    <a:pt x="13696" y="1069"/>
                    <a:pt x="14175" y="772"/>
                    <a:pt x="14746" y="498"/>
                  </a:cubicBezTo>
                  <a:cubicBezTo>
                    <a:pt x="14904" y="419"/>
                    <a:pt x="14787" y="184"/>
                    <a:pt x="14619" y="184"/>
                  </a:cubicBezTo>
                  <a:cubicBezTo>
                    <a:pt x="14593" y="184"/>
                    <a:pt x="14567" y="189"/>
                    <a:pt x="14540" y="201"/>
                  </a:cubicBezTo>
                  <a:cubicBezTo>
                    <a:pt x="13696" y="498"/>
                    <a:pt x="13034" y="1160"/>
                    <a:pt x="12554" y="1822"/>
                  </a:cubicBezTo>
                  <a:cubicBezTo>
                    <a:pt x="12075" y="2027"/>
                    <a:pt x="11687" y="2210"/>
                    <a:pt x="11322" y="2392"/>
                  </a:cubicBezTo>
                  <a:cubicBezTo>
                    <a:pt x="11892" y="1639"/>
                    <a:pt x="12554" y="886"/>
                    <a:pt x="13399" y="315"/>
                  </a:cubicBezTo>
                  <a:cubicBezTo>
                    <a:pt x="13576" y="217"/>
                    <a:pt x="13380" y="0"/>
                    <a:pt x="1326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3" name="Google Shape;11543;p67"/>
            <p:cNvSpPr/>
            <p:nvPr/>
          </p:nvSpPr>
          <p:spPr>
            <a:xfrm flipH="1">
              <a:off x="217887" y="4462116"/>
              <a:ext cx="591570" cy="256431"/>
            </a:xfrm>
            <a:custGeom>
              <a:avLst/>
              <a:gdLst/>
              <a:ahLst/>
              <a:cxnLst/>
              <a:rect l="l" t="t" r="r" b="b"/>
              <a:pathLst>
                <a:path w="19106" h="8282" extrusionOk="0">
                  <a:moveTo>
                    <a:pt x="8958" y="1"/>
                  </a:moveTo>
                  <a:cubicBezTo>
                    <a:pt x="7361" y="366"/>
                    <a:pt x="6585" y="1804"/>
                    <a:pt x="5923" y="3219"/>
                  </a:cubicBezTo>
                  <a:cubicBezTo>
                    <a:pt x="5443" y="3310"/>
                    <a:pt x="5078" y="3425"/>
                    <a:pt x="4690" y="3516"/>
                  </a:cubicBezTo>
                  <a:cubicBezTo>
                    <a:pt x="5169" y="2466"/>
                    <a:pt x="5078" y="1028"/>
                    <a:pt x="6402" y="457"/>
                  </a:cubicBezTo>
                  <a:cubicBezTo>
                    <a:pt x="6559" y="379"/>
                    <a:pt x="6513" y="165"/>
                    <a:pt x="6381" y="165"/>
                  </a:cubicBezTo>
                  <a:cubicBezTo>
                    <a:pt x="6360" y="165"/>
                    <a:pt x="6336" y="171"/>
                    <a:pt x="6311" y="183"/>
                  </a:cubicBezTo>
                  <a:cubicBezTo>
                    <a:pt x="4690" y="754"/>
                    <a:pt x="4873" y="2375"/>
                    <a:pt x="4302" y="3698"/>
                  </a:cubicBezTo>
                  <a:cubicBezTo>
                    <a:pt x="3937" y="3790"/>
                    <a:pt x="3549" y="3881"/>
                    <a:pt x="3161" y="3995"/>
                  </a:cubicBezTo>
                  <a:cubicBezTo>
                    <a:pt x="3640" y="2854"/>
                    <a:pt x="3252" y="1233"/>
                    <a:pt x="4393" y="571"/>
                  </a:cubicBezTo>
                  <a:cubicBezTo>
                    <a:pt x="4551" y="413"/>
                    <a:pt x="4466" y="215"/>
                    <a:pt x="4335" y="215"/>
                  </a:cubicBezTo>
                  <a:cubicBezTo>
                    <a:pt x="4296" y="215"/>
                    <a:pt x="4253" y="233"/>
                    <a:pt x="4211" y="275"/>
                  </a:cubicBezTo>
                  <a:cubicBezTo>
                    <a:pt x="2796" y="1142"/>
                    <a:pt x="3549" y="3037"/>
                    <a:pt x="2796" y="4086"/>
                  </a:cubicBezTo>
                  <a:cubicBezTo>
                    <a:pt x="2407" y="4269"/>
                    <a:pt x="2019" y="4360"/>
                    <a:pt x="1654" y="4452"/>
                  </a:cubicBezTo>
                  <a:cubicBezTo>
                    <a:pt x="2225" y="3310"/>
                    <a:pt x="1928" y="1895"/>
                    <a:pt x="2590" y="754"/>
                  </a:cubicBezTo>
                  <a:cubicBezTo>
                    <a:pt x="2654" y="626"/>
                    <a:pt x="2538" y="486"/>
                    <a:pt x="2431" y="486"/>
                  </a:cubicBezTo>
                  <a:cubicBezTo>
                    <a:pt x="2386" y="486"/>
                    <a:pt x="2343" y="511"/>
                    <a:pt x="2316" y="571"/>
                  </a:cubicBezTo>
                  <a:cubicBezTo>
                    <a:pt x="1540" y="1895"/>
                    <a:pt x="2019" y="3425"/>
                    <a:pt x="1175" y="4657"/>
                  </a:cubicBezTo>
                  <a:cubicBezTo>
                    <a:pt x="878" y="4748"/>
                    <a:pt x="604" y="4748"/>
                    <a:pt x="399" y="4840"/>
                  </a:cubicBezTo>
                  <a:cubicBezTo>
                    <a:pt x="1" y="4999"/>
                    <a:pt x="158" y="5540"/>
                    <a:pt x="462" y="5540"/>
                  </a:cubicBezTo>
                  <a:cubicBezTo>
                    <a:pt x="507" y="5540"/>
                    <a:pt x="555" y="5528"/>
                    <a:pt x="604" y="5502"/>
                  </a:cubicBezTo>
                  <a:cubicBezTo>
                    <a:pt x="1175" y="5319"/>
                    <a:pt x="1654" y="5228"/>
                    <a:pt x="2225" y="5022"/>
                  </a:cubicBezTo>
                  <a:cubicBezTo>
                    <a:pt x="2681" y="5410"/>
                    <a:pt x="3069" y="6369"/>
                    <a:pt x="3252" y="6734"/>
                  </a:cubicBezTo>
                  <a:cubicBezTo>
                    <a:pt x="3549" y="7305"/>
                    <a:pt x="3823" y="7875"/>
                    <a:pt x="4393" y="8264"/>
                  </a:cubicBezTo>
                  <a:cubicBezTo>
                    <a:pt x="4421" y="8276"/>
                    <a:pt x="4447" y="8282"/>
                    <a:pt x="4470" y="8282"/>
                  </a:cubicBezTo>
                  <a:cubicBezTo>
                    <a:pt x="4618" y="8282"/>
                    <a:pt x="4665" y="8053"/>
                    <a:pt x="4507" y="7875"/>
                  </a:cubicBezTo>
                  <a:cubicBezTo>
                    <a:pt x="3731" y="7419"/>
                    <a:pt x="3457" y="5707"/>
                    <a:pt x="2590" y="4931"/>
                  </a:cubicBezTo>
                  <a:cubicBezTo>
                    <a:pt x="2887" y="4840"/>
                    <a:pt x="3069" y="4748"/>
                    <a:pt x="3252" y="4657"/>
                  </a:cubicBezTo>
                  <a:cubicBezTo>
                    <a:pt x="3823" y="5022"/>
                    <a:pt x="4211" y="5707"/>
                    <a:pt x="4507" y="6164"/>
                  </a:cubicBezTo>
                  <a:cubicBezTo>
                    <a:pt x="4873" y="6734"/>
                    <a:pt x="5169" y="7214"/>
                    <a:pt x="5740" y="7602"/>
                  </a:cubicBezTo>
                  <a:cubicBezTo>
                    <a:pt x="5765" y="7614"/>
                    <a:pt x="5790" y="7620"/>
                    <a:pt x="5814" y="7620"/>
                  </a:cubicBezTo>
                  <a:cubicBezTo>
                    <a:pt x="5965" y="7620"/>
                    <a:pt x="6080" y="7391"/>
                    <a:pt x="5923" y="7214"/>
                  </a:cubicBezTo>
                  <a:cubicBezTo>
                    <a:pt x="4873" y="6643"/>
                    <a:pt x="4599" y="5228"/>
                    <a:pt x="3731" y="4566"/>
                  </a:cubicBezTo>
                  <a:cubicBezTo>
                    <a:pt x="4028" y="4452"/>
                    <a:pt x="4393" y="4360"/>
                    <a:pt x="4690" y="4269"/>
                  </a:cubicBezTo>
                  <a:cubicBezTo>
                    <a:pt x="6105" y="4748"/>
                    <a:pt x="6311" y="6848"/>
                    <a:pt x="7817" y="7122"/>
                  </a:cubicBezTo>
                  <a:cubicBezTo>
                    <a:pt x="8114" y="7122"/>
                    <a:pt x="8114" y="6848"/>
                    <a:pt x="7931" y="6734"/>
                  </a:cubicBezTo>
                  <a:cubicBezTo>
                    <a:pt x="6585" y="6552"/>
                    <a:pt x="6311" y="4840"/>
                    <a:pt x="5261" y="4178"/>
                  </a:cubicBezTo>
                  <a:cubicBezTo>
                    <a:pt x="5535" y="4086"/>
                    <a:pt x="5740" y="3995"/>
                    <a:pt x="6014" y="3881"/>
                  </a:cubicBezTo>
                  <a:cubicBezTo>
                    <a:pt x="7452" y="4360"/>
                    <a:pt x="8023" y="5981"/>
                    <a:pt x="9438" y="6460"/>
                  </a:cubicBezTo>
                  <a:cubicBezTo>
                    <a:pt x="9466" y="6473"/>
                    <a:pt x="9493" y="6479"/>
                    <a:pt x="9516" y="6479"/>
                  </a:cubicBezTo>
                  <a:cubicBezTo>
                    <a:pt x="9663" y="6479"/>
                    <a:pt x="9706" y="6262"/>
                    <a:pt x="9529" y="6164"/>
                  </a:cubicBezTo>
                  <a:cubicBezTo>
                    <a:pt x="8296" y="5707"/>
                    <a:pt x="7726" y="4360"/>
                    <a:pt x="6585" y="3790"/>
                  </a:cubicBezTo>
                  <a:cubicBezTo>
                    <a:pt x="7155" y="3607"/>
                    <a:pt x="7817" y="3516"/>
                    <a:pt x="8388" y="3425"/>
                  </a:cubicBezTo>
                  <a:cubicBezTo>
                    <a:pt x="9643" y="4086"/>
                    <a:pt x="10100" y="5798"/>
                    <a:pt x="11629" y="6072"/>
                  </a:cubicBezTo>
                  <a:cubicBezTo>
                    <a:pt x="11649" y="6082"/>
                    <a:pt x="11669" y="6087"/>
                    <a:pt x="11687" y="6087"/>
                  </a:cubicBezTo>
                  <a:cubicBezTo>
                    <a:pt x="11832" y="6087"/>
                    <a:pt x="11893" y="5798"/>
                    <a:pt x="11629" y="5798"/>
                  </a:cubicBezTo>
                  <a:cubicBezTo>
                    <a:pt x="10396" y="5502"/>
                    <a:pt x="9826" y="4086"/>
                    <a:pt x="8867" y="3310"/>
                  </a:cubicBezTo>
                  <a:cubicBezTo>
                    <a:pt x="9346" y="3219"/>
                    <a:pt x="9826" y="3128"/>
                    <a:pt x="10396" y="3128"/>
                  </a:cubicBezTo>
                  <a:cubicBezTo>
                    <a:pt x="11720" y="3310"/>
                    <a:pt x="11926" y="5502"/>
                    <a:pt x="13341" y="5707"/>
                  </a:cubicBezTo>
                  <a:cubicBezTo>
                    <a:pt x="13638" y="5707"/>
                    <a:pt x="13638" y="5319"/>
                    <a:pt x="13432" y="5319"/>
                  </a:cubicBezTo>
                  <a:cubicBezTo>
                    <a:pt x="12588" y="5228"/>
                    <a:pt x="12200" y="4269"/>
                    <a:pt x="11720" y="3698"/>
                  </a:cubicBezTo>
                  <a:cubicBezTo>
                    <a:pt x="11538" y="3425"/>
                    <a:pt x="11355" y="3219"/>
                    <a:pt x="11058" y="3037"/>
                  </a:cubicBezTo>
                  <a:cubicBezTo>
                    <a:pt x="11538" y="2945"/>
                    <a:pt x="12017" y="2945"/>
                    <a:pt x="12496" y="2945"/>
                  </a:cubicBezTo>
                  <a:cubicBezTo>
                    <a:pt x="13638" y="3219"/>
                    <a:pt x="13911" y="5228"/>
                    <a:pt x="14961" y="5707"/>
                  </a:cubicBezTo>
                  <a:cubicBezTo>
                    <a:pt x="14980" y="5717"/>
                    <a:pt x="15000" y="5721"/>
                    <a:pt x="15019" y="5721"/>
                  </a:cubicBezTo>
                  <a:cubicBezTo>
                    <a:pt x="15182" y="5721"/>
                    <a:pt x="15328" y="5401"/>
                    <a:pt x="15144" y="5319"/>
                  </a:cubicBezTo>
                  <a:cubicBezTo>
                    <a:pt x="14208" y="4931"/>
                    <a:pt x="13911" y="3607"/>
                    <a:pt x="13249" y="2945"/>
                  </a:cubicBezTo>
                  <a:lnTo>
                    <a:pt x="14094" y="2945"/>
                  </a:lnTo>
                  <a:cubicBezTo>
                    <a:pt x="15092" y="3834"/>
                    <a:pt x="15656" y="5424"/>
                    <a:pt x="17022" y="5424"/>
                  </a:cubicBezTo>
                  <a:cubicBezTo>
                    <a:pt x="17094" y="5424"/>
                    <a:pt x="17168" y="5419"/>
                    <a:pt x="17244" y="5410"/>
                  </a:cubicBezTo>
                  <a:cubicBezTo>
                    <a:pt x="17489" y="5329"/>
                    <a:pt x="17442" y="5009"/>
                    <a:pt x="17298" y="5009"/>
                  </a:cubicBezTo>
                  <a:cubicBezTo>
                    <a:pt x="17281" y="5009"/>
                    <a:pt x="17263" y="5013"/>
                    <a:pt x="17244" y="5022"/>
                  </a:cubicBezTo>
                  <a:cubicBezTo>
                    <a:pt x="17158" y="5037"/>
                    <a:pt x="17076" y="5043"/>
                    <a:pt x="16995" y="5043"/>
                  </a:cubicBezTo>
                  <a:cubicBezTo>
                    <a:pt x="15919" y="5043"/>
                    <a:pt x="15302" y="3822"/>
                    <a:pt x="14665" y="3037"/>
                  </a:cubicBezTo>
                  <a:cubicBezTo>
                    <a:pt x="15349" y="3037"/>
                    <a:pt x="16011" y="3219"/>
                    <a:pt x="16673" y="3310"/>
                  </a:cubicBezTo>
                  <a:cubicBezTo>
                    <a:pt x="17153" y="3995"/>
                    <a:pt x="17427" y="4657"/>
                    <a:pt x="18203" y="4840"/>
                  </a:cubicBezTo>
                  <a:cubicBezTo>
                    <a:pt x="18233" y="4850"/>
                    <a:pt x="18260" y="4854"/>
                    <a:pt x="18284" y="4854"/>
                  </a:cubicBezTo>
                  <a:cubicBezTo>
                    <a:pt x="18474" y="4854"/>
                    <a:pt x="18456" y="4566"/>
                    <a:pt x="18294" y="4566"/>
                  </a:cubicBezTo>
                  <a:cubicBezTo>
                    <a:pt x="17815" y="4360"/>
                    <a:pt x="17427" y="3881"/>
                    <a:pt x="17153" y="3516"/>
                  </a:cubicBezTo>
                  <a:lnTo>
                    <a:pt x="17153" y="3516"/>
                  </a:lnTo>
                  <a:cubicBezTo>
                    <a:pt x="17632" y="3607"/>
                    <a:pt x="17997" y="3698"/>
                    <a:pt x="18385" y="3881"/>
                  </a:cubicBezTo>
                  <a:cubicBezTo>
                    <a:pt x="18428" y="3891"/>
                    <a:pt x="18469" y="3896"/>
                    <a:pt x="18509" y="3896"/>
                  </a:cubicBezTo>
                  <a:cubicBezTo>
                    <a:pt x="18908" y="3896"/>
                    <a:pt x="19106" y="3406"/>
                    <a:pt x="18773" y="3219"/>
                  </a:cubicBezTo>
                  <a:cubicBezTo>
                    <a:pt x="18088" y="3037"/>
                    <a:pt x="17518" y="2854"/>
                    <a:pt x="16947" y="2648"/>
                  </a:cubicBezTo>
                  <a:cubicBezTo>
                    <a:pt x="17233" y="2603"/>
                    <a:pt x="17518" y="2580"/>
                    <a:pt x="17803" y="2580"/>
                  </a:cubicBezTo>
                  <a:cubicBezTo>
                    <a:pt x="18088" y="2580"/>
                    <a:pt x="18374" y="2603"/>
                    <a:pt x="18659" y="2648"/>
                  </a:cubicBezTo>
                  <a:cubicBezTo>
                    <a:pt x="18682" y="2659"/>
                    <a:pt x="18703" y="2663"/>
                    <a:pt x="18723" y="2663"/>
                  </a:cubicBezTo>
                  <a:cubicBezTo>
                    <a:pt x="18881" y="2663"/>
                    <a:pt x="18936" y="2375"/>
                    <a:pt x="18773" y="2375"/>
                  </a:cubicBezTo>
                  <a:cubicBezTo>
                    <a:pt x="18435" y="2302"/>
                    <a:pt x="18109" y="2269"/>
                    <a:pt x="17790" y="2269"/>
                  </a:cubicBezTo>
                  <a:cubicBezTo>
                    <a:pt x="17206" y="2269"/>
                    <a:pt x="16650" y="2380"/>
                    <a:pt x="16103" y="2557"/>
                  </a:cubicBezTo>
                  <a:cubicBezTo>
                    <a:pt x="15715" y="2466"/>
                    <a:pt x="15235" y="2375"/>
                    <a:pt x="14870" y="2375"/>
                  </a:cubicBezTo>
                  <a:cubicBezTo>
                    <a:pt x="15715" y="1987"/>
                    <a:pt x="16673" y="1804"/>
                    <a:pt x="17723" y="1804"/>
                  </a:cubicBezTo>
                  <a:cubicBezTo>
                    <a:pt x="17906" y="1804"/>
                    <a:pt x="17906" y="1416"/>
                    <a:pt x="17723" y="1416"/>
                  </a:cubicBezTo>
                  <a:cubicBezTo>
                    <a:pt x="16377" y="1507"/>
                    <a:pt x="15144" y="1804"/>
                    <a:pt x="14003" y="2283"/>
                  </a:cubicBezTo>
                  <a:lnTo>
                    <a:pt x="12588" y="2283"/>
                  </a:lnTo>
                  <a:cubicBezTo>
                    <a:pt x="13443" y="1657"/>
                    <a:pt x="14395" y="1222"/>
                    <a:pt x="15494" y="1222"/>
                  </a:cubicBezTo>
                  <a:cubicBezTo>
                    <a:pt x="15597" y="1222"/>
                    <a:pt x="15701" y="1226"/>
                    <a:pt x="15806" y="1233"/>
                  </a:cubicBezTo>
                  <a:cubicBezTo>
                    <a:pt x="16103" y="1233"/>
                    <a:pt x="16103" y="845"/>
                    <a:pt x="15920" y="845"/>
                  </a:cubicBezTo>
                  <a:cubicBezTo>
                    <a:pt x="15835" y="840"/>
                    <a:pt x="15751" y="838"/>
                    <a:pt x="15668" y="838"/>
                  </a:cubicBezTo>
                  <a:cubicBezTo>
                    <a:pt x="14253" y="838"/>
                    <a:pt x="13083" y="1550"/>
                    <a:pt x="11812" y="2283"/>
                  </a:cubicBezTo>
                  <a:cubicBezTo>
                    <a:pt x="11446" y="2283"/>
                    <a:pt x="11058" y="2375"/>
                    <a:pt x="10670" y="2375"/>
                  </a:cubicBezTo>
                  <a:cubicBezTo>
                    <a:pt x="11720" y="1599"/>
                    <a:pt x="12496" y="571"/>
                    <a:pt x="13911" y="457"/>
                  </a:cubicBezTo>
                  <a:cubicBezTo>
                    <a:pt x="14094" y="457"/>
                    <a:pt x="14094" y="92"/>
                    <a:pt x="13820" y="92"/>
                  </a:cubicBezTo>
                  <a:cubicBezTo>
                    <a:pt x="12108" y="183"/>
                    <a:pt x="11355" y="1599"/>
                    <a:pt x="10008" y="2466"/>
                  </a:cubicBezTo>
                  <a:cubicBezTo>
                    <a:pt x="9438" y="2557"/>
                    <a:pt x="8958" y="2557"/>
                    <a:pt x="8388" y="2648"/>
                  </a:cubicBezTo>
                  <a:cubicBezTo>
                    <a:pt x="8958" y="1599"/>
                    <a:pt x="10214" y="937"/>
                    <a:pt x="11355" y="457"/>
                  </a:cubicBezTo>
                  <a:cubicBezTo>
                    <a:pt x="11518" y="376"/>
                    <a:pt x="11463" y="78"/>
                    <a:pt x="11304" y="78"/>
                  </a:cubicBezTo>
                  <a:cubicBezTo>
                    <a:pt x="11285" y="78"/>
                    <a:pt x="11263" y="82"/>
                    <a:pt x="11241" y="92"/>
                  </a:cubicBezTo>
                  <a:cubicBezTo>
                    <a:pt x="10008" y="663"/>
                    <a:pt x="8502" y="1416"/>
                    <a:pt x="7931" y="2740"/>
                  </a:cubicBezTo>
                  <a:cubicBezTo>
                    <a:pt x="7452" y="2854"/>
                    <a:pt x="6881" y="3037"/>
                    <a:pt x="6311" y="3128"/>
                  </a:cubicBezTo>
                  <a:cubicBezTo>
                    <a:pt x="6881" y="1895"/>
                    <a:pt x="7634" y="663"/>
                    <a:pt x="9072" y="366"/>
                  </a:cubicBezTo>
                  <a:cubicBezTo>
                    <a:pt x="9255" y="275"/>
                    <a:pt x="9255" y="1"/>
                    <a:pt x="8958"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4" name="Google Shape;11544;p67"/>
            <p:cNvSpPr/>
            <p:nvPr/>
          </p:nvSpPr>
          <p:spPr>
            <a:xfrm flipH="1">
              <a:off x="435801" y="1387447"/>
              <a:ext cx="81308" cy="154193"/>
            </a:xfrm>
            <a:custGeom>
              <a:avLst/>
              <a:gdLst/>
              <a:ahLst/>
              <a:cxnLst/>
              <a:rect l="l" t="t" r="r" b="b"/>
              <a:pathLst>
                <a:path w="2626" h="4980" extrusionOk="0">
                  <a:moveTo>
                    <a:pt x="559" y="0"/>
                  </a:moveTo>
                  <a:cubicBezTo>
                    <a:pt x="251" y="0"/>
                    <a:pt x="0" y="292"/>
                    <a:pt x="292" y="585"/>
                  </a:cubicBezTo>
                  <a:cubicBezTo>
                    <a:pt x="1342" y="1726"/>
                    <a:pt x="1708" y="3141"/>
                    <a:pt x="1913" y="4670"/>
                  </a:cubicBezTo>
                  <a:cubicBezTo>
                    <a:pt x="1913" y="4884"/>
                    <a:pt x="2063" y="4980"/>
                    <a:pt x="2221" y="4980"/>
                  </a:cubicBezTo>
                  <a:cubicBezTo>
                    <a:pt x="2417" y="4980"/>
                    <a:pt x="2626" y="4832"/>
                    <a:pt x="2575" y="4579"/>
                  </a:cubicBezTo>
                  <a:cubicBezTo>
                    <a:pt x="2370" y="2958"/>
                    <a:pt x="2004" y="1338"/>
                    <a:pt x="863" y="105"/>
                  </a:cubicBezTo>
                  <a:cubicBezTo>
                    <a:pt x="767" y="32"/>
                    <a:pt x="660" y="0"/>
                    <a:pt x="55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5" name="Google Shape;11545;p67"/>
            <p:cNvSpPr/>
            <p:nvPr/>
          </p:nvSpPr>
          <p:spPr>
            <a:xfrm flipH="1">
              <a:off x="434532" y="1288739"/>
              <a:ext cx="164721" cy="146917"/>
            </a:xfrm>
            <a:custGeom>
              <a:avLst/>
              <a:gdLst/>
              <a:ahLst/>
              <a:cxnLst/>
              <a:rect l="l" t="t" r="r" b="b"/>
              <a:pathLst>
                <a:path w="5320" h="4745" extrusionOk="0">
                  <a:moveTo>
                    <a:pt x="2512" y="0"/>
                  </a:moveTo>
                  <a:cubicBezTo>
                    <a:pt x="1903" y="0"/>
                    <a:pt x="1290" y="234"/>
                    <a:pt x="845" y="714"/>
                  </a:cubicBezTo>
                  <a:cubicBezTo>
                    <a:pt x="1" y="1581"/>
                    <a:pt x="92" y="3088"/>
                    <a:pt x="937" y="3955"/>
                  </a:cubicBezTo>
                  <a:lnTo>
                    <a:pt x="1234" y="4138"/>
                  </a:lnTo>
                  <a:cubicBezTo>
                    <a:pt x="1634" y="4549"/>
                    <a:pt x="2187" y="4744"/>
                    <a:pt x="2749" y="4744"/>
                  </a:cubicBezTo>
                  <a:cubicBezTo>
                    <a:pt x="3373" y="4744"/>
                    <a:pt x="4007" y="4503"/>
                    <a:pt x="4452" y="4046"/>
                  </a:cubicBezTo>
                  <a:cubicBezTo>
                    <a:pt x="5319" y="3088"/>
                    <a:pt x="5228" y="1673"/>
                    <a:pt x="4361" y="805"/>
                  </a:cubicBezTo>
                  <a:lnTo>
                    <a:pt x="4087" y="623"/>
                  </a:lnTo>
                  <a:cubicBezTo>
                    <a:pt x="3664" y="211"/>
                    <a:pt x="3090" y="0"/>
                    <a:pt x="25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6" name="Google Shape;11546;p67"/>
            <p:cNvSpPr/>
            <p:nvPr/>
          </p:nvSpPr>
          <p:spPr>
            <a:xfrm flipH="1">
              <a:off x="522868" y="1306573"/>
              <a:ext cx="35390" cy="31582"/>
            </a:xfrm>
            <a:custGeom>
              <a:avLst/>
              <a:gdLst/>
              <a:ahLst/>
              <a:cxnLst/>
              <a:rect l="l" t="t" r="r" b="b"/>
              <a:pathLst>
                <a:path w="1143" h="1020" extrusionOk="0">
                  <a:moveTo>
                    <a:pt x="583" y="1"/>
                  </a:moveTo>
                  <a:cubicBezTo>
                    <a:pt x="452" y="1"/>
                    <a:pt x="332" y="47"/>
                    <a:pt x="275" y="138"/>
                  </a:cubicBezTo>
                  <a:lnTo>
                    <a:pt x="183" y="229"/>
                  </a:lnTo>
                  <a:cubicBezTo>
                    <a:pt x="1" y="435"/>
                    <a:pt x="1" y="709"/>
                    <a:pt x="183" y="914"/>
                  </a:cubicBezTo>
                  <a:cubicBezTo>
                    <a:pt x="270" y="991"/>
                    <a:pt x="369" y="1019"/>
                    <a:pt x="469" y="1019"/>
                  </a:cubicBezTo>
                  <a:cubicBezTo>
                    <a:pt x="604" y="1019"/>
                    <a:pt x="740" y="967"/>
                    <a:pt x="845" y="914"/>
                  </a:cubicBezTo>
                  <a:lnTo>
                    <a:pt x="959" y="800"/>
                  </a:lnTo>
                  <a:cubicBezTo>
                    <a:pt x="1142" y="617"/>
                    <a:pt x="1051" y="343"/>
                    <a:pt x="959" y="138"/>
                  </a:cubicBezTo>
                  <a:cubicBezTo>
                    <a:pt x="857" y="47"/>
                    <a:pt x="714" y="1"/>
                    <a:pt x="58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7" name="Google Shape;11547;p67"/>
            <p:cNvSpPr/>
            <p:nvPr/>
          </p:nvSpPr>
          <p:spPr>
            <a:xfrm flipH="1">
              <a:off x="4383705" y="4604739"/>
              <a:ext cx="79697" cy="155246"/>
            </a:xfrm>
            <a:custGeom>
              <a:avLst/>
              <a:gdLst/>
              <a:ahLst/>
              <a:cxnLst/>
              <a:rect l="l" t="t" r="r" b="b"/>
              <a:pathLst>
                <a:path w="2574" h="5014" extrusionOk="0">
                  <a:moveTo>
                    <a:pt x="513" y="0"/>
                  </a:moveTo>
                  <a:cubicBezTo>
                    <a:pt x="247" y="0"/>
                    <a:pt x="1" y="337"/>
                    <a:pt x="291" y="610"/>
                  </a:cubicBezTo>
                  <a:cubicBezTo>
                    <a:pt x="1341" y="1751"/>
                    <a:pt x="1729" y="3189"/>
                    <a:pt x="1912" y="4696"/>
                  </a:cubicBezTo>
                  <a:cubicBezTo>
                    <a:pt x="1912" y="4913"/>
                    <a:pt x="2047" y="5013"/>
                    <a:pt x="2196" y="5013"/>
                  </a:cubicBezTo>
                  <a:cubicBezTo>
                    <a:pt x="2375" y="5013"/>
                    <a:pt x="2574" y="4867"/>
                    <a:pt x="2574" y="4605"/>
                  </a:cubicBezTo>
                  <a:cubicBezTo>
                    <a:pt x="2391" y="2984"/>
                    <a:pt x="2003" y="1386"/>
                    <a:pt x="770" y="131"/>
                  </a:cubicBezTo>
                  <a:cubicBezTo>
                    <a:pt x="695" y="39"/>
                    <a:pt x="603" y="0"/>
                    <a:pt x="51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8" name="Google Shape;11548;p67"/>
            <p:cNvSpPr/>
            <p:nvPr/>
          </p:nvSpPr>
          <p:spPr>
            <a:xfrm flipH="1">
              <a:off x="4380887" y="4506991"/>
              <a:ext cx="164690" cy="146917"/>
            </a:xfrm>
            <a:custGeom>
              <a:avLst/>
              <a:gdLst/>
              <a:ahLst/>
              <a:cxnLst/>
              <a:rect l="l" t="t" r="r" b="b"/>
              <a:pathLst>
                <a:path w="5319" h="4745" extrusionOk="0">
                  <a:moveTo>
                    <a:pt x="2519" y="1"/>
                  </a:moveTo>
                  <a:cubicBezTo>
                    <a:pt x="1908" y="1"/>
                    <a:pt x="1290" y="240"/>
                    <a:pt x="845" y="731"/>
                  </a:cubicBezTo>
                  <a:cubicBezTo>
                    <a:pt x="1" y="1576"/>
                    <a:pt x="92" y="3105"/>
                    <a:pt x="959" y="3973"/>
                  </a:cubicBezTo>
                  <a:lnTo>
                    <a:pt x="1142" y="4155"/>
                  </a:lnTo>
                  <a:cubicBezTo>
                    <a:pt x="1595" y="4555"/>
                    <a:pt x="2171" y="4745"/>
                    <a:pt x="2744" y="4745"/>
                  </a:cubicBezTo>
                  <a:cubicBezTo>
                    <a:pt x="3383" y="4745"/>
                    <a:pt x="4017" y="4509"/>
                    <a:pt x="4474" y="4064"/>
                  </a:cubicBezTo>
                  <a:cubicBezTo>
                    <a:pt x="5319" y="3105"/>
                    <a:pt x="5228" y="1690"/>
                    <a:pt x="4269" y="823"/>
                  </a:cubicBezTo>
                  <a:lnTo>
                    <a:pt x="4086" y="640"/>
                  </a:lnTo>
                  <a:cubicBezTo>
                    <a:pt x="3675" y="217"/>
                    <a:pt x="3100" y="1"/>
                    <a:pt x="25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49" name="Google Shape;11549;p67"/>
            <p:cNvSpPr/>
            <p:nvPr/>
          </p:nvSpPr>
          <p:spPr>
            <a:xfrm flipH="1">
              <a:off x="4472041" y="4525383"/>
              <a:ext cx="32542" cy="29445"/>
            </a:xfrm>
            <a:custGeom>
              <a:avLst/>
              <a:gdLst/>
              <a:ahLst/>
              <a:cxnLst/>
              <a:rect l="l" t="t" r="r" b="b"/>
              <a:pathLst>
                <a:path w="1051" h="951" extrusionOk="0">
                  <a:moveTo>
                    <a:pt x="540" y="1"/>
                  </a:moveTo>
                  <a:cubicBezTo>
                    <a:pt x="434" y="1"/>
                    <a:pt x="343" y="46"/>
                    <a:pt x="297" y="137"/>
                  </a:cubicBezTo>
                  <a:lnTo>
                    <a:pt x="206" y="229"/>
                  </a:lnTo>
                  <a:cubicBezTo>
                    <a:pt x="0" y="411"/>
                    <a:pt x="0" y="708"/>
                    <a:pt x="206" y="891"/>
                  </a:cubicBezTo>
                  <a:cubicBezTo>
                    <a:pt x="281" y="929"/>
                    <a:pt x="373" y="951"/>
                    <a:pt x="468" y="951"/>
                  </a:cubicBezTo>
                  <a:cubicBezTo>
                    <a:pt x="604" y="951"/>
                    <a:pt x="747" y="906"/>
                    <a:pt x="868" y="799"/>
                  </a:cubicBezTo>
                  <a:lnTo>
                    <a:pt x="959" y="799"/>
                  </a:lnTo>
                  <a:cubicBezTo>
                    <a:pt x="1050" y="617"/>
                    <a:pt x="1050" y="320"/>
                    <a:pt x="868" y="137"/>
                  </a:cubicBezTo>
                  <a:cubicBezTo>
                    <a:pt x="765" y="46"/>
                    <a:pt x="645" y="1"/>
                    <a:pt x="54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0" name="Google Shape;11550;p67"/>
            <p:cNvSpPr/>
            <p:nvPr/>
          </p:nvSpPr>
          <p:spPr>
            <a:xfrm flipH="1">
              <a:off x="8753412" y="3772065"/>
              <a:ext cx="171811" cy="55949"/>
            </a:xfrm>
            <a:custGeom>
              <a:avLst/>
              <a:gdLst/>
              <a:ahLst/>
              <a:cxnLst/>
              <a:rect l="l" t="t" r="r" b="b"/>
              <a:pathLst>
                <a:path w="5549" h="1807" extrusionOk="0">
                  <a:moveTo>
                    <a:pt x="4350" y="1"/>
                  </a:moveTo>
                  <a:cubicBezTo>
                    <a:pt x="2952" y="1"/>
                    <a:pt x="1529" y="254"/>
                    <a:pt x="322" y="1072"/>
                  </a:cubicBezTo>
                  <a:cubicBezTo>
                    <a:pt x="0" y="1298"/>
                    <a:pt x="211" y="1807"/>
                    <a:pt x="500" y="1807"/>
                  </a:cubicBezTo>
                  <a:cubicBezTo>
                    <a:pt x="560" y="1807"/>
                    <a:pt x="624" y="1785"/>
                    <a:pt x="687" y="1734"/>
                  </a:cubicBezTo>
                  <a:cubicBezTo>
                    <a:pt x="1842" y="1009"/>
                    <a:pt x="3115" y="755"/>
                    <a:pt x="4419" y="755"/>
                  </a:cubicBezTo>
                  <a:cubicBezTo>
                    <a:pt x="4635" y="755"/>
                    <a:pt x="4852" y="762"/>
                    <a:pt x="5069" y="775"/>
                  </a:cubicBezTo>
                  <a:cubicBezTo>
                    <a:pt x="5549" y="775"/>
                    <a:pt x="5549" y="22"/>
                    <a:pt x="5069" y="22"/>
                  </a:cubicBezTo>
                  <a:cubicBezTo>
                    <a:pt x="4831" y="8"/>
                    <a:pt x="4591" y="1"/>
                    <a:pt x="435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1" name="Google Shape;11551;p67"/>
            <p:cNvSpPr/>
            <p:nvPr/>
          </p:nvSpPr>
          <p:spPr>
            <a:xfrm flipH="1">
              <a:off x="8862245" y="3753116"/>
              <a:ext cx="168219" cy="148341"/>
            </a:xfrm>
            <a:custGeom>
              <a:avLst/>
              <a:gdLst/>
              <a:ahLst/>
              <a:cxnLst/>
              <a:rect l="l" t="t" r="r" b="b"/>
              <a:pathLst>
                <a:path w="5433" h="4791" extrusionOk="0">
                  <a:moveTo>
                    <a:pt x="2813" y="0"/>
                  </a:moveTo>
                  <a:cubicBezTo>
                    <a:pt x="2320" y="0"/>
                    <a:pt x="1834" y="175"/>
                    <a:pt x="1438" y="542"/>
                  </a:cubicBezTo>
                  <a:lnTo>
                    <a:pt x="1141" y="725"/>
                  </a:lnTo>
                  <a:cubicBezTo>
                    <a:pt x="183" y="1501"/>
                    <a:pt x="0" y="2916"/>
                    <a:pt x="753" y="3875"/>
                  </a:cubicBezTo>
                  <a:cubicBezTo>
                    <a:pt x="1249" y="4474"/>
                    <a:pt x="1922" y="4791"/>
                    <a:pt x="2588" y="4791"/>
                  </a:cubicBezTo>
                  <a:cubicBezTo>
                    <a:pt x="3088" y="4791"/>
                    <a:pt x="3583" y="4612"/>
                    <a:pt x="3995" y="4240"/>
                  </a:cubicBezTo>
                  <a:lnTo>
                    <a:pt x="4291" y="4057"/>
                  </a:lnTo>
                  <a:cubicBezTo>
                    <a:pt x="5227" y="3304"/>
                    <a:pt x="5433" y="1866"/>
                    <a:pt x="4656" y="930"/>
                  </a:cubicBezTo>
                  <a:cubicBezTo>
                    <a:pt x="4169" y="325"/>
                    <a:pt x="3485" y="0"/>
                    <a:pt x="28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2" name="Google Shape;11552;p67"/>
            <p:cNvSpPr/>
            <p:nvPr/>
          </p:nvSpPr>
          <p:spPr>
            <a:xfrm flipH="1">
              <a:off x="8971790" y="3829562"/>
              <a:ext cx="35359" cy="30560"/>
            </a:xfrm>
            <a:custGeom>
              <a:avLst/>
              <a:gdLst/>
              <a:ahLst/>
              <a:cxnLst/>
              <a:rect l="l" t="t" r="r" b="b"/>
              <a:pathLst>
                <a:path w="1142" h="987" extrusionOk="0">
                  <a:moveTo>
                    <a:pt x="531" y="1"/>
                  </a:moveTo>
                  <a:cubicBezTo>
                    <a:pt x="429" y="1"/>
                    <a:pt x="315" y="23"/>
                    <a:pt x="206" y="59"/>
                  </a:cubicBezTo>
                  <a:cubicBezTo>
                    <a:pt x="0" y="265"/>
                    <a:pt x="0" y="538"/>
                    <a:pt x="206" y="744"/>
                  </a:cubicBezTo>
                  <a:lnTo>
                    <a:pt x="206" y="835"/>
                  </a:lnTo>
                  <a:cubicBezTo>
                    <a:pt x="313" y="942"/>
                    <a:pt x="459" y="986"/>
                    <a:pt x="598" y="986"/>
                  </a:cubicBezTo>
                  <a:cubicBezTo>
                    <a:pt x="697" y="986"/>
                    <a:pt x="792" y="964"/>
                    <a:pt x="868" y="926"/>
                  </a:cubicBezTo>
                  <a:cubicBezTo>
                    <a:pt x="1050" y="744"/>
                    <a:pt x="1142" y="447"/>
                    <a:pt x="959" y="265"/>
                  </a:cubicBezTo>
                  <a:lnTo>
                    <a:pt x="868" y="173"/>
                  </a:lnTo>
                  <a:cubicBezTo>
                    <a:pt x="813" y="50"/>
                    <a:pt x="684" y="1"/>
                    <a:pt x="53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3" name="Google Shape;11553;p67"/>
            <p:cNvSpPr/>
            <p:nvPr/>
          </p:nvSpPr>
          <p:spPr>
            <a:xfrm flipH="1">
              <a:off x="4239234" y="219583"/>
              <a:ext cx="351641" cy="509209"/>
            </a:xfrm>
            <a:custGeom>
              <a:avLst/>
              <a:gdLst/>
              <a:ahLst/>
              <a:cxnLst/>
              <a:rect l="l" t="t" r="r" b="b"/>
              <a:pathLst>
                <a:path w="11357" h="16446" extrusionOk="0">
                  <a:moveTo>
                    <a:pt x="9365" y="0"/>
                  </a:moveTo>
                  <a:cubicBezTo>
                    <a:pt x="9260" y="0"/>
                    <a:pt x="9151" y="45"/>
                    <a:pt x="9064" y="151"/>
                  </a:cubicBezTo>
                  <a:cubicBezTo>
                    <a:pt x="8790" y="539"/>
                    <a:pt x="8494" y="927"/>
                    <a:pt x="8311" y="1292"/>
                  </a:cubicBezTo>
                  <a:lnTo>
                    <a:pt x="7832" y="242"/>
                  </a:lnTo>
                  <a:cubicBezTo>
                    <a:pt x="7744" y="125"/>
                    <a:pt x="7626" y="74"/>
                    <a:pt x="7511" y="74"/>
                  </a:cubicBezTo>
                  <a:cubicBezTo>
                    <a:pt x="7269" y="74"/>
                    <a:pt x="7046" y="305"/>
                    <a:pt x="7170" y="630"/>
                  </a:cubicBezTo>
                  <a:lnTo>
                    <a:pt x="7832" y="2068"/>
                  </a:lnTo>
                  <a:cubicBezTo>
                    <a:pt x="7649" y="2342"/>
                    <a:pt x="7444" y="2639"/>
                    <a:pt x="7261" y="3004"/>
                  </a:cubicBezTo>
                  <a:cubicBezTo>
                    <a:pt x="6987" y="2525"/>
                    <a:pt x="6782" y="2068"/>
                    <a:pt x="6873" y="1498"/>
                  </a:cubicBezTo>
                  <a:cubicBezTo>
                    <a:pt x="6873" y="1232"/>
                    <a:pt x="6670" y="1085"/>
                    <a:pt x="6473" y="1085"/>
                  </a:cubicBezTo>
                  <a:cubicBezTo>
                    <a:pt x="6315" y="1085"/>
                    <a:pt x="6161" y="1180"/>
                    <a:pt x="6120" y="1384"/>
                  </a:cubicBezTo>
                  <a:cubicBezTo>
                    <a:pt x="6029" y="2251"/>
                    <a:pt x="6417" y="3004"/>
                    <a:pt x="6782" y="3666"/>
                  </a:cubicBezTo>
                  <a:cubicBezTo>
                    <a:pt x="6599" y="4054"/>
                    <a:pt x="6417" y="4442"/>
                    <a:pt x="6211" y="4807"/>
                  </a:cubicBezTo>
                  <a:cubicBezTo>
                    <a:pt x="5732" y="3963"/>
                    <a:pt x="5367" y="3210"/>
                    <a:pt x="5070" y="2342"/>
                  </a:cubicBezTo>
                  <a:cubicBezTo>
                    <a:pt x="5032" y="2143"/>
                    <a:pt x="4895" y="2062"/>
                    <a:pt x="4755" y="2062"/>
                  </a:cubicBezTo>
                  <a:cubicBezTo>
                    <a:pt x="4558" y="2062"/>
                    <a:pt x="4355" y="2220"/>
                    <a:pt x="4408" y="2434"/>
                  </a:cubicBezTo>
                  <a:cubicBezTo>
                    <a:pt x="4705" y="3575"/>
                    <a:pt x="5161" y="4533"/>
                    <a:pt x="5846" y="5492"/>
                  </a:cubicBezTo>
                  <a:cubicBezTo>
                    <a:pt x="5641" y="5583"/>
                    <a:pt x="5549" y="5766"/>
                    <a:pt x="5641" y="5949"/>
                  </a:cubicBezTo>
                  <a:cubicBezTo>
                    <a:pt x="5549" y="6063"/>
                    <a:pt x="5458" y="6245"/>
                    <a:pt x="5367" y="6428"/>
                  </a:cubicBezTo>
                  <a:cubicBezTo>
                    <a:pt x="4705" y="5583"/>
                    <a:pt x="4225" y="4533"/>
                    <a:pt x="3655" y="3666"/>
                  </a:cubicBezTo>
                  <a:cubicBezTo>
                    <a:pt x="3578" y="3572"/>
                    <a:pt x="3484" y="3534"/>
                    <a:pt x="3391" y="3534"/>
                  </a:cubicBezTo>
                  <a:cubicBezTo>
                    <a:pt x="3122" y="3534"/>
                    <a:pt x="2864" y="3851"/>
                    <a:pt x="3084" y="4054"/>
                  </a:cubicBezTo>
                  <a:cubicBezTo>
                    <a:pt x="3746" y="5104"/>
                    <a:pt x="4317" y="6245"/>
                    <a:pt x="5070" y="7090"/>
                  </a:cubicBezTo>
                  <a:cubicBezTo>
                    <a:pt x="4887" y="7569"/>
                    <a:pt x="4705" y="8049"/>
                    <a:pt x="4499" y="8437"/>
                  </a:cubicBezTo>
                  <a:cubicBezTo>
                    <a:pt x="3837" y="7660"/>
                    <a:pt x="3084" y="6907"/>
                    <a:pt x="2787" y="5766"/>
                  </a:cubicBezTo>
                  <a:cubicBezTo>
                    <a:pt x="2750" y="5606"/>
                    <a:pt x="2614" y="5531"/>
                    <a:pt x="2475" y="5531"/>
                  </a:cubicBezTo>
                  <a:cubicBezTo>
                    <a:pt x="2277" y="5531"/>
                    <a:pt x="2072" y="5681"/>
                    <a:pt x="2125" y="5949"/>
                  </a:cubicBezTo>
                  <a:cubicBezTo>
                    <a:pt x="2422" y="7295"/>
                    <a:pt x="3358" y="8140"/>
                    <a:pt x="4225" y="9190"/>
                  </a:cubicBezTo>
                  <a:cubicBezTo>
                    <a:pt x="4020" y="9760"/>
                    <a:pt x="3929" y="10240"/>
                    <a:pt x="3746" y="10810"/>
                  </a:cubicBezTo>
                  <a:cubicBezTo>
                    <a:pt x="3084" y="10057"/>
                    <a:pt x="2125" y="9372"/>
                    <a:pt x="1852" y="8345"/>
                  </a:cubicBezTo>
                  <a:cubicBezTo>
                    <a:pt x="1765" y="8182"/>
                    <a:pt x="1597" y="8103"/>
                    <a:pt x="1439" y="8103"/>
                  </a:cubicBezTo>
                  <a:cubicBezTo>
                    <a:pt x="1222" y="8103"/>
                    <a:pt x="1023" y="8251"/>
                    <a:pt x="1075" y="8528"/>
                  </a:cubicBezTo>
                  <a:cubicBezTo>
                    <a:pt x="1464" y="9760"/>
                    <a:pt x="2513" y="10422"/>
                    <a:pt x="3267" y="11381"/>
                  </a:cubicBezTo>
                  <a:cubicBezTo>
                    <a:pt x="3358" y="11472"/>
                    <a:pt x="3449" y="11472"/>
                    <a:pt x="3563" y="11472"/>
                  </a:cubicBezTo>
                  <a:cubicBezTo>
                    <a:pt x="3449" y="11860"/>
                    <a:pt x="3358" y="12226"/>
                    <a:pt x="3358" y="12614"/>
                  </a:cubicBezTo>
                  <a:cubicBezTo>
                    <a:pt x="2308" y="11860"/>
                    <a:pt x="1372" y="10902"/>
                    <a:pt x="802" y="9760"/>
                  </a:cubicBezTo>
                  <a:cubicBezTo>
                    <a:pt x="736" y="9636"/>
                    <a:pt x="623" y="9582"/>
                    <a:pt x="506" y="9582"/>
                  </a:cubicBezTo>
                  <a:cubicBezTo>
                    <a:pt x="260" y="9582"/>
                    <a:pt x="0" y="9823"/>
                    <a:pt x="140" y="10148"/>
                  </a:cubicBezTo>
                  <a:cubicBezTo>
                    <a:pt x="893" y="11472"/>
                    <a:pt x="1943" y="12522"/>
                    <a:pt x="3175" y="13367"/>
                  </a:cubicBezTo>
                  <a:cubicBezTo>
                    <a:pt x="3084" y="14234"/>
                    <a:pt x="2993" y="15193"/>
                    <a:pt x="2993" y="16037"/>
                  </a:cubicBezTo>
                  <a:cubicBezTo>
                    <a:pt x="2993" y="16300"/>
                    <a:pt x="3191" y="16446"/>
                    <a:pt x="3371" y="16446"/>
                  </a:cubicBezTo>
                  <a:cubicBezTo>
                    <a:pt x="3519" y="16446"/>
                    <a:pt x="3655" y="16346"/>
                    <a:pt x="3655" y="16129"/>
                  </a:cubicBezTo>
                  <a:cubicBezTo>
                    <a:pt x="3655" y="15193"/>
                    <a:pt x="3746" y="14234"/>
                    <a:pt x="3929" y="13276"/>
                  </a:cubicBezTo>
                  <a:cubicBezTo>
                    <a:pt x="5549" y="13093"/>
                    <a:pt x="7079" y="12431"/>
                    <a:pt x="8402" y="11381"/>
                  </a:cubicBezTo>
                  <a:cubicBezTo>
                    <a:pt x="8707" y="11148"/>
                    <a:pt x="8478" y="10817"/>
                    <a:pt x="8178" y="10817"/>
                  </a:cubicBezTo>
                  <a:cubicBezTo>
                    <a:pt x="8095" y="10817"/>
                    <a:pt x="8007" y="10843"/>
                    <a:pt x="7923" y="10902"/>
                  </a:cubicBezTo>
                  <a:cubicBezTo>
                    <a:pt x="6782" y="11769"/>
                    <a:pt x="5458" y="12340"/>
                    <a:pt x="4020" y="12614"/>
                  </a:cubicBezTo>
                  <a:cubicBezTo>
                    <a:pt x="4134" y="12134"/>
                    <a:pt x="4225" y="11769"/>
                    <a:pt x="4317" y="11381"/>
                  </a:cubicBezTo>
                  <a:cubicBezTo>
                    <a:pt x="5846" y="11381"/>
                    <a:pt x="7352" y="10810"/>
                    <a:pt x="8790" y="10240"/>
                  </a:cubicBezTo>
                  <a:cubicBezTo>
                    <a:pt x="9109" y="10081"/>
                    <a:pt x="8941" y="9540"/>
                    <a:pt x="8576" y="9540"/>
                  </a:cubicBezTo>
                  <a:cubicBezTo>
                    <a:pt x="8522" y="9540"/>
                    <a:pt x="8464" y="9551"/>
                    <a:pt x="8402" y="9578"/>
                  </a:cubicBezTo>
                  <a:cubicBezTo>
                    <a:pt x="7261" y="10148"/>
                    <a:pt x="5846" y="10628"/>
                    <a:pt x="4499" y="10719"/>
                  </a:cubicBezTo>
                  <a:cubicBezTo>
                    <a:pt x="4705" y="10148"/>
                    <a:pt x="4796" y="9669"/>
                    <a:pt x="4979" y="9190"/>
                  </a:cubicBezTo>
                  <a:cubicBezTo>
                    <a:pt x="6508" y="9007"/>
                    <a:pt x="7832" y="8528"/>
                    <a:pt x="9270" y="7957"/>
                  </a:cubicBezTo>
                  <a:cubicBezTo>
                    <a:pt x="9591" y="7877"/>
                    <a:pt x="9418" y="7355"/>
                    <a:pt x="9107" y="7355"/>
                  </a:cubicBezTo>
                  <a:cubicBezTo>
                    <a:pt x="9065" y="7355"/>
                    <a:pt x="9020" y="7365"/>
                    <a:pt x="8973" y="7387"/>
                  </a:cubicBezTo>
                  <a:cubicBezTo>
                    <a:pt x="7740" y="7775"/>
                    <a:pt x="6508" y="8140"/>
                    <a:pt x="5275" y="8437"/>
                  </a:cubicBezTo>
                  <a:cubicBezTo>
                    <a:pt x="5367" y="8140"/>
                    <a:pt x="5549" y="7866"/>
                    <a:pt x="5641" y="7569"/>
                  </a:cubicBezTo>
                  <a:cubicBezTo>
                    <a:pt x="6782" y="7569"/>
                    <a:pt x="7923" y="7204"/>
                    <a:pt x="9064" y="6907"/>
                  </a:cubicBezTo>
                  <a:cubicBezTo>
                    <a:pt x="9411" y="6826"/>
                    <a:pt x="9375" y="6217"/>
                    <a:pt x="9023" y="6217"/>
                  </a:cubicBezTo>
                  <a:cubicBezTo>
                    <a:pt x="8980" y="6217"/>
                    <a:pt x="8933" y="6226"/>
                    <a:pt x="8882" y="6245"/>
                  </a:cubicBezTo>
                  <a:cubicBezTo>
                    <a:pt x="7923" y="6428"/>
                    <a:pt x="6987" y="6816"/>
                    <a:pt x="5937" y="6816"/>
                  </a:cubicBezTo>
                  <a:cubicBezTo>
                    <a:pt x="6120" y="6633"/>
                    <a:pt x="6211" y="6428"/>
                    <a:pt x="6302" y="6154"/>
                  </a:cubicBezTo>
                  <a:cubicBezTo>
                    <a:pt x="6531" y="6194"/>
                    <a:pt x="6755" y="6212"/>
                    <a:pt x="6977" y="6212"/>
                  </a:cubicBezTo>
                  <a:cubicBezTo>
                    <a:pt x="7774" y="6212"/>
                    <a:pt x="8540" y="5978"/>
                    <a:pt x="9361" y="5675"/>
                  </a:cubicBezTo>
                  <a:cubicBezTo>
                    <a:pt x="9682" y="5594"/>
                    <a:pt x="9509" y="5072"/>
                    <a:pt x="9198" y="5072"/>
                  </a:cubicBezTo>
                  <a:cubicBezTo>
                    <a:pt x="9156" y="5072"/>
                    <a:pt x="9111" y="5082"/>
                    <a:pt x="9064" y="5104"/>
                  </a:cubicBezTo>
                  <a:cubicBezTo>
                    <a:pt x="8408" y="5263"/>
                    <a:pt x="7664" y="5509"/>
                    <a:pt x="6925" y="5509"/>
                  </a:cubicBezTo>
                  <a:cubicBezTo>
                    <a:pt x="6816" y="5509"/>
                    <a:pt x="6708" y="5504"/>
                    <a:pt x="6599" y="5492"/>
                  </a:cubicBezTo>
                  <a:cubicBezTo>
                    <a:pt x="6782" y="5195"/>
                    <a:pt x="6987" y="4921"/>
                    <a:pt x="7170" y="4625"/>
                  </a:cubicBezTo>
                  <a:cubicBezTo>
                    <a:pt x="8129" y="4625"/>
                    <a:pt x="9156" y="4442"/>
                    <a:pt x="10023" y="3780"/>
                  </a:cubicBezTo>
                  <a:cubicBezTo>
                    <a:pt x="10242" y="3616"/>
                    <a:pt x="9993" y="3217"/>
                    <a:pt x="9733" y="3217"/>
                  </a:cubicBezTo>
                  <a:cubicBezTo>
                    <a:pt x="9668" y="3217"/>
                    <a:pt x="9603" y="3242"/>
                    <a:pt x="9544" y="3301"/>
                  </a:cubicBezTo>
                  <a:cubicBezTo>
                    <a:pt x="8973" y="3666"/>
                    <a:pt x="8220" y="3872"/>
                    <a:pt x="7558" y="3872"/>
                  </a:cubicBezTo>
                  <a:cubicBezTo>
                    <a:pt x="7740" y="3483"/>
                    <a:pt x="8014" y="3095"/>
                    <a:pt x="8220" y="2730"/>
                  </a:cubicBezTo>
                  <a:cubicBezTo>
                    <a:pt x="9270" y="2639"/>
                    <a:pt x="10297" y="2639"/>
                    <a:pt x="11073" y="1954"/>
                  </a:cubicBezTo>
                  <a:cubicBezTo>
                    <a:pt x="11357" y="1741"/>
                    <a:pt x="11144" y="1404"/>
                    <a:pt x="10853" y="1404"/>
                  </a:cubicBezTo>
                  <a:cubicBezTo>
                    <a:pt x="10770" y="1404"/>
                    <a:pt x="10680" y="1432"/>
                    <a:pt x="10594" y="1498"/>
                  </a:cubicBezTo>
                  <a:cubicBezTo>
                    <a:pt x="10114" y="1863"/>
                    <a:pt x="9361" y="1954"/>
                    <a:pt x="8699" y="1954"/>
                  </a:cubicBezTo>
                  <a:cubicBezTo>
                    <a:pt x="8973" y="1498"/>
                    <a:pt x="9361" y="1018"/>
                    <a:pt x="9635" y="539"/>
                  </a:cubicBezTo>
                  <a:cubicBezTo>
                    <a:pt x="9845" y="264"/>
                    <a:pt x="9620" y="0"/>
                    <a:pt x="936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4" name="Google Shape;11554;p67"/>
            <p:cNvSpPr/>
            <p:nvPr/>
          </p:nvSpPr>
          <p:spPr>
            <a:xfrm flipH="1">
              <a:off x="8665076" y="284820"/>
              <a:ext cx="534072" cy="275411"/>
            </a:xfrm>
            <a:custGeom>
              <a:avLst/>
              <a:gdLst/>
              <a:ahLst/>
              <a:cxnLst/>
              <a:rect l="l" t="t" r="r" b="b"/>
              <a:pathLst>
                <a:path w="17249" h="8895" extrusionOk="0">
                  <a:moveTo>
                    <a:pt x="10405" y="0"/>
                  </a:moveTo>
                  <a:cubicBezTo>
                    <a:pt x="10250" y="0"/>
                    <a:pt x="10089" y="75"/>
                    <a:pt x="10013" y="235"/>
                  </a:cubicBezTo>
                  <a:cubicBezTo>
                    <a:pt x="9625" y="1376"/>
                    <a:pt x="9055" y="2426"/>
                    <a:pt x="8781" y="3659"/>
                  </a:cubicBezTo>
                  <a:lnTo>
                    <a:pt x="7343" y="3956"/>
                  </a:lnTo>
                  <a:cubicBezTo>
                    <a:pt x="7639" y="2997"/>
                    <a:pt x="7731" y="1856"/>
                    <a:pt x="8484" y="1103"/>
                  </a:cubicBezTo>
                  <a:cubicBezTo>
                    <a:pt x="8716" y="799"/>
                    <a:pt x="8473" y="440"/>
                    <a:pt x="8225" y="440"/>
                  </a:cubicBezTo>
                  <a:cubicBezTo>
                    <a:pt x="8156" y="440"/>
                    <a:pt x="8087" y="467"/>
                    <a:pt x="8027" y="532"/>
                  </a:cubicBezTo>
                  <a:cubicBezTo>
                    <a:pt x="7069" y="1559"/>
                    <a:pt x="6977" y="2906"/>
                    <a:pt x="6589" y="4138"/>
                  </a:cubicBezTo>
                  <a:lnTo>
                    <a:pt x="6589" y="4230"/>
                  </a:lnTo>
                  <a:cubicBezTo>
                    <a:pt x="6019" y="4321"/>
                    <a:pt x="5539" y="4526"/>
                    <a:pt x="4969" y="4709"/>
                  </a:cubicBezTo>
                  <a:cubicBezTo>
                    <a:pt x="5266" y="3750"/>
                    <a:pt x="5174" y="2609"/>
                    <a:pt x="5836" y="1765"/>
                  </a:cubicBezTo>
                  <a:cubicBezTo>
                    <a:pt x="6038" y="1478"/>
                    <a:pt x="5830" y="1142"/>
                    <a:pt x="5597" y="1142"/>
                  </a:cubicBezTo>
                  <a:cubicBezTo>
                    <a:pt x="5514" y="1142"/>
                    <a:pt x="5428" y="1184"/>
                    <a:pt x="5357" y="1285"/>
                  </a:cubicBezTo>
                  <a:cubicBezTo>
                    <a:pt x="4604" y="2244"/>
                    <a:pt x="4604" y="3476"/>
                    <a:pt x="4307" y="4709"/>
                  </a:cubicBezTo>
                  <a:cubicBezTo>
                    <a:pt x="4216" y="4800"/>
                    <a:pt x="4307" y="4892"/>
                    <a:pt x="4398" y="4983"/>
                  </a:cubicBezTo>
                  <a:cubicBezTo>
                    <a:pt x="4033" y="5188"/>
                    <a:pt x="3645" y="5280"/>
                    <a:pt x="3257" y="5462"/>
                  </a:cubicBezTo>
                  <a:cubicBezTo>
                    <a:pt x="3257" y="4230"/>
                    <a:pt x="3554" y="2906"/>
                    <a:pt x="4124" y="1765"/>
                  </a:cubicBezTo>
                  <a:cubicBezTo>
                    <a:pt x="4246" y="1505"/>
                    <a:pt x="3991" y="1245"/>
                    <a:pt x="3753" y="1245"/>
                  </a:cubicBezTo>
                  <a:cubicBezTo>
                    <a:pt x="3636" y="1245"/>
                    <a:pt x="3523" y="1309"/>
                    <a:pt x="3462" y="1468"/>
                  </a:cubicBezTo>
                  <a:cubicBezTo>
                    <a:pt x="2778" y="2814"/>
                    <a:pt x="2595" y="4321"/>
                    <a:pt x="2595" y="5850"/>
                  </a:cubicBezTo>
                  <a:cubicBezTo>
                    <a:pt x="1842" y="6238"/>
                    <a:pt x="1066" y="6695"/>
                    <a:pt x="312" y="7174"/>
                  </a:cubicBezTo>
                  <a:cubicBezTo>
                    <a:pt x="1" y="7413"/>
                    <a:pt x="190" y="7828"/>
                    <a:pt x="478" y="7828"/>
                  </a:cubicBezTo>
                  <a:cubicBezTo>
                    <a:pt x="548" y="7828"/>
                    <a:pt x="624" y="7803"/>
                    <a:pt x="700" y="7745"/>
                  </a:cubicBezTo>
                  <a:cubicBezTo>
                    <a:pt x="1454" y="7265"/>
                    <a:pt x="2207" y="6809"/>
                    <a:pt x="3074" y="6330"/>
                  </a:cubicBezTo>
                  <a:cubicBezTo>
                    <a:pt x="4216" y="7562"/>
                    <a:pt x="5631" y="8407"/>
                    <a:pt x="7251" y="8886"/>
                  </a:cubicBezTo>
                  <a:cubicBezTo>
                    <a:pt x="7276" y="8892"/>
                    <a:pt x="7300" y="8895"/>
                    <a:pt x="7323" y="8895"/>
                  </a:cubicBezTo>
                  <a:cubicBezTo>
                    <a:pt x="7660" y="8895"/>
                    <a:pt x="7791" y="8304"/>
                    <a:pt x="7343" y="8133"/>
                  </a:cubicBezTo>
                  <a:cubicBezTo>
                    <a:pt x="6019" y="7745"/>
                    <a:pt x="4786" y="6991"/>
                    <a:pt x="3736" y="6033"/>
                  </a:cubicBezTo>
                  <a:cubicBezTo>
                    <a:pt x="4124" y="5850"/>
                    <a:pt x="4489" y="5759"/>
                    <a:pt x="4877" y="5553"/>
                  </a:cubicBezTo>
                  <a:cubicBezTo>
                    <a:pt x="5745" y="6809"/>
                    <a:pt x="7069" y="7745"/>
                    <a:pt x="8393" y="8407"/>
                  </a:cubicBezTo>
                  <a:cubicBezTo>
                    <a:pt x="8478" y="8460"/>
                    <a:pt x="8558" y="8482"/>
                    <a:pt x="8629" y="8482"/>
                  </a:cubicBezTo>
                  <a:cubicBezTo>
                    <a:pt x="8956" y="8482"/>
                    <a:pt x="9100" y="8005"/>
                    <a:pt x="8781" y="7836"/>
                  </a:cubicBezTo>
                  <a:cubicBezTo>
                    <a:pt x="7639" y="7174"/>
                    <a:pt x="6407" y="6421"/>
                    <a:pt x="5539" y="5280"/>
                  </a:cubicBezTo>
                  <a:cubicBezTo>
                    <a:pt x="6019" y="5097"/>
                    <a:pt x="6498" y="4983"/>
                    <a:pt x="7069" y="4800"/>
                  </a:cubicBezTo>
                  <a:cubicBezTo>
                    <a:pt x="8119" y="5850"/>
                    <a:pt x="9260" y="6695"/>
                    <a:pt x="10493" y="7562"/>
                  </a:cubicBezTo>
                  <a:cubicBezTo>
                    <a:pt x="10557" y="7608"/>
                    <a:pt x="10621" y="7627"/>
                    <a:pt x="10680" y="7627"/>
                  </a:cubicBezTo>
                  <a:cubicBezTo>
                    <a:pt x="10982" y="7627"/>
                    <a:pt x="11185" y="7129"/>
                    <a:pt x="10881" y="6900"/>
                  </a:cubicBezTo>
                  <a:cubicBezTo>
                    <a:pt x="9831" y="6238"/>
                    <a:pt x="8781" y="5462"/>
                    <a:pt x="7822" y="4618"/>
                  </a:cubicBezTo>
                  <a:cubicBezTo>
                    <a:pt x="8119" y="4526"/>
                    <a:pt x="8484" y="4412"/>
                    <a:pt x="8781" y="4412"/>
                  </a:cubicBezTo>
                  <a:cubicBezTo>
                    <a:pt x="9443" y="5371"/>
                    <a:pt x="10401" y="6033"/>
                    <a:pt x="11246" y="6695"/>
                  </a:cubicBezTo>
                  <a:cubicBezTo>
                    <a:pt x="11332" y="6761"/>
                    <a:pt x="11423" y="6788"/>
                    <a:pt x="11508" y="6788"/>
                  </a:cubicBezTo>
                  <a:cubicBezTo>
                    <a:pt x="11804" y="6788"/>
                    <a:pt x="12027" y="6451"/>
                    <a:pt x="11725" y="6238"/>
                  </a:cubicBezTo>
                  <a:cubicBezTo>
                    <a:pt x="10972" y="5553"/>
                    <a:pt x="10104" y="4983"/>
                    <a:pt x="9534" y="4230"/>
                  </a:cubicBezTo>
                  <a:cubicBezTo>
                    <a:pt x="9739" y="4138"/>
                    <a:pt x="10013" y="4138"/>
                    <a:pt x="10196" y="4138"/>
                  </a:cubicBezTo>
                  <a:cubicBezTo>
                    <a:pt x="10766" y="4983"/>
                    <a:pt x="11542" y="5668"/>
                    <a:pt x="12387" y="6330"/>
                  </a:cubicBezTo>
                  <a:cubicBezTo>
                    <a:pt x="12439" y="6354"/>
                    <a:pt x="12491" y="6365"/>
                    <a:pt x="12541" y="6365"/>
                  </a:cubicBezTo>
                  <a:cubicBezTo>
                    <a:pt x="12865" y="6365"/>
                    <a:pt x="13111" y="5905"/>
                    <a:pt x="12775" y="5668"/>
                  </a:cubicBezTo>
                  <a:cubicBezTo>
                    <a:pt x="12113" y="5188"/>
                    <a:pt x="11451" y="4709"/>
                    <a:pt x="10972" y="3956"/>
                  </a:cubicBezTo>
                  <a:cubicBezTo>
                    <a:pt x="11337" y="3956"/>
                    <a:pt x="11634" y="3842"/>
                    <a:pt x="12022" y="3842"/>
                  </a:cubicBezTo>
                  <a:cubicBezTo>
                    <a:pt x="12592" y="4709"/>
                    <a:pt x="13346" y="5371"/>
                    <a:pt x="14304" y="5668"/>
                  </a:cubicBezTo>
                  <a:cubicBezTo>
                    <a:pt x="14353" y="5687"/>
                    <a:pt x="14399" y="5696"/>
                    <a:pt x="14442" y="5696"/>
                  </a:cubicBezTo>
                  <a:cubicBezTo>
                    <a:pt x="14797" y="5696"/>
                    <a:pt x="14915" y="5085"/>
                    <a:pt x="14487" y="4983"/>
                  </a:cubicBezTo>
                  <a:cubicBezTo>
                    <a:pt x="13825" y="4800"/>
                    <a:pt x="13254" y="4321"/>
                    <a:pt x="12866" y="3750"/>
                  </a:cubicBezTo>
                  <a:cubicBezTo>
                    <a:pt x="13254" y="3659"/>
                    <a:pt x="13734" y="3659"/>
                    <a:pt x="14190" y="3659"/>
                  </a:cubicBezTo>
                  <a:cubicBezTo>
                    <a:pt x="14761" y="4412"/>
                    <a:pt x="15446" y="5188"/>
                    <a:pt x="16473" y="5462"/>
                  </a:cubicBezTo>
                  <a:cubicBezTo>
                    <a:pt x="16518" y="5486"/>
                    <a:pt x="16560" y="5497"/>
                    <a:pt x="16599" y="5497"/>
                  </a:cubicBezTo>
                  <a:cubicBezTo>
                    <a:pt x="16895" y="5497"/>
                    <a:pt x="16990" y="4881"/>
                    <a:pt x="16587" y="4800"/>
                  </a:cubicBezTo>
                  <a:cubicBezTo>
                    <a:pt x="16016" y="4618"/>
                    <a:pt x="15446" y="4138"/>
                    <a:pt x="15058" y="3568"/>
                  </a:cubicBezTo>
                  <a:cubicBezTo>
                    <a:pt x="15628" y="3568"/>
                    <a:pt x="16199" y="3476"/>
                    <a:pt x="16861" y="3476"/>
                  </a:cubicBezTo>
                  <a:cubicBezTo>
                    <a:pt x="17249" y="3476"/>
                    <a:pt x="17249" y="2814"/>
                    <a:pt x="16769" y="2814"/>
                  </a:cubicBezTo>
                  <a:lnTo>
                    <a:pt x="15331" y="2814"/>
                  </a:lnTo>
                  <a:lnTo>
                    <a:pt x="15902" y="1856"/>
                  </a:lnTo>
                  <a:cubicBezTo>
                    <a:pt x="16048" y="1581"/>
                    <a:pt x="15803" y="1317"/>
                    <a:pt x="15543" y="1317"/>
                  </a:cubicBezTo>
                  <a:cubicBezTo>
                    <a:pt x="15436" y="1317"/>
                    <a:pt x="15327" y="1361"/>
                    <a:pt x="15240" y="1468"/>
                  </a:cubicBezTo>
                  <a:lnTo>
                    <a:pt x="14487" y="2906"/>
                  </a:lnTo>
                  <a:cubicBezTo>
                    <a:pt x="14099" y="2906"/>
                    <a:pt x="13734" y="2997"/>
                    <a:pt x="13346" y="2997"/>
                  </a:cubicBezTo>
                  <a:cubicBezTo>
                    <a:pt x="13620" y="2518"/>
                    <a:pt x="13916" y="2038"/>
                    <a:pt x="14396" y="1765"/>
                  </a:cubicBezTo>
                  <a:cubicBezTo>
                    <a:pt x="14696" y="1596"/>
                    <a:pt x="14503" y="1119"/>
                    <a:pt x="14209" y="1119"/>
                  </a:cubicBezTo>
                  <a:cubicBezTo>
                    <a:pt x="14145" y="1119"/>
                    <a:pt x="14077" y="1141"/>
                    <a:pt x="14008" y="1194"/>
                  </a:cubicBezTo>
                  <a:cubicBezTo>
                    <a:pt x="13254" y="1559"/>
                    <a:pt x="12958" y="2335"/>
                    <a:pt x="12592" y="3088"/>
                  </a:cubicBezTo>
                  <a:cubicBezTo>
                    <a:pt x="12113" y="3088"/>
                    <a:pt x="11725" y="3180"/>
                    <a:pt x="11337" y="3180"/>
                  </a:cubicBezTo>
                  <a:cubicBezTo>
                    <a:pt x="11725" y="2426"/>
                    <a:pt x="12113" y="1559"/>
                    <a:pt x="12684" y="897"/>
                  </a:cubicBezTo>
                  <a:cubicBezTo>
                    <a:pt x="12901" y="607"/>
                    <a:pt x="12587" y="246"/>
                    <a:pt x="12311" y="246"/>
                  </a:cubicBezTo>
                  <a:cubicBezTo>
                    <a:pt x="12239" y="246"/>
                    <a:pt x="12170" y="270"/>
                    <a:pt x="12113" y="327"/>
                  </a:cubicBezTo>
                  <a:cubicBezTo>
                    <a:pt x="11451" y="1285"/>
                    <a:pt x="10972" y="2244"/>
                    <a:pt x="10584" y="3271"/>
                  </a:cubicBezTo>
                  <a:cubicBezTo>
                    <a:pt x="10532" y="3245"/>
                    <a:pt x="10470" y="3234"/>
                    <a:pt x="10407" y="3234"/>
                  </a:cubicBezTo>
                  <a:cubicBezTo>
                    <a:pt x="10248" y="3234"/>
                    <a:pt x="10078" y="3304"/>
                    <a:pt x="10013" y="3385"/>
                  </a:cubicBezTo>
                  <a:cubicBezTo>
                    <a:pt x="9922" y="3476"/>
                    <a:pt x="9739" y="3476"/>
                    <a:pt x="9534" y="3476"/>
                  </a:cubicBezTo>
                  <a:cubicBezTo>
                    <a:pt x="9831" y="2426"/>
                    <a:pt x="10401" y="1468"/>
                    <a:pt x="10766" y="418"/>
                  </a:cubicBezTo>
                  <a:cubicBezTo>
                    <a:pt x="10833" y="150"/>
                    <a:pt x="10626" y="0"/>
                    <a:pt x="10405" y="0"/>
                  </a:cubicBezTo>
                  <a:close/>
                </a:path>
              </a:pathLst>
            </a:custGeom>
            <a:solidFill>
              <a:srgbClr val="9EC6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5" name="Google Shape;11555;p67"/>
            <p:cNvSpPr/>
            <p:nvPr/>
          </p:nvSpPr>
          <p:spPr>
            <a:xfrm flipH="1">
              <a:off x="4910934" y="3534552"/>
              <a:ext cx="46660" cy="46660"/>
            </a:xfrm>
            <a:custGeom>
              <a:avLst/>
              <a:gdLst/>
              <a:ahLst/>
              <a:cxnLst/>
              <a:rect l="l" t="t" r="r" b="b"/>
              <a:pathLst>
                <a:path w="1507" h="1507" extrusionOk="0">
                  <a:moveTo>
                    <a:pt x="754" y="1"/>
                  </a:moveTo>
                  <a:cubicBezTo>
                    <a:pt x="274" y="1"/>
                    <a:pt x="0" y="366"/>
                    <a:pt x="0" y="754"/>
                  </a:cubicBezTo>
                  <a:cubicBezTo>
                    <a:pt x="0" y="1233"/>
                    <a:pt x="274" y="1507"/>
                    <a:pt x="754" y="1507"/>
                  </a:cubicBezTo>
                  <a:cubicBezTo>
                    <a:pt x="1142" y="1507"/>
                    <a:pt x="1507" y="1233"/>
                    <a:pt x="1507" y="754"/>
                  </a:cubicBezTo>
                  <a:cubicBezTo>
                    <a:pt x="1507" y="366"/>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6" name="Google Shape;11556;p67"/>
            <p:cNvSpPr/>
            <p:nvPr/>
          </p:nvSpPr>
          <p:spPr>
            <a:xfrm flipH="1">
              <a:off x="4684072" y="256738"/>
              <a:ext cx="43843" cy="44555"/>
            </a:xfrm>
            <a:custGeom>
              <a:avLst/>
              <a:gdLst/>
              <a:ahLst/>
              <a:cxnLst/>
              <a:rect l="l" t="t" r="r" b="b"/>
              <a:pathLst>
                <a:path w="1416" h="1439" extrusionOk="0">
                  <a:moveTo>
                    <a:pt x="754" y="1"/>
                  </a:moveTo>
                  <a:cubicBezTo>
                    <a:pt x="274" y="1"/>
                    <a:pt x="1" y="298"/>
                    <a:pt x="1" y="754"/>
                  </a:cubicBezTo>
                  <a:cubicBezTo>
                    <a:pt x="1" y="1142"/>
                    <a:pt x="274" y="1439"/>
                    <a:pt x="754" y="1439"/>
                  </a:cubicBezTo>
                  <a:cubicBezTo>
                    <a:pt x="1142" y="1439"/>
                    <a:pt x="1416" y="1142"/>
                    <a:pt x="1416" y="754"/>
                  </a:cubicBezTo>
                  <a:cubicBezTo>
                    <a:pt x="1416"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7" name="Google Shape;11557;p67"/>
            <p:cNvSpPr/>
            <p:nvPr/>
          </p:nvSpPr>
          <p:spPr>
            <a:xfrm flipH="1">
              <a:off x="585072" y="2880459"/>
              <a:ext cx="46691" cy="47404"/>
            </a:xfrm>
            <a:custGeom>
              <a:avLst/>
              <a:gdLst/>
              <a:ahLst/>
              <a:cxnLst/>
              <a:rect l="l" t="t" r="r" b="b"/>
              <a:pathLst>
                <a:path w="1508" h="1531" extrusionOk="0">
                  <a:moveTo>
                    <a:pt x="754" y="1"/>
                  </a:moveTo>
                  <a:cubicBezTo>
                    <a:pt x="366" y="1"/>
                    <a:pt x="1" y="389"/>
                    <a:pt x="1" y="754"/>
                  </a:cubicBezTo>
                  <a:cubicBezTo>
                    <a:pt x="1" y="1233"/>
                    <a:pt x="366" y="1530"/>
                    <a:pt x="754" y="1530"/>
                  </a:cubicBezTo>
                  <a:cubicBezTo>
                    <a:pt x="1234" y="1530"/>
                    <a:pt x="1507" y="1233"/>
                    <a:pt x="1507" y="754"/>
                  </a:cubicBezTo>
                  <a:cubicBezTo>
                    <a:pt x="1507" y="389"/>
                    <a:pt x="1234"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8" name="Google Shape;11558;p67"/>
            <p:cNvSpPr/>
            <p:nvPr/>
          </p:nvSpPr>
          <p:spPr>
            <a:xfrm flipH="1">
              <a:off x="4890437" y="4865320"/>
              <a:ext cx="43843" cy="43843"/>
            </a:xfrm>
            <a:custGeom>
              <a:avLst/>
              <a:gdLst/>
              <a:ahLst/>
              <a:cxnLst/>
              <a:rect l="l" t="t" r="r" b="b"/>
              <a:pathLst>
                <a:path w="1416" h="1416" extrusionOk="0">
                  <a:moveTo>
                    <a:pt x="754" y="0"/>
                  </a:moveTo>
                  <a:cubicBezTo>
                    <a:pt x="275" y="0"/>
                    <a:pt x="1" y="274"/>
                    <a:pt x="1" y="662"/>
                  </a:cubicBezTo>
                  <a:cubicBezTo>
                    <a:pt x="1" y="1142"/>
                    <a:pt x="275" y="1416"/>
                    <a:pt x="754" y="1416"/>
                  </a:cubicBezTo>
                  <a:cubicBezTo>
                    <a:pt x="1142" y="1416"/>
                    <a:pt x="1416" y="1142"/>
                    <a:pt x="1416" y="662"/>
                  </a:cubicBezTo>
                  <a:cubicBezTo>
                    <a:pt x="1416" y="274"/>
                    <a:pt x="1142"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59" name="Google Shape;11559;p67"/>
            <p:cNvSpPr/>
            <p:nvPr/>
          </p:nvSpPr>
          <p:spPr>
            <a:xfrm flipH="1">
              <a:off x="2869886" y="3878173"/>
              <a:ext cx="50221" cy="45608"/>
            </a:xfrm>
            <a:custGeom>
              <a:avLst/>
              <a:gdLst/>
              <a:ahLst/>
              <a:cxnLst/>
              <a:rect l="l" t="t" r="r" b="b"/>
              <a:pathLst>
                <a:path w="1622" h="1473" extrusionOk="0">
                  <a:moveTo>
                    <a:pt x="704" y="1"/>
                  </a:moveTo>
                  <a:cubicBezTo>
                    <a:pt x="387" y="1"/>
                    <a:pt x="92" y="263"/>
                    <a:pt x="92" y="680"/>
                  </a:cubicBezTo>
                  <a:cubicBezTo>
                    <a:pt x="1" y="1068"/>
                    <a:pt x="275" y="1456"/>
                    <a:pt x="754" y="1456"/>
                  </a:cubicBezTo>
                  <a:cubicBezTo>
                    <a:pt x="801" y="1468"/>
                    <a:pt x="848" y="1473"/>
                    <a:pt x="895" y="1473"/>
                  </a:cubicBezTo>
                  <a:cubicBezTo>
                    <a:pt x="1231" y="1473"/>
                    <a:pt x="1530" y="1193"/>
                    <a:pt x="1530" y="772"/>
                  </a:cubicBezTo>
                  <a:cubicBezTo>
                    <a:pt x="1621" y="406"/>
                    <a:pt x="1325" y="18"/>
                    <a:pt x="845" y="18"/>
                  </a:cubicBezTo>
                  <a:cubicBezTo>
                    <a:pt x="798" y="7"/>
                    <a:pt x="751" y="1"/>
                    <a:pt x="70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0" name="Google Shape;11560;p67"/>
            <p:cNvSpPr/>
            <p:nvPr/>
          </p:nvSpPr>
          <p:spPr>
            <a:xfrm flipH="1">
              <a:off x="8970955" y="1054641"/>
              <a:ext cx="47373" cy="47373"/>
            </a:xfrm>
            <a:custGeom>
              <a:avLst/>
              <a:gdLst/>
              <a:ahLst/>
              <a:cxnLst/>
              <a:rect l="l" t="t" r="r" b="b"/>
              <a:pathLst>
                <a:path w="1530" h="1530" extrusionOk="0">
                  <a:moveTo>
                    <a:pt x="754" y="1"/>
                  </a:moveTo>
                  <a:cubicBezTo>
                    <a:pt x="297" y="1"/>
                    <a:pt x="0" y="389"/>
                    <a:pt x="0" y="777"/>
                  </a:cubicBezTo>
                  <a:cubicBezTo>
                    <a:pt x="0" y="1142"/>
                    <a:pt x="297" y="1530"/>
                    <a:pt x="754" y="1530"/>
                  </a:cubicBezTo>
                  <a:cubicBezTo>
                    <a:pt x="1142" y="1530"/>
                    <a:pt x="1530" y="1142"/>
                    <a:pt x="1530" y="777"/>
                  </a:cubicBezTo>
                  <a:cubicBezTo>
                    <a:pt x="1530" y="389"/>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1" name="Google Shape;11561;p67"/>
            <p:cNvSpPr/>
            <p:nvPr/>
          </p:nvSpPr>
          <p:spPr>
            <a:xfrm flipH="1">
              <a:off x="8313316" y="2506256"/>
              <a:ext cx="44555" cy="47404"/>
            </a:xfrm>
            <a:custGeom>
              <a:avLst/>
              <a:gdLst/>
              <a:ahLst/>
              <a:cxnLst/>
              <a:rect l="l" t="t" r="r" b="b"/>
              <a:pathLst>
                <a:path w="1439" h="1531" extrusionOk="0">
                  <a:moveTo>
                    <a:pt x="685" y="1"/>
                  </a:moveTo>
                  <a:cubicBezTo>
                    <a:pt x="297" y="1"/>
                    <a:pt x="1" y="297"/>
                    <a:pt x="1" y="777"/>
                  </a:cubicBezTo>
                  <a:cubicBezTo>
                    <a:pt x="1" y="1142"/>
                    <a:pt x="297" y="1530"/>
                    <a:pt x="685" y="1530"/>
                  </a:cubicBezTo>
                  <a:cubicBezTo>
                    <a:pt x="1142" y="1530"/>
                    <a:pt x="1439" y="1142"/>
                    <a:pt x="1439" y="777"/>
                  </a:cubicBezTo>
                  <a:cubicBezTo>
                    <a:pt x="1439" y="297"/>
                    <a:pt x="1142" y="1"/>
                    <a:pt x="68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2" name="Google Shape;11562;p67"/>
            <p:cNvSpPr/>
            <p:nvPr/>
          </p:nvSpPr>
          <p:spPr>
            <a:xfrm flipH="1">
              <a:off x="4890437" y="1379035"/>
              <a:ext cx="43843" cy="46660"/>
            </a:xfrm>
            <a:custGeom>
              <a:avLst/>
              <a:gdLst/>
              <a:ahLst/>
              <a:cxnLst/>
              <a:rect l="l" t="t" r="r" b="b"/>
              <a:pathLst>
                <a:path w="1416" h="1507" extrusionOk="0">
                  <a:moveTo>
                    <a:pt x="754" y="0"/>
                  </a:moveTo>
                  <a:cubicBezTo>
                    <a:pt x="275" y="0"/>
                    <a:pt x="1" y="366"/>
                    <a:pt x="1" y="754"/>
                  </a:cubicBezTo>
                  <a:cubicBezTo>
                    <a:pt x="1" y="1233"/>
                    <a:pt x="275" y="1507"/>
                    <a:pt x="754" y="1507"/>
                  </a:cubicBezTo>
                  <a:cubicBezTo>
                    <a:pt x="1142" y="1507"/>
                    <a:pt x="1416" y="1233"/>
                    <a:pt x="1416" y="754"/>
                  </a:cubicBezTo>
                  <a:cubicBezTo>
                    <a:pt x="1416" y="366"/>
                    <a:pt x="1142"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3" name="Google Shape;11563;p67"/>
            <p:cNvSpPr/>
            <p:nvPr/>
          </p:nvSpPr>
          <p:spPr>
            <a:xfrm flipH="1">
              <a:off x="949748" y="4853637"/>
              <a:ext cx="44555" cy="43874"/>
            </a:xfrm>
            <a:custGeom>
              <a:avLst/>
              <a:gdLst/>
              <a:ahLst/>
              <a:cxnLst/>
              <a:rect l="l" t="t" r="r" b="b"/>
              <a:pathLst>
                <a:path w="1439" h="1417" extrusionOk="0">
                  <a:moveTo>
                    <a:pt x="663" y="1"/>
                  </a:moveTo>
                  <a:cubicBezTo>
                    <a:pt x="297" y="1"/>
                    <a:pt x="1" y="275"/>
                    <a:pt x="1" y="663"/>
                  </a:cubicBezTo>
                  <a:cubicBezTo>
                    <a:pt x="1" y="1142"/>
                    <a:pt x="297" y="1416"/>
                    <a:pt x="663" y="1416"/>
                  </a:cubicBezTo>
                  <a:cubicBezTo>
                    <a:pt x="1142" y="1416"/>
                    <a:pt x="1439" y="1142"/>
                    <a:pt x="1439" y="663"/>
                  </a:cubicBezTo>
                  <a:cubicBezTo>
                    <a:pt x="1439" y="275"/>
                    <a:pt x="1142" y="1"/>
                    <a:pt x="66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4" name="Google Shape;11564;p67"/>
            <p:cNvSpPr/>
            <p:nvPr/>
          </p:nvSpPr>
          <p:spPr>
            <a:xfrm flipH="1">
              <a:off x="5932430" y="1812630"/>
              <a:ext cx="46660" cy="44555"/>
            </a:xfrm>
            <a:custGeom>
              <a:avLst/>
              <a:gdLst/>
              <a:ahLst/>
              <a:cxnLst/>
              <a:rect l="l" t="t" r="r" b="b"/>
              <a:pathLst>
                <a:path w="1507" h="1439" extrusionOk="0">
                  <a:moveTo>
                    <a:pt x="754" y="1"/>
                  </a:moveTo>
                  <a:cubicBezTo>
                    <a:pt x="366" y="1"/>
                    <a:pt x="0" y="297"/>
                    <a:pt x="0" y="663"/>
                  </a:cubicBezTo>
                  <a:cubicBezTo>
                    <a:pt x="0" y="1142"/>
                    <a:pt x="366" y="1439"/>
                    <a:pt x="754" y="1439"/>
                  </a:cubicBezTo>
                  <a:cubicBezTo>
                    <a:pt x="1142" y="1439"/>
                    <a:pt x="1507" y="1142"/>
                    <a:pt x="1507" y="663"/>
                  </a:cubicBezTo>
                  <a:cubicBezTo>
                    <a:pt x="1507" y="297"/>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5" name="Google Shape;11565;p67"/>
            <p:cNvSpPr/>
            <p:nvPr/>
          </p:nvSpPr>
          <p:spPr>
            <a:xfrm flipH="1">
              <a:off x="3376619" y="256738"/>
              <a:ext cx="47373" cy="44555"/>
            </a:xfrm>
            <a:custGeom>
              <a:avLst/>
              <a:gdLst/>
              <a:ahLst/>
              <a:cxnLst/>
              <a:rect l="l" t="t" r="r" b="b"/>
              <a:pathLst>
                <a:path w="1530" h="1439" extrusionOk="0">
                  <a:moveTo>
                    <a:pt x="776" y="1"/>
                  </a:moveTo>
                  <a:cubicBezTo>
                    <a:pt x="388" y="1"/>
                    <a:pt x="0" y="298"/>
                    <a:pt x="0" y="754"/>
                  </a:cubicBezTo>
                  <a:cubicBezTo>
                    <a:pt x="0" y="1142"/>
                    <a:pt x="388" y="1439"/>
                    <a:pt x="776" y="1439"/>
                  </a:cubicBezTo>
                  <a:cubicBezTo>
                    <a:pt x="1142" y="1439"/>
                    <a:pt x="1530" y="1142"/>
                    <a:pt x="1530" y="754"/>
                  </a:cubicBezTo>
                  <a:cubicBezTo>
                    <a:pt x="1530" y="298"/>
                    <a:pt x="1142" y="1"/>
                    <a:pt x="7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6" name="Google Shape;11566;p67"/>
            <p:cNvSpPr/>
            <p:nvPr/>
          </p:nvSpPr>
          <p:spPr>
            <a:xfrm flipH="1">
              <a:off x="8336631" y="3601678"/>
              <a:ext cx="44555" cy="44555"/>
            </a:xfrm>
            <a:custGeom>
              <a:avLst/>
              <a:gdLst/>
              <a:ahLst/>
              <a:cxnLst/>
              <a:rect l="l" t="t" r="r" b="b"/>
              <a:pathLst>
                <a:path w="1439" h="1439" extrusionOk="0">
                  <a:moveTo>
                    <a:pt x="754" y="1"/>
                  </a:moveTo>
                  <a:cubicBezTo>
                    <a:pt x="297" y="1"/>
                    <a:pt x="0" y="298"/>
                    <a:pt x="0" y="777"/>
                  </a:cubicBezTo>
                  <a:cubicBezTo>
                    <a:pt x="0" y="1142"/>
                    <a:pt x="297" y="1439"/>
                    <a:pt x="754" y="1439"/>
                  </a:cubicBezTo>
                  <a:cubicBezTo>
                    <a:pt x="1142" y="1439"/>
                    <a:pt x="1438" y="1142"/>
                    <a:pt x="1438" y="777"/>
                  </a:cubicBezTo>
                  <a:cubicBezTo>
                    <a:pt x="1438" y="298"/>
                    <a:pt x="1142"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7" name="Google Shape;11567;p67"/>
            <p:cNvSpPr/>
            <p:nvPr/>
          </p:nvSpPr>
          <p:spPr>
            <a:xfrm flipH="1">
              <a:off x="3099566" y="5012330"/>
              <a:ext cx="47404" cy="47373"/>
            </a:xfrm>
            <a:custGeom>
              <a:avLst/>
              <a:gdLst/>
              <a:ahLst/>
              <a:cxnLst/>
              <a:rect l="l" t="t" r="r" b="b"/>
              <a:pathLst>
                <a:path w="1531" h="1530" extrusionOk="0">
                  <a:moveTo>
                    <a:pt x="754" y="0"/>
                  </a:moveTo>
                  <a:cubicBezTo>
                    <a:pt x="389" y="0"/>
                    <a:pt x="1" y="388"/>
                    <a:pt x="1" y="776"/>
                  </a:cubicBezTo>
                  <a:cubicBezTo>
                    <a:pt x="1" y="1233"/>
                    <a:pt x="389" y="1529"/>
                    <a:pt x="754" y="1529"/>
                  </a:cubicBezTo>
                  <a:cubicBezTo>
                    <a:pt x="1233" y="1529"/>
                    <a:pt x="1530" y="1233"/>
                    <a:pt x="1530" y="776"/>
                  </a:cubicBezTo>
                  <a:cubicBezTo>
                    <a:pt x="1530" y="388"/>
                    <a:pt x="1233"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8" name="Google Shape;11568;p67"/>
            <p:cNvSpPr/>
            <p:nvPr/>
          </p:nvSpPr>
          <p:spPr>
            <a:xfrm flipH="1">
              <a:off x="3897470" y="4176249"/>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69" name="Google Shape;11569;p67"/>
            <p:cNvSpPr/>
            <p:nvPr/>
          </p:nvSpPr>
          <p:spPr>
            <a:xfrm flipH="1">
              <a:off x="926433" y="1087513"/>
              <a:ext cx="47373" cy="46660"/>
            </a:xfrm>
            <a:custGeom>
              <a:avLst/>
              <a:gdLst/>
              <a:ahLst/>
              <a:cxnLst/>
              <a:rect l="l" t="t" r="r" b="b"/>
              <a:pathLst>
                <a:path w="1530" h="1507" extrusionOk="0">
                  <a:moveTo>
                    <a:pt x="777" y="0"/>
                  </a:moveTo>
                  <a:cubicBezTo>
                    <a:pt x="389" y="0"/>
                    <a:pt x="1" y="365"/>
                    <a:pt x="1" y="753"/>
                  </a:cubicBezTo>
                  <a:cubicBezTo>
                    <a:pt x="1" y="1141"/>
                    <a:pt x="389" y="1507"/>
                    <a:pt x="777" y="1507"/>
                  </a:cubicBezTo>
                  <a:cubicBezTo>
                    <a:pt x="1256" y="1507"/>
                    <a:pt x="1530" y="1141"/>
                    <a:pt x="1530" y="753"/>
                  </a:cubicBezTo>
                  <a:cubicBezTo>
                    <a:pt x="1530" y="365"/>
                    <a:pt x="1256" y="0"/>
                    <a:pt x="77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0" name="Google Shape;11570;p67"/>
            <p:cNvSpPr/>
            <p:nvPr/>
          </p:nvSpPr>
          <p:spPr>
            <a:xfrm flipH="1">
              <a:off x="7503399" y="901996"/>
              <a:ext cx="47373" cy="46660"/>
            </a:xfrm>
            <a:custGeom>
              <a:avLst/>
              <a:gdLst/>
              <a:ahLst/>
              <a:cxnLst/>
              <a:rect l="l" t="t" r="r" b="b"/>
              <a:pathLst>
                <a:path w="1530" h="1507" extrusionOk="0">
                  <a:moveTo>
                    <a:pt x="753" y="0"/>
                  </a:moveTo>
                  <a:cubicBezTo>
                    <a:pt x="388" y="0"/>
                    <a:pt x="0" y="274"/>
                    <a:pt x="0" y="754"/>
                  </a:cubicBezTo>
                  <a:cubicBezTo>
                    <a:pt x="0" y="1142"/>
                    <a:pt x="388" y="1507"/>
                    <a:pt x="753" y="1507"/>
                  </a:cubicBezTo>
                  <a:cubicBezTo>
                    <a:pt x="1141" y="1507"/>
                    <a:pt x="1529" y="1142"/>
                    <a:pt x="1529" y="754"/>
                  </a:cubicBezTo>
                  <a:cubicBezTo>
                    <a:pt x="1529" y="274"/>
                    <a:pt x="1141" y="0"/>
                    <a:pt x="7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1" name="Google Shape;11571;p67"/>
            <p:cNvSpPr/>
            <p:nvPr/>
          </p:nvSpPr>
          <p:spPr>
            <a:xfrm flipH="1">
              <a:off x="782241" y="162385"/>
              <a:ext cx="46691" cy="47404"/>
            </a:xfrm>
            <a:custGeom>
              <a:avLst/>
              <a:gdLst/>
              <a:ahLst/>
              <a:cxnLst/>
              <a:rect l="l" t="t" r="r" b="b"/>
              <a:pathLst>
                <a:path w="1508" h="1531" extrusionOk="0">
                  <a:moveTo>
                    <a:pt x="754" y="1"/>
                  </a:moveTo>
                  <a:cubicBezTo>
                    <a:pt x="366" y="1"/>
                    <a:pt x="1" y="389"/>
                    <a:pt x="1" y="777"/>
                  </a:cubicBezTo>
                  <a:cubicBezTo>
                    <a:pt x="1" y="1233"/>
                    <a:pt x="366" y="1530"/>
                    <a:pt x="754" y="1530"/>
                  </a:cubicBezTo>
                  <a:cubicBezTo>
                    <a:pt x="1233" y="1530"/>
                    <a:pt x="1507" y="1233"/>
                    <a:pt x="1507" y="777"/>
                  </a:cubicBezTo>
                  <a:cubicBezTo>
                    <a:pt x="1507" y="389"/>
                    <a:pt x="1233" y="1"/>
                    <a:pt x="7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2" name="Google Shape;11572;p67"/>
            <p:cNvSpPr/>
            <p:nvPr/>
          </p:nvSpPr>
          <p:spPr>
            <a:xfrm flipH="1">
              <a:off x="1464964" y="4402761"/>
              <a:ext cx="47373" cy="47373"/>
            </a:xfrm>
            <a:custGeom>
              <a:avLst/>
              <a:gdLst/>
              <a:ahLst/>
              <a:cxnLst/>
              <a:rect l="l" t="t" r="r" b="b"/>
              <a:pathLst>
                <a:path w="1530" h="1530" extrusionOk="0">
                  <a:moveTo>
                    <a:pt x="754" y="0"/>
                  </a:moveTo>
                  <a:cubicBezTo>
                    <a:pt x="389" y="0"/>
                    <a:pt x="1" y="297"/>
                    <a:pt x="1" y="777"/>
                  </a:cubicBezTo>
                  <a:cubicBezTo>
                    <a:pt x="1" y="1142"/>
                    <a:pt x="389" y="1530"/>
                    <a:pt x="754" y="1530"/>
                  </a:cubicBezTo>
                  <a:cubicBezTo>
                    <a:pt x="1142" y="1530"/>
                    <a:pt x="1530" y="1142"/>
                    <a:pt x="1530" y="777"/>
                  </a:cubicBezTo>
                  <a:cubicBezTo>
                    <a:pt x="1530" y="297"/>
                    <a:pt x="1142"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3" name="Google Shape;11573;p67"/>
            <p:cNvSpPr/>
            <p:nvPr/>
          </p:nvSpPr>
          <p:spPr>
            <a:xfrm flipH="1">
              <a:off x="561045" y="3722886"/>
              <a:ext cx="47373" cy="46660"/>
            </a:xfrm>
            <a:custGeom>
              <a:avLst/>
              <a:gdLst/>
              <a:ahLst/>
              <a:cxnLst/>
              <a:rect l="l" t="t" r="r" b="b"/>
              <a:pathLst>
                <a:path w="1530" h="1507" extrusionOk="0">
                  <a:moveTo>
                    <a:pt x="753" y="1"/>
                  </a:moveTo>
                  <a:cubicBezTo>
                    <a:pt x="388" y="1"/>
                    <a:pt x="0" y="366"/>
                    <a:pt x="0" y="754"/>
                  </a:cubicBezTo>
                  <a:cubicBezTo>
                    <a:pt x="0" y="1142"/>
                    <a:pt x="388" y="1507"/>
                    <a:pt x="753" y="1507"/>
                  </a:cubicBezTo>
                  <a:cubicBezTo>
                    <a:pt x="1141" y="1507"/>
                    <a:pt x="1530" y="1142"/>
                    <a:pt x="1530" y="754"/>
                  </a:cubicBezTo>
                  <a:cubicBezTo>
                    <a:pt x="1530" y="366"/>
                    <a:pt x="1141"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4" name="Google Shape;11574;p67"/>
            <p:cNvSpPr/>
            <p:nvPr/>
          </p:nvSpPr>
          <p:spPr>
            <a:xfrm flipH="1">
              <a:off x="1550451" y="3183644"/>
              <a:ext cx="44555" cy="47404"/>
            </a:xfrm>
            <a:custGeom>
              <a:avLst/>
              <a:gdLst/>
              <a:ahLst/>
              <a:cxnLst/>
              <a:rect l="l" t="t" r="r" b="b"/>
              <a:pathLst>
                <a:path w="1439" h="1531" extrusionOk="0">
                  <a:moveTo>
                    <a:pt x="776" y="1"/>
                  </a:moveTo>
                  <a:cubicBezTo>
                    <a:pt x="297" y="1"/>
                    <a:pt x="0" y="298"/>
                    <a:pt x="0" y="777"/>
                  </a:cubicBezTo>
                  <a:cubicBezTo>
                    <a:pt x="0" y="1142"/>
                    <a:pt x="297" y="1530"/>
                    <a:pt x="776" y="1530"/>
                  </a:cubicBezTo>
                  <a:cubicBezTo>
                    <a:pt x="1141" y="1530"/>
                    <a:pt x="1438" y="1142"/>
                    <a:pt x="1438" y="777"/>
                  </a:cubicBezTo>
                  <a:cubicBezTo>
                    <a:pt x="1438" y="298"/>
                    <a:pt x="1141" y="1"/>
                    <a:pt x="77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5" name="Google Shape;11575;p67"/>
            <p:cNvSpPr/>
            <p:nvPr/>
          </p:nvSpPr>
          <p:spPr>
            <a:xfrm flipH="1">
              <a:off x="8576740" y="5059671"/>
              <a:ext cx="47373" cy="47373"/>
            </a:xfrm>
            <a:custGeom>
              <a:avLst/>
              <a:gdLst/>
              <a:ahLst/>
              <a:cxnLst/>
              <a:rect l="l" t="t" r="r" b="b"/>
              <a:pathLst>
                <a:path w="1530" h="1530" extrusionOk="0">
                  <a:moveTo>
                    <a:pt x="754" y="0"/>
                  </a:moveTo>
                  <a:cubicBezTo>
                    <a:pt x="389" y="0"/>
                    <a:pt x="1" y="274"/>
                    <a:pt x="1" y="754"/>
                  </a:cubicBezTo>
                  <a:cubicBezTo>
                    <a:pt x="1" y="1142"/>
                    <a:pt x="389" y="1530"/>
                    <a:pt x="754" y="1530"/>
                  </a:cubicBezTo>
                  <a:cubicBezTo>
                    <a:pt x="1233" y="1530"/>
                    <a:pt x="1530" y="1142"/>
                    <a:pt x="1530" y="754"/>
                  </a:cubicBezTo>
                  <a:cubicBezTo>
                    <a:pt x="1530" y="274"/>
                    <a:pt x="1233" y="0"/>
                    <a:pt x="75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6" name="Google Shape;11576;p67"/>
            <p:cNvSpPr/>
            <p:nvPr/>
          </p:nvSpPr>
          <p:spPr>
            <a:xfrm flipH="1">
              <a:off x="2761053" y="877969"/>
              <a:ext cx="47373" cy="47373"/>
            </a:xfrm>
            <a:custGeom>
              <a:avLst/>
              <a:gdLst/>
              <a:ahLst/>
              <a:cxnLst/>
              <a:rect l="l" t="t" r="r" b="b"/>
              <a:pathLst>
                <a:path w="1530" h="1530" extrusionOk="0">
                  <a:moveTo>
                    <a:pt x="776" y="0"/>
                  </a:moveTo>
                  <a:cubicBezTo>
                    <a:pt x="388" y="0"/>
                    <a:pt x="0" y="297"/>
                    <a:pt x="0" y="776"/>
                  </a:cubicBezTo>
                  <a:cubicBezTo>
                    <a:pt x="0" y="1142"/>
                    <a:pt x="388" y="1530"/>
                    <a:pt x="776" y="1530"/>
                  </a:cubicBezTo>
                  <a:cubicBezTo>
                    <a:pt x="1141" y="1530"/>
                    <a:pt x="1529" y="1142"/>
                    <a:pt x="1529" y="776"/>
                  </a:cubicBezTo>
                  <a:cubicBezTo>
                    <a:pt x="1529" y="297"/>
                    <a:pt x="1141" y="0"/>
                    <a:pt x="77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7" name="Google Shape;11577;p67"/>
            <p:cNvSpPr/>
            <p:nvPr/>
          </p:nvSpPr>
          <p:spPr>
            <a:xfrm flipH="1">
              <a:off x="8834044" y="1528863"/>
              <a:ext cx="47373" cy="47373"/>
            </a:xfrm>
            <a:custGeom>
              <a:avLst/>
              <a:gdLst/>
              <a:ahLst/>
              <a:cxnLst/>
              <a:rect l="l" t="t" r="r" b="b"/>
              <a:pathLst>
                <a:path w="1530" h="1530" extrusionOk="0">
                  <a:moveTo>
                    <a:pt x="753" y="0"/>
                  </a:moveTo>
                  <a:cubicBezTo>
                    <a:pt x="388" y="0"/>
                    <a:pt x="0" y="388"/>
                    <a:pt x="0" y="754"/>
                  </a:cubicBezTo>
                  <a:cubicBezTo>
                    <a:pt x="0" y="1233"/>
                    <a:pt x="388" y="1530"/>
                    <a:pt x="753" y="1530"/>
                  </a:cubicBezTo>
                  <a:cubicBezTo>
                    <a:pt x="1141" y="1530"/>
                    <a:pt x="1529" y="1233"/>
                    <a:pt x="1529" y="754"/>
                  </a:cubicBezTo>
                  <a:cubicBezTo>
                    <a:pt x="1529" y="388"/>
                    <a:pt x="1141" y="0"/>
                    <a:pt x="7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8" name="Google Shape;11578;p67"/>
            <p:cNvSpPr/>
            <p:nvPr/>
          </p:nvSpPr>
          <p:spPr>
            <a:xfrm flipH="1">
              <a:off x="1549397" y="585521"/>
              <a:ext cx="46660" cy="46691"/>
            </a:xfrm>
            <a:custGeom>
              <a:avLst/>
              <a:gdLst/>
              <a:ahLst/>
              <a:cxnLst/>
              <a:rect l="l" t="t" r="r" b="b"/>
              <a:pathLst>
                <a:path w="1507" h="1508" extrusionOk="0">
                  <a:moveTo>
                    <a:pt x="753" y="1"/>
                  </a:moveTo>
                  <a:cubicBezTo>
                    <a:pt x="365" y="1"/>
                    <a:pt x="0" y="366"/>
                    <a:pt x="0" y="754"/>
                  </a:cubicBezTo>
                  <a:cubicBezTo>
                    <a:pt x="0" y="1233"/>
                    <a:pt x="365" y="1507"/>
                    <a:pt x="753" y="1507"/>
                  </a:cubicBezTo>
                  <a:cubicBezTo>
                    <a:pt x="1233" y="1507"/>
                    <a:pt x="1507" y="1233"/>
                    <a:pt x="1507" y="754"/>
                  </a:cubicBezTo>
                  <a:cubicBezTo>
                    <a:pt x="1507" y="366"/>
                    <a:pt x="1233" y="1"/>
                    <a:pt x="75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79" name="Google Shape;11579;p67"/>
            <p:cNvSpPr/>
            <p:nvPr/>
          </p:nvSpPr>
          <p:spPr>
            <a:xfrm flipH="1">
              <a:off x="1186890" y="3616623"/>
              <a:ext cx="286248" cy="262717"/>
            </a:xfrm>
            <a:custGeom>
              <a:avLst/>
              <a:gdLst/>
              <a:ahLst/>
              <a:cxnLst/>
              <a:rect l="l" t="t" r="r" b="b"/>
              <a:pathLst>
                <a:path w="9245" h="8485" extrusionOk="0">
                  <a:moveTo>
                    <a:pt x="3475" y="1"/>
                  </a:moveTo>
                  <a:cubicBezTo>
                    <a:pt x="3335" y="1"/>
                    <a:pt x="3117" y="79"/>
                    <a:pt x="3117" y="191"/>
                  </a:cubicBezTo>
                  <a:cubicBezTo>
                    <a:pt x="3117" y="579"/>
                    <a:pt x="2912" y="853"/>
                    <a:pt x="2820" y="1241"/>
                  </a:cubicBezTo>
                  <a:cubicBezTo>
                    <a:pt x="2729" y="1059"/>
                    <a:pt x="2638" y="945"/>
                    <a:pt x="2546" y="762"/>
                  </a:cubicBezTo>
                  <a:cubicBezTo>
                    <a:pt x="2525" y="745"/>
                    <a:pt x="2490" y="737"/>
                    <a:pt x="2450" y="737"/>
                  </a:cubicBezTo>
                  <a:cubicBezTo>
                    <a:pt x="2278" y="737"/>
                    <a:pt x="1993" y="871"/>
                    <a:pt x="2067" y="945"/>
                  </a:cubicBezTo>
                  <a:cubicBezTo>
                    <a:pt x="2250" y="1241"/>
                    <a:pt x="2432" y="1424"/>
                    <a:pt x="2638" y="1721"/>
                  </a:cubicBezTo>
                  <a:cubicBezTo>
                    <a:pt x="2158" y="1721"/>
                    <a:pt x="1679" y="1995"/>
                    <a:pt x="1200" y="2086"/>
                  </a:cubicBezTo>
                  <a:cubicBezTo>
                    <a:pt x="964" y="2184"/>
                    <a:pt x="999" y="2401"/>
                    <a:pt x="1188" y="2401"/>
                  </a:cubicBezTo>
                  <a:cubicBezTo>
                    <a:pt x="1219" y="2401"/>
                    <a:pt x="1253" y="2395"/>
                    <a:pt x="1291" y="2383"/>
                  </a:cubicBezTo>
                  <a:cubicBezTo>
                    <a:pt x="1770" y="2291"/>
                    <a:pt x="2250" y="1995"/>
                    <a:pt x="2729" y="1995"/>
                  </a:cubicBezTo>
                  <a:lnTo>
                    <a:pt x="2820" y="1995"/>
                  </a:lnTo>
                  <a:cubicBezTo>
                    <a:pt x="3003" y="2200"/>
                    <a:pt x="3208" y="2383"/>
                    <a:pt x="3391" y="2565"/>
                  </a:cubicBezTo>
                  <a:cubicBezTo>
                    <a:pt x="3779" y="2953"/>
                    <a:pt x="3962" y="3433"/>
                    <a:pt x="4350" y="3706"/>
                  </a:cubicBezTo>
                  <a:lnTo>
                    <a:pt x="4350" y="3798"/>
                  </a:lnTo>
                  <a:cubicBezTo>
                    <a:pt x="3688" y="4186"/>
                    <a:pt x="2912" y="4665"/>
                    <a:pt x="2250" y="4939"/>
                  </a:cubicBezTo>
                  <a:cubicBezTo>
                    <a:pt x="1679" y="4756"/>
                    <a:pt x="1108" y="4483"/>
                    <a:pt x="538" y="4186"/>
                  </a:cubicBezTo>
                  <a:cubicBezTo>
                    <a:pt x="521" y="4169"/>
                    <a:pt x="492" y="4162"/>
                    <a:pt x="456" y="4162"/>
                  </a:cubicBezTo>
                  <a:cubicBezTo>
                    <a:pt x="294" y="4162"/>
                    <a:pt x="0" y="4314"/>
                    <a:pt x="150" y="4483"/>
                  </a:cubicBezTo>
                  <a:cubicBezTo>
                    <a:pt x="720" y="4756"/>
                    <a:pt x="1200" y="4939"/>
                    <a:pt x="1770" y="5236"/>
                  </a:cubicBezTo>
                  <a:cubicBezTo>
                    <a:pt x="1405" y="5418"/>
                    <a:pt x="926" y="5624"/>
                    <a:pt x="538" y="5806"/>
                  </a:cubicBezTo>
                  <a:cubicBezTo>
                    <a:pt x="200" y="5966"/>
                    <a:pt x="382" y="6211"/>
                    <a:pt x="615" y="6211"/>
                  </a:cubicBezTo>
                  <a:cubicBezTo>
                    <a:pt x="650" y="6211"/>
                    <a:pt x="685" y="6206"/>
                    <a:pt x="720" y="6194"/>
                  </a:cubicBezTo>
                  <a:cubicBezTo>
                    <a:pt x="1108" y="5989"/>
                    <a:pt x="1405" y="5806"/>
                    <a:pt x="1770" y="5624"/>
                  </a:cubicBezTo>
                  <a:lnTo>
                    <a:pt x="1770" y="5624"/>
                  </a:lnTo>
                  <a:cubicBezTo>
                    <a:pt x="1679" y="6080"/>
                    <a:pt x="1497" y="6560"/>
                    <a:pt x="1405" y="7039"/>
                  </a:cubicBezTo>
                  <a:cubicBezTo>
                    <a:pt x="1362" y="7109"/>
                    <a:pt x="1405" y="7138"/>
                    <a:pt x="1479" y="7138"/>
                  </a:cubicBezTo>
                  <a:cubicBezTo>
                    <a:pt x="1601" y="7138"/>
                    <a:pt x="1805" y="7060"/>
                    <a:pt x="1862" y="6948"/>
                  </a:cubicBezTo>
                  <a:cubicBezTo>
                    <a:pt x="2067" y="6468"/>
                    <a:pt x="2250" y="5898"/>
                    <a:pt x="2341" y="5327"/>
                  </a:cubicBezTo>
                  <a:cubicBezTo>
                    <a:pt x="3053" y="4971"/>
                    <a:pt x="3822" y="4558"/>
                    <a:pt x="4455" y="4122"/>
                  </a:cubicBezTo>
                  <a:lnTo>
                    <a:pt x="4455" y="4122"/>
                  </a:lnTo>
                  <a:cubicBezTo>
                    <a:pt x="4446" y="4142"/>
                    <a:pt x="4441" y="4164"/>
                    <a:pt x="4441" y="4186"/>
                  </a:cubicBezTo>
                  <a:cubicBezTo>
                    <a:pt x="4441" y="5053"/>
                    <a:pt x="4532" y="5898"/>
                    <a:pt x="4624" y="6765"/>
                  </a:cubicBezTo>
                  <a:cubicBezTo>
                    <a:pt x="3870" y="6856"/>
                    <a:pt x="3391" y="7792"/>
                    <a:pt x="3003" y="8363"/>
                  </a:cubicBezTo>
                  <a:cubicBezTo>
                    <a:pt x="2924" y="8452"/>
                    <a:pt x="2986" y="8485"/>
                    <a:pt x="3089" y="8485"/>
                  </a:cubicBezTo>
                  <a:cubicBezTo>
                    <a:pt x="3224" y="8485"/>
                    <a:pt x="3430" y="8428"/>
                    <a:pt x="3482" y="8363"/>
                  </a:cubicBezTo>
                  <a:cubicBezTo>
                    <a:pt x="3574" y="8180"/>
                    <a:pt x="3779" y="7906"/>
                    <a:pt x="3870" y="7701"/>
                  </a:cubicBezTo>
                  <a:cubicBezTo>
                    <a:pt x="4053" y="7518"/>
                    <a:pt x="4350" y="6948"/>
                    <a:pt x="4624" y="6948"/>
                  </a:cubicBezTo>
                  <a:cubicBezTo>
                    <a:pt x="4715" y="7427"/>
                    <a:pt x="4715" y="7906"/>
                    <a:pt x="4829" y="8363"/>
                  </a:cubicBezTo>
                  <a:cubicBezTo>
                    <a:pt x="4829" y="8444"/>
                    <a:pt x="4900" y="8479"/>
                    <a:pt x="4986" y="8479"/>
                  </a:cubicBezTo>
                  <a:cubicBezTo>
                    <a:pt x="5118" y="8479"/>
                    <a:pt x="5286" y="8396"/>
                    <a:pt x="5286" y="8272"/>
                  </a:cubicBezTo>
                  <a:cubicBezTo>
                    <a:pt x="5286" y="7792"/>
                    <a:pt x="5194" y="7427"/>
                    <a:pt x="5194" y="7039"/>
                  </a:cubicBezTo>
                  <a:lnTo>
                    <a:pt x="5194" y="7039"/>
                  </a:lnTo>
                  <a:cubicBezTo>
                    <a:pt x="5674" y="7427"/>
                    <a:pt x="6153" y="7701"/>
                    <a:pt x="6632" y="7998"/>
                  </a:cubicBezTo>
                  <a:cubicBezTo>
                    <a:pt x="6650" y="8016"/>
                    <a:pt x="6684" y="8023"/>
                    <a:pt x="6726" y="8023"/>
                  </a:cubicBezTo>
                  <a:cubicBezTo>
                    <a:pt x="6892" y="8023"/>
                    <a:pt x="7185" y="7906"/>
                    <a:pt x="7112" y="7906"/>
                  </a:cubicBezTo>
                  <a:cubicBezTo>
                    <a:pt x="6427" y="7518"/>
                    <a:pt x="5856" y="7039"/>
                    <a:pt x="5286" y="6651"/>
                  </a:cubicBezTo>
                  <a:cubicBezTo>
                    <a:pt x="5286" y="6620"/>
                    <a:pt x="5275" y="6610"/>
                    <a:pt x="5258" y="6610"/>
                  </a:cubicBezTo>
                  <a:cubicBezTo>
                    <a:pt x="5225" y="6610"/>
                    <a:pt x="5164" y="6651"/>
                    <a:pt x="5103" y="6651"/>
                  </a:cubicBezTo>
                  <a:cubicBezTo>
                    <a:pt x="5103" y="5806"/>
                    <a:pt x="5012" y="4939"/>
                    <a:pt x="5012" y="4186"/>
                  </a:cubicBezTo>
                  <a:lnTo>
                    <a:pt x="5012" y="4094"/>
                  </a:lnTo>
                  <a:cubicBezTo>
                    <a:pt x="5582" y="4277"/>
                    <a:pt x="6153" y="4368"/>
                    <a:pt x="6815" y="4574"/>
                  </a:cubicBezTo>
                  <a:lnTo>
                    <a:pt x="6723" y="4665"/>
                  </a:lnTo>
                  <a:lnTo>
                    <a:pt x="6815" y="4665"/>
                  </a:lnTo>
                  <a:lnTo>
                    <a:pt x="6815" y="4848"/>
                  </a:lnTo>
                  <a:cubicBezTo>
                    <a:pt x="7112" y="5327"/>
                    <a:pt x="7294" y="5806"/>
                    <a:pt x="7568" y="6286"/>
                  </a:cubicBezTo>
                  <a:cubicBezTo>
                    <a:pt x="7601" y="6339"/>
                    <a:pt x="7663" y="6361"/>
                    <a:pt x="7731" y="6361"/>
                  </a:cubicBezTo>
                  <a:cubicBezTo>
                    <a:pt x="7900" y="6361"/>
                    <a:pt x="8112" y="6226"/>
                    <a:pt x="8047" y="6080"/>
                  </a:cubicBezTo>
                  <a:cubicBezTo>
                    <a:pt x="7773" y="5624"/>
                    <a:pt x="7568" y="5144"/>
                    <a:pt x="7294" y="4756"/>
                  </a:cubicBezTo>
                  <a:lnTo>
                    <a:pt x="7294" y="4756"/>
                  </a:lnTo>
                  <a:cubicBezTo>
                    <a:pt x="7773" y="4848"/>
                    <a:pt x="8253" y="4939"/>
                    <a:pt x="8709" y="5053"/>
                  </a:cubicBezTo>
                  <a:cubicBezTo>
                    <a:pt x="8736" y="5065"/>
                    <a:pt x="8766" y="5070"/>
                    <a:pt x="8796" y="5070"/>
                  </a:cubicBezTo>
                  <a:cubicBezTo>
                    <a:pt x="8999" y="5070"/>
                    <a:pt x="9244" y="4836"/>
                    <a:pt x="9006" y="4756"/>
                  </a:cubicBezTo>
                  <a:cubicBezTo>
                    <a:pt x="8527" y="4665"/>
                    <a:pt x="7956" y="4574"/>
                    <a:pt x="7385" y="4368"/>
                  </a:cubicBezTo>
                  <a:cubicBezTo>
                    <a:pt x="7773" y="3912"/>
                    <a:pt x="8344" y="3524"/>
                    <a:pt x="8823" y="3136"/>
                  </a:cubicBezTo>
                  <a:cubicBezTo>
                    <a:pt x="8869" y="3090"/>
                    <a:pt x="8772" y="3067"/>
                    <a:pt x="8652" y="3067"/>
                  </a:cubicBezTo>
                  <a:cubicBezTo>
                    <a:pt x="8532" y="3067"/>
                    <a:pt x="8390" y="3090"/>
                    <a:pt x="8344" y="3136"/>
                  </a:cubicBezTo>
                  <a:cubicBezTo>
                    <a:pt x="7956" y="3524"/>
                    <a:pt x="7477" y="3912"/>
                    <a:pt x="6997" y="4277"/>
                  </a:cubicBezTo>
                  <a:cubicBezTo>
                    <a:pt x="6427" y="4094"/>
                    <a:pt x="5765" y="3912"/>
                    <a:pt x="5194" y="3798"/>
                  </a:cubicBezTo>
                  <a:cubicBezTo>
                    <a:pt x="5491" y="3136"/>
                    <a:pt x="5765" y="2565"/>
                    <a:pt x="6062" y="1995"/>
                  </a:cubicBezTo>
                  <a:cubicBezTo>
                    <a:pt x="6632" y="1721"/>
                    <a:pt x="7112" y="1721"/>
                    <a:pt x="7682" y="1515"/>
                  </a:cubicBezTo>
                  <a:cubicBezTo>
                    <a:pt x="7918" y="1437"/>
                    <a:pt x="7883" y="1223"/>
                    <a:pt x="7680" y="1223"/>
                  </a:cubicBezTo>
                  <a:cubicBezTo>
                    <a:pt x="7647" y="1223"/>
                    <a:pt x="7609" y="1229"/>
                    <a:pt x="7568" y="1241"/>
                  </a:cubicBezTo>
                  <a:cubicBezTo>
                    <a:pt x="7112" y="1424"/>
                    <a:pt x="6723" y="1424"/>
                    <a:pt x="6244" y="1629"/>
                  </a:cubicBezTo>
                  <a:cubicBezTo>
                    <a:pt x="6427" y="1241"/>
                    <a:pt x="6541" y="945"/>
                    <a:pt x="6632" y="671"/>
                  </a:cubicBezTo>
                  <a:cubicBezTo>
                    <a:pt x="6678" y="579"/>
                    <a:pt x="6558" y="534"/>
                    <a:pt x="6427" y="534"/>
                  </a:cubicBezTo>
                  <a:cubicBezTo>
                    <a:pt x="6296" y="534"/>
                    <a:pt x="6153" y="579"/>
                    <a:pt x="6153" y="671"/>
                  </a:cubicBezTo>
                  <a:cubicBezTo>
                    <a:pt x="6062" y="853"/>
                    <a:pt x="5970" y="1059"/>
                    <a:pt x="5856" y="1333"/>
                  </a:cubicBezTo>
                  <a:cubicBezTo>
                    <a:pt x="5674" y="945"/>
                    <a:pt x="5491" y="579"/>
                    <a:pt x="5286" y="191"/>
                  </a:cubicBezTo>
                  <a:cubicBezTo>
                    <a:pt x="5257" y="135"/>
                    <a:pt x="5192" y="113"/>
                    <a:pt x="5118" y="113"/>
                  </a:cubicBezTo>
                  <a:cubicBezTo>
                    <a:pt x="4954" y="113"/>
                    <a:pt x="4750" y="220"/>
                    <a:pt x="4829" y="283"/>
                  </a:cubicBezTo>
                  <a:cubicBezTo>
                    <a:pt x="5103" y="853"/>
                    <a:pt x="5400" y="1333"/>
                    <a:pt x="5582" y="1903"/>
                  </a:cubicBezTo>
                  <a:cubicBezTo>
                    <a:pt x="5400" y="2474"/>
                    <a:pt x="5012" y="3045"/>
                    <a:pt x="4829" y="3524"/>
                  </a:cubicBezTo>
                  <a:cubicBezTo>
                    <a:pt x="4441" y="3227"/>
                    <a:pt x="4144" y="2771"/>
                    <a:pt x="3870" y="2383"/>
                  </a:cubicBezTo>
                  <a:cubicBezTo>
                    <a:pt x="3688" y="2200"/>
                    <a:pt x="3482" y="1903"/>
                    <a:pt x="3300" y="1721"/>
                  </a:cubicBezTo>
                  <a:cubicBezTo>
                    <a:pt x="3208" y="1150"/>
                    <a:pt x="3574" y="671"/>
                    <a:pt x="3574" y="100"/>
                  </a:cubicBezTo>
                  <a:cubicBezTo>
                    <a:pt x="3617" y="30"/>
                    <a:pt x="3561" y="1"/>
                    <a:pt x="3475"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0" name="Google Shape;11580;p67"/>
            <p:cNvSpPr/>
            <p:nvPr/>
          </p:nvSpPr>
          <p:spPr>
            <a:xfrm flipH="1">
              <a:off x="1391459" y="3709758"/>
              <a:ext cx="17680" cy="18825"/>
            </a:xfrm>
            <a:custGeom>
              <a:avLst/>
              <a:gdLst/>
              <a:ahLst/>
              <a:cxnLst/>
              <a:rect l="l" t="t" r="r" b="b"/>
              <a:pathLst>
                <a:path w="571" h="608" extrusionOk="0">
                  <a:moveTo>
                    <a:pt x="346" y="1"/>
                  </a:moveTo>
                  <a:cubicBezTo>
                    <a:pt x="196" y="1"/>
                    <a:pt x="0" y="85"/>
                    <a:pt x="0" y="219"/>
                  </a:cubicBezTo>
                  <a:lnTo>
                    <a:pt x="0" y="425"/>
                  </a:lnTo>
                  <a:cubicBezTo>
                    <a:pt x="0" y="607"/>
                    <a:pt x="91" y="607"/>
                    <a:pt x="183" y="607"/>
                  </a:cubicBezTo>
                  <a:lnTo>
                    <a:pt x="274" y="607"/>
                  </a:lnTo>
                  <a:cubicBezTo>
                    <a:pt x="365" y="607"/>
                    <a:pt x="479" y="516"/>
                    <a:pt x="479" y="425"/>
                  </a:cubicBezTo>
                  <a:cubicBezTo>
                    <a:pt x="571" y="333"/>
                    <a:pt x="571" y="219"/>
                    <a:pt x="571" y="128"/>
                  </a:cubicBezTo>
                  <a:cubicBezTo>
                    <a:pt x="479" y="128"/>
                    <a:pt x="479" y="37"/>
                    <a:pt x="479" y="37"/>
                  </a:cubicBezTo>
                  <a:cubicBezTo>
                    <a:pt x="449" y="12"/>
                    <a:pt x="400" y="1"/>
                    <a:pt x="346"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1" name="Google Shape;11581;p67"/>
            <p:cNvSpPr/>
            <p:nvPr/>
          </p:nvSpPr>
          <p:spPr>
            <a:xfrm flipH="1">
              <a:off x="1259280" y="3700965"/>
              <a:ext cx="17711" cy="19135"/>
            </a:xfrm>
            <a:custGeom>
              <a:avLst/>
              <a:gdLst/>
              <a:ahLst/>
              <a:cxnLst/>
              <a:rect l="l" t="t" r="r" b="b"/>
              <a:pathLst>
                <a:path w="572" h="618" extrusionOk="0">
                  <a:moveTo>
                    <a:pt x="350" y="1"/>
                  </a:moveTo>
                  <a:cubicBezTo>
                    <a:pt x="203" y="1"/>
                    <a:pt x="0" y="97"/>
                    <a:pt x="0" y="229"/>
                  </a:cubicBezTo>
                  <a:lnTo>
                    <a:pt x="0" y="412"/>
                  </a:lnTo>
                  <a:cubicBezTo>
                    <a:pt x="0" y="503"/>
                    <a:pt x="92" y="617"/>
                    <a:pt x="297" y="617"/>
                  </a:cubicBezTo>
                  <a:cubicBezTo>
                    <a:pt x="388" y="617"/>
                    <a:pt x="480" y="503"/>
                    <a:pt x="571" y="412"/>
                  </a:cubicBezTo>
                  <a:lnTo>
                    <a:pt x="571" y="138"/>
                  </a:lnTo>
                  <a:lnTo>
                    <a:pt x="480" y="47"/>
                  </a:lnTo>
                  <a:cubicBezTo>
                    <a:pt x="455" y="15"/>
                    <a:pt x="407" y="1"/>
                    <a:pt x="350"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2" name="Google Shape;11582;p67"/>
            <p:cNvSpPr/>
            <p:nvPr/>
          </p:nvSpPr>
          <p:spPr>
            <a:xfrm flipH="1">
              <a:off x="1350465" y="3790168"/>
              <a:ext cx="17680" cy="18268"/>
            </a:xfrm>
            <a:custGeom>
              <a:avLst/>
              <a:gdLst/>
              <a:ahLst/>
              <a:cxnLst/>
              <a:rect l="l" t="t" r="r" b="b"/>
              <a:pathLst>
                <a:path w="571" h="590" extrusionOk="0">
                  <a:moveTo>
                    <a:pt x="246" y="1"/>
                  </a:moveTo>
                  <a:cubicBezTo>
                    <a:pt x="115" y="1"/>
                    <a:pt x="0" y="88"/>
                    <a:pt x="0" y="201"/>
                  </a:cubicBezTo>
                  <a:lnTo>
                    <a:pt x="0" y="475"/>
                  </a:lnTo>
                  <a:cubicBezTo>
                    <a:pt x="0" y="589"/>
                    <a:pt x="91" y="589"/>
                    <a:pt x="183" y="589"/>
                  </a:cubicBezTo>
                  <a:lnTo>
                    <a:pt x="297" y="589"/>
                  </a:lnTo>
                  <a:cubicBezTo>
                    <a:pt x="388" y="589"/>
                    <a:pt x="479" y="589"/>
                    <a:pt x="479" y="475"/>
                  </a:cubicBezTo>
                  <a:cubicBezTo>
                    <a:pt x="571" y="384"/>
                    <a:pt x="571" y="293"/>
                    <a:pt x="479" y="201"/>
                  </a:cubicBezTo>
                  <a:lnTo>
                    <a:pt x="479" y="110"/>
                  </a:lnTo>
                  <a:cubicBezTo>
                    <a:pt x="410" y="33"/>
                    <a:pt x="325" y="1"/>
                    <a:pt x="246"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3" name="Google Shape;11583;p67"/>
            <p:cNvSpPr/>
            <p:nvPr/>
          </p:nvSpPr>
          <p:spPr>
            <a:xfrm flipH="1">
              <a:off x="1327150" y="3659228"/>
              <a:ext cx="16410" cy="18639"/>
            </a:xfrm>
            <a:custGeom>
              <a:avLst/>
              <a:gdLst/>
              <a:ahLst/>
              <a:cxnLst/>
              <a:rect l="l" t="t" r="r" b="b"/>
              <a:pathLst>
                <a:path w="530" h="602" extrusionOk="0">
                  <a:moveTo>
                    <a:pt x="324" y="1"/>
                  </a:moveTo>
                  <a:cubicBezTo>
                    <a:pt x="169" y="1"/>
                    <a:pt x="1" y="122"/>
                    <a:pt x="73" y="253"/>
                  </a:cubicBezTo>
                  <a:lnTo>
                    <a:pt x="73" y="436"/>
                  </a:lnTo>
                  <a:cubicBezTo>
                    <a:pt x="73" y="551"/>
                    <a:pt x="153" y="601"/>
                    <a:pt x="247" y="601"/>
                  </a:cubicBezTo>
                  <a:cubicBezTo>
                    <a:pt x="376" y="601"/>
                    <a:pt x="530" y="504"/>
                    <a:pt x="530" y="345"/>
                  </a:cubicBezTo>
                  <a:lnTo>
                    <a:pt x="530" y="139"/>
                  </a:lnTo>
                  <a:cubicBezTo>
                    <a:pt x="497" y="40"/>
                    <a:pt x="413" y="1"/>
                    <a:pt x="324"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4" name="Google Shape;11584;p67"/>
            <p:cNvSpPr/>
            <p:nvPr/>
          </p:nvSpPr>
          <p:spPr>
            <a:xfrm flipH="1">
              <a:off x="1267764" y="3787288"/>
              <a:ext cx="17711" cy="18051"/>
            </a:xfrm>
            <a:custGeom>
              <a:avLst/>
              <a:gdLst/>
              <a:ahLst/>
              <a:cxnLst/>
              <a:rect l="l" t="t" r="r" b="b"/>
              <a:pathLst>
                <a:path w="572" h="583" extrusionOk="0">
                  <a:moveTo>
                    <a:pt x="357" y="1"/>
                  </a:moveTo>
                  <a:cubicBezTo>
                    <a:pt x="193" y="1"/>
                    <a:pt x="1" y="107"/>
                    <a:pt x="1" y="294"/>
                  </a:cubicBezTo>
                  <a:cubicBezTo>
                    <a:pt x="92" y="294"/>
                    <a:pt x="92" y="386"/>
                    <a:pt x="92" y="477"/>
                  </a:cubicBezTo>
                  <a:cubicBezTo>
                    <a:pt x="92" y="549"/>
                    <a:pt x="151" y="582"/>
                    <a:pt x="229" y="582"/>
                  </a:cubicBezTo>
                  <a:cubicBezTo>
                    <a:pt x="370" y="582"/>
                    <a:pt x="571" y="472"/>
                    <a:pt x="571" y="294"/>
                  </a:cubicBezTo>
                  <a:lnTo>
                    <a:pt x="571" y="112"/>
                  </a:lnTo>
                  <a:cubicBezTo>
                    <a:pt x="538" y="36"/>
                    <a:pt x="452" y="1"/>
                    <a:pt x="357" y="1"/>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5" name="Google Shape;11585;p67"/>
            <p:cNvSpPr/>
            <p:nvPr/>
          </p:nvSpPr>
          <p:spPr>
            <a:xfrm flipH="1">
              <a:off x="2248450" y="4104683"/>
              <a:ext cx="403596" cy="404897"/>
            </a:xfrm>
            <a:custGeom>
              <a:avLst/>
              <a:gdLst/>
              <a:ahLst/>
              <a:cxnLst/>
              <a:rect l="l" t="t" r="r" b="b"/>
              <a:pathLst>
                <a:path w="13035" h="13077" extrusionOk="0">
                  <a:moveTo>
                    <a:pt x="5768" y="0"/>
                  </a:moveTo>
                  <a:cubicBezTo>
                    <a:pt x="5671" y="0"/>
                    <a:pt x="5563" y="79"/>
                    <a:pt x="5525" y="242"/>
                  </a:cubicBezTo>
                  <a:cubicBezTo>
                    <a:pt x="5251" y="904"/>
                    <a:pt x="4954" y="1475"/>
                    <a:pt x="4680" y="2137"/>
                  </a:cubicBezTo>
                  <a:cubicBezTo>
                    <a:pt x="4475" y="1657"/>
                    <a:pt x="4201" y="1269"/>
                    <a:pt x="3904" y="813"/>
                  </a:cubicBezTo>
                  <a:cubicBezTo>
                    <a:pt x="3880" y="786"/>
                    <a:pt x="3852" y="774"/>
                    <a:pt x="3823" y="774"/>
                  </a:cubicBezTo>
                  <a:cubicBezTo>
                    <a:pt x="3630" y="774"/>
                    <a:pt x="3361" y="1296"/>
                    <a:pt x="3539" y="1475"/>
                  </a:cubicBezTo>
                  <a:cubicBezTo>
                    <a:pt x="3722" y="1749"/>
                    <a:pt x="3904" y="2045"/>
                    <a:pt x="3995" y="2319"/>
                  </a:cubicBezTo>
                  <a:cubicBezTo>
                    <a:pt x="3425" y="2137"/>
                    <a:pt x="2763" y="2045"/>
                    <a:pt x="2192" y="2045"/>
                  </a:cubicBezTo>
                  <a:cubicBezTo>
                    <a:pt x="2177" y="2040"/>
                    <a:pt x="2161" y="2038"/>
                    <a:pt x="2145" y="2038"/>
                  </a:cubicBezTo>
                  <a:cubicBezTo>
                    <a:pt x="1886" y="2038"/>
                    <a:pt x="1639" y="2707"/>
                    <a:pt x="1918" y="2707"/>
                  </a:cubicBezTo>
                  <a:cubicBezTo>
                    <a:pt x="2763" y="2799"/>
                    <a:pt x="3630" y="2981"/>
                    <a:pt x="4475" y="3187"/>
                  </a:cubicBezTo>
                  <a:cubicBezTo>
                    <a:pt x="4954" y="3940"/>
                    <a:pt x="5342" y="4807"/>
                    <a:pt x="5821" y="5652"/>
                  </a:cubicBezTo>
                  <a:cubicBezTo>
                    <a:pt x="5563" y="5713"/>
                    <a:pt x="5307" y="5733"/>
                    <a:pt x="5056" y="5733"/>
                  </a:cubicBezTo>
                  <a:cubicBezTo>
                    <a:pt x="4553" y="5733"/>
                    <a:pt x="4072" y="5652"/>
                    <a:pt x="3630" y="5652"/>
                  </a:cubicBezTo>
                  <a:cubicBezTo>
                    <a:pt x="3151" y="5743"/>
                    <a:pt x="2672" y="5743"/>
                    <a:pt x="2192" y="5834"/>
                  </a:cubicBezTo>
                  <a:cubicBezTo>
                    <a:pt x="1530" y="5378"/>
                    <a:pt x="1256" y="4602"/>
                    <a:pt x="686" y="4031"/>
                  </a:cubicBezTo>
                  <a:cubicBezTo>
                    <a:pt x="636" y="3985"/>
                    <a:pt x="587" y="3966"/>
                    <a:pt x="541" y="3966"/>
                  </a:cubicBezTo>
                  <a:cubicBezTo>
                    <a:pt x="310" y="3966"/>
                    <a:pt x="146" y="4450"/>
                    <a:pt x="298" y="4602"/>
                  </a:cubicBezTo>
                  <a:cubicBezTo>
                    <a:pt x="686" y="4990"/>
                    <a:pt x="960" y="5469"/>
                    <a:pt x="1256" y="5834"/>
                  </a:cubicBezTo>
                  <a:cubicBezTo>
                    <a:pt x="960" y="5834"/>
                    <a:pt x="777" y="5949"/>
                    <a:pt x="480" y="5949"/>
                  </a:cubicBezTo>
                  <a:cubicBezTo>
                    <a:pt x="206" y="5949"/>
                    <a:pt x="1" y="6611"/>
                    <a:pt x="298" y="6611"/>
                  </a:cubicBezTo>
                  <a:lnTo>
                    <a:pt x="1622" y="6611"/>
                  </a:lnTo>
                  <a:cubicBezTo>
                    <a:pt x="1256" y="7181"/>
                    <a:pt x="1142" y="7934"/>
                    <a:pt x="868" y="8596"/>
                  </a:cubicBezTo>
                  <a:cubicBezTo>
                    <a:pt x="763" y="8820"/>
                    <a:pt x="870" y="8975"/>
                    <a:pt x="1019" y="8975"/>
                  </a:cubicBezTo>
                  <a:cubicBezTo>
                    <a:pt x="1128" y="8975"/>
                    <a:pt x="1261" y="8891"/>
                    <a:pt x="1348" y="8688"/>
                  </a:cubicBezTo>
                  <a:cubicBezTo>
                    <a:pt x="1622" y="8117"/>
                    <a:pt x="1622" y="7272"/>
                    <a:pt x="2101" y="6702"/>
                  </a:cubicBezTo>
                  <a:cubicBezTo>
                    <a:pt x="2101" y="6702"/>
                    <a:pt x="2192" y="6611"/>
                    <a:pt x="2192" y="6519"/>
                  </a:cubicBezTo>
                  <a:cubicBezTo>
                    <a:pt x="2580" y="6519"/>
                    <a:pt x="3060" y="6519"/>
                    <a:pt x="3425" y="6405"/>
                  </a:cubicBezTo>
                  <a:cubicBezTo>
                    <a:pt x="3582" y="6387"/>
                    <a:pt x="3735" y="6380"/>
                    <a:pt x="3885" y="6380"/>
                  </a:cubicBezTo>
                  <a:cubicBezTo>
                    <a:pt x="4204" y="6380"/>
                    <a:pt x="4510" y="6409"/>
                    <a:pt x="4819" y="6409"/>
                  </a:cubicBezTo>
                  <a:cubicBezTo>
                    <a:pt x="5079" y="6409"/>
                    <a:pt x="5342" y="6389"/>
                    <a:pt x="5616" y="6314"/>
                  </a:cubicBezTo>
                  <a:lnTo>
                    <a:pt x="5616" y="6314"/>
                  </a:lnTo>
                  <a:cubicBezTo>
                    <a:pt x="5525" y="7455"/>
                    <a:pt x="5433" y="8893"/>
                    <a:pt x="5251" y="9943"/>
                  </a:cubicBezTo>
                  <a:cubicBezTo>
                    <a:pt x="4475" y="10400"/>
                    <a:pt x="3630" y="10788"/>
                    <a:pt x="2763" y="11176"/>
                  </a:cubicBezTo>
                  <a:cubicBezTo>
                    <a:pt x="2600" y="11257"/>
                    <a:pt x="2437" y="11866"/>
                    <a:pt x="2663" y="11866"/>
                  </a:cubicBezTo>
                  <a:cubicBezTo>
                    <a:pt x="2691" y="11866"/>
                    <a:pt x="2724" y="11857"/>
                    <a:pt x="2763" y="11838"/>
                  </a:cubicBezTo>
                  <a:cubicBezTo>
                    <a:pt x="3630" y="11541"/>
                    <a:pt x="4383" y="11084"/>
                    <a:pt x="5045" y="10696"/>
                  </a:cubicBezTo>
                  <a:lnTo>
                    <a:pt x="5045" y="10696"/>
                  </a:lnTo>
                  <a:cubicBezTo>
                    <a:pt x="4954" y="11358"/>
                    <a:pt x="4863" y="12020"/>
                    <a:pt x="4771" y="12682"/>
                  </a:cubicBezTo>
                  <a:cubicBezTo>
                    <a:pt x="4728" y="12955"/>
                    <a:pt x="4836" y="13077"/>
                    <a:pt x="4970" y="13077"/>
                  </a:cubicBezTo>
                  <a:cubicBezTo>
                    <a:pt x="5116" y="13077"/>
                    <a:pt x="5294" y="12932"/>
                    <a:pt x="5342" y="12682"/>
                  </a:cubicBezTo>
                  <a:cubicBezTo>
                    <a:pt x="5433" y="12111"/>
                    <a:pt x="5525" y="11541"/>
                    <a:pt x="5616" y="10970"/>
                  </a:cubicBezTo>
                  <a:cubicBezTo>
                    <a:pt x="6095" y="11541"/>
                    <a:pt x="6483" y="12111"/>
                    <a:pt x="6963" y="12796"/>
                  </a:cubicBezTo>
                  <a:cubicBezTo>
                    <a:pt x="6974" y="12818"/>
                    <a:pt x="6988" y="12828"/>
                    <a:pt x="7006" y="12828"/>
                  </a:cubicBezTo>
                  <a:cubicBezTo>
                    <a:pt x="7134" y="12828"/>
                    <a:pt x="7408" y="12292"/>
                    <a:pt x="7328" y="12111"/>
                  </a:cubicBezTo>
                  <a:cubicBezTo>
                    <a:pt x="6757" y="11450"/>
                    <a:pt x="6278" y="10788"/>
                    <a:pt x="5821" y="10126"/>
                  </a:cubicBezTo>
                  <a:cubicBezTo>
                    <a:pt x="5994" y="8964"/>
                    <a:pt x="6085" y="7538"/>
                    <a:pt x="6171" y="6423"/>
                  </a:cubicBezTo>
                  <a:lnTo>
                    <a:pt x="6171" y="6423"/>
                  </a:lnTo>
                  <a:cubicBezTo>
                    <a:pt x="6195" y="6477"/>
                    <a:pt x="6237" y="6519"/>
                    <a:pt x="6278" y="6519"/>
                  </a:cubicBezTo>
                  <a:cubicBezTo>
                    <a:pt x="7237" y="7272"/>
                    <a:pt x="8378" y="7934"/>
                    <a:pt x="9428" y="8596"/>
                  </a:cubicBezTo>
                  <a:cubicBezTo>
                    <a:pt x="8857" y="9646"/>
                    <a:pt x="9702" y="10970"/>
                    <a:pt x="9998" y="12020"/>
                  </a:cubicBezTo>
                  <a:cubicBezTo>
                    <a:pt x="9998" y="12073"/>
                    <a:pt x="10011" y="12095"/>
                    <a:pt x="10031" y="12095"/>
                  </a:cubicBezTo>
                  <a:cubicBezTo>
                    <a:pt x="10124" y="12095"/>
                    <a:pt x="10387" y="11618"/>
                    <a:pt x="10387" y="11450"/>
                  </a:cubicBezTo>
                  <a:cubicBezTo>
                    <a:pt x="10272" y="11084"/>
                    <a:pt x="10090" y="10696"/>
                    <a:pt x="9998" y="10308"/>
                  </a:cubicBezTo>
                  <a:cubicBezTo>
                    <a:pt x="9816" y="9943"/>
                    <a:pt x="9519" y="9167"/>
                    <a:pt x="9702" y="8893"/>
                  </a:cubicBezTo>
                  <a:lnTo>
                    <a:pt x="9816" y="8802"/>
                  </a:lnTo>
                  <a:cubicBezTo>
                    <a:pt x="10387" y="9167"/>
                    <a:pt x="10957" y="9464"/>
                    <a:pt x="11528" y="9829"/>
                  </a:cubicBezTo>
                  <a:cubicBezTo>
                    <a:pt x="11564" y="9856"/>
                    <a:pt x="11600" y="9868"/>
                    <a:pt x="11636" y="9868"/>
                  </a:cubicBezTo>
                  <a:cubicBezTo>
                    <a:pt x="11870" y="9868"/>
                    <a:pt x="12059" y="9345"/>
                    <a:pt x="11802" y="9167"/>
                  </a:cubicBezTo>
                  <a:cubicBezTo>
                    <a:pt x="11322" y="8802"/>
                    <a:pt x="10752" y="8505"/>
                    <a:pt x="10272" y="8231"/>
                  </a:cubicBezTo>
                  <a:cubicBezTo>
                    <a:pt x="11140" y="7934"/>
                    <a:pt x="11893" y="7661"/>
                    <a:pt x="12760" y="7364"/>
                  </a:cubicBezTo>
                  <a:cubicBezTo>
                    <a:pt x="12943" y="7272"/>
                    <a:pt x="13034" y="6611"/>
                    <a:pt x="12943" y="6611"/>
                  </a:cubicBezTo>
                  <a:lnTo>
                    <a:pt x="12943" y="6611"/>
                  </a:lnTo>
                  <a:cubicBezTo>
                    <a:pt x="11984" y="7090"/>
                    <a:pt x="10957" y="7364"/>
                    <a:pt x="9907" y="7661"/>
                  </a:cubicBezTo>
                  <a:cubicBezTo>
                    <a:pt x="9907" y="7661"/>
                    <a:pt x="9816" y="7752"/>
                    <a:pt x="9816" y="7934"/>
                  </a:cubicBezTo>
                  <a:cubicBezTo>
                    <a:pt x="8675" y="7272"/>
                    <a:pt x="7625" y="6611"/>
                    <a:pt x="6666" y="5949"/>
                  </a:cubicBezTo>
                  <a:lnTo>
                    <a:pt x="6575" y="5834"/>
                  </a:lnTo>
                  <a:cubicBezTo>
                    <a:pt x="7328" y="5264"/>
                    <a:pt x="7990" y="4693"/>
                    <a:pt x="8766" y="4123"/>
                  </a:cubicBezTo>
                  <a:cubicBezTo>
                    <a:pt x="8766" y="4123"/>
                    <a:pt x="8766" y="4237"/>
                    <a:pt x="8857" y="4328"/>
                  </a:cubicBezTo>
                  <a:cubicBezTo>
                    <a:pt x="8857" y="4328"/>
                    <a:pt x="8857" y="4237"/>
                    <a:pt x="8949" y="4123"/>
                  </a:cubicBezTo>
                  <a:cubicBezTo>
                    <a:pt x="8949" y="4237"/>
                    <a:pt x="9040" y="4328"/>
                    <a:pt x="9131" y="4328"/>
                  </a:cubicBezTo>
                  <a:cubicBezTo>
                    <a:pt x="9907" y="4419"/>
                    <a:pt x="10660" y="4602"/>
                    <a:pt x="11528" y="4693"/>
                  </a:cubicBezTo>
                  <a:cubicBezTo>
                    <a:pt x="11802" y="4693"/>
                    <a:pt x="11984" y="3940"/>
                    <a:pt x="11619" y="3940"/>
                  </a:cubicBezTo>
                  <a:cubicBezTo>
                    <a:pt x="10843" y="3940"/>
                    <a:pt x="10181" y="3757"/>
                    <a:pt x="9428" y="3552"/>
                  </a:cubicBezTo>
                  <a:cubicBezTo>
                    <a:pt x="9998" y="3187"/>
                    <a:pt x="10569" y="2707"/>
                    <a:pt x="11048" y="2228"/>
                  </a:cubicBezTo>
                  <a:cubicBezTo>
                    <a:pt x="11202" y="2074"/>
                    <a:pt x="11291" y="1499"/>
                    <a:pt x="11097" y="1499"/>
                  </a:cubicBezTo>
                  <a:cubicBezTo>
                    <a:pt x="11061" y="1499"/>
                    <a:pt x="11015" y="1519"/>
                    <a:pt x="10957" y="1566"/>
                  </a:cubicBezTo>
                  <a:cubicBezTo>
                    <a:pt x="10387" y="2137"/>
                    <a:pt x="9702" y="2707"/>
                    <a:pt x="9040" y="3187"/>
                  </a:cubicBezTo>
                  <a:cubicBezTo>
                    <a:pt x="8857" y="2319"/>
                    <a:pt x="8857" y="1384"/>
                    <a:pt x="8766" y="425"/>
                  </a:cubicBezTo>
                  <a:cubicBezTo>
                    <a:pt x="8766" y="400"/>
                    <a:pt x="8759" y="389"/>
                    <a:pt x="8747" y="389"/>
                  </a:cubicBezTo>
                  <a:cubicBezTo>
                    <a:pt x="8668" y="389"/>
                    <a:pt x="8378" y="838"/>
                    <a:pt x="8378" y="996"/>
                  </a:cubicBezTo>
                  <a:cubicBezTo>
                    <a:pt x="8469" y="1840"/>
                    <a:pt x="8469" y="2707"/>
                    <a:pt x="8675" y="3552"/>
                  </a:cubicBezTo>
                  <a:cubicBezTo>
                    <a:pt x="7899" y="4123"/>
                    <a:pt x="7145" y="4693"/>
                    <a:pt x="6392" y="5378"/>
                  </a:cubicBezTo>
                  <a:cubicBezTo>
                    <a:pt x="5913" y="4511"/>
                    <a:pt x="5433" y="3552"/>
                    <a:pt x="4954" y="2707"/>
                  </a:cubicBezTo>
                  <a:lnTo>
                    <a:pt x="5045" y="2616"/>
                  </a:lnTo>
                  <a:cubicBezTo>
                    <a:pt x="5137" y="1840"/>
                    <a:pt x="5616" y="1178"/>
                    <a:pt x="5913" y="425"/>
                  </a:cubicBezTo>
                  <a:cubicBezTo>
                    <a:pt x="6018" y="148"/>
                    <a:pt x="5903" y="0"/>
                    <a:pt x="5768"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6" name="Google Shape;11586;p67"/>
            <p:cNvSpPr/>
            <p:nvPr/>
          </p:nvSpPr>
          <p:spPr>
            <a:xfrm flipH="1">
              <a:off x="3570970" y="3037201"/>
              <a:ext cx="32542" cy="30003"/>
            </a:xfrm>
            <a:custGeom>
              <a:avLst/>
              <a:gdLst/>
              <a:ahLst/>
              <a:cxnLst/>
              <a:rect l="l" t="t" r="r" b="b"/>
              <a:pathLst>
                <a:path w="1051" h="969" extrusionOk="0">
                  <a:moveTo>
                    <a:pt x="526" y="0"/>
                  </a:moveTo>
                  <a:cubicBezTo>
                    <a:pt x="503" y="0"/>
                    <a:pt x="480" y="29"/>
                    <a:pt x="480" y="86"/>
                  </a:cubicBezTo>
                  <a:cubicBezTo>
                    <a:pt x="206" y="86"/>
                    <a:pt x="1" y="542"/>
                    <a:pt x="206" y="748"/>
                  </a:cubicBezTo>
                  <a:cubicBezTo>
                    <a:pt x="297" y="839"/>
                    <a:pt x="389" y="839"/>
                    <a:pt x="480" y="930"/>
                  </a:cubicBezTo>
                  <a:cubicBezTo>
                    <a:pt x="533" y="957"/>
                    <a:pt x="581" y="968"/>
                    <a:pt x="624" y="968"/>
                  </a:cubicBezTo>
                  <a:cubicBezTo>
                    <a:pt x="727" y="968"/>
                    <a:pt x="803" y="904"/>
                    <a:pt x="868" y="839"/>
                  </a:cubicBezTo>
                  <a:lnTo>
                    <a:pt x="868" y="748"/>
                  </a:lnTo>
                  <a:cubicBezTo>
                    <a:pt x="959" y="656"/>
                    <a:pt x="1051" y="451"/>
                    <a:pt x="959" y="268"/>
                  </a:cubicBezTo>
                  <a:cubicBezTo>
                    <a:pt x="868" y="177"/>
                    <a:pt x="777" y="86"/>
                    <a:pt x="571" y="86"/>
                  </a:cubicBezTo>
                  <a:cubicBezTo>
                    <a:pt x="571" y="29"/>
                    <a:pt x="548" y="0"/>
                    <a:pt x="526"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7" name="Google Shape;11587;p67"/>
            <p:cNvSpPr/>
            <p:nvPr/>
          </p:nvSpPr>
          <p:spPr>
            <a:xfrm flipH="1">
              <a:off x="3677512" y="3082685"/>
              <a:ext cx="33749" cy="28114"/>
            </a:xfrm>
            <a:custGeom>
              <a:avLst/>
              <a:gdLst/>
              <a:ahLst/>
              <a:cxnLst/>
              <a:rect l="l" t="t" r="r" b="b"/>
              <a:pathLst>
                <a:path w="1090" h="908" extrusionOk="0">
                  <a:moveTo>
                    <a:pt x="438" y="0"/>
                  </a:moveTo>
                  <a:cubicBezTo>
                    <a:pt x="200" y="0"/>
                    <a:pt x="1" y="533"/>
                    <a:pt x="262" y="694"/>
                  </a:cubicBezTo>
                  <a:cubicBezTo>
                    <a:pt x="354" y="785"/>
                    <a:pt x="445" y="785"/>
                    <a:pt x="536" y="899"/>
                  </a:cubicBezTo>
                  <a:cubicBezTo>
                    <a:pt x="555" y="905"/>
                    <a:pt x="574" y="908"/>
                    <a:pt x="593" y="908"/>
                  </a:cubicBezTo>
                  <a:cubicBezTo>
                    <a:pt x="866" y="908"/>
                    <a:pt x="1089" y="316"/>
                    <a:pt x="833" y="123"/>
                  </a:cubicBezTo>
                  <a:cubicBezTo>
                    <a:pt x="719" y="123"/>
                    <a:pt x="627" y="32"/>
                    <a:pt x="536" y="32"/>
                  </a:cubicBezTo>
                  <a:cubicBezTo>
                    <a:pt x="504" y="10"/>
                    <a:pt x="471" y="0"/>
                    <a:pt x="438"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588" name="Google Shape;11588;p67"/>
            <p:cNvSpPr/>
            <p:nvPr/>
          </p:nvSpPr>
          <p:spPr>
            <a:xfrm flipH="1">
              <a:off x="5531586" y="416209"/>
              <a:ext cx="409634" cy="385328"/>
            </a:xfrm>
            <a:custGeom>
              <a:avLst/>
              <a:gdLst/>
              <a:ahLst/>
              <a:cxnLst/>
              <a:rect l="l" t="t" r="r" b="b"/>
              <a:pathLst>
                <a:path w="13230" h="12445" extrusionOk="0">
                  <a:moveTo>
                    <a:pt x="6974" y="0"/>
                  </a:moveTo>
                  <a:cubicBezTo>
                    <a:pt x="6798" y="0"/>
                    <a:pt x="6710" y="209"/>
                    <a:pt x="6970" y="468"/>
                  </a:cubicBezTo>
                  <a:cubicBezTo>
                    <a:pt x="7358" y="1039"/>
                    <a:pt x="8111" y="1313"/>
                    <a:pt x="8408" y="1998"/>
                  </a:cubicBezTo>
                  <a:cubicBezTo>
                    <a:pt x="8408" y="2089"/>
                    <a:pt x="8499" y="2180"/>
                    <a:pt x="8590" y="2180"/>
                  </a:cubicBezTo>
                  <a:cubicBezTo>
                    <a:pt x="8408" y="2568"/>
                    <a:pt x="8294" y="2934"/>
                    <a:pt x="8111" y="3322"/>
                  </a:cubicBezTo>
                  <a:cubicBezTo>
                    <a:pt x="7837" y="3983"/>
                    <a:pt x="7358" y="4645"/>
                    <a:pt x="7267" y="5307"/>
                  </a:cubicBezTo>
                  <a:cubicBezTo>
                    <a:pt x="6308" y="4851"/>
                    <a:pt x="5075" y="4075"/>
                    <a:pt x="4208" y="3413"/>
                  </a:cubicBezTo>
                  <a:cubicBezTo>
                    <a:pt x="4117" y="2568"/>
                    <a:pt x="4025" y="1610"/>
                    <a:pt x="4117" y="742"/>
                  </a:cubicBezTo>
                  <a:cubicBezTo>
                    <a:pt x="4117" y="542"/>
                    <a:pt x="3811" y="231"/>
                    <a:pt x="3611" y="231"/>
                  </a:cubicBezTo>
                  <a:cubicBezTo>
                    <a:pt x="3538" y="231"/>
                    <a:pt x="3479" y="273"/>
                    <a:pt x="3455" y="377"/>
                  </a:cubicBezTo>
                  <a:cubicBezTo>
                    <a:pt x="3455" y="1222"/>
                    <a:pt x="3546" y="2180"/>
                    <a:pt x="3546" y="3025"/>
                  </a:cubicBezTo>
                  <a:cubicBezTo>
                    <a:pt x="2975" y="2568"/>
                    <a:pt x="2496" y="2180"/>
                    <a:pt x="1926" y="1792"/>
                  </a:cubicBezTo>
                  <a:cubicBezTo>
                    <a:pt x="1835" y="1741"/>
                    <a:pt x="1756" y="1719"/>
                    <a:pt x="1689" y="1719"/>
                  </a:cubicBezTo>
                  <a:cubicBezTo>
                    <a:pt x="1398" y="1719"/>
                    <a:pt x="1336" y="2123"/>
                    <a:pt x="1652" y="2272"/>
                  </a:cubicBezTo>
                  <a:cubicBezTo>
                    <a:pt x="2131" y="2660"/>
                    <a:pt x="2587" y="2934"/>
                    <a:pt x="3067" y="3322"/>
                  </a:cubicBezTo>
                  <a:cubicBezTo>
                    <a:pt x="2314" y="3504"/>
                    <a:pt x="1652" y="3595"/>
                    <a:pt x="876" y="3710"/>
                  </a:cubicBezTo>
                  <a:cubicBezTo>
                    <a:pt x="619" y="3795"/>
                    <a:pt x="1023" y="4380"/>
                    <a:pt x="1300" y="4380"/>
                  </a:cubicBezTo>
                  <a:cubicBezTo>
                    <a:pt x="1319" y="4380"/>
                    <a:pt x="1337" y="4377"/>
                    <a:pt x="1355" y="4372"/>
                  </a:cubicBezTo>
                  <a:cubicBezTo>
                    <a:pt x="2131" y="4166"/>
                    <a:pt x="2975" y="4075"/>
                    <a:pt x="3843" y="3892"/>
                  </a:cubicBezTo>
                  <a:cubicBezTo>
                    <a:pt x="4744" y="4529"/>
                    <a:pt x="6025" y="5251"/>
                    <a:pt x="7036" y="5813"/>
                  </a:cubicBezTo>
                  <a:lnTo>
                    <a:pt x="7036" y="5813"/>
                  </a:lnTo>
                  <a:cubicBezTo>
                    <a:pt x="6949" y="5787"/>
                    <a:pt x="6848" y="5787"/>
                    <a:pt x="6787" y="5787"/>
                  </a:cubicBezTo>
                  <a:cubicBezTo>
                    <a:pt x="5646" y="6449"/>
                    <a:pt x="4596" y="7133"/>
                    <a:pt x="3546" y="7795"/>
                  </a:cubicBezTo>
                  <a:cubicBezTo>
                    <a:pt x="2884" y="6837"/>
                    <a:pt x="1264" y="7019"/>
                    <a:pt x="305" y="6837"/>
                  </a:cubicBezTo>
                  <a:cubicBezTo>
                    <a:pt x="281" y="6831"/>
                    <a:pt x="261" y="6828"/>
                    <a:pt x="244" y="6828"/>
                  </a:cubicBezTo>
                  <a:cubicBezTo>
                    <a:pt x="0" y="6828"/>
                    <a:pt x="431" y="7407"/>
                    <a:pt x="602" y="7407"/>
                  </a:cubicBezTo>
                  <a:cubicBezTo>
                    <a:pt x="990" y="7499"/>
                    <a:pt x="1355" y="7499"/>
                    <a:pt x="1834" y="7499"/>
                  </a:cubicBezTo>
                  <a:cubicBezTo>
                    <a:pt x="2131" y="7590"/>
                    <a:pt x="3067" y="7590"/>
                    <a:pt x="3158" y="7978"/>
                  </a:cubicBezTo>
                  <a:lnTo>
                    <a:pt x="3272" y="8069"/>
                  </a:lnTo>
                  <a:cubicBezTo>
                    <a:pt x="2702" y="8366"/>
                    <a:pt x="2131" y="8731"/>
                    <a:pt x="1560" y="9119"/>
                  </a:cubicBezTo>
                  <a:cubicBezTo>
                    <a:pt x="1304" y="9277"/>
                    <a:pt x="1628" y="9725"/>
                    <a:pt x="1897" y="9725"/>
                  </a:cubicBezTo>
                  <a:cubicBezTo>
                    <a:pt x="1939" y="9725"/>
                    <a:pt x="1980" y="9714"/>
                    <a:pt x="2017" y="9690"/>
                  </a:cubicBezTo>
                  <a:cubicBezTo>
                    <a:pt x="2496" y="9416"/>
                    <a:pt x="3067" y="9119"/>
                    <a:pt x="3546" y="8731"/>
                  </a:cubicBezTo>
                  <a:lnTo>
                    <a:pt x="3546" y="8731"/>
                  </a:lnTo>
                  <a:cubicBezTo>
                    <a:pt x="3455" y="9598"/>
                    <a:pt x="3272" y="10443"/>
                    <a:pt x="3272" y="11310"/>
                  </a:cubicBezTo>
                  <a:cubicBezTo>
                    <a:pt x="3272" y="11556"/>
                    <a:pt x="3733" y="11895"/>
                    <a:pt x="3826" y="11895"/>
                  </a:cubicBezTo>
                  <a:cubicBezTo>
                    <a:pt x="3837" y="11895"/>
                    <a:pt x="3843" y="11890"/>
                    <a:pt x="3843" y="11881"/>
                  </a:cubicBezTo>
                  <a:cubicBezTo>
                    <a:pt x="3843" y="10740"/>
                    <a:pt x="4025" y="9690"/>
                    <a:pt x="4208" y="8640"/>
                  </a:cubicBezTo>
                  <a:lnTo>
                    <a:pt x="4025" y="8457"/>
                  </a:lnTo>
                  <a:cubicBezTo>
                    <a:pt x="5075" y="7704"/>
                    <a:pt x="6125" y="7019"/>
                    <a:pt x="7153" y="6449"/>
                  </a:cubicBezTo>
                  <a:lnTo>
                    <a:pt x="7267" y="6449"/>
                  </a:lnTo>
                  <a:cubicBezTo>
                    <a:pt x="7449" y="7316"/>
                    <a:pt x="7723" y="8275"/>
                    <a:pt x="7929" y="9119"/>
                  </a:cubicBezTo>
                  <a:lnTo>
                    <a:pt x="7723" y="9119"/>
                  </a:lnTo>
                  <a:cubicBezTo>
                    <a:pt x="7632" y="9119"/>
                    <a:pt x="7723" y="9210"/>
                    <a:pt x="7723" y="9302"/>
                  </a:cubicBezTo>
                  <a:cubicBezTo>
                    <a:pt x="7632" y="9302"/>
                    <a:pt x="7632" y="9302"/>
                    <a:pt x="7541" y="9416"/>
                  </a:cubicBezTo>
                  <a:cubicBezTo>
                    <a:pt x="7061" y="10078"/>
                    <a:pt x="6582" y="10648"/>
                    <a:pt x="6217" y="11402"/>
                  </a:cubicBezTo>
                  <a:cubicBezTo>
                    <a:pt x="6065" y="11620"/>
                    <a:pt x="6335" y="11925"/>
                    <a:pt x="6569" y="11925"/>
                  </a:cubicBezTo>
                  <a:cubicBezTo>
                    <a:pt x="6654" y="11925"/>
                    <a:pt x="6733" y="11886"/>
                    <a:pt x="6787" y="11790"/>
                  </a:cubicBezTo>
                  <a:cubicBezTo>
                    <a:pt x="7153" y="11128"/>
                    <a:pt x="7632" y="10557"/>
                    <a:pt x="8020" y="9987"/>
                  </a:cubicBezTo>
                  <a:cubicBezTo>
                    <a:pt x="8202" y="10648"/>
                    <a:pt x="8408" y="11402"/>
                    <a:pt x="8590" y="12064"/>
                  </a:cubicBezTo>
                  <a:cubicBezTo>
                    <a:pt x="8651" y="12259"/>
                    <a:pt x="8918" y="12444"/>
                    <a:pt x="9068" y="12444"/>
                  </a:cubicBezTo>
                  <a:cubicBezTo>
                    <a:pt x="9146" y="12444"/>
                    <a:pt x="9192" y="12394"/>
                    <a:pt x="9161" y="12269"/>
                  </a:cubicBezTo>
                  <a:cubicBezTo>
                    <a:pt x="8979" y="11402"/>
                    <a:pt x="8773" y="10648"/>
                    <a:pt x="8590" y="9781"/>
                  </a:cubicBezTo>
                  <a:lnTo>
                    <a:pt x="8590" y="9781"/>
                  </a:lnTo>
                  <a:cubicBezTo>
                    <a:pt x="9435" y="9987"/>
                    <a:pt x="10302" y="10443"/>
                    <a:pt x="11261" y="10740"/>
                  </a:cubicBezTo>
                  <a:cubicBezTo>
                    <a:pt x="11275" y="10746"/>
                    <a:pt x="11284" y="10750"/>
                    <a:pt x="11291" y="10750"/>
                  </a:cubicBezTo>
                  <a:cubicBezTo>
                    <a:pt x="11375" y="10750"/>
                    <a:pt x="10958" y="10254"/>
                    <a:pt x="10873" y="10169"/>
                  </a:cubicBezTo>
                  <a:cubicBezTo>
                    <a:pt x="10006" y="9872"/>
                    <a:pt x="9252" y="9507"/>
                    <a:pt x="8499" y="9302"/>
                  </a:cubicBezTo>
                  <a:cubicBezTo>
                    <a:pt x="8294" y="8366"/>
                    <a:pt x="8020" y="7407"/>
                    <a:pt x="7837" y="6449"/>
                  </a:cubicBezTo>
                  <a:cubicBezTo>
                    <a:pt x="8773" y="6449"/>
                    <a:pt x="9823" y="6449"/>
                    <a:pt x="10782" y="6357"/>
                  </a:cubicBezTo>
                  <a:lnTo>
                    <a:pt x="10873" y="6449"/>
                  </a:lnTo>
                  <a:cubicBezTo>
                    <a:pt x="11535" y="6837"/>
                    <a:pt x="11923" y="7590"/>
                    <a:pt x="12494" y="8160"/>
                  </a:cubicBezTo>
                  <a:cubicBezTo>
                    <a:pt x="12587" y="8293"/>
                    <a:pt x="12694" y="8348"/>
                    <a:pt x="12779" y="8348"/>
                  </a:cubicBezTo>
                  <a:cubicBezTo>
                    <a:pt x="12942" y="8348"/>
                    <a:pt x="13023" y="8142"/>
                    <a:pt x="12768" y="7887"/>
                  </a:cubicBezTo>
                  <a:cubicBezTo>
                    <a:pt x="12288" y="7407"/>
                    <a:pt x="11923" y="6837"/>
                    <a:pt x="11444" y="6357"/>
                  </a:cubicBezTo>
                  <a:cubicBezTo>
                    <a:pt x="11923" y="6357"/>
                    <a:pt x="12494" y="6266"/>
                    <a:pt x="12973" y="6175"/>
                  </a:cubicBezTo>
                  <a:cubicBezTo>
                    <a:pt x="13229" y="6175"/>
                    <a:pt x="12906" y="5595"/>
                    <a:pt x="12564" y="5595"/>
                  </a:cubicBezTo>
                  <a:cubicBezTo>
                    <a:pt x="12541" y="5595"/>
                    <a:pt x="12517" y="5598"/>
                    <a:pt x="12494" y="5604"/>
                  </a:cubicBezTo>
                  <a:cubicBezTo>
                    <a:pt x="12197" y="5604"/>
                    <a:pt x="11923" y="5695"/>
                    <a:pt x="11535" y="5695"/>
                  </a:cubicBezTo>
                  <a:cubicBezTo>
                    <a:pt x="11923" y="5216"/>
                    <a:pt x="12288" y="4645"/>
                    <a:pt x="12676" y="4166"/>
                  </a:cubicBezTo>
                  <a:cubicBezTo>
                    <a:pt x="12754" y="3934"/>
                    <a:pt x="12422" y="3555"/>
                    <a:pt x="12207" y="3555"/>
                  </a:cubicBezTo>
                  <a:cubicBezTo>
                    <a:pt x="12169" y="3555"/>
                    <a:pt x="12134" y="3567"/>
                    <a:pt x="12106" y="3595"/>
                  </a:cubicBezTo>
                  <a:cubicBezTo>
                    <a:pt x="11626" y="4372"/>
                    <a:pt x="11147" y="5033"/>
                    <a:pt x="10576" y="5787"/>
                  </a:cubicBezTo>
                  <a:lnTo>
                    <a:pt x="7837" y="5787"/>
                  </a:lnTo>
                  <a:cubicBezTo>
                    <a:pt x="7929" y="5125"/>
                    <a:pt x="8408" y="4463"/>
                    <a:pt x="8682" y="3801"/>
                  </a:cubicBezTo>
                  <a:cubicBezTo>
                    <a:pt x="8864" y="3413"/>
                    <a:pt x="9070" y="2934"/>
                    <a:pt x="9161" y="2568"/>
                  </a:cubicBezTo>
                  <a:cubicBezTo>
                    <a:pt x="9914" y="2180"/>
                    <a:pt x="10782" y="2180"/>
                    <a:pt x="11535" y="1884"/>
                  </a:cubicBezTo>
                  <a:cubicBezTo>
                    <a:pt x="11810" y="1799"/>
                    <a:pt x="11419" y="1303"/>
                    <a:pt x="11124" y="1303"/>
                  </a:cubicBezTo>
                  <a:cubicBezTo>
                    <a:pt x="11100" y="1303"/>
                    <a:pt x="11077" y="1306"/>
                    <a:pt x="11056" y="1313"/>
                  </a:cubicBezTo>
                  <a:cubicBezTo>
                    <a:pt x="10576" y="1427"/>
                    <a:pt x="10120" y="1518"/>
                    <a:pt x="9549" y="1610"/>
                  </a:cubicBezTo>
                  <a:cubicBezTo>
                    <a:pt x="9640" y="1427"/>
                    <a:pt x="9732" y="1130"/>
                    <a:pt x="9823" y="948"/>
                  </a:cubicBezTo>
                  <a:cubicBezTo>
                    <a:pt x="9965" y="717"/>
                    <a:pt x="9651" y="375"/>
                    <a:pt x="9418" y="375"/>
                  </a:cubicBezTo>
                  <a:cubicBezTo>
                    <a:pt x="9352" y="375"/>
                    <a:pt x="9293" y="403"/>
                    <a:pt x="9252" y="468"/>
                  </a:cubicBezTo>
                  <a:cubicBezTo>
                    <a:pt x="9070" y="856"/>
                    <a:pt x="8864" y="1222"/>
                    <a:pt x="8773" y="1610"/>
                  </a:cubicBezTo>
                  <a:cubicBezTo>
                    <a:pt x="8408" y="1039"/>
                    <a:pt x="7723" y="651"/>
                    <a:pt x="7267" y="172"/>
                  </a:cubicBezTo>
                  <a:cubicBezTo>
                    <a:pt x="7169" y="51"/>
                    <a:pt x="7060" y="0"/>
                    <a:pt x="6974" y="0"/>
                  </a:cubicBezTo>
                  <a:close/>
                </a:path>
              </a:pathLst>
            </a:custGeom>
            <a:solidFill>
              <a:srgbClr val="F8F8E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42" name="文本框 10">
            <a:extLst>
              <a:ext uri="{FF2B5EF4-FFF2-40B4-BE49-F238E27FC236}">
                <a16:creationId xmlns="" xmlns:a16="http://schemas.microsoft.com/office/drawing/2014/main" id="{077B507D-2369-43FD-A98F-9ECEF3460771}"/>
              </a:ext>
            </a:extLst>
          </p:cNvPr>
          <p:cNvSpPr txBox="1"/>
          <p:nvPr/>
        </p:nvSpPr>
        <p:spPr>
          <a:xfrm>
            <a:off x="959730" y="1251409"/>
            <a:ext cx="4589551" cy="2123636"/>
          </a:xfrm>
          <a:prstGeom prst="rect">
            <a:avLst/>
          </a:prstGeom>
          <a:noFill/>
        </p:spPr>
        <p:txBody>
          <a:bodyPr wrap="square" lIns="91418" tIns="45709" rIns="91418" bIns="45709" rtlCol="0">
            <a:spAutoFit/>
          </a:bodyPr>
          <a:lstStyle/>
          <a:p>
            <a:pPr algn="ctr" defTabSz="913950"/>
            <a:r>
              <a:rPr lang="en-US" altLang="zh-CN" sz="6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6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6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sp>
        <p:nvSpPr>
          <p:cNvPr id="143"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4" name="Picture 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06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454"/>
                                        </p:tgtEl>
                                        <p:attrNameLst>
                                          <p:attrName>style.visibility</p:attrName>
                                        </p:attrNameLst>
                                      </p:cBhvr>
                                      <p:to>
                                        <p:strVal val="visible"/>
                                      </p:to>
                                    </p:set>
                                    <p:animEffect transition="in" filter="wipe(down)">
                                      <p:cBhvr>
                                        <p:cTn id="7" dur="145">
                                          <p:stCondLst>
                                            <p:cond delay="0"/>
                                          </p:stCondLst>
                                        </p:cTn>
                                        <p:tgtEl>
                                          <p:spTgt spid="11454"/>
                                        </p:tgtEl>
                                      </p:cBhvr>
                                    </p:animEffect>
                                    <p:anim calcmode="lin" valueType="num">
                                      <p:cBhvr>
                                        <p:cTn id="8" dur="456" tmFilter="0,0; 0.14,0.36; 0.43,0.73; 0.71,0.91; 1.0,1.0">
                                          <p:stCondLst>
                                            <p:cond delay="0"/>
                                          </p:stCondLst>
                                        </p:cTn>
                                        <p:tgtEl>
                                          <p:spTgt spid="1145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45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45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45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454"/>
                                        </p:tgtEl>
                                        <p:attrNameLst>
                                          <p:attrName>ppt_y</p:attrName>
                                        </p:attrNameLst>
                                      </p:cBhvr>
                                      <p:tavLst>
                                        <p:tav tm="0" fmla="#ppt_y-sin(pi*$)/81">
                                          <p:val>
                                            <p:fltVal val="0"/>
                                          </p:val>
                                        </p:tav>
                                        <p:tav tm="100000">
                                          <p:val>
                                            <p:fltVal val="1"/>
                                          </p:val>
                                        </p:tav>
                                      </p:tavLst>
                                    </p:anim>
                                    <p:animScale>
                                      <p:cBhvr>
                                        <p:cTn id="13" dur="7">
                                          <p:stCondLst>
                                            <p:cond delay="162"/>
                                          </p:stCondLst>
                                        </p:cTn>
                                        <p:tgtEl>
                                          <p:spTgt spid="11454"/>
                                        </p:tgtEl>
                                      </p:cBhvr>
                                      <p:to x="100000" y="60000"/>
                                    </p:animScale>
                                    <p:animScale>
                                      <p:cBhvr>
                                        <p:cTn id="14" dur="41" decel="50000">
                                          <p:stCondLst>
                                            <p:cond delay="169"/>
                                          </p:stCondLst>
                                        </p:cTn>
                                        <p:tgtEl>
                                          <p:spTgt spid="11454"/>
                                        </p:tgtEl>
                                      </p:cBhvr>
                                      <p:to x="100000" y="100000"/>
                                    </p:animScale>
                                    <p:animScale>
                                      <p:cBhvr>
                                        <p:cTn id="15" dur="7">
                                          <p:stCondLst>
                                            <p:cond delay="328"/>
                                          </p:stCondLst>
                                        </p:cTn>
                                        <p:tgtEl>
                                          <p:spTgt spid="11454"/>
                                        </p:tgtEl>
                                      </p:cBhvr>
                                      <p:to x="100000" y="80000"/>
                                    </p:animScale>
                                    <p:animScale>
                                      <p:cBhvr>
                                        <p:cTn id="16" dur="41" decel="50000">
                                          <p:stCondLst>
                                            <p:cond delay="335"/>
                                          </p:stCondLst>
                                        </p:cTn>
                                        <p:tgtEl>
                                          <p:spTgt spid="11454"/>
                                        </p:tgtEl>
                                      </p:cBhvr>
                                      <p:to x="100000" y="100000"/>
                                    </p:animScale>
                                    <p:animScale>
                                      <p:cBhvr>
                                        <p:cTn id="17" dur="7">
                                          <p:stCondLst>
                                            <p:cond delay="410"/>
                                          </p:stCondLst>
                                        </p:cTn>
                                        <p:tgtEl>
                                          <p:spTgt spid="11454"/>
                                        </p:tgtEl>
                                      </p:cBhvr>
                                      <p:to x="100000" y="90000"/>
                                    </p:animScale>
                                    <p:animScale>
                                      <p:cBhvr>
                                        <p:cTn id="18" dur="41" decel="50000">
                                          <p:stCondLst>
                                            <p:cond delay="417"/>
                                          </p:stCondLst>
                                        </p:cTn>
                                        <p:tgtEl>
                                          <p:spTgt spid="11454"/>
                                        </p:tgtEl>
                                      </p:cBhvr>
                                      <p:to x="100000" y="100000"/>
                                    </p:animScale>
                                    <p:animScale>
                                      <p:cBhvr>
                                        <p:cTn id="19" dur="7">
                                          <p:stCondLst>
                                            <p:cond delay="452"/>
                                          </p:stCondLst>
                                        </p:cTn>
                                        <p:tgtEl>
                                          <p:spTgt spid="11454"/>
                                        </p:tgtEl>
                                      </p:cBhvr>
                                      <p:to x="100000" y="95000"/>
                                    </p:animScale>
                                    <p:animScale>
                                      <p:cBhvr>
                                        <p:cTn id="20" dur="41" decel="50000">
                                          <p:stCondLst>
                                            <p:cond delay="459"/>
                                          </p:stCondLst>
                                        </p:cTn>
                                        <p:tgtEl>
                                          <p:spTgt spid="11454"/>
                                        </p:tgtEl>
                                      </p:cBhvr>
                                      <p:to x="100000" y="100000"/>
                                    </p:animScale>
                                  </p:childTnLst>
                                </p:cTn>
                              </p:par>
                            </p:childTnLst>
                          </p:cTn>
                        </p:par>
                        <p:par>
                          <p:cTn id="21" fill="hold">
                            <p:stCondLst>
                              <p:cond delay="500"/>
                            </p:stCondLst>
                            <p:childTnLst>
                              <p:par>
                                <p:cTn id="22" presetID="1" presetClass="entr" presetSubtype="0" fill="hold" grpId="0" nodeType="afterEffect">
                                  <p:stCondLst>
                                    <p:cond delay="0"/>
                                  </p:stCondLst>
                                  <p:iterate type="wd">
                                    <p:tmAbs val="100"/>
                                  </p:iterate>
                                  <p:childTnLst>
                                    <p:set>
                                      <p:cBhvr>
                                        <p:cTn id="23"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00" y="4510015"/>
            <a:ext cx="6400800" cy="500135"/>
          </a:xfrm>
          <a:prstGeom prst="rect">
            <a:avLst/>
          </a:prstGeom>
          <a:noFill/>
        </p:spPr>
        <p:txBody>
          <a:bodyPr wrap="square" lIns="68574" tIns="34289" rIns="68574" bIns="34289" rtlCol="0" anchor="ctr">
            <a:spAutoFit/>
          </a:bodyPr>
          <a:lstStyle/>
          <a:p>
            <a:pPr algn="ctr"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cối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304800" y="666750"/>
            <a:ext cx="3276600" cy="3811416"/>
          </a:xfrm>
          <a:prstGeom prst="rect">
            <a:avLst/>
          </a:prstGeom>
        </p:spPr>
      </p:pic>
      <p:pic>
        <p:nvPicPr>
          <p:cNvPr id="15"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01114" y="552065"/>
            <a:ext cx="5323685" cy="397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96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86000" y="4510015"/>
            <a:ext cx="6400800" cy="500135"/>
          </a:xfrm>
          <a:prstGeom prst="rect">
            <a:avLst/>
          </a:prstGeom>
          <a:noFill/>
        </p:spPr>
        <p:txBody>
          <a:bodyPr wrap="square" lIns="68574" tIns="34289" rIns="68574" bIns="34289" rtlCol="0" anchor="ctr">
            <a:spAutoFit/>
          </a:bodyPr>
          <a:lstStyle/>
          <a:p>
            <a:pPr algn="ctr"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304800" y="666750"/>
            <a:ext cx="3276600" cy="3811416"/>
          </a:xfrm>
          <a:prstGeom prst="rect">
            <a:avLst/>
          </a:prstGeom>
        </p:spPr>
      </p:pic>
      <p:pic>
        <p:nvPicPr>
          <p:cNvPr id="11"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95600" y="579086"/>
            <a:ext cx="5666145" cy="398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772400" y="825356"/>
            <a:ext cx="1295400" cy="438580"/>
          </a:xfrm>
          <a:prstGeom prst="rect">
            <a:avLst/>
          </a:prstGeom>
          <a:noFill/>
        </p:spPr>
        <p:txBody>
          <a:bodyPr wrap="square" lIns="68574" tIns="34289" rIns="68574" bIns="34289" rtlCol="0">
            <a:spAutoFit/>
          </a:bodyPr>
          <a:lstStyle/>
          <a:p>
            <a:pPr algn="ctr" defTabSz="685783"/>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377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7850" y="4476750"/>
            <a:ext cx="8833750" cy="500135"/>
          </a:xfrm>
          <a:prstGeom prst="rect">
            <a:avLst/>
          </a:prstGeom>
          <a:noFill/>
        </p:spPr>
        <p:txBody>
          <a:bodyPr wrap="square" lIns="68574" tIns="34289" rIns="68574" bIns="34289" rtlCol="0" anchor="ctr">
            <a:spAutoFit/>
          </a:bodyPr>
          <a:lstStyle/>
          <a:p>
            <a:pPr defTabSz="685783"/>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ra</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896" y="641425"/>
            <a:ext cx="3276600" cy="3811416"/>
          </a:xfrm>
          <a:prstGeom prst="rect">
            <a:avLst/>
          </a:prstGeom>
        </p:spPr>
      </p:pic>
      <p:sp>
        <p:nvSpPr>
          <p:cNvPr id="12" name="TextBox 11"/>
          <p:cNvSpPr txBox="1"/>
          <p:nvPr/>
        </p:nvSpPr>
        <p:spPr>
          <a:xfrm>
            <a:off x="7772400" y="825356"/>
            <a:ext cx="1295400" cy="438580"/>
          </a:xfrm>
          <a:prstGeom prst="rect">
            <a:avLst/>
          </a:prstGeom>
          <a:noFill/>
        </p:spPr>
        <p:txBody>
          <a:bodyPr wrap="square" lIns="68574" tIns="34289" rIns="68574" bIns="34289" rtlCol="0">
            <a:spAutoFit/>
          </a:bodyPr>
          <a:lstStyle/>
          <a:p>
            <a:pPr algn="ctr" defTabSz="685783"/>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056193" y="552066"/>
            <a:ext cx="5472811" cy="392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142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2.</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882124" y="4462774"/>
            <a:ext cx="5410200" cy="500135"/>
          </a:xfrm>
          <a:prstGeom prst="rect">
            <a:avLst/>
          </a:prstGeom>
          <a:noFill/>
        </p:spPr>
        <p:txBody>
          <a:bodyPr wrap="square" lIns="68574" tIns="34289" rIns="68574" bIns="34289" rtlCol="0" anchor="ctr">
            <a:spAutoFit/>
          </a:bodyPr>
          <a:lstStyle/>
          <a:p>
            <a:pPr algn="ctr" defTabSz="914310"/>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tên</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6" cstate="print">
            <a:extLst>
              <a:ext uri="{BEBA8EAE-BF5A-486C-A8C5-ECC9F3942E4B}">
                <a14:imgProps xmlns:a14="http://schemas.microsoft.com/office/drawing/2010/main">
                  <a14:imgLayer r:embed="rId7">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896" y="641425"/>
            <a:ext cx="3276600" cy="3811416"/>
          </a:xfrm>
          <a:prstGeom prst="rect">
            <a:avLst/>
          </a:prstGeom>
        </p:spPr>
      </p:pic>
      <p:sp>
        <p:nvSpPr>
          <p:cNvPr id="12" name="TextBox 11"/>
          <p:cNvSpPr txBox="1"/>
          <p:nvPr/>
        </p:nvSpPr>
        <p:spPr>
          <a:xfrm>
            <a:off x="7772400" y="825356"/>
            <a:ext cx="1295400" cy="438580"/>
          </a:xfrm>
          <a:prstGeom prst="rect">
            <a:avLst/>
          </a:prstGeom>
          <a:noFill/>
        </p:spPr>
        <p:txBody>
          <a:bodyPr wrap="square" lIns="68574" tIns="34289" rIns="68574" bIns="34289" rtlCol="0">
            <a:spAutoFit/>
          </a:bodyPr>
          <a:lstStyle/>
          <a:p>
            <a:pPr algn="ctr" defTabSz="685783"/>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67000" y="538424"/>
            <a:ext cx="5840448" cy="393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163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9562"/>
        <p:cNvGrpSpPr/>
        <p:nvPr/>
      </p:nvGrpSpPr>
      <p:grpSpPr>
        <a:xfrm>
          <a:off x="0" y="0"/>
          <a:ext cx="0" cy="0"/>
          <a:chOff x="0" y="0"/>
          <a:chExt cx="0" cy="0"/>
        </a:xfrm>
      </p:grpSpPr>
      <p:grpSp>
        <p:nvGrpSpPr>
          <p:cNvPr id="9563" name="Google Shape;9563;p60"/>
          <p:cNvGrpSpPr/>
          <p:nvPr/>
        </p:nvGrpSpPr>
        <p:grpSpPr>
          <a:xfrm rot="-375392">
            <a:off x="408514" y="1299119"/>
            <a:ext cx="2421302" cy="2764780"/>
            <a:chOff x="1548475" y="234425"/>
            <a:chExt cx="1940250" cy="2289625"/>
          </a:xfrm>
        </p:grpSpPr>
        <p:sp>
          <p:nvSpPr>
            <p:cNvPr id="9564" name="Google Shape;9564;p60"/>
            <p:cNvSpPr/>
            <p:nvPr/>
          </p:nvSpPr>
          <p:spPr>
            <a:xfrm>
              <a:off x="1637325" y="234425"/>
              <a:ext cx="1213400" cy="491950"/>
            </a:xfrm>
            <a:custGeom>
              <a:avLst/>
              <a:gdLst/>
              <a:ahLst/>
              <a:cxnLst/>
              <a:rect l="l" t="t" r="r" b="b"/>
              <a:pathLst>
                <a:path w="48536" h="19678" extrusionOk="0">
                  <a:moveTo>
                    <a:pt x="33925" y="0"/>
                  </a:moveTo>
                  <a:cubicBezTo>
                    <a:pt x="32871" y="0"/>
                    <a:pt x="31699" y="253"/>
                    <a:pt x="30200" y="727"/>
                  </a:cubicBezTo>
                  <a:cubicBezTo>
                    <a:pt x="25846" y="2000"/>
                    <a:pt x="23751" y="5625"/>
                    <a:pt x="22284" y="5625"/>
                  </a:cubicBezTo>
                  <a:cubicBezTo>
                    <a:pt x="22163" y="5625"/>
                    <a:pt x="22047" y="5601"/>
                    <a:pt x="21934" y="5549"/>
                  </a:cubicBezTo>
                  <a:cubicBezTo>
                    <a:pt x="20778" y="4878"/>
                    <a:pt x="20184" y="2501"/>
                    <a:pt x="17583" y="2501"/>
                  </a:cubicBezTo>
                  <a:cubicBezTo>
                    <a:pt x="17083" y="2501"/>
                    <a:pt x="16510" y="2589"/>
                    <a:pt x="15844" y="2793"/>
                  </a:cubicBezTo>
                  <a:cubicBezTo>
                    <a:pt x="11601" y="4061"/>
                    <a:pt x="11380" y="8304"/>
                    <a:pt x="9534" y="10839"/>
                  </a:cubicBezTo>
                  <a:cubicBezTo>
                    <a:pt x="7826" y="13346"/>
                    <a:pt x="4023" y="13236"/>
                    <a:pt x="2646" y="13705"/>
                  </a:cubicBezTo>
                  <a:cubicBezTo>
                    <a:pt x="1268" y="14035"/>
                    <a:pt x="0" y="16791"/>
                    <a:pt x="111" y="18637"/>
                  </a:cubicBezTo>
                  <a:cubicBezTo>
                    <a:pt x="163" y="19384"/>
                    <a:pt x="296" y="19677"/>
                    <a:pt x="497" y="19677"/>
                  </a:cubicBezTo>
                  <a:cubicBezTo>
                    <a:pt x="823" y="19677"/>
                    <a:pt x="1327" y="18910"/>
                    <a:pt x="1957" y="18058"/>
                  </a:cubicBezTo>
                  <a:cubicBezTo>
                    <a:pt x="2677" y="17111"/>
                    <a:pt x="4414" y="16489"/>
                    <a:pt x="6136" y="16489"/>
                  </a:cubicBezTo>
                  <a:cubicBezTo>
                    <a:pt x="6918" y="16489"/>
                    <a:pt x="7697" y="16617"/>
                    <a:pt x="8377" y="16901"/>
                  </a:cubicBezTo>
                  <a:cubicBezTo>
                    <a:pt x="8986" y="17129"/>
                    <a:pt x="9706" y="17250"/>
                    <a:pt x="10475" y="17250"/>
                  </a:cubicBezTo>
                  <a:cubicBezTo>
                    <a:pt x="12492" y="17250"/>
                    <a:pt x="14847" y="16418"/>
                    <a:pt x="16423" y="14504"/>
                  </a:cubicBezTo>
                  <a:cubicBezTo>
                    <a:pt x="17108" y="13671"/>
                    <a:pt x="17657" y="13351"/>
                    <a:pt x="18059" y="13351"/>
                  </a:cubicBezTo>
                  <a:cubicBezTo>
                    <a:pt x="18933" y="13351"/>
                    <a:pt x="19112" y="14862"/>
                    <a:pt x="18489" y="15881"/>
                  </a:cubicBezTo>
                  <a:cubicBezTo>
                    <a:pt x="17690" y="17259"/>
                    <a:pt x="17580" y="19216"/>
                    <a:pt x="17580" y="19216"/>
                  </a:cubicBezTo>
                  <a:cubicBezTo>
                    <a:pt x="17580" y="19216"/>
                    <a:pt x="25736" y="14504"/>
                    <a:pt x="34223" y="13346"/>
                  </a:cubicBezTo>
                  <a:cubicBezTo>
                    <a:pt x="42599" y="12217"/>
                    <a:pt x="47532" y="11638"/>
                    <a:pt x="47532" y="11638"/>
                  </a:cubicBezTo>
                  <a:cubicBezTo>
                    <a:pt x="47532" y="11638"/>
                    <a:pt x="47547" y="11640"/>
                    <a:pt x="47573" y="11640"/>
                  </a:cubicBezTo>
                  <a:cubicBezTo>
                    <a:pt x="47765" y="11640"/>
                    <a:pt x="48535" y="11555"/>
                    <a:pt x="48220" y="10150"/>
                  </a:cubicBezTo>
                  <a:cubicBezTo>
                    <a:pt x="48220" y="10150"/>
                    <a:pt x="45823" y="7725"/>
                    <a:pt x="41111" y="3813"/>
                  </a:cubicBezTo>
                  <a:cubicBezTo>
                    <a:pt x="37898" y="1163"/>
                    <a:pt x="36184" y="0"/>
                    <a:pt x="3392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5" name="Google Shape;9565;p60"/>
            <p:cNvSpPr/>
            <p:nvPr/>
          </p:nvSpPr>
          <p:spPr>
            <a:xfrm>
              <a:off x="2082325" y="281500"/>
              <a:ext cx="659950" cy="398875"/>
            </a:xfrm>
            <a:custGeom>
              <a:avLst/>
              <a:gdLst/>
              <a:ahLst/>
              <a:cxnLst/>
              <a:rect l="l" t="t" r="r" b="b"/>
              <a:pathLst>
                <a:path w="26398" h="15955" extrusionOk="0">
                  <a:moveTo>
                    <a:pt x="20776" y="1"/>
                  </a:moveTo>
                  <a:cubicBezTo>
                    <a:pt x="19288" y="1"/>
                    <a:pt x="17690" y="221"/>
                    <a:pt x="15954" y="690"/>
                  </a:cubicBezTo>
                  <a:cubicBezTo>
                    <a:pt x="11243" y="1819"/>
                    <a:pt x="4933" y="8129"/>
                    <a:pt x="1048" y="12400"/>
                  </a:cubicBezTo>
                  <a:cubicBezTo>
                    <a:pt x="1048" y="12951"/>
                    <a:pt x="1048" y="13530"/>
                    <a:pt x="689" y="13998"/>
                  </a:cubicBezTo>
                  <a:cubicBezTo>
                    <a:pt x="359" y="14577"/>
                    <a:pt x="111" y="15376"/>
                    <a:pt x="1" y="15955"/>
                  </a:cubicBezTo>
                  <a:cubicBezTo>
                    <a:pt x="2976" y="12731"/>
                    <a:pt x="7468" y="8488"/>
                    <a:pt x="11491" y="6752"/>
                  </a:cubicBezTo>
                  <a:cubicBezTo>
                    <a:pt x="15487" y="5025"/>
                    <a:pt x="21073" y="4557"/>
                    <a:pt x="25066" y="4557"/>
                  </a:cubicBezTo>
                  <a:cubicBezTo>
                    <a:pt x="25534" y="4557"/>
                    <a:pt x="25979" y="4563"/>
                    <a:pt x="26397" y="4575"/>
                  </a:cubicBezTo>
                  <a:cubicBezTo>
                    <a:pt x="25488" y="3776"/>
                    <a:pt x="24469" y="2867"/>
                    <a:pt x="23311" y="1930"/>
                  </a:cubicBezTo>
                  <a:cubicBezTo>
                    <a:pt x="22402" y="1131"/>
                    <a:pt x="21575" y="552"/>
                    <a:pt x="2077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6" name="Google Shape;9566;p60"/>
            <p:cNvSpPr/>
            <p:nvPr/>
          </p:nvSpPr>
          <p:spPr>
            <a:xfrm>
              <a:off x="1717925" y="562575"/>
              <a:ext cx="63400" cy="94375"/>
            </a:xfrm>
            <a:custGeom>
              <a:avLst/>
              <a:gdLst/>
              <a:ahLst/>
              <a:cxnLst/>
              <a:rect l="l" t="t" r="r" b="b"/>
              <a:pathLst>
                <a:path w="2536" h="3775" extrusionOk="0">
                  <a:moveTo>
                    <a:pt x="2398" y="0"/>
                  </a:moveTo>
                  <a:lnTo>
                    <a:pt x="2398" y="0"/>
                  </a:lnTo>
                  <a:cubicBezTo>
                    <a:pt x="1598" y="110"/>
                    <a:pt x="799" y="220"/>
                    <a:pt x="221" y="331"/>
                  </a:cubicBezTo>
                  <a:cubicBezTo>
                    <a:pt x="0" y="1378"/>
                    <a:pt x="0" y="2535"/>
                    <a:pt x="221" y="3444"/>
                  </a:cubicBezTo>
                  <a:cubicBezTo>
                    <a:pt x="221" y="3555"/>
                    <a:pt x="331" y="3665"/>
                    <a:pt x="331" y="3775"/>
                  </a:cubicBezTo>
                  <a:cubicBezTo>
                    <a:pt x="1020" y="3555"/>
                    <a:pt x="1709" y="3444"/>
                    <a:pt x="2535" y="3444"/>
                  </a:cubicBezTo>
                  <a:cubicBezTo>
                    <a:pt x="2398" y="2645"/>
                    <a:pt x="2287" y="1846"/>
                    <a:pt x="2287" y="1020"/>
                  </a:cubicBezTo>
                  <a:cubicBezTo>
                    <a:pt x="2287" y="579"/>
                    <a:pt x="2287" y="331"/>
                    <a:pt x="239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7" name="Google Shape;9567;p60"/>
            <p:cNvSpPr/>
            <p:nvPr/>
          </p:nvSpPr>
          <p:spPr>
            <a:xfrm>
              <a:off x="1829525" y="484725"/>
              <a:ext cx="120575" cy="180050"/>
            </a:xfrm>
            <a:custGeom>
              <a:avLst/>
              <a:gdLst/>
              <a:ahLst/>
              <a:cxnLst/>
              <a:rect l="l" t="t" r="r" b="b"/>
              <a:pathLst>
                <a:path w="4823" h="7202" extrusionOk="0">
                  <a:moveTo>
                    <a:pt x="2315" y="0"/>
                  </a:moveTo>
                  <a:cubicBezTo>
                    <a:pt x="2204" y="248"/>
                    <a:pt x="2067" y="579"/>
                    <a:pt x="1846" y="827"/>
                  </a:cubicBezTo>
                  <a:cubicBezTo>
                    <a:pt x="1378" y="1516"/>
                    <a:pt x="689" y="1957"/>
                    <a:pt x="0" y="2315"/>
                  </a:cubicBezTo>
                  <a:cubicBezTo>
                    <a:pt x="248" y="4271"/>
                    <a:pt x="937" y="5869"/>
                    <a:pt x="1626" y="7137"/>
                  </a:cubicBezTo>
                  <a:cubicBezTo>
                    <a:pt x="1950" y="7176"/>
                    <a:pt x="2306" y="7202"/>
                    <a:pt x="2681" y="7202"/>
                  </a:cubicBezTo>
                  <a:cubicBezTo>
                    <a:pt x="3357" y="7202"/>
                    <a:pt x="4095" y="7119"/>
                    <a:pt x="4822" y="6889"/>
                  </a:cubicBezTo>
                  <a:cubicBezTo>
                    <a:pt x="4023" y="5869"/>
                    <a:pt x="2893" y="4134"/>
                    <a:pt x="2535" y="1957"/>
                  </a:cubicBezTo>
                  <a:cubicBezTo>
                    <a:pt x="2425" y="1378"/>
                    <a:pt x="2315" y="689"/>
                    <a:pt x="231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8" name="Google Shape;9568;p60"/>
            <p:cNvSpPr/>
            <p:nvPr/>
          </p:nvSpPr>
          <p:spPr>
            <a:xfrm>
              <a:off x="2105050" y="243625"/>
              <a:ext cx="318975" cy="338950"/>
            </a:xfrm>
            <a:custGeom>
              <a:avLst/>
              <a:gdLst/>
              <a:ahLst/>
              <a:cxnLst/>
              <a:rect l="l" t="t" r="r" b="b"/>
              <a:pathLst>
                <a:path w="12759" h="13558" extrusionOk="0">
                  <a:moveTo>
                    <a:pt x="12758" y="0"/>
                  </a:moveTo>
                  <a:lnTo>
                    <a:pt x="12758" y="0"/>
                  </a:lnTo>
                  <a:cubicBezTo>
                    <a:pt x="12290" y="138"/>
                    <a:pt x="11959" y="248"/>
                    <a:pt x="11491" y="359"/>
                  </a:cubicBezTo>
                  <a:cubicBezTo>
                    <a:pt x="8515" y="1268"/>
                    <a:pt x="6559" y="3224"/>
                    <a:pt x="5181" y="4382"/>
                  </a:cubicBezTo>
                  <a:cubicBezTo>
                    <a:pt x="3114" y="7578"/>
                    <a:pt x="1048" y="11601"/>
                    <a:pt x="1" y="13557"/>
                  </a:cubicBezTo>
                  <a:cubicBezTo>
                    <a:pt x="2894" y="10113"/>
                    <a:pt x="6448" y="5511"/>
                    <a:pt x="8047" y="3693"/>
                  </a:cubicBezTo>
                  <a:cubicBezTo>
                    <a:pt x="9094" y="2425"/>
                    <a:pt x="10912" y="1158"/>
                    <a:pt x="1275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69" name="Google Shape;9569;p60"/>
            <p:cNvSpPr/>
            <p:nvPr/>
          </p:nvSpPr>
          <p:spPr>
            <a:xfrm>
              <a:off x="1944550" y="296600"/>
              <a:ext cx="146750" cy="320400"/>
            </a:xfrm>
            <a:custGeom>
              <a:avLst/>
              <a:gdLst/>
              <a:ahLst/>
              <a:cxnLst/>
              <a:rect l="l" t="t" r="r" b="b"/>
              <a:pathLst>
                <a:path w="5870" h="12816" extrusionOk="0">
                  <a:moveTo>
                    <a:pt x="5065" y="0"/>
                  </a:moveTo>
                  <a:cubicBezTo>
                    <a:pt x="4617" y="0"/>
                    <a:pt x="4133" y="85"/>
                    <a:pt x="3555" y="306"/>
                  </a:cubicBezTo>
                  <a:cubicBezTo>
                    <a:pt x="3225" y="416"/>
                    <a:pt x="2977" y="527"/>
                    <a:pt x="2756" y="637"/>
                  </a:cubicBezTo>
                  <a:cubicBezTo>
                    <a:pt x="1737" y="1684"/>
                    <a:pt x="910" y="2951"/>
                    <a:pt x="579" y="4660"/>
                  </a:cubicBezTo>
                  <a:cubicBezTo>
                    <a:pt x="1" y="8104"/>
                    <a:pt x="2067" y="11328"/>
                    <a:pt x="3225" y="12816"/>
                  </a:cubicBezTo>
                  <a:cubicBezTo>
                    <a:pt x="3555" y="12595"/>
                    <a:pt x="3913" y="12347"/>
                    <a:pt x="4134" y="12017"/>
                  </a:cubicBezTo>
                  <a:lnTo>
                    <a:pt x="4933" y="11218"/>
                  </a:lnTo>
                  <a:cubicBezTo>
                    <a:pt x="4492" y="10529"/>
                    <a:pt x="3114" y="7773"/>
                    <a:pt x="3114" y="4439"/>
                  </a:cubicBezTo>
                  <a:cubicBezTo>
                    <a:pt x="3114" y="2593"/>
                    <a:pt x="4492" y="1105"/>
                    <a:pt x="5870" y="86"/>
                  </a:cubicBezTo>
                  <a:cubicBezTo>
                    <a:pt x="5606" y="33"/>
                    <a:pt x="5342" y="0"/>
                    <a:pt x="50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0" name="Google Shape;9570;p60"/>
            <p:cNvSpPr/>
            <p:nvPr/>
          </p:nvSpPr>
          <p:spPr>
            <a:xfrm>
              <a:off x="2065100" y="338675"/>
              <a:ext cx="106125" cy="238375"/>
            </a:xfrm>
            <a:custGeom>
              <a:avLst/>
              <a:gdLst/>
              <a:ahLst/>
              <a:cxnLst/>
              <a:rect l="l" t="t" r="r" b="b"/>
              <a:pathLst>
                <a:path w="4245" h="9535" extrusionOk="0">
                  <a:moveTo>
                    <a:pt x="3445" y="1"/>
                  </a:moveTo>
                  <a:cubicBezTo>
                    <a:pt x="2756" y="580"/>
                    <a:pt x="2067" y="1158"/>
                    <a:pt x="1489" y="1709"/>
                  </a:cubicBezTo>
                  <a:cubicBezTo>
                    <a:pt x="1" y="3225"/>
                    <a:pt x="111" y="8267"/>
                    <a:pt x="221" y="9535"/>
                  </a:cubicBezTo>
                  <a:cubicBezTo>
                    <a:pt x="471" y="9285"/>
                    <a:pt x="721" y="9168"/>
                    <a:pt x="933" y="9168"/>
                  </a:cubicBezTo>
                  <a:cubicBezTo>
                    <a:pt x="1119" y="9168"/>
                    <a:pt x="1276" y="9257"/>
                    <a:pt x="1378" y="9424"/>
                  </a:cubicBezTo>
                  <a:cubicBezTo>
                    <a:pt x="1737" y="8157"/>
                    <a:pt x="2177" y="6201"/>
                    <a:pt x="2756" y="4024"/>
                  </a:cubicBezTo>
                  <a:cubicBezTo>
                    <a:pt x="3114" y="2756"/>
                    <a:pt x="3665" y="1709"/>
                    <a:pt x="4244" y="800"/>
                  </a:cubicBezTo>
                  <a:cubicBezTo>
                    <a:pt x="4024" y="580"/>
                    <a:pt x="3803" y="221"/>
                    <a:pt x="344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1" name="Google Shape;9571;p60"/>
            <p:cNvSpPr/>
            <p:nvPr/>
          </p:nvSpPr>
          <p:spPr>
            <a:xfrm>
              <a:off x="2900675" y="514450"/>
              <a:ext cx="143325" cy="262375"/>
            </a:xfrm>
            <a:custGeom>
              <a:avLst/>
              <a:gdLst/>
              <a:ahLst/>
              <a:cxnLst/>
              <a:rect l="l" t="t" r="r" b="b"/>
              <a:pathLst>
                <a:path w="5733" h="10495" extrusionOk="0">
                  <a:moveTo>
                    <a:pt x="4231" y="0"/>
                  </a:moveTo>
                  <a:cubicBezTo>
                    <a:pt x="3022" y="0"/>
                    <a:pt x="1" y="4212"/>
                    <a:pt x="1" y="4212"/>
                  </a:cubicBezTo>
                  <a:cubicBezTo>
                    <a:pt x="1" y="4212"/>
                    <a:pt x="800" y="8703"/>
                    <a:pt x="1131" y="9971"/>
                  </a:cubicBezTo>
                  <a:cubicBezTo>
                    <a:pt x="1204" y="10335"/>
                    <a:pt x="1452" y="10495"/>
                    <a:pt x="1793" y="10495"/>
                  </a:cubicBezTo>
                  <a:cubicBezTo>
                    <a:pt x="2613" y="10495"/>
                    <a:pt x="3965" y="9571"/>
                    <a:pt x="4685" y="8345"/>
                  </a:cubicBezTo>
                  <a:cubicBezTo>
                    <a:pt x="5732" y="6747"/>
                    <a:pt x="5512" y="1567"/>
                    <a:pt x="4575" y="189"/>
                  </a:cubicBezTo>
                  <a:cubicBezTo>
                    <a:pt x="4491" y="58"/>
                    <a:pt x="4373" y="0"/>
                    <a:pt x="4231"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2" name="Google Shape;9572;p60"/>
            <p:cNvSpPr/>
            <p:nvPr/>
          </p:nvSpPr>
          <p:spPr>
            <a:xfrm>
              <a:off x="2928800" y="569400"/>
              <a:ext cx="100725" cy="156950"/>
            </a:xfrm>
            <a:custGeom>
              <a:avLst/>
              <a:gdLst/>
              <a:ahLst/>
              <a:cxnLst/>
              <a:rect l="l" t="t" r="r" b="b"/>
              <a:pathLst>
                <a:path w="4029" h="6278" extrusionOk="0">
                  <a:moveTo>
                    <a:pt x="2913" y="0"/>
                  </a:moveTo>
                  <a:cubicBezTo>
                    <a:pt x="2290" y="0"/>
                    <a:pt x="254" y="5128"/>
                    <a:pt x="254" y="5128"/>
                  </a:cubicBezTo>
                  <a:cubicBezTo>
                    <a:pt x="1" y="5871"/>
                    <a:pt x="318" y="6278"/>
                    <a:pt x="880" y="6278"/>
                  </a:cubicBezTo>
                  <a:cubicBezTo>
                    <a:pt x="1359" y="6278"/>
                    <a:pt x="2017" y="5982"/>
                    <a:pt x="2651" y="5348"/>
                  </a:cubicBezTo>
                  <a:cubicBezTo>
                    <a:pt x="4029" y="3970"/>
                    <a:pt x="3450" y="747"/>
                    <a:pt x="3009" y="58"/>
                  </a:cubicBezTo>
                  <a:cubicBezTo>
                    <a:pt x="2983" y="19"/>
                    <a:pt x="2950" y="0"/>
                    <a:pt x="2913"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3" name="Google Shape;9573;p60"/>
            <p:cNvSpPr/>
            <p:nvPr/>
          </p:nvSpPr>
          <p:spPr>
            <a:xfrm>
              <a:off x="2573475" y="1799750"/>
              <a:ext cx="490500" cy="687250"/>
            </a:xfrm>
            <a:custGeom>
              <a:avLst/>
              <a:gdLst/>
              <a:ahLst/>
              <a:cxnLst/>
              <a:rect l="l" t="t" r="r" b="b"/>
              <a:pathLst>
                <a:path w="19620" h="27490" extrusionOk="0">
                  <a:moveTo>
                    <a:pt x="8377" y="0"/>
                  </a:moveTo>
                  <a:lnTo>
                    <a:pt x="5043" y="1268"/>
                  </a:lnTo>
                  <a:cubicBezTo>
                    <a:pt x="5043" y="1268"/>
                    <a:pt x="9176" y="7220"/>
                    <a:pt x="8267" y="11463"/>
                  </a:cubicBezTo>
                  <a:cubicBezTo>
                    <a:pt x="7330" y="15734"/>
                    <a:pt x="1" y="20887"/>
                    <a:pt x="331" y="22044"/>
                  </a:cubicBezTo>
                  <a:cubicBezTo>
                    <a:pt x="690" y="23063"/>
                    <a:pt x="690" y="23311"/>
                    <a:pt x="3087" y="24110"/>
                  </a:cubicBezTo>
                  <a:cubicBezTo>
                    <a:pt x="5374" y="24910"/>
                    <a:pt x="6751" y="25709"/>
                    <a:pt x="8956" y="26866"/>
                  </a:cubicBezTo>
                  <a:cubicBezTo>
                    <a:pt x="9674" y="27284"/>
                    <a:pt x="10681" y="27489"/>
                    <a:pt x="11773" y="27489"/>
                  </a:cubicBezTo>
                  <a:cubicBezTo>
                    <a:pt x="13989" y="27489"/>
                    <a:pt x="16555" y="26644"/>
                    <a:pt x="17773" y="25020"/>
                  </a:cubicBezTo>
                  <a:cubicBezTo>
                    <a:pt x="19619" y="22485"/>
                    <a:pt x="18462" y="19619"/>
                    <a:pt x="16533" y="18600"/>
                  </a:cubicBezTo>
                  <a:cubicBezTo>
                    <a:pt x="15666" y="18184"/>
                    <a:pt x="15091" y="18024"/>
                    <a:pt x="14780" y="18024"/>
                  </a:cubicBezTo>
                  <a:cubicBezTo>
                    <a:pt x="14389" y="18024"/>
                    <a:pt x="14414" y="18277"/>
                    <a:pt x="14797" y="18600"/>
                  </a:cubicBezTo>
                  <a:cubicBezTo>
                    <a:pt x="15486" y="19178"/>
                    <a:pt x="16533" y="20088"/>
                    <a:pt x="15844" y="21575"/>
                  </a:cubicBezTo>
                  <a:cubicBezTo>
                    <a:pt x="15525" y="22193"/>
                    <a:pt x="14608" y="22453"/>
                    <a:pt x="13459" y="22453"/>
                  </a:cubicBezTo>
                  <a:cubicBezTo>
                    <a:pt x="11635" y="22453"/>
                    <a:pt x="9226" y="21799"/>
                    <a:pt x="7688" y="20887"/>
                  </a:cubicBezTo>
                  <a:cubicBezTo>
                    <a:pt x="5153" y="19288"/>
                    <a:pt x="4685" y="19399"/>
                    <a:pt x="5512" y="18600"/>
                  </a:cubicBezTo>
                  <a:cubicBezTo>
                    <a:pt x="6200" y="17801"/>
                    <a:pt x="10885" y="13998"/>
                    <a:pt x="11573" y="11353"/>
                  </a:cubicBezTo>
                  <a:cubicBezTo>
                    <a:pt x="12262" y="8708"/>
                    <a:pt x="8377" y="0"/>
                    <a:pt x="837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4" name="Google Shape;9574;p60"/>
            <p:cNvSpPr/>
            <p:nvPr/>
          </p:nvSpPr>
          <p:spPr>
            <a:xfrm>
              <a:off x="2576225" y="2178625"/>
              <a:ext cx="487750" cy="308375"/>
            </a:xfrm>
            <a:custGeom>
              <a:avLst/>
              <a:gdLst/>
              <a:ahLst/>
              <a:cxnLst/>
              <a:rect l="l" t="t" r="r" b="b"/>
              <a:pathLst>
                <a:path w="19510" h="12335" extrusionOk="0">
                  <a:moveTo>
                    <a:pt x="6201" y="0"/>
                  </a:moveTo>
                  <a:cubicBezTo>
                    <a:pt x="3776" y="3086"/>
                    <a:pt x="1" y="6090"/>
                    <a:pt x="221" y="6889"/>
                  </a:cubicBezTo>
                  <a:cubicBezTo>
                    <a:pt x="580" y="7908"/>
                    <a:pt x="580" y="8156"/>
                    <a:pt x="2977" y="8955"/>
                  </a:cubicBezTo>
                  <a:cubicBezTo>
                    <a:pt x="5264" y="9755"/>
                    <a:pt x="6641" y="10554"/>
                    <a:pt x="8846" y="11711"/>
                  </a:cubicBezTo>
                  <a:cubicBezTo>
                    <a:pt x="9564" y="12129"/>
                    <a:pt x="10571" y="12334"/>
                    <a:pt x="11663" y="12334"/>
                  </a:cubicBezTo>
                  <a:cubicBezTo>
                    <a:pt x="13879" y="12334"/>
                    <a:pt x="16445" y="11489"/>
                    <a:pt x="17663" y="9865"/>
                  </a:cubicBezTo>
                  <a:cubicBezTo>
                    <a:pt x="19509" y="7330"/>
                    <a:pt x="18352" y="4464"/>
                    <a:pt x="16423" y="3445"/>
                  </a:cubicBezTo>
                  <a:cubicBezTo>
                    <a:pt x="15556" y="3029"/>
                    <a:pt x="14981" y="2869"/>
                    <a:pt x="14670" y="2869"/>
                  </a:cubicBezTo>
                  <a:cubicBezTo>
                    <a:pt x="14279" y="2869"/>
                    <a:pt x="14304" y="3122"/>
                    <a:pt x="14687" y="3445"/>
                  </a:cubicBezTo>
                  <a:cubicBezTo>
                    <a:pt x="15376" y="4023"/>
                    <a:pt x="16423" y="4933"/>
                    <a:pt x="15734" y="6420"/>
                  </a:cubicBezTo>
                  <a:cubicBezTo>
                    <a:pt x="15415" y="7038"/>
                    <a:pt x="14498" y="7298"/>
                    <a:pt x="13349" y="7298"/>
                  </a:cubicBezTo>
                  <a:cubicBezTo>
                    <a:pt x="11525" y="7298"/>
                    <a:pt x="9116" y="6644"/>
                    <a:pt x="7578" y="5732"/>
                  </a:cubicBezTo>
                  <a:cubicBezTo>
                    <a:pt x="5043" y="4133"/>
                    <a:pt x="4575" y="4244"/>
                    <a:pt x="5402" y="3445"/>
                  </a:cubicBezTo>
                  <a:cubicBezTo>
                    <a:pt x="5622" y="3086"/>
                    <a:pt x="6779" y="2177"/>
                    <a:pt x="7909" y="1020"/>
                  </a:cubicBezTo>
                  <a:lnTo>
                    <a:pt x="620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5" name="Google Shape;9575;p60"/>
            <p:cNvSpPr/>
            <p:nvPr/>
          </p:nvSpPr>
          <p:spPr>
            <a:xfrm>
              <a:off x="2642375" y="2126950"/>
              <a:ext cx="203225" cy="172250"/>
            </a:xfrm>
            <a:custGeom>
              <a:avLst/>
              <a:gdLst/>
              <a:ahLst/>
              <a:cxnLst/>
              <a:rect l="l" t="t" r="r" b="b"/>
              <a:pathLst>
                <a:path w="8129" h="6890" extrusionOk="0">
                  <a:moveTo>
                    <a:pt x="2177" y="1"/>
                  </a:moveTo>
                  <a:lnTo>
                    <a:pt x="0" y="3197"/>
                  </a:lnTo>
                  <a:lnTo>
                    <a:pt x="5511" y="6889"/>
                  </a:lnTo>
                  <a:lnTo>
                    <a:pt x="8129" y="3555"/>
                  </a:lnTo>
                  <a:lnTo>
                    <a:pt x="2177" y="1"/>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6" name="Google Shape;9576;p60"/>
            <p:cNvSpPr/>
            <p:nvPr/>
          </p:nvSpPr>
          <p:spPr>
            <a:xfrm>
              <a:off x="2094025" y="1762550"/>
              <a:ext cx="527150" cy="761500"/>
            </a:xfrm>
            <a:custGeom>
              <a:avLst/>
              <a:gdLst/>
              <a:ahLst/>
              <a:cxnLst/>
              <a:rect l="l" t="t" r="r" b="b"/>
              <a:pathLst>
                <a:path w="21086" h="30460" extrusionOk="0">
                  <a:moveTo>
                    <a:pt x="15046" y="1"/>
                  </a:moveTo>
                  <a:lnTo>
                    <a:pt x="15597" y="21576"/>
                  </a:lnTo>
                  <a:cubicBezTo>
                    <a:pt x="15597" y="21576"/>
                    <a:pt x="14467" y="24331"/>
                    <a:pt x="9287" y="25350"/>
                  </a:cubicBezTo>
                  <a:cubicBezTo>
                    <a:pt x="8019" y="25581"/>
                    <a:pt x="6987" y="25685"/>
                    <a:pt x="6168" y="25685"/>
                  </a:cubicBezTo>
                  <a:cubicBezTo>
                    <a:pt x="3657" y="25685"/>
                    <a:pt x="3151" y="24710"/>
                    <a:pt x="4024" y="23422"/>
                  </a:cubicBezTo>
                  <a:cubicBezTo>
                    <a:pt x="5026" y="21881"/>
                    <a:pt x="6853" y="21795"/>
                    <a:pt x="7252" y="21795"/>
                  </a:cubicBezTo>
                  <a:cubicBezTo>
                    <a:pt x="7303" y="21795"/>
                    <a:pt x="7330" y="21796"/>
                    <a:pt x="7330" y="21796"/>
                  </a:cubicBezTo>
                  <a:cubicBezTo>
                    <a:pt x="7330" y="21796"/>
                    <a:pt x="6678" y="21302"/>
                    <a:pt x="5587" y="21302"/>
                  </a:cubicBezTo>
                  <a:cubicBezTo>
                    <a:pt x="4856" y="21302"/>
                    <a:pt x="3928" y="21524"/>
                    <a:pt x="2867" y="22264"/>
                  </a:cubicBezTo>
                  <a:cubicBezTo>
                    <a:pt x="221" y="24110"/>
                    <a:pt x="1" y="27665"/>
                    <a:pt x="3197" y="29373"/>
                  </a:cubicBezTo>
                  <a:cubicBezTo>
                    <a:pt x="4581" y="30145"/>
                    <a:pt x="6051" y="30459"/>
                    <a:pt x="7490" y="30459"/>
                  </a:cubicBezTo>
                  <a:cubicBezTo>
                    <a:pt x="9290" y="30459"/>
                    <a:pt x="11041" y="29967"/>
                    <a:pt x="12511" y="29263"/>
                  </a:cubicBezTo>
                  <a:cubicBezTo>
                    <a:pt x="15156" y="27885"/>
                    <a:pt x="16423" y="26976"/>
                    <a:pt x="18352" y="26976"/>
                  </a:cubicBezTo>
                  <a:cubicBezTo>
                    <a:pt x="18492" y="26984"/>
                    <a:pt x="18626" y="26987"/>
                    <a:pt x="18754" y="26987"/>
                  </a:cubicBezTo>
                  <a:cubicBezTo>
                    <a:pt x="20508" y="26987"/>
                    <a:pt x="21085" y="26272"/>
                    <a:pt x="20777" y="24551"/>
                  </a:cubicBezTo>
                  <a:cubicBezTo>
                    <a:pt x="20419" y="22733"/>
                    <a:pt x="19509" y="21906"/>
                    <a:pt x="19289" y="18352"/>
                  </a:cubicBezTo>
                  <a:cubicBezTo>
                    <a:pt x="19179" y="14797"/>
                    <a:pt x="18600" y="1488"/>
                    <a:pt x="18600" y="1488"/>
                  </a:cubicBezTo>
                  <a:lnTo>
                    <a:pt x="15376" y="111"/>
                  </a:lnTo>
                  <a:lnTo>
                    <a:pt x="15046"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7" name="Google Shape;9577;p60"/>
            <p:cNvSpPr/>
            <p:nvPr/>
          </p:nvSpPr>
          <p:spPr>
            <a:xfrm>
              <a:off x="2094025" y="2230275"/>
              <a:ext cx="527150" cy="293775"/>
            </a:xfrm>
            <a:custGeom>
              <a:avLst/>
              <a:gdLst/>
              <a:ahLst/>
              <a:cxnLst/>
              <a:rect l="l" t="t" r="r" b="b"/>
              <a:pathLst>
                <a:path w="21086" h="11751" extrusionOk="0">
                  <a:moveTo>
                    <a:pt x="15597" y="1"/>
                  </a:moveTo>
                  <a:lnTo>
                    <a:pt x="15597" y="2867"/>
                  </a:lnTo>
                  <a:cubicBezTo>
                    <a:pt x="15597" y="2867"/>
                    <a:pt x="14467" y="5622"/>
                    <a:pt x="9287" y="6641"/>
                  </a:cubicBezTo>
                  <a:cubicBezTo>
                    <a:pt x="8019" y="6872"/>
                    <a:pt x="6987" y="6976"/>
                    <a:pt x="6168" y="6976"/>
                  </a:cubicBezTo>
                  <a:cubicBezTo>
                    <a:pt x="3657" y="6976"/>
                    <a:pt x="3151" y="6001"/>
                    <a:pt x="4024" y="4713"/>
                  </a:cubicBezTo>
                  <a:cubicBezTo>
                    <a:pt x="5026" y="3172"/>
                    <a:pt x="6853" y="3086"/>
                    <a:pt x="7252" y="3086"/>
                  </a:cubicBezTo>
                  <a:cubicBezTo>
                    <a:pt x="7303" y="3086"/>
                    <a:pt x="7330" y="3087"/>
                    <a:pt x="7330" y="3087"/>
                  </a:cubicBezTo>
                  <a:cubicBezTo>
                    <a:pt x="7330" y="3087"/>
                    <a:pt x="6678" y="2593"/>
                    <a:pt x="5587" y="2593"/>
                  </a:cubicBezTo>
                  <a:cubicBezTo>
                    <a:pt x="4856" y="2593"/>
                    <a:pt x="3928" y="2815"/>
                    <a:pt x="2867" y="3555"/>
                  </a:cubicBezTo>
                  <a:cubicBezTo>
                    <a:pt x="221" y="5401"/>
                    <a:pt x="1" y="8956"/>
                    <a:pt x="3197" y="10664"/>
                  </a:cubicBezTo>
                  <a:cubicBezTo>
                    <a:pt x="4581" y="11436"/>
                    <a:pt x="6051" y="11750"/>
                    <a:pt x="7490" y="11750"/>
                  </a:cubicBezTo>
                  <a:cubicBezTo>
                    <a:pt x="9290" y="11750"/>
                    <a:pt x="11041" y="11258"/>
                    <a:pt x="12511" y="10554"/>
                  </a:cubicBezTo>
                  <a:cubicBezTo>
                    <a:pt x="15156" y="9176"/>
                    <a:pt x="16423" y="8267"/>
                    <a:pt x="18352" y="8267"/>
                  </a:cubicBezTo>
                  <a:cubicBezTo>
                    <a:pt x="18492" y="8275"/>
                    <a:pt x="18626" y="8278"/>
                    <a:pt x="18754" y="8278"/>
                  </a:cubicBezTo>
                  <a:cubicBezTo>
                    <a:pt x="20508" y="8278"/>
                    <a:pt x="21085" y="7563"/>
                    <a:pt x="20777" y="5842"/>
                  </a:cubicBezTo>
                  <a:cubicBezTo>
                    <a:pt x="20419" y="4134"/>
                    <a:pt x="19620" y="3335"/>
                    <a:pt x="19399" y="221"/>
                  </a:cubicBezTo>
                  <a:lnTo>
                    <a:pt x="1559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8" name="Google Shape;9578;p60"/>
            <p:cNvSpPr/>
            <p:nvPr/>
          </p:nvSpPr>
          <p:spPr>
            <a:xfrm>
              <a:off x="2435700" y="2178625"/>
              <a:ext cx="206700" cy="108850"/>
            </a:xfrm>
            <a:custGeom>
              <a:avLst/>
              <a:gdLst/>
              <a:ahLst/>
              <a:cxnLst/>
              <a:rect l="l" t="t" r="r" b="b"/>
              <a:pathLst>
                <a:path w="8268" h="4354" extrusionOk="0">
                  <a:moveTo>
                    <a:pt x="8267" y="0"/>
                  </a:moveTo>
                  <a:lnTo>
                    <a:pt x="442" y="441"/>
                  </a:lnTo>
                  <a:lnTo>
                    <a:pt x="1" y="4133"/>
                  </a:lnTo>
                  <a:lnTo>
                    <a:pt x="7909" y="4354"/>
                  </a:lnTo>
                  <a:lnTo>
                    <a:pt x="8267" y="0"/>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79" name="Google Shape;9579;p60"/>
            <p:cNvSpPr/>
            <p:nvPr/>
          </p:nvSpPr>
          <p:spPr>
            <a:xfrm>
              <a:off x="3152925" y="611275"/>
              <a:ext cx="335800" cy="287550"/>
            </a:xfrm>
            <a:custGeom>
              <a:avLst/>
              <a:gdLst/>
              <a:ahLst/>
              <a:cxnLst/>
              <a:rect l="l" t="t" r="r" b="b"/>
              <a:pathLst>
                <a:path w="13432" h="11502" extrusionOk="0">
                  <a:moveTo>
                    <a:pt x="6902" y="0"/>
                  </a:moveTo>
                  <a:cubicBezTo>
                    <a:pt x="6449" y="0"/>
                    <a:pt x="5481" y="691"/>
                    <a:pt x="5396" y="1028"/>
                  </a:cubicBezTo>
                  <a:cubicBezTo>
                    <a:pt x="5286" y="1607"/>
                    <a:pt x="3440" y="6649"/>
                    <a:pt x="3440" y="6649"/>
                  </a:cubicBezTo>
                  <a:cubicBezTo>
                    <a:pt x="3440" y="6649"/>
                    <a:pt x="2861" y="6539"/>
                    <a:pt x="2531" y="6318"/>
                  </a:cubicBezTo>
                  <a:cubicBezTo>
                    <a:pt x="2310" y="6098"/>
                    <a:pt x="1842" y="5409"/>
                    <a:pt x="2173" y="4362"/>
                  </a:cubicBezTo>
                  <a:cubicBezTo>
                    <a:pt x="2531" y="3453"/>
                    <a:pt x="2310" y="2516"/>
                    <a:pt x="1621" y="2295"/>
                  </a:cubicBezTo>
                  <a:cubicBezTo>
                    <a:pt x="1595" y="2285"/>
                    <a:pt x="1568" y="2281"/>
                    <a:pt x="1540" y="2281"/>
                  </a:cubicBezTo>
                  <a:cubicBezTo>
                    <a:pt x="951" y="2281"/>
                    <a:pt x="1" y="4445"/>
                    <a:pt x="106" y="6208"/>
                  </a:cubicBezTo>
                  <a:cubicBezTo>
                    <a:pt x="244" y="8027"/>
                    <a:pt x="1952" y="11030"/>
                    <a:pt x="1952" y="11030"/>
                  </a:cubicBezTo>
                  <a:cubicBezTo>
                    <a:pt x="2348" y="11217"/>
                    <a:pt x="3553" y="11502"/>
                    <a:pt x="4465" y="11502"/>
                  </a:cubicBezTo>
                  <a:cubicBezTo>
                    <a:pt x="4631" y="11502"/>
                    <a:pt x="4788" y="11492"/>
                    <a:pt x="4928" y="11471"/>
                  </a:cubicBezTo>
                  <a:cubicBezTo>
                    <a:pt x="5975" y="11361"/>
                    <a:pt x="6085" y="11030"/>
                    <a:pt x="7353" y="9983"/>
                  </a:cubicBezTo>
                  <a:cubicBezTo>
                    <a:pt x="8620" y="8964"/>
                    <a:pt x="8841" y="8964"/>
                    <a:pt x="9640" y="8853"/>
                  </a:cubicBezTo>
                  <a:cubicBezTo>
                    <a:pt x="9900" y="8815"/>
                    <a:pt x="10228" y="8807"/>
                    <a:pt x="10572" y="8807"/>
                  </a:cubicBezTo>
                  <a:cubicBezTo>
                    <a:pt x="10847" y="8807"/>
                    <a:pt x="11132" y="8812"/>
                    <a:pt x="11400" y="8812"/>
                  </a:cubicBezTo>
                  <a:cubicBezTo>
                    <a:pt x="12003" y="8812"/>
                    <a:pt x="12519" y="8784"/>
                    <a:pt x="12643" y="8605"/>
                  </a:cubicBezTo>
                  <a:cubicBezTo>
                    <a:pt x="12864" y="8275"/>
                    <a:pt x="12505" y="7338"/>
                    <a:pt x="12065" y="7228"/>
                  </a:cubicBezTo>
                  <a:cubicBezTo>
                    <a:pt x="12033" y="7218"/>
                    <a:pt x="11987" y="7214"/>
                    <a:pt x="11928" y="7214"/>
                  </a:cubicBezTo>
                  <a:cubicBezTo>
                    <a:pt x="11308" y="7214"/>
                    <a:pt x="9309" y="7696"/>
                    <a:pt x="9309" y="7696"/>
                  </a:cubicBezTo>
                  <a:cubicBezTo>
                    <a:pt x="9309" y="7696"/>
                    <a:pt x="12974" y="5271"/>
                    <a:pt x="13194" y="4830"/>
                  </a:cubicBezTo>
                  <a:cubicBezTo>
                    <a:pt x="13432" y="4381"/>
                    <a:pt x="12910" y="3198"/>
                    <a:pt x="12454" y="3198"/>
                  </a:cubicBezTo>
                  <a:cubicBezTo>
                    <a:pt x="12434" y="3198"/>
                    <a:pt x="12415" y="3200"/>
                    <a:pt x="12395" y="3205"/>
                  </a:cubicBezTo>
                  <a:cubicBezTo>
                    <a:pt x="11954" y="3453"/>
                    <a:pt x="8372" y="6539"/>
                    <a:pt x="8372" y="6539"/>
                  </a:cubicBezTo>
                  <a:lnTo>
                    <a:pt x="7821" y="6208"/>
                  </a:lnTo>
                  <a:cubicBezTo>
                    <a:pt x="7821" y="6208"/>
                    <a:pt x="9419" y="3342"/>
                    <a:pt x="10108" y="2295"/>
                  </a:cubicBezTo>
                  <a:cubicBezTo>
                    <a:pt x="10687" y="1276"/>
                    <a:pt x="11017" y="918"/>
                    <a:pt x="10577" y="449"/>
                  </a:cubicBezTo>
                  <a:cubicBezTo>
                    <a:pt x="10407" y="189"/>
                    <a:pt x="10140" y="52"/>
                    <a:pt x="9867" y="52"/>
                  </a:cubicBezTo>
                  <a:cubicBezTo>
                    <a:pt x="9562" y="52"/>
                    <a:pt x="9250" y="223"/>
                    <a:pt x="9061" y="587"/>
                  </a:cubicBezTo>
                  <a:cubicBezTo>
                    <a:pt x="8730" y="1138"/>
                    <a:pt x="6443" y="5740"/>
                    <a:pt x="6443" y="5740"/>
                  </a:cubicBezTo>
                  <a:lnTo>
                    <a:pt x="5755" y="5271"/>
                  </a:lnTo>
                  <a:cubicBezTo>
                    <a:pt x="5755" y="5271"/>
                    <a:pt x="6306" y="3094"/>
                    <a:pt x="6443" y="2654"/>
                  </a:cubicBezTo>
                  <a:cubicBezTo>
                    <a:pt x="6554" y="2185"/>
                    <a:pt x="7243" y="918"/>
                    <a:pt x="7132" y="229"/>
                  </a:cubicBezTo>
                  <a:cubicBezTo>
                    <a:pt x="7132" y="66"/>
                    <a:pt x="7042" y="0"/>
                    <a:pt x="6902"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0" name="Google Shape;9580;p60"/>
            <p:cNvSpPr/>
            <p:nvPr/>
          </p:nvSpPr>
          <p:spPr>
            <a:xfrm>
              <a:off x="1560175" y="931575"/>
              <a:ext cx="341700" cy="254600"/>
            </a:xfrm>
            <a:custGeom>
              <a:avLst/>
              <a:gdLst/>
              <a:ahLst/>
              <a:cxnLst/>
              <a:rect l="l" t="t" r="r" b="b"/>
              <a:pathLst>
                <a:path w="13668" h="10184" extrusionOk="0">
                  <a:moveTo>
                    <a:pt x="4842" y="1"/>
                  </a:moveTo>
                  <a:cubicBezTo>
                    <a:pt x="4479" y="1"/>
                    <a:pt x="4198" y="112"/>
                    <a:pt x="4244" y="395"/>
                  </a:cubicBezTo>
                  <a:cubicBezTo>
                    <a:pt x="4354" y="1084"/>
                    <a:pt x="5511" y="1993"/>
                    <a:pt x="5842" y="2351"/>
                  </a:cubicBezTo>
                  <a:cubicBezTo>
                    <a:pt x="6090" y="2682"/>
                    <a:pt x="7468" y="4528"/>
                    <a:pt x="7468" y="4528"/>
                  </a:cubicBezTo>
                  <a:lnTo>
                    <a:pt x="6999" y="5217"/>
                  </a:lnTo>
                  <a:cubicBezTo>
                    <a:pt x="6999" y="5217"/>
                    <a:pt x="3086" y="1883"/>
                    <a:pt x="2646" y="1414"/>
                  </a:cubicBezTo>
                  <a:cubicBezTo>
                    <a:pt x="2444" y="1222"/>
                    <a:pt x="2215" y="1137"/>
                    <a:pt x="1998" y="1137"/>
                  </a:cubicBezTo>
                  <a:cubicBezTo>
                    <a:pt x="1590" y="1137"/>
                    <a:pt x="1220" y="1434"/>
                    <a:pt x="1130" y="1883"/>
                  </a:cubicBezTo>
                  <a:cubicBezTo>
                    <a:pt x="910" y="2461"/>
                    <a:pt x="1378" y="2682"/>
                    <a:pt x="2287" y="3371"/>
                  </a:cubicBezTo>
                  <a:cubicBezTo>
                    <a:pt x="3197" y="4170"/>
                    <a:pt x="5842" y="6126"/>
                    <a:pt x="5842" y="6126"/>
                  </a:cubicBezTo>
                  <a:lnTo>
                    <a:pt x="5401" y="6705"/>
                  </a:lnTo>
                  <a:cubicBezTo>
                    <a:pt x="5401" y="6705"/>
                    <a:pt x="910" y="5217"/>
                    <a:pt x="441" y="5107"/>
                  </a:cubicBezTo>
                  <a:cubicBezTo>
                    <a:pt x="0" y="5107"/>
                    <a:pt x="0" y="6595"/>
                    <a:pt x="331" y="6925"/>
                  </a:cubicBezTo>
                  <a:cubicBezTo>
                    <a:pt x="689" y="7173"/>
                    <a:pt x="5043" y="8083"/>
                    <a:pt x="5043" y="8083"/>
                  </a:cubicBezTo>
                  <a:cubicBezTo>
                    <a:pt x="5043" y="8083"/>
                    <a:pt x="2646" y="8441"/>
                    <a:pt x="2287" y="8661"/>
                  </a:cubicBezTo>
                  <a:cubicBezTo>
                    <a:pt x="1819" y="8882"/>
                    <a:pt x="1957" y="9929"/>
                    <a:pt x="2287" y="10149"/>
                  </a:cubicBezTo>
                  <a:cubicBezTo>
                    <a:pt x="2311" y="10173"/>
                    <a:pt x="2352" y="10183"/>
                    <a:pt x="2407" y="10183"/>
                  </a:cubicBezTo>
                  <a:cubicBezTo>
                    <a:pt x="2868" y="10183"/>
                    <a:pt x="4329" y="9437"/>
                    <a:pt x="5043" y="9240"/>
                  </a:cubicBezTo>
                  <a:cubicBezTo>
                    <a:pt x="5413" y="9189"/>
                    <a:pt x="5664" y="9132"/>
                    <a:pt x="5976" y="9132"/>
                  </a:cubicBezTo>
                  <a:cubicBezTo>
                    <a:pt x="6337" y="9132"/>
                    <a:pt x="6778" y="9209"/>
                    <a:pt x="7578" y="9460"/>
                  </a:cubicBezTo>
                  <a:cubicBezTo>
                    <a:pt x="8739" y="9881"/>
                    <a:pt x="9246" y="10170"/>
                    <a:pt x="9785" y="10170"/>
                  </a:cubicBezTo>
                  <a:cubicBezTo>
                    <a:pt x="9988" y="10170"/>
                    <a:pt x="10195" y="10129"/>
                    <a:pt x="10443" y="10039"/>
                  </a:cubicBezTo>
                  <a:cubicBezTo>
                    <a:pt x="11353" y="9818"/>
                    <a:pt x="12730" y="8882"/>
                    <a:pt x="13089" y="8441"/>
                  </a:cubicBezTo>
                  <a:cubicBezTo>
                    <a:pt x="13089" y="8441"/>
                    <a:pt x="13667" y="5107"/>
                    <a:pt x="13089" y="3371"/>
                  </a:cubicBezTo>
                  <a:cubicBezTo>
                    <a:pt x="12465" y="1724"/>
                    <a:pt x="10982" y="235"/>
                    <a:pt x="10380" y="235"/>
                  </a:cubicBezTo>
                  <a:cubicBezTo>
                    <a:pt x="10318" y="235"/>
                    <a:pt x="10265" y="251"/>
                    <a:pt x="10223" y="285"/>
                  </a:cubicBezTo>
                  <a:cubicBezTo>
                    <a:pt x="9644" y="726"/>
                    <a:pt x="9755" y="1662"/>
                    <a:pt x="10443" y="2461"/>
                  </a:cubicBezTo>
                  <a:cubicBezTo>
                    <a:pt x="11022" y="3150"/>
                    <a:pt x="10912" y="4060"/>
                    <a:pt x="10774" y="4308"/>
                  </a:cubicBezTo>
                  <a:cubicBezTo>
                    <a:pt x="10554" y="4638"/>
                    <a:pt x="10085" y="4996"/>
                    <a:pt x="10085" y="4996"/>
                  </a:cubicBezTo>
                  <a:cubicBezTo>
                    <a:pt x="10085" y="4996"/>
                    <a:pt x="6531" y="974"/>
                    <a:pt x="6200" y="505"/>
                  </a:cubicBezTo>
                  <a:cubicBezTo>
                    <a:pt x="6054" y="229"/>
                    <a:pt x="5363" y="1"/>
                    <a:pt x="4842"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1" name="Google Shape;9581;p60"/>
            <p:cNvSpPr/>
            <p:nvPr/>
          </p:nvSpPr>
          <p:spPr>
            <a:xfrm>
              <a:off x="1904600" y="1165325"/>
              <a:ext cx="585550" cy="204175"/>
            </a:xfrm>
            <a:custGeom>
              <a:avLst/>
              <a:gdLst/>
              <a:ahLst/>
              <a:cxnLst/>
              <a:rect l="l" t="t" r="r" b="b"/>
              <a:pathLst>
                <a:path w="23422" h="8167" extrusionOk="0">
                  <a:moveTo>
                    <a:pt x="1378" y="0"/>
                  </a:moveTo>
                  <a:lnTo>
                    <a:pt x="1" y="1708"/>
                  </a:lnTo>
                  <a:cubicBezTo>
                    <a:pt x="1" y="1708"/>
                    <a:pt x="4575" y="6310"/>
                    <a:pt x="10554" y="7798"/>
                  </a:cubicBezTo>
                  <a:cubicBezTo>
                    <a:pt x="11510" y="8058"/>
                    <a:pt x="12489" y="8167"/>
                    <a:pt x="13460" y="8167"/>
                  </a:cubicBezTo>
                  <a:cubicBezTo>
                    <a:pt x="18560" y="8167"/>
                    <a:pt x="23422" y="5153"/>
                    <a:pt x="23422" y="5153"/>
                  </a:cubicBezTo>
                  <a:lnTo>
                    <a:pt x="22843" y="1488"/>
                  </a:lnTo>
                  <a:cubicBezTo>
                    <a:pt x="22843" y="1488"/>
                    <a:pt x="22044" y="3555"/>
                    <a:pt x="16423" y="5042"/>
                  </a:cubicBezTo>
                  <a:cubicBezTo>
                    <a:pt x="15809" y="5219"/>
                    <a:pt x="15151" y="5298"/>
                    <a:pt x="14466" y="5298"/>
                  </a:cubicBezTo>
                  <a:cubicBezTo>
                    <a:pt x="8843" y="5298"/>
                    <a:pt x="1378" y="0"/>
                    <a:pt x="13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2" name="Google Shape;9582;p60"/>
            <p:cNvSpPr/>
            <p:nvPr/>
          </p:nvSpPr>
          <p:spPr>
            <a:xfrm>
              <a:off x="1829525" y="1110900"/>
              <a:ext cx="183950" cy="197725"/>
            </a:xfrm>
            <a:custGeom>
              <a:avLst/>
              <a:gdLst/>
              <a:ahLst/>
              <a:cxnLst/>
              <a:rect l="l" t="t" r="r" b="b"/>
              <a:pathLst>
                <a:path w="7358" h="7909" extrusionOk="0">
                  <a:moveTo>
                    <a:pt x="2315" y="0"/>
                  </a:moveTo>
                  <a:lnTo>
                    <a:pt x="0" y="2866"/>
                  </a:lnTo>
                  <a:lnTo>
                    <a:pt x="2425" y="7908"/>
                  </a:lnTo>
                  <a:lnTo>
                    <a:pt x="3334" y="4464"/>
                  </a:lnTo>
                  <a:lnTo>
                    <a:pt x="5291" y="4574"/>
                  </a:lnTo>
                  <a:lnTo>
                    <a:pt x="4822" y="2508"/>
                  </a:lnTo>
                  <a:lnTo>
                    <a:pt x="7357" y="910"/>
                  </a:lnTo>
                  <a:lnTo>
                    <a:pt x="2315"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3" name="Google Shape;9583;p60"/>
            <p:cNvSpPr/>
            <p:nvPr/>
          </p:nvSpPr>
          <p:spPr>
            <a:xfrm>
              <a:off x="2673375" y="924225"/>
              <a:ext cx="537325" cy="329125"/>
            </a:xfrm>
            <a:custGeom>
              <a:avLst/>
              <a:gdLst/>
              <a:ahLst/>
              <a:cxnLst/>
              <a:rect l="l" t="t" r="r" b="b"/>
              <a:pathLst>
                <a:path w="21493" h="13165" extrusionOk="0">
                  <a:moveTo>
                    <a:pt x="19426" y="0"/>
                  </a:moveTo>
                  <a:cubicBezTo>
                    <a:pt x="19426" y="0"/>
                    <a:pt x="13226" y="9644"/>
                    <a:pt x="7357" y="10223"/>
                  </a:cubicBezTo>
                  <a:cubicBezTo>
                    <a:pt x="6336" y="10343"/>
                    <a:pt x="5447" y="10393"/>
                    <a:pt x="4675" y="10393"/>
                  </a:cubicBezTo>
                  <a:cubicBezTo>
                    <a:pt x="1032" y="10393"/>
                    <a:pt x="0" y="9286"/>
                    <a:pt x="0" y="9286"/>
                  </a:cubicBezTo>
                  <a:lnTo>
                    <a:pt x="0" y="9286"/>
                  </a:lnTo>
                  <a:lnTo>
                    <a:pt x="937" y="12868"/>
                  </a:lnTo>
                  <a:cubicBezTo>
                    <a:pt x="937" y="12868"/>
                    <a:pt x="2512" y="13164"/>
                    <a:pt x="4695" y="13164"/>
                  </a:cubicBezTo>
                  <a:cubicBezTo>
                    <a:pt x="7403" y="13164"/>
                    <a:pt x="11046" y="12708"/>
                    <a:pt x="13777" y="10664"/>
                  </a:cubicBezTo>
                  <a:cubicBezTo>
                    <a:pt x="18847" y="6999"/>
                    <a:pt x="21492" y="1157"/>
                    <a:pt x="21492" y="1157"/>
                  </a:cubicBezTo>
                  <a:lnTo>
                    <a:pt x="19426"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4" name="Google Shape;9584;p60"/>
            <p:cNvSpPr/>
            <p:nvPr/>
          </p:nvSpPr>
          <p:spPr>
            <a:xfrm>
              <a:off x="2366825" y="1114325"/>
              <a:ext cx="527675" cy="766750"/>
            </a:xfrm>
            <a:custGeom>
              <a:avLst/>
              <a:gdLst/>
              <a:ahLst/>
              <a:cxnLst/>
              <a:rect l="l" t="t" r="r" b="b"/>
              <a:pathLst>
                <a:path w="21107" h="30670" extrusionOk="0">
                  <a:moveTo>
                    <a:pt x="9018" y="1"/>
                  </a:moveTo>
                  <a:cubicBezTo>
                    <a:pt x="7020" y="1"/>
                    <a:pt x="4519" y="662"/>
                    <a:pt x="2508" y="3308"/>
                  </a:cubicBezTo>
                  <a:cubicBezTo>
                    <a:pt x="2508" y="3308"/>
                    <a:pt x="2866" y="11574"/>
                    <a:pt x="1709" y="17195"/>
                  </a:cubicBezTo>
                  <a:cubicBezTo>
                    <a:pt x="552" y="22816"/>
                    <a:pt x="0" y="25682"/>
                    <a:pt x="2398" y="28327"/>
                  </a:cubicBezTo>
                  <a:cubicBezTo>
                    <a:pt x="3708" y="29816"/>
                    <a:pt x="5751" y="30669"/>
                    <a:pt x="8239" y="30669"/>
                  </a:cubicBezTo>
                  <a:cubicBezTo>
                    <a:pt x="10355" y="30669"/>
                    <a:pt x="12793" y="30052"/>
                    <a:pt x="15376" y="28685"/>
                  </a:cubicBezTo>
                  <a:cubicBezTo>
                    <a:pt x="20887" y="25682"/>
                    <a:pt x="21107" y="20419"/>
                    <a:pt x="19839" y="14908"/>
                  </a:cubicBezTo>
                  <a:cubicBezTo>
                    <a:pt x="18600" y="9397"/>
                    <a:pt x="12510" y="662"/>
                    <a:pt x="12510" y="662"/>
                  </a:cubicBezTo>
                  <a:cubicBezTo>
                    <a:pt x="12510" y="662"/>
                    <a:pt x="11015" y="1"/>
                    <a:pt x="90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5" name="Google Shape;9585;p60"/>
            <p:cNvSpPr/>
            <p:nvPr/>
          </p:nvSpPr>
          <p:spPr>
            <a:xfrm>
              <a:off x="2291750" y="1055500"/>
              <a:ext cx="533875" cy="273525"/>
            </a:xfrm>
            <a:custGeom>
              <a:avLst/>
              <a:gdLst/>
              <a:ahLst/>
              <a:cxnLst/>
              <a:rect l="l" t="t" r="r" b="b"/>
              <a:pathLst>
                <a:path w="21355" h="10941" extrusionOk="0">
                  <a:moveTo>
                    <a:pt x="13961" y="0"/>
                  </a:moveTo>
                  <a:cubicBezTo>
                    <a:pt x="12615" y="0"/>
                    <a:pt x="11156" y="231"/>
                    <a:pt x="9644" y="839"/>
                  </a:cubicBezTo>
                  <a:cubicBezTo>
                    <a:pt x="9644" y="839"/>
                    <a:pt x="6889" y="2106"/>
                    <a:pt x="4133" y="4173"/>
                  </a:cubicBezTo>
                  <a:cubicBezTo>
                    <a:pt x="1378" y="6239"/>
                    <a:pt x="0" y="8416"/>
                    <a:pt x="0" y="8416"/>
                  </a:cubicBezTo>
                  <a:lnTo>
                    <a:pt x="7137" y="5991"/>
                  </a:lnTo>
                  <a:cubicBezTo>
                    <a:pt x="7137" y="5991"/>
                    <a:pt x="7446" y="10941"/>
                    <a:pt x="7890" y="10941"/>
                  </a:cubicBezTo>
                  <a:cubicBezTo>
                    <a:pt x="7905" y="10941"/>
                    <a:pt x="7920" y="10935"/>
                    <a:pt x="7936" y="10923"/>
                  </a:cubicBezTo>
                  <a:cubicBezTo>
                    <a:pt x="8266" y="10703"/>
                    <a:pt x="12758" y="6349"/>
                    <a:pt x="12758" y="6349"/>
                  </a:cubicBezTo>
                  <a:lnTo>
                    <a:pt x="18599" y="7727"/>
                  </a:lnTo>
                  <a:lnTo>
                    <a:pt x="18599" y="7727"/>
                  </a:lnTo>
                  <a:lnTo>
                    <a:pt x="16891" y="4724"/>
                  </a:lnTo>
                  <a:lnTo>
                    <a:pt x="21355" y="2326"/>
                  </a:lnTo>
                  <a:cubicBezTo>
                    <a:pt x="21355" y="2326"/>
                    <a:pt x="18232" y="0"/>
                    <a:pt x="139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6" name="Google Shape;9586;p60"/>
            <p:cNvSpPr/>
            <p:nvPr/>
          </p:nvSpPr>
          <p:spPr>
            <a:xfrm>
              <a:off x="2492875" y="1001375"/>
              <a:ext cx="108875" cy="139225"/>
            </a:xfrm>
            <a:custGeom>
              <a:avLst/>
              <a:gdLst/>
              <a:ahLst/>
              <a:cxnLst/>
              <a:rect l="l" t="t" r="r" b="b"/>
              <a:pathLst>
                <a:path w="4355" h="5569" extrusionOk="0">
                  <a:moveTo>
                    <a:pt x="3445" y="0"/>
                  </a:moveTo>
                  <a:lnTo>
                    <a:pt x="1" y="689"/>
                  </a:lnTo>
                  <a:lnTo>
                    <a:pt x="910" y="4271"/>
                  </a:lnTo>
                  <a:cubicBezTo>
                    <a:pt x="1119" y="5037"/>
                    <a:pt x="1797" y="5569"/>
                    <a:pt x="2550" y="5569"/>
                  </a:cubicBezTo>
                  <a:cubicBezTo>
                    <a:pt x="2690" y="5569"/>
                    <a:pt x="2834" y="5550"/>
                    <a:pt x="2977" y="5511"/>
                  </a:cubicBezTo>
                  <a:cubicBezTo>
                    <a:pt x="3914" y="5291"/>
                    <a:pt x="4354" y="4381"/>
                    <a:pt x="4244" y="3444"/>
                  </a:cubicBezTo>
                  <a:lnTo>
                    <a:pt x="3445" y="0"/>
                  </a:lnTo>
                  <a:close/>
                </a:path>
              </a:pathLst>
            </a:custGeom>
            <a:solidFill>
              <a:srgbClr val="DD9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7" name="Google Shape;9587;p60"/>
            <p:cNvSpPr/>
            <p:nvPr/>
          </p:nvSpPr>
          <p:spPr>
            <a:xfrm>
              <a:off x="2070625" y="596550"/>
              <a:ext cx="881750" cy="459450"/>
            </a:xfrm>
            <a:custGeom>
              <a:avLst/>
              <a:gdLst/>
              <a:ahLst/>
              <a:cxnLst/>
              <a:rect l="l" t="t" r="r" b="b"/>
              <a:pathLst>
                <a:path w="35270" h="18378" extrusionOk="0">
                  <a:moveTo>
                    <a:pt x="31065" y="1"/>
                  </a:moveTo>
                  <a:cubicBezTo>
                    <a:pt x="29937" y="1"/>
                    <a:pt x="28336" y="93"/>
                    <a:pt x="26066" y="349"/>
                  </a:cubicBezTo>
                  <a:cubicBezTo>
                    <a:pt x="18048" y="1396"/>
                    <a:pt x="6668" y="4951"/>
                    <a:pt x="0" y="8974"/>
                  </a:cubicBezTo>
                  <a:cubicBezTo>
                    <a:pt x="0" y="8974"/>
                    <a:pt x="358" y="14595"/>
                    <a:pt x="3913" y="16551"/>
                  </a:cubicBezTo>
                  <a:cubicBezTo>
                    <a:pt x="5872" y="17690"/>
                    <a:pt x="8918" y="18377"/>
                    <a:pt x="12831" y="18377"/>
                  </a:cubicBezTo>
                  <a:cubicBezTo>
                    <a:pt x="16019" y="18377"/>
                    <a:pt x="19782" y="17921"/>
                    <a:pt x="24000" y="16882"/>
                  </a:cubicBezTo>
                  <a:cubicBezTo>
                    <a:pt x="33534" y="14595"/>
                    <a:pt x="35270" y="11040"/>
                    <a:pt x="35132" y="6907"/>
                  </a:cubicBezTo>
                  <a:cubicBezTo>
                    <a:pt x="35022" y="2664"/>
                    <a:pt x="33754" y="597"/>
                    <a:pt x="33754" y="597"/>
                  </a:cubicBezTo>
                  <a:cubicBezTo>
                    <a:pt x="33754" y="597"/>
                    <a:pt x="33939" y="1"/>
                    <a:pt x="31065"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8" name="Google Shape;9588;p60"/>
            <p:cNvSpPr/>
            <p:nvPr/>
          </p:nvSpPr>
          <p:spPr>
            <a:xfrm>
              <a:off x="2036175" y="470325"/>
              <a:ext cx="878425" cy="382275"/>
            </a:xfrm>
            <a:custGeom>
              <a:avLst/>
              <a:gdLst/>
              <a:ahLst/>
              <a:cxnLst/>
              <a:rect l="l" t="t" r="r" b="b"/>
              <a:pathLst>
                <a:path w="35137" h="15291" extrusionOk="0">
                  <a:moveTo>
                    <a:pt x="35124" y="5621"/>
                  </a:moveTo>
                  <a:lnTo>
                    <a:pt x="35132" y="5646"/>
                  </a:lnTo>
                  <a:cubicBezTo>
                    <a:pt x="35132" y="5646"/>
                    <a:pt x="35137" y="5635"/>
                    <a:pt x="35124" y="5621"/>
                  </a:cubicBezTo>
                  <a:close/>
                  <a:moveTo>
                    <a:pt x="30206" y="0"/>
                  </a:moveTo>
                  <a:cubicBezTo>
                    <a:pt x="27356" y="0"/>
                    <a:pt x="22462" y="397"/>
                    <a:pt x="14935" y="2202"/>
                  </a:cubicBezTo>
                  <a:cubicBezTo>
                    <a:pt x="1626" y="5398"/>
                    <a:pt x="0" y="10468"/>
                    <a:pt x="0" y="10799"/>
                  </a:cubicBezTo>
                  <a:cubicBezTo>
                    <a:pt x="0" y="11157"/>
                    <a:pt x="1847" y="15290"/>
                    <a:pt x="1847" y="15290"/>
                  </a:cubicBezTo>
                  <a:cubicBezTo>
                    <a:pt x="1847" y="15290"/>
                    <a:pt x="8515" y="10689"/>
                    <a:pt x="21934" y="7713"/>
                  </a:cubicBezTo>
                  <a:cubicBezTo>
                    <a:pt x="30637" y="5873"/>
                    <a:pt x="33605" y="5544"/>
                    <a:pt x="34615" y="5544"/>
                  </a:cubicBezTo>
                  <a:cubicBezTo>
                    <a:pt x="34994" y="5544"/>
                    <a:pt x="35097" y="5590"/>
                    <a:pt x="35124" y="5621"/>
                  </a:cubicBezTo>
                  <a:lnTo>
                    <a:pt x="35124" y="5621"/>
                  </a:lnTo>
                  <a:lnTo>
                    <a:pt x="33424" y="246"/>
                  </a:lnTo>
                  <a:cubicBezTo>
                    <a:pt x="33424" y="246"/>
                    <a:pt x="32447" y="0"/>
                    <a:pt x="3020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89" name="Google Shape;9589;p60"/>
            <p:cNvSpPr/>
            <p:nvPr/>
          </p:nvSpPr>
          <p:spPr>
            <a:xfrm>
              <a:off x="1961350" y="789725"/>
              <a:ext cx="236050" cy="197475"/>
            </a:xfrm>
            <a:custGeom>
              <a:avLst/>
              <a:gdLst/>
              <a:ahLst/>
              <a:cxnLst/>
              <a:rect l="l" t="t" r="r" b="b"/>
              <a:pathLst>
                <a:path w="9442" h="7899" extrusionOk="0">
                  <a:moveTo>
                    <a:pt x="1230" y="1"/>
                  </a:moveTo>
                  <a:cubicBezTo>
                    <a:pt x="417" y="1"/>
                    <a:pt x="1" y="415"/>
                    <a:pt x="238" y="1467"/>
                  </a:cubicBezTo>
                  <a:cubicBezTo>
                    <a:pt x="706" y="3313"/>
                    <a:pt x="486" y="6179"/>
                    <a:pt x="2883" y="7557"/>
                  </a:cubicBezTo>
                  <a:cubicBezTo>
                    <a:pt x="3346" y="7799"/>
                    <a:pt x="3863" y="7898"/>
                    <a:pt x="4397" y="7898"/>
                  </a:cubicBezTo>
                  <a:cubicBezTo>
                    <a:pt x="6659" y="7898"/>
                    <a:pt x="9240" y="6116"/>
                    <a:pt x="9441" y="5848"/>
                  </a:cubicBezTo>
                  <a:lnTo>
                    <a:pt x="8504" y="3203"/>
                  </a:lnTo>
                  <a:cubicBezTo>
                    <a:pt x="8504" y="3203"/>
                    <a:pt x="6438" y="1826"/>
                    <a:pt x="4040" y="778"/>
                  </a:cubicBezTo>
                  <a:cubicBezTo>
                    <a:pt x="2920" y="307"/>
                    <a:pt x="1928" y="1"/>
                    <a:pt x="1230"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0" name="Google Shape;9590;p60"/>
            <p:cNvSpPr/>
            <p:nvPr/>
          </p:nvSpPr>
          <p:spPr>
            <a:xfrm>
              <a:off x="1993500" y="839025"/>
              <a:ext cx="157725" cy="99675"/>
            </a:xfrm>
            <a:custGeom>
              <a:avLst/>
              <a:gdLst/>
              <a:ahLst/>
              <a:cxnLst/>
              <a:rect l="l" t="t" r="r" b="b"/>
              <a:pathLst>
                <a:path w="6309" h="3987" extrusionOk="0">
                  <a:moveTo>
                    <a:pt x="1077" y="0"/>
                  </a:moveTo>
                  <a:cubicBezTo>
                    <a:pt x="162" y="0"/>
                    <a:pt x="1" y="782"/>
                    <a:pt x="330" y="1810"/>
                  </a:cubicBezTo>
                  <a:cubicBezTo>
                    <a:pt x="798" y="3050"/>
                    <a:pt x="798" y="3987"/>
                    <a:pt x="2865" y="3987"/>
                  </a:cubicBezTo>
                  <a:cubicBezTo>
                    <a:pt x="4931" y="3987"/>
                    <a:pt x="6309" y="2499"/>
                    <a:pt x="6309" y="2499"/>
                  </a:cubicBezTo>
                  <a:cubicBezTo>
                    <a:pt x="6309" y="2499"/>
                    <a:pt x="4242" y="1121"/>
                    <a:pt x="2286" y="294"/>
                  </a:cubicBezTo>
                  <a:cubicBezTo>
                    <a:pt x="1789" y="91"/>
                    <a:pt x="1389" y="0"/>
                    <a:pt x="1077"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1" name="Google Shape;9591;p60"/>
            <p:cNvSpPr/>
            <p:nvPr/>
          </p:nvSpPr>
          <p:spPr>
            <a:xfrm>
              <a:off x="2527325" y="774725"/>
              <a:ext cx="100600" cy="97850"/>
            </a:xfrm>
            <a:custGeom>
              <a:avLst/>
              <a:gdLst/>
              <a:ahLst/>
              <a:cxnLst/>
              <a:rect l="l" t="t" r="r" b="b"/>
              <a:pathLst>
                <a:path w="4024" h="3914" extrusionOk="0">
                  <a:moveTo>
                    <a:pt x="2067" y="1"/>
                  </a:moveTo>
                  <a:cubicBezTo>
                    <a:pt x="910" y="1"/>
                    <a:pt x="1" y="800"/>
                    <a:pt x="1" y="1957"/>
                  </a:cubicBezTo>
                  <a:cubicBezTo>
                    <a:pt x="1" y="3004"/>
                    <a:pt x="910" y="3913"/>
                    <a:pt x="2067" y="3913"/>
                  </a:cubicBezTo>
                  <a:cubicBezTo>
                    <a:pt x="3087" y="3913"/>
                    <a:pt x="4023" y="3004"/>
                    <a:pt x="4023" y="1957"/>
                  </a:cubicBezTo>
                  <a:cubicBezTo>
                    <a:pt x="4023" y="800"/>
                    <a:pt x="3087" y="1"/>
                    <a:pt x="2067"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2" name="Google Shape;9592;p60"/>
            <p:cNvSpPr/>
            <p:nvPr/>
          </p:nvSpPr>
          <p:spPr>
            <a:xfrm>
              <a:off x="2443975" y="760275"/>
              <a:ext cx="43425" cy="43425"/>
            </a:xfrm>
            <a:custGeom>
              <a:avLst/>
              <a:gdLst/>
              <a:ahLst/>
              <a:cxnLst/>
              <a:rect l="l" t="t" r="r" b="b"/>
              <a:pathLst>
                <a:path w="1737" h="1737" extrusionOk="0">
                  <a:moveTo>
                    <a:pt x="910" y="0"/>
                  </a:moveTo>
                  <a:cubicBezTo>
                    <a:pt x="469" y="0"/>
                    <a:pt x="0" y="358"/>
                    <a:pt x="0" y="827"/>
                  </a:cubicBezTo>
                  <a:cubicBezTo>
                    <a:pt x="0" y="1268"/>
                    <a:pt x="469" y="1736"/>
                    <a:pt x="910" y="1736"/>
                  </a:cubicBezTo>
                  <a:cubicBezTo>
                    <a:pt x="1378" y="1736"/>
                    <a:pt x="1736" y="1268"/>
                    <a:pt x="1736" y="827"/>
                  </a:cubicBezTo>
                  <a:cubicBezTo>
                    <a:pt x="1736" y="358"/>
                    <a:pt x="1378" y="0"/>
                    <a:pt x="910" y="0"/>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3" name="Google Shape;9593;p60"/>
            <p:cNvSpPr/>
            <p:nvPr/>
          </p:nvSpPr>
          <p:spPr>
            <a:xfrm>
              <a:off x="2627900" y="717550"/>
              <a:ext cx="42725" cy="39975"/>
            </a:xfrm>
            <a:custGeom>
              <a:avLst/>
              <a:gdLst/>
              <a:ahLst/>
              <a:cxnLst/>
              <a:rect l="l" t="t" r="r" b="b"/>
              <a:pathLst>
                <a:path w="1709" h="1599" extrusionOk="0">
                  <a:moveTo>
                    <a:pt x="800" y="1"/>
                  </a:moveTo>
                  <a:cubicBezTo>
                    <a:pt x="331" y="1"/>
                    <a:pt x="0" y="331"/>
                    <a:pt x="0" y="800"/>
                  </a:cubicBezTo>
                  <a:cubicBezTo>
                    <a:pt x="0" y="1268"/>
                    <a:pt x="331" y="1599"/>
                    <a:pt x="800" y="1599"/>
                  </a:cubicBezTo>
                  <a:cubicBezTo>
                    <a:pt x="1268" y="1599"/>
                    <a:pt x="1709" y="1268"/>
                    <a:pt x="1709" y="800"/>
                  </a:cubicBezTo>
                  <a:cubicBezTo>
                    <a:pt x="1709" y="331"/>
                    <a:pt x="1268" y="1"/>
                    <a:pt x="800" y="1"/>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4" name="Google Shape;9594;p60"/>
            <p:cNvSpPr/>
            <p:nvPr/>
          </p:nvSpPr>
          <p:spPr>
            <a:xfrm>
              <a:off x="2357875" y="651400"/>
              <a:ext cx="112300" cy="112325"/>
            </a:xfrm>
            <a:custGeom>
              <a:avLst/>
              <a:gdLst/>
              <a:ahLst/>
              <a:cxnLst/>
              <a:rect l="l" t="t" r="r" b="b"/>
              <a:pathLst>
                <a:path w="4492" h="4493" extrusionOk="0">
                  <a:moveTo>
                    <a:pt x="4171" y="0"/>
                  </a:moveTo>
                  <a:cubicBezTo>
                    <a:pt x="3809" y="0"/>
                    <a:pt x="2171" y="87"/>
                    <a:pt x="1268" y="1600"/>
                  </a:cubicBezTo>
                  <a:cubicBezTo>
                    <a:pt x="221" y="3225"/>
                    <a:pt x="0" y="4493"/>
                    <a:pt x="0" y="4493"/>
                  </a:cubicBezTo>
                  <a:cubicBezTo>
                    <a:pt x="1157" y="2178"/>
                    <a:pt x="4492" y="1049"/>
                    <a:pt x="4492" y="1049"/>
                  </a:cubicBezTo>
                  <a:lnTo>
                    <a:pt x="4244" y="2"/>
                  </a:lnTo>
                  <a:cubicBezTo>
                    <a:pt x="4244" y="2"/>
                    <a:pt x="4218" y="0"/>
                    <a:pt x="4171" y="0"/>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5" name="Google Shape;9595;p60"/>
            <p:cNvSpPr/>
            <p:nvPr/>
          </p:nvSpPr>
          <p:spPr>
            <a:xfrm>
              <a:off x="2596200" y="599175"/>
              <a:ext cx="115075" cy="75000"/>
            </a:xfrm>
            <a:custGeom>
              <a:avLst/>
              <a:gdLst/>
              <a:ahLst/>
              <a:cxnLst/>
              <a:rect l="l" t="t" r="r" b="b"/>
              <a:pathLst>
                <a:path w="4603" h="3000" extrusionOk="0">
                  <a:moveTo>
                    <a:pt x="697" y="1"/>
                  </a:moveTo>
                  <a:cubicBezTo>
                    <a:pt x="544" y="1"/>
                    <a:pt x="385" y="8"/>
                    <a:pt x="221" y="24"/>
                  </a:cubicBezTo>
                  <a:lnTo>
                    <a:pt x="1" y="1512"/>
                  </a:lnTo>
                  <a:cubicBezTo>
                    <a:pt x="1" y="1512"/>
                    <a:pt x="221" y="1402"/>
                    <a:pt x="1489" y="1402"/>
                  </a:cubicBezTo>
                  <a:cubicBezTo>
                    <a:pt x="2756" y="1402"/>
                    <a:pt x="4603" y="3000"/>
                    <a:pt x="4603" y="3000"/>
                  </a:cubicBezTo>
                  <a:cubicBezTo>
                    <a:pt x="4603" y="3000"/>
                    <a:pt x="3753" y="1"/>
                    <a:pt x="697" y="1"/>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6" name="Google Shape;9596;p60"/>
            <p:cNvSpPr/>
            <p:nvPr/>
          </p:nvSpPr>
          <p:spPr>
            <a:xfrm>
              <a:off x="2483925" y="846375"/>
              <a:ext cx="210125" cy="117825"/>
            </a:xfrm>
            <a:custGeom>
              <a:avLst/>
              <a:gdLst/>
              <a:ahLst/>
              <a:cxnLst/>
              <a:rect l="l" t="t" r="r" b="b"/>
              <a:pathLst>
                <a:path w="8405" h="4713" fill="none" extrusionOk="0">
                  <a:moveTo>
                    <a:pt x="1" y="3004"/>
                  </a:moveTo>
                  <a:cubicBezTo>
                    <a:pt x="1" y="3004"/>
                    <a:pt x="1847" y="4712"/>
                    <a:pt x="5071" y="3803"/>
                  </a:cubicBezTo>
                  <a:cubicBezTo>
                    <a:pt x="8405" y="2894"/>
                    <a:pt x="7936" y="0"/>
                    <a:pt x="7936" y="0"/>
                  </a:cubicBezTo>
                </a:path>
              </a:pathLst>
            </a:custGeom>
            <a:solidFill>
              <a:srgbClr val="392410"/>
            </a:solidFill>
            <a:ln w="5500" cap="flat" cmpd="sng">
              <a:solidFill>
                <a:srgbClr val="000000"/>
              </a:solidFill>
              <a:prstDash val="solid"/>
              <a:miter lim="27554"/>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7" name="Google Shape;9597;p60"/>
            <p:cNvSpPr/>
            <p:nvPr/>
          </p:nvSpPr>
          <p:spPr>
            <a:xfrm>
              <a:off x="2397825" y="1411925"/>
              <a:ext cx="471200" cy="192225"/>
            </a:xfrm>
            <a:custGeom>
              <a:avLst/>
              <a:gdLst/>
              <a:ahLst/>
              <a:cxnLst/>
              <a:rect l="l" t="t" r="r" b="b"/>
              <a:pathLst>
                <a:path w="18848" h="7689" extrusionOk="0">
                  <a:moveTo>
                    <a:pt x="17580" y="0"/>
                  </a:moveTo>
                  <a:cubicBezTo>
                    <a:pt x="12663" y="2763"/>
                    <a:pt x="8374" y="3580"/>
                    <a:pt x="5041" y="3580"/>
                  </a:cubicBezTo>
                  <a:cubicBezTo>
                    <a:pt x="3387" y="3580"/>
                    <a:pt x="1969" y="3379"/>
                    <a:pt x="827" y="3114"/>
                  </a:cubicBezTo>
                  <a:cubicBezTo>
                    <a:pt x="689" y="3803"/>
                    <a:pt x="579" y="4602"/>
                    <a:pt x="469" y="5291"/>
                  </a:cubicBezTo>
                  <a:cubicBezTo>
                    <a:pt x="248" y="5980"/>
                    <a:pt x="138" y="6558"/>
                    <a:pt x="0" y="7137"/>
                  </a:cubicBezTo>
                  <a:cubicBezTo>
                    <a:pt x="1516" y="7468"/>
                    <a:pt x="3224" y="7688"/>
                    <a:pt x="5181" y="7688"/>
                  </a:cubicBezTo>
                  <a:cubicBezTo>
                    <a:pt x="8955" y="7688"/>
                    <a:pt x="13557" y="6889"/>
                    <a:pt x="18847" y="4023"/>
                  </a:cubicBezTo>
                  <a:cubicBezTo>
                    <a:pt x="18737" y="3693"/>
                    <a:pt x="18737" y="3334"/>
                    <a:pt x="18599" y="3004"/>
                  </a:cubicBezTo>
                  <a:cubicBezTo>
                    <a:pt x="18379" y="2067"/>
                    <a:pt x="18048" y="1047"/>
                    <a:pt x="1758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8" name="Google Shape;9598;p60"/>
            <p:cNvSpPr/>
            <p:nvPr/>
          </p:nvSpPr>
          <p:spPr>
            <a:xfrm>
              <a:off x="2581750" y="1414675"/>
              <a:ext cx="175000" cy="230100"/>
            </a:xfrm>
            <a:custGeom>
              <a:avLst/>
              <a:gdLst/>
              <a:ahLst/>
              <a:cxnLst/>
              <a:rect l="l" t="t" r="r" b="b"/>
              <a:pathLst>
                <a:path w="7000" h="9204" extrusionOk="0">
                  <a:moveTo>
                    <a:pt x="5043" y="1626"/>
                  </a:moveTo>
                  <a:lnTo>
                    <a:pt x="5869" y="6559"/>
                  </a:lnTo>
                  <a:lnTo>
                    <a:pt x="1846" y="7826"/>
                  </a:lnTo>
                  <a:lnTo>
                    <a:pt x="1047" y="2536"/>
                  </a:lnTo>
                  <a:lnTo>
                    <a:pt x="5043" y="1626"/>
                  </a:lnTo>
                  <a:close/>
                  <a:moveTo>
                    <a:pt x="5869" y="1"/>
                  </a:moveTo>
                  <a:lnTo>
                    <a:pt x="0" y="1626"/>
                  </a:lnTo>
                  <a:lnTo>
                    <a:pt x="1158" y="9204"/>
                  </a:lnTo>
                  <a:lnTo>
                    <a:pt x="6999" y="7247"/>
                  </a:lnTo>
                  <a:lnTo>
                    <a:pt x="5869" y="1"/>
                  </a:lnTo>
                  <a:close/>
                </a:path>
              </a:pathLst>
            </a:custGeom>
            <a:solidFill>
              <a:srgbClr val="ED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599" name="Google Shape;9599;p60"/>
            <p:cNvSpPr/>
            <p:nvPr/>
          </p:nvSpPr>
          <p:spPr>
            <a:xfrm>
              <a:off x="2696775" y="1498025"/>
              <a:ext cx="71675" cy="46175"/>
            </a:xfrm>
            <a:custGeom>
              <a:avLst/>
              <a:gdLst/>
              <a:ahLst/>
              <a:cxnLst/>
              <a:rect l="l" t="t" r="r" b="b"/>
              <a:pathLst>
                <a:path w="2867" h="1847" extrusionOk="0">
                  <a:moveTo>
                    <a:pt x="2646" y="1"/>
                  </a:moveTo>
                  <a:lnTo>
                    <a:pt x="1" y="938"/>
                  </a:lnTo>
                  <a:lnTo>
                    <a:pt x="111" y="1847"/>
                  </a:lnTo>
                  <a:lnTo>
                    <a:pt x="2867" y="938"/>
                  </a:lnTo>
                  <a:lnTo>
                    <a:pt x="2646" y="1"/>
                  </a:lnTo>
                  <a:close/>
                </a:path>
              </a:pathLst>
            </a:custGeom>
            <a:solidFill>
              <a:srgbClr val="ED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0" name="Google Shape;9600;p60"/>
            <p:cNvSpPr/>
            <p:nvPr/>
          </p:nvSpPr>
          <p:spPr>
            <a:xfrm>
              <a:off x="3078400" y="855325"/>
              <a:ext cx="189475" cy="183950"/>
            </a:xfrm>
            <a:custGeom>
              <a:avLst/>
              <a:gdLst/>
              <a:ahLst/>
              <a:cxnLst/>
              <a:rect l="l" t="t" r="r" b="b"/>
              <a:pathLst>
                <a:path w="7579" h="7358" extrusionOk="0">
                  <a:moveTo>
                    <a:pt x="4354" y="1"/>
                  </a:moveTo>
                  <a:lnTo>
                    <a:pt x="1" y="2646"/>
                  </a:lnTo>
                  <a:lnTo>
                    <a:pt x="2977" y="3335"/>
                  </a:lnTo>
                  <a:lnTo>
                    <a:pt x="3225" y="5401"/>
                  </a:lnTo>
                  <a:lnTo>
                    <a:pt x="5043" y="4602"/>
                  </a:lnTo>
                  <a:lnTo>
                    <a:pt x="7220" y="7358"/>
                  </a:lnTo>
                  <a:lnTo>
                    <a:pt x="7578" y="1847"/>
                  </a:lnTo>
                  <a:lnTo>
                    <a:pt x="435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1" name="Google Shape;9601;p60"/>
            <p:cNvSpPr/>
            <p:nvPr/>
          </p:nvSpPr>
          <p:spPr>
            <a:xfrm>
              <a:off x="1548475" y="688625"/>
              <a:ext cx="189450" cy="186700"/>
            </a:xfrm>
            <a:custGeom>
              <a:avLst/>
              <a:gdLst/>
              <a:ahLst/>
              <a:cxnLst/>
              <a:rect l="l" t="t" r="r" b="b"/>
              <a:pathLst>
                <a:path w="7578" h="7468" extrusionOk="0">
                  <a:moveTo>
                    <a:pt x="3802" y="0"/>
                  </a:moveTo>
                  <a:cubicBezTo>
                    <a:pt x="1736" y="0"/>
                    <a:pt x="0" y="1626"/>
                    <a:pt x="0" y="3693"/>
                  </a:cubicBezTo>
                  <a:cubicBezTo>
                    <a:pt x="0" y="5759"/>
                    <a:pt x="1736" y="7468"/>
                    <a:pt x="3802" y="7468"/>
                  </a:cubicBezTo>
                  <a:cubicBezTo>
                    <a:pt x="5869" y="7468"/>
                    <a:pt x="7577" y="5759"/>
                    <a:pt x="7577" y="3693"/>
                  </a:cubicBezTo>
                  <a:cubicBezTo>
                    <a:pt x="7577" y="1626"/>
                    <a:pt x="5869" y="0"/>
                    <a:pt x="380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602" name="Google Shape;9602;p60"/>
          <p:cNvGrpSpPr/>
          <p:nvPr/>
        </p:nvGrpSpPr>
        <p:grpSpPr>
          <a:xfrm rot="707634" flipH="1">
            <a:off x="5643254" y="3393777"/>
            <a:ext cx="1763376" cy="2234680"/>
            <a:chOff x="1557425" y="3199850"/>
            <a:chExt cx="1665525" cy="2110675"/>
          </a:xfrm>
        </p:grpSpPr>
        <p:sp>
          <p:nvSpPr>
            <p:cNvPr id="9603" name="Google Shape;9603;p60"/>
            <p:cNvSpPr/>
            <p:nvPr/>
          </p:nvSpPr>
          <p:spPr>
            <a:xfrm>
              <a:off x="3024000" y="3435025"/>
              <a:ext cx="152250" cy="274700"/>
            </a:xfrm>
            <a:custGeom>
              <a:avLst/>
              <a:gdLst/>
              <a:ahLst/>
              <a:cxnLst/>
              <a:rect l="l" t="t" r="r" b="b"/>
              <a:pathLst>
                <a:path w="6090" h="10988" extrusionOk="0">
                  <a:moveTo>
                    <a:pt x="4421" y="1"/>
                  </a:moveTo>
                  <a:cubicBezTo>
                    <a:pt x="3138" y="1"/>
                    <a:pt x="0" y="4384"/>
                    <a:pt x="0" y="4384"/>
                  </a:cubicBezTo>
                  <a:cubicBezTo>
                    <a:pt x="0" y="4384"/>
                    <a:pt x="799" y="9096"/>
                    <a:pt x="1130" y="10474"/>
                  </a:cubicBezTo>
                  <a:cubicBezTo>
                    <a:pt x="1231" y="10832"/>
                    <a:pt x="1495" y="10988"/>
                    <a:pt x="1845" y="10988"/>
                  </a:cubicBezTo>
                  <a:cubicBezTo>
                    <a:pt x="2735" y="10988"/>
                    <a:pt x="4181" y="9983"/>
                    <a:pt x="4932" y="8738"/>
                  </a:cubicBezTo>
                  <a:cubicBezTo>
                    <a:pt x="6090" y="7030"/>
                    <a:pt x="5731" y="1629"/>
                    <a:pt x="4822" y="251"/>
                  </a:cubicBezTo>
                  <a:cubicBezTo>
                    <a:pt x="4729" y="77"/>
                    <a:pt x="4591" y="1"/>
                    <a:pt x="4421"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4" name="Google Shape;9604;p60"/>
            <p:cNvSpPr/>
            <p:nvPr/>
          </p:nvSpPr>
          <p:spPr>
            <a:xfrm>
              <a:off x="3124575" y="4535200"/>
              <a:ext cx="71650" cy="129925"/>
            </a:xfrm>
            <a:custGeom>
              <a:avLst/>
              <a:gdLst/>
              <a:ahLst/>
              <a:cxnLst/>
              <a:rect l="l" t="t" r="r" b="b"/>
              <a:pathLst>
                <a:path w="2866" h="5197" extrusionOk="0">
                  <a:moveTo>
                    <a:pt x="0" y="0"/>
                  </a:moveTo>
                  <a:cubicBezTo>
                    <a:pt x="0" y="1"/>
                    <a:pt x="799" y="3197"/>
                    <a:pt x="909" y="3775"/>
                  </a:cubicBezTo>
                  <a:cubicBezTo>
                    <a:pt x="1020" y="4354"/>
                    <a:pt x="1240" y="5153"/>
                    <a:pt x="1488" y="5153"/>
                  </a:cubicBezTo>
                  <a:cubicBezTo>
                    <a:pt x="1708" y="5153"/>
                    <a:pt x="1819" y="3886"/>
                    <a:pt x="1819" y="3886"/>
                  </a:cubicBezTo>
                  <a:cubicBezTo>
                    <a:pt x="1819" y="3886"/>
                    <a:pt x="1995" y="5197"/>
                    <a:pt x="2314" y="5197"/>
                  </a:cubicBezTo>
                  <a:cubicBezTo>
                    <a:pt x="2374" y="5197"/>
                    <a:pt x="2438" y="5151"/>
                    <a:pt x="2507" y="5043"/>
                  </a:cubicBezTo>
                  <a:cubicBezTo>
                    <a:pt x="2866" y="4464"/>
                    <a:pt x="2507" y="2398"/>
                    <a:pt x="2507" y="2398"/>
                  </a:cubicBezTo>
                  <a:lnTo>
                    <a:pt x="0" y="0"/>
                  </a:lnTo>
                  <a:close/>
                </a:path>
              </a:pathLst>
            </a:custGeom>
            <a:solidFill>
              <a:srgbClr val="DD9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5" name="Google Shape;9605;p60"/>
            <p:cNvSpPr/>
            <p:nvPr/>
          </p:nvSpPr>
          <p:spPr>
            <a:xfrm>
              <a:off x="3046725" y="4431875"/>
              <a:ext cx="176225" cy="222100"/>
            </a:xfrm>
            <a:custGeom>
              <a:avLst/>
              <a:gdLst/>
              <a:ahLst/>
              <a:cxnLst/>
              <a:rect l="l" t="t" r="r" b="b"/>
              <a:pathLst>
                <a:path w="7049" h="8884" extrusionOk="0">
                  <a:moveTo>
                    <a:pt x="1847" y="0"/>
                  </a:moveTo>
                  <a:lnTo>
                    <a:pt x="221" y="2067"/>
                  </a:lnTo>
                  <a:cubicBezTo>
                    <a:pt x="221" y="2067"/>
                    <a:pt x="579" y="3665"/>
                    <a:pt x="579" y="4932"/>
                  </a:cubicBezTo>
                  <a:cubicBezTo>
                    <a:pt x="689" y="6310"/>
                    <a:pt x="0" y="7688"/>
                    <a:pt x="359" y="7908"/>
                  </a:cubicBezTo>
                  <a:cubicBezTo>
                    <a:pt x="510" y="7984"/>
                    <a:pt x="721" y="8034"/>
                    <a:pt x="937" y="8034"/>
                  </a:cubicBezTo>
                  <a:cubicBezTo>
                    <a:pt x="1347" y="8034"/>
                    <a:pt x="1774" y="7854"/>
                    <a:pt x="1847" y="7330"/>
                  </a:cubicBezTo>
                  <a:cubicBezTo>
                    <a:pt x="2067" y="6641"/>
                    <a:pt x="2067" y="4574"/>
                    <a:pt x="2287" y="4244"/>
                  </a:cubicBezTo>
                  <a:cubicBezTo>
                    <a:pt x="2302" y="4206"/>
                    <a:pt x="2326" y="4189"/>
                    <a:pt x="2358" y="4189"/>
                  </a:cubicBezTo>
                  <a:cubicBezTo>
                    <a:pt x="2636" y="4189"/>
                    <a:pt x="3539" y="5471"/>
                    <a:pt x="4354" y="6310"/>
                  </a:cubicBezTo>
                  <a:cubicBezTo>
                    <a:pt x="5181" y="7219"/>
                    <a:pt x="5732" y="8597"/>
                    <a:pt x="6200" y="8818"/>
                  </a:cubicBezTo>
                  <a:cubicBezTo>
                    <a:pt x="6330" y="8856"/>
                    <a:pt x="6458" y="8883"/>
                    <a:pt x="6570" y="8883"/>
                  </a:cubicBezTo>
                  <a:cubicBezTo>
                    <a:pt x="6862" y="8883"/>
                    <a:pt x="7048" y="8696"/>
                    <a:pt x="6889" y="8019"/>
                  </a:cubicBezTo>
                  <a:cubicBezTo>
                    <a:pt x="6779" y="7109"/>
                    <a:pt x="4712" y="3996"/>
                    <a:pt x="4023" y="2866"/>
                  </a:cubicBezTo>
                  <a:cubicBezTo>
                    <a:pt x="3224" y="1598"/>
                    <a:pt x="1847" y="0"/>
                    <a:pt x="1847" y="0"/>
                  </a:cubicBezTo>
                  <a:close/>
                </a:path>
              </a:pathLst>
            </a:custGeom>
            <a:solidFill>
              <a:srgbClr val="FFB69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6" name="Google Shape;9606;p60"/>
            <p:cNvSpPr/>
            <p:nvPr/>
          </p:nvSpPr>
          <p:spPr>
            <a:xfrm>
              <a:off x="2759475" y="4044050"/>
              <a:ext cx="333425" cy="427800"/>
            </a:xfrm>
            <a:custGeom>
              <a:avLst/>
              <a:gdLst/>
              <a:ahLst/>
              <a:cxnLst/>
              <a:rect l="l" t="t" r="r" b="b"/>
              <a:pathLst>
                <a:path w="13337" h="17112" extrusionOk="0">
                  <a:moveTo>
                    <a:pt x="1268" y="0"/>
                  </a:moveTo>
                  <a:lnTo>
                    <a:pt x="0" y="1268"/>
                  </a:lnTo>
                  <a:cubicBezTo>
                    <a:pt x="4602" y="11711"/>
                    <a:pt x="11380" y="17111"/>
                    <a:pt x="11380" y="17111"/>
                  </a:cubicBezTo>
                  <a:lnTo>
                    <a:pt x="13337" y="15513"/>
                  </a:lnTo>
                  <a:cubicBezTo>
                    <a:pt x="13337" y="15513"/>
                    <a:pt x="9782" y="12069"/>
                    <a:pt x="6889" y="8266"/>
                  </a:cubicBezTo>
                  <a:cubicBezTo>
                    <a:pt x="3913" y="4354"/>
                    <a:pt x="1268" y="0"/>
                    <a:pt x="12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7" name="Google Shape;9607;p60"/>
            <p:cNvSpPr/>
            <p:nvPr/>
          </p:nvSpPr>
          <p:spPr>
            <a:xfrm>
              <a:off x="2997825" y="4388475"/>
              <a:ext cx="123325" cy="123325"/>
            </a:xfrm>
            <a:custGeom>
              <a:avLst/>
              <a:gdLst/>
              <a:ahLst/>
              <a:cxnLst/>
              <a:rect l="l" t="t" r="r" b="b"/>
              <a:pathLst>
                <a:path w="4933" h="4933" extrusionOk="0">
                  <a:moveTo>
                    <a:pt x="2866" y="0"/>
                  </a:moveTo>
                  <a:lnTo>
                    <a:pt x="0" y="2976"/>
                  </a:lnTo>
                  <a:lnTo>
                    <a:pt x="1736" y="4933"/>
                  </a:lnTo>
                  <a:lnTo>
                    <a:pt x="4932" y="1846"/>
                  </a:lnTo>
                  <a:lnTo>
                    <a:pt x="2866"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8" name="Google Shape;9608;p60"/>
            <p:cNvSpPr/>
            <p:nvPr/>
          </p:nvSpPr>
          <p:spPr>
            <a:xfrm>
              <a:off x="2197375" y="3866325"/>
              <a:ext cx="88875" cy="221150"/>
            </a:xfrm>
            <a:custGeom>
              <a:avLst/>
              <a:gdLst/>
              <a:ahLst/>
              <a:cxnLst/>
              <a:rect l="l" t="t" r="r" b="b"/>
              <a:pathLst>
                <a:path w="3555" h="8846" extrusionOk="0">
                  <a:moveTo>
                    <a:pt x="2397" y="0"/>
                  </a:moveTo>
                  <a:cubicBezTo>
                    <a:pt x="2397" y="0"/>
                    <a:pt x="0" y="3086"/>
                    <a:pt x="0" y="4822"/>
                  </a:cubicBezTo>
                  <a:cubicBezTo>
                    <a:pt x="0" y="6531"/>
                    <a:pt x="799" y="8845"/>
                    <a:pt x="799" y="8845"/>
                  </a:cubicBezTo>
                  <a:cubicBezTo>
                    <a:pt x="799" y="8845"/>
                    <a:pt x="2755" y="6999"/>
                    <a:pt x="3196" y="5621"/>
                  </a:cubicBezTo>
                  <a:cubicBezTo>
                    <a:pt x="3555" y="4244"/>
                    <a:pt x="3196" y="2397"/>
                    <a:pt x="3196" y="2397"/>
                  </a:cubicBezTo>
                  <a:lnTo>
                    <a:pt x="239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09" name="Google Shape;9609;p60"/>
            <p:cNvSpPr/>
            <p:nvPr/>
          </p:nvSpPr>
          <p:spPr>
            <a:xfrm>
              <a:off x="2162925" y="4053000"/>
              <a:ext cx="88875" cy="223900"/>
            </a:xfrm>
            <a:custGeom>
              <a:avLst/>
              <a:gdLst/>
              <a:ahLst/>
              <a:cxnLst/>
              <a:rect l="l" t="t" r="r" b="b"/>
              <a:pathLst>
                <a:path w="3555" h="8956" extrusionOk="0">
                  <a:moveTo>
                    <a:pt x="2398" y="0"/>
                  </a:moveTo>
                  <a:cubicBezTo>
                    <a:pt x="2398" y="0"/>
                    <a:pt x="0" y="3197"/>
                    <a:pt x="0" y="4933"/>
                  </a:cubicBezTo>
                  <a:cubicBezTo>
                    <a:pt x="0" y="6641"/>
                    <a:pt x="799" y="8956"/>
                    <a:pt x="799" y="8956"/>
                  </a:cubicBezTo>
                  <a:cubicBezTo>
                    <a:pt x="799" y="8956"/>
                    <a:pt x="2756" y="7109"/>
                    <a:pt x="3197" y="5732"/>
                  </a:cubicBezTo>
                  <a:cubicBezTo>
                    <a:pt x="3555" y="4354"/>
                    <a:pt x="3197" y="2398"/>
                    <a:pt x="3197" y="2398"/>
                  </a:cubicBezTo>
                  <a:lnTo>
                    <a:pt x="2398"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0" name="Google Shape;9610;p60"/>
            <p:cNvSpPr/>
            <p:nvPr/>
          </p:nvSpPr>
          <p:spPr>
            <a:xfrm>
              <a:off x="2136750" y="4199025"/>
              <a:ext cx="88875" cy="223925"/>
            </a:xfrm>
            <a:custGeom>
              <a:avLst/>
              <a:gdLst/>
              <a:ahLst/>
              <a:cxnLst/>
              <a:rect l="l" t="t" r="r" b="b"/>
              <a:pathLst>
                <a:path w="3555" h="8957" extrusionOk="0">
                  <a:moveTo>
                    <a:pt x="2425" y="1"/>
                  </a:moveTo>
                  <a:cubicBezTo>
                    <a:pt x="2425" y="1"/>
                    <a:pt x="0" y="3225"/>
                    <a:pt x="0" y="4933"/>
                  </a:cubicBezTo>
                  <a:cubicBezTo>
                    <a:pt x="0" y="6669"/>
                    <a:pt x="799" y="8956"/>
                    <a:pt x="799" y="8956"/>
                  </a:cubicBezTo>
                  <a:cubicBezTo>
                    <a:pt x="799" y="8956"/>
                    <a:pt x="2866" y="7110"/>
                    <a:pt x="3224" y="5732"/>
                  </a:cubicBezTo>
                  <a:cubicBezTo>
                    <a:pt x="3555" y="4354"/>
                    <a:pt x="3334" y="2426"/>
                    <a:pt x="3334" y="2426"/>
                  </a:cubicBezTo>
                  <a:lnTo>
                    <a:pt x="242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1" name="Google Shape;9611;p60"/>
            <p:cNvSpPr/>
            <p:nvPr/>
          </p:nvSpPr>
          <p:spPr>
            <a:xfrm>
              <a:off x="2074050" y="4374000"/>
              <a:ext cx="146075" cy="235625"/>
            </a:xfrm>
            <a:custGeom>
              <a:avLst/>
              <a:gdLst/>
              <a:ahLst/>
              <a:cxnLst/>
              <a:rect l="l" t="t" r="r" b="b"/>
              <a:pathLst>
                <a:path w="5843" h="9425" extrusionOk="0">
                  <a:moveTo>
                    <a:pt x="3776" y="1"/>
                  </a:moveTo>
                  <a:cubicBezTo>
                    <a:pt x="3776" y="1"/>
                    <a:pt x="442" y="1489"/>
                    <a:pt x="221" y="3693"/>
                  </a:cubicBezTo>
                  <a:cubicBezTo>
                    <a:pt x="1" y="5870"/>
                    <a:pt x="910" y="8515"/>
                    <a:pt x="910" y="8515"/>
                  </a:cubicBezTo>
                  <a:lnTo>
                    <a:pt x="1489" y="7358"/>
                  </a:lnTo>
                  <a:lnTo>
                    <a:pt x="1599" y="9424"/>
                  </a:lnTo>
                  <a:cubicBezTo>
                    <a:pt x="1599" y="9424"/>
                    <a:pt x="5842" y="7468"/>
                    <a:pt x="5622" y="5071"/>
                  </a:cubicBezTo>
                  <a:cubicBezTo>
                    <a:pt x="5374" y="2646"/>
                    <a:pt x="3776" y="1"/>
                    <a:pt x="377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2" name="Google Shape;9612;p60"/>
            <p:cNvSpPr/>
            <p:nvPr/>
          </p:nvSpPr>
          <p:spPr>
            <a:xfrm>
              <a:off x="2165675" y="4715675"/>
              <a:ext cx="493925" cy="594850"/>
            </a:xfrm>
            <a:custGeom>
              <a:avLst/>
              <a:gdLst/>
              <a:ahLst/>
              <a:cxnLst/>
              <a:rect l="l" t="t" r="r" b="b"/>
              <a:pathLst>
                <a:path w="19757" h="23794" extrusionOk="0">
                  <a:moveTo>
                    <a:pt x="15155" y="1"/>
                  </a:moveTo>
                  <a:lnTo>
                    <a:pt x="15155" y="15514"/>
                  </a:lnTo>
                  <a:cubicBezTo>
                    <a:pt x="15155" y="15514"/>
                    <a:pt x="11148" y="18960"/>
                    <a:pt x="6736" y="18960"/>
                  </a:cubicBezTo>
                  <a:cubicBezTo>
                    <a:pt x="6668" y="18960"/>
                    <a:pt x="6600" y="18960"/>
                    <a:pt x="6531" y="18958"/>
                  </a:cubicBezTo>
                  <a:cubicBezTo>
                    <a:pt x="1957" y="18710"/>
                    <a:pt x="1489" y="18269"/>
                    <a:pt x="910" y="16313"/>
                  </a:cubicBezTo>
                  <a:cubicBezTo>
                    <a:pt x="606" y="15499"/>
                    <a:pt x="437" y="15114"/>
                    <a:pt x="332" y="15114"/>
                  </a:cubicBezTo>
                  <a:cubicBezTo>
                    <a:pt x="200" y="15114"/>
                    <a:pt x="172" y="15735"/>
                    <a:pt x="111" y="16891"/>
                  </a:cubicBezTo>
                  <a:cubicBezTo>
                    <a:pt x="1" y="19068"/>
                    <a:pt x="221" y="21245"/>
                    <a:pt x="2067" y="22733"/>
                  </a:cubicBezTo>
                  <a:cubicBezTo>
                    <a:pt x="3045" y="23477"/>
                    <a:pt x="4506" y="23794"/>
                    <a:pt x="6125" y="23794"/>
                  </a:cubicBezTo>
                  <a:cubicBezTo>
                    <a:pt x="7743" y="23794"/>
                    <a:pt x="9521" y="23477"/>
                    <a:pt x="11132" y="22953"/>
                  </a:cubicBezTo>
                  <a:cubicBezTo>
                    <a:pt x="14356" y="22044"/>
                    <a:pt x="16423" y="19977"/>
                    <a:pt x="17112" y="19977"/>
                  </a:cubicBezTo>
                  <a:cubicBezTo>
                    <a:pt x="17261" y="19977"/>
                    <a:pt x="17415" y="19983"/>
                    <a:pt x="17571" y="19983"/>
                  </a:cubicBezTo>
                  <a:cubicBezTo>
                    <a:pt x="18136" y="19983"/>
                    <a:pt x="18725" y="19915"/>
                    <a:pt x="19178" y="19289"/>
                  </a:cubicBezTo>
                  <a:cubicBezTo>
                    <a:pt x="19757" y="18600"/>
                    <a:pt x="19509" y="17332"/>
                    <a:pt x="19068" y="16423"/>
                  </a:cubicBezTo>
                  <a:cubicBezTo>
                    <a:pt x="18600" y="15514"/>
                    <a:pt x="17801" y="13888"/>
                    <a:pt x="17801" y="13888"/>
                  </a:cubicBezTo>
                  <a:lnTo>
                    <a:pt x="17442" y="111"/>
                  </a:lnTo>
                  <a:lnTo>
                    <a:pt x="15155"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3" name="Google Shape;9613;p60"/>
            <p:cNvSpPr/>
            <p:nvPr/>
          </p:nvSpPr>
          <p:spPr>
            <a:xfrm>
              <a:off x="2165675" y="5062850"/>
              <a:ext cx="493925" cy="247675"/>
            </a:xfrm>
            <a:custGeom>
              <a:avLst/>
              <a:gdLst/>
              <a:ahLst/>
              <a:cxnLst/>
              <a:rect l="l" t="t" r="r" b="b"/>
              <a:pathLst>
                <a:path w="19757" h="9907" extrusionOk="0">
                  <a:moveTo>
                    <a:pt x="15155" y="1"/>
                  </a:moveTo>
                  <a:lnTo>
                    <a:pt x="15155" y="1627"/>
                  </a:lnTo>
                  <a:cubicBezTo>
                    <a:pt x="15155" y="1627"/>
                    <a:pt x="11148" y="5073"/>
                    <a:pt x="6736" y="5073"/>
                  </a:cubicBezTo>
                  <a:cubicBezTo>
                    <a:pt x="6668" y="5073"/>
                    <a:pt x="6600" y="5073"/>
                    <a:pt x="6531" y="5071"/>
                  </a:cubicBezTo>
                  <a:cubicBezTo>
                    <a:pt x="1957" y="4823"/>
                    <a:pt x="1489" y="4382"/>
                    <a:pt x="910" y="2426"/>
                  </a:cubicBezTo>
                  <a:cubicBezTo>
                    <a:pt x="606" y="1612"/>
                    <a:pt x="437" y="1227"/>
                    <a:pt x="332" y="1227"/>
                  </a:cubicBezTo>
                  <a:cubicBezTo>
                    <a:pt x="200" y="1227"/>
                    <a:pt x="172" y="1848"/>
                    <a:pt x="111" y="3004"/>
                  </a:cubicBezTo>
                  <a:cubicBezTo>
                    <a:pt x="1" y="5181"/>
                    <a:pt x="221" y="7358"/>
                    <a:pt x="2067" y="8846"/>
                  </a:cubicBezTo>
                  <a:cubicBezTo>
                    <a:pt x="3045" y="9590"/>
                    <a:pt x="4506" y="9907"/>
                    <a:pt x="6125" y="9907"/>
                  </a:cubicBezTo>
                  <a:cubicBezTo>
                    <a:pt x="7743" y="9907"/>
                    <a:pt x="9521" y="9590"/>
                    <a:pt x="11132" y="9066"/>
                  </a:cubicBezTo>
                  <a:cubicBezTo>
                    <a:pt x="14356" y="8157"/>
                    <a:pt x="16423" y="6090"/>
                    <a:pt x="17112" y="6090"/>
                  </a:cubicBezTo>
                  <a:cubicBezTo>
                    <a:pt x="17261" y="6090"/>
                    <a:pt x="17415" y="6096"/>
                    <a:pt x="17571" y="6096"/>
                  </a:cubicBezTo>
                  <a:cubicBezTo>
                    <a:pt x="18136" y="6096"/>
                    <a:pt x="18725" y="6028"/>
                    <a:pt x="19178" y="5402"/>
                  </a:cubicBezTo>
                  <a:cubicBezTo>
                    <a:pt x="19757" y="4713"/>
                    <a:pt x="19509" y="3445"/>
                    <a:pt x="19068" y="2536"/>
                  </a:cubicBezTo>
                  <a:cubicBezTo>
                    <a:pt x="18600" y="1627"/>
                    <a:pt x="17801" y="1"/>
                    <a:pt x="1780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4" name="Google Shape;9614;p60"/>
            <p:cNvSpPr/>
            <p:nvPr/>
          </p:nvSpPr>
          <p:spPr>
            <a:xfrm>
              <a:off x="2507350" y="5028425"/>
              <a:ext cx="140550" cy="75100"/>
            </a:xfrm>
            <a:custGeom>
              <a:avLst/>
              <a:gdLst/>
              <a:ahLst/>
              <a:cxnLst/>
              <a:rect l="l" t="t" r="r" b="b"/>
              <a:pathLst>
                <a:path w="5622" h="3004" extrusionOk="0">
                  <a:moveTo>
                    <a:pt x="5511" y="0"/>
                  </a:moveTo>
                  <a:lnTo>
                    <a:pt x="441" y="110"/>
                  </a:lnTo>
                  <a:lnTo>
                    <a:pt x="0" y="3004"/>
                  </a:lnTo>
                  <a:lnTo>
                    <a:pt x="5622" y="2645"/>
                  </a:lnTo>
                  <a:lnTo>
                    <a:pt x="551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5" name="Google Shape;9615;p60"/>
            <p:cNvSpPr/>
            <p:nvPr/>
          </p:nvSpPr>
          <p:spPr>
            <a:xfrm>
              <a:off x="2205625" y="4595125"/>
              <a:ext cx="66150" cy="135100"/>
            </a:xfrm>
            <a:custGeom>
              <a:avLst/>
              <a:gdLst/>
              <a:ahLst/>
              <a:cxnLst/>
              <a:rect l="l" t="t" r="r" b="b"/>
              <a:pathLst>
                <a:path w="2646" h="5404" extrusionOk="0">
                  <a:moveTo>
                    <a:pt x="2646" y="1"/>
                  </a:moveTo>
                  <a:lnTo>
                    <a:pt x="249" y="2536"/>
                  </a:lnTo>
                  <a:cubicBezTo>
                    <a:pt x="249" y="2536"/>
                    <a:pt x="1" y="4602"/>
                    <a:pt x="469" y="5291"/>
                  </a:cubicBezTo>
                  <a:cubicBezTo>
                    <a:pt x="514" y="5369"/>
                    <a:pt x="557" y="5403"/>
                    <a:pt x="599" y="5403"/>
                  </a:cubicBezTo>
                  <a:cubicBezTo>
                    <a:pt x="862" y="5403"/>
                    <a:pt x="1048" y="4023"/>
                    <a:pt x="1048" y="4023"/>
                  </a:cubicBezTo>
                  <a:cubicBezTo>
                    <a:pt x="1048" y="4023"/>
                    <a:pt x="1158" y="5291"/>
                    <a:pt x="1489" y="5291"/>
                  </a:cubicBezTo>
                  <a:cubicBezTo>
                    <a:pt x="1737" y="5291"/>
                    <a:pt x="1847" y="4354"/>
                    <a:pt x="1957" y="3803"/>
                  </a:cubicBezTo>
                  <a:cubicBezTo>
                    <a:pt x="2067" y="3224"/>
                    <a:pt x="2646" y="1"/>
                    <a:pt x="2646" y="1"/>
                  </a:cubicBezTo>
                  <a:close/>
                </a:path>
              </a:pathLst>
            </a:custGeom>
            <a:solidFill>
              <a:srgbClr val="DD9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6" name="Google Shape;9616;p60"/>
            <p:cNvSpPr/>
            <p:nvPr/>
          </p:nvSpPr>
          <p:spPr>
            <a:xfrm>
              <a:off x="2180150" y="4489050"/>
              <a:ext cx="174975" cy="228475"/>
            </a:xfrm>
            <a:custGeom>
              <a:avLst/>
              <a:gdLst/>
              <a:ahLst/>
              <a:cxnLst/>
              <a:rect l="l" t="t" r="r" b="b"/>
              <a:pathLst>
                <a:path w="6999" h="9139" extrusionOk="0">
                  <a:moveTo>
                    <a:pt x="4574" y="0"/>
                  </a:moveTo>
                  <a:cubicBezTo>
                    <a:pt x="4574" y="0"/>
                    <a:pt x="3334" y="1709"/>
                    <a:pt x="2645" y="2976"/>
                  </a:cubicBezTo>
                  <a:cubicBezTo>
                    <a:pt x="1957" y="4244"/>
                    <a:pt x="110" y="7467"/>
                    <a:pt x="0" y="8377"/>
                  </a:cubicBezTo>
                  <a:cubicBezTo>
                    <a:pt x="0" y="8987"/>
                    <a:pt x="149" y="9138"/>
                    <a:pt x="389" y="9138"/>
                  </a:cubicBezTo>
                  <a:cubicBezTo>
                    <a:pt x="506" y="9138"/>
                    <a:pt x="645" y="9102"/>
                    <a:pt x="799" y="9066"/>
                  </a:cubicBezTo>
                  <a:cubicBezTo>
                    <a:pt x="1268" y="8845"/>
                    <a:pt x="1819" y="7467"/>
                    <a:pt x="2508" y="6420"/>
                  </a:cubicBezTo>
                  <a:cubicBezTo>
                    <a:pt x="3278" y="5573"/>
                    <a:pt x="4121" y="4222"/>
                    <a:pt x="4410" y="4222"/>
                  </a:cubicBezTo>
                  <a:cubicBezTo>
                    <a:pt x="4431" y="4222"/>
                    <a:pt x="4449" y="4229"/>
                    <a:pt x="4464" y="4244"/>
                  </a:cubicBezTo>
                  <a:cubicBezTo>
                    <a:pt x="4574" y="4602"/>
                    <a:pt x="4822" y="6668"/>
                    <a:pt x="5043" y="7357"/>
                  </a:cubicBezTo>
                  <a:cubicBezTo>
                    <a:pt x="5171" y="7824"/>
                    <a:pt x="5507" y="7980"/>
                    <a:pt x="5852" y="7980"/>
                  </a:cubicBezTo>
                  <a:cubicBezTo>
                    <a:pt x="6097" y="7980"/>
                    <a:pt x="6347" y="7901"/>
                    <a:pt x="6531" y="7798"/>
                  </a:cubicBezTo>
                  <a:cubicBezTo>
                    <a:pt x="6999" y="7578"/>
                    <a:pt x="6090" y="6200"/>
                    <a:pt x="6090" y="4932"/>
                  </a:cubicBezTo>
                  <a:cubicBezTo>
                    <a:pt x="6090" y="3555"/>
                    <a:pt x="6310" y="1957"/>
                    <a:pt x="6310" y="1957"/>
                  </a:cubicBezTo>
                  <a:lnTo>
                    <a:pt x="4574" y="0"/>
                  </a:lnTo>
                  <a:close/>
                </a:path>
              </a:pathLst>
            </a:custGeom>
            <a:solidFill>
              <a:srgbClr val="FFB69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7" name="Google Shape;9617;p60"/>
            <p:cNvSpPr/>
            <p:nvPr/>
          </p:nvSpPr>
          <p:spPr>
            <a:xfrm>
              <a:off x="2294500" y="4084000"/>
              <a:ext cx="310000" cy="442275"/>
            </a:xfrm>
            <a:custGeom>
              <a:avLst/>
              <a:gdLst/>
              <a:ahLst/>
              <a:cxnLst/>
              <a:rect l="l" t="t" r="r" b="b"/>
              <a:pathLst>
                <a:path w="12400" h="17691" extrusionOk="0">
                  <a:moveTo>
                    <a:pt x="11022" y="0"/>
                  </a:moveTo>
                  <a:cubicBezTo>
                    <a:pt x="11022" y="0"/>
                    <a:pt x="8735" y="4602"/>
                    <a:pt x="6090" y="8625"/>
                  </a:cubicBezTo>
                  <a:cubicBezTo>
                    <a:pt x="3334" y="12538"/>
                    <a:pt x="0" y="16202"/>
                    <a:pt x="0" y="16202"/>
                  </a:cubicBezTo>
                  <a:lnTo>
                    <a:pt x="2067" y="17690"/>
                  </a:lnTo>
                  <a:cubicBezTo>
                    <a:pt x="2067" y="17690"/>
                    <a:pt x="8514" y="11959"/>
                    <a:pt x="12400" y="1158"/>
                  </a:cubicBezTo>
                  <a:lnTo>
                    <a:pt x="11022"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8" name="Google Shape;9618;p60"/>
            <p:cNvSpPr/>
            <p:nvPr/>
          </p:nvSpPr>
          <p:spPr>
            <a:xfrm>
              <a:off x="2449475" y="4033450"/>
              <a:ext cx="488425" cy="605100"/>
            </a:xfrm>
            <a:custGeom>
              <a:avLst/>
              <a:gdLst/>
              <a:ahLst/>
              <a:cxnLst/>
              <a:rect l="l" t="t" r="r" b="b"/>
              <a:pathLst>
                <a:path w="19537" h="24204" extrusionOk="0">
                  <a:moveTo>
                    <a:pt x="8619" y="1"/>
                  </a:moveTo>
                  <a:cubicBezTo>
                    <a:pt x="6813" y="1"/>
                    <a:pt x="4961" y="1223"/>
                    <a:pt x="4961" y="1223"/>
                  </a:cubicBezTo>
                  <a:lnTo>
                    <a:pt x="1" y="24203"/>
                  </a:lnTo>
                  <a:lnTo>
                    <a:pt x="1" y="24203"/>
                  </a:lnTo>
                  <a:lnTo>
                    <a:pt x="19537" y="23377"/>
                  </a:lnTo>
                  <a:cubicBezTo>
                    <a:pt x="19537" y="23377"/>
                    <a:pt x="15156" y="2601"/>
                    <a:pt x="13778" y="1471"/>
                  </a:cubicBezTo>
                  <a:cubicBezTo>
                    <a:pt x="12400" y="204"/>
                    <a:pt x="9783" y="204"/>
                    <a:pt x="9783" y="204"/>
                  </a:cubicBezTo>
                  <a:cubicBezTo>
                    <a:pt x="9410" y="60"/>
                    <a:pt x="9016" y="1"/>
                    <a:pt x="861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19" name="Google Shape;9619;p60"/>
            <p:cNvSpPr/>
            <p:nvPr/>
          </p:nvSpPr>
          <p:spPr>
            <a:xfrm>
              <a:off x="2871750" y="3736800"/>
              <a:ext cx="111625" cy="209450"/>
            </a:xfrm>
            <a:custGeom>
              <a:avLst/>
              <a:gdLst/>
              <a:ahLst/>
              <a:cxnLst/>
              <a:rect l="l" t="t" r="r" b="b"/>
              <a:pathLst>
                <a:path w="4465" h="8378" extrusionOk="0">
                  <a:moveTo>
                    <a:pt x="469" y="1"/>
                  </a:moveTo>
                  <a:cubicBezTo>
                    <a:pt x="469" y="1"/>
                    <a:pt x="1" y="3914"/>
                    <a:pt x="910" y="5402"/>
                  </a:cubicBezTo>
                  <a:cubicBezTo>
                    <a:pt x="1847" y="6890"/>
                    <a:pt x="3665" y="8377"/>
                    <a:pt x="3665" y="8377"/>
                  </a:cubicBezTo>
                  <a:cubicBezTo>
                    <a:pt x="3665" y="8377"/>
                    <a:pt x="4464" y="5870"/>
                    <a:pt x="4024" y="4492"/>
                  </a:cubicBezTo>
                  <a:cubicBezTo>
                    <a:pt x="3665" y="3115"/>
                    <a:pt x="2398" y="1627"/>
                    <a:pt x="2398" y="1627"/>
                  </a:cubicBezTo>
                  <a:lnTo>
                    <a:pt x="469" y="1"/>
                  </a:lnTo>
                  <a:close/>
                </a:path>
              </a:pathLst>
            </a:custGeom>
            <a:solidFill>
              <a:srgbClr val="B63E0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0" name="Google Shape;9620;p60"/>
            <p:cNvSpPr/>
            <p:nvPr/>
          </p:nvSpPr>
          <p:spPr>
            <a:xfrm>
              <a:off x="2940650" y="3915225"/>
              <a:ext cx="111600" cy="209450"/>
            </a:xfrm>
            <a:custGeom>
              <a:avLst/>
              <a:gdLst/>
              <a:ahLst/>
              <a:cxnLst/>
              <a:rect l="l" t="t" r="r" b="b"/>
              <a:pathLst>
                <a:path w="4464" h="8378" extrusionOk="0">
                  <a:moveTo>
                    <a:pt x="469" y="1"/>
                  </a:moveTo>
                  <a:cubicBezTo>
                    <a:pt x="468" y="1"/>
                    <a:pt x="0" y="3886"/>
                    <a:pt x="909" y="5374"/>
                  </a:cubicBezTo>
                  <a:cubicBezTo>
                    <a:pt x="1846" y="6889"/>
                    <a:pt x="3775" y="8377"/>
                    <a:pt x="3775" y="8377"/>
                  </a:cubicBezTo>
                  <a:cubicBezTo>
                    <a:pt x="3775" y="8377"/>
                    <a:pt x="4464" y="5842"/>
                    <a:pt x="4133" y="4464"/>
                  </a:cubicBezTo>
                  <a:cubicBezTo>
                    <a:pt x="3665" y="3087"/>
                    <a:pt x="2397" y="1599"/>
                    <a:pt x="2397" y="1599"/>
                  </a:cubicBezTo>
                  <a:lnTo>
                    <a:pt x="46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1" name="Google Shape;9621;p60"/>
            <p:cNvSpPr/>
            <p:nvPr/>
          </p:nvSpPr>
          <p:spPr>
            <a:xfrm>
              <a:off x="2997825" y="4053000"/>
              <a:ext cx="112300" cy="209425"/>
            </a:xfrm>
            <a:custGeom>
              <a:avLst/>
              <a:gdLst/>
              <a:ahLst/>
              <a:cxnLst/>
              <a:rect l="l" t="t" r="r" b="b"/>
              <a:pathLst>
                <a:path w="4492" h="8377" extrusionOk="0">
                  <a:moveTo>
                    <a:pt x="469" y="0"/>
                  </a:moveTo>
                  <a:cubicBezTo>
                    <a:pt x="468" y="1"/>
                    <a:pt x="0" y="3886"/>
                    <a:pt x="937" y="5373"/>
                  </a:cubicBezTo>
                  <a:cubicBezTo>
                    <a:pt x="1846" y="6889"/>
                    <a:pt x="3692" y="8377"/>
                    <a:pt x="3692" y="8377"/>
                  </a:cubicBezTo>
                  <a:cubicBezTo>
                    <a:pt x="3692" y="8377"/>
                    <a:pt x="4491" y="5842"/>
                    <a:pt x="4023" y="4464"/>
                  </a:cubicBezTo>
                  <a:cubicBezTo>
                    <a:pt x="3555" y="3086"/>
                    <a:pt x="2425" y="1599"/>
                    <a:pt x="2425" y="1599"/>
                  </a:cubicBezTo>
                  <a:lnTo>
                    <a:pt x="4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2" name="Google Shape;9622;p60"/>
            <p:cNvSpPr/>
            <p:nvPr/>
          </p:nvSpPr>
          <p:spPr>
            <a:xfrm>
              <a:off x="3021225" y="4216250"/>
              <a:ext cx="194975" cy="226675"/>
            </a:xfrm>
            <a:custGeom>
              <a:avLst/>
              <a:gdLst/>
              <a:ahLst/>
              <a:cxnLst/>
              <a:rect l="l" t="t" r="r" b="b"/>
              <a:pathLst>
                <a:path w="7799" h="9067" extrusionOk="0">
                  <a:moveTo>
                    <a:pt x="2178" y="1"/>
                  </a:moveTo>
                  <a:cubicBezTo>
                    <a:pt x="2178" y="1"/>
                    <a:pt x="1" y="2977"/>
                    <a:pt x="1020" y="5043"/>
                  </a:cubicBezTo>
                  <a:cubicBezTo>
                    <a:pt x="2067" y="7000"/>
                    <a:pt x="4244" y="8735"/>
                    <a:pt x="4244" y="8735"/>
                  </a:cubicBezTo>
                  <a:lnTo>
                    <a:pt x="3996" y="7468"/>
                  </a:lnTo>
                  <a:lnTo>
                    <a:pt x="5154" y="9066"/>
                  </a:lnTo>
                  <a:cubicBezTo>
                    <a:pt x="5154" y="9066"/>
                    <a:pt x="7799" y="5291"/>
                    <a:pt x="6311" y="3335"/>
                  </a:cubicBezTo>
                  <a:cubicBezTo>
                    <a:pt x="4933" y="1378"/>
                    <a:pt x="2178" y="1"/>
                    <a:pt x="2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3" name="Google Shape;9623;p60"/>
            <p:cNvSpPr/>
            <p:nvPr/>
          </p:nvSpPr>
          <p:spPr>
            <a:xfrm>
              <a:off x="1683500" y="3199850"/>
              <a:ext cx="1320550" cy="457825"/>
            </a:xfrm>
            <a:custGeom>
              <a:avLst/>
              <a:gdLst/>
              <a:ahLst/>
              <a:cxnLst/>
              <a:rect l="l" t="t" r="r" b="b"/>
              <a:pathLst>
                <a:path w="52822" h="18313" extrusionOk="0">
                  <a:moveTo>
                    <a:pt x="40670" y="1"/>
                  </a:moveTo>
                  <a:cubicBezTo>
                    <a:pt x="39124" y="1"/>
                    <a:pt x="37473" y="432"/>
                    <a:pt x="35710" y="1502"/>
                  </a:cubicBezTo>
                  <a:cubicBezTo>
                    <a:pt x="33700" y="2753"/>
                    <a:pt x="32196" y="3224"/>
                    <a:pt x="30826" y="3224"/>
                  </a:cubicBezTo>
                  <a:cubicBezTo>
                    <a:pt x="28666" y="3224"/>
                    <a:pt x="26840" y="2053"/>
                    <a:pt x="23889" y="924"/>
                  </a:cubicBezTo>
                  <a:cubicBezTo>
                    <a:pt x="22923" y="581"/>
                    <a:pt x="21948" y="423"/>
                    <a:pt x="20987" y="423"/>
                  </a:cubicBezTo>
                  <a:cubicBezTo>
                    <a:pt x="17152" y="423"/>
                    <a:pt x="13561" y="2953"/>
                    <a:pt x="11820" y="6434"/>
                  </a:cubicBezTo>
                  <a:cubicBezTo>
                    <a:pt x="10374" y="9418"/>
                    <a:pt x="8417" y="10870"/>
                    <a:pt x="6426" y="10870"/>
                  </a:cubicBezTo>
                  <a:cubicBezTo>
                    <a:pt x="5420" y="10870"/>
                    <a:pt x="4406" y="10499"/>
                    <a:pt x="3444" y="9768"/>
                  </a:cubicBezTo>
                  <a:cubicBezTo>
                    <a:pt x="1573" y="8347"/>
                    <a:pt x="524" y="7361"/>
                    <a:pt x="183" y="7361"/>
                  </a:cubicBezTo>
                  <a:cubicBezTo>
                    <a:pt x="1" y="7361"/>
                    <a:pt x="19" y="7640"/>
                    <a:pt x="220" y="8281"/>
                  </a:cubicBezTo>
                  <a:cubicBezTo>
                    <a:pt x="799" y="10127"/>
                    <a:pt x="3554" y="14012"/>
                    <a:pt x="7109" y="15059"/>
                  </a:cubicBezTo>
                  <a:cubicBezTo>
                    <a:pt x="7362" y="15124"/>
                    <a:pt x="7625" y="15154"/>
                    <a:pt x="7895" y="15154"/>
                  </a:cubicBezTo>
                  <a:cubicBezTo>
                    <a:pt x="11100" y="15154"/>
                    <a:pt x="15278" y="10918"/>
                    <a:pt x="17104" y="10918"/>
                  </a:cubicBezTo>
                  <a:cubicBezTo>
                    <a:pt x="17275" y="10918"/>
                    <a:pt x="17425" y="10955"/>
                    <a:pt x="17552" y="11036"/>
                  </a:cubicBezTo>
                  <a:cubicBezTo>
                    <a:pt x="19177" y="12193"/>
                    <a:pt x="17331" y="16547"/>
                    <a:pt x="19288" y="18035"/>
                  </a:cubicBezTo>
                  <a:cubicBezTo>
                    <a:pt x="19555" y="18227"/>
                    <a:pt x="19877" y="18312"/>
                    <a:pt x="20256" y="18312"/>
                  </a:cubicBezTo>
                  <a:cubicBezTo>
                    <a:pt x="22803" y="18312"/>
                    <a:pt x="27937" y="14473"/>
                    <a:pt x="36619" y="13681"/>
                  </a:cubicBezTo>
                  <a:cubicBezTo>
                    <a:pt x="46621" y="12634"/>
                    <a:pt x="52821" y="10926"/>
                    <a:pt x="52821" y="10926"/>
                  </a:cubicBezTo>
                  <a:lnTo>
                    <a:pt x="52353" y="8501"/>
                  </a:lnTo>
                  <a:cubicBezTo>
                    <a:pt x="52353" y="8501"/>
                    <a:pt x="52242" y="6104"/>
                    <a:pt x="48688" y="3459"/>
                  </a:cubicBezTo>
                  <a:cubicBezTo>
                    <a:pt x="46397" y="1699"/>
                    <a:pt x="43741" y="1"/>
                    <a:pt x="4067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4" name="Google Shape;9624;p60"/>
            <p:cNvSpPr/>
            <p:nvPr/>
          </p:nvSpPr>
          <p:spPr>
            <a:xfrm>
              <a:off x="2443975" y="3992375"/>
              <a:ext cx="462250" cy="246650"/>
            </a:xfrm>
            <a:custGeom>
              <a:avLst/>
              <a:gdLst/>
              <a:ahLst/>
              <a:cxnLst/>
              <a:rect l="l" t="t" r="r" b="b"/>
              <a:pathLst>
                <a:path w="18490" h="9866" extrusionOk="0">
                  <a:moveTo>
                    <a:pt x="14687" y="1"/>
                  </a:moveTo>
                  <a:lnTo>
                    <a:pt x="9424" y="221"/>
                  </a:lnTo>
                  <a:cubicBezTo>
                    <a:pt x="9158" y="179"/>
                    <a:pt x="8878" y="159"/>
                    <a:pt x="8587" y="159"/>
                  </a:cubicBezTo>
                  <a:cubicBezTo>
                    <a:pt x="5865" y="159"/>
                    <a:pt x="2287" y="1847"/>
                    <a:pt x="2287" y="1847"/>
                  </a:cubicBezTo>
                  <a:lnTo>
                    <a:pt x="5291" y="1847"/>
                  </a:lnTo>
                  <a:cubicBezTo>
                    <a:pt x="5291" y="1847"/>
                    <a:pt x="4023" y="3224"/>
                    <a:pt x="3445" y="3665"/>
                  </a:cubicBezTo>
                  <a:cubicBezTo>
                    <a:pt x="2866" y="4244"/>
                    <a:pt x="0" y="5511"/>
                    <a:pt x="0" y="5511"/>
                  </a:cubicBezTo>
                  <a:cubicBezTo>
                    <a:pt x="0" y="5511"/>
                    <a:pt x="3114" y="5291"/>
                    <a:pt x="3555" y="5291"/>
                  </a:cubicBezTo>
                  <a:cubicBezTo>
                    <a:pt x="4134" y="5291"/>
                    <a:pt x="5621" y="4354"/>
                    <a:pt x="5622" y="4354"/>
                  </a:cubicBezTo>
                  <a:lnTo>
                    <a:pt x="5622" y="4354"/>
                  </a:lnTo>
                  <a:cubicBezTo>
                    <a:pt x="5622" y="4354"/>
                    <a:pt x="5511" y="5181"/>
                    <a:pt x="5401" y="6090"/>
                  </a:cubicBezTo>
                  <a:cubicBezTo>
                    <a:pt x="5291" y="6999"/>
                    <a:pt x="4244" y="9176"/>
                    <a:pt x="4244" y="9176"/>
                  </a:cubicBezTo>
                  <a:cubicBezTo>
                    <a:pt x="4244" y="9176"/>
                    <a:pt x="5980" y="8157"/>
                    <a:pt x="6779" y="7358"/>
                  </a:cubicBezTo>
                  <a:cubicBezTo>
                    <a:pt x="7688" y="6559"/>
                    <a:pt x="8157" y="5511"/>
                    <a:pt x="8157" y="5511"/>
                  </a:cubicBezTo>
                  <a:cubicBezTo>
                    <a:pt x="8157" y="5511"/>
                    <a:pt x="8845" y="7110"/>
                    <a:pt x="9644" y="7936"/>
                  </a:cubicBezTo>
                  <a:cubicBezTo>
                    <a:pt x="10444" y="8846"/>
                    <a:pt x="12758" y="9865"/>
                    <a:pt x="12758" y="9865"/>
                  </a:cubicBezTo>
                  <a:cubicBezTo>
                    <a:pt x="12758" y="9865"/>
                    <a:pt x="12290" y="9066"/>
                    <a:pt x="11931" y="8157"/>
                  </a:cubicBezTo>
                  <a:cubicBezTo>
                    <a:pt x="11601" y="7247"/>
                    <a:pt x="11132" y="4933"/>
                    <a:pt x="11132" y="4933"/>
                  </a:cubicBezTo>
                  <a:lnTo>
                    <a:pt x="11132" y="4933"/>
                  </a:lnTo>
                  <a:cubicBezTo>
                    <a:pt x="11133" y="4933"/>
                    <a:pt x="12868" y="5732"/>
                    <a:pt x="14466" y="6090"/>
                  </a:cubicBezTo>
                  <a:cubicBezTo>
                    <a:pt x="15045" y="6200"/>
                    <a:pt x="15645" y="6237"/>
                    <a:pt x="16188" y="6237"/>
                  </a:cubicBezTo>
                  <a:cubicBezTo>
                    <a:pt x="17274" y="6237"/>
                    <a:pt x="18131" y="6090"/>
                    <a:pt x="18131" y="6090"/>
                  </a:cubicBezTo>
                  <a:cubicBezTo>
                    <a:pt x="18131" y="6090"/>
                    <a:pt x="16891" y="5732"/>
                    <a:pt x="15376" y="4823"/>
                  </a:cubicBezTo>
                  <a:cubicBezTo>
                    <a:pt x="13778" y="3913"/>
                    <a:pt x="13557" y="3114"/>
                    <a:pt x="13557" y="3114"/>
                  </a:cubicBezTo>
                  <a:lnTo>
                    <a:pt x="18489" y="1489"/>
                  </a:lnTo>
                  <a:lnTo>
                    <a:pt x="18489" y="1489"/>
                  </a:lnTo>
                  <a:cubicBezTo>
                    <a:pt x="18489" y="1489"/>
                    <a:pt x="17536" y="1598"/>
                    <a:pt x="16298" y="1598"/>
                  </a:cubicBezTo>
                  <a:cubicBezTo>
                    <a:pt x="15297" y="1598"/>
                    <a:pt x="14111" y="1527"/>
                    <a:pt x="13089" y="1268"/>
                  </a:cubicBezTo>
                  <a:cubicBezTo>
                    <a:pt x="12979" y="1268"/>
                    <a:pt x="12868" y="1158"/>
                    <a:pt x="12758" y="1158"/>
                  </a:cubicBezTo>
                  <a:lnTo>
                    <a:pt x="14687"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5" name="Google Shape;9625;p60"/>
            <p:cNvSpPr/>
            <p:nvPr/>
          </p:nvSpPr>
          <p:spPr>
            <a:xfrm>
              <a:off x="2742250" y="4227975"/>
              <a:ext cx="40675" cy="37225"/>
            </a:xfrm>
            <a:custGeom>
              <a:avLst/>
              <a:gdLst/>
              <a:ahLst/>
              <a:cxnLst/>
              <a:rect l="l" t="t" r="r" b="b"/>
              <a:pathLst>
                <a:path w="1627" h="1489" extrusionOk="0">
                  <a:moveTo>
                    <a:pt x="827" y="0"/>
                  </a:moveTo>
                  <a:cubicBezTo>
                    <a:pt x="359" y="0"/>
                    <a:pt x="0" y="331"/>
                    <a:pt x="0" y="799"/>
                  </a:cubicBezTo>
                  <a:cubicBezTo>
                    <a:pt x="138" y="1130"/>
                    <a:pt x="469" y="1488"/>
                    <a:pt x="827" y="1488"/>
                  </a:cubicBezTo>
                  <a:cubicBezTo>
                    <a:pt x="1268" y="1488"/>
                    <a:pt x="1626" y="1020"/>
                    <a:pt x="1516" y="689"/>
                  </a:cubicBezTo>
                  <a:cubicBezTo>
                    <a:pt x="1516" y="221"/>
                    <a:pt x="1158" y="0"/>
                    <a:pt x="827" y="0"/>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6" name="Google Shape;9626;p60"/>
            <p:cNvSpPr/>
            <p:nvPr/>
          </p:nvSpPr>
          <p:spPr>
            <a:xfrm>
              <a:off x="2515625" y="4213500"/>
              <a:ext cx="40650" cy="37225"/>
            </a:xfrm>
            <a:custGeom>
              <a:avLst/>
              <a:gdLst/>
              <a:ahLst/>
              <a:cxnLst/>
              <a:rect l="l" t="t" r="r" b="b"/>
              <a:pathLst>
                <a:path w="1626" h="1489" extrusionOk="0">
                  <a:moveTo>
                    <a:pt x="799" y="1"/>
                  </a:moveTo>
                  <a:cubicBezTo>
                    <a:pt x="358" y="1"/>
                    <a:pt x="0" y="331"/>
                    <a:pt x="0" y="800"/>
                  </a:cubicBezTo>
                  <a:cubicBezTo>
                    <a:pt x="110" y="1158"/>
                    <a:pt x="469" y="1488"/>
                    <a:pt x="799" y="1488"/>
                  </a:cubicBezTo>
                  <a:cubicBezTo>
                    <a:pt x="1268" y="1488"/>
                    <a:pt x="1626" y="1158"/>
                    <a:pt x="1626" y="689"/>
                  </a:cubicBezTo>
                  <a:cubicBezTo>
                    <a:pt x="1488" y="221"/>
                    <a:pt x="1157" y="1"/>
                    <a:pt x="799" y="1"/>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7" name="Google Shape;9627;p60"/>
            <p:cNvSpPr/>
            <p:nvPr/>
          </p:nvSpPr>
          <p:spPr>
            <a:xfrm>
              <a:off x="2409525" y="4121875"/>
              <a:ext cx="37225" cy="37225"/>
            </a:xfrm>
            <a:custGeom>
              <a:avLst/>
              <a:gdLst/>
              <a:ahLst/>
              <a:cxnLst/>
              <a:rect l="l" t="t" r="r" b="b"/>
              <a:pathLst>
                <a:path w="1489" h="1489" extrusionOk="0">
                  <a:moveTo>
                    <a:pt x="690" y="1"/>
                  </a:moveTo>
                  <a:cubicBezTo>
                    <a:pt x="359" y="1"/>
                    <a:pt x="1" y="331"/>
                    <a:pt x="1" y="800"/>
                  </a:cubicBezTo>
                  <a:cubicBezTo>
                    <a:pt x="1" y="1131"/>
                    <a:pt x="359" y="1489"/>
                    <a:pt x="800" y="1489"/>
                  </a:cubicBezTo>
                  <a:cubicBezTo>
                    <a:pt x="1158" y="1489"/>
                    <a:pt x="1489" y="1020"/>
                    <a:pt x="1489" y="690"/>
                  </a:cubicBezTo>
                  <a:cubicBezTo>
                    <a:pt x="1489" y="221"/>
                    <a:pt x="1158" y="1"/>
                    <a:pt x="690" y="1"/>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8" name="Google Shape;9628;p60"/>
            <p:cNvSpPr/>
            <p:nvPr/>
          </p:nvSpPr>
          <p:spPr>
            <a:xfrm>
              <a:off x="2463950" y="4026300"/>
              <a:ext cx="37225" cy="37750"/>
            </a:xfrm>
            <a:custGeom>
              <a:avLst/>
              <a:gdLst/>
              <a:ahLst/>
              <a:cxnLst/>
              <a:rect l="l" t="t" r="r" b="b"/>
              <a:pathLst>
                <a:path w="1489" h="1510" extrusionOk="0">
                  <a:moveTo>
                    <a:pt x="866" y="0"/>
                  </a:moveTo>
                  <a:cubicBezTo>
                    <a:pt x="810" y="0"/>
                    <a:pt x="751" y="7"/>
                    <a:pt x="689" y="21"/>
                  </a:cubicBezTo>
                  <a:cubicBezTo>
                    <a:pt x="359" y="21"/>
                    <a:pt x="1" y="380"/>
                    <a:pt x="1" y="820"/>
                  </a:cubicBezTo>
                  <a:cubicBezTo>
                    <a:pt x="1" y="1179"/>
                    <a:pt x="359" y="1509"/>
                    <a:pt x="800" y="1509"/>
                  </a:cubicBezTo>
                  <a:cubicBezTo>
                    <a:pt x="1268" y="1399"/>
                    <a:pt x="1488" y="1068"/>
                    <a:pt x="1488" y="710"/>
                  </a:cubicBezTo>
                  <a:cubicBezTo>
                    <a:pt x="1488" y="303"/>
                    <a:pt x="1239" y="0"/>
                    <a:pt x="866" y="0"/>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29" name="Google Shape;9629;p60"/>
            <p:cNvSpPr/>
            <p:nvPr/>
          </p:nvSpPr>
          <p:spPr>
            <a:xfrm>
              <a:off x="2903450" y="4009600"/>
              <a:ext cx="39975" cy="37750"/>
            </a:xfrm>
            <a:custGeom>
              <a:avLst/>
              <a:gdLst/>
              <a:ahLst/>
              <a:cxnLst/>
              <a:rect l="l" t="t" r="r" b="b"/>
              <a:pathLst>
                <a:path w="1599" h="1510" extrusionOk="0">
                  <a:moveTo>
                    <a:pt x="799" y="0"/>
                  </a:moveTo>
                  <a:cubicBezTo>
                    <a:pt x="331" y="111"/>
                    <a:pt x="0" y="469"/>
                    <a:pt x="0" y="800"/>
                  </a:cubicBezTo>
                  <a:cubicBezTo>
                    <a:pt x="96" y="1207"/>
                    <a:pt x="358" y="1510"/>
                    <a:pt x="660" y="1510"/>
                  </a:cubicBezTo>
                  <a:cubicBezTo>
                    <a:pt x="706" y="1510"/>
                    <a:pt x="752" y="1503"/>
                    <a:pt x="799" y="1488"/>
                  </a:cubicBezTo>
                  <a:cubicBezTo>
                    <a:pt x="1268" y="1488"/>
                    <a:pt x="1598" y="1158"/>
                    <a:pt x="1598" y="800"/>
                  </a:cubicBezTo>
                  <a:cubicBezTo>
                    <a:pt x="1488" y="359"/>
                    <a:pt x="1130" y="0"/>
                    <a:pt x="799" y="0"/>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0" name="Google Shape;9630;p60"/>
            <p:cNvSpPr/>
            <p:nvPr/>
          </p:nvSpPr>
          <p:spPr>
            <a:xfrm>
              <a:off x="2805625" y="3972400"/>
              <a:ext cx="39975" cy="37225"/>
            </a:xfrm>
            <a:custGeom>
              <a:avLst/>
              <a:gdLst/>
              <a:ahLst/>
              <a:cxnLst/>
              <a:rect l="l" t="t" r="r" b="b"/>
              <a:pathLst>
                <a:path w="1599" h="1489" extrusionOk="0">
                  <a:moveTo>
                    <a:pt x="800" y="1"/>
                  </a:moveTo>
                  <a:cubicBezTo>
                    <a:pt x="359" y="1"/>
                    <a:pt x="0" y="331"/>
                    <a:pt x="0" y="800"/>
                  </a:cubicBezTo>
                  <a:cubicBezTo>
                    <a:pt x="111" y="1268"/>
                    <a:pt x="469" y="1488"/>
                    <a:pt x="800" y="1488"/>
                  </a:cubicBezTo>
                  <a:cubicBezTo>
                    <a:pt x="1268" y="1488"/>
                    <a:pt x="1599" y="1158"/>
                    <a:pt x="1488" y="689"/>
                  </a:cubicBezTo>
                  <a:cubicBezTo>
                    <a:pt x="1488" y="331"/>
                    <a:pt x="1158" y="1"/>
                    <a:pt x="800" y="1"/>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1" name="Google Shape;9631;p60"/>
            <p:cNvSpPr/>
            <p:nvPr/>
          </p:nvSpPr>
          <p:spPr>
            <a:xfrm>
              <a:off x="2888975" y="4121875"/>
              <a:ext cx="37225" cy="37725"/>
            </a:xfrm>
            <a:custGeom>
              <a:avLst/>
              <a:gdLst/>
              <a:ahLst/>
              <a:cxnLst/>
              <a:rect l="l" t="t" r="r" b="b"/>
              <a:pathLst>
                <a:path w="1489" h="1509" extrusionOk="0">
                  <a:moveTo>
                    <a:pt x="689" y="1"/>
                  </a:moveTo>
                  <a:cubicBezTo>
                    <a:pt x="221" y="111"/>
                    <a:pt x="1" y="442"/>
                    <a:pt x="1" y="800"/>
                  </a:cubicBezTo>
                  <a:cubicBezTo>
                    <a:pt x="1" y="1186"/>
                    <a:pt x="254" y="1509"/>
                    <a:pt x="632" y="1509"/>
                  </a:cubicBezTo>
                  <a:cubicBezTo>
                    <a:pt x="686" y="1509"/>
                    <a:pt x="742" y="1502"/>
                    <a:pt x="800" y="1489"/>
                  </a:cubicBezTo>
                  <a:cubicBezTo>
                    <a:pt x="1158" y="1489"/>
                    <a:pt x="1488" y="1131"/>
                    <a:pt x="1488" y="690"/>
                  </a:cubicBezTo>
                  <a:cubicBezTo>
                    <a:pt x="1488" y="331"/>
                    <a:pt x="1020" y="1"/>
                    <a:pt x="689" y="1"/>
                  </a:cubicBezTo>
                  <a:close/>
                </a:path>
              </a:pathLst>
            </a:custGeom>
            <a:solidFill>
              <a:srgbClr val="E9982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2" name="Google Shape;9632;p60"/>
            <p:cNvSpPr/>
            <p:nvPr/>
          </p:nvSpPr>
          <p:spPr>
            <a:xfrm>
              <a:off x="2633400" y="3949675"/>
              <a:ext cx="77875" cy="123725"/>
            </a:xfrm>
            <a:custGeom>
              <a:avLst/>
              <a:gdLst/>
              <a:ahLst/>
              <a:cxnLst/>
              <a:rect l="l" t="t" r="r" b="b"/>
              <a:pathLst>
                <a:path w="3115" h="4949" extrusionOk="0">
                  <a:moveTo>
                    <a:pt x="1" y="0"/>
                  </a:moveTo>
                  <a:lnTo>
                    <a:pt x="359" y="3775"/>
                  </a:lnTo>
                  <a:cubicBezTo>
                    <a:pt x="459" y="4497"/>
                    <a:pt x="1030" y="4948"/>
                    <a:pt x="1647" y="4948"/>
                  </a:cubicBezTo>
                  <a:cubicBezTo>
                    <a:pt x="1713" y="4948"/>
                    <a:pt x="1780" y="4943"/>
                    <a:pt x="1847" y="4932"/>
                  </a:cubicBezTo>
                  <a:cubicBezTo>
                    <a:pt x="2426" y="4822"/>
                    <a:pt x="2867" y="4354"/>
                    <a:pt x="2867" y="3775"/>
                  </a:cubicBezTo>
                  <a:lnTo>
                    <a:pt x="3115" y="331"/>
                  </a:lnTo>
                  <a:lnTo>
                    <a:pt x="1" y="0"/>
                  </a:lnTo>
                  <a:close/>
                </a:path>
              </a:pathLst>
            </a:custGeom>
            <a:solidFill>
              <a:srgbClr val="DD9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3" name="Google Shape;9633;p60"/>
            <p:cNvSpPr/>
            <p:nvPr/>
          </p:nvSpPr>
          <p:spPr>
            <a:xfrm>
              <a:off x="2153975" y="3521450"/>
              <a:ext cx="921700" cy="480525"/>
            </a:xfrm>
            <a:custGeom>
              <a:avLst/>
              <a:gdLst/>
              <a:ahLst/>
              <a:cxnLst/>
              <a:rect l="l" t="t" r="r" b="b"/>
              <a:pathLst>
                <a:path w="36868" h="19221" extrusionOk="0">
                  <a:moveTo>
                    <a:pt x="32506" y="0"/>
                  </a:moveTo>
                  <a:cubicBezTo>
                    <a:pt x="31310" y="0"/>
                    <a:pt x="29617" y="92"/>
                    <a:pt x="27224" y="349"/>
                  </a:cubicBezTo>
                  <a:cubicBezTo>
                    <a:pt x="18847" y="1396"/>
                    <a:pt x="6999" y="5171"/>
                    <a:pt x="0" y="9414"/>
                  </a:cubicBezTo>
                  <a:cubicBezTo>
                    <a:pt x="0" y="9414"/>
                    <a:pt x="248" y="15283"/>
                    <a:pt x="4023" y="17350"/>
                  </a:cubicBezTo>
                  <a:cubicBezTo>
                    <a:pt x="6059" y="18498"/>
                    <a:pt x="9269" y="19221"/>
                    <a:pt x="13434" y="19221"/>
                  </a:cubicBezTo>
                  <a:cubicBezTo>
                    <a:pt x="16767" y="19221"/>
                    <a:pt x="20712" y="18758"/>
                    <a:pt x="25157" y="17680"/>
                  </a:cubicBezTo>
                  <a:cubicBezTo>
                    <a:pt x="35132" y="15283"/>
                    <a:pt x="36868" y="11618"/>
                    <a:pt x="36868" y="7127"/>
                  </a:cubicBezTo>
                  <a:cubicBezTo>
                    <a:pt x="36757" y="2773"/>
                    <a:pt x="35380" y="597"/>
                    <a:pt x="35380" y="597"/>
                  </a:cubicBezTo>
                  <a:cubicBezTo>
                    <a:pt x="35380" y="597"/>
                    <a:pt x="35550" y="0"/>
                    <a:pt x="32506"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4" name="Google Shape;9634;p60"/>
            <p:cNvSpPr/>
            <p:nvPr/>
          </p:nvSpPr>
          <p:spPr>
            <a:xfrm>
              <a:off x="2935125" y="3501900"/>
              <a:ext cx="103350" cy="77300"/>
            </a:xfrm>
            <a:custGeom>
              <a:avLst/>
              <a:gdLst/>
              <a:ahLst/>
              <a:cxnLst/>
              <a:rect l="l" t="t" r="r" b="b"/>
              <a:pathLst>
                <a:path w="4134" h="3092" extrusionOk="0">
                  <a:moveTo>
                    <a:pt x="3087" y="1"/>
                  </a:moveTo>
                  <a:lnTo>
                    <a:pt x="1" y="1021"/>
                  </a:lnTo>
                  <a:cubicBezTo>
                    <a:pt x="1" y="1021"/>
                    <a:pt x="1378" y="2977"/>
                    <a:pt x="2508" y="3087"/>
                  </a:cubicBezTo>
                  <a:cubicBezTo>
                    <a:pt x="2542" y="3090"/>
                    <a:pt x="2576" y="3092"/>
                    <a:pt x="2608" y="3092"/>
                  </a:cubicBezTo>
                  <a:cubicBezTo>
                    <a:pt x="3693" y="3092"/>
                    <a:pt x="4134" y="1379"/>
                    <a:pt x="4134" y="1379"/>
                  </a:cubicBezTo>
                  <a:lnTo>
                    <a:pt x="308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5" name="Google Shape;9635;p60"/>
            <p:cNvSpPr/>
            <p:nvPr/>
          </p:nvSpPr>
          <p:spPr>
            <a:xfrm>
              <a:off x="2162925" y="3647950"/>
              <a:ext cx="241125" cy="151100"/>
            </a:xfrm>
            <a:custGeom>
              <a:avLst/>
              <a:gdLst/>
              <a:ahLst/>
              <a:cxnLst/>
              <a:rect l="l" t="t" r="r" b="b"/>
              <a:pathLst>
                <a:path w="9645" h="6044" extrusionOk="0">
                  <a:moveTo>
                    <a:pt x="9534" y="0"/>
                  </a:moveTo>
                  <a:cubicBezTo>
                    <a:pt x="9534" y="1"/>
                    <a:pt x="0" y="3224"/>
                    <a:pt x="441" y="4244"/>
                  </a:cubicBezTo>
                  <a:cubicBezTo>
                    <a:pt x="800" y="5046"/>
                    <a:pt x="3442" y="6043"/>
                    <a:pt x="5648" y="6043"/>
                  </a:cubicBezTo>
                  <a:cubicBezTo>
                    <a:pt x="6321" y="6043"/>
                    <a:pt x="6953" y="5951"/>
                    <a:pt x="7468" y="5732"/>
                  </a:cubicBezTo>
                  <a:cubicBezTo>
                    <a:pt x="9644" y="4823"/>
                    <a:pt x="9534" y="1"/>
                    <a:pt x="95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6" name="Google Shape;9636;p60"/>
            <p:cNvSpPr/>
            <p:nvPr/>
          </p:nvSpPr>
          <p:spPr>
            <a:xfrm>
              <a:off x="2116775" y="3386700"/>
              <a:ext cx="921800" cy="401800"/>
            </a:xfrm>
            <a:custGeom>
              <a:avLst/>
              <a:gdLst/>
              <a:ahLst/>
              <a:cxnLst/>
              <a:rect l="l" t="t" r="r" b="b"/>
              <a:pathLst>
                <a:path w="36872" h="16072" extrusionOk="0">
                  <a:moveTo>
                    <a:pt x="36860" y="5963"/>
                  </a:moveTo>
                  <a:lnTo>
                    <a:pt x="36868" y="5987"/>
                  </a:lnTo>
                  <a:cubicBezTo>
                    <a:pt x="36868" y="5987"/>
                    <a:pt x="36872" y="5977"/>
                    <a:pt x="36860" y="5963"/>
                  </a:cubicBezTo>
                  <a:close/>
                  <a:moveTo>
                    <a:pt x="31909" y="0"/>
                  </a:moveTo>
                  <a:cubicBezTo>
                    <a:pt x="28971" y="0"/>
                    <a:pt x="23797" y="421"/>
                    <a:pt x="15734" y="2405"/>
                  </a:cubicBezTo>
                  <a:cubicBezTo>
                    <a:pt x="1736" y="5739"/>
                    <a:pt x="0" y="11029"/>
                    <a:pt x="0" y="11360"/>
                  </a:cubicBezTo>
                  <a:cubicBezTo>
                    <a:pt x="0" y="11718"/>
                    <a:pt x="1846" y="16072"/>
                    <a:pt x="1846" y="16072"/>
                  </a:cubicBezTo>
                  <a:cubicBezTo>
                    <a:pt x="1846" y="16072"/>
                    <a:pt x="8955" y="11250"/>
                    <a:pt x="23091" y="8163"/>
                  </a:cubicBezTo>
                  <a:cubicBezTo>
                    <a:pt x="32190" y="6226"/>
                    <a:pt x="35283" y="5883"/>
                    <a:pt x="36332" y="5883"/>
                  </a:cubicBezTo>
                  <a:cubicBezTo>
                    <a:pt x="36731" y="5883"/>
                    <a:pt x="36834" y="5932"/>
                    <a:pt x="36860" y="5963"/>
                  </a:cubicBezTo>
                  <a:lnTo>
                    <a:pt x="36860" y="5963"/>
                  </a:lnTo>
                  <a:lnTo>
                    <a:pt x="35022" y="228"/>
                  </a:lnTo>
                  <a:cubicBezTo>
                    <a:pt x="35022" y="228"/>
                    <a:pt x="34071" y="0"/>
                    <a:pt x="3190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7" name="Google Shape;9637;p60"/>
            <p:cNvSpPr/>
            <p:nvPr/>
          </p:nvSpPr>
          <p:spPr>
            <a:xfrm>
              <a:off x="2037625" y="3723725"/>
              <a:ext cx="245875" cy="206350"/>
            </a:xfrm>
            <a:custGeom>
              <a:avLst/>
              <a:gdLst/>
              <a:ahLst/>
              <a:cxnLst/>
              <a:rect l="l" t="t" r="r" b="b"/>
              <a:pathLst>
                <a:path w="9835" h="8254" extrusionOk="0">
                  <a:moveTo>
                    <a:pt x="1249" y="0"/>
                  </a:moveTo>
                  <a:cubicBezTo>
                    <a:pt x="428" y="0"/>
                    <a:pt x="1" y="426"/>
                    <a:pt x="190" y="1461"/>
                  </a:cubicBezTo>
                  <a:cubicBezTo>
                    <a:pt x="631" y="3527"/>
                    <a:pt x="411" y="6393"/>
                    <a:pt x="2946" y="7881"/>
                  </a:cubicBezTo>
                  <a:cubicBezTo>
                    <a:pt x="3428" y="8146"/>
                    <a:pt x="3975" y="8254"/>
                    <a:pt x="4545" y="8254"/>
                  </a:cubicBezTo>
                  <a:cubicBezTo>
                    <a:pt x="6941" y="8254"/>
                    <a:pt x="9745" y="6345"/>
                    <a:pt x="9834" y="6145"/>
                  </a:cubicBezTo>
                  <a:lnTo>
                    <a:pt x="8898" y="3390"/>
                  </a:lnTo>
                  <a:cubicBezTo>
                    <a:pt x="8898" y="3390"/>
                    <a:pt x="6721" y="1902"/>
                    <a:pt x="4213" y="882"/>
                  </a:cubicBezTo>
                  <a:cubicBezTo>
                    <a:pt x="3020" y="337"/>
                    <a:pt x="1979" y="0"/>
                    <a:pt x="1249"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8" name="Google Shape;9638;p60"/>
            <p:cNvSpPr/>
            <p:nvPr/>
          </p:nvSpPr>
          <p:spPr>
            <a:xfrm>
              <a:off x="2633400" y="3705125"/>
              <a:ext cx="103375" cy="106800"/>
            </a:xfrm>
            <a:custGeom>
              <a:avLst/>
              <a:gdLst/>
              <a:ahLst/>
              <a:cxnLst/>
              <a:rect l="l" t="t" r="r" b="b"/>
              <a:pathLst>
                <a:path w="4135" h="4272" extrusionOk="0">
                  <a:moveTo>
                    <a:pt x="2067" y="1"/>
                  </a:moveTo>
                  <a:cubicBezTo>
                    <a:pt x="910" y="1"/>
                    <a:pt x="1" y="937"/>
                    <a:pt x="1" y="2205"/>
                  </a:cubicBezTo>
                  <a:cubicBezTo>
                    <a:pt x="1" y="3335"/>
                    <a:pt x="910" y="4271"/>
                    <a:pt x="2067" y="4271"/>
                  </a:cubicBezTo>
                  <a:cubicBezTo>
                    <a:pt x="3225" y="4271"/>
                    <a:pt x="4134" y="3335"/>
                    <a:pt x="4134" y="2205"/>
                  </a:cubicBezTo>
                  <a:cubicBezTo>
                    <a:pt x="4134" y="937"/>
                    <a:pt x="3225" y="1"/>
                    <a:pt x="2067" y="1"/>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39" name="Google Shape;9639;p60"/>
            <p:cNvSpPr/>
            <p:nvPr/>
          </p:nvSpPr>
          <p:spPr>
            <a:xfrm>
              <a:off x="2544550" y="3694100"/>
              <a:ext cx="42725" cy="42725"/>
            </a:xfrm>
            <a:custGeom>
              <a:avLst/>
              <a:gdLst/>
              <a:ahLst/>
              <a:cxnLst/>
              <a:rect l="l" t="t" r="r" b="b"/>
              <a:pathLst>
                <a:path w="1709" h="1709" extrusionOk="0">
                  <a:moveTo>
                    <a:pt x="910" y="1"/>
                  </a:moveTo>
                  <a:cubicBezTo>
                    <a:pt x="469" y="1"/>
                    <a:pt x="0" y="331"/>
                    <a:pt x="0" y="800"/>
                  </a:cubicBezTo>
                  <a:cubicBezTo>
                    <a:pt x="0" y="1268"/>
                    <a:pt x="469" y="1709"/>
                    <a:pt x="910" y="1709"/>
                  </a:cubicBezTo>
                  <a:cubicBezTo>
                    <a:pt x="1378" y="1709"/>
                    <a:pt x="1709" y="1268"/>
                    <a:pt x="1709" y="800"/>
                  </a:cubicBezTo>
                  <a:cubicBezTo>
                    <a:pt x="1709" y="331"/>
                    <a:pt x="1378" y="1"/>
                    <a:pt x="910" y="1"/>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0" name="Google Shape;9640;p60"/>
            <p:cNvSpPr/>
            <p:nvPr/>
          </p:nvSpPr>
          <p:spPr>
            <a:xfrm>
              <a:off x="2736750" y="3645200"/>
              <a:ext cx="43400" cy="46175"/>
            </a:xfrm>
            <a:custGeom>
              <a:avLst/>
              <a:gdLst/>
              <a:ahLst/>
              <a:cxnLst/>
              <a:rect l="l" t="t" r="r" b="b"/>
              <a:pathLst>
                <a:path w="1736" h="1847" extrusionOk="0">
                  <a:moveTo>
                    <a:pt x="909" y="0"/>
                  </a:moveTo>
                  <a:cubicBezTo>
                    <a:pt x="358" y="0"/>
                    <a:pt x="0" y="469"/>
                    <a:pt x="0" y="910"/>
                  </a:cubicBezTo>
                  <a:cubicBezTo>
                    <a:pt x="0" y="1378"/>
                    <a:pt x="358" y="1846"/>
                    <a:pt x="909" y="1846"/>
                  </a:cubicBezTo>
                  <a:cubicBezTo>
                    <a:pt x="1378" y="1846"/>
                    <a:pt x="1736" y="1378"/>
                    <a:pt x="1736" y="910"/>
                  </a:cubicBezTo>
                  <a:cubicBezTo>
                    <a:pt x="1736" y="469"/>
                    <a:pt x="1378" y="0"/>
                    <a:pt x="909" y="0"/>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1" name="Google Shape;9641;p60"/>
            <p:cNvSpPr/>
            <p:nvPr/>
          </p:nvSpPr>
          <p:spPr>
            <a:xfrm>
              <a:off x="2455675" y="3576300"/>
              <a:ext cx="117825" cy="120575"/>
            </a:xfrm>
            <a:custGeom>
              <a:avLst/>
              <a:gdLst/>
              <a:ahLst/>
              <a:cxnLst/>
              <a:rect l="l" t="t" r="r" b="b"/>
              <a:pathLst>
                <a:path w="4713" h="4823" extrusionOk="0">
                  <a:moveTo>
                    <a:pt x="4354" y="1"/>
                  </a:moveTo>
                  <a:cubicBezTo>
                    <a:pt x="4354" y="1"/>
                    <a:pt x="2398" y="1"/>
                    <a:pt x="1268" y="1709"/>
                  </a:cubicBezTo>
                  <a:cubicBezTo>
                    <a:pt x="221" y="3445"/>
                    <a:pt x="1" y="4823"/>
                    <a:pt x="1" y="4823"/>
                  </a:cubicBezTo>
                  <a:cubicBezTo>
                    <a:pt x="1131" y="2398"/>
                    <a:pt x="4713" y="1158"/>
                    <a:pt x="4713" y="1158"/>
                  </a:cubicBezTo>
                  <a:lnTo>
                    <a:pt x="4354" y="1"/>
                  </a:ln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2" name="Google Shape;9642;p60"/>
            <p:cNvSpPr/>
            <p:nvPr/>
          </p:nvSpPr>
          <p:spPr>
            <a:xfrm>
              <a:off x="2705050" y="3521575"/>
              <a:ext cx="120575" cy="80250"/>
            </a:xfrm>
            <a:custGeom>
              <a:avLst/>
              <a:gdLst/>
              <a:ahLst/>
              <a:cxnLst/>
              <a:rect l="l" t="t" r="r" b="b"/>
              <a:pathLst>
                <a:path w="4823" h="3210" extrusionOk="0">
                  <a:moveTo>
                    <a:pt x="486" y="0"/>
                  </a:moveTo>
                  <a:cubicBezTo>
                    <a:pt x="364" y="0"/>
                    <a:pt x="239" y="4"/>
                    <a:pt x="111" y="13"/>
                  </a:cubicBezTo>
                  <a:lnTo>
                    <a:pt x="1" y="1721"/>
                  </a:lnTo>
                  <a:cubicBezTo>
                    <a:pt x="1" y="1721"/>
                    <a:pt x="111" y="1611"/>
                    <a:pt x="1488" y="1611"/>
                  </a:cubicBezTo>
                  <a:cubicBezTo>
                    <a:pt x="2756" y="1611"/>
                    <a:pt x="4823" y="3209"/>
                    <a:pt x="4823" y="3209"/>
                  </a:cubicBezTo>
                  <a:cubicBezTo>
                    <a:pt x="4823" y="3209"/>
                    <a:pt x="3873" y="0"/>
                    <a:pt x="486" y="0"/>
                  </a:cubicBezTo>
                  <a:close/>
                </a:path>
              </a:pathLst>
            </a:custGeom>
            <a:solidFill>
              <a:srgbClr val="39241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3" name="Google Shape;9643;p60"/>
            <p:cNvSpPr/>
            <p:nvPr/>
          </p:nvSpPr>
          <p:spPr>
            <a:xfrm>
              <a:off x="2587250" y="3782975"/>
              <a:ext cx="210125" cy="132275"/>
            </a:xfrm>
            <a:custGeom>
              <a:avLst/>
              <a:gdLst/>
              <a:ahLst/>
              <a:cxnLst/>
              <a:rect l="l" t="t" r="r" b="b"/>
              <a:pathLst>
                <a:path w="8405" h="5291" fill="none" extrusionOk="0">
                  <a:moveTo>
                    <a:pt x="1" y="3224"/>
                  </a:moveTo>
                  <a:cubicBezTo>
                    <a:pt x="1" y="3224"/>
                    <a:pt x="1626" y="5291"/>
                    <a:pt x="4961" y="4354"/>
                  </a:cubicBezTo>
                  <a:cubicBezTo>
                    <a:pt x="8405" y="3334"/>
                    <a:pt x="8267" y="0"/>
                    <a:pt x="8267" y="0"/>
                  </a:cubicBezTo>
                </a:path>
              </a:pathLst>
            </a:custGeom>
            <a:solidFill>
              <a:srgbClr val="392410"/>
            </a:solidFill>
            <a:ln w="5500" cap="flat" cmpd="sng">
              <a:solidFill>
                <a:srgbClr val="000000"/>
              </a:solidFill>
              <a:prstDash val="solid"/>
              <a:miter lim="27554"/>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4" name="Google Shape;9644;p60"/>
            <p:cNvSpPr/>
            <p:nvPr/>
          </p:nvSpPr>
          <p:spPr>
            <a:xfrm>
              <a:off x="1557425" y="3280800"/>
              <a:ext cx="206675" cy="206675"/>
            </a:xfrm>
            <a:custGeom>
              <a:avLst/>
              <a:gdLst/>
              <a:ahLst/>
              <a:cxnLst/>
              <a:rect l="l" t="t" r="r" b="b"/>
              <a:pathLst>
                <a:path w="8267" h="8267" extrusionOk="0">
                  <a:moveTo>
                    <a:pt x="4133" y="0"/>
                  </a:moveTo>
                  <a:cubicBezTo>
                    <a:pt x="1819" y="0"/>
                    <a:pt x="0" y="1819"/>
                    <a:pt x="0" y="4133"/>
                  </a:cubicBezTo>
                  <a:cubicBezTo>
                    <a:pt x="0" y="6420"/>
                    <a:pt x="1819" y="8266"/>
                    <a:pt x="4133" y="8266"/>
                  </a:cubicBezTo>
                  <a:cubicBezTo>
                    <a:pt x="6420" y="8266"/>
                    <a:pt x="8266" y="6420"/>
                    <a:pt x="8266" y="4133"/>
                  </a:cubicBezTo>
                  <a:cubicBezTo>
                    <a:pt x="8266" y="1819"/>
                    <a:pt x="6420" y="0"/>
                    <a:pt x="413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5" name="Google Shape;9645;p60"/>
            <p:cNvSpPr/>
            <p:nvPr/>
          </p:nvSpPr>
          <p:spPr>
            <a:xfrm>
              <a:off x="2714000" y="4715675"/>
              <a:ext cx="496700" cy="594850"/>
            </a:xfrm>
            <a:custGeom>
              <a:avLst/>
              <a:gdLst/>
              <a:ahLst/>
              <a:cxnLst/>
              <a:rect l="l" t="t" r="r" b="b"/>
              <a:pathLst>
                <a:path w="19868" h="23794" extrusionOk="0">
                  <a:moveTo>
                    <a:pt x="4575" y="1"/>
                  </a:moveTo>
                  <a:lnTo>
                    <a:pt x="2288" y="111"/>
                  </a:lnTo>
                  <a:lnTo>
                    <a:pt x="2067" y="13888"/>
                  </a:lnTo>
                  <a:cubicBezTo>
                    <a:pt x="2067" y="13888"/>
                    <a:pt x="1130" y="15514"/>
                    <a:pt x="690" y="16423"/>
                  </a:cubicBezTo>
                  <a:cubicBezTo>
                    <a:pt x="331" y="17332"/>
                    <a:pt x="1" y="18600"/>
                    <a:pt x="690" y="19289"/>
                  </a:cubicBezTo>
                  <a:cubicBezTo>
                    <a:pt x="1143" y="19915"/>
                    <a:pt x="1732" y="19983"/>
                    <a:pt x="2297" y="19983"/>
                  </a:cubicBezTo>
                  <a:cubicBezTo>
                    <a:pt x="2453" y="19983"/>
                    <a:pt x="2607" y="19977"/>
                    <a:pt x="2756" y="19977"/>
                  </a:cubicBezTo>
                  <a:cubicBezTo>
                    <a:pt x="3445" y="19977"/>
                    <a:pt x="5512" y="22044"/>
                    <a:pt x="8708" y="22953"/>
                  </a:cubicBezTo>
                  <a:cubicBezTo>
                    <a:pt x="10320" y="23477"/>
                    <a:pt x="12131" y="23794"/>
                    <a:pt x="13771" y="23794"/>
                  </a:cubicBezTo>
                  <a:cubicBezTo>
                    <a:pt x="15410" y="23794"/>
                    <a:pt x="16878" y="23477"/>
                    <a:pt x="17801" y="22733"/>
                  </a:cubicBezTo>
                  <a:cubicBezTo>
                    <a:pt x="19730" y="21245"/>
                    <a:pt x="19867" y="19068"/>
                    <a:pt x="19867" y="16891"/>
                  </a:cubicBezTo>
                  <a:cubicBezTo>
                    <a:pt x="19790" y="15735"/>
                    <a:pt x="19756" y="15114"/>
                    <a:pt x="19621" y="15114"/>
                  </a:cubicBezTo>
                  <a:cubicBezTo>
                    <a:pt x="19514" y="15114"/>
                    <a:pt x="19344" y="15499"/>
                    <a:pt x="19041" y="16313"/>
                  </a:cubicBezTo>
                  <a:cubicBezTo>
                    <a:pt x="18352" y="18269"/>
                    <a:pt x="18021" y="18710"/>
                    <a:pt x="13420" y="18958"/>
                  </a:cubicBezTo>
                  <a:cubicBezTo>
                    <a:pt x="13350" y="18960"/>
                    <a:pt x="13280" y="18960"/>
                    <a:pt x="13210" y="18960"/>
                  </a:cubicBezTo>
                  <a:cubicBezTo>
                    <a:pt x="8720" y="18960"/>
                    <a:pt x="4713" y="15514"/>
                    <a:pt x="4713" y="15514"/>
                  </a:cubicBezTo>
                  <a:lnTo>
                    <a:pt x="4575"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6" name="Google Shape;9646;p60"/>
            <p:cNvSpPr/>
            <p:nvPr/>
          </p:nvSpPr>
          <p:spPr>
            <a:xfrm>
              <a:off x="2714000" y="5060100"/>
              <a:ext cx="496700" cy="250425"/>
            </a:xfrm>
            <a:custGeom>
              <a:avLst/>
              <a:gdLst/>
              <a:ahLst/>
              <a:cxnLst/>
              <a:rect l="l" t="t" r="r" b="b"/>
              <a:pathLst>
                <a:path w="19868" h="10017" extrusionOk="0">
                  <a:moveTo>
                    <a:pt x="2067" y="1"/>
                  </a:moveTo>
                  <a:lnTo>
                    <a:pt x="2067" y="111"/>
                  </a:lnTo>
                  <a:cubicBezTo>
                    <a:pt x="2067" y="111"/>
                    <a:pt x="1130" y="1737"/>
                    <a:pt x="690" y="2646"/>
                  </a:cubicBezTo>
                  <a:cubicBezTo>
                    <a:pt x="331" y="3555"/>
                    <a:pt x="1" y="4823"/>
                    <a:pt x="690" y="5512"/>
                  </a:cubicBezTo>
                  <a:cubicBezTo>
                    <a:pt x="1143" y="6138"/>
                    <a:pt x="1732" y="6206"/>
                    <a:pt x="2297" y="6206"/>
                  </a:cubicBezTo>
                  <a:cubicBezTo>
                    <a:pt x="2453" y="6206"/>
                    <a:pt x="2607" y="6200"/>
                    <a:pt x="2756" y="6200"/>
                  </a:cubicBezTo>
                  <a:cubicBezTo>
                    <a:pt x="3445" y="6200"/>
                    <a:pt x="5512" y="8267"/>
                    <a:pt x="8708" y="9176"/>
                  </a:cubicBezTo>
                  <a:cubicBezTo>
                    <a:pt x="10320" y="9700"/>
                    <a:pt x="12131" y="10017"/>
                    <a:pt x="13771" y="10017"/>
                  </a:cubicBezTo>
                  <a:cubicBezTo>
                    <a:pt x="15410" y="10017"/>
                    <a:pt x="16878" y="9700"/>
                    <a:pt x="17801" y="8956"/>
                  </a:cubicBezTo>
                  <a:cubicBezTo>
                    <a:pt x="19730" y="7468"/>
                    <a:pt x="19867" y="5291"/>
                    <a:pt x="19867" y="3114"/>
                  </a:cubicBezTo>
                  <a:cubicBezTo>
                    <a:pt x="19790" y="1958"/>
                    <a:pt x="19756" y="1337"/>
                    <a:pt x="19621" y="1337"/>
                  </a:cubicBezTo>
                  <a:cubicBezTo>
                    <a:pt x="19514" y="1337"/>
                    <a:pt x="19344" y="1722"/>
                    <a:pt x="19041" y="2536"/>
                  </a:cubicBezTo>
                  <a:cubicBezTo>
                    <a:pt x="18352" y="4492"/>
                    <a:pt x="18021" y="4933"/>
                    <a:pt x="13420" y="5181"/>
                  </a:cubicBezTo>
                  <a:cubicBezTo>
                    <a:pt x="13350" y="5183"/>
                    <a:pt x="13280" y="5183"/>
                    <a:pt x="13210" y="5183"/>
                  </a:cubicBezTo>
                  <a:cubicBezTo>
                    <a:pt x="8720" y="5183"/>
                    <a:pt x="4713" y="1737"/>
                    <a:pt x="4713" y="1737"/>
                  </a:cubicBezTo>
                  <a:lnTo>
                    <a:pt x="471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7" name="Google Shape;9647;p60"/>
            <p:cNvSpPr/>
            <p:nvPr/>
          </p:nvSpPr>
          <p:spPr>
            <a:xfrm>
              <a:off x="2424000" y="4425675"/>
              <a:ext cx="528375" cy="307250"/>
            </a:xfrm>
            <a:custGeom>
              <a:avLst/>
              <a:gdLst/>
              <a:ahLst/>
              <a:cxnLst/>
              <a:rect l="l" t="t" r="r" b="b"/>
              <a:pathLst>
                <a:path w="21135" h="12290" extrusionOk="0">
                  <a:moveTo>
                    <a:pt x="18930" y="0"/>
                  </a:moveTo>
                  <a:lnTo>
                    <a:pt x="2535" y="1047"/>
                  </a:lnTo>
                  <a:lnTo>
                    <a:pt x="0" y="12289"/>
                  </a:lnTo>
                  <a:lnTo>
                    <a:pt x="0" y="12289"/>
                  </a:lnTo>
                  <a:lnTo>
                    <a:pt x="9975" y="12069"/>
                  </a:lnTo>
                  <a:lnTo>
                    <a:pt x="10664" y="9203"/>
                  </a:lnTo>
                  <a:lnTo>
                    <a:pt x="11353" y="12289"/>
                  </a:lnTo>
                  <a:lnTo>
                    <a:pt x="21135" y="10801"/>
                  </a:lnTo>
                  <a:lnTo>
                    <a:pt x="1893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8" name="Google Shape;9648;p60"/>
            <p:cNvSpPr/>
            <p:nvPr/>
          </p:nvSpPr>
          <p:spPr>
            <a:xfrm>
              <a:off x="2699550" y="4632325"/>
              <a:ext cx="272800" cy="126775"/>
            </a:xfrm>
            <a:custGeom>
              <a:avLst/>
              <a:gdLst/>
              <a:ahLst/>
              <a:cxnLst/>
              <a:rect l="l" t="t" r="r" b="b"/>
              <a:pathLst>
                <a:path w="10912" h="5071" extrusionOk="0">
                  <a:moveTo>
                    <a:pt x="10443" y="1"/>
                  </a:moveTo>
                  <a:lnTo>
                    <a:pt x="0" y="2535"/>
                  </a:lnTo>
                  <a:lnTo>
                    <a:pt x="331" y="5070"/>
                  </a:lnTo>
                  <a:lnTo>
                    <a:pt x="10912" y="3445"/>
                  </a:lnTo>
                  <a:lnTo>
                    <a:pt x="1044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49" name="Google Shape;9649;p60"/>
            <p:cNvSpPr/>
            <p:nvPr/>
          </p:nvSpPr>
          <p:spPr>
            <a:xfrm>
              <a:off x="2406775" y="4664025"/>
              <a:ext cx="275575" cy="100575"/>
            </a:xfrm>
            <a:custGeom>
              <a:avLst/>
              <a:gdLst/>
              <a:ahLst/>
              <a:cxnLst/>
              <a:rect l="l" t="t" r="r" b="b"/>
              <a:pathLst>
                <a:path w="11023" h="4023" extrusionOk="0">
                  <a:moveTo>
                    <a:pt x="910" y="0"/>
                  </a:moveTo>
                  <a:lnTo>
                    <a:pt x="1" y="3913"/>
                  </a:lnTo>
                  <a:lnTo>
                    <a:pt x="10912" y="4023"/>
                  </a:lnTo>
                  <a:lnTo>
                    <a:pt x="11022" y="1267"/>
                  </a:lnTo>
                  <a:lnTo>
                    <a:pt x="910"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0" name="Google Shape;9650;p60"/>
            <p:cNvSpPr/>
            <p:nvPr/>
          </p:nvSpPr>
          <p:spPr>
            <a:xfrm>
              <a:off x="2475650" y="4348525"/>
              <a:ext cx="430575" cy="140550"/>
            </a:xfrm>
            <a:custGeom>
              <a:avLst/>
              <a:gdLst/>
              <a:ahLst/>
              <a:cxnLst/>
              <a:rect l="l" t="t" r="r" b="b"/>
              <a:pathLst>
                <a:path w="17223" h="5622" extrusionOk="0">
                  <a:moveTo>
                    <a:pt x="16065" y="0"/>
                  </a:moveTo>
                  <a:lnTo>
                    <a:pt x="1268" y="1020"/>
                  </a:lnTo>
                  <a:lnTo>
                    <a:pt x="1" y="5621"/>
                  </a:lnTo>
                  <a:lnTo>
                    <a:pt x="17222" y="4464"/>
                  </a:lnTo>
                  <a:lnTo>
                    <a:pt x="16065"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1" name="Google Shape;9651;p60"/>
            <p:cNvSpPr/>
            <p:nvPr/>
          </p:nvSpPr>
          <p:spPr>
            <a:xfrm>
              <a:off x="2725025" y="5028425"/>
              <a:ext cx="144000" cy="75100"/>
            </a:xfrm>
            <a:custGeom>
              <a:avLst/>
              <a:gdLst/>
              <a:ahLst/>
              <a:cxnLst/>
              <a:rect l="l" t="t" r="r" b="b"/>
              <a:pathLst>
                <a:path w="5760" h="3004" extrusionOk="0">
                  <a:moveTo>
                    <a:pt x="249" y="0"/>
                  </a:moveTo>
                  <a:lnTo>
                    <a:pt x="1" y="2645"/>
                  </a:lnTo>
                  <a:lnTo>
                    <a:pt x="5759" y="3004"/>
                  </a:lnTo>
                  <a:lnTo>
                    <a:pt x="5291" y="110"/>
                  </a:lnTo>
                  <a:lnTo>
                    <a:pt x="24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2" name="Google Shape;9652;p60"/>
            <p:cNvSpPr/>
            <p:nvPr/>
          </p:nvSpPr>
          <p:spPr>
            <a:xfrm>
              <a:off x="2667850" y="4351275"/>
              <a:ext cx="77875" cy="128850"/>
            </a:xfrm>
            <a:custGeom>
              <a:avLst/>
              <a:gdLst/>
              <a:ahLst/>
              <a:cxnLst/>
              <a:rect l="l" t="t" r="r" b="b"/>
              <a:pathLst>
                <a:path w="3115" h="5154" extrusionOk="0">
                  <a:moveTo>
                    <a:pt x="2756" y="0"/>
                  </a:moveTo>
                  <a:lnTo>
                    <a:pt x="1" y="221"/>
                  </a:lnTo>
                  <a:lnTo>
                    <a:pt x="111" y="5153"/>
                  </a:lnTo>
                  <a:lnTo>
                    <a:pt x="3114" y="5043"/>
                  </a:lnTo>
                  <a:lnTo>
                    <a:pt x="2756" y="0"/>
                  </a:lnTo>
                  <a:close/>
                </a:path>
              </a:pathLst>
            </a:custGeom>
            <a:solidFill>
              <a:srgbClr val="ED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3" name="Google Shape;9653;p60"/>
            <p:cNvSpPr/>
            <p:nvPr/>
          </p:nvSpPr>
          <p:spPr>
            <a:xfrm>
              <a:off x="2266250" y="4442900"/>
              <a:ext cx="126075" cy="123325"/>
            </a:xfrm>
            <a:custGeom>
              <a:avLst/>
              <a:gdLst/>
              <a:ahLst/>
              <a:cxnLst/>
              <a:rect l="l" t="t" r="r" b="b"/>
              <a:pathLst>
                <a:path w="5043" h="4933" extrusionOk="0">
                  <a:moveTo>
                    <a:pt x="1957" y="0"/>
                  </a:moveTo>
                  <a:lnTo>
                    <a:pt x="0" y="2067"/>
                  </a:lnTo>
                  <a:lnTo>
                    <a:pt x="3445" y="4932"/>
                  </a:lnTo>
                  <a:lnTo>
                    <a:pt x="5043" y="2866"/>
                  </a:lnTo>
                  <a:lnTo>
                    <a:pt x="1957"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4" name="Google Shape;9654;p60"/>
            <p:cNvSpPr/>
            <p:nvPr/>
          </p:nvSpPr>
          <p:spPr>
            <a:xfrm>
              <a:off x="2076825" y="3782975"/>
              <a:ext cx="120575" cy="94400"/>
            </a:xfrm>
            <a:custGeom>
              <a:avLst/>
              <a:gdLst/>
              <a:ahLst/>
              <a:cxnLst/>
              <a:rect l="l" t="t" r="r" b="b"/>
              <a:pathLst>
                <a:path w="4823" h="3776" extrusionOk="0">
                  <a:moveTo>
                    <a:pt x="221" y="0"/>
                  </a:moveTo>
                  <a:lnTo>
                    <a:pt x="221" y="0"/>
                  </a:lnTo>
                  <a:cubicBezTo>
                    <a:pt x="221" y="0"/>
                    <a:pt x="0" y="1846"/>
                    <a:pt x="1020" y="2645"/>
                  </a:cubicBezTo>
                  <a:cubicBezTo>
                    <a:pt x="2177" y="3555"/>
                    <a:pt x="4822" y="3775"/>
                    <a:pt x="4822" y="3775"/>
                  </a:cubicBezTo>
                  <a:cubicBezTo>
                    <a:pt x="4822" y="3775"/>
                    <a:pt x="4822" y="2535"/>
                    <a:pt x="3775" y="1598"/>
                  </a:cubicBezTo>
                  <a:cubicBezTo>
                    <a:pt x="2756" y="799"/>
                    <a:pt x="221" y="0"/>
                    <a:pt x="221"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5" name="Google Shape;9655;p60"/>
            <p:cNvSpPr/>
            <p:nvPr/>
          </p:nvSpPr>
          <p:spPr>
            <a:xfrm>
              <a:off x="3043975" y="3498475"/>
              <a:ext cx="115050" cy="135025"/>
            </a:xfrm>
            <a:custGeom>
              <a:avLst/>
              <a:gdLst/>
              <a:ahLst/>
              <a:cxnLst/>
              <a:rect l="l" t="t" r="r" b="b"/>
              <a:pathLst>
                <a:path w="4602" h="5401" extrusionOk="0">
                  <a:moveTo>
                    <a:pt x="3555" y="0"/>
                  </a:moveTo>
                  <a:cubicBezTo>
                    <a:pt x="3555" y="0"/>
                    <a:pt x="1709" y="1047"/>
                    <a:pt x="799" y="2535"/>
                  </a:cubicBezTo>
                  <a:cubicBezTo>
                    <a:pt x="0" y="4023"/>
                    <a:pt x="579" y="5401"/>
                    <a:pt x="579" y="5401"/>
                  </a:cubicBezTo>
                  <a:cubicBezTo>
                    <a:pt x="579" y="5401"/>
                    <a:pt x="2535" y="5401"/>
                    <a:pt x="3555" y="4023"/>
                  </a:cubicBezTo>
                  <a:cubicBezTo>
                    <a:pt x="4602" y="2535"/>
                    <a:pt x="3555" y="0"/>
                    <a:pt x="3555"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9656" name="Google Shape;9656;p60"/>
          <p:cNvGrpSpPr/>
          <p:nvPr/>
        </p:nvGrpSpPr>
        <p:grpSpPr>
          <a:xfrm rot="10800000" flipH="1">
            <a:off x="6410308" y="139569"/>
            <a:ext cx="1773140" cy="2417976"/>
            <a:chOff x="4418925" y="3145775"/>
            <a:chExt cx="1624350" cy="2215075"/>
          </a:xfrm>
        </p:grpSpPr>
        <p:sp>
          <p:nvSpPr>
            <p:cNvPr id="9657" name="Google Shape;9657;p60"/>
            <p:cNvSpPr/>
            <p:nvPr/>
          </p:nvSpPr>
          <p:spPr>
            <a:xfrm>
              <a:off x="5156700" y="3147425"/>
              <a:ext cx="886575" cy="1126025"/>
            </a:xfrm>
            <a:custGeom>
              <a:avLst/>
              <a:gdLst/>
              <a:ahLst/>
              <a:cxnLst/>
              <a:rect l="l" t="t" r="r" b="b"/>
              <a:pathLst>
                <a:path w="35463" h="45041" extrusionOk="0">
                  <a:moveTo>
                    <a:pt x="15309" y="1"/>
                  </a:moveTo>
                  <a:cubicBezTo>
                    <a:pt x="15132" y="1"/>
                    <a:pt x="14961" y="15"/>
                    <a:pt x="14797" y="45"/>
                  </a:cubicBezTo>
                  <a:cubicBezTo>
                    <a:pt x="9644" y="844"/>
                    <a:pt x="0" y="5335"/>
                    <a:pt x="0" y="5335"/>
                  </a:cubicBezTo>
                  <a:lnTo>
                    <a:pt x="19040" y="13712"/>
                  </a:lnTo>
                  <a:lnTo>
                    <a:pt x="24909" y="20600"/>
                  </a:lnTo>
                  <a:cubicBezTo>
                    <a:pt x="24909" y="20600"/>
                    <a:pt x="25488" y="31401"/>
                    <a:pt x="25929" y="32531"/>
                  </a:cubicBezTo>
                  <a:cubicBezTo>
                    <a:pt x="26397" y="33688"/>
                    <a:pt x="31687" y="37353"/>
                    <a:pt x="32376" y="38042"/>
                  </a:cubicBezTo>
                  <a:cubicBezTo>
                    <a:pt x="33175" y="38841"/>
                    <a:pt x="30530" y="45041"/>
                    <a:pt x="30999" y="45041"/>
                  </a:cubicBezTo>
                  <a:cubicBezTo>
                    <a:pt x="31439" y="45041"/>
                    <a:pt x="35462" y="39998"/>
                    <a:pt x="35462" y="38042"/>
                  </a:cubicBezTo>
                  <a:cubicBezTo>
                    <a:pt x="35462" y="36086"/>
                    <a:pt x="31798" y="31952"/>
                    <a:pt x="31798" y="30024"/>
                  </a:cubicBezTo>
                  <a:cubicBezTo>
                    <a:pt x="31798" y="28067"/>
                    <a:pt x="34195" y="18754"/>
                    <a:pt x="32486" y="15668"/>
                  </a:cubicBezTo>
                  <a:cubicBezTo>
                    <a:pt x="30914" y="12656"/>
                    <a:pt x="20549" y="1"/>
                    <a:pt x="15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8" name="Google Shape;9658;p60"/>
            <p:cNvSpPr/>
            <p:nvPr/>
          </p:nvSpPr>
          <p:spPr>
            <a:xfrm>
              <a:off x="5669875" y="3269075"/>
              <a:ext cx="163975" cy="243875"/>
            </a:xfrm>
            <a:custGeom>
              <a:avLst/>
              <a:gdLst/>
              <a:ahLst/>
              <a:cxnLst/>
              <a:rect l="l" t="t" r="r" b="b"/>
              <a:pathLst>
                <a:path w="6559" h="9755" extrusionOk="0">
                  <a:moveTo>
                    <a:pt x="2894" y="1"/>
                  </a:moveTo>
                  <a:lnTo>
                    <a:pt x="1" y="9314"/>
                  </a:lnTo>
                  <a:lnTo>
                    <a:pt x="1737" y="9755"/>
                  </a:lnTo>
                  <a:lnTo>
                    <a:pt x="6559" y="3803"/>
                  </a:lnTo>
                  <a:cubicBezTo>
                    <a:pt x="5402" y="2536"/>
                    <a:pt x="4134" y="1158"/>
                    <a:pt x="289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59" name="Google Shape;9659;p60"/>
            <p:cNvSpPr/>
            <p:nvPr/>
          </p:nvSpPr>
          <p:spPr>
            <a:xfrm>
              <a:off x="5156700" y="3231875"/>
              <a:ext cx="206675" cy="117825"/>
            </a:xfrm>
            <a:custGeom>
              <a:avLst/>
              <a:gdLst/>
              <a:ahLst/>
              <a:cxnLst/>
              <a:rect l="l" t="t" r="r" b="b"/>
              <a:pathLst>
                <a:path w="8267" h="4713" extrusionOk="0">
                  <a:moveTo>
                    <a:pt x="4684" y="1"/>
                  </a:moveTo>
                  <a:cubicBezTo>
                    <a:pt x="2067" y="1020"/>
                    <a:pt x="0" y="1957"/>
                    <a:pt x="0" y="1957"/>
                  </a:cubicBezTo>
                  <a:lnTo>
                    <a:pt x="6062" y="4713"/>
                  </a:lnTo>
                  <a:lnTo>
                    <a:pt x="8266" y="4134"/>
                  </a:lnTo>
                  <a:lnTo>
                    <a:pt x="4684"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0" name="Google Shape;9660;p60"/>
            <p:cNvSpPr/>
            <p:nvPr/>
          </p:nvSpPr>
          <p:spPr>
            <a:xfrm>
              <a:off x="5802150" y="3883550"/>
              <a:ext cx="175000" cy="146050"/>
            </a:xfrm>
            <a:custGeom>
              <a:avLst/>
              <a:gdLst/>
              <a:ahLst/>
              <a:cxnLst/>
              <a:rect l="l" t="t" r="r" b="b"/>
              <a:pathLst>
                <a:path w="7000" h="5842" extrusionOk="0">
                  <a:moveTo>
                    <a:pt x="5980" y="0"/>
                  </a:moveTo>
                  <a:lnTo>
                    <a:pt x="0" y="2287"/>
                  </a:lnTo>
                  <a:cubicBezTo>
                    <a:pt x="0" y="2645"/>
                    <a:pt x="111" y="2976"/>
                    <a:pt x="111" y="3086"/>
                  </a:cubicBezTo>
                  <a:cubicBezTo>
                    <a:pt x="359" y="3665"/>
                    <a:pt x="1598" y="4822"/>
                    <a:pt x="2976" y="5842"/>
                  </a:cubicBezTo>
                  <a:lnTo>
                    <a:pt x="6999" y="3196"/>
                  </a:lnTo>
                  <a:cubicBezTo>
                    <a:pt x="6420" y="2177"/>
                    <a:pt x="5980" y="1268"/>
                    <a:pt x="5980" y="579"/>
                  </a:cubicBezTo>
                  <a:lnTo>
                    <a:pt x="598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1" name="Google Shape;9661;p60"/>
            <p:cNvSpPr/>
            <p:nvPr/>
          </p:nvSpPr>
          <p:spPr>
            <a:xfrm>
              <a:off x="5725000" y="3478500"/>
              <a:ext cx="252150" cy="120575"/>
            </a:xfrm>
            <a:custGeom>
              <a:avLst/>
              <a:gdLst/>
              <a:ahLst/>
              <a:cxnLst/>
              <a:rect l="l" t="t" r="r" b="b"/>
              <a:pathLst>
                <a:path w="10086" h="4823" extrusionOk="0">
                  <a:moveTo>
                    <a:pt x="8129" y="0"/>
                  </a:moveTo>
                  <a:lnTo>
                    <a:pt x="0" y="3224"/>
                  </a:lnTo>
                  <a:lnTo>
                    <a:pt x="441" y="4822"/>
                  </a:lnTo>
                  <a:lnTo>
                    <a:pt x="10085" y="3224"/>
                  </a:lnTo>
                  <a:cubicBezTo>
                    <a:pt x="9975" y="2866"/>
                    <a:pt x="9865" y="2645"/>
                    <a:pt x="9754" y="2425"/>
                  </a:cubicBezTo>
                  <a:cubicBezTo>
                    <a:pt x="9506" y="1957"/>
                    <a:pt x="8955" y="1047"/>
                    <a:pt x="812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2" name="Google Shape;9662;p60"/>
            <p:cNvSpPr/>
            <p:nvPr/>
          </p:nvSpPr>
          <p:spPr>
            <a:xfrm>
              <a:off x="5959900" y="4061275"/>
              <a:ext cx="83375" cy="97825"/>
            </a:xfrm>
            <a:custGeom>
              <a:avLst/>
              <a:gdLst/>
              <a:ahLst/>
              <a:cxnLst/>
              <a:rect l="l" t="t" r="r" b="b"/>
              <a:pathLst>
                <a:path w="3335" h="3913" extrusionOk="0">
                  <a:moveTo>
                    <a:pt x="2866" y="0"/>
                  </a:moveTo>
                  <a:lnTo>
                    <a:pt x="110" y="1378"/>
                  </a:lnTo>
                  <a:lnTo>
                    <a:pt x="248" y="1488"/>
                  </a:lnTo>
                  <a:cubicBezTo>
                    <a:pt x="469" y="1846"/>
                    <a:pt x="358" y="2755"/>
                    <a:pt x="0" y="3913"/>
                  </a:cubicBezTo>
                  <a:lnTo>
                    <a:pt x="3224" y="2177"/>
                  </a:lnTo>
                  <a:cubicBezTo>
                    <a:pt x="3334" y="1956"/>
                    <a:pt x="3334" y="1736"/>
                    <a:pt x="3334" y="1488"/>
                  </a:cubicBezTo>
                  <a:cubicBezTo>
                    <a:pt x="3334" y="1047"/>
                    <a:pt x="3224" y="579"/>
                    <a:pt x="286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3" name="Google Shape;9663;p60"/>
            <p:cNvSpPr/>
            <p:nvPr/>
          </p:nvSpPr>
          <p:spPr>
            <a:xfrm>
              <a:off x="5782175" y="3691350"/>
              <a:ext cx="197725" cy="114375"/>
            </a:xfrm>
            <a:custGeom>
              <a:avLst/>
              <a:gdLst/>
              <a:ahLst/>
              <a:cxnLst/>
              <a:rect l="l" t="t" r="r" b="b"/>
              <a:pathLst>
                <a:path w="7909" h="4575" extrusionOk="0">
                  <a:moveTo>
                    <a:pt x="0" y="0"/>
                  </a:moveTo>
                  <a:cubicBezTo>
                    <a:pt x="0" y="799"/>
                    <a:pt x="110" y="1929"/>
                    <a:pt x="221" y="3307"/>
                  </a:cubicBezTo>
                  <a:lnTo>
                    <a:pt x="7219" y="4574"/>
                  </a:lnTo>
                  <a:cubicBezTo>
                    <a:pt x="7467" y="3307"/>
                    <a:pt x="7798" y="1709"/>
                    <a:pt x="7908" y="221"/>
                  </a:cubicBez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4" name="Google Shape;9664;p60"/>
            <p:cNvSpPr/>
            <p:nvPr/>
          </p:nvSpPr>
          <p:spPr>
            <a:xfrm>
              <a:off x="5432225" y="3145775"/>
              <a:ext cx="117125" cy="287275"/>
            </a:xfrm>
            <a:custGeom>
              <a:avLst/>
              <a:gdLst/>
              <a:ahLst/>
              <a:cxnLst/>
              <a:rect l="l" t="t" r="r" b="b"/>
              <a:pathLst>
                <a:path w="4685" h="11491" extrusionOk="0">
                  <a:moveTo>
                    <a:pt x="4244" y="0"/>
                  </a:moveTo>
                  <a:cubicBezTo>
                    <a:pt x="4134" y="0"/>
                    <a:pt x="3886" y="0"/>
                    <a:pt x="3776" y="111"/>
                  </a:cubicBezTo>
                  <a:cubicBezTo>
                    <a:pt x="2618" y="221"/>
                    <a:pt x="1378" y="579"/>
                    <a:pt x="1" y="1020"/>
                  </a:cubicBezTo>
                  <a:lnTo>
                    <a:pt x="1241" y="10664"/>
                  </a:lnTo>
                  <a:lnTo>
                    <a:pt x="4685" y="11491"/>
                  </a:lnTo>
                  <a:lnTo>
                    <a:pt x="424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5" name="Google Shape;9665;p60"/>
            <p:cNvSpPr/>
            <p:nvPr/>
          </p:nvSpPr>
          <p:spPr>
            <a:xfrm>
              <a:off x="4726150" y="4221775"/>
              <a:ext cx="450550" cy="83375"/>
            </a:xfrm>
            <a:custGeom>
              <a:avLst/>
              <a:gdLst/>
              <a:ahLst/>
              <a:cxnLst/>
              <a:rect l="l" t="t" r="r" b="b"/>
              <a:pathLst>
                <a:path w="18022" h="3335" extrusionOk="0">
                  <a:moveTo>
                    <a:pt x="221" y="0"/>
                  </a:moveTo>
                  <a:lnTo>
                    <a:pt x="1" y="2535"/>
                  </a:lnTo>
                  <a:lnTo>
                    <a:pt x="14687" y="3334"/>
                  </a:lnTo>
                  <a:cubicBezTo>
                    <a:pt x="14687" y="3334"/>
                    <a:pt x="18021" y="3334"/>
                    <a:pt x="15596" y="937"/>
                  </a:cubicBezTo>
                  <a:lnTo>
                    <a:pt x="221" y="0"/>
                  </a:ln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6" name="Google Shape;9666;p60"/>
            <p:cNvSpPr/>
            <p:nvPr/>
          </p:nvSpPr>
          <p:spPr>
            <a:xfrm>
              <a:off x="5242800" y="4732900"/>
              <a:ext cx="79925" cy="456725"/>
            </a:xfrm>
            <a:custGeom>
              <a:avLst/>
              <a:gdLst/>
              <a:ahLst/>
              <a:cxnLst/>
              <a:rect l="l" t="t" r="r" b="b"/>
              <a:pathLst>
                <a:path w="3197" h="18269" extrusionOk="0">
                  <a:moveTo>
                    <a:pt x="2866" y="0"/>
                  </a:moveTo>
                  <a:lnTo>
                    <a:pt x="0" y="221"/>
                  </a:lnTo>
                  <a:lnTo>
                    <a:pt x="1240" y="18131"/>
                  </a:lnTo>
                  <a:lnTo>
                    <a:pt x="3197" y="18269"/>
                  </a:lnTo>
                  <a:lnTo>
                    <a:pt x="286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7" name="Google Shape;9667;p60"/>
            <p:cNvSpPr/>
            <p:nvPr/>
          </p:nvSpPr>
          <p:spPr>
            <a:xfrm>
              <a:off x="5029950" y="4669525"/>
              <a:ext cx="83375" cy="508400"/>
            </a:xfrm>
            <a:custGeom>
              <a:avLst/>
              <a:gdLst/>
              <a:ahLst/>
              <a:cxnLst/>
              <a:rect l="l" t="t" r="r" b="b"/>
              <a:pathLst>
                <a:path w="3335" h="20336" extrusionOk="0">
                  <a:moveTo>
                    <a:pt x="0" y="0"/>
                  </a:moveTo>
                  <a:lnTo>
                    <a:pt x="937" y="20335"/>
                  </a:lnTo>
                  <a:lnTo>
                    <a:pt x="3334" y="20335"/>
                  </a:lnTo>
                  <a:lnTo>
                    <a:pt x="3224" y="1626"/>
                  </a:lnTo>
                  <a:lnTo>
                    <a:pt x="0"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8" name="Google Shape;9668;p60"/>
            <p:cNvSpPr/>
            <p:nvPr/>
          </p:nvSpPr>
          <p:spPr>
            <a:xfrm>
              <a:off x="4941075" y="4193525"/>
              <a:ext cx="470525" cy="583000"/>
            </a:xfrm>
            <a:custGeom>
              <a:avLst/>
              <a:gdLst/>
              <a:ahLst/>
              <a:cxnLst/>
              <a:rect l="l" t="t" r="r" b="b"/>
              <a:pathLst>
                <a:path w="18821" h="23320" extrusionOk="0">
                  <a:moveTo>
                    <a:pt x="5511" y="0"/>
                  </a:moveTo>
                  <a:cubicBezTo>
                    <a:pt x="5511" y="0"/>
                    <a:pt x="1" y="14687"/>
                    <a:pt x="800" y="17442"/>
                  </a:cubicBezTo>
                  <a:cubicBezTo>
                    <a:pt x="1599" y="20087"/>
                    <a:pt x="7358" y="23063"/>
                    <a:pt x="11601" y="23311"/>
                  </a:cubicBezTo>
                  <a:cubicBezTo>
                    <a:pt x="11710" y="23317"/>
                    <a:pt x="11818" y="23320"/>
                    <a:pt x="11924" y="23320"/>
                  </a:cubicBezTo>
                  <a:cubicBezTo>
                    <a:pt x="15973" y="23320"/>
                    <a:pt x="18385" y="19305"/>
                    <a:pt x="18600" y="15734"/>
                  </a:cubicBezTo>
                  <a:cubicBezTo>
                    <a:pt x="18820" y="12042"/>
                    <a:pt x="15155" y="579"/>
                    <a:pt x="15155" y="579"/>
                  </a:cubicBezTo>
                  <a:lnTo>
                    <a:pt x="5511"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69" name="Google Shape;9669;p60"/>
            <p:cNvSpPr/>
            <p:nvPr/>
          </p:nvSpPr>
          <p:spPr>
            <a:xfrm>
              <a:off x="4998250" y="3256250"/>
              <a:ext cx="864550" cy="538450"/>
            </a:xfrm>
            <a:custGeom>
              <a:avLst/>
              <a:gdLst/>
              <a:ahLst/>
              <a:cxnLst/>
              <a:rect l="l" t="t" r="r" b="b"/>
              <a:pathLst>
                <a:path w="34582" h="21538" extrusionOk="0">
                  <a:moveTo>
                    <a:pt x="4544" y="1"/>
                  </a:moveTo>
                  <a:cubicBezTo>
                    <a:pt x="3327" y="1"/>
                    <a:pt x="2856" y="256"/>
                    <a:pt x="2756" y="624"/>
                  </a:cubicBezTo>
                  <a:cubicBezTo>
                    <a:pt x="2425" y="1423"/>
                    <a:pt x="1" y="9248"/>
                    <a:pt x="1" y="9248"/>
                  </a:cubicBezTo>
                  <a:lnTo>
                    <a:pt x="31826" y="21538"/>
                  </a:lnTo>
                  <a:lnTo>
                    <a:pt x="34113" y="14511"/>
                  </a:lnTo>
                  <a:cubicBezTo>
                    <a:pt x="34581" y="13381"/>
                    <a:pt x="34223" y="12114"/>
                    <a:pt x="33203" y="11315"/>
                  </a:cubicBezTo>
                  <a:cubicBezTo>
                    <a:pt x="30310" y="8890"/>
                    <a:pt x="23780" y="3958"/>
                    <a:pt x="15982" y="2112"/>
                  </a:cubicBezTo>
                  <a:cubicBezTo>
                    <a:pt x="9748" y="553"/>
                    <a:pt x="6337" y="1"/>
                    <a:pt x="4544" y="1"/>
                  </a:cubicBezTo>
                  <a:close/>
                </a:path>
              </a:pathLst>
            </a:custGeom>
            <a:solidFill>
              <a:srgbClr val="ED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0" name="Google Shape;9670;p60"/>
            <p:cNvSpPr/>
            <p:nvPr/>
          </p:nvSpPr>
          <p:spPr>
            <a:xfrm>
              <a:off x="4728900" y="3369650"/>
              <a:ext cx="1220000" cy="824725"/>
            </a:xfrm>
            <a:custGeom>
              <a:avLst/>
              <a:gdLst/>
              <a:ahLst/>
              <a:cxnLst/>
              <a:rect l="l" t="t" r="r" b="b"/>
              <a:pathLst>
                <a:path w="48800" h="32989" extrusionOk="0">
                  <a:moveTo>
                    <a:pt x="21107" y="1"/>
                  </a:moveTo>
                  <a:cubicBezTo>
                    <a:pt x="19867" y="1"/>
                    <a:pt x="19289" y="1489"/>
                    <a:pt x="19289" y="1489"/>
                  </a:cubicBezTo>
                  <a:cubicBezTo>
                    <a:pt x="19289" y="1489"/>
                    <a:pt x="18631" y="673"/>
                    <a:pt x="17930" y="673"/>
                  </a:cubicBezTo>
                  <a:cubicBezTo>
                    <a:pt x="17457" y="673"/>
                    <a:pt x="16966" y="1044"/>
                    <a:pt x="16644" y="2288"/>
                  </a:cubicBezTo>
                  <a:cubicBezTo>
                    <a:pt x="16644" y="2288"/>
                    <a:pt x="15672" y="646"/>
                    <a:pt x="14111" y="646"/>
                  </a:cubicBezTo>
                  <a:cubicBezTo>
                    <a:pt x="13968" y="646"/>
                    <a:pt x="13820" y="659"/>
                    <a:pt x="13668" y="689"/>
                  </a:cubicBezTo>
                  <a:cubicBezTo>
                    <a:pt x="11822" y="1020"/>
                    <a:pt x="11822" y="3776"/>
                    <a:pt x="11822" y="3776"/>
                  </a:cubicBezTo>
                  <a:cubicBezTo>
                    <a:pt x="11822" y="3776"/>
                    <a:pt x="10989" y="2771"/>
                    <a:pt x="9956" y="2771"/>
                  </a:cubicBezTo>
                  <a:cubicBezTo>
                    <a:pt x="9558" y="2771"/>
                    <a:pt x="9130" y="2920"/>
                    <a:pt x="8708" y="3335"/>
                  </a:cubicBezTo>
                  <a:cubicBezTo>
                    <a:pt x="7330" y="4712"/>
                    <a:pt x="7909" y="7578"/>
                    <a:pt x="7909" y="7578"/>
                  </a:cubicBezTo>
                  <a:cubicBezTo>
                    <a:pt x="7909" y="7578"/>
                    <a:pt x="5970" y="6688"/>
                    <a:pt x="4443" y="6688"/>
                  </a:cubicBezTo>
                  <a:cubicBezTo>
                    <a:pt x="3770" y="6688"/>
                    <a:pt x="3178" y="6861"/>
                    <a:pt x="2866" y="7358"/>
                  </a:cubicBezTo>
                  <a:cubicBezTo>
                    <a:pt x="1709" y="9066"/>
                    <a:pt x="2067" y="10664"/>
                    <a:pt x="2067" y="10664"/>
                  </a:cubicBezTo>
                  <a:cubicBezTo>
                    <a:pt x="2067" y="10664"/>
                    <a:pt x="1" y="12290"/>
                    <a:pt x="111" y="13888"/>
                  </a:cubicBezTo>
                  <a:cubicBezTo>
                    <a:pt x="331" y="15624"/>
                    <a:pt x="2067" y="16533"/>
                    <a:pt x="2067" y="16533"/>
                  </a:cubicBezTo>
                  <a:cubicBezTo>
                    <a:pt x="2067" y="16533"/>
                    <a:pt x="1379" y="18379"/>
                    <a:pt x="2178" y="19867"/>
                  </a:cubicBezTo>
                  <a:cubicBezTo>
                    <a:pt x="2977" y="21245"/>
                    <a:pt x="5732" y="21576"/>
                    <a:pt x="5732" y="21576"/>
                  </a:cubicBezTo>
                  <a:cubicBezTo>
                    <a:pt x="5732" y="21576"/>
                    <a:pt x="4244" y="22733"/>
                    <a:pt x="6090" y="24221"/>
                  </a:cubicBezTo>
                  <a:cubicBezTo>
                    <a:pt x="6914" y="24938"/>
                    <a:pt x="7872" y="25124"/>
                    <a:pt x="8644" y="25124"/>
                  </a:cubicBezTo>
                  <a:cubicBezTo>
                    <a:pt x="9472" y="25124"/>
                    <a:pt x="10086" y="24910"/>
                    <a:pt x="10086" y="24910"/>
                  </a:cubicBezTo>
                  <a:lnTo>
                    <a:pt x="10086" y="24910"/>
                  </a:lnTo>
                  <a:cubicBezTo>
                    <a:pt x="10086" y="24910"/>
                    <a:pt x="9976" y="26976"/>
                    <a:pt x="11711" y="27665"/>
                  </a:cubicBezTo>
                  <a:cubicBezTo>
                    <a:pt x="12165" y="27819"/>
                    <a:pt x="12662" y="27875"/>
                    <a:pt x="13147" y="27875"/>
                  </a:cubicBezTo>
                  <a:cubicBezTo>
                    <a:pt x="14487" y="27875"/>
                    <a:pt x="15734" y="27445"/>
                    <a:pt x="15734" y="27445"/>
                  </a:cubicBezTo>
                  <a:cubicBezTo>
                    <a:pt x="15734" y="27445"/>
                    <a:pt x="16175" y="29621"/>
                    <a:pt x="18021" y="30090"/>
                  </a:cubicBezTo>
                  <a:cubicBezTo>
                    <a:pt x="18391" y="30185"/>
                    <a:pt x="18724" y="30222"/>
                    <a:pt x="19020" y="30222"/>
                  </a:cubicBezTo>
                  <a:cubicBezTo>
                    <a:pt x="20091" y="30222"/>
                    <a:pt x="20666" y="29732"/>
                    <a:pt x="20666" y="29732"/>
                  </a:cubicBezTo>
                  <a:cubicBezTo>
                    <a:pt x="20666" y="29732"/>
                    <a:pt x="21619" y="31225"/>
                    <a:pt x="23450" y="31225"/>
                  </a:cubicBezTo>
                  <a:cubicBezTo>
                    <a:pt x="23513" y="31225"/>
                    <a:pt x="23577" y="31223"/>
                    <a:pt x="23642" y="31220"/>
                  </a:cubicBezTo>
                  <a:lnTo>
                    <a:pt x="25709" y="30999"/>
                  </a:lnTo>
                  <a:cubicBezTo>
                    <a:pt x="25709" y="30999"/>
                    <a:pt x="26811" y="32988"/>
                    <a:pt x="29105" y="32988"/>
                  </a:cubicBezTo>
                  <a:cubicBezTo>
                    <a:pt x="29271" y="32988"/>
                    <a:pt x="29443" y="32978"/>
                    <a:pt x="29622" y="32955"/>
                  </a:cubicBezTo>
                  <a:cubicBezTo>
                    <a:pt x="32129" y="32597"/>
                    <a:pt x="32487" y="30531"/>
                    <a:pt x="32487" y="30531"/>
                  </a:cubicBezTo>
                  <a:cubicBezTo>
                    <a:pt x="32487" y="30531"/>
                    <a:pt x="33576" y="32708"/>
                    <a:pt x="35269" y="32708"/>
                  </a:cubicBezTo>
                  <a:cubicBezTo>
                    <a:pt x="35481" y="32708"/>
                    <a:pt x="35702" y="32674"/>
                    <a:pt x="35932" y="32597"/>
                  </a:cubicBezTo>
                  <a:cubicBezTo>
                    <a:pt x="37998" y="32019"/>
                    <a:pt x="37888" y="30090"/>
                    <a:pt x="37888" y="30090"/>
                  </a:cubicBezTo>
                  <a:lnTo>
                    <a:pt x="37888" y="30090"/>
                  </a:lnTo>
                  <a:cubicBezTo>
                    <a:pt x="37888" y="30090"/>
                    <a:pt x="38684" y="32887"/>
                    <a:pt x="41132" y="32887"/>
                  </a:cubicBezTo>
                  <a:cubicBezTo>
                    <a:pt x="41301" y="32887"/>
                    <a:pt x="41478" y="32874"/>
                    <a:pt x="41663" y="32845"/>
                  </a:cubicBezTo>
                  <a:cubicBezTo>
                    <a:pt x="44418" y="32267"/>
                    <a:pt x="43840" y="29512"/>
                    <a:pt x="43840" y="29511"/>
                  </a:cubicBezTo>
                  <a:lnTo>
                    <a:pt x="43840" y="29511"/>
                  </a:lnTo>
                  <a:cubicBezTo>
                    <a:pt x="43840" y="29511"/>
                    <a:pt x="44544" y="30720"/>
                    <a:pt x="45473" y="30720"/>
                  </a:cubicBezTo>
                  <a:cubicBezTo>
                    <a:pt x="45790" y="30720"/>
                    <a:pt x="46134" y="30579"/>
                    <a:pt x="46485" y="30200"/>
                  </a:cubicBezTo>
                  <a:cubicBezTo>
                    <a:pt x="47973" y="28712"/>
                    <a:pt x="46595" y="26287"/>
                    <a:pt x="46595" y="26287"/>
                  </a:cubicBezTo>
                  <a:cubicBezTo>
                    <a:pt x="46595" y="26287"/>
                    <a:pt x="48799" y="25957"/>
                    <a:pt x="48799" y="24331"/>
                  </a:cubicBezTo>
                  <a:cubicBezTo>
                    <a:pt x="48662" y="22623"/>
                    <a:pt x="46375" y="20666"/>
                    <a:pt x="46375" y="20666"/>
                  </a:cubicBezTo>
                  <a:cubicBezTo>
                    <a:pt x="46375" y="20666"/>
                    <a:pt x="47284" y="18930"/>
                    <a:pt x="47174" y="17801"/>
                  </a:cubicBezTo>
                  <a:cubicBezTo>
                    <a:pt x="47063" y="16643"/>
                    <a:pt x="45107" y="14935"/>
                    <a:pt x="45107" y="14935"/>
                  </a:cubicBezTo>
                  <a:cubicBezTo>
                    <a:pt x="45107" y="14935"/>
                    <a:pt x="45576" y="13998"/>
                    <a:pt x="44666" y="12400"/>
                  </a:cubicBezTo>
                  <a:cubicBezTo>
                    <a:pt x="43729" y="10664"/>
                    <a:pt x="41663" y="10223"/>
                    <a:pt x="41663" y="10223"/>
                  </a:cubicBezTo>
                  <a:cubicBezTo>
                    <a:pt x="41663" y="10223"/>
                    <a:pt x="41553" y="6999"/>
                    <a:pt x="39596" y="5842"/>
                  </a:cubicBezTo>
                  <a:cubicBezTo>
                    <a:pt x="38449" y="5129"/>
                    <a:pt x="37335" y="4998"/>
                    <a:pt x="36669" y="4998"/>
                  </a:cubicBezTo>
                  <a:cubicBezTo>
                    <a:pt x="36278" y="4998"/>
                    <a:pt x="36042" y="5043"/>
                    <a:pt x="36042" y="5043"/>
                  </a:cubicBezTo>
                  <a:cubicBezTo>
                    <a:pt x="36042" y="5043"/>
                    <a:pt x="34554" y="2288"/>
                    <a:pt x="32487" y="2067"/>
                  </a:cubicBezTo>
                  <a:cubicBezTo>
                    <a:pt x="32369" y="2061"/>
                    <a:pt x="32254" y="2058"/>
                    <a:pt x="32142" y="2058"/>
                  </a:cubicBezTo>
                  <a:cubicBezTo>
                    <a:pt x="30292" y="2058"/>
                    <a:pt x="29263" y="2866"/>
                    <a:pt x="29263" y="2866"/>
                  </a:cubicBezTo>
                  <a:cubicBezTo>
                    <a:pt x="29263" y="2866"/>
                    <a:pt x="27375" y="675"/>
                    <a:pt x="26101" y="675"/>
                  </a:cubicBezTo>
                  <a:cubicBezTo>
                    <a:pt x="26042" y="675"/>
                    <a:pt x="25985" y="680"/>
                    <a:pt x="25929" y="689"/>
                  </a:cubicBezTo>
                  <a:cubicBezTo>
                    <a:pt x="24552" y="800"/>
                    <a:pt x="23422" y="1847"/>
                    <a:pt x="23422" y="1847"/>
                  </a:cubicBezTo>
                  <a:cubicBezTo>
                    <a:pt x="23422" y="1847"/>
                    <a:pt x="22485" y="1"/>
                    <a:pt x="2110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1" name="Google Shape;9671;p60"/>
            <p:cNvSpPr/>
            <p:nvPr/>
          </p:nvSpPr>
          <p:spPr>
            <a:xfrm>
              <a:off x="5153250" y="4001325"/>
              <a:ext cx="72350" cy="186025"/>
            </a:xfrm>
            <a:custGeom>
              <a:avLst/>
              <a:gdLst/>
              <a:ahLst/>
              <a:cxnLst/>
              <a:rect l="l" t="t" r="r" b="b"/>
              <a:pathLst>
                <a:path w="2894" h="7441" extrusionOk="0">
                  <a:moveTo>
                    <a:pt x="0" y="1"/>
                  </a:moveTo>
                  <a:lnTo>
                    <a:pt x="579" y="7000"/>
                  </a:lnTo>
                  <a:lnTo>
                    <a:pt x="2535" y="7440"/>
                  </a:lnTo>
                  <a:lnTo>
                    <a:pt x="2893" y="221"/>
                  </a:lnTo>
                  <a:lnTo>
                    <a:pt x="0" y="1"/>
                  </a:lnTo>
                  <a:close/>
                </a:path>
              </a:pathLst>
            </a:custGeom>
            <a:solidFill>
              <a:srgbClr val="DD976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2" name="Google Shape;9672;p60"/>
            <p:cNvSpPr/>
            <p:nvPr/>
          </p:nvSpPr>
          <p:spPr>
            <a:xfrm>
              <a:off x="4872200" y="3661900"/>
              <a:ext cx="707300" cy="422600"/>
            </a:xfrm>
            <a:custGeom>
              <a:avLst/>
              <a:gdLst/>
              <a:ahLst/>
              <a:cxnLst/>
              <a:rect l="l" t="t" r="r" b="b"/>
              <a:pathLst>
                <a:path w="28292" h="16904" extrusionOk="0">
                  <a:moveTo>
                    <a:pt x="6019" y="1"/>
                  </a:moveTo>
                  <a:cubicBezTo>
                    <a:pt x="5806" y="1"/>
                    <a:pt x="5600" y="7"/>
                    <a:pt x="5401" y="21"/>
                  </a:cubicBezTo>
                  <a:cubicBezTo>
                    <a:pt x="5401" y="21"/>
                    <a:pt x="0" y="6000"/>
                    <a:pt x="3803" y="10134"/>
                  </a:cubicBezTo>
                  <a:cubicBezTo>
                    <a:pt x="5621" y="12200"/>
                    <a:pt x="13199" y="15396"/>
                    <a:pt x="20197" y="16664"/>
                  </a:cubicBezTo>
                  <a:cubicBezTo>
                    <a:pt x="21188" y="16827"/>
                    <a:pt x="22062" y="16903"/>
                    <a:pt x="22830" y="16903"/>
                  </a:cubicBezTo>
                  <a:cubicBezTo>
                    <a:pt x="27511" y="16903"/>
                    <a:pt x="28291" y="14081"/>
                    <a:pt x="27913" y="10933"/>
                  </a:cubicBezTo>
                  <a:cubicBezTo>
                    <a:pt x="27458" y="7349"/>
                    <a:pt x="13063" y="1"/>
                    <a:pt x="6019"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3" name="Google Shape;9673;p60"/>
            <p:cNvSpPr/>
            <p:nvPr/>
          </p:nvSpPr>
          <p:spPr>
            <a:xfrm>
              <a:off x="5509375" y="3861675"/>
              <a:ext cx="288350" cy="156800"/>
            </a:xfrm>
            <a:custGeom>
              <a:avLst/>
              <a:gdLst/>
              <a:ahLst/>
              <a:cxnLst/>
              <a:rect l="l" t="t" r="r" b="b"/>
              <a:pathLst>
                <a:path w="11534" h="6272" extrusionOk="0">
                  <a:moveTo>
                    <a:pt x="10163" y="1"/>
                  </a:moveTo>
                  <a:cubicBezTo>
                    <a:pt x="8830" y="1"/>
                    <a:pt x="6738" y="426"/>
                    <a:pt x="5043" y="1206"/>
                  </a:cubicBezTo>
                  <a:cubicBezTo>
                    <a:pt x="2426" y="2363"/>
                    <a:pt x="359" y="4071"/>
                    <a:pt x="359" y="4071"/>
                  </a:cubicBezTo>
                  <a:lnTo>
                    <a:pt x="1" y="4898"/>
                  </a:lnTo>
                  <a:cubicBezTo>
                    <a:pt x="1" y="4898"/>
                    <a:pt x="2070" y="6271"/>
                    <a:pt x="4820" y="6271"/>
                  </a:cubicBezTo>
                  <a:cubicBezTo>
                    <a:pt x="5444" y="6271"/>
                    <a:pt x="6102" y="6201"/>
                    <a:pt x="6779" y="6028"/>
                  </a:cubicBezTo>
                  <a:cubicBezTo>
                    <a:pt x="10444" y="5229"/>
                    <a:pt x="11381" y="1564"/>
                    <a:pt x="11491" y="517"/>
                  </a:cubicBezTo>
                  <a:cubicBezTo>
                    <a:pt x="11533" y="167"/>
                    <a:pt x="10996" y="1"/>
                    <a:pt x="10163" y="1"/>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4" name="Google Shape;9674;p60"/>
            <p:cNvSpPr/>
            <p:nvPr/>
          </p:nvSpPr>
          <p:spPr>
            <a:xfrm>
              <a:off x="5081600" y="3800175"/>
              <a:ext cx="144000" cy="86150"/>
            </a:xfrm>
            <a:custGeom>
              <a:avLst/>
              <a:gdLst/>
              <a:ahLst/>
              <a:cxnLst/>
              <a:rect l="l" t="t" r="r" b="b"/>
              <a:pathLst>
                <a:path w="5760" h="3446" fill="none" extrusionOk="0">
                  <a:moveTo>
                    <a:pt x="1" y="1"/>
                  </a:moveTo>
                  <a:cubicBezTo>
                    <a:pt x="1" y="1"/>
                    <a:pt x="469" y="2178"/>
                    <a:pt x="1737" y="2756"/>
                  </a:cubicBezTo>
                  <a:cubicBezTo>
                    <a:pt x="3004" y="3445"/>
                    <a:pt x="5759" y="1020"/>
                    <a:pt x="5759" y="1020"/>
                  </a:cubicBezTo>
                </a:path>
              </a:pathLst>
            </a:custGeom>
            <a:noFill/>
            <a:ln w="5500" cap="flat" cmpd="sng">
              <a:solidFill>
                <a:srgbClr val="000000"/>
              </a:solidFill>
              <a:prstDash val="solid"/>
              <a:miter lim="27554"/>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5" name="Google Shape;9675;p60"/>
            <p:cNvSpPr/>
            <p:nvPr/>
          </p:nvSpPr>
          <p:spPr>
            <a:xfrm>
              <a:off x="5041650" y="4112925"/>
              <a:ext cx="298300" cy="123325"/>
            </a:xfrm>
            <a:custGeom>
              <a:avLst/>
              <a:gdLst/>
              <a:ahLst/>
              <a:cxnLst/>
              <a:rect l="l" t="t" r="r" b="b"/>
              <a:pathLst>
                <a:path w="11932" h="4933" extrusionOk="0">
                  <a:moveTo>
                    <a:pt x="1488" y="1"/>
                  </a:moveTo>
                  <a:cubicBezTo>
                    <a:pt x="689" y="1"/>
                    <a:pt x="0" y="469"/>
                    <a:pt x="111" y="1048"/>
                  </a:cubicBezTo>
                  <a:lnTo>
                    <a:pt x="800" y="4134"/>
                  </a:lnTo>
                  <a:cubicBezTo>
                    <a:pt x="910" y="4602"/>
                    <a:pt x="1488" y="4933"/>
                    <a:pt x="2177" y="4933"/>
                  </a:cubicBezTo>
                  <a:lnTo>
                    <a:pt x="10554" y="4492"/>
                  </a:lnTo>
                  <a:cubicBezTo>
                    <a:pt x="11243" y="4354"/>
                    <a:pt x="11711" y="4024"/>
                    <a:pt x="11821" y="3555"/>
                  </a:cubicBezTo>
                  <a:lnTo>
                    <a:pt x="11931" y="1268"/>
                  </a:lnTo>
                  <a:cubicBezTo>
                    <a:pt x="11931" y="689"/>
                    <a:pt x="11353" y="359"/>
                    <a:pt x="10664" y="359"/>
                  </a:cubicBezTo>
                  <a:lnTo>
                    <a:pt x="148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6" name="Google Shape;9676;p60"/>
            <p:cNvSpPr/>
            <p:nvPr/>
          </p:nvSpPr>
          <p:spPr>
            <a:xfrm>
              <a:off x="4967250" y="4483525"/>
              <a:ext cx="438825" cy="126100"/>
            </a:xfrm>
            <a:custGeom>
              <a:avLst/>
              <a:gdLst/>
              <a:ahLst/>
              <a:cxnLst/>
              <a:rect l="l" t="t" r="r" b="b"/>
              <a:pathLst>
                <a:path w="17553" h="5044" extrusionOk="0">
                  <a:moveTo>
                    <a:pt x="689" y="1"/>
                  </a:moveTo>
                  <a:cubicBezTo>
                    <a:pt x="441" y="910"/>
                    <a:pt x="221" y="1819"/>
                    <a:pt x="1" y="2756"/>
                  </a:cubicBezTo>
                  <a:lnTo>
                    <a:pt x="17442" y="5043"/>
                  </a:lnTo>
                  <a:cubicBezTo>
                    <a:pt x="17442" y="4685"/>
                    <a:pt x="17553" y="4465"/>
                    <a:pt x="17553" y="4134"/>
                  </a:cubicBezTo>
                  <a:cubicBezTo>
                    <a:pt x="17553" y="3445"/>
                    <a:pt x="17553" y="2508"/>
                    <a:pt x="17332" y="1489"/>
                  </a:cubicBezTo>
                  <a:lnTo>
                    <a:pt x="689"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7" name="Google Shape;9677;p60"/>
            <p:cNvSpPr/>
            <p:nvPr/>
          </p:nvSpPr>
          <p:spPr>
            <a:xfrm>
              <a:off x="4975525" y="3622450"/>
              <a:ext cx="631700" cy="286950"/>
            </a:xfrm>
            <a:custGeom>
              <a:avLst/>
              <a:gdLst/>
              <a:ahLst/>
              <a:cxnLst/>
              <a:rect l="l" t="t" r="r" b="b"/>
              <a:pathLst>
                <a:path w="25268" h="11478" extrusionOk="0">
                  <a:moveTo>
                    <a:pt x="469" y="1"/>
                  </a:moveTo>
                  <a:cubicBezTo>
                    <a:pt x="469" y="1"/>
                    <a:pt x="0" y="690"/>
                    <a:pt x="469" y="1599"/>
                  </a:cubicBezTo>
                  <a:cubicBezTo>
                    <a:pt x="629" y="1929"/>
                    <a:pt x="1002" y="2034"/>
                    <a:pt x="1414" y="2034"/>
                  </a:cubicBezTo>
                  <a:cubicBezTo>
                    <a:pt x="2137" y="2034"/>
                    <a:pt x="2976" y="1709"/>
                    <a:pt x="2976" y="1709"/>
                  </a:cubicBezTo>
                  <a:lnTo>
                    <a:pt x="2976" y="1709"/>
                  </a:lnTo>
                  <a:cubicBezTo>
                    <a:pt x="2976" y="1709"/>
                    <a:pt x="2756" y="3197"/>
                    <a:pt x="4354" y="3445"/>
                  </a:cubicBezTo>
                  <a:cubicBezTo>
                    <a:pt x="4444" y="3451"/>
                    <a:pt x="4532" y="3454"/>
                    <a:pt x="4616" y="3454"/>
                  </a:cubicBezTo>
                  <a:cubicBezTo>
                    <a:pt x="6054" y="3454"/>
                    <a:pt x="6668" y="2619"/>
                    <a:pt x="6668" y="2619"/>
                  </a:cubicBezTo>
                  <a:lnTo>
                    <a:pt x="6668" y="2619"/>
                  </a:lnTo>
                  <a:cubicBezTo>
                    <a:pt x="6668" y="2619"/>
                    <a:pt x="6421" y="4465"/>
                    <a:pt x="8156" y="4685"/>
                  </a:cubicBezTo>
                  <a:cubicBezTo>
                    <a:pt x="8534" y="4770"/>
                    <a:pt x="8861" y="4802"/>
                    <a:pt x="9140" y="4802"/>
                  </a:cubicBezTo>
                  <a:cubicBezTo>
                    <a:pt x="10042" y="4802"/>
                    <a:pt x="10443" y="4465"/>
                    <a:pt x="10443" y="4465"/>
                  </a:cubicBezTo>
                  <a:cubicBezTo>
                    <a:pt x="10443" y="4465"/>
                    <a:pt x="10443" y="6201"/>
                    <a:pt x="11931" y="6642"/>
                  </a:cubicBezTo>
                  <a:cubicBezTo>
                    <a:pt x="12316" y="6760"/>
                    <a:pt x="12654" y="6805"/>
                    <a:pt x="12945" y="6805"/>
                  </a:cubicBezTo>
                  <a:cubicBezTo>
                    <a:pt x="13801" y="6805"/>
                    <a:pt x="14246" y="6421"/>
                    <a:pt x="14246" y="6421"/>
                  </a:cubicBezTo>
                  <a:lnTo>
                    <a:pt x="14246" y="6421"/>
                  </a:lnTo>
                  <a:cubicBezTo>
                    <a:pt x="14246" y="6421"/>
                    <a:pt x="13447" y="8130"/>
                    <a:pt x="15375" y="8598"/>
                  </a:cubicBezTo>
                  <a:cubicBezTo>
                    <a:pt x="15767" y="8692"/>
                    <a:pt x="16112" y="8729"/>
                    <a:pt x="16413" y="8729"/>
                  </a:cubicBezTo>
                  <a:cubicBezTo>
                    <a:pt x="17619" y="8729"/>
                    <a:pt x="18131" y="8130"/>
                    <a:pt x="18131" y="8129"/>
                  </a:cubicBezTo>
                  <a:lnTo>
                    <a:pt x="18131" y="8129"/>
                  </a:lnTo>
                  <a:cubicBezTo>
                    <a:pt x="18131" y="8130"/>
                    <a:pt x="17690" y="9865"/>
                    <a:pt x="19288" y="10444"/>
                  </a:cubicBezTo>
                  <a:cubicBezTo>
                    <a:pt x="19566" y="10544"/>
                    <a:pt x="19820" y="10586"/>
                    <a:pt x="20050" y="10586"/>
                  </a:cubicBezTo>
                  <a:cubicBezTo>
                    <a:pt x="21148" y="10586"/>
                    <a:pt x="21713" y="9645"/>
                    <a:pt x="21713" y="9645"/>
                  </a:cubicBezTo>
                  <a:cubicBezTo>
                    <a:pt x="21713" y="9645"/>
                    <a:pt x="21713" y="11478"/>
                    <a:pt x="22468" y="11478"/>
                  </a:cubicBezTo>
                  <a:cubicBezTo>
                    <a:pt x="22577" y="11478"/>
                    <a:pt x="22701" y="11440"/>
                    <a:pt x="22843" y="11353"/>
                  </a:cubicBezTo>
                  <a:cubicBezTo>
                    <a:pt x="24110" y="10554"/>
                    <a:pt x="25267" y="8129"/>
                    <a:pt x="25267" y="8129"/>
                  </a:cubicBezTo>
                  <a:lnTo>
                    <a:pt x="46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8" name="Google Shape;9678;p60"/>
            <p:cNvSpPr/>
            <p:nvPr/>
          </p:nvSpPr>
          <p:spPr>
            <a:xfrm>
              <a:off x="5118800" y="3719600"/>
              <a:ext cx="95075" cy="95075"/>
            </a:xfrm>
            <a:custGeom>
              <a:avLst/>
              <a:gdLst/>
              <a:ahLst/>
              <a:cxnLst/>
              <a:rect l="l" t="t" r="r" b="b"/>
              <a:pathLst>
                <a:path w="3803" h="3803" extrusionOk="0">
                  <a:moveTo>
                    <a:pt x="1847" y="0"/>
                  </a:moveTo>
                  <a:cubicBezTo>
                    <a:pt x="827" y="0"/>
                    <a:pt x="1" y="799"/>
                    <a:pt x="1" y="1846"/>
                  </a:cubicBezTo>
                  <a:cubicBezTo>
                    <a:pt x="1" y="2866"/>
                    <a:pt x="827" y="3803"/>
                    <a:pt x="1847" y="3803"/>
                  </a:cubicBezTo>
                  <a:cubicBezTo>
                    <a:pt x="2894" y="3803"/>
                    <a:pt x="3803" y="2866"/>
                    <a:pt x="3803" y="1846"/>
                  </a:cubicBezTo>
                  <a:cubicBezTo>
                    <a:pt x="3803" y="799"/>
                    <a:pt x="2894" y="0"/>
                    <a:pt x="1847" y="0"/>
                  </a:cubicBezTo>
                  <a:close/>
                </a:path>
              </a:pathLst>
            </a:custGeom>
            <a:solidFill>
              <a:srgbClr val="F8A7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79" name="Google Shape;9679;p60"/>
            <p:cNvSpPr/>
            <p:nvPr/>
          </p:nvSpPr>
          <p:spPr>
            <a:xfrm>
              <a:off x="5297225" y="4252375"/>
              <a:ext cx="86125" cy="408900"/>
            </a:xfrm>
            <a:custGeom>
              <a:avLst/>
              <a:gdLst/>
              <a:ahLst/>
              <a:cxnLst/>
              <a:rect l="l" t="t" r="r" b="b"/>
              <a:pathLst>
                <a:path w="3445" h="16356" extrusionOk="0">
                  <a:moveTo>
                    <a:pt x="1425" y="0"/>
                  </a:moveTo>
                  <a:cubicBezTo>
                    <a:pt x="1070" y="0"/>
                    <a:pt x="604" y="285"/>
                    <a:pt x="0" y="1091"/>
                  </a:cubicBezTo>
                  <a:lnTo>
                    <a:pt x="909" y="16356"/>
                  </a:lnTo>
                  <a:lnTo>
                    <a:pt x="3444" y="16356"/>
                  </a:lnTo>
                  <a:lnTo>
                    <a:pt x="2507" y="1669"/>
                  </a:lnTo>
                  <a:cubicBezTo>
                    <a:pt x="2507" y="1669"/>
                    <a:pt x="2287" y="0"/>
                    <a:pt x="1425" y="0"/>
                  </a:cubicBezTo>
                  <a:close/>
                </a:path>
              </a:pathLst>
            </a:custGeom>
            <a:solidFill>
              <a:srgbClr val="FFC29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0" name="Google Shape;9680;p60"/>
            <p:cNvSpPr/>
            <p:nvPr/>
          </p:nvSpPr>
          <p:spPr>
            <a:xfrm>
              <a:off x="5093325" y="4270675"/>
              <a:ext cx="57200" cy="60650"/>
            </a:xfrm>
            <a:custGeom>
              <a:avLst/>
              <a:gdLst/>
              <a:ahLst/>
              <a:cxnLst/>
              <a:rect l="l" t="t" r="r" b="b"/>
              <a:pathLst>
                <a:path w="2288" h="2426" extrusionOk="0">
                  <a:moveTo>
                    <a:pt x="1157" y="1"/>
                  </a:moveTo>
                  <a:cubicBezTo>
                    <a:pt x="468" y="1"/>
                    <a:pt x="0" y="579"/>
                    <a:pt x="0" y="1158"/>
                  </a:cubicBezTo>
                  <a:cubicBezTo>
                    <a:pt x="0" y="1847"/>
                    <a:pt x="468" y="2425"/>
                    <a:pt x="1157" y="2425"/>
                  </a:cubicBezTo>
                  <a:cubicBezTo>
                    <a:pt x="1846" y="2425"/>
                    <a:pt x="2287" y="1847"/>
                    <a:pt x="2287" y="1158"/>
                  </a:cubicBezTo>
                  <a:cubicBezTo>
                    <a:pt x="2287" y="579"/>
                    <a:pt x="1846" y="1"/>
                    <a:pt x="115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1" name="Google Shape;9681;p60"/>
            <p:cNvSpPr/>
            <p:nvPr/>
          </p:nvSpPr>
          <p:spPr>
            <a:xfrm>
              <a:off x="5070575" y="4374000"/>
              <a:ext cx="59950" cy="60650"/>
            </a:xfrm>
            <a:custGeom>
              <a:avLst/>
              <a:gdLst/>
              <a:ahLst/>
              <a:cxnLst/>
              <a:rect l="l" t="t" r="r" b="b"/>
              <a:pathLst>
                <a:path w="2398" h="2426" extrusionOk="0">
                  <a:moveTo>
                    <a:pt x="1130" y="1"/>
                  </a:moveTo>
                  <a:cubicBezTo>
                    <a:pt x="442" y="1"/>
                    <a:pt x="1" y="579"/>
                    <a:pt x="1" y="1268"/>
                  </a:cubicBezTo>
                  <a:cubicBezTo>
                    <a:pt x="1" y="1957"/>
                    <a:pt x="442" y="2425"/>
                    <a:pt x="1130" y="2425"/>
                  </a:cubicBezTo>
                  <a:cubicBezTo>
                    <a:pt x="1819" y="2425"/>
                    <a:pt x="2398" y="1957"/>
                    <a:pt x="2398" y="1268"/>
                  </a:cubicBezTo>
                  <a:cubicBezTo>
                    <a:pt x="2398" y="579"/>
                    <a:pt x="1819" y="1"/>
                    <a:pt x="113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2" name="Google Shape;9682;p60"/>
            <p:cNvSpPr/>
            <p:nvPr/>
          </p:nvSpPr>
          <p:spPr>
            <a:xfrm>
              <a:off x="5262775" y="4546225"/>
              <a:ext cx="177750" cy="373950"/>
            </a:xfrm>
            <a:custGeom>
              <a:avLst/>
              <a:gdLst/>
              <a:ahLst/>
              <a:cxnLst/>
              <a:rect l="l" t="t" r="r" b="b"/>
              <a:pathLst>
                <a:path w="7110" h="14958" extrusionOk="0">
                  <a:moveTo>
                    <a:pt x="5842" y="0"/>
                  </a:moveTo>
                  <a:cubicBezTo>
                    <a:pt x="5842" y="0"/>
                    <a:pt x="3016" y="245"/>
                    <a:pt x="1285" y="245"/>
                  </a:cubicBezTo>
                  <a:cubicBezTo>
                    <a:pt x="624" y="245"/>
                    <a:pt x="122" y="210"/>
                    <a:pt x="0" y="110"/>
                  </a:cubicBezTo>
                  <a:lnTo>
                    <a:pt x="0" y="110"/>
                  </a:lnTo>
                  <a:lnTo>
                    <a:pt x="1709" y="7467"/>
                  </a:lnTo>
                  <a:lnTo>
                    <a:pt x="441" y="10801"/>
                  </a:lnTo>
                  <a:cubicBezTo>
                    <a:pt x="441" y="10801"/>
                    <a:pt x="441" y="12868"/>
                    <a:pt x="1130" y="12978"/>
                  </a:cubicBezTo>
                  <a:cubicBezTo>
                    <a:pt x="1231" y="13017"/>
                    <a:pt x="1317" y="13035"/>
                    <a:pt x="1391" y="13035"/>
                  </a:cubicBezTo>
                  <a:cubicBezTo>
                    <a:pt x="1744" y="13035"/>
                    <a:pt x="1819" y="12619"/>
                    <a:pt x="1819" y="11959"/>
                  </a:cubicBezTo>
                  <a:cubicBezTo>
                    <a:pt x="1819" y="11270"/>
                    <a:pt x="2287" y="10581"/>
                    <a:pt x="2287" y="10581"/>
                  </a:cubicBezTo>
                  <a:cubicBezTo>
                    <a:pt x="2287" y="10581"/>
                    <a:pt x="2756" y="12868"/>
                    <a:pt x="2756" y="13336"/>
                  </a:cubicBezTo>
                  <a:cubicBezTo>
                    <a:pt x="2756" y="13777"/>
                    <a:pt x="2646" y="14824"/>
                    <a:pt x="3197" y="14935"/>
                  </a:cubicBezTo>
                  <a:cubicBezTo>
                    <a:pt x="3273" y="14949"/>
                    <a:pt x="3360" y="14958"/>
                    <a:pt x="3455" y="14958"/>
                  </a:cubicBezTo>
                  <a:cubicBezTo>
                    <a:pt x="4079" y="14958"/>
                    <a:pt x="5068" y="14580"/>
                    <a:pt x="5952" y="12978"/>
                  </a:cubicBezTo>
                  <a:cubicBezTo>
                    <a:pt x="7109" y="11270"/>
                    <a:pt x="6779" y="8845"/>
                    <a:pt x="6310" y="7578"/>
                  </a:cubicBezTo>
                  <a:lnTo>
                    <a:pt x="5842" y="6448"/>
                  </a:lnTo>
                  <a:lnTo>
                    <a:pt x="5842"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3" name="Google Shape;9683;p60"/>
            <p:cNvSpPr/>
            <p:nvPr/>
          </p:nvSpPr>
          <p:spPr>
            <a:xfrm>
              <a:off x="4418925" y="4079350"/>
              <a:ext cx="447775" cy="274700"/>
            </a:xfrm>
            <a:custGeom>
              <a:avLst/>
              <a:gdLst/>
              <a:ahLst/>
              <a:cxnLst/>
              <a:rect l="l" t="t" r="r" b="b"/>
              <a:pathLst>
                <a:path w="17911" h="10988" extrusionOk="0">
                  <a:moveTo>
                    <a:pt x="5285" y="0"/>
                  </a:moveTo>
                  <a:cubicBezTo>
                    <a:pt x="4717" y="0"/>
                    <a:pt x="3865" y="1051"/>
                    <a:pt x="3775" y="1812"/>
                  </a:cubicBezTo>
                  <a:cubicBezTo>
                    <a:pt x="3555" y="2832"/>
                    <a:pt x="4933" y="4099"/>
                    <a:pt x="4933" y="4099"/>
                  </a:cubicBezTo>
                  <a:cubicBezTo>
                    <a:pt x="4933" y="4099"/>
                    <a:pt x="3574" y="3550"/>
                    <a:pt x="2386" y="3550"/>
                  </a:cubicBezTo>
                  <a:cubicBezTo>
                    <a:pt x="1849" y="3550"/>
                    <a:pt x="1346" y="3663"/>
                    <a:pt x="1020" y="3989"/>
                  </a:cubicBezTo>
                  <a:cubicBezTo>
                    <a:pt x="0" y="5008"/>
                    <a:pt x="331" y="6634"/>
                    <a:pt x="1488" y="7902"/>
                  </a:cubicBezTo>
                  <a:cubicBezTo>
                    <a:pt x="2646" y="9031"/>
                    <a:pt x="4574" y="9720"/>
                    <a:pt x="6531" y="10189"/>
                  </a:cubicBezTo>
                  <a:cubicBezTo>
                    <a:pt x="6788" y="10235"/>
                    <a:pt x="7055" y="10255"/>
                    <a:pt x="7322" y="10255"/>
                  </a:cubicBezTo>
                  <a:cubicBezTo>
                    <a:pt x="8971" y="10255"/>
                    <a:pt x="10664" y="9500"/>
                    <a:pt x="10664" y="9500"/>
                  </a:cubicBezTo>
                  <a:lnTo>
                    <a:pt x="17552" y="10988"/>
                  </a:lnTo>
                  <a:lnTo>
                    <a:pt x="17911" y="4209"/>
                  </a:lnTo>
                  <a:lnTo>
                    <a:pt x="17911" y="4209"/>
                  </a:lnTo>
                  <a:lnTo>
                    <a:pt x="10085" y="4788"/>
                  </a:lnTo>
                  <a:cubicBezTo>
                    <a:pt x="10085" y="4788"/>
                    <a:pt x="9176" y="3300"/>
                    <a:pt x="7908" y="2611"/>
                  </a:cubicBezTo>
                  <a:cubicBezTo>
                    <a:pt x="6641" y="1922"/>
                    <a:pt x="6200" y="1013"/>
                    <a:pt x="5621" y="186"/>
                  </a:cubicBezTo>
                  <a:cubicBezTo>
                    <a:pt x="5533" y="57"/>
                    <a:pt x="5417" y="0"/>
                    <a:pt x="528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4" name="Google Shape;9684;p60"/>
            <p:cNvSpPr/>
            <p:nvPr/>
          </p:nvSpPr>
          <p:spPr>
            <a:xfrm>
              <a:off x="4739925" y="4982950"/>
              <a:ext cx="419550" cy="375125"/>
            </a:xfrm>
            <a:custGeom>
              <a:avLst/>
              <a:gdLst/>
              <a:ahLst/>
              <a:cxnLst/>
              <a:rect l="l" t="t" r="r" b="b"/>
              <a:pathLst>
                <a:path w="16782" h="15005" extrusionOk="0">
                  <a:moveTo>
                    <a:pt x="16423" y="1"/>
                  </a:moveTo>
                  <a:lnTo>
                    <a:pt x="10334" y="331"/>
                  </a:lnTo>
                  <a:lnTo>
                    <a:pt x="11711" y="8487"/>
                  </a:lnTo>
                  <a:cubicBezTo>
                    <a:pt x="11711" y="8487"/>
                    <a:pt x="4382" y="12152"/>
                    <a:pt x="3693" y="12152"/>
                  </a:cubicBezTo>
                  <a:cubicBezTo>
                    <a:pt x="2894" y="12152"/>
                    <a:pt x="1" y="13888"/>
                    <a:pt x="469" y="14329"/>
                  </a:cubicBezTo>
                  <a:cubicBezTo>
                    <a:pt x="782" y="14642"/>
                    <a:pt x="2216" y="15004"/>
                    <a:pt x="4302" y="15004"/>
                  </a:cubicBezTo>
                  <a:cubicBezTo>
                    <a:pt x="5335" y="15004"/>
                    <a:pt x="6529" y="14915"/>
                    <a:pt x="7826" y="14687"/>
                  </a:cubicBezTo>
                  <a:cubicBezTo>
                    <a:pt x="11711" y="13888"/>
                    <a:pt x="14356" y="10885"/>
                    <a:pt x="14356" y="10885"/>
                  </a:cubicBezTo>
                  <a:cubicBezTo>
                    <a:pt x="14356" y="10885"/>
                    <a:pt x="14970" y="11196"/>
                    <a:pt x="15531" y="11196"/>
                  </a:cubicBezTo>
                  <a:cubicBezTo>
                    <a:pt x="15944" y="11196"/>
                    <a:pt x="16330" y="11027"/>
                    <a:pt x="16423" y="10444"/>
                  </a:cubicBezTo>
                  <a:cubicBezTo>
                    <a:pt x="16781" y="9176"/>
                    <a:pt x="15734" y="7798"/>
                    <a:pt x="15734" y="7798"/>
                  </a:cubicBezTo>
                  <a:lnTo>
                    <a:pt x="1642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5" name="Google Shape;9685;p60"/>
            <p:cNvSpPr/>
            <p:nvPr/>
          </p:nvSpPr>
          <p:spPr>
            <a:xfrm>
              <a:off x="5219375" y="4988475"/>
              <a:ext cx="416100" cy="372375"/>
            </a:xfrm>
            <a:custGeom>
              <a:avLst/>
              <a:gdLst/>
              <a:ahLst/>
              <a:cxnLst/>
              <a:rect l="l" t="t" r="r" b="b"/>
              <a:pathLst>
                <a:path w="16644" h="14895" extrusionOk="0">
                  <a:moveTo>
                    <a:pt x="248" y="0"/>
                  </a:moveTo>
                  <a:lnTo>
                    <a:pt x="1047" y="7688"/>
                  </a:lnTo>
                  <a:cubicBezTo>
                    <a:pt x="1047" y="7688"/>
                    <a:pt x="0" y="9065"/>
                    <a:pt x="248" y="10443"/>
                  </a:cubicBezTo>
                  <a:cubicBezTo>
                    <a:pt x="384" y="10964"/>
                    <a:pt x="776" y="11117"/>
                    <a:pt x="1190" y="11117"/>
                  </a:cubicBezTo>
                  <a:cubicBezTo>
                    <a:pt x="1784" y="11117"/>
                    <a:pt x="2425" y="10801"/>
                    <a:pt x="2425" y="10801"/>
                  </a:cubicBezTo>
                  <a:cubicBezTo>
                    <a:pt x="2425" y="10801"/>
                    <a:pt x="5070" y="13777"/>
                    <a:pt x="8956" y="14576"/>
                  </a:cubicBezTo>
                  <a:cubicBezTo>
                    <a:pt x="10260" y="14806"/>
                    <a:pt x="11460" y="14895"/>
                    <a:pt x="12498" y="14895"/>
                  </a:cubicBezTo>
                  <a:cubicBezTo>
                    <a:pt x="14574" y="14895"/>
                    <a:pt x="16000" y="14540"/>
                    <a:pt x="16313" y="14246"/>
                  </a:cubicBezTo>
                  <a:cubicBezTo>
                    <a:pt x="16643" y="13777"/>
                    <a:pt x="13888" y="12041"/>
                    <a:pt x="13089" y="12041"/>
                  </a:cubicBezTo>
                  <a:cubicBezTo>
                    <a:pt x="12400" y="12041"/>
                    <a:pt x="5070" y="8487"/>
                    <a:pt x="5070" y="8487"/>
                  </a:cubicBezTo>
                  <a:lnTo>
                    <a:pt x="6448" y="220"/>
                  </a:lnTo>
                  <a:lnTo>
                    <a:pt x="24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6" name="Google Shape;9686;p60"/>
            <p:cNvSpPr/>
            <p:nvPr/>
          </p:nvSpPr>
          <p:spPr>
            <a:xfrm>
              <a:off x="5856575" y="4256200"/>
              <a:ext cx="112300" cy="112325"/>
            </a:xfrm>
            <a:custGeom>
              <a:avLst/>
              <a:gdLst/>
              <a:ahLst/>
              <a:cxnLst/>
              <a:rect l="l" t="t" r="r" b="b"/>
              <a:pathLst>
                <a:path w="4492" h="4493" extrusionOk="0">
                  <a:moveTo>
                    <a:pt x="2315" y="1"/>
                  </a:moveTo>
                  <a:cubicBezTo>
                    <a:pt x="1047" y="1"/>
                    <a:pt x="0" y="1048"/>
                    <a:pt x="0" y="2205"/>
                  </a:cubicBezTo>
                  <a:cubicBezTo>
                    <a:pt x="0" y="3445"/>
                    <a:pt x="1047" y="4492"/>
                    <a:pt x="2315" y="4492"/>
                  </a:cubicBezTo>
                  <a:cubicBezTo>
                    <a:pt x="3555" y="4492"/>
                    <a:pt x="4491" y="3445"/>
                    <a:pt x="4491" y="2205"/>
                  </a:cubicBezTo>
                  <a:cubicBezTo>
                    <a:pt x="4491" y="1048"/>
                    <a:pt x="3555" y="1"/>
                    <a:pt x="2315" y="1"/>
                  </a:cubicBezTo>
                  <a:close/>
                </a:path>
              </a:pathLst>
            </a:custGeom>
            <a:solidFill>
              <a:srgbClr val="EDEDE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7" name="Google Shape;9687;p60"/>
            <p:cNvSpPr/>
            <p:nvPr/>
          </p:nvSpPr>
          <p:spPr>
            <a:xfrm>
              <a:off x="5047150" y="4477325"/>
              <a:ext cx="117825" cy="112325"/>
            </a:xfrm>
            <a:custGeom>
              <a:avLst/>
              <a:gdLst/>
              <a:ahLst/>
              <a:cxnLst/>
              <a:rect l="l" t="t" r="r" b="b"/>
              <a:pathLst>
                <a:path w="4713" h="4493" extrusionOk="0">
                  <a:moveTo>
                    <a:pt x="580" y="1"/>
                  </a:moveTo>
                  <a:lnTo>
                    <a:pt x="1" y="4134"/>
                  </a:lnTo>
                  <a:lnTo>
                    <a:pt x="4134" y="4492"/>
                  </a:lnTo>
                  <a:lnTo>
                    <a:pt x="4713" y="359"/>
                  </a:lnTo>
                  <a:lnTo>
                    <a:pt x="58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8" name="Google Shape;9688;p60"/>
            <p:cNvSpPr/>
            <p:nvPr/>
          </p:nvSpPr>
          <p:spPr>
            <a:xfrm>
              <a:off x="4791600" y="4184575"/>
              <a:ext cx="75100" cy="169475"/>
            </a:xfrm>
            <a:custGeom>
              <a:avLst/>
              <a:gdLst/>
              <a:ahLst/>
              <a:cxnLst/>
              <a:rect l="l" t="t" r="r" b="b"/>
              <a:pathLst>
                <a:path w="3004" h="6779" extrusionOk="0">
                  <a:moveTo>
                    <a:pt x="3004" y="0"/>
                  </a:moveTo>
                  <a:lnTo>
                    <a:pt x="689" y="248"/>
                  </a:lnTo>
                  <a:lnTo>
                    <a:pt x="0" y="6200"/>
                  </a:lnTo>
                  <a:lnTo>
                    <a:pt x="2645" y="6779"/>
                  </a:lnTo>
                  <a:lnTo>
                    <a:pt x="3004"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89" name="Google Shape;9689;p60"/>
            <p:cNvSpPr/>
            <p:nvPr/>
          </p:nvSpPr>
          <p:spPr>
            <a:xfrm>
              <a:off x="5262775" y="4546225"/>
              <a:ext cx="146050" cy="92325"/>
            </a:xfrm>
            <a:custGeom>
              <a:avLst/>
              <a:gdLst/>
              <a:ahLst/>
              <a:cxnLst/>
              <a:rect l="l" t="t" r="r" b="b"/>
              <a:pathLst>
                <a:path w="5842" h="3693" extrusionOk="0">
                  <a:moveTo>
                    <a:pt x="5842" y="0"/>
                  </a:moveTo>
                  <a:cubicBezTo>
                    <a:pt x="5842" y="0"/>
                    <a:pt x="3016" y="245"/>
                    <a:pt x="1285" y="245"/>
                  </a:cubicBezTo>
                  <a:cubicBezTo>
                    <a:pt x="624" y="245"/>
                    <a:pt x="122" y="210"/>
                    <a:pt x="0" y="110"/>
                  </a:cubicBezTo>
                  <a:lnTo>
                    <a:pt x="0" y="110"/>
                  </a:lnTo>
                  <a:lnTo>
                    <a:pt x="799" y="3692"/>
                  </a:lnTo>
                  <a:lnTo>
                    <a:pt x="5842" y="3004"/>
                  </a:lnTo>
                  <a:lnTo>
                    <a:pt x="5842"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0" name="Google Shape;9690;p60"/>
            <p:cNvSpPr/>
            <p:nvPr/>
          </p:nvSpPr>
          <p:spPr>
            <a:xfrm>
              <a:off x="4998250" y="4982950"/>
              <a:ext cx="152275" cy="74425"/>
            </a:xfrm>
            <a:custGeom>
              <a:avLst/>
              <a:gdLst/>
              <a:ahLst/>
              <a:cxnLst/>
              <a:rect l="l" t="t" r="r" b="b"/>
              <a:pathLst>
                <a:path w="6091" h="2977" extrusionOk="0">
                  <a:moveTo>
                    <a:pt x="6090" y="1"/>
                  </a:moveTo>
                  <a:lnTo>
                    <a:pt x="1" y="331"/>
                  </a:lnTo>
                  <a:lnTo>
                    <a:pt x="469" y="2976"/>
                  </a:lnTo>
                  <a:lnTo>
                    <a:pt x="5870" y="2398"/>
                  </a:lnTo>
                  <a:lnTo>
                    <a:pt x="6090"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1" name="Google Shape;9691;p60"/>
            <p:cNvSpPr/>
            <p:nvPr/>
          </p:nvSpPr>
          <p:spPr>
            <a:xfrm>
              <a:off x="5225575" y="4988475"/>
              <a:ext cx="155025" cy="63400"/>
            </a:xfrm>
            <a:custGeom>
              <a:avLst/>
              <a:gdLst/>
              <a:ahLst/>
              <a:cxnLst/>
              <a:rect l="l" t="t" r="r" b="b"/>
              <a:pathLst>
                <a:path w="6201" h="2536" extrusionOk="0">
                  <a:moveTo>
                    <a:pt x="0" y="0"/>
                  </a:moveTo>
                  <a:lnTo>
                    <a:pt x="221" y="2067"/>
                  </a:lnTo>
                  <a:lnTo>
                    <a:pt x="5842" y="2535"/>
                  </a:lnTo>
                  <a:lnTo>
                    <a:pt x="6200" y="220"/>
                  </a:ln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694" name="Google Shape;9694;p60"/>
          <p:cNvSpPr/>
          <p:nvPr/>
        </p:nvSpPr>
        <p:spPr>
          <a:xfrm flipH="1">
            <a:off x="5011895" y="39728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5" name="Google Shape;9695;p60"/>
          <p:cNvSpPr/>
          <p:nvPr/>
        </p:nvSpPr>
        <p:spPr>
          <a:xfrm flipH="1">
            <a:off x="5164295" y="11534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6" name="Google Shape;9696;p60"/>
          <p:cNvSpPr/>
          <p:nvPr/>
        </p:nvSpPr>
        <p:spPr>
          <a:xfrm flipH="1">
            <a:off x="3564095" y="10772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7" name="Google Shape;9697;p60"/>
          <p:cNvSpPr/>
          <p:nvPr/>
        </p:nvSpPr>
        <p:spPr>
          <a:xfrm flipH="1">
            <a:off x="2954495" y="12296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8" name="Google Shape;9698;p60"/>
          <p:cNvSpPr/>
          <p:nvPr/>
        </p:nvSpPr>
        <p:spPr>
          <a:xfrm flipH="1">
            <a:off x="6307295" y="16106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699" name="Google Shape;9699;p60"/>
          <p:cNvSpPr/>
          <p:nvPr/>
        </p:nvSpPr>
        <p:spPr>
          <a:xfrm flipH="1">
            <a:off x="3792695" y="6200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00" name="Google Shape;9700;p60"/>
          <p:cNvSpPr/>
          <p:nvPr/>
        </p:nvSpPr>
        <p:spPr>
          <a:xfrm flipH="1">
            <a:off x="5850095" y="772488"/>
            <a:ext cx="47373" cy="47404"/>
          </a:xfrm>
          <a:custGeom>
            <a:avLst/>
            <a:gdLst/>
            <a:ahLst/>
            <a:cxnLst/>
            <a:rect l="l" t="t" r="r" b="b"/>
            <a:pathLst>
              <a:path w="1530" h="1531" extrusionOk="0">
                <a:moveTo>
                  <a:pt x="753" y="1"/>
                </a:moveTo>
                <a:cubicBezTo>
                  <a:pt x="388" y="1"/>
                  <a:pt x="0" y="389"/>
                  <a:pt x="0" y="754"/>
                </a:cubicBezTo>
                <a:cubicBezTo>
                  <a:pt x="0" y="1142"/>
                  <a:pt x="388" y="1530"/>
                  <a:pt x="753" y="1530"/>
                </a:cubicBezTo>
                <a:cubicBezTo>
                  <a:pt x="1141" y="1530"/>
                  <a:pt x="1529" y="1142"/>
                  <a:pt x="1529" y="754"/>
                </a:cubicBezTo>
                <a:cubicBezTo>
                  <a:pt x="1529" y="389"/>
                  <a:pt x="1141" y="1"/>
                  <a:pt x="753" y="1"/>
                </a:cubicBezTo>
                <a:close/>
              </a:path>
            </a:pathLst>
          </a:custGeom>
          <a:solidFill>
            <a:srgbClr val="FFFFFF"/>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 name="文本框 9">
            <a:extLst>
              <a:ext uri="{FF2B5EF4-FFF2-40B4-BE49-F238E27FC236}">
                <a16:creationId xmlns="" xmlns:a16="http://schemas.microsoft.com/office/drawing/2014/main" id="{62F11300-555F-4130-90FA-E98B12B14EF9}"/>
              </a:ext>
            </a:extLst>
          </p:cNvPr>
          <p:cNvSpPr txBox="1"/>
          <p:nvPr/>
        </p:nvSpPr>
        <p:spPr>
          <a:xfrm>
            <a:off x="2620395" y="1296502"/>
            <a:ext cx="4158595" cy="1915907"/>
          </a:xfrm>
          <a:prstGeom prst="rect">
            <a:avLst/>
          </a:prstGeom>
          <a:noFill/>
        </p:spPr>
        <p:txBody>
          <a:bodyPr wrap="square" lIns="68567" tIns="34289" rIns="68567" bIns="34289" rtlCol="0">
            <a:spAutoFit/>
          </a:bodyPr>
          <a:lstStyle/>
          <a:p>
            <a:pPr algn="ctr" defTabSz="685528"/>
            <a:r>
              <a:rPr lang="en-US" altLang="zh-CN"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sp>
        <p:nvSpPr>
          <p:cNvPr id="143"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44" name="Picture 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953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40000">
                                      <p:stCondLst>
                                        <p:cond delay="0"/>
                                      </p:stCondLst>
                                      <p:childTnLst>
                                        <p:set>
                                          <p:cBhvr>
                                            <p:cTn id="6" dur="1" fill="hold">
                                              <p:stCondLst>
                                                <p:cond delay="0"/>
                                              </p:stCondLst>
                                            </p:cTn>
                                            <p:tgtEl>
                                              <p:spTgt spid="9563"/>
                                            </p:tgtEl>
                                            <p:attrNameLst>
                                              <p:attrName>style.visibility</p:attrName>
                                            </p:attrNameLst>
                                          </p:cBhvr>
                                          <p:to>
                                            <p:strVal val="visible"/>
                                          </p:to>
                                        </p:set>
                                        <p:anim calcmode="lin" valueType="num" p14:bounceEnd="40000">
                                          <p:cBhvr additive="base">
                                            <p:cTn id="7" dur="1000" fill="hold"/>
                                            <p:tgtEl>
                                              <p:spTgt spid="9563"/>
                                            </p:tgtEl>
                                            <p:attrNameLst>
                                              <p:attrName>ppt_x</p:attrName>
                                            </p:attrNameLst>
                                          </p:cBhvr>
                                          <p:tavLst>
                                            <p:tav tm="0">
                                              <p:val>
                                                <p:strVal val="0-#ppt_w/2"/>
                                              </p:val>
                                            </p:tav>
                                            <p:tav tm="100000">
                                              <p:val>
                                                <p:strVal val="#ppt_x"/>
                                              </p:val>
                                            </p:tav>
                                          </p:tavLst>
                                        </p:anim>
                                        <p:anim calcmode="lin" valueType="num" p14:bounceEnd="40000">
                                          <p:cBhvr additive="base">
                                            <p:cTn id="8" dur="1000" fill="hold"/>
                                            <p:tgtEl>
                                              <p:spTgt spid="956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14:presetBounceEnd="40000">
                                      <p:stCondLst>
                                        <p:cond delay="0"/>
                                      </p:stCondLst>
                                      <p:childTnLst>
                                        <p:set>
                                          <p:cBhvr>
                                            <p:cTn id="10" dur="1" fill="hold">
                                              <p:stCondLst>
                                                <p:cond delay="0"/>
                                              </p:stCondLst>
                                            </p:cTn>
                                            <p:tgtEl>
                                              <p:spTgt spid="9656"/>
                                            </p:tgtEl>
                                            <p:attrNameLst>
                                              <p:attrName>style.visibility</p:attrName>
                                            </p:attrNameLst>
                                          </p:cBhvr>
                                          <p:to>
                                            <p:strVal val="visible"/>
                                          </p:to>
                                        </p:set>
                                        <p:anim calcmode="lin" valueType="num" p14:bounceEnd="40000">
                                          <p:cBhvr additive="base">
                                            <p:cTn id="11" dur="1000" fill="hold"/>
                                            <p:tgtEl>
                                              <p:spTgt spid="9656"/>
                                            </p:tgtEl>
                                            <p:attrNameLst>
                                              <p:attrName>ppt_x</p:attrName>
                                            </p:attrNameLst>
                                          </p:cBhvr>
                                          <p:tavLst>
                                            <p:tav tm="0">
                                              <p:val>
                                                <p:strVal val="1+#ppt_w/2"/>
                                              </p:val>
                                            </p:tav>
                                            <p:tav tm="100000">
                                              <p:val>
                                                <p:strVal val="#ppt_x"/>
                                              </p:val>
                                            </p:tav>
                                          </p:tavLst>
                                        </p:anim>
                                        <p:anim calcmode="lin" valueType="num" p14:bounceEnd="40000">
                                          <p:cBhvr additive="base">
                                            <p:cTn id="12" dur="1000" fill="hold"/>
                                            <p:tgtEl>
                                              <p:spTgt spid="965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40000">
                                      <p:stCondLst>
                                        <p:cond delay="0"/>
                                      </p:stCondLst>
                                      <p:childTnLst>
                                        <p:set>
                                          <p:cBhvr>
                                            <p:cTn id="14" dur="1" fill="hold">
                                              <p:stCondLst>
                                                <p:cond delay="0"/>
                                              </p:stCondLst>
                                            </p:cTn>
                                            <p:tgtEl>
                                              <p:spTgt spid="9602"/>
                                            </p:tgtEl>
                                            <p:attrNameLst>
                                              <p:attrName>style.visibility</p:attrName>
                                            </p:attrNameLst>
                                          </p:cBhvr>
                                          <p:to>
                                            <p:strVal val="visible"/>
                                          </p:to>
                                        </p:set>
                                        <p:anim calcmode="lin" valueType="num" p14:bounceEnd="40000">
                                          <p:cBhvr additive="base">
                                            <p:cTn id="15" dur="1000" fill="hold"/>
                                            <p:tgtEl>
                                              <p:spTgt spid="9602"/>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960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6" presetClass="entr" presetSubtype="0"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down)">
                                          <p:cBhvr>
                                            <p:cTn id="20" dur="145">
                                              <p:stCondLst>
                                                <p:cond delay="0"/>
                                              </p:stCondLst>
                                            </p:cTn>
                                            <p:tgtEl>
                                              <p:spTgt spid="142"/>
                                            </p:tgtEl>
                                          </p:cBhvr>
                                        </p:animEffect>
                                        <p:anim calcmode="lin" valueType="num">
                                          <p:cBhvr>
                                            <p:cTn id="21" dur="455"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42"/>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42"/>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42"/>
                                            </p:tgtEl>
                                            <p:attrNameLst>
                                              <p:attrName>ppt_y</p:attrName>
                                            </p:attrNameLst>
                                          </p:cBhvr>
                                          <p:tavLst>
                                            <p:tav tm="0" fmla="#ppt_y-sin(pi*$)/81">
                                              <p:val>
                                                <p:fltVal val="0"/>
                                              </p:val>
                                            </p:tav>
                                            <p:tav tm="100000">
                                              <p:val>
                                                <p:fltVal val="1"/>
                                              </p:val>
                                            </p:tav>
                                          </p:tavLst>
                                        </p:anim>
                                        <p:animScale>
                                          <p:cBhvr>
                                            <p:cTn id="26" dur="6">
                                              <p:stCondLst>
                                                <p:cond delay="162"/>
                                              </p:stCondLst>
                                            </p:cTn>
                                            <p:tgtEl>
                                              <p:spTgt spid="142"/>
                                            </p:tgtEl>
                                          </p:cBhvr>
                                          <p:to x="100000" y="60000"/>
                                        </p:animScale>
                                        <p:animScale>
                                          <p:cBhvr>
                                            <p:cTn id="27" dur="41" decel="50000">
                                              <p:stCondLst>
                                                <p:cond delay="169"/>
                                              </p:stCondLst>
                                            </p:cTn>
                                            <p:tgtEl>
                                              <p:spTgt spid="142"/>
                                            </p:tgtEl>
                                          </p:cBhvr>
                                          <p:to x="100000" y="100000"/>
                                        </p:animScale>
                                        <p:animScale>
                                          <p:cBhvr>
                                            <p:cTn id="28" dur="6">
                                              <p:stCondLst>
                                                <p:cond delay="328"/>
                                              </p:stCondLst>
                                            </p:cTn>
                                            <p:tgtEl>
                                              <p:spTgt spid="142"/>
                                            </p:tgtEl>
                                          </p:cBhvr>
                                          <p:to x="100000" y="80000"/>
                                        </p:animScale>
                                        <p:animScale>
                                          <p:cBhvr>
                                            <p:cTn id="29" dur="41" decel="50000">
                                              <p:stCondLst>
                                                <p:cond delay="334"/>
                                              </p:stCondLst>
                                            </p:cTn>
                                            <p:tgtEl>
                                              <p:spTgt spid="142"/>
                                            </p:tgtEl>
                                          </p:cBhvr>
                                          <p:to x="100000" y="100000"/>
                                        </p:animScale>
                                        <p:animScale>
                                          <p:cBhvr>
                                            <p:cTn id="30" dur="6">
                                              <p:stCondLst>
                                                <p:cond delay="410"/>
                                              </p:stCondLst>
                                            </p:cTn>
                                            <p:tgtEl>
                                              <p:spTgt spid="142"/>
                                            </p:tgtEl>
                                          </p:cBhvr>
                                          <p:to x="100000" y="90000"/>
                                        </p:animScale>
                                        <p:animScale>
                                          <p:cBhvr>
                                            <p:cTn id="31" dur="41" decel="50000">
                                              <p:stCondLst>
                                                <p:cond delay="417"/>
                                              </p:stCondLst>
                                            </p:cTn>
                                            <p:tgtEl>
                                              <p:spTgt spid="142"/>
                                            </p:tgtEl>
                                          </p:cBhvr>
                                          <p:to x="100000" y="100000"/>
                                        </p:animScale>
                                        <p:animScale>
                                          <p:cBhvr>
                                            <p:cTn id="32" dur="6">
                                              <p:stCondLst>
                                                <p:cond delay="452"/>
                                              </p:stCondLst>
                                            </p:cTn>
                                            <p:tgtEl>
                                              <p:spTgt spid="142"/>
                                            </p:tgtEl>
                                          </p:cBhvr>
                                          <p:to x="100000" y="95000"/>
                                        </p:animScale>
                                        <p:animScale>
                                          <p:cBhvr>
                                            <p:cTn id="33" dur="41" decel="50000">
                                              <p:stCondLst>
                                                <p:cond delay="458"/>
                                              </p:stCondLst>
                                            </p:cTn>
                                            <p:tgtEl>
                                              <p:spTgt spid="142"/>
                                            </p:tgtEl>
                                          </p:cBhvr>
                                          <p:to x="100000" y="100000"/>
                                        </p:animScale>
                                      </p:childTnLst>
                                    </p:cTn>
                                  </p:par>
                                </p:childTnLst>
                              </p:cTn>
                            </p:par>
                            <p:par>
                              <p:cTn id="34" fill="hold">
                                <p:stCondLst>
                                  <p:cond delay="1499"/>
                                </p:stCondLst>
                                <p:childTnLst>
                                  <p:par>
                                    <p:cTn id="35" presetID="26" presetClass="emph" presetSubtype="0" repeatCount="3000" fill="hold" grpId="1" nodeType="afterEffect">
                                      <p:stCondLst>
                                        <p:cond delay="0"/>
                                      </p:stCondLst>
                                      <p:childTnLst>
                                        <p:animEffect transition="out" filter="fade">
                                          <p:cBhvr>
                                            <p:cTn id="36" dur="500" tmFilter="0, 0; .2, .5; .8, .5; 1, 0"/>
                                            <p:tgtEl>
                                              <p:spTgt spid="142"/>
                                            </p:tgtEl>
                                          </p:cBhvr>
                                        </p:animEffect>
                                        <p:animScale>
                                          <p:cBhvr>
                                            <p:cTn id="37" dur="250" autoRev="1" fill="hold"/>
                                            <p:tgtEl>
                                              <p:spTgt spid="1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2" grpId="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563"/>
                                            </p:tgtEl>
                                            <p:attrNameLst>
                                              <p:attrName>style.visibility</p:attrName>
                                            </p:attrNameLst>
                                          </p:cBhvr>
                                          <p:to>
                                            <p:strVal val="visible"/>
                                          </p:to>
                                        </p:set>
                                        <p:anim calcmode="lin" valueType="num">
                                          <p:cBhvr additive="base">
                                            <p:cTn id="7" dur="1000" fill="hold"/>
                                            <p:tgtEl>
                                              <p:spTgt spid="9563"/>
                                            </p:tgtEl>
                                            <p:attrNameLst>
                                              <p:attrName>ppt_x</p:attrName>
                                            </p:attrNameLst>
                                          </p:cBhvr>
                                          <p:tavLst>
                                            <p:tav tm="0">
                                              <p:val>
                                                <p:strVal val="0-#ppt_w/2"/>
                                              </p:val>
                                            </p:tav>
                                            <p:tav tm="100000">
                                              <p:val>
                                                <p:strVal val="#ppt_x"/>
                                              </p:val>
                                            </p:tav>
                                          </p:tavLst>
                                        </p:anim>
                                        <p:anim calcmode="lin" valueType="num">
                                          <p:cBhvr additive="base">
                                            <p:cTn id="8" dur="1000" fill="hold"/>
                                            <p:tgtEl>
                                              <p:spTgt spid="9563"/>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9656"/>
                                            </p:tgtEl>
                                            <p:attrNameLst>
                                              <p:attrName>style.visibility</p:attrName>
                                            </p:attrNameLst>
                                          </p:cBhvr>
                                          <p:to>
                                            <p:strVal val="visible"/>
                                          </p:to>
                                        </p:set>
                                        <p:anim calcmode="lin" valueType="num">
                                          <p:cBhvr additive="base">
                                            <p:cTn id="11" dur="1000" fill="hold"/>
                                            <p:tgtEl>
                                              <p:spTgt spid="9656"/>
                                            </p:tgtEl>
                                            <p:attrNameLst>
                                              <p:attrName>ppt_x</p:attrName>
                                            </p:attrNameLst>
                                          </p:cBhvr>
                                          <p:tavLst>
                                            <p:tav tm="0">
                                              <p:val>
                                                <p:strVal val="1+#ppt_w/2"/>
                                              </p:val>
                                            </p:tav>
                                            <p:tav tm="100000">
                                              <p:val>
                                                <p:strVal val="#ppt_x"/>
                                              </p:val>
                                            </p:tav>
                                          </p:tavLst>
                                        </p:anim>
                                        <p:anim calcmode="lin" valueType="num">
                                          <p:cBhvr additive="base">
                                            <p:cTn id="12" dur="1000" fill="hold"/>
                                            <p:tgtEl>
                                              <p:spTgt spid="965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602"/>
                                            </p:tgtEl>
                                            <p:attrNameLst>
                                              <p:attrName>style.visibility</p:attrName>
                                            </p:attrNameLst>
                                          </p:cBhvr>
                                          <p:to>
                                            <p:strVal val="visible"/>
                                          </p:to>
                                        </p:set>
                                        <p:anim calcmode="lin" valueType="num">
                                          <p:cBhvr additive="base">
                                            <p:cTn id="15" dur="1000" fill="hold"/>
                                            <p:tgtEl>
                                              <p:spTgt spid="9602"/>
                                            </p:tgtEl>
                                            <p:attrNameLst>
                                              <p:attrName>ppt_x</p:attrName>
                                            </p:attrNameLst>
                                          </p:cBhvr>
                                          <p:tavLst>
                                            <p:tav tm="0">
                                              <p:val>
                                                <p:strVal val="#ppt_x"/>
                                              </p:val>
                                            </p:tav>
                                            <p:tav tm="100000">
                                              <p:val>
                                                <p:strVal val="#ppt_x"/>
                                              </p:val>
                                            </p:tav>
                                          </p:tavLst>
                                        </p:anim>
                                        <p:anim calcmode="lin" valueType="num">
                                          <p:cBhvr additive="base">
                                            <p:cTn id="16" dur="1000" fill="hold"/>
                                            <p:tgtEl>
                                              <p:spTgt spid="960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6" presetClass="entr" presetSubtype="0" fill="hold" grpId="0"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wipe(down)">
                                          <p:cBhvr>
                                            <p:cTn id="20" dur="145">
                                              <p:stCondLst>
                                                <p:cond delay="0"/>
                                              </p:stCondLst>
                                            </p:cTn>
                                            <p:tgtEl>
                                              <p:spTgt spid="142"/>
                                            </p:tgtEl>
                                          </p:cBhvr>
                                        </p:animEffect>
                                        <p:anim calcmode="lin" valueType="num">
                                          <p:cBhvr>
                                            <p:cTn id="21" dur="455"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42"/>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42"/>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42"/>
                                            </p:tgtEl>
                                            <p:attrNameLst>
                                              <p:attrName>ppt_y</p:attrName>
                                            </p:attrNameLst>
                                          </p:cBhvr>
                                          <p:tavLst>
                                            <p:tav tm="0" fmla="#ppt_y-sin(pi*$)/81">
                                              <p:val>
                                                <p:fltVal val="0"/>
                                              </p:val>
                                            </p:tav>
                                            <p:tav tm="100000">
                                              <p:val>
                                                <p:fltVal val="1"/>
                                              </p:val>
                                            </p:tav>
                                          </p:tavLst>
                                        </p:anim>
                                        <p:animScale>
                                          <p:cBhvr>
                                            <p:cTn id="26" dur="6">
                                              <p:stCondLst>
                                                <p:cond delay="162"/>
                                              </p:stCondLst>
                                            </p:cTn>
                                            <p:tgtEl>
                                              <p:spTgt spid="142"/>
                                            </p:tgtEl>
                                          </p:cBhvr>
                                          <p:to x="100000" y="60000"/>
                                        </p:animScale>
                                        <p:animScale>
                                          <p:cBhvr>
                                            <p:cTn id="27" dur="41" decel="50000">
                                              <p:stCondLst>
                                                <p:cond delay="169"/>
                                              </p:stCondLst>
                                            </p:cTn>
                                            <p:tgtEl>
                                              <p:spTgt spid="142"/>
                                            </p:tgtEl>
                                          </p:cBhvr>
                                          <p:to x="100000" y="100000"/>
                                        </p:animScale>
                                        <p:animScale>
                                          <p:cBhvr>
                                            <p:cTn id="28" dur="6">
                                              <p:stCondLst>
                                                <p:cond delay="328"/>
                                              </p:stCondLst>
                                            </p:cTn>
                                            <p:tgtEl>
                                              <p:spTgt spid="142"/>
                                            </p:tgtEl>
                                          </p:cBhvr>
                                          <p:to x="100000" y="80000"/>
                                        </p:animScale>
                                        <p:animScale>
                                          <p:cBhvr>
                                            <p:cTn id="29" dur="41" decel="50000">
                                              <p:stCondLst>
                                                <p:cond delay="334"/>
                                              </p:stCondLst>
                                            </p:cTn>
                                            <p:tgtEl>
                                              <p:spTgt spid="142"/>
                                            </p:tgtEl>
                                          </p:cBhvr>
                                          <p:to x="100000" y="100000"/>
                                        </p:animScale>
                                        <p:animScale>
                                          <p:cBhvr>
                                            <p:cTn id="30" dur="6">
                                              <p:stCondLst>
                                                <p:cond delay="410"/>
                                              </p:stCondLst>
                                            </p:cTn>
                                            <p:tgtEl>
                                              <p:spTgt spid="142"/>
                                            </p:tgtEl>
                                          </p:cBhvr>
                                          <p:to x="100000" y="90000"/>
                                        </p:animScale>
                                        <p:animScale>
                                          <p:cBhvr>
                                            <p:cTn id="31" dur="41" decel="50000">
                                              <p:stCondLst>
                                                <p:cond delay="417"/>
                                              </p:stCondLst>
                                            </p:cTn>
                                            <p:tgtEl>
                                              <p:spTgt spid="142"/>
                                            </p:tgtEl>
                                          </p:cBhvr>
                                          <p:to x="100000" y="100000"/>
                                        </p:animScale>
                                        <p:animScale>
                                          <p:cBhvr>
                                            <p:cTn id="32" dur="6">
                                              <p:stCondLst>
                                                <p:cond delay="452"/>
                                              </p:stCondLst>
                                            </p:cTn>
                                            <p:tgtEl>
                                              <p:spTgt spid="142"/>
                                            </p:tgtEl>
                                          </p:cBhvr>
                                          <p:to x="100000" y="95000"/>
                                        </p:animScale>
                                        <p:animScale>
                                          <p:cBhvr>
                                            <p:cTn id="33" dur="41" decel="50000">
                                              <p:stCondLst>
                                                <p:cond delay="458"/>
                                              </p:stCondLst>
                                            </p:cTn>
                                            <p:tgtEl>
                                              <p:spTgt spid="142"/>
                                            </p:tgtEl>
                                          </p:cBhvr>
                                          <p:to x="100000" y="100000"/>
                                        </p:animScale>
                                      </p:childTnLst>
                                    </p:cTn>
                                  </p:par>
                                </p:childTnLst>
                              </p:cTn>
                            </p:par>
                            <p:par>
                              <p:cTn id="34" fill="hold">
                                <p:stCondLst>
                                  <p:cond delay="1499"/>
                                </p:stCondLst>
                                <p:childTnLst>
                                  <p:par>
                                    <p:cTn id="35" presetID="26" presetClass="emph" presetSubtype="0" repeatCount="3000" fill="hold" grpId="1" nodeType="afterEffect">
                                      <p:stCondLst>
                                        <p:cond delay="0"/>
                                      </p:stCondLst>
                                      <p:childTnLst>
                                        <p:animEffect transition="out" filter="fade">
                                          <p:cBhvr>
                                            <p:cTn id="36" dur="500" tmFilter="0, 0; .2, .5; .8, .5; 1, 0"/>
                                            <p:tgtEl>
                                              <p:spTgt spid="142"/>
                                            </p:tgtEl>
                                          </p:cBhvr>
                                        </p:animEffect>
                                        <p:animScale>
                                          <p:cBhvr>
                                            <p:cTn id="37" dur="250" autoRev="1" fill="hold"/>
                                            <p:tgtEl>
                                              <p:spTgt spid="1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2"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073FB52-D41D-4185-999B-911B7FDB59BA}"/>
              </a:ext>
            </a:extLst>
          </p:cNvPr>
          <p:cNvSpPr txBox="1"/>
          <p:nvPr/>
        </p:nvSpPr>
        <p:spPr>
          <a:xfrm>
            <a:off x="1437774" y="209553"/>
            <a:ext cx="3820852" cy="500135"/>
          </a:xfrm>
          <a:prstGeom prst="rect">
            <a:avLst/>
          </a:prstGeom>
          <a:noFill/>
        </p:spPr>
        <p:txBody>
          <a:bodyPr wrap="square" lIns="68574" tIns="34289" rIns="68574" bIns="34289" rtlCol="0">
            <a:spAutoFit/>
          </a:bodyPr>
          <a:lstStyle/>
          <a:p>
            <a:pPr defTabSz="685726"/>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 xmlns:a16="http://schemas.microsoft.com/office/drawing/2014/main"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3C77B5A7-5CB4-437E-BBFC-6FE6969E2F5F}"/>
              </a:ext>
            </a:extLst>
          </p:cNvPr>
          <p:cNvSpPr txBox="1"/>
          <p:nvPr/>
        </p:nvSpPr>
        <p:spPr>
          <a:xfrm>
            <a:off x="831649" y="1733550"/>
            <a:ext cx="3752150" cy="1546575"/>
          </a:xfrm>
          <a:prstGeom prst="rect">
            <a:avLst/>
          </a:prstGeom>
          <a:noFill/>
        </p:spPr>
        <p:txBody>
          <a:bodyPr wrap="square" lIns="68574" tIns="34289" rIns="68574" bIns="34289" rtlCol="0">
            <a:spAutoFit/>
          </a:bodyPr>
          <a:lstStyle/>
          <a:p>
            <a:pPr defTabSz="685613"/>
            <a:r>
              <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Cùng người thân kể tên các loài cây ở xung quanh em</a:t>
            </a:r>
            <a:r>
              <a:rPr lang="vi-VN" sz="3200" b="1" dirty="0" smtClean="0">
                <a:solidFill>
                  <a:srgbClr val="FF505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8"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3799" y="1048130"/>
            <a:ext cx="4484001" cy="3932258"/>
          </a:xfrm>
          <a:prstGeom prst="rect">
            <a:avLst/>
          </a:prstGeom>
        </p:spPr>
      </p:pic>
    </p:spTree>
    <p:extLst>
      <p:ext uri="{BB962C8B-B14F-4D97-AF65-F5344CB8AC3E}">
        <p14:creationId xmlns:p14="http://schemas.microsoft.com/office/powerpoint/2010/main" val="1091581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1+#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8668" y="97677"/>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613"/>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0"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ular Callout 12"/>
          <p:cNvSpPr/>
          <p:nvPr/>
        </p:nvSpPr>
        <p:spPr>
          <a:xfrm>
            <a:off x="5091953" y="138262"/>
            <a:ext cx="3962400" cy="904577"/>
          </a:xfrm>
          <a:prstGeom prst="wedgeRoundRectCallout">
            <a:avLst>
              <a:gd name="adj1" fmla="val 3788"/>
              <a:gd name="adj2" fmla="val 103206"/>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defTabSz="685613"/>
            <a:r>
              <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 người thân kể tên các loài cây ở xung quanh em.</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ular Callout 13"/>
          <p:cNvSpPr/>
          <p:nvPr/>
        </p:nvSpPr>
        <p:spPr>
          <a:xfrm>
            <a:off x="838200" y="319171"/>
            <a:ext cx="3733800" cy="1356491"/>
          </a:xfrm>
          <a:prstGeom prst="wedgeRoundRectCallout">
            <a:avLst>
              <a:gd name="adj1" fmla="val -1312"/>
              <a:gd name="adj2" fmla="val 95770"/>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Cây táo, cây bưởi, cây cam, cây cau, cây chuối, cây cà chua, cây sung</a:t>
            </a:r>
            <a:r>
              <a:rPr lang="vi-VN" sz="24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6556" y1="84839" x2="3333" y2="82097"/>
                        <a14:foregroundMark x1="11111" y1="61774" x2="10000" y2="64516"/>
                        <a14:foregroundMark x1="21111" y1="83710" x2="36333" y2="84032"/>
                        <a14:foregroundMark x1="12889" y1="86935" x2="17889" y2="95645"/>
                        <a14:foregroundMark x1="19222" y1="81613" x2="20556" y2="90806"/>
                        <a14:foregroundMark x1="38333" y1="86613" x2="39000" y2="84839"/>
                        <a14:foregroundMark x1="37778" y1="86613" x2="41778" y2="87903"/>
                        <a14:foregroundMark x1="48889" y1="84032" x2="65222" y2="86290"/>
                        <a14:foregroundMark x1="71778" y1="83710" x2="72556" y2="84032"/>
                        <a14:foregroundMark x1="70111" y1="86613" x2="76222" y2="93548"/>
                        <a14:foregroundMark x1="78667" y1="94032" x2="83222" y2="91290"/>
                        <a14:foregroundMark x1="12889" y1="63226" x2="10444" y2="65000"/>
                        <a14:foregroundMark x1="20111" y1="64355" x2="31556" y2="67903"/>
                        <a14:foregroundMark x1="37778" y1="24194" x2="43667" y2="37742"/>
                        <a14:foregroundMark x1="80444" y1="11452" x2="85333" y2="18065"/>
                        <a14:foregroundMark x1="83333" y1="9032" x2="85000" y2="21613"/>
                        <a14:foregroundMark x1="46889" y1="84839" x2="49222" y2="91935"/>
                        <a14:foregroundMark x1="46333" y1="83387" x2="48556" y2="93548"/>
                        <a14:foregroundMark x1="45667" y1="82581" x2="45667" y2="82581"/>
                        <a14:foregroundMark x1="43889" y1="75806" x2="49889" y2="73226"/>
                        <a14:foregroundMark x1="42556" y1="59839" x2="46889" y2="58871"/>
                        <a14:foregroundMark x1="9000" y1="65806" x2="21333" y2="55806"/>
                        <a14:foregroundMark x1="24778" y1="82097" x2="32333" y2="82097"/>
                        <a14:foregroundMark x1="29556" y1="81452" x2="32000" y2="80000"/>
                        <a14:foregroundMark x1="31556" y1="80806" x2="33889" y2="80645"/>
                        <a14:foregroundMark x1="76000" y1="47097" x2="86111" y2="49194"/>
                        <a14:backgroundMark x1="12889" y1="81290" x2="16444" y2="84839"/>
                        <a14:backgroundMark x1="41000" y1="80645" x2="48333" y2="80968"/>
                        <a14:backgroundMark x1="38333" y1="80484" x2="40222" y2="80968"/>
                        <a14:backgroundMark x1="51222" y1="80645" x2="58000" y2="80000"/>
                        <a14:backgroundMark x1="59222" y1="79516" x2="61889" y2="79839"/>
                        <a14:backgroundMark x1="24556" y1="80161" x2="27889" y2="79516"/>
                        <a14:backgroundMark x1="29000" y1="79194" x2="33222" y2="79355"/>
                      </a14:backgroundRemoval>
                    </a14:imgEffect>
                  </a14:imgLayer>
                </a14:imgProps>
              </a:ext>
              <a:ext uri="{28A0092B-C50C-407E-A947-70E740481C1C}">
                <a14:useLocalDpi xmlns:a14="http://schemas.microsoft.com/office/drawing/2010/main" val="0"/>
              </a:ext>
            </a:extLst>
          </a:blip>
          <a:stretch>
            <a:fillRect/>
          </a:stretch>
        </p:blipFill>
        <p:spPr>
          <a:xfrm>
            <a:off x="2095500" y="1443841"/>
            <a:ext cx="5287994" cy="3642841"/>
          </a:xfrm>
          <a:prstGeom prst="rect">
            <a:avLst/>
          </a:prstGeom>
        </p:spPr>
      </p:pic>
    </p:spTree>
    <p:extLst>
      <p:ext uri="{BB962C8B-B14F-4D97-AF65-F5344CB8AC3E}">
        <p14:creationId xmlns:p14="http://schemas.microsoft.com/office/powerpoint/2010/main" val="2929572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906"/>
        <p:cNvGrpSpPr/>
        <p:nvPr/>
      </p:nvGrpSpPr>
      <p:grpSpPr>
        <a:xfrm>
          <a:off x="0" y="0"/>
          <a:ext cx="0" cy="0"/>
          <a:chOff x="0" y="0"/>
          <a:chExt cx="0" cy="0"/>
        </a:xfrm>
      </p:grpSpPr>
      <p:grpSp>
        <p:nvGrpSpPr>
          <p:cNvPr id="11910" name="Google Shape;11910;p70"/>
          <p:cNvGrpSpPr/>
          <p:nvPr/>
        </p:nvGrpSpPr>
        <p:grpSpPr>
          <a:xfrm>
            <a:off x="-484708" y="1686022"/>
            <a:ext cx="4230168" cy="3719678"/>
            <a:chOff x="-408508" y="1686022"/>
            <a:chExt cx="4230168" cy="3719678"/>
          </a:xfrm>
        </p:grpSpPr>
        <p:sp>
          <p:nvSpPr>
            <p:cNvPr id="11911" name="Google Shape;11911;p70"/>
            <p:cNvSpPr/>
            <p:nvPr/>
          </p:nvSpPr>
          <p:spPr>
            <a:xfrm>
              <a:off x="3066922" y="2967612"/>
              <a:ext cx="262065" cy="99122"/>
            </a:xfrm>
            <a:custGeom>
              <a:avLst/>
              <a:gdLst/>
              <a:ahLst/>
              <a:cxnLst/>
              <a:rect l="l" t="t" r="r" b="b"/>
              <a:pathLst>
                <a:path w="10980" h="4153" extrusionOk="0">
                  <a:moveTo>
                    <a:pt x="4332" y="0"/>
                  </a:moveTo>
                  <a:cubicBezTo>
                    <a:pt x="4252" y="0"/>
                    <a:pt x="4172" y="80"/>
                    <a:pt x="4172" y="80"/>
                  </a:cubicBezTo>
                  <a:cubicBezTo>
                    <a:pt x="2995" y="1078"/>
                    <a:pt x="1338" y="2575"/>
                    <a:pt x="599" y="3574"/>
                  </a:cubicBezTo>
                  <a:cubicBezTo>
                    <a:pt x="419" y="3494"/>
                    <a:pt x="260" y="3494"/>
                    <a:pt x="180" y="3414"/>
                  </a:cubicBezTo>
                  <a:cubicBezTo>
                    <a:pt x="100" y="3574"/>
                    <a:pt x="100" y="3653"/>
                    <a:pt x="0" y="3833"/>
                  </a:cubicBezTo>
                  <a:cubicBezTo>
                    <a:pt x="1757" y="4073"/>
                    <a:pt x="3494" y="4153"/>
                    <a:pt x="5250" y="4153"/>
                  </a:cubicBezTo>
                  <a:cubicBezTo>
                    <a:pt x="6543" y="4153"/>
                    <a:pt x="7891" y="4078"/>
                    <a:pt x="9187" y="3929"/>
                  </a:cubicBezTo>
                  <a:lnTo>
                    <a:pt x="9187" y="3929"/>
                  </a:lnTo>
                  <a:cubicBezTo>
                    <a:pt x="9096" y="3976"/>
                    <a:pt x="9001" y="4024"/>
                    <a:pt x="8904" y="4073"/>
                  </a:cubicBezTo>
                  <a:cubicBezTo>
                    <a:pt x="9083" y="3993"/>
                    <a:pt x="9163" y="3993"/>
                    <a:pt x="9323" y="3913"/>
                  </a:cubicBezTo>
                  <a:lnTo>
                    <a:pt x="9323" y="3913"/>
                  </a:lnTo>
                  <a:cubicBezTo>
                    <a:pt x="9277" y="3918"/>
                    <a:pt x="9232" y="3924"/>
                    <a:pt x="9187" y="3929"/>
                  </a:cubicBezTo>
                  <a:lnTo>
                    <a:pt x="9187" y="3929"/>
                  </a:lnTo>
                  <a:cubicBezTo>
                    <a:pt x="10028" y="3495"/>
                    <a:pt x="10580" y="3147"/>
                    <a:pt x="10580" y="3075"/>
                  </a:cubicBezTo>
                  <a:cubicBezTo>
                    <a:pt x="10900" y="2915"/>
                    <a:pt x="10980" y="2496"/>
                    <a:pt x="10740" y="2156"/>
                  </a:cubicBezTo>
                  <a:cubicBezTo>
                    <a:pt x="10580" y="1997"/>
                    <a:pt x="10401" y="1917"/>
                    <a:pt x="10241" y="1917"/>
                  </a:cubicBezTo>
                  <a:cubicBezTo>
                    <a:pt x="10081" y="1917"/>
                    <a:pt x="9902" y="1997"/>
                    <a:pt x="9822" y="2076"/>
                  </a:cubicBezTo>
                  <a:cubicBezTo>
                    <a:pt x="9742" y="2076"/>
                    <a:pt x="9243" y="2496"/>
                    <a:pt x="8325" y="2915"/>
                  </a:cubicBezTo>
                  <a:cubicBezTo>
                    <a:pt x="8484" y="2496"/>
                    <a:pt x="8664" y="1997"/>
                    <a:pt x="8904" y="1577"/>
                  </a:cubicBezTo>
                  <a:cubicBezTo>
                    <a:pt x="8983" y="1418"/>
                    <a:pt x="8904" y="1158"/>
                    <a:pt x="8744" y="1078"/>
                  </a:cubicBezTo>
                  <a:lnTo>
                    <a:pt x="8584" y="1078"/>
                  </a:lnTo>
                  <a:cubicBezTo>
                    <a:pt x="8484" y="1078"/>
                    <a:pt x="8325" y="1158"/>
                    <a:pt x="8245" y="1238"/>
                  </a:cubicBezTo>
                  <a:cubicBezTo>
                    <a:pt x="7826" y="2236"/>
                    <a:pt x="7666" y="2835"/>
                    <a:pt x="7486" y="3234"/>
                  </a:cubicBezTo>
                  <a:cubicBezTo>
                    <a:pt x="6668" y="3574"/>
                    <a:pt x="5670" y="3833"/>
                    <a:pt x="4492" y="3913"/>
                  </a:cubicBezTo>
                  <a:cubicBezTo>
                    <a:pt x="4831" y="3494"/>
                    <a:pt x="5410" y="2835"/>
                    <a:pt x="6089" y="2236"/>
                  </a:cubicBezTo>
                  <a:cubicBezTo>
                    <a:pt x="6169" y="2156"/>
                    <a:pt x="6169" y="1917"/>
                    <a:pt x="6089" y="1837"/>
                  </a:cubicBezTo>
                  <a:cubicBezTo>
                    <a:pt x="5989" y="1737"/>
                    <a:pt x="5909" y="1657"/>
                    <a:pt x="5829" y="1657"/>
                  </a:cubicBezTo>
                  <a:cubicBezTo>
                    <a:pt x="5749" y="1657"/>
                    <a:pt x="5670" y="1737"/>
                    <a:pt x="5590" y="1737"/>
                  </a:cubicBezTo>
                  <a:cubicBezTo>
                    <a:pt x="4492" y="2835"/>
                    <a:pt x="3913" y="3494"/>
                    <a:pt x="3673" y="3993"/>
                  </a:cubicBezTo>
                  <a:lnTo>
                    <a:pt x="3593" y="3993"/>
                  </a:lnTo>
                  <a:cubicBezTo>
                    <a:pt x="2835" y="3993"/>
                    <a:pt x="2096" y="3913"/>
                    <a:pt x="1338" y="3733"/>
                  </a:cubicBezTo>
                  <a:cubicBezTo>
                    <a:pt x="1996" y="2995"/>
                    <a:pt x="3334" y="1737"/>
                    <a:pt x="4592" y="579"/>
                  </a:cubicBezTo>
                  <a:cubicBezTo>
                    <a:pt x="4751" y="499"/>
                    <a:pt x="4751" y="240"/>
                    <a:pt x="4592" y="160"/>
                  </a:cubicBezTo>
                  <a:cubicBezTo>
                    <a:pt x="4492" y="80"/>
                    <a:pt x="4412" y="0"/>
                    <a:pt x="4332" y="0"/>
                  </a:cubicBezTo>
                  <a:close/>
                </a:path>
              </a:pathLst>
            </a:custGeom>
            <a:solidFill>
              <a:srgbClr val="1B535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2" name="Google Shape;11912;p70"/>
            <p:cNvSpPr/>
            <p:nvPr/>
          </p:nvSpPr>
          <p:spPr>
            <a:xfrm>
              <a:off x="3063103" y="3059096"/>
              <a:ext cx="260180" cy="114850"/>
            </a:xfrm>
            <a:custGeom>
              <a:avLst/>
              <a:gdLst/>
              <a:ahLst/>
              <a:cxnLst/>
              <a:rect l="l" t="t" r="r" b="b"/>
              <a:pathLst>
                <a:path w="10901" h="4812" extrusionOk="0">
                  <a:moveTo>
                    <a:pt x="160" y="0"/>
                  </a:moveTo>
                  <a:cubicBezTo>
                    <a:pt x="160" y="240"/>
                    <a:pt x="80" y="579"/>
                    <a:pt x="0" y="898"/>
                  </a:cubicBezTo>
                  <a:cubicBezTo>
                    <a:pt x="160" y="898"/>
                    <a:pt x="340" y="998"/>
                    <a:pt x="499" y="998"/>
                  </a:cubicBezTo>
                  <a:cubicBezTo>
                    <a:pt x="919" y="1897"/>
                    <a:pt x="2077" y="3394"/>
                    <a:pt x="3075" y="4651"/>
                  </a:cubicBezTo>
                  <a:cubicBezTo>
                    <a:pt x="3075" y="4731"/>
                    <a:pt x="3254" y="4811"/>
                    <a:pt x="3334" y="4811"/>
                  </a:cubicBezTo>
                  <a:cubicBezTo>
                    <a:pt x="3414" y="4811"/>
                    <a:pt x="3414" y="4811"/>
                    <a:pt x="3494" y="4731"/>
                  </a:cubicBezTo>
                  <a:cubicBezTo>
                    <a:pt x="3574" y="4651"/>
                    <a:pt x="3654" y="4572"/>
                    <a:pt x="3654" y="4492"/>
                  </a:cubicBezTo>
                  <a:cubicBezTo>
                    <a:pt x="3654" y="4392"/>
                    <a:pt x="3574" y="4312"/>
                    <a:pt x="3574" y="4232"/>
                  </a:cubicBezTo>
                  <a:cubicBezTo>
                    <a:pt x="2755" y="3234"/>
                    <a:pt x="1837" y="1996"/>
                    <a:pt x="1418" y="1238"/>
                  </a:cubicBezTo>
                  <a:lnTo>
                    <a:pt x="1418" y="1238"/>
                  </a:lnTo>
                  <a:cubicBezTo>
                    <a:pt x="2256" y="1398"/>
                    <a:pt x="2995" y="1497"/>
                    <a:pt x="3753" y="1497"/>
                  </a:cubicBezTo>
                  <a:cubicBezTo>
                    <a:pt x="3913" y="1497"/>
                    <a:pt x="4073" y="1497"/>
                    <a:pt x="4252" y="1398"/>
                  </a:cubicBezTo>
                  <a:cubicBezTo>
                    <a:pt x="4991" y="1996"/>
                    <a:pt x="6249" y="2735"/>
                    <a:pt x="6488" y="2895"/>
                  </a:cubicBezTo>
                  <a:cubicBezTo>
                    <a:pt x="6568" y="2995"/>
                    <a:pt x="6648" y="2995"/>
                    <a:pt x="6648" y="2995"/>
                  </a:cubicBezTo>
                  <a:cubicBezTo>
                    <a:pt x="6828" y="2995"/>
                    <a:pt x="6908" y="2895"/>
                    <a:pt x="6987" y="2815"/>
                  </a:cubicBezTo>
                  <a:lnTo>
                    <a:pt x="6987" y="2655"/>
                  </a:lnTo>
                  <a:cubicBezTo>
                    <a:pt x="6987" y="2575"/>
                    <a:pt x="6987" y="2396"/>
                    <a:pt x="6828" y="2396"/>
                  </a:cubicBezTo>
                  <a:cubicBezTo>
                    <a:pt x="6329" y="2076"/>
                    <a:pt x="5750" y="1657"/>
                    <a:pt x="5251" y="1318"/>
                  </a:cubicBezTo>
                  <a:cubicBezTo>
                    <a:pt x="6408" y="1238"/>
                    <a:pt x="7407" y="898"/>
                    <a:pt x="8245" y="579"/>
                  </a:cubicBezTo>
                  <a:cubicBezTo>
                    <a:pt x="8644" y="819"/>
                    <a:pt x="9323" y="1078"/>
                    <a:pt x="10401" y="1577"/>
                  </a:cubicBezTo>
                  <a:lnTo>
                    <a:pt x="10561" y="1577"/>
                  </a:lnTo>
                  <a:cubicBezTo>
                    <a:pt x="10641" y="1577"/>
                    <a:pt x="10820" y="1497"/>
                    <a:pt x="10820" y="1318"/>
                  </a:cubicBezTo>
                  <a:cubicBezTo>
                    <a:pt x="10900" y="1318"/>
                    <a:pt x="10900" y="1238"/>
                    <a:pt x="10900" y="1238"/>
                  </a:cubicBezTo>
                  <a:cubicBezTo>
                    <a:pt x="10900" y="1078"/>
                    <a:pt x="10820" y="998"/>
                    <a:pt x="10641" y="898"/>
                  </a:cubicBezTo>
                  <a:cubicBezTo>
                    <a:pt x="10142" y="739"/>
                    <a:pt x="9563" y="499"/>
                    <a:pt x="9064" y="240"/>
                  </a:cubicBezTo>
                  <a:cubicBezTo>
                    <a:pt x="9243" y="160"/>
                    <a:pt x="9323" y="160"/>
                    <a:pt x="9483" y="80"/>
                  </a:cubicBezTo>
                  <a:lnTo>
                    <a:pt x="9483" y="80"/>
                  </a:lnTo>
                  <a:cubicBezTo>
                    <a:pt x="8145" y="240"/>
                    <a:pt x="6748" y="320"/>
                    <a:pt x="5410" y="320"/>
                  </a:cubicBezTo>
                  <a:cubicBezTo>
                    <a:pt x="3654" y="320"/>
                    <a:pt x="1917" y="240"/>
                    <a:pt x="160" y="0"/>
                  </a:cubicBezTo>
                  <a:close/>
                </a:path>
              </a:pathLst>
            </a:custGeom>
            <a:solidFill>
              <a:srgbClr val="1848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3" name="Google Shape;11913;p70"/>
            <p:cNvSpPr/>
            <p:nvPr/>
          </p:nvSpPr>
          <p:spPr>
            <a:xfrm>
              <a:off x="2394145" y="2358203"/>
              <a:ext cx="275884" cy="216335"/>
            </a:xfrm>
            <a:custGeom>
              <a:avLst/>
              <a:gdLst/>
              <a:ahLst/>
              <a:cxnLst/>
              <a:rect l="l" t="t" r="r" b="b"/>
              <a:pathLst>
                <a:path w="11559" h="9064" extrusionOk="0">
                  <a:moveTo>
                    <a:pt x="3334" y="1"/>
                  </a:moveTo>
                  <a:cubicBezTo>
                    <a:pt x="3075" y="1"/>
                    <a:pt x="2995" y="160"/>
                    <a:pt x="2995" y="320"/>
                  </a:cubicBezTo>
                  <a:cubicBezTo>
                    <a:pt x="2995" y="1238"/>
                    <a:pt x="2995" y="2237"/>
                    <a:pt x="2915" y="2995"/>
                  </a:cubicBezTo>
                  <a:cubicBezTo>
                    <a:pt x="1837" y="1817"/>
                    <a:pt x="1338" y="919"/>
                    <a:pt x="1238" y="919"/>
                  </a:cubicBezTo>
                  <a:cubicBezTo>
                    <a:pt x="1158" y="739"/>
                    <a:pt x="919" y="580"/>
                    <a:pt x="739" y="580"/>
                  </a:cubicBezTo>
                  <a:cubicBezTo>
                    <a:pt x="579" y="580"/>
                    <a:pt x="499" y="659"/>
                    <a:pt x="340" y="739"/>
                  </a:cubicBezTo>
                  <a:cubicBezTo>
                    <a:pt x="304" y="764"/>
                    <a:pt x="272" y="793"/>
                    <a:pt x="243" y="825"/>
                  </a:cubicBezTo>
                  <a:lnTo>
                    <a:pt x="243" y="825"/>
                  </a:lnTo>
                  <a:cubicBezTo>
                    <a:pt x="242" y="823"/>
                    <a:pt x="241" y="821"/>
                    <a:pt x="240" y="819"/>
                  </a:cubicBezTo>
                  <a:cubicBezTo>
                    <a:pt x="0" y="1079"/>
                    <a:pt x="0" y="1418"/>
                    <a:pt x="160" y="1578"/>
                  </a:cubicBezTo>
                  <a:cubicBezTo>
                    <a:pt x="22" y="1354"/>
                    <a:pt x="63" y="1026"/>
                    <a:pt x="243" y="825"/>
                  </a:cubicBezTo>
                  <a:lnTo>
                    <a:pt x="243" y="825"/>
                  </a:lnTo>
                  <a:cubicBezTo>
                    <a:pt x="2000" y="3577"/>
                    <a:pt x="4913" y="5651"/>
                    <a:pt x="7566" y="7307"/>
                  </a:cubicBezTo>
                  <a:cubicBezTo>
                    <a:pt x="8824" y="8066"/>
                    <a:pt x="10062" y="8565"/>
                    <a:pt x="11479" y="9064"/>
                  </a:cubicBezTo>
                  <a:cubicBezTo>
                    <a:pt x="11479" y="8904"/>
                    <a:pt x="11479" y="8804"/>
                    <a:pt x="11559" y="8645"/>
                  </a:cubicBezTo>
                  <a:cubicBezTo>
                    <a:pt x="11060" y="8485"/>
                    <a:pt x="10641" y="8305"/>
                    <a:pt x="10221" y="8146"/>
                  </a:cubicBezTo>
                  <a:cubicBezTo>
                    <a:pt x="10321" y="6489"/>
                    <a:pt x="9982" y="2815"/>
                    <a:pt x="9902" y="1997"/>
                  </a:cubicBezTo>
                  <a:cubicBezTo>
                    <a:pt x="9822" y="1817"/>
                    <a:pt x="9722" y="1658"/>
                    <a:pt x="9563" y="1658"/>
                  </a:cubicBezTo>
                  <a:lnTo>
                    <a:pt x="9483" y="1658"/>
                  </a:lnTo>
                  <a:cubicBezTo>
                    <a:pt x="9323" y="1737"/>
                    <a:pt x="9143" y="1917"/>
                    <a:pt x="9223" y="2077"/>
                  </a:cubicBezTo>
                  <a:cubicBezTo>
                    <a:pt x="9403" y="3913"/>
                    <a:pt x="9563" y="6568"/>
                    <a:pt x="9563" y="7806"/>
                  </a:cubicBezTo>
                  <a:cubicBezTo>
                    <a:pt x="8564" y="7307"/>
                    <a:pt x="7646" y="6808"/>
                    <a:pt x="6828" y="6229"/>
                  </a:cubicBezTo>
                  <a:cubicBezTo>
                    <a:pt x="6987" y="4812"/>
                    <a:pt x="6568" y="2077"/>
                    <a:pt x="6408" y="739"/>
                  </a:cubicBezTo>
                  <a:cubicBezTo>
                    <a:pt x="6329" y="580"/>
                    <a:pt x="6229" y="500"/>
                    <a:pt x="6069" y="500"/>
                  </a:cubicBezTo>
                  <a:lnTo>
                    <a:pt x="5989" y="500"/>
                  </a:lnTo>
                  <a:cubicBezTo>
                    <a:pt x="5830" y="500"/>
                    <a:pt x="5650" y="659"/>
                    <a:pt x="5730" y="819"/>
                  </a:cubicBezTo>
                  <a:cubicBezTo>
                    <a:pt x="5989" y="2656"/>
                    <a:pt x="6229" y="4732"/>
                    <a:pt x="6229" y="5810"/>
                  </a:cubicBezTo>
                  <a:cubicBezTo>
                    <a:pt x="5151" y="5071"/>
                    <a:pt x="4233" y="4233"/>
                    <a:pt x="3574" y="3574"/>
                  </a:cubicBezTo>
                  <a:cubicBezTo>
                    <a:pt x="3654" y="2736"/>
                    <a:pt x="3654" y="1498"/>
                    <a:pt x="3654" y="320"/>
                  </a:cubicBezTo>
                  <a:cubicBezTo>
                    <a:pt x="3654" y="160"/>
                    <a:pt x="3494" y="1"/>
                    <a:pt x="3334" y="1"/>
                  </a:cubicBezTo>
                  <a:close/>
                </a:path>
              </a:pathLst>
            </a:custGeom>
            <a:solidFill>
              <a:srgbClr val="1B535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4" name="Google Shape;11914;p70"/>
            <p:cNvSpPr/>
            <p:nvPr/>
          </p:nvSpPr>
          <p:spPr>
            <a:xfrm>
              <a:off x="2397963" y="2395842"/>
              <a:ext cx="24" cy="1933"/>
            </a:xfrm>
            <a:custGeom>
              <a:avLst/>
              <a:gdLst/>
              <a:ahLst/>
              <a:cxnLst/>
              <a:rect l="l" t="t" r="r" b="b"/>
              <a:pathLst>
                <a:path w="1" h="81" extrusionOk="0">
                  <a:moveTo>
                    <a:pt x="0" y="81"/>
                  </a:moveTo>
                  <a:lnTo>
                    <a:pt x="0" y="81"/>
                  </a:lnTo>
                  <a:lnTo>
                    <a:pt x="0" y="81"/>
                  </a:lnTo>
                  <a:close/>
                  <a:moveTo>
                    <a:pt x="0" y="81"/>
                  </a:moveTo>
                  <a:lnTo>
                    <a:pt x="0" y="81"/>
                  </a:lnTo>
                  <a:lnTo>
                    <a:pt x="0" y="81"/>
                  </a:lnTo>
                  <a:close/>
                  <a:moveTo>
                    <a:pt x="0" y="81"/>
                  </a:moveTo>
                  <a:lnTo>
                    <a:pt x="0" y="81"/>
                  </a:lnTo>
                  <a:lnTo>
                    <a:pt x="0" y="81"/>
                  </a:lnTo>
                  <a:close/>
                  <a:moveTo>
                    <a:pt x="0" y="81"/>
                  </a:moveTo>
                  <a:lnTo>
                    <a:pt x="0" y="81"/>
                  </a:lnTo>
                  <a:lnTo>
                    <a:pt x="0" y="81"/>
                  </a:lnTo>
                  <a:close/>
                  <a:moveTo>
                    <a:pt x="0" y="81"/>
                  </a:moveTo>
                  <a:lnTo>
                    <a:pt x="0" y="81"/>
                  </a:lnTo>
                  <a:lnTo>
                    <a:pt x="0" y="81"/>
                  </a:lnTo>
                  <a:close/>
                  <a:moveTo>
                    <a:pt x="0" y="81"/>
                  </a:moveTo>
                  <a:lnTo>
                    <a:pt x="0" y="81"/>
                  </a:lnTo>
                  <a:lnTo>
                    <a:pt x="0" y="81"/>
                  </a:lnTo>
                  <a:close/>
                  <a:moveTo>
                    <a:pt x="0" y="81"/>
                  </a:moveTo>
                  <a:lnTo>
                    <a:pt x="0" y="81"/>
                  </a:lnTo>
                  <a:lnTo>
                    <a:pt x="0" y="81"/>
                  </a:lnTo>
                  <a:close/>
                  <a:moveTo>
                    <a:pt x="0" y="1"/>
                  </a:moveTo>
                  <a:lnTo>
                    <a:pt x="0" y="81"/>
                  </a:lnTo>
                  <a:close/>
                </a:path>
              </a:pathLst>
            </a:custGeom>
            <a:solidFill>
              <a:srgbClr val="1D1E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5" name="Google Shape;11915;p70"/>
            <p:cNvSpPr/>
            <p:nvPr/>
          </p:nvSpPr>
          <p:spPr>
            <a:xfrm>
              <a:off x="2362210" y="2377750"/>
              <a:ext cx="305934" cy="270180"/>
            </a:xfrm>
            <a:custGeom>
              <a:avLst/>
              <a:gdLst/>
              <a:ahLst/>
              <a:cxnLst/>
              <a:rect l="l" t="t" r="r" b="b"/>
              <a:pathLst>
                <a:path w="12818" h="11320" extrusionOk="0">
                  <a:moveTo>
                    <a:pt x="1578" y="0"/>
                  </a:moveTo>
                  <a:cubicBezTo>
                    <a:pt x="1338" y="260"/>
                    <a:pt x="1338" y="599"/>
                    <a:pt x="1498" y="759"/>
                  </a:cubicBezTo>
                  <a:lnTo>
                    <a:pt x="1498" y="839"/>
                  </a:lnTo>
                  <a:cubicBezTo>
                    <a:pt x="1578" y="918"/>
                    <a:pt x="2177" y="1757"/>
                    <a:pt x="3175" y="2915"/>
                  </a:cubicBezTo>
                  <a:cubicBezTo>
                    <a:pt x="2416" y="2915"/>
                    <a:pt x="1338" y="2755"/>
                    <a:pt x="340" y="2595"/>
                  </a:cubicBezTo>
                  <a:cubicBezTo>
                    <a:pt x="181" y="2595"/>
                    <a:pt x="1" y="2675"/>
                    <a:pt x="1" y="2835"/>
                  </a:cubicBezTo>
                  <a:lnTo>
                    <a:pt x="1" y="2915"/>
                  </a:lnTo>
                  <a:cubicBezTo>
                    <a:pt x="1" y="2995"/>
                    <a:pt x="81" y="3174"/>
                    <a:pt x="260" y="3254"/>
                  </a:cubicBezTo>
                  <a:cubicBezTo>
                    <a:pt x="2077" y="3593"/>
                    <a:pt x="3175" y="3673"/>
                    <a:pt x="3754" y="3673"/>
                  </a:cubicBezTo>
                  <a:lnTo>
                    <a:pt x="3834" y="3673"/>
                  </a:lnTo>
                  <a:cubicBezTo>
                    <a:pt x="4572" y="4332"/>
                    <a:pt x="5491" y="5171"/>
                    <a:pt x="6489" y="5909"/>
                  </a:cubicBezTo>
                  <a:cubicBezTo>
                    <a:pt x="5411" y="6169"/>
                    <a:pt x="3494" y="6488"/>
                    <a:pt x="1758" y="6748"/>
                  </a:cubicBezTo>
                  <a:cubicBezTo>
                    <a:pt x="1578" y="6748"/>
                    <a:pt x="1418" y="6907"/>
                    <a:pt x="1418" y="7087"/>
                  </a:cubicBezTo>
                  <a:cubicBezTo>
                    <a:pt x="1498" y="7247"/>
                    <a:pt x="1578" y="7406"/>
                    <a:pt x="1758" y="7406"/>
                  </a:cubicBezTo>
                  <a:lnTo>
                    <a:pt x="1837" y="7406"/>
                  </a:lnTo>
                  <a:cubicBezTo>
                    <a:pt x="3175" y="7247"/>
                    <a:pt x="5910" y="6827"/>
                    <a:pt x="7247" y="6408"/>
                  </a:cubicBezTo>
                  <a:cubicBezTo>
                    <a:pt x="8166" y="7087"/>
                    <a:pt x="9164" y="7666"/>
                    <a:pt x="10242" y="8245"/>
                  </a:cubicBezTo>
                  <a:cubicBezTo>
                    <a:pt x="9324" y="8824"/>
                    <a:pt x="7327" y="9822"/>
                    <a:pt x="5571" y="10660"/>
                  </a:cubicBezTo>
                  <a:cubicBezTo>
                    <a:pt x="5411" y="10740"/>
                    <a:pt x="5331" y="10820"/>
                    <a:pt x="5331" y="10980"/>
                  </a:cubicBezTo>
                  <a:cubicBezTo>
                    <a:pt x="5331" y="10980"/>
                    <a:pt x="5331" y="11080"/>
                    <a:pt x="5411" y="11080"/>
                  </a:cubicBezTo>
                  <a:cubicBezTo>
                    <a:pt x="5411" y="11239"/>
                    <a:pt x="5571" y="11319"/>
                    <a:pt x="5670" y="11319"/>
                  </a:cubicBezTo>
                  <a:cubicBezTo>
                    <a:pt x="5750" y="11319"/>
                    <a:pt x="5750" y="11239"/>
                    <a:pt x="5830" y="11239"/>
                  </a:cubicBezTo>
                  <a:cubicBezTo>
                    <a:pt x="6828" y="10820"/>
                    <a:pt x="9743" y="9483"/>
                    <a:pt x="10980" y="8484"/>
                  </a:cubicBezTo>
                  <a:cubicBezTo>
                    <a:pt x="11480" y="8744"/>
                    <a:pt x="11979" y="8983"/>
                    <a:pt x="12558" y="9163"/>
                  </a:cubicBezTo>
                  <a:cubicBezTo>
                    <a:pt x="12657" y="8824"/>
                    <a:pt x="12737" y="8484"/>
                    <a:pt x="12817" y="8245"/>
                  </a:cubicBezTo>
                  <a:cubicBezTo>
                    <a:pt x="11400" y="7746"/>
                    <a:pt x="10162" y="7247"/>
                    <a:pt x="8904" y="6488"/>
                  </a:cubicBezTo>
                  <a:cubicBezTo>
                    <a:pt x="6249" y="4831"/>
                    <a:pt x="3335" y="2755"/>
                    <a:pt x="1578" y="0"/>
                  </a:cubicBezTo>
                  <a:close/>
                </a:path>
              </a:pathLst>
            </a:custGeom>
            <a:solidFill>
              <a:srgbClr val="1848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6" name="Google Shape;11916;p70"/>
            <p:cNvSpPr/>
            <p:nvPr/>
          </p:nvSpPr>
          <p:spPr>
            <a:xfrm>
              <a:off x="2674898" y="3975560"/>
              <a:ext cx="1146762" cy="1429997"/>
            </a:xfrm>
            <a:custGeom>
              <a:avLst/>
              <a:gdLst/>
              <a:ahLst/>
              <a:cxnLst/>
              <a:rect l="l" t="t" r="r" b="b"/>
              <a:pathLst>
                <a:path w="48047" h="59914" extrusionOk="0">
                  <a:moveTo>
                    <a:pt x="31941" y="0"/>
                  </a:moveTo>
                  <a:cubicBezTo>
                    <a:pt x="26087" y="0"/>
                    <a:pt x="20508" y="3695"/>
                    <a:pt x="16764" y="8515"/>
                  </a:cubicBezTo>
                  <a:cubicBezTo>
                    <a:pt x="13408" y="12789"/>
                    <a:pt x="16053" y="17440"/>
                    <a:pt x="19492" y="17440"/>
                  </a:cubicBezTo>
                  <a:cubicBezTo>
                    <a:pt x="20389" y="17440"/>
                    <a:pt x="21341" y="17123"/>
                    <a:pt x="22254" y="16400"/>
                  </a:cubicBezTo>
                  <a:cubicBezTo>
                    <a:pt x="25412" y="14028"/>
                    <a:pt x="28181" y="11605"/>
                    <a:pt x="30415" y="11605"/>
                  </a:cubicBezTo>
                  <a:cubicBezTo>
                    <a:pt x="31303" y="11605"/>
                    <a:pt x="32105" y="11988"/>
                    <a:pt x="32815" y="12907"/>
                  </a:cubicBezTo>
                  <a:cubicBezTo>
                    <a:pt x="35071" y="15742"/>
                    <a:pt x="31397" y="19894"/>
                    <a:pt x="23592" y="29376"/>
                  </a:cubicBezTo>
                  <a:cubicBezTo>
                    <a:pt x="15766" y="38779"/>
                    <a:pt x="6703" y="46105"/>
                    <a:pt x="3130" y="50677"/>
                  </a:cubicBezTo>
                  <a:cubicBezTo>
                    <a:pt x="0" y="54711"/>
                    <a:pt x="2412" y="59913"/>
                    <a:pt x="7129" y="59913"/>
                  </a:cubicBezTo>
                  <a:cubicBezTo>
                    <a:pt x="8551" y="59913"/>
                    <a:pt x="10182" y="59441"/>
                    <a:pt x="11933" y="58322"/>
                  </a:cubicBezTo>
                  <a:cubicBezTo>
                    <a:pt x="19599" y="53511"/>
                    <a:pt x="37885" y="32291"/>
                    <a:pt x="42976" y="23487"/>
                  </a:cubicBezTo>
                  <a:cubicBezTo>
                    <a:pt x="48046" y="14584"/>
                    <a:pt x="44972" y="3524"/>
                    <a:pt x="36228" y="689"/>
                  </a:cubicBezTo>
                  <a:cubicBezTo>
                    <a:pt x="34798" y="218"/>
                    <a:pt x="33362" y="0"/>
                    <a:pt x="31941" y="0"/>
                  </a:cubicBezTo>
                  <a:close/>
                </a:path>
              </a:pathLst>
            </a:custGeom>
            <a:solidFill>
              <a:srgbClr val="FDF9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7" name="Google Shape;11917;p70"/>
            <p:cNvSpPr/>
            <p:nvPr/>
          </p:nvSpPr>
          <p:spPr>
            <a:xfrm>
              <a:off x="2952095" y="4831544"/>
              <a:ext cx="534131" cy="145329"/>
            </a:xfrm>
            <a:custGeom>
              <a:avLst/>
              <a:gdLst/>
              <a:ahLst/>
              <a:cxnLst/>
              <a:rect l="l" t="t" r="r" b="b"/>
              <a:pathLst>
                <a:path w="22379" h="6089" extrusionOk="0">
                  <a:moveTo>
                    <a:pt x="22379" y="0"/>
                  </a:moveTo>
                  <a:lnTo>
                    <a:pt x="22379" y="0"/>
                  </a:lnTo>
                  <a:cubicBezTo>
                    <a:pt x="16709" y="180"/>
                    <a:pt x="11139" y="419"/>
                    <a:pt x="5490" y="599"/>
                  </a:cubicBezTo>
                  <a:cubicBezTo>
                    <a:pt x="3573" y="2595"/>
                    <a:pt x="1737" y="4412"/>
                    <a:pt x="0" y="6089"/>
                  </a:cubicBezTo>
                  <a:cubicBezTo>
                    <a:pt x="5809" y="6089"/>
                    <a:pt x="11718" y="5909"/>
                    <a:pt x="17547" y="5670"/>
                  </a:cubicBezTo>
                  <a:cubicBezTo>
                    <a:pt x="19204" y="3753"/>
                    <a:pt x="20781" y="1837"/>
                    <a:pt x="22379"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8" name="Google Shape;11918;p70"/>
            <p:cNvSpPr/>
            <p:nvPr/>
          </p:nvSpPr>
          <p:spPr>
            <a:xfrm>
              <a:off x="3214137" y="4563751"/>
              <a:ext cx="456490" cy="152991"/>
            </a:xfrm>
            <a:custGeom>
              <a:avLst/>
              <a:gdLst/>
              <a:ahLst/>
              <a:cxnLst/>
              <a:rect l="l" t="t" r="r" b="b"/>
              <a:pathLst>
                <a:path w="19126" h="6410" extrusionOk="0">
                  <a:moveTo>
                    <a:pt x="4912" y="1"/>
                  </a:moveTo>
                  <a:cubicBezTo>
                    <a:pt x="3734" y="1418"/>
                    <a:pt x="2416" y="2916"/>
                    <a:pt x="999" y="4732"/>
                  </a:cubicBezTo>
                  <a:cubicBezTo>
                    <a:pt x="659" y="5072"/>
                    <a:pt x="320" y="5491"/>
                    <a:pt x="1" y="5830"/>
                  </a:cubicBezTo>
                  <a:cubicBezTo>
                    <a:pt x="5071" y="6070"/>
                    <a:pt x="10142" y="6229"/>
                    <a:pt x="15133" y="6409"/>
                  </a:cubicBezTo>
                  <a:cubicBezTo>
                    <a:pt x="16710" y="4333"/>
                    <a:pt x="18047" y="2496"/>
                    <a:pt x="19125" y="839"/>
                  </a:cubicBezTo>
                  <a:cubicBezTo>
                    <a:pt x="14394" y="580"/>
                    <a:pt x="9643" y="241"/>
                    <a:pt x="491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19" name="Google Shape;11919;p70"/>
            <p:cNvSpPr/>
            <p:nvPr/>
          </p:nvSpPr>
          <p:spPr>
            <a:xfrm>
              <a:off x="3440472" y="4252161"/>
              <a:ext cx="321638" cy="172490"/>
            </a:xfrm>
            <a:custGeom>
              <a:avLst/>
              <a:gdLst/>
              <a:ahLst/>
              <a:cxnLst/>
              <a:rect l="l" t="t" r="r" b="b"/>
              <a:pathLst>
                <a:path w="13476" h="7227" extrusionOk="0">
                  <a:moveTo>
                    <a:pt x="13056" y="0"/>
                  </a:moveTo>
                  <a:cubicBezTo>
                    <a:pt x="9143" y="919"/>
                    <a:pt x="5230" y="1917"/>
                    <a:pt x="1417" y="3075"/>
                  </a:cubicBezTo>
                  <a:cubicBezTo>
                    <a:pt x="1417" y="4153"/>
                    <a:pt x="998" y="5310"/>
                    <a:pt x="0" y="6907"/>
                  </a:cubicBezTo>
                  <a:cubicBezTo>
                    <a:pt x="4232" y="6987"/>
                    <a:pt x="8484" y="7067"/>
                    <a:pt x="12796" y="7227"/>
                  </a:cubicBezTo>
                  <a:cubicBezTo>
                    <a:pt x="13395" y="4731"/>
                    <a:pt x="13475" y="2316"/>
                    <a:pt x="1305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0" name="Google Shape;11920;p70"/>
            <p:cNvSpPr/>
            <p:nvPr/>
          </p:nvSpPr>
          <p:spPr>
            <a:xfrm>
              <a:off x="3315144" y="3975321"/>
              <a:ext cx="339754" cy="300683"/>
            </a:xfrm>
            <a:custGeom>
              <a:avLst/>
              <a:gdLst/>
              <a:ahLst/>
              <a:cxnLst/>
              <a:rect l="l" t="t" r="r" b="b"/>
              <a:pathLst>
                <a:path w="14235" h="12598" extrusionOk="0">
                  <a:moveTo>
                    <a:pt x="5164" y="1"/>
                  </a:moveTo>
                  <a:cubicBezTo>
                    <a:pt x="3404" y="1"/>
                    <a:pt x="1662" y="341"/>
                    <a:pt x="1" y="939"/>
                  </a:cubicBezTo>
                  <a:cubicBezTo>
                    <a:pt x="500" y="4612"/>
                    <a:pt x="1079" y="8345"/>
                    <a:pt x="1758" y="12018"/>
                  </a:cubicBezTo>
                  <a:cubicBezTo>
                    <a:pt x="2414" y="11769"/>
                    <a:pt x="3029" y="11624"/>
                    <a:pt x="3601" y="11624"/>
                  </a:cubicBezTo>
                  <a:cubicBezTo>
                    <a:pt x="4403" y="11624"/>
                    <a:pt x="5121" y="11910"/>
                    <a:pt x="5750" y="12597"/>
                  </a:cubicBezTo>
                  <a:cubicBezTo>
                    <a:pt x="8745" y="9763"/>
                    <a:pt x="11480" y="6688"/>
                    <a:pt x="14234" y="3534"/>
                  </a:cubicBezTo>
                  <a:cubicBezTo>
                    <a:pt x="12897" y="2277"/>
                    <a:pt x="11320" y="1278"/>
                    <a:pt x="9403" y="699"/>
                  </a:cubicBezTo>
                  <a:cubicBezTo>
                    <a:pt x="7999" y="220"/>
                    <a:pt x="6576" y="1"/>
                    <a:pt x="5164"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1" name="Google Shape;11921;p70"/>
            <p:cNvSpPr/>
            <p:nvPr/>
          </p:nvSpPr>
          <p:spPr>
            <a:xfrm>
              <a:off x="2994914" y="4133038"/>
              <a:ext cx="254977" cy="258795"/>
            </a:xfrm>
            <a:custGeom>
              <a:avLst/>
              <a:gdLst/>
              <a:ahLst/>
              <a:cxnLst/>
              <a:rect l="l" t="t" r="r" b="b"/>
              <a:pathLst>
                <a:path w="10683" h="10843" extrusionOk="0">
                  <a:moveTo>
                    <a:pt x="5013" y="1"/>
                  </a:moveTo>
                  <a:cubicBezTo>
                    <a:pt x="4434" y="579"/>
                    <a:pt x="3856" y="1238"/>
                    <a:pt x="3356" y="1917"/>
                  </a:cubicBezTo>
                  <a:cubicBezTo>
                    <a:pt x="0" y="6191"/>
                    <a:pt x="2645" y="10842"/>
                    <a:pt x="6084" y="10842"/>
                  </a:cubicBezTo>
                  <a:cubicBezTo>
                    <a:pt x="6981" y="10842"/>
                    <a:pt x="7933" y="10525"/>
                    <a:pt x="8846" y="9802"/>
                  </a:cubicBezTo>
                  <a:cubicBezTo>
                    <a:pt x="9505" y="9403"/>
                    <a:pt x="10104" y="8904"/>
                    <a:pt x="10683" y="8485"/>
                  </a:cubicBezTo>
                  <a:cubicBezTo>
                    <a:pt x="8766" y="5570"/>
                    <a:pt x="6850" y="2815"/>
                    <a:pt x="5013"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2" name="Google Shape;11922;p70"/>
            <p:cNvSpPr/>
            <p:nvPr/>
          </p:nvSpPr>
          <p:spPr>
            <a:xfrm>
              <a:off x="2745307" y="4035849"/>
              <a:ext cx="1014440" cy="1369851"/>
            </a:xfrm>
            <a:custGeom>
              <a:avLst/>
              <a:gdLst/>
              <a:ahLst/>
              <a:cxnLst/>
              <a:rect l="l" t="t" r="r" b="b"/>
              <a:pathLst>
                <a:path w="42503" h="57394" extrusionOk="0">
                  <a:moveTo>
                    <a:pt x="36932" y="0"/>
                  </a:moveTo>
                  <a:lnTo>
                    <a:pt x="36932" y="80"/>
                  </a:lnTo>
                  <a:cubicBezTo>
                    <a:pt x="37183" y="224"/>
                    <a:pt x="37435" y="404"/>
                    <a:pt x="37670" y="598"/>
                  </a:cubicBezTo>
                  <a:lnTo>
                    <a:pt x="37670" y="598"/>
                  </a:lnTo>
                  <a:cubicBezTo>
                    <a:pt x="37432" y="390"/>
                    <a:pt x="37186" y="191"/>
                    <a:pt x="36932" y="0"/>
                  </a:cubicBezTo>
                  <a:close/>
                  <a:moveTo>
                    <a:pt x="37670" y="598"/>
                  </a:moveTo>
                  <a:cubicBezTo>
                    <a:pt x="37819" y="729"/>
                    <a:pt x="37965" y="863"/>
                    <a:pt x="38108" y="1000"/>
                  </a:cubicBezTo>
                  <a:lnTo>
                    <a:pt x="38108" y="1000"/>
                  </a:lnTo>
                  <a:cubicBezTo>
                    <a:pt x="38109" y="999"/>
                    <a:pt x="38109" y="999"/>
                    <a:pt x="38109" y="998"/>
                  </a:cubicBezTo>
                  <a:cubicBezTo>
                    <a:pt x="37974" y="863"/>
                    <a:pt x="37826" y="727"/>
                    <a:pt x="37670" y="598"/>
                  </a:cubicBezTo>
                  <a:close/>
                  <a:moveTo>
                    <a:pt x="38108" y="1000"/>
                  </a:moveTo>
                  <a:lnTo>
                    <a:pt x="38108" y="1000"/>
                  </a:lnTo>
                  <a:cubicBezTo>
                    <a:pt x="37849" y="1318"/>
                    <a:pt x="37610" y="1577"/>
                    <a:pt x="37431" y="1817"/>
                  </a:cubicBezTo>
                  <a:cubicBezTo>
                    <a:pt x="38030" y="4572"/>
                    <a:pt x="37930" y="7386"/>
                    <a:pt x="37111" y="10301"/>
                  </a:cubicBezTo>
                  <a:cubicBezTo>
                    <a:pt x="38768" y="9882"/>
                    <a:pt x="40525" y="9482"/>
                    <a:pt x="42182" y="9063"/>
                  </a:cubicBezTo>
                  <a:lnTo>
                    <a:pt x="42182" y="9063"/>
                  </a:lnTo>
                  <a:cubicBezTo>
                    <a:pt x="42360" y="10047"/>
                    <a:pt x="42448" y="11048"/>
                    <a:pt x="42444" y="12066"/>
                  </a:cubicBezTo>
                  <a:lnTo>
                    <a:pt x="42444" y="12066"/>
                  </a:lnTo>
                  <a:cubicBezTo>
                    <a:pt x="42503" y="7792"/>
                    <a:pt x="40989" y="3763"/>
                    <a:pt x="38108" y="1000"/>
                  </a:cubicBezTo>
                  <a:close/>
                  <a:moveTo>
                    <a:pt x="42444" y="12066"/>
                  </a:moveTo>
                  <a:cubicBezTo>
                    <a:pt x="42425" y="13459"/>
                    <a:pt x="42239" y="14879"/>
                    <a:pt x="41879" y="16288"/>
                  </a:cubicBezTo>
                  <a:lnTo>
                    <a:pt x="41879" y="16288"/>
                  </a:lnTo>
                  <a:cubicBezTo>
                    <a:pt x="39498" y="16209"/>
                    <a:pt x="37097" y="16130"/>
                    <a:pt x="34696" y="16050"/>
                  </a:cubicBezTo>
                  <a:cubicBezTo>
                    <a:pt x="33538" y="18286"/>
                    <a:pt x="32121" y="20462"/>
                    <a:pt x="30543" y="22458"/>
                  </a:cubicBezTo>
                  <a:cubicBezTo>
                    <a:pt x="33278" y="22618"/>
                    <a:pt x="36033" y="22778"/>
                    <a:pt x="38768" y="22957"/>
                  </a:cubicBezTo>
                  <a:cubicBezTo>
                    <a:pt x="37690" y="24614"/>
                    <a:pt x="36353" y="26451"/>
                    <a:pt x="34776" y="28527"/>
                  </a:cubicBezTo>
                  <a:cubicBezTo>
                    <a:pt x="31861" y="28447"/>
                    <a:pt x="28867" y="28347"/>
                    <a:pt x="25952" y="28188"/>
                  </a:cubicBezTo>
                  <a:cubicBezTo>
                    <a:pt x="24375" y="30024"/>
                    <a:pt x="22798" y="31841"/>
                    <a:pt x="21301" y="33677"/>
                  </a:cubicBezTo>
                  <a:cubicBezTo>
                    <a:pt x="24544" y="33598"/>
                    <a:pt x="27767" y="33439"/>
                    <a:pt x="31010" y="33339"/>
                  </a:cubicBezTo>
                  <a:lnTo>
                    <a:pt x="31010" y="33339"/>
                  </a:lnTo>
                  <a:cubicBezTo>
                    <a:pt x="30822" y="33570"/>
                    <a:pt x="30632" y="33803"/>
                    <a:pt x="30440" y="34035"/>
                  </a:cubicBezTo>
                  <a:lnTo>
                    <a:pt x="30440" y="34035"/>
                  </a:lnTo>
                  <a:cubicBezTo>
                    <a:pt x="30641" y="33802"/>
                    <a:pt x="30842" y="33569"/>
                    <a:pt x="31043" y="33338"/>
                  </a:cubicBezTo>
                  <a:lnTo>
                    <a:pt x="31043" y="33338"/>
                  </a:lnTo>
                  <a:cubicBezTo>
                    <a:pt x="31032" y="33338"/>
                    <a:pt x="31021" y="33339"/>
                    <a:pt x="31010" y="33339"/>
                  </a:cubicBezTo>
                  <a:lnTo>
                    <a:pt x="31010" y="33339"/>
                  </a:lnTo>
                  <a:cubicBezTo>
                    <a:pt x="34935" y="28524"/>
                    <a:pt x="38268" y="24002"/>
                    <a:pt x="40026" y="20961"/>
                  </a:cubicBezTo>
                  <a:lnTo>
                    <a:pt x="40026" y="20861"/>
                  </a:lnTo>
                  <a:lnTo>
                    <a:pt x="40106" y="20861"/>
                  </a:lnTo>
                  <a:lnTo>
                    <a:pt x="40106" y="20781"/>
                  </a:lnTo>
                  <a:lnTo>
                    <a:pt x="40106" y="20702"/>
                  </a:lnTo>
                  <a:cubicBezTo>
                    <a:pt x="40186" y="20702"/>
                    <a:pt x="40186" y="20622"/>
                    <a:pt x="40186" y="20622"/>
                  </a:cubicBezTo>
                  <a:lnTo>
                    <a:pt x="40186" y="20542"/>
                  </a:lnTo>
                  <a:cubicBezTo>
                    <a:pt x="40265" y="20542"/>
                    <a:pt x="40265" y="20462"/>
                    <a:pt x="40265" y="20462"/>
                  </a:cubicBezTo>
                  <a:cubicBezTo>
                    <a:pt x="40983" y="19104"/>
                    <a:pt x="41518" y="17701"/>
                    <a:pt x="41879" y="16288"/>
                  </a:cubicBezTo>
                  <a:lnTo>
                    <a:pt x="41879" y="16288"/>
                  </a:lnTo>
                  <a:cubicBezTo>
                    <a:pt x="41894" y="16289"/>
                    <a:pt x="41908" y="16289"/>
                    <a:pt x="41922" y="16290"/>
                  </a:cubicBezTo>
                  <a:cubicBezTo>
                    <a:pt x="42267" y="14854"/>
                    <a:pt x="42440" y="13445"/>
                    <a:pt x="42444" y="12066"/>
                  </a:cubicBezTo>
                  <a:close/>
                  <a:moveTo>
                    <a:pt x="30440" y="34035"/>
                  </a:moveTo>
                  <a:cubicBezTo>
                    <a:pt x="29047" y="35657"/>
                    <a:pt x="27660" y="37332"/>
                    <a:pt x="26211" y="39008"/>
                  </a:cubicBezTo>
                  <a:cubicBezTo>
                    <a:pt x="22878" y="39167"/>
                    <a:pt x="19564" y="39247"/>
                    <a:pt x="16230" y="39327"/>
                  </a:cubicBezTo>
                  <a:cubicBezTo>
                    <a:pt x="15571" y="40086"/>
                    <a:pt x="14813" y="40824"/>
                    <a:pt x="14154" y="41583"/>
                  </a:cubicBezTo>
                  <a:cubicBezTo>
                    <a:pt x="13655" y="42082"/>
                    <a:pt x="13156" y="42661"/>
                    <a:pt x="12577" y="43240"/>
                  </a:cubicBezTo>
                  <a:cubicBezTo>
                    <a:pt x="12816" y="45316"/>
                    <a:pt x="12816" y="46653"/>
                    <a:pt x="12736" y="46913"/>
                  </a:cubicBezTo>
                  <a:cubicBezTo>
                    <a:pt x="12657" y="46993"/>
                    <a:pt x="11239" y="46993"/>
                    <a:pt x="8904" y="47073"/>
                  </a:cubicBezTo>
                  <a:cubicBezTo>
                    <a:pt x="5989" y="49907"/>
                    <a:pt x="2995" y="52802"/>
                    <a:pt x="0" y="55557"/>
                  </a:cubicBezTo>
                  <a:cubicBezTo>
                    <a:pt x="998" y="56635"/>
                    <a:pt x="2416" y="57393"/>
                    <a:pt x="4172" y="57393"/>
                  </a:cubicBezTo>
                  <a:cubicBezTo>
                    <a:pt x="5670" y="57393"/>
                    <a:pt x="7247" y="56974"/>
                    <a:pt x="8983" y="55796"/>
                  </a:cubicBezTo>
                  <a:cubicBezTo>
                    <a:pt x="13874" y="52727"/>
                    <a:pt x="23088" y="42978"/>
                    <a:pt x="30440" y="34035"/>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3" name="Google Shape;11923;p70"/>
            <p:cNvSpPr/>
            <p:nvPr/>
          </p:nvSpPr>
          <p:spPr>
            <a:xfrm>
              <a:off x="3132653" y="4831544"/>
              <a:ext cx="353573" cy="142942"/>
            </a:xfrm>
            <a:custGeom>
              <a:avLst/>
              <a:gdLst/>
              <a:ahLst/>
              <a:cxnLst/>
              <a:rect l="l" t="t" r="r" b="b"/>
              <a:pathLst>
                <a:path w="14814" h="5989" extrusionOk="0">
                  <a:moveTo>
                    <a:pt x="14814" y="0"/>
                  </a:moveTo>
                  <a:lnTo>
                    <a:pt x="14814" y="0"/>
                  </a:lnTo>
                  <a:cubicBezTo>
                    <a:pt x="11560" y="100"/>
                    <a:pt x="8326" y="260"/>
                    <a:pt x="5072" y="339"/>
                  </a:cubicBezTo>
                  <a:cubicBezTo>
                    <a:pt x="3415" y="2256"/>
                    <a:pt x="1658" y="4172"/>
                    <a:pt x="1" y="5989"/>
                  </a:cubicBezTo>
                  <a:cubicBezTo>
                    <a:pt x="3335" y="5909"/>
                    <a:pt x="6649" y="5829"/>
                    <a:pt x="9982" y="5670"/>
                  </a:cubicBezTo>
                  <a:cubicBezTo>
                    <a:pt x="11639" y="3753"/>
                    <a:pt x="13216" y="1837"/>
                    <a:pt x="14814"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4" name="Google Shape;11924;p70"/>
            <p:cNvSpPr/>
            <p:nvPr/>
          </p:nvSpPr>
          <p:spPr>
            <a:xfrm>
              <a:off x="3364693" y="4571866"/>
              <a:ext cx="305934" cy="144876"/>
            </a:xfrm>
            <a:custGeom>
              <a:avLst/>
              <a:gdLst/>
              <a:ahLst/>
              <a:cxnLst/>
              <a:rect l="l" t="t" r="r" b="b"/>
              <a:pathLst>
                <a:path w="12818" h="6070" extrusionOk="0">
                  <a:moveTo>
                    <a:pt x="4592" y="0"/>
                  </a:moveTo>
                  <a:cubicBezTo>
                    <a:pt x="3494" y="1398"/>
                    <a:pt x="2416" y="2815"/>
                    <a:pt x="1338" y="4153"/>
                  </a:cubicBezTo>
                  <a:cubicBezTo>
                    <a:pt x="839" y="4652"/>
                    <a:pt x="420" y="5231"/>
                    <a:pt x="1" y="5730"/>
                  </a:cubicBezTo>
                  <a:cubicBezTo>
                    <a:pt x="2916" y="5889"/>
                    <a:pt x="5910" y="5989"/>
                    <a:pt x="8825" y="6069"/>
                  </a:cubicBezTo>
                  <a:cubicBezTo>
                    <a:pt x="10402" y="3993"/>
                    <a:pt x="11739" y="2156"/>
                    <a:pt x="12817" y="499"/>
                  </a:cubicBezTo>
                  <a:cubicBezTo>
                    <a:pt x="10082" y="320"/>
                    <a:pt x="7327" y="160"/>
                    <a:pt x="459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5" name="Google Shape;11925;p70"/>
            <p:cNvSpPr/>
            <p:nvPr/>
          </p:nvSpPr>
          <p:spPr>
            <a:xfrm>
              <a:off x="3229865" y="4031553"/>
              <a:ext cx="95327" cy="65779"/>
            </a:xfrm>
            <a:custGeom>
              <a:avLst/>
              <a:gdLst/>
              <a:ahLst/>
              <a:cxnLst/>
              <a:rect l="l" t="t" r="r" b="b"/>
              <a:pathLst>
                <a:path w="3994" h="2756" extrusionOk="0">
                  <a:moveTo>
                    <a:pt x="3753" y="0"/>
                  </a:moveTo>
                  <a:cubicBezTo>
                    <a:pt x="2655" y="340"/>
                    <a:pt x="1657" y="839"/>
                    <a:pt x="659" y="1498"/>
                  </a:cubicBezTo>
                  <a:cubicBezTo>
                    <a:pt x="0" y="1837"/>
                    <a:pt x="420" y="2755"/>
                    <a:pt x="999" y="2755"/>
                  </a:cubicBezTo>
                  <a:cubicBezTo>
                    <a:pt x="1158" y="2755"/>
                    <a:pt x="1258" y="2755"/>
                    <a:pt x="1338" y="2675"/>
                  </a:cubicBezTo>
                  <a:cubicBezTo>
                    <a:pt x="2156" y="2176"/>
                    <a:pt x="3075" y="1757"/>
                    <a:pt x="3993" y="1418"/>
                  </a:cubicBezTo>
                  <a:cubicBezTo>
                    <a:pt x="3913" y="919"/>
                    <a:pt x="3833" y="420"/>
                    <a:pt x="3753" y="0"/>
                  </a:cubicBezTo>
                  <a:close/>
                </a:path>
              </a:pathLst>
            </a:custGeom>
            <a:solidFill>
              <a:srgbClr val="FDFAF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6" name="Google Shape;11926;p70"/>
            <p:cNvSpPr/>
            <p:nvPr/>
          </p:nvSpPr>
          <p:spPr>
            <a:xfrm>
              <a:off x="3319440" y="4007734"/>
              <a:ext cx="148671" cy="57664"/>
            </a:xfrm>
            <a:custGeom>
              <a:avLst/>
              <a:gdLst/>
              <a:ahLst/>
              <a:cxnLst/>
              <a:rect l="l" t="t" r="r" b="b"/>
              <a:pathLst>
                <a:path w="6229" h="2416" extrusionOk="0">
                  <a:moveTo>
                    <a:pt x="5311" y="0"/>
                  </a:moveTo>
                  <a:cubicBezTo>
                    <a:pt x="3494" y="0"/>
                    <a:pt x="1657" y="340"/>
                    <a:pt x="0" y="998"/>
                  </a:cubicBezTo>
                  <a:cubicBezTo>
                    <a:pt x="80" y="1418"/>
                    <a:pt x="160" y="1917"/>
                    <a:pt x="240" y="2416"/>
                  </a:cubicBezTo>
                  <a:cubicBezTo>
                    <a:pt x="1817" y="1757"/>
                    <a:pt x="3574" y="1418"/>
                    <a:pt x="5311" y="1338"/>
                  </a:cubicBezTo>
                  <a:cubicBezTo>
                    <a:pt x="6149" y="1338"/>
                    <a:pt x="6229" y="0"/>
                    <a:pt x="531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7" name="Google Shape;11927;p70"/>
            <p:cNvSpPr/>
            <p:nvPr/>
          </p:nvSpPr>
          <p:spPr>
            <a:xfrm>
              <a:off x="3493816" y="4017734"/>
              <a:ext cx="71507" cy="53869"/>
            </a:xfrm>
            <a:custGeom>
              <a:avLst/>
              <a:gdLst/>
              <a:ahLst/>
              <a:cxnLst/>
              <a:rect l="l" t="t" r="r" b="b"/>
              <a:pathLst>
                <a:path w="2996" h="2257" extrusionOk="0">
                  <a:moveTo>
                    <a:pt x="760" y="0"/>
                  </a:moveTo>
                  <a:cubicBezTo>
                    <a:pt x="580" y="0"/>
                    <a:pt x="500" y="80"/>
                    <a:pt x="420" y="80"/>
                  </a:cubicBezTo>
                  <a:cubicBezTo>
                    <a:pt x="260" y="160"/>
                    <a:pt x="81" y="340"/>
                    <a:pt x="81" y="500"/>
                  </a:cubicBezTo>
                  <a:cubicBezTo>
                    <a:pt x="1" y="759"/>
                    <a:pt x="1" y="919"/>
                    <a:pt x="181" y="1078"/>
                  </a:cubicBezTo>
                  <a:cubicBezTo>
                    <a:pt x="260" y="1258"/>
                    <a:pt x="340" y="1338"/>
                    <a:pt x="580" y="1418"/>
                  </a:cubicBezTo>
                  <a:cubicBezTo>
                    <a:pt x="680" y="1418"/>
                    <a:pt x="839" y="1498"/>
                    <a:pt x="999" y="1498"/>
                  </a:cubicBezTo>
                  <a:cubicBezTo>
                    <a:pt x="1259" y="1657"/>
                    <a:pt x="1498" y="1757"/>
                    <a:pt x="1678" y="1917"/>
                  </a:cubicBezTo>
                  <a:cubicBezTo>
                    <a:pt x="1758" y="1997"/>
                    <a:pt x="1758" y="1997"/>
                    <a:pt x="1838" y="2077"/>
                  </a:cubicBezTo>
                  <a:cubicBezTo>
                    <a:pt x="1997" y="2156"/>
                    <a:pt x="2177" y="2256"/>
                    <a:pt x="2337" y="2256"/>
                  </a:cubicBezTo>
                  <a:cubicBezTo>
                    <a:pt x="2496" y="2256"/>
                    <a:pt x="2676" y="2156"/>
                    <a:pt x="2836" y="2077"/>
                  </a:cubicBezTo>
                  <a:cubicBezTo>
                    <a:pt x="2916" y="1917"/>
                    <a:pt x="2995" y="1757"/>
                    <a:pt x="2995" y="1578"/>
                  </a:cubicBezTo>
                  <a:cubicBezTo>
                    <a:pt x="2995" y="1418"/>
                    <a:pt x="2995" y="1158"/>
                    <a:pt x="2836" y="1078"/>
                  </a:cubicBezTo>
                  <a:cubicBezTo>
                    <a:pt x="2257" y="579"/>
                    <a:pt x="1678" y="260"/>
                    <a:pt x="91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8" name="Google Shape;11928;p70"/>
            <p:cNvSpPr/>
            <p:nvPr/>
          </p:nvSpPr>
          <p:spPr>
            <a:xfrm>
              <a:off x="3066922" y="4244046"/>
              <a:ext cx="71483" cy="85326"/>
            </a:xfrm>
            <a:custGeom>
              <a:avLst/>
              <a:gdLst/>
              <a:ahLst/>
              <a:cxnLst/>
              <a:rect l="l" t="t" r="r" b="b"/>
              <a:pathLst>
                <a:path w="2995" h="3575" extrusionOk="0">
                  <a:moveTo>
                    <a:pt x="998" y="1"/>
                  </a:moveTo>
                  <a:cubicBezTo>
                    <a:pt x="679" y="1"/>
                    <a:pt x="419" y="161"/>
                    <a:pt x="339" y="500"/>
                  </a:cubicBezTo>
                  <a:cubicBezTo>
                    <a:pt x="0" y="1837"/>
                    <a:pt x="759" y="3155"/>
                    <a:pt x="1996" y="3574"/>
                  </a:cubicBezTo>
                  <a:lnTo>
                    <a:pt x="2256" y="3574"/>
                  </a:lnTo>
                  <a:cubicBezTo>
                    <a:pt x="2495" y="3574"/>
                    <a:pt x="2835" y="3415"/>
                    <a:pt x="2915" y="3075"/>
                  </a:cubicBezTo>
                  <a:cubicBezTo>
                    <a:pt x="2995" y="2656"/>
                    <a:pt x="2755" y="2337"/>
                    <a:pt x="2416" y="2257"/>
                  </a:cubicBezTo>
                  <a:cubicBezTo>
                    <a:pt x="2416" y="2257"/>
                    <a:pt x="2336" y="2257"/>
                    <a:pt x="2336" y="2157"/>
                  </a:cubicBezTo>
                  <a:cubicBezTo>
                    <a:pt x="2256" y="2157"/>
                    <a:pt x="2176" y="2077"/>
                    <a:pt x="2096" y="2077"/>
                  </a:cubicBezTo>
                  <a:cubicBezTo>
                    <a:pt x="1996" y="1997"/>
                    <a:pt x="1996" y="1917"/>
                    <a:pt x="1917" y="1837"/>
                  </a:cubicBezTo>
                  <a:cubicBezTo>
                    <a:pt x="1837" y="1758"/>
                    <a:pt x="1757" y="1658"/>
                    <a:pt x="1757" y="1578"/>
                  </a:cubicBezTo>
                  <a:cubicBezTo>
                    <a:pt x="1677" y="1498"/>
                    <a:pt x="1677" y="1338"/>
                    <a:pt x="1677" y="1259"/>
                  </a:cubicBezTo>
                  <a:lnTo>
                    <a:pt x="1677" y="999"/>
                  </a:lnTo>
                  <a:lnTo>
                    <a:pt x="1677" y="919"/>
                  </a:lnTo>
                  <a:cubicBezTo>
                    <a:pt x="1757" y="500"/>
                    <a:pt x="1597" y="81"/>
                    <a:pt x="117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29" name="Google Shape;11929;p70"/>
            <p:cNvSpPr/>
            <p:nvPr/>
          </p:nvSpPr>
          <p:spPr>
            <a:xfrm>
              <a:off x="617400" y="1856317"/>
              <a:ext cx="1661464" cy="967302"/>
            </a:xfrm>
            <a:custGeom>
              <a:avLst/>
              <a:gdLst/>
              <a:ahLst/>
              <a:cxnLst/>
              <a:rect l="l" t="t" r="r" b="b"/>
              <a:pathLst>
                <a:path w="69612" h="40528" extrusionOk="0">
                  <a:moveTo>
                    <a:pt x="28368" y="0"/>
                  </a:moveTo>
                  <a:cubicBezTo>
                    <a:pt x="19801" y="0"/>
                    <a:pt x="12577" y="7600"/>
                    <a:pt x="6568" y="18693"/>
                  </a:cubicBezTo>
                  <a:cubicBezTo>
                    <a:pt x="80" y="30751"/>
                    <a:pt x="0" y="37817"/>
                    <a:pt x="2416" y="40233"/>
                  </a:cubicBezTo>
                  <a:cubicBezTo>
                    <a:pt x="2610" y="40435"/>
                    <a:pt x="3091" y="40528"/>
                    <a:pt x="3811" y="40528"/>
                  </a:cubicBezTo>
                  <a:cubicBezTo>
                    <a:pt x="11701" y="40528"/>
                    <a:pt x="48231" y="29391"/>
                    <a:pt x="48231" y="28934"/>
                  </a:cubicBezTo>
                  <a:cubicBezTo>
                    <a:pt x="48231" y="27773"/>
                    <a:pt x="53441" y="25051"/>
                    <a:pt x="56907" y="25051"/>
                  </a:cubicBezTo>
                  <a:cubicBezTo>
                    <a:pt x="57911" y="25051"/>
                    <a:pt x="58768" y="25279"/>
                    <a:pt x="59310" y="25840"/>
                  </a:cubicBezTo>
                  <a:cubicBezTo>
                    <a:pt x="61806" y="28335"/>
                    <a:pt x="60468" y="29752"/>
                    <a:pt x="61546" y="30930"/>
                  </a:cubicBezTo>
                  <a:cubicBezTo>
                    <a:pt x="61814" y="31166"/>
                    <a:pt x="62099" y="31249"/>
                    <a:pt x="62382" y="31249"/>
                  </a:cubicBezTo>
                  <a:cubicBezTo>
                    <a:pt x="62793" y="31249"/>
                    <a:pt x="63199" y="31072"/>
                    <a:pt x="63543" y="30930"/>
                  </a:cubicBezTo>
                  <a:cubicBezTo>
                    <a:pt x="63840" y="30746"/>
                    <a:pt x="64047" y="30572"/>
                    <a:pt x="64142" y="30572"/>
                  </a:cubicBezTo>
                  <a:cubicBezTo>
                    <a:pt x="64181" y="30572"/>
                    <a:pt x="64201" y="30601"/>
                    <a:pt x="64201" y="30671"/>
                  </a:cubicBezTo>
                  <a:cubicBezTo>
                    <a:pt x="64201" y="31090"/>
                    <a:pt x="60708" y="35502"/>
                    <a:pt x="67296" y="37917"/>
                  </a:cubicBezTo>
                  <a:lnTo>
                    <a:pt x="68294" y="36420"/>
                  </a:lnTo>
                  <a:cubicBezTo>
                    <a:pt x="68294" y="36420"/>
                    <a:pt x="69611" y="33505"/>
                    <a:pt x="68793" y="32667"/>
                  </a:cubicBezTo>
                  <a:cubicBezTo>
                    <a:pt x="68601" y="32475"/>
                    <a:pt x="68337" y="32408"/>
                    <a:pt x="68052" y="32408"/>
                  </a:cubicBezTo>
                  <a:cubicBezTo>
                    <a:pt x="67715" y="32408"/>
                    <a:pt x="67349" y="32501"/>
                    <a:pt x="67036" y="32587"/>
                  </a:cubicBezTo>
                  <a:cubicBezTo>
                    <a:pt x="66723" y="32674"/>
                    <a:pt x="66433" y="32766"/>
                    <a:pt x="66220" y="32766"/>
                  </a:cubicBezTo>
                  <a:cubicBezTo>
                    <a:pt x="66040" y="32766"/>
                    <a:pt x="65915" y="32700"/>
                    <a:pt x="65878" y="32507"/>
                  </a:cubicBezTo>
                  <a:cubicBezTo>
                    <a:pt x="65798" y="31829"/>
                    <a:pt x="67875" y="28096"/>
                    <a:pt x="66457" y="25341"/>
                  </a:cubicBezTo>
                  <a:cubicBezTo>
                    <a:pt x="65619" y="23684"/>
                    <a:pt x="64800" y="23684"/>
                    <a:pt x="64042" y="23684"/>
                  </a:cubicBezTo>
                  <a:cubicBezTo>
                    <a:pt x="63543" y="23684"/>
                    <a:pt x="63123" y="23684"/>
                    <a:pt x="62804" y="23344"/>
                  </a:cubicBezTo>
                  <a:cubicBezTo>
                    <a:pt x="61806" y="22346"/>
                    <a:pt x="62624" y="13363"/>
                    <a:pt x="58632" y="12285"/>
                  </a:cubicBezTo>
                  <a:cubicBezTo>
                    <a:pt x="58375" y="12221"/>
                    <a:pt x="58133" y="12191"/>
                    <a:pt x="57903" y="12191"/>
                  </a:cubicBezTo>
                  <a:cubicBezTo>
                    <a:pt x="56338" y="12191"/>
                    <a:pt x="55329" y="13568"/>
                    <a:pt x="54320" y="14960"/>
                  </a:cubicBezTo>
                  <a:cubicBezTo>
                    <a:pt x="53344" y="16290"/>
                    <a:pt x="52384" y="17684"/>
                    <a:pt x="50964" y="17684"/>
                  </a:cubicBezTo>
                  <a:cubicBezTo>
                    <a:pt x="50786" y="17684"/>
                    <a:pt x="50601" y="17662"/>
                    <a:pt x="50407" y="17615"/>
                  </a:cubicBezTo>
                  <a:cubicBezTo>
                    <a:pt x="46734" y="16697"/>
                    <a:pt x="39847" y="1485"/>
                    <a:pt x="30444" y="147"/>
                  </a:cubicBezTo>
                  <a:cubicBezTo>
                    <a:pt x="29743" y="49"/>
                    <a:pt x="29051" y="0"/>
                    <a:pt x="28368"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0" name="Google Shape;11930;p70"/>
            <p:cNvSpPr/>
            <p:nvPr/>
          </p:nvSpPr>
          <p:spPr>
            <a:xfrm>
              <a:off x="639311" y="1856007"/>
              <a:ext cx="708531" cy="837654"/>
            </a:xfrm>
            <a:custGeom>
              <a:avLst/>
              <a:gdLst/>
              <a:ahLst/>
              <a:cxnLst/>
              <a:rect l="l" t="t" r="r" b="b"/>
              <a:pathLst>
                <a:path w="29686" h="35096" extrusionOk="0">
                  <a:moveTo>
                    <a:pt x="29686" y="240"/>
                  </a:moveTo>
                  <a:lnTo>
                    <a:pt x="29686" y="240"/>
                  </a:lnTo>
                  <a:lnTo>
                    <a:pt x="29686" y="240"/>
                  </a:lnTo>
                  <a:close/>
                  <a:moveTo>
                    <a:pt x="29686" y="240"/>
                  </a:moveTo>
                  <a:lnTo>
                    <a:pt x="29686" y="240"/>
                  </a:lnTo>
                  <a:lnTo>
                    <a:pt x="29686" y="240"/>
                  </a:lnTo>
                  <a:close/>
                  <a:moveTo>
                    <a:pt x="29686" y="240"/>
                  </a:moveTo>
                  <a:lnTo>
                    <a:pt x="29686" y="240"/>
                  </a:lnTo>
                  <a:lnTo>
                    <a:pt x="29686" y="240"/>
                  </a:lnTo>
                  <a:close/>
                  <a:moveTo>
                    <a:pt x="29686" y="160"/>
                  </a:moveTo>
                  <a:lnTo>
                    <a:pt x="29686" y="160"/>
                  </a:lnTo>
                  <a:lnTo>
                    <a:pt x="29686" y="160"/>
                  </a:lnTo>
                  <a:close/>
                  <a:moveTo>
                    <a:pt x="29606" y="160"/>
                  </a:moveTo>
                  <a:lnTo>
                    <a:pt x="29606" y="160"/>
                  </a:lnTo>
                  <a:lnTo>
                    <a:pt x="29606" y="160"/>
                  </a:lnTo>
                  <a:close/>
                  <a:moveTo>
                    <a:pt x="29606" y="160"/>
                  </a:moveTo>
                  <a:lnTo>
                    <a:pt x="29606" y="160"/>
                  </a:lnTo>
                  <a:lnTo>
                    <a:pt x="29606" y="160"/>
                  </a:lnTo>
                  <a:close/>
                  <a:moveTo>
                    <a:pt x="29606" y="160"/>
                  </a:moveTo>
                  <a:lnTo>
                    <a:pt x="29606" y="160"/>
                  </a:lnTo>
                  <a:lnTo>
                    <a:pt x="29606" y="160"/>
                  </a:lnTo>
                  <a:close/>
                  <a:moveTo>
                    <a:pt x="29606" y="160"/>
                  </a:moveTo>
                  <a:lnTo>
                    <a:pt x="29606" y="160"/>
                  </a:lnTo>
                  <a:lnTo>
                    <a:pt x="29606" y="160"/>
                  </a:lnTo>
                  <a:close/>
                  <a:moveTo>
                    <a:pt x="29526" y="160"/>
                  </a:moveTo>
                  <a:lnTo>
                    <a:pt x="29526" y="160"/>
                  </a:lnTo>
                  <a:lnTo>
                    <a:pt x="29526" y="160"/>
                  </a:lnTo>
                  <a:close/>
                  <a:moveTo>
                    <a:pt x="29526" y="160"/>
                  </a:moveTo>
                  <a:lnTo>
                    <a:pt x="29526" y="160"/>
                  </a:lnTo>
                  <a:lnTo>
                    <a:pt x="29526" y="160"/>
                  </a:lnTo>
                  <a:close/>
                  <a:moveTo>
                    <a:pt x="29526" y="160"/>
                  </a:moveTo>
                  <a:lnTo>
                    <a:pt x="29526" y="160"/>
                  </a:lnTo>
                  <a:lnTo>
                    <a:pt x="29526" y="160"/>
                  </a:lnTo>
                  <a:close/>
                  <a:moveTo>
                    <a:pt x="27450" y="1"/>
                  </a:moveTo>
                  <a:cubicBezTo>
                    <a:pt x="18866" y="1"/>
                    <a:pt x="11639" y="7567"/>
                    <a:pt x="5650" y="18706"/>
                  </a:cubicBezTo>
                  <a:cubicBezTo>
                    <a:pt x="1738" y="25953"/>
                    <a:pt x="160" y="31343"/>
                    <a:pt x="1" y="35096"/>
                  </a:cubicBezTo>
                  <a:lnTo>
                    <a:pt x="1" y="35096"/>
                  </a:lnTo>
                  <a:cubicBezTo>
                    <a:pt x="160" y="31343"/>
                    <a:pt x="1738" y="25953"/>
                    <a:pt x="5650" y="18706"/>
                  </a:cubicBezTo>
                  <a:cubicBezTo>
                    <a:pt x="11639" y="7567"/>
                    <a:pt x="18866" y="1"/>
                    <a:pt x="27450" y="1"/>
                  </a:cubicBezTo>
                  <a:cubicBezTo>
                    <a:pt x="28109" y="1"/>
                    <a:pt x="28767" y="81"/>
                    <a:pt x="29526" y="160"/>
                  </a:cubicBezTo>
                  <a:lnTo>
                    <a:pt x="29526" y="160"/>
                  </a:lnTo>
                  <a:lnTo>
                    <a:pt x="29526" y="160"/>
                  </a:lnTo>
                  <a:cubicBezTo>
                    <a:pt x="28767" y="81"/>
                    <a:pt x="28109" y="1"/>
                    <a:pt x="27450" y="1"/>
                  </a:cubicBezTo>
                  <a:close/>
                </a:path>
              </a:pathLst>
            </a:custGeom>
            <a:solidFill>
              <a:srgbClr val="221B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1" name="Google Shape;11931;p70"/>
            <p:cNvSpPr/>
            <p:nvPr/>
          </p:nvSpPr>
          <p:spPr>
            <a:xfrm>
              <a:off x="639311" y="1856007"/>
              <a:ext cx="831472" cy="837654"/>
            </a:xfrm>
            <a:custGeom>
              <a:avLst/>
              <a:gdLst/>
              <a:ahLst/>
              <a:cxnLst/>
              <a:rect l="l" t="t" r="r" b="b"/>
              <a:pathLst>
                <a:path w="34837" h="35096" extrusionOk="0">
                  <a:moveTo>
                    <a:pt x="21860" y="3574"/>
                  </a:moveTo>
                  <a:cubicBezTo>
                    <a:pt x="22120" y="3574"/>
                    <a:pt x="22359" y="3814"/>
                    <a:pt x="22359" y="4073"/>
                  </a:cubicBezTo>
                  <a:cubicBezTo>
                    <a:pt x="22359" y="4492"/>
                    <a:pt x="21780" y="4732"/>
                    <a:pt x="21461" y="4992"/>
                  </a:cubicBezTo>
                  <a:cubicBezTo>
                    <a:pt x="21361" y="4992"/>
                    <a:pt x="21281" y="5071"/>
                    <a:pt x="21201" y="5071"/>
                  </a:cubicBezTo>
                  <a:cubicBezTo>
                    <a:pt x="21042" y="5151"/>
                    <a:pt x="20862" y="5231"/>
                    <a:pt x="20782" y="5231"/>
                  </a:cubicBezTo>
                  <a:cubicBezTo>
                    <a:pt x="20622" y="5231"/>
                    <a:pt x="20463" y="5151"/>
                    <a:pt x="20363" y="4992"/>
                  </a:cubicBezTo>
                  <a:cubicBezTo>
                    <a:pt x="20283" y="4812"/>
                    <a:pt x="20363" y="4572"/>
                    <a:pt x="20463" y="4393"/>
                  </a:cubicBezTo>
                  <a:cubicBezTo>
                    <a:pt x="20862" y="4073"/>
                    <a:pt x="21281" y="3814"/>
                    <a:pt x="21700" y="3654"/>
                  </a:cubicBezTo>
                  <a:cubicBezTo>
                    <a:pt x="21780" y="3574"/>
                    <a:pt x="21780" y="3574"/>
                    <a:pt x="21860" y="3574"/>
                  </a:cubicBezTo>
                  <a:close/>
                  <a:moveTo>
                    <a:pt x="21361" y="6389"/>
                  </a:moveTo>
                  <a:cubicBezTo>
                    <a:pt x="21700" y="6389"/>
                    <a:pt x="22040" y="6728"/>
                    <a:pt x="21860" y="7068"/>
                  </a:cubicBezTo>
                  <a:cubicBezTo>
                    <a:pt x="21780" y="7307"/>
                    <a:pt x="21541" y="7387"/>
                    <a:pt x="21281" y="7567"/>
                  </a:cubicBezTo>
                  <a:cubicBezTo>
                    <a:pt x="21122" y="7726"/>
                    <a:pt x="20962" y="7886"/>
                    <a:pt x="20782" y="8066"/>
                  </a:cubicBezTo>
                  <a:cubicBezTo>
                    <a:pt x="20622" y="8146"/>
                    <a:pt x="20543" y="8225"/>
                    <a:pt x="20463" y="8225"/>
                  </a:cubicBezTo>
                  <a:cubicBezTo>
                    <a:pt x="20044" y="8225"/>
                    <a:pt x="19704" y="7647"/>
                    <a:pt x="20044" y="7307"/>
                  </a:cubicBezTo>
                  <a:cubicBezTo>
                    <a:pt x="20363" y="6988"/>
                    <a:pt x="20702" y="6728"/>
                    <a:pt x="21122" y="6489"/>
                  </a:cubicBezTo>
                  <a:cubicBezTo>
                    <a:pt x="21201" y="6489"/>
                    <a:pt x="21281" y="6389"/>
                    <a:pt x="21361" y="6389"/>
                  </a:cubicBezTo>
                  <a:close/>
                  <a:moveTo>
                    <a:pt x="19045" y="5650"/>
                  </a:moveTo>
                  <a:cubicBezTo>
                    <a:pt x="19205" y="5650"/>
                    <a:pt x="19285" y="5730"/>
                    <a:pt x="19465" y="5810"/>
                  </a:cubicBezTo>
                  <a:cubicBezTo>
                    <a:pt x="19624" y="5990"/>
                    <a:pt x="19624" y="6309"/>
                    <a:pt x="19465" y="6569"/>
                  </a:cubicBezTo>
                  <a:cubicBezTo>
                    <a:pt x="18367" y="7567"/>
                    <a:pt x="17289" y="8565"/>
                    <a:pt x="16211" y="9563"/>
                  </a:cubicBezTo>
                  <a:cubicBezTo>
                    <a:pt x="16131" y="9643"/>
                    <a:pt x="16051" y="9723"/>
                    <a:pt x="15871" y="9723"/>
                  </a:cubicBezTo>
                  <a:cubicBezTo>
                    <a:pt x="15791" y="9723"/>
                    <a:pt x="15632" y="9643"/>
                    <a:pt x="15552" y="9563"/>
                  </a:cubicBezTo>
                  <a:cubicBezTo>
                    <a:pt x="15372" y="9383"/>
                    <a:pt x="15372" y="9064"/>
                    <a:pt x="15552" y="8884"/>
                  </a:cubicBezTo>
                  <a:cubicBezTo>
                    <a:pt x="16630" y="7806"/>
                    <a:pt x="17628" y="6808"/>
                    <a:pt x="18706" y="5810"/>
                  </a:cubicBezTo>
                  <a:cubicBezTo>
                    <a:pt x="18786" y="5730"/>
                    <a:pt x="18966" y="5650"/>
                    <a:pt x="19045" y="5650"/>
                  </a:cubicBezTo>
                  <a:close/>
                  <a:moveTo>
                    <a:pt x="27450" y="1"/>
                  </a:moveTo>
                  <a:cubicBezTo>
                    <a:pt x="18866" y="1"/>
                    <a:pt x="11639" y="7567"/>
                    <a:pt x="5650" y="18706"/>
                  </a:cubicBezTo>
                  <a:cubicBezTo>
                    <a:pt x="1738" y="25953"/>
                    <a:pt x="160" y="31343"/>
                    <a:pt x="1" y="35096"/>
                  </a:cubicBezTo>
                  <a:cubicBezTo>
                    <a:pt x="5730" y="30344"/>
                    <a:pt x="15213" y="27270"/>
                    <a:pt x="24116" y="25354"/>
                  </a:cubicBezTo>
                  <a:cubicBezTo>
                    <a:pt x="25274" y="16630"/>
                    <a:pt x="28528" y="8225"/>
                    <a:pt x="34836" y="2396"/>
                  </a:cubicBezTo>
                  <a:cubicBezTo>
                    <a:pt x="33179" y="1318"/>
                    <a:pt x="31522" y="500"/>
                    <a:pt x="29686" y="240"/>
                  </a:cubicBezTo>
                  <a:lnTo>
                    <a:pt x="29686" y="160"/>
                  </a:lnTo>
                  <a:lnTo>
                    <a:pt x="29526" y="160"/>
                  </a:lnTo>
                  <a:cubicBezTo>
                    <a:pt x="28767" y="81"/>
                    <a:pt x="28109" y="1"/>
                    <a:pt x="27450"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2" name="Google Shape;11932;p70"/>
            <p:cNvSpPr/>
            <p:nvPr/>
          </p:nvSpPr>
          <p:spPr>
            <a:xfrm>
              <a:off x="2135564" y="2689866"/>
              <a:ext cx="286386" cy="193756"/>
            </a:xfrm>
            <a:custGeom>
              <a:avLst/>
              <a:gdLst/>
              <a:ahLst/>
              <a:cxnLst/>
              <a:rect l="l" t="t" r="r" b="b"/>
              <a:pathLst>
                <a:path w="11999" h="8118" extrusionOk="0">
                  <a:moveTo>
                    <a:pt x="6037" y="0"/>
                  </a:moveTo>
                  <a:cubicBezTo>
                    <a:pt x="5061" y="0"/>
                    <a:pt x="4059" y="366"/>
                    <a:pt x="3189" y="1237"/>
                  </a:cubicBezTo>
                  <a:cubicBezTo>
                    <a:pt x="1" y="4424"/>
                    <a:pt x="3040" y="8117"/>
                    <a:pt x="6267" y="8117"/>
                  </a:cubicBezTo>
                  <a:cubicBezTo>
                    <a:pt x="7345" y="8117"/>
                    <a:pt x="8443" y="7706"/>
                    <a:pt x="9337" y="6726"/>
                  </a:cubicBezTo>
                  <a:cubicBezTo>
                    <a:pt x="11999" y="3746"/>
                    <a:pt x="9157" y="0"/>
                    <a:pt x="60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3" name="Google Shape;11933;p70"/>
            <p:cNvSpPr/>
            <p:nvPr/>
          </p:nvSpPr>
          <p:spPr>
            <a:xfrm>
              <a:off x="2140648" y="2727457"/>
              <a:ext cx="239701" cy="156308"/>
            </a:xfrm>
            <a:custGeom>
              <a:avLst/>
              <a:gdLst/>
              <a:ahLst/>
              <a:cxnLst/>
              <a:rect l="l" t="t" r="r" b="b"/>
              <a:pathLst>
                <a:path w="10043" h="6549" extrusionOk="0">
                  <a:moveTo>
                    <a:pt x="2716" y="1"/>
                  </a:moveTo>
                  <a:cubicBezTo>
                    <a:pt x="1" y="3087"/>
                    <a:pt x="2932" y="6548"/>
                    <a:pt x="6050" y="6548"/>
                  </a:cubicBezTo>
                  <a:cubicBezTo>
                    <a:pt x="7128" y="6548"/>
                    <a:pt x="8227" y="6135"/>
                    <a:pt x="9124" y="5151"/>
                  </a:cubicBezTo>
                  <a:cubicBezTo>
                    <a:pt x="9623" y="4572"/>
                    <a:pt x="9863" y="3994"/>
                    <a:pt x="10042" y="3415"/>
                  </a:cubicBezTo>
                  <a:lnTo>
                    <a:pt x="10042" y="3415"/>
                  </a:lnTo>
                  <a:cubicBezTo>
                    <a:pt x="9623" y="3574"/>
                    <a:pt x="9124" y="3654"/>
                    <a:pt x="8625" y="3654"/>
                  </a:cubicBezTo>
                  <a:cubicBezTo>
                    <a:pt x="8483" y="3662"/>
                    <a:pt x="8341" y="3667"/>
                    <a:pt x="8201" y="3667"/>
                  </a:cubicBezTo>
                  <a:cubicBezTo>
                    <a:pt x="5634" y="3667"/>
                    <a:pt x="3511" y="2291"/>
                    <a:pt x="271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4" name="Google Shape;11934;p70"/>
            <p:cNvSpPr/>
            <p:nvPr/>
          </p:nvSpPr>
          <p:spPr>
            <a:xfrm>
              <a:off x="1006202" y="1990858"/>
              <a:ext cx="101508" cy="97212"/>
            </a:xfrm>
            <a:custGeom>
              <a:avLst/>
              <a:gdLst/>
              <a:ahLst/>
              <a:cxnLst/>
              <a:rect l="l" t="t" r="r" b="b"/>
              <a:pathLst>
                <a:path w="4253" h="4073" extrusionOk="0">
                  <a:moveTo>
                    <a:pt x="3673" y="0"/>
                  </a:moveTo>
                  <a:cubicBezTo>
                    <a:pt x="3594" y="0"/>
                    <a:pt x="3414" y="80"/>
                    <a:pt x="3334" y="160"/>
                  </a:cubicBezTo>
                  <a:cubicBezTo>
                    <a:pt x="2256" y="1158"/>
                    <a:pt x="1258" y="2156"/>
                    <a:pt x="180" y="3234"/>
                  </a:cubicBezTo>
                  <a:cubicBezTo>
                    <a:pt x="0" y="3414"/>
                    <a:pt x="0" y="3733"/>
                    <a:pt x="180" y="3913"/>
                  </a:cubicBezTo>
                  <a:cubicBezTo>
                    <a:pt x="260" y="3993"/>
                    <a:pt x="419" y="4073"/>
                    <a:pt x="499" y="4073"/>
                  </a:cubicBezTo>
                  <a:cubicBezTo>
                    <a:pt x="679" y="4073"/>
                    <a:pt x="759" y="3993"/>
                    <a:pt x="839" y="3913"/>
                  </a:cubicBezTo>
                  <a:cubicBezTo>
                    <a:pt x="1917" y="2915"/>
                    <a:pt x="2995" y="1917"/>
                    <a:pt x="4093" y="919"/>
                  </a:cubicBezTo>
                  <a:cubicBezTo>
                    <a:pt x="4252" y="659"/>
                    <a:pt x="4252" y="340"/>
                    <a:pt x="4093" y="160"/>
                  </a:cubicBezTo>
                  <a:cubicBezTo>
                    <a:pt x="3913" y="80"/>
                    <a:pt x="3833" y="0"/>
                    <a:pt x="367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5" name="Google Shape;11935;p70"/>
            <p:cNvSpPr/>
            <p:nvPr/>
          </p:nvSpPr>
          <p:spPr>
            <a:xfrm>
              <a:off x="1123415" y="1941309"/>
              <a:ext cx="49573" cy="39572"/>
            </a:xfrm>
            <a:custGeom>
              <a:avLst/>
              <a:gdLst/>
              <a:ahLst/>
              <a:cxnLst/>
              <a:rect l="l" t="t" r="r" b="b"/>
              <a:pathLst>
                <a:path w="2077" h="1658" extrusionOk="0">
                  <a:moveTo>
                    <a:pt x="1577" y="0"/>
                  </a:moveTo>
                  <a:cubicBezTo>
                    <a:pt x="1497" y="0"/>
                    <a:pt x="1497" y="0"/>
                    <a:pt x="1417" y="80"/>
                  </a:cubicBezTo>
                  <a:cubicBezTo>
                    <a:pt x="998" y="240"/>
                    <a:pt x="579" y="499"/>
                    <a:pt x="180" y="819"/>
                  </a:cubicBezTo>
                  <a:cubicBezTo>
                    <a:pt x="80" y="998"/>
                    <a:pt x="0" y="1238"/>
                    <a:pt x="80" y="1418"/>
                  </a:cubicBezTo>
                  <a:cubicBezTo>
                    <a:pt x="180" y="1577"/>
                    <a:pt x="339" y="1657"/>
                    <a:pt x="499" y="1657"/>
                  </a:cubicBezTo>
                  <a:cubicBezTo>
                    <a:pt x="579" y="1657"/>
                    <a:pt x="759" y="1577"/>
                    <a:pt x="918" y="1497"/>
                  </a:cubicBezTo>
                  <a:cubicBezTo>
                    <a:pt x="998" y="1497"/>
                    <a:pt x="1078" y="1418"/>
                    <a:pt x="1178" y="1418"/>
                  </a:cubicBezTo>
                  <a:cubicBezTo>
                    <a:pt x="1497" y="1158"/>
                    <a:pt x="2076" y="918"/>
                    <a:pt x="2076" y="499"/>
                  </a:cubicBezTo>
                  <a:cubicBezTo>
                    <a:pt x="2076" y="240"/>
                    <a:pt x="1837" y="0"/>
                    <a:pt x="157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6" name="Google Shape;11936;p70"/>
            <p:cNvSpPr/>
            <p:nvPr/>
          </p:nvSpPr>
          <p:spPr>
            <a:xfrm>
              <a:off x="1109596" y="2008472"/>
              <a:ext cx="55754" cy="43868"/>
            </a:xfrm>
            <a:custGeom>
              <a:avLst/>
              <a:gdLst/>
              <a:ahLst/>
              <a:cxnLst/>
              <a:rect l="l" t="t" r="r" b="b"/>
              <a:pathLst>
                <a:path w="2336" h="1838" extrusionOk="0">
                  <a:moveTo>
                    <a:pt x="1657" y="1"/>
                  </a:moveTo>
                  <a:cubicBezTo>
                    <a:pt x="1577" y="1"/>
                    <a:pt x="1497" y="101"/>
                    <a:pt x="1418" y="101"/>
                  </a:cubicBezTo>
                  <a:cubicBezTo>
                    <a:pt x="998" y="340"/>
                    <a:pt x="659" y="600"/>
                    <a:pt x="340" y="919"/>
                  </a:cubicBezTo>
                  <a:cubicBezTo>
                    <a:pt x="0" y="1259"/>
                    <a:pt x="340" y="1837"/>
                    <a:pt x="759" y="1837"/>
                  </a:cubicBezTo>
                  <a:cubicBezTo>
                    <a:pt x="839" y="1837"/>
                    <a:pt x="918" y="1758"/>
                    <a:pt x="1078" y="1678"/>
                  </a:cubicBezTo>
                  <a:cubicBezTo>
                    <a:pt x="1258" y="1498"/>
                    <a:pt x="1418" y="1338"/>
                    <a:pt x="1577" y="1179"/>
                  </a:cubicBezTo>
                  <a:cubicBezTo>
                    <a:pt x="1837" y="999"/>
                    <a:pt x="2076" y="919"/>
                    <a:pt x="2156" y="680"/>
                  </a:cubicBezTo>
                  <a:cubicBezTo>
                    <a:pt x="2336" y="340"/>
                    <a:pt x="1996" y="1"/>
                    <a:pt x="165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7" name="Google Shape;11937;p70"/>
            <p:cNvSpPr/>
            <p:nvPr/>
          </p:nvSpPr>
          <p:spPr>
            <a:xfrm>
              <a:off x="1566038" y="2078046"/>
              <a:ext cx="149172" cy="176787"/>
            </a:xfrm>
            <a:custGeom>
              <a:avLst/>
              <a:gdLst/>
              <a:ahLst/>
              <a:cxnLst/>
              <a:rect l="l" t="t" r="r" b="b"/>
              <a:pathLst>
                <a:path w="6250" h="7407" extrusionOk="0">
                  <a:moveTo>
                    <a:pt x="919" y="0"/>
                  </a:moveTo>
                  <a:cubicBezTo>
                    <a:pt x="420" y="0"/>
                    <a:pt x="1" y="500"/>
                    <a:pt x="340" y="999"/>
                  </a:cubicBezTo>
                  <a:cubicBezTo>
                    <a:pt x="1678" y="3254"/>
                    <a:pt x="3255" y="5251"/>
                    <a:pt x="4991" y="7167"/>
                  </a:cubicBezTo>
                  <a:cubicBezTo>
                    <a:pt x="5171" y="7327"/>
                    <a:pt x="5331" y="7407"/>
                    <a:pt x="5491" y="7407"/>
                  </a:cubicBezTo>
                  <a:cubicBezTo>
                    <a:pt x="5670" y="7407"/>
                    <a:pt x="5830" y="7327"/>
                    <a:pt x="5990" y="7167"/>
                  </a:cubicBezTo>
                  <a:cubicBezTo>
                    <a:pt x="6249" y="6908"/>
                    <a:pt x="6249" y="6488"/>
                    <a:pt x="5990" y="6169"/>
                  </a:cubicBezTo>
                  <a:cubicBezTo>
                    <a:pt x="4333" y="4332"/>
                    <a:pt x="2835" y="2416"/>
                    <a:pt x="1498" y="340"/>
                  </a:cubicBezTo>
                  <a:cubicBezTo>
                    <a:pt x="1338" y="80"/>
                    <a:pt x="1179" y="0"/>
                    <a:pt x="91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8" name="Google Shape;11938;p70"/>
            <p:cNvSpPr/>
            <p:nvPr/>
          </p:nvSpPr>
          <p:spPr>
            <a:xfrm>
              <a:off x="1725186" y="2274834"/>
              <a:ext cx="59573" cy="49573"/>
            </a:xfrm>
            <a:custGeom>
              <a:avLst/>
              <a:gdLst/>
              <a:ahLst/>
              <a:cxnLst/>
              <a:rect l="l" t="t" r="r" b="b"/>
              <a:pathLst>
                <a:path w="2496" h="2077" extrusionOk="0">
                  <a:moveTo>
                    <a:pt x="739" y="0"/>
                  </a:moveTo>
                  <a:cubicBezTo>
                    <a:pt x="579" y="0"/>
                    <a:pt x="320" y="80"/>
                    <a:pt x="240" y="160"/>
                  </a:cubicBezTo>
                  <a:cubicBezTo>
                    <a:pt x="80" y="320"/>
                    <a:pt x="0" y="499"/>
                    <a:pt x="0" y="659"/>
                  </a:cubicBezTo>
                  <a:cubicBezTo>
                    <a:pt x="0" y="819"/>
                    <a:pt x="80" y="1078"/>
                    <a:pt x="240" y="1158"/>
                  </a:cubicBezTo>
                  <a:cubicBezTo>
                    <a:pt x="420" y="1318"/>
                    <a:pt x="659" y="1497"/>
                    <a:pt x="919" y="1657"/>
                  </a:cubicBezTo>
                  <a:cubicBezTo>
                    <a:pt x="1078" y="1817"/>
                    <a:pt x="1318" y="1917"/>
                    <a:pt x="1577" y="1996"/>
                  </a:cubicBezTo>
                  <a:cubicBezTo>
                    <a:pt x="1657" y="2076"/>
                    <a:pt x="1737" y="2076"/>
                    <a:pt x="1737" y="2076"/>
                  </a:cubicBezTo>
                  <a:lnTo>
                    <a:pt x="1917" y="2076"/>
                  </a:lnTo>
                  <a:cubicBezTo>
                    <a:pt x="1997" y="2076"/>
                    <a:pt x="2076" y="1996"/>
                    <a:pt x="2156" y="1996"/>
                  </a:cubicBezTo>
                  <a:cubicBezTo>
                    <a:pt x="2316" y="1917"/>
                    <a:pt x="2416" y="1737"/>
                    <a:pt x="2496" y="1577"/>
                  </a:cubicBezTo>
                  <a:cubicBezTo>
                    <a:pt x="2496" y="1318"/>
                    <a:pt x="2496" y="1158"/>
                    <a:pt x="2416" y="998"/>
                  </a:cubicBezTo>
                  <a:cubicBezTo>
                    <a:pt x="2316" y="998"/>
                    <a:pt x="2316" y="918"/>
                    <a:pt x="2316" y="819"/>
                  </a:cubicBezTo>
                  <a:cubicBezTo>
                    <a:pt x="2236" y="739"/>
                    <a:pt x="2076" y="739"/>
                    <a:pt x="1997" y="659"/>
                  </a:cubicBezTo>
                  <a:cubicBezTo>
                    <a:pt x="1737" y="579"/>
                    <a:pt x="1498" y="419"/>
                    <a:pt x="1318" y="320"/>
                  </a:cubicBezTo>
                  <a:cubicBezTo>
                    <a:pt x="1238" y="240"/>
                    <a:pt x="1238" y="240"/>
                    <a:pt x="1238" y="160"/>
                  </a:cubicBezTo>
                  <a:cubicBezTo>
                    <a:pt x="1078" y="80"/>
                    <a:pt x="919" y="0"/>
                    <a:pt x="73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39" name="Google Shape;11939;p70"/>
            <p:cNvSpPr/>
            <p:nvPr/>
          </p:nvSpPr>
          <p:spPr>
            <a:xfrm>
              <a:off x="2001047" y="2199078"/>
              <a:ext cx="61507" cy="119123"/>
            </a:xfrm>
            <a:custGeom>
              <a:avLst/>
              <a:gdLst/>
              <a:ahLst/>
              <a:cxnLst/>
              <a:rect l="l" t="t" r="r" b="b"/>
              <a:pathLst>
                <a:path w="2577" h="4991" extrusionOk="0">
                  <a:moveTo>
                    <a:pt x="580" y="0"/>
                  </a:moveTo>
                  <a:cubicBezTo>
                    <a:pt x="240" y="100"/>
                    <a:pt x="1" y="499"/>
                    <a:pt x="161" y="839"/>
                  </a:cubicBezTo>
                  <a:cubicBezTo>
                    <a:pt x="500" y="2096"/>
                    <a:pt x="839" y="3334"/>
                    <a:pt x="1159" y="4492"/>
                  </a:cubicBezTo>
                  <a:cubicBezTo>
                    <a:pt x="1159" y="4831"/>
                    <a:pt x="1498" y="4991"/>
                    <a:pt x="1838" y="4991"/>
                  </a:cubicBezTo>
                  <a:lnTo>
                    <a:pt x="1997" y="4991"/>
                  </a:lnTo>
                  <a:cubicBezTo>
                    <a:pt x="2337" y="4911"/>
                    <a:pt x="2576" y="4492"/>
                    <a:pt x="2496" y="4172"/>
                  </a:cubicBezTo>
                  <a:cubicBezTo>
                    <a:pt x="2157" y="2915"/>
                    <a:pt x="1838" y="1677"/>
                    <a:pt x="1498" y="499"/>
                  </a:cubicBezTo>
                  <a:cubicBezTo>
                    <a:pt x="1418" y="180"/>
                    <a:pt x="1079" y="0"/>
                    <a:pt x="83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0" name="Google Shape;11940;p70"/>
            <p:cNvSpPr/>
            <p:nvPr/>
          </p:nvSpPr>
          <p:spPr>
            <a:xfrm>
              <a:off x="2036800" y="2336293"/>
              <a:ext cx="37663" cy="53392"/>
            </a:xfrm>
            <a:custGeom>
              <a:avLst/>
              <a:gdLst/>
              <a:ahLst/>
              <a:cxnLst/>
              <a:rect l="l" t="t" r="r" b="b"/>
              <a:pathLst>
                <a:path w="1578" h="2237" extrusionOk="0">
                  <a:moveTo>
                    <a:pt x="739" y="0"/>
                  </a:moveTo>
                  <a:cubicBezTo>
                    <a:pt x="499" y="0"/>
                    <a:pt x="340" y="0"/>
                    <a:pt x="240" y="160"/>
                  </a:cubicBezTo>
                  <a:cubicBezTo>
                    <a:pt x="80" y="340"/>
                    <a:pt x="0" y="499"/>
                    <a:pt x="0" y="659"/>
                  </a:cubicBezTo>
                  <a:cubicBezTo>
                    <a:pt x="0" y="919"/>
                    <a:pt x="80" y="1078"/>
                    <a:pt x="80" y="1338"/>
                  </a:cubicBezTo>
                  <a:cubicBezTo>
                    <a:pt x="160" y="1498"/>
                    <a:pt x="240" y="1737"/>
                    <a:pt x="340" y="1917"/>
                  </a:cubicBezTo>
                  <a:cubicBezTo>
                    <a:pt x="340" y="1997"/>
                    <a:pt x="419" y="2077"/>
                    <a:pt x="499" y="2077"/>
                  </a:cubicBezTo>
                  <a:cubicBezTo>
                    <a:pt x="579" y="2156"/>
                    <a:pt x="659" y="2156"/>
                    <a:pt x="739" y="2236"/>
                  </a:cubicBezTo>
                  <a:lnTo>
                    <a:pt x="998" y="2236"/>
                  </a:lnTo>
                  <a:cubicBezTo>
                    <a:pt x="1078" y="2236"/>
                    <a:pt x="1158" y="2156"/>
                    <a:pt x="1238" y="2156"/>
                  </a:cubicBezTo>
                  <a:cubicBezTo>
                    <a:pt x="1418" y="2077"/>
                    <a:pt x="1577" y="1917"/>
                    <a:pt x="1577" y="1737"/>
                  </a:cubicBezTo>
                  <a:lnTo>
                    <a:pt x="1577" y="1577"/>
                  </a:lnTo>
                  <a:cubicBezTo>
                    <a:pt x="1577" y="1418"/>
                    <a:pt x="1577" y="1338"/>
                    <a:pt x="1497" y="1158"/>
                  </a:cubicBezTo>
                  <a:cubicBezTo>
                    <a:pt x="1497" y="1078"/>
                    <a:pt x="1418" y="919"/>
                    <a:pt x="1418" y="839"/>
                  </a:cubicBezTo>
                  <a:lnTo>
                    <a:pt x="1418" y="659"/>
                  </a:lnTo>
                  <a:cubicBezTo>
                    <a:pt x="1418" y="499"/>
                    <a:pt x="1338" y="340"/>
                    <a:pt x="1238" y="160"/>
                  </a:cubicBezTo>
                  <a:cubicBezTo>
                    <a:pt x="1158" y="80"/>
                    <a:pt x="1078" y="80"/>
                    <a:pt x="99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1" name="Google Shape;11941;p70"/>
            <p:cNvSpPr/>
            <p:nvPr/>
          </p:nvSpPr>
          <p:spPr>
            <a:xfrm>
              <a:off x="-37739" y="2203112"/>
              <a:ext cx="3216169" cy="2956014"/>
            </a:xfrm>
            <a:custGeom>
              <a:avLst/>
              <a:gdLst/>
              <a:ahLst/>
              <a:cxnLst/>
              <a:rect l="l" t="t" r="r" b="b"/>
              <a:pathLst>
                <a:path w="134751" h="123851" extrusionOk="0">
                  <a:moveTo>
                    <a:pt x="121994" y="0"/>
                  </a:moveTo>
                  <a:cubicBezTo>
                    <a:pt x="118218" y="0"/>
                    <a:pt x="114848" y="141"/>
                    <a:pt x="114708" y="510"/>
                  </a:cubicBezTo>
                  <a:cubicBezTo>
                    <a:pt x="114448" y="1009"/>
                    <a:pt x="116025" y="15143"/>
                    <a:pt x="109038" y="25623"/>
                  </a:cubicBezTo>
                  <a:cubicBezTo>
                    <a:pt x="101971" y="36104"/>
                    <a:pt x="90333" y="37761"/>
                    <a:pt x="89754" y="38260"/>
                  </a:cubicBezTo>
                  <a:cubicBezTo>
                    <a:pt x="89255" y="38859"/>
                    <a:pt x="30105" y="53911"/>
                    <a:pt x="26950" y="55328"/>
                  </a:cubicBezTo>
                  <a:cubicBezTo>
                    <a:pt x="23876" y="56825"/>
                    <a:pt x="15212" y="65629"/>
                    <a:pt x="7646" y="90662"/>
                  </a:cubicBezTo>
                  <a:cubicBezTo>
                    <a:pt x="0" y="115716"/>
                    <a:pt x="2655" y="122104"/>
                    <a:pt x="3154" y="122523"/>
                  </a:cubicBezTo>
                  <a:cubicBezTo>
                    <a:pt x="3563" y="122932"/>
                    <a:pt x="87569" y="123850"/>
                    <a:pt x="118272" y="123850"/>
                  </a:cubicBezTo>
                  <a:cubicBezTo>
                    <a:pt x="125043" y="123850"/>
                    <a:pt x="129221" y="123805"/>
                    <a:pt x="129340" y="123701"/>
                  </a:cubicBezTo>
                  <a:cubicBezTo>
                    <a:pt x="129919" y="123022"/>
                    <a:pt x="127005" y="99246"/>
                    <a:pt x="121774" y="86011"/>
                  </a:cubicBezTo>
                  <a:cubicBezTo>
                    <a:pt x="116444" y="72875"/>
                    <a:pt x="111713" y="68044"/>
                    <a:pt x="111713" y="67625"/>
                  </a:cubicBezTo>
                  <a:cubicBezTo>
                    <a:pt x="111713" y="67206"/>
                    <a:pt x="125847" y="54070"/>
                    <a:pt x="130259" y="35265"/>
                  </a:cubicBezTo>
                  <a:cubicBezTo>
                    <a:pt x="134750" y="16480"/>
                    <a:pt x="133074" y="1009"/>
                    <a:pt x="132574" y="510"/>
                  </a:cubicBezTo>
                  <a:cubicBezTo>
                    <a:pt x="132295" y="230"/>
                    <a:pt x="126813" y="0"/>
                    <a:pt x="121994"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2" name="Google Shape;11942;p70"/>
            <p:cNvSpPr/>
            <p:nvPr/>
          </p:nvSpPr>
          <p:spPr>
            <a:xfrm>
              <a:off x="3049284" y="5155522"/>
              <a:ext cx="24" cy="24"/>
            </a:xfrm>
            <a:custGeom>
              <a:avLst/>
              <a:gdLst/>
              <a:ahLst/>
              <a:cxnLst/>
              <a:rect l="l" t="t" r="r" b="b"/>
              <a:pathLst>
                <a:path w="1" h="1" extrusionOk="0">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F89F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3" name="Google Shape;11943;p70"/>
            <p:cNvSpPr/>
            <p:nvPr/>
          </p:nvSpPr>
          <p:spPr>
            <a:xfrm>
              <a:off x="273875" y="3592725"/>
              <a:ext cx="2783523" cy="1566639"/>
            </a:xfrm>
            <a:custGeom>
              <a:avLst/>
              <a:gdLst/>
              <a:ahLst/>
              <a:cxnLst/>
              <a:rect l="l" t="t" r="r" b="b"/>
              <a:pathLst>
                <a:path w="116624" h="65639" extrusionOk="0">
                  <a:moveTo>
                    <a:pt x="79593" y="5411"/>
                  </a:moveTo>
                  <a:cubicBezTo>
                    <a:pt x="79193" y="6828"/>
                    <a:pt x="78435" y="8405"/>
                    <a:pt x="77357" y="10162"/>
                  </a:cubicBezTo>
                  <a:cubicBezTo>
                    <a:pt x="76598" y="11320"/>
                    <a:pt x="75700" y="12398"/>
                    <a:pt x="74861" y="13236"/>
                  </a:cubicBezTo>
                  <a:cubicBezTo>
                    <a:pt x="76937" y="17388"/>
                    <a:pt x="78095" y="22139"/>
                    <a:pt x="78694" y="26212"/>
                  </a:cubicBezTo>
                  <a:cubicBezTo>
                    <a:pt x="83086" y="24954"/>
                    <a:pt x="86919" y="23717"/>
                    <a:pt x="90333" y="22639"/>
                  </a:cubicBezTo>
                  <a:cubicBezTo>
                    <a:pt x="86260" y="17149"/>
                    <a:pt x="82767" y="11399"/>
                    <a:pt x="79593" y="5411"/>
                  </a:cubicBezTo>
                  <a:close/>
                  <a:moveTo>
                    <a:pt x="10401" y="1"/>
                  </a:moveTo>
                  <a:cubicBezTo>
                    <a:pt x="7646" y="2995"/>
                    <a:pt x="3913" y="8405"/>
                    <a:pt x="0" y="17468"/>
                  </a:cubicBezTo>
                  <a:cubicBezTo>
                    <a:pt x="160" y="18307"/>
                    <a:pt x="240" y="18965"/>
                    <a:pt x="240" y="18965"/>
                  </a:cubicBezTo>
                  <a:cubicBezTo>
                    <a:pt x="240" y="18965"/>
                    <a:pt x="4332" y="14893"/>
                    <a:pt x="6728" y="14893"/>
                  </a:cubicBezTo>
                  <a:cubicBezTo>
                    <a:pt x="7147" y="14893"/>
                    <a:pt x="7486" y="15073"/>
                    <a:pt x="7726" y="15312"/>
                  </a:cubicBezTo>
                  <a:cubicBezTo>
                    <a:pt x="9642" y="17229"/>
                    <a:pt x="6328" y="20962"/>
                    <a:pt x="6328" y="20962"/>
                  </a:cubicBezTo>
                  <a:cubicBezTo>
                    <a:pt x="6328" y="20962"/>
                    <a:pt x="7327" y="20722"/>
                    <a:pt x="8484" y="20722"/>
                  </a:cubicBezTo>
                  <a:cubicBezTo>
                    <a:pt x="10061" y="20722"/>
                    <a:pt x="11978" y="21301"/>
                    <a:pt x="11479" y="23876"/>
                  </a:cubicBezTo>
                  <a:cubicBezTo>
                    <a:pt x="11060" y="26132"/>
                    <a:pt x="7406" y="27370"/>
                    <a:pt x="3574" y="27949"/>
                  </a:cubicBezTo>
                  <a:cubicBezTo>
                    <a:pt x="6408" y="28707"/>
                    <a:pt x="9063" y="29546"/>
                    <a:pt x="11479" y="30284"/>
                  </a:cubicBezTo>
                  <a:cubicBezTo>
                    <a:pt x="12397" y="24555"/>
                    <a:pt x="13635" y="18885"/>
                    <a:pt x="15392" y="13316"/>
                  </a:cubicBezTo>
                  <a:cubicBezTo>
                    <a:pt x="15212" y="12657"/>
                    <a:pt x="15212" y="11898"/>
                    <a:pt x="15212" y="11240"/>
                  </a:cubicBezTo>
                  <a:cubicBezTo>
                    <a:pt x="14972" y="10481"/>
                    <a:pt x="14893" y="9663"/>
                    <a:pt x="14893" y="8824"/>
                  </a:cubicBezTo>
                  <a:cubicBezTo>
                    <a:pt x="14893" y="7986"/>
                    <a:pt x="14972" y="7167"/>
                    <a:pt x="15132" y="6409"/>
                  </a:cubicBezTo>
                  <a:lnTo>
                    <a:pt x="14713" y="6409"/>
                  </a:lnTo>
                  <a:cubicBezTo>
                    <a:pt x="13395" y="6409"/>
                    <a:pt x="11479" y="5670"/>
                    <a:pt x="10640" y="2097"/>
                  </a:cubicBezTo>
                  <a:cubicBezTo>
                    <a:pt x="10481" y="1418"/>
                    <a:pt x="10401" y="759"/>
                    <a:pt x="10401" y="1"/>
                  </a:cubicBezTo>
                  <a:close/>
                  <a:moveTo>
                    <a:pt x="108539" y="44019"/>
                  </a:moveTo>
                  <a:cubicBezTo>
                    <a:pt x="108878" y="44019"/>
                    <a:pt x="109038" y="44178"/>
                    <a:pt x="109038" y="44518"/>
                  </a:cubicBezTo>
                  <a:cubicBezTo>
                    <a:pt x="109138" y="44917"/>
                    <a:pt x="109218" y="45336"/>
                    <a:pt x="109218" y="45676"/>
                  </a:cubicBezTo>
                  <a:cubicBezTo>
                    <a:pt x="109138" y="46095"/>
                    <a:pt x="109038" y="46414"/>
                    <a:pt x="108639" y="46414"/>
                  </a:cubicBezTo>
                  <a:cubicBezTo>
                    <a:pt x="108539" y="46414"/>
                    <a:pt x="108379" y="46414"/>
                    <a:pt x="108299" y="46334"/>
                  </a:cubicBezTo>
                  <a:cubicBezTo>
                    <a:pt x="108140" y="46095"/>
                    <a:pt x="108140" y="45756"/>
                    <a:pt x="108140" y="45516"/>
                  </a:cubicBezTo>
                  <a:cubicBezTo>
                    <a:pt x="108140" y="45177"/>
                    <a:pt x="108140" y="44917"/>
                    <a:pt x="108040" y="44598"/>
                  </a:cubicBezTo>
                  <a:cubicBezTo>
                    <a:pt x="107960" y="44258"/>
                    <a:pt x="108219" y="44099"/>
                    <a:pt x="108459" y="44019"/>
                  </a:cubicBezTo>
                  <a:close/>
                  <a:moveTo>
                    <a:pt x="110874" y="45097"/>
                  </a:moveTo>
                  <a:cubicBezTo>
                    <a:pt x="110954" y="45097"/>
                    <a:pt x="111134" y="45177"/>
                    <a:pt x="111214" y="45336"/>
                  </a:cubicBezTo>
                  <a:cubicBezTo>
                    <a:pt x="111374" y="45516"/>
                    <a:pt x="111453" y="45835"/>
                    <a:pt x="111533" y="46095"/>
                  </a:cubicBezTo>
                  <a:cubicBezTo>
                    <a:pt x="111533" y="46514"/>
                    <a:pt x="111453" y="46913"/>
                    <a:pt x="111214" y="47093"/>
                  </a:cubicBezTo>
                  <a:cubicBezTo>
                    <a:pt x="111134" y="47093"/>
                    <a:pt x="111034" y="47173"/>
                    <a:pt x="110954" y="47173"/>
                  </a:cubicBezTo>
                  <a:cubicBezTo>
                    <a:pt x="110874" y="47173"/>
                    <a:pt x="110874" y="47173"/>
                    <a:pt x="110795" y="47093"/>
                  </a:cubicBezTo>
                  <a:cubicBezTo>
                    <a:pt x="110535" y="47093"/>
                    <a:pt x="110455" y="46754"/>
                    <a:pt x="110455" y="46414"/>
                  </a:cubicBezTo>
                  <a:cubicBezTo>
                    <a:pt x="110455" y="46095"/>
                    <a:pt x="110136" y="45516"/>
                    <a:pt x="110535" y="45177"/>
                  </a:cubicBezTo>
                  <a:cubicBezTo>
                    <a:pt x="110635" y="45177"/>
                    <a:pt x="110715" y="45097"/>
                    <a:pt x="110874" y="45097"/>
                  </a:cubicBezTo>
                  <a:close/>
                  <a:moveTo>
                    <a:pt x="101053" y="35355"/>
                  </a:moveTo>
                  <a:cubicBezTo>
                    <a:pt x="96561" y="37611"/>
                    <a:pt x="90333" y="40026"/>
                    <a:pt x="82507" y="42262"/>
                  </a:cubicBezTo>
                  <a:cubicBezTo>
                    <a:pt x="86080" y="53401"/>
                    <a:pt x="83086" y="64561"/>
                    <a:pt x="82846" y="65559"/>
                  </a:cubicBezTo>
                  <a:cubicBezTo>
                    <a:pt x="90912" y="65639"/>
                    <a:pt x="98158" y="65639"/>
                    <a:pt x="103887" y="65639"/>
                  </a:cubicBezTo>
                  <a:cubicBezTo>
                    <a:pt x="111374" y="65639"/>
                    <a:pt x="116125" y="65559"/>
                    <a:pt x="116284" y="65479"/>
                  </a:cubicBezTo>
                  <a:cubicBezTo>
                    <a:pt x="116624" y="64980"/>
                    <a:pt x="115706" y="56396"/>
                    <a:pt x="113869" y="46754"/>
                  </a:cubicBezTo>
                  <a:cubicBezTo>
                    <a:pt x="109297" y="43260"/>
                    <a:pt x="105045" y="39527"/>
                    <a:pt x="101053" y="35355"/>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4" name="Google Shape;11944;p70"/>
            <p:cNvSpPr/>
            <p:nvPr/>
          </p:nvSpPr>
          <p:spPr>
            <a:xfrm>
              <a:off x="547826" y="3910521"/>
              <a:ext cx="976777" cy="1240752"/>
            </a:xfrm>
            <a:custGeom>
              <a:avLst/>
              <a:gdLst/>
              <a:ahLst/>
              <a:cxnLst/>
              <a:rect l="l" t="t" r="r" b="b"/>
              <a:pathLst>
                <a:path w="40925" h="51985" extrusionOk="0">
                  <a:moveTo>
                    <a:pt x="3914" y="1"/>
                  </a:moveTo>
                  <a:cubicBezTo>
                    <a:pt x="2157" y="5570"/>
                    <a:pt x="919" y="11240"/>
                    <a:pt x="1" y="16969"/>
                  </a:cubicBezTo>
                  <a:cubicBezTo>
                    <a:pt x="4652" y="18307"/>
                    <a:pt x="8485" y="19624"/>
                    <a:pt x="10561" y="20463"/>
                  </a:cubicBezTo>
                  <a:cubicBezTo>
                    <a:pt x="12318" y="20543"/>
                    <a:pt x="14314" y="20543"/>
                    <a:pt x="16470" y="20543"/>
                  </a:cubicBezTo>
                  <a:cubicBezTo>
                    <a:pt x="20962" y="20543"/>
                    <a:pt x="26452" y="20303"/>
                    <a:pt x="33099" y="19545"/>
                  </a:cubicBezTo>
                  <a:cubicBezTo>
                    <a:pt x="32441" y="17129"/>
                    <a:pt x="31862" y="14554"/>
                    <a:pt x="31443" y="12138"/>
                  </a:cubicBezTo>
                  <a:lnTo>
                    <a:pt x="29526" y="12138"/>
                  </a:lnTo>
                  <a:cubicBezTo>
                    <a:pt x="17808" y="11479"/>
                    <a:pt x="15712" y="3754"/>
                    <a:pt x="15712" y="3754"/>
                  </a:cubicBezTo>
                  <a:cubicBezTo>
                    <a:pt x="15712" y="3754"/>
                    <a:pt x="14214" y="5491"/>
                    <a:pt x="11320" y="5491"/>
                  </a:cubicBezTo>
                  <a:cubicBezTo>
                    <a:pt x="10062" y="5491"/>
                    <a:pt x="8565" y="5151"/>
                    <a:pt x="6908" y="4153"/>
                  </a:cubicBezTo>
                  <a:cubicBezTo>
                    <a:pt x="5071" y="3155"/>
                    <a:pt x="4233" y="1658"/>
                    <a:pt x="3914" y="1"/>
                  </a:cubicBezTo>
                  <a:close/>
                  <a:moveTo>
                    <a:pt x="7327" y="34776"/>
                  </a:moveTo>
                  <a:cubicBezTo>
                    <a:pt x="6988" y="36194"/>
                    <a:pt x="6649" y="37771"/>
                    <a:pt x="6329" y="39587"/>
                  </a:cubicBezTo>
                  <a:cubicBezTo>
                    <a:pt x="5491" y="43260"/>
                    <a:pt x="4413" y="47572"/>
                    <a:pt x="3415" y="51565"/>
                  </a:cubicBezTo>
                  <a:cubicBezTo>
                    <a:pt x="14314" y="51745"/>
                    <a:pt x="27610" y="51904"/>
                    <a:pt x="40925" y="51984"/>
                  </a:cubicBezTo>
                  <a:cubicBezTo>
                    <a:pt x="38010" y="45995"/>
                    <a:pt x="37012" y="39587"/>
                    <a:pt x="36673" y="35016"/>
                  </a:cubicBezTo>
                  <a:cubicBezTo>
                    <a:pt x="31942" y="35435"/>
                    <a:pt x="27370" y="35595"/>
                    <a:pt x="23198" y="35595"/>
                  </a:cubicBezTo>
                  <a:cubicBezTo>
                    <a:pt x="18127" y="35595"/>
                    <a:pt x="13636" y="35355"/>
                    <a:pt x="9982" y="34856"/>
                  </a:cubicBezTo>
                  <a:lnTo>
                    <a:pt x="9902" y="34936"/>
                  </a:lnTo>
                  <a:lnTo>
                    <a:pt x="9823" y="34936"/>
                  </a:lnTo>
                  <a:lnTo>
                    <a:pt x="9823" y="35016"/>
                  </a:lnTo>
                  <a:lnTo>
                    <a:pt x="9643" y="35016"/>
                  </a:lnTo>
                  <a:cubicBezTo>
                    <a:pt x="9643" y="35096"/>
                    <a:pt x="9483" y="35096"/>
                    <a:pt x="9403" y="35096"/>
                  </a:cubicBezTo>
                  <a:cubicBezTo>
                    <a:pt x="8984" y="35096"/>
                    <a:pt x="8325" y="34936"/>
                    <a:pt x="7327" y="34776"/>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5" name="Google Shape;11945;p70"/>
            <p:cNvSpPr/>
            <p:nvPr/>
          </p:nvSpPr>
          <p:spPr>
            <a:xfrm>
              <a:off x="3065012" y="2356293"/>
              <a:ext cx="28140" cy="132966"/>
            </a:xfrm>
            <a:custGeom>
              <a:avLst/>
              <a:gdLst/>
              <a:ahLst/>
              <a:cxnLst/>
              <a:rect l="l" t="t" r="r" b="b"/>
              <a:pathLst>
                <a:path w="1179" h="5571" extrusionOk="0">
                  <a:moveTo>
                    <a:pt x="499" y="1"/>
                  </a:moveTo>
                  <a:cubicBezTo>
                    <a:pt x="260" y="1"/>
                    <a:pt x="0" y="240"/>
                    <a:pt x="0" y="500"/>
                  </a:cubicBezTo>
                  <a:cubicBezTo>
                    <a:pt x="180" y="2077"/>
                    <a:pt x="180" y="3574"/>
                    <a:pt x="180" y="5071"/>
                  </a:cubicBezTo>
                  <a:cubicBezTo>
                    <a:pt x="180" y="5391"/>
                    <a:pt x="419" y="5570"/>
                    <a:pt x="679" y="5570"/>
                  </a:cubicBezTo>
                  <a:cubicBezTo>
                    <a:pt x="919" y="5570"/>
                    <a:pt x="1178" y="5391"/>
                    <a:pt x="1178" y="5071"/>
                  </a:cubicBezTo>
                  <a:cubicBezTo>
                    <a:pt x="1178" y="3574"/>
                    <a:pt x="1178" y="2077"/>
                    <a:pt x="998" y="500"/>
                  </a:cubicBezTo>
                  <a:cubicBezTo>
                    <a:pt x="998" y="240"/>
                    <a:pt x="759" y="1"/>
                    <a:pt x="49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6" name="Google Shape;11946;p70"/>
            <p:cNvSpPr/>
            <p:nvPr/>
          </p:nvSpPr>
          <p:spPr>
            <a:xfrm>
              <a:off x="3063103" y="2536875"/>
              <a:ext cx="23844" cy="59597"/>
            </a:xfrm>
            <a:custGeom>
              <a:avLst/>
              <a:gdLst/>
              <a:ahLst/>
              <a:cxnLst/>
              <a:rect l="l" t="t" r="r" b="b"/>
              <a:pathLst>
                <a:path w="999" h="2497" extrusionOk="0">
                  <a:moveTo>
                    <a:pt x="499" y="1"/>
                  </a:moveTo>
                  <a:cubicBezTo>
                    <a:pt x="260" y="1"/>
                    <a:pt x="0" y="160"/>
                    <a:pt x="0" y="500"/>
                  </a:cubicBezTo>
                  <a:lnTo>
                    <a:pt x="0" y="1997"/>
                  </a:lnTo>
                  <a:cubicBezTo>
                    <a:pt x="0" y="2237"/>
                    <a:pt x="260" y="2496"/>
                    <a:pt x="499" y="2496"/>
                  </a:cubicBezTo>
                  <a:cubicBezTo>
                    <a:pt x="759" y="2496"/>
                    <a:pt x="999" y="2237"/>
                    <a:pt x="999" y="1997"/>
                  </a:cubicBezTo>
                  <a:lnTo>
                    <a:pt x="999" y="500"/>
                  </a:lnTo>
                  <a:cubicBezTo>
                    <a:pt x="999" y="240"/>
                    <a:pt x="759" y="1"/>
                    <a:pt x="49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7" name="Google Shape;11947;p70"/>
            <p:cNvSpPr/>
            <p:nvPr/>
          </p:nvSpPr>
          <p:spPr>
            <a:xfrm>
              <a:off x="3013554" y="2491145"/>
              <a:ext cx="31935" cy="69574"/>
            </a:xfrm>
            <a:custGeom>
              <a:avLst/>
              <a:gdLst/>
              <a:ahLst/>
              <a:cxnLst/>
              <a:rect l="l" t="t" r="r" b="b"/>
              <a:pathLst>
                <a:path w="1338" h="2915" extrusionOk="0">
                  <a:moveTo>
                    <a:pt x="839" y="0"/>
                  </a:moveTo>
                  <a:cubicBezTo>
                    <a:pt x="499" y="0"/>
                    <a:pt x="419" y="240"/>
                    <a:pt x="340" y="499"/>
                  </a:cubicBezTo>
                  <a:cubicBezTo>
                    <a:pt x="340" y="579"/>
                    <a:pt x="240" y="659"/>
                    <a:pt x="240" y="739"/>
                  </a:cubicBezTo>
                  <a:cubicBezTo>
                    <a:pt x="240" y="1238"/>
                    <a:pt x="160" y="1737"/>
                    <a:pt x="80" y="2236"/>
                  </a:cubicBezTo>
                  <a:cubicBezTo>
                    <a:pt x="0" y="2496"/>
                    <a:pt x="160" y="2835"/>
                    <a:pt x="419" y="2915"/>
                  </a:cubicBezTo>
                  <a:lnTo>
                    <a:pt x="499" y="2915"/>
                  </a:lnTo>
                  <a:cubicBezTo>
                    <a:pt x="739" y="2915"/>
                    <a:pt x="998" y="2735"/>
                    <a:pt x="998" y="2496"/>
                  </a:cubicBezTo>
                  <a:cubicBezTo>
                    <a:pt x="1158" y="1837"/>
                    <a:pt x="1238" y="1158"/>
                    <a:pt x="1338" y="499"/>
                  </a:cubicBezTo>
                  <a:cubicBezTo>
                    <a:pt x="1338" y="240"/>
                    <a:pt x="1078" y="0"/>
                    <a:pt x="83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8" name="Google Shape;11948;p70"/>
            <p:cNvSpPr/>
            <p:nvPr/>
          </p:nvSpPr>
          <p:spPr>
            <a:xfrm>
              <a:off x="2862497" y="4492292"/>
              <a:ext cx="59597" cy="131056"/>
            </a:xfrm>
            <a:custGeom>
              <a:avLst/>
              <a:gdLst/>
              <a:ahLst/>
              <a:cxnLst/>
              <a:rect l="l" t="t" r="r" b="b"/>
              <a:pathLst>
                <a:path w="2497" h="5491" extrusionOk="0">
                  <a:moveTo>
                    <a:pt x="680" y="1"/>
                  </a:moveTo>
                  <a:cubicBezTo>
                    <a:pt x="340" y="1"/>
                    <a:pt x="1" y="240"/>
                    <a:pt x="181" y="579"/>
                  </a:cubicBezTo>
                  <a:cubicBezTo>
                    <a:pt x="580" y="2157"/>
                    <a:pt x="999" y="3654"/>
                    <a:pt x="1498" y="5151"/>
                  </a:cubicBezTo>
                  <a:cubicBezTo>
                    <a:pt x="1498" y="5410"/>
                    <a:pt x="1758" y="5490"/>
                    <a:pt x="1917" y="5490"/>
                  </a:cubicBezTo>
                  <a:cubicBezTo>
                    <a:pt x="2257" y="5490"/>
                    <a:pt x="2496" y="5231"/>
                    <a:pt x="2416" y="4911"/>
                  </a:cubicBezTo>
                  <a:cubicBezTo>
                    <a:pt x="1997" y="3414"/>
                    <a:pt x="1578" y="1837"/>
                    <a:pt x="1079" y="340"/>
                  </a:cubicBezTo>
                  <a:cubicBezTo>
                    <a:pt x="999" y="80"/>
                    <a:pt x="839" y="1"/>
                    <a:pt x="68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49" name="Google Shape;11949;p70"/>
            <p:cNvSpPr/>
            <p:nvPr/>
          </p:nvSpPr>
          <p:spPr>
            <a:xfrm>
              <a:off x="2902522" y="4669054"/>
              <a:ext cx="33391" cy="49573"/>
            </a:xfrm>
            <a:custGeom>
              <a:avLst/>
              <a:gdLst/>
              <a:ahLst/>
              <a:cxnLst/>
              <a:rect l="l" t="t" r="r" b="b"/>
              <a:pathLst>
                <a:path w="1399" h="2077" extrusionOk="0">
                  <a:moveTo>
                    <a:pt x="739" y="1"/>
                  </a:moveTo>
                  <a:cubicBezTo>
                    <a:pt x="580" y="1"/>
                    <a:pt x="500" y="81"/>
                    <a:pt x="400" y="81"/>
                  </a:cubicBezTo>
                  <a:cubicBezTo>
                    <a:pt x="1" y="420"/>
                    <a:pt x="320" y="999"/>
                    <a:pt x="320" y="1318"/>
                  </a:cubicBezTo>
                  <a:cubicBezTo>
                    <a:pt x="320" y="1658"/>
                    <a:pt x="400" y="1997"/>
                    <a:pt x="660" y="1997"/>
                  </a:cubicBezTo>
                  <a:cubicBezTo>
                    <a:pt x="739" y="2077"/>
                    <a:pt x="739" y="2077"/>
                    <a:pt x="819" y="2077"/>
                  </a:cubicBezTo>
                  <a:cubicBezTo>
                    <a:pt x="899" y="2077"/>
                    <a:pt x="999" y="1997"/>
                    <a:pt x="1079" y="1997"/>
                  </a:cubicBezTo>
                  <a:cubicBezTo>
                    <a:pt x="1318" y="1817"/>
                    <a:pt x="1398" y="1418"/>
                    <a:pt x="1398" y="999"/>
                  </a:cubicBezTo>
                  <a:cubicBezTo>
                    <a:pt x="1318" y="739"/>
                    <a:pt x="1239" y="420"/>
                    <a:pt x="1079" y="240"/>
                  </a:cubicBezTo>
                  <a:cubicBezTo>
                    <a:pt x="999" y="81"/>
                    <a:pt x="819" y="1"/>
                    <a:pt x="7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0" name="Google Shape;11950;p70"/>
            <p:cNvSpPr/>
            <p:nvPr/>
          </p:nvSpPr>
          <p:spPr>
            <a:xfrm>
              <a:off x="2850587" y="4643325"/>
              <a:ext cx="30049" cy="57210"/>
            </a:xfrm>
            <a:custGeom>
              <a:avLst/>
              <a:gdLst/>
              <a:ahLst/>
              <a:cxnLst/>
              <a:rect l="l" t="t" r="r" b="b"/>
              <a:pathLst>
                <a:path w="1259" h="2397" extrusionOk="0">
                  <a:moveTo>
                    <a:pt x="500" y="1"/>
                  </a:moveTo>
                  <a:cubicBezTo>
                    <a:pt x="260" y="81"/>
                    <a:pt x="1" y="240"/>
                    <a:pt x="81" y="580"/>
                  </a:cubicBezTo>
                  <a:cubicBezTo>
                    <a:pt x="181" y="899"/>
                    <a:pt x="181" y="1159"/>
                    <a:pt x="181" y="1498"/>
                  </a:cubicBezTo>
                  <a:cubicBezTo>
                    <a:pt x="181" y="1738"/>
                    <a:pt x="181" y="2077"/>
                    <a:pt x="340" y="2316"/>
                  </a:cubicBezTo>
                  <a:cubicBezTo>
                    <a:pt x="420" y="2396"/>
                    <a:pt x="580" y="2396"/>
                    <a:pt x="680" y="2396"/>
                  </a:cubicBezTo>
                  <a:cubicBezTo>
                    <a:pt x="1079" y="2396"/>
                    <a:pt x="1179" y="2077"/>
                    <a:pt x="1259" y="1658"/>
                  </a:cubicBezTo>
                  <a:cubicBezTo>
                    <a:pt x="1259" y="1318"/>
                    <a:pt x="1179" y="899"/>
                    <a:pt x="1079" y="500"/>
                  </a:cubicBezTo>
                  <a:cubicBezTo>
                    <a:pt x="1079" y="160"/>
                    <a:pt x="919" y="1"/>
                    <a:pt x="58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1" name="Google Shape;11951;p70"/>
            <p:cNvSpPr/>
            <p:nvPr/>
          </p:nvSpPr>
          <p:spPr>
            <a:xfrm>
              <a:off x="2661914" y="2368203"/>
              <a:ext cx="109623" cy="373097"/>
            </a:xfrm>
            <a:custGeom>
              <a:avLst/>
              <a:gdLst/>
              <a:ahLst/>
              <a:cxnLst/>
              <a:rect l="l" t="t" r="r" b="b"/>
              <a:pathLst>
                <a:path w="4593" h="15632" extrusionOk="0">
                  <a:moveTo>
                    <a:pt x="3913" y="1"/>
                  </a:moveTo>
                  <a:cubicBezTo>
                    <a:pt x="3594" y="1"/>
                    <a:pt x="3175" y="240"/>
                    <a:pt x="3175" y="660"/>
                  </a:cubicBezTo>
                  <a:cubicBezTo>
                    <a:pt x="2676" y="5491"/>
                    <a:pt x="1757" y="10222"/>
                    <a:pt x="260" y="14793"/>
                  </a:cubicBezTo>
                  <a:cubicBezTo>
                    <a:pt x="1" y="15292"/>
                    <a:pt x="500" y="15632"/>
                    <a:pt x="919" y="15632"/>
                  </a:cubicBezTo>
                  <a:cubicBezTo>
                    <a:pt x="1178" y="15632"/>
                    <a:pt x="1418" y="15472"/>
                    <a:pt x="1598" y="15133"/>
                  </a:cubicBezTo>
                  <a:cubicBezTo>
                    <a:pt x="3095" y="10481"/>
                    <a:pt x="4093" y="5571"/>
                    <a:pt x="4492" y="660"/>
                  </a:cubicBezTo>
                  <a:cubicBezTo>
                    <a:pt x="4592" y="240"/>
                    <a:pt x="4253" y="1"/>
                    <a:pt x="391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2" name="Google Shape;11952;p70"/>
            <p:cNvSpPr/>
            <p:nvPr/>
          </p:nvSpPr>
          <p:spPr>
            <a:xfrm>
              <a:off x="2616661" y="2777030"/>
              <a:ext cx="55277" cy="75302"/>
            </a:xfrm>
            <a:custGeom>
              <a:avLst/>
              <a:gdLst/>
              <a:ahLst/>
              <a:cxnLst/>
              <a:rect l="l" t="t" r="r" b="b"/>
              <a:pathLst>
                <a:path w="2316" h="3155" extrusionOk="0">
                  <a:moveTo>
                    <a:pt x="1577" y="0"/>
                  </a:moveTo>
                  <a:cubicBezTo>
                    <a:pt x="1238" y="0"/>
                    <a:pt x="998" y="160"/>
                    <a:pt x="898" y="499"/>
                  </a:cubicBezTo>
                  <a:cubicBezTo>
                    <a:pt x="819" y="739"/>
                    <a:pt x="739" y="918"/>
                    <a:pt x="659" y="1158"/>
                  </a:cubicBezTo>
                  <a:cubicBezTo>
                    <a:pt x="499" y="1497"/>
                    <a:pt x="319" y="1737"/>
                    <a:pt x="160" y="2076"/>
                  </a:cubicBezTo>
                  <a:cubicBezTo>
                    <a:pt x="0" y="2416"/>
                    <a:pt x="80" y="2835"/>
                    <a:pt x="399" y="2995"/>
                  </a:cubicBezTo>
                  <a:cubicBezTo>
                    <a:pt x="579" y="3074"/>
                    <a:pt x="659" y="3154"/>
                    <a:pt x="739" y="3154"/>
                  </a:cubicBezTo>
                  <a:cubicBezTo>
                    <a:pt x="998" y="3154"/>
                    <a:pt x="1238" y="2995"/>
                    <a:pt x="1397" y="2735"/>
                  </a:cubicBezTo>
                  <a:cubicBezTo>
                    <a:pt x="1737" y="2156"/>
                    <a:pt x="1996" y="1497"/>
                    <a:pt x="2236" y="839"/>
                  </a:cubicBezTo>
                  <a:cubicBezTo>
                    <a:pt x="2316" y="499"/>
                    <a:pt x="2076" y="80"/>
                    <a:pt x="173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3" name="Google Shape;11953;p70"/>
            <p:cNvSpPr/>
            <p:nvPr/>
          </p:nvSpPr>
          <p:spPr>
            <a:xfrm>
              <a:off x="2582817" y="3870973"/>
              <a:ext cx="91031" cy="122965"/>
            </a:xfrm>
            <a:custGeom>
              <a:avLst/>
              <a:gdLst/>
              <a:ahLst/>
              <a:cxnLst/>
              <a:rect l="l" t="t" r="r" b="b"/>
              <a:pathLst>
                <a:path w="3814" h="5152" extrusionOk="0">
                  <a:moveTo>
                    <a:pt x="819" y="1"/>
                  </a:moveTo>
                  <a:cubicBezTo>
                    <a:pt x="659" y="1"/>
                    <a:pt x="580" y="1"/>
                    <a:pt x="500" y="81"/>
                  </a:cubicBezTo>
                  <a:cubicBezTo>
                    <a:pt x="160" y="240"/>
                    <a:pt x="1" y="660"/>
                    <a:pt x="240" y="999"/>
                  </a:cubicBezTo>
                  <a:cubicBezTo>
                    <a:pt x="919" y="2317"/>
                    <a:pt x="1658" y="3574"/>
                    <a:pt x="2416" y="4812"/>
                  </a:cubicBezTo>
                  <a:cubicBezTo>
                    <a:pt x="2496" y="4992"/>
                    <a:pt x="2736" y="5151"/>
                    <a:pt x="2995" y="5151"/>
                  </a:cubicBezTo>
                  <a:cubicBezTo>
                    <a:pt x="3155" y="5151"/>
                    <a:pt x="3235" y="5151"/>
                    <a:pt x="3315" y="5071"/>
                  </a:cubicBezTo>
                  <a:cubicBezTo>
                    <a:pt x="3654" y="4812"/>
                    <a:pt x="3814" y="4413"/>
                    <a:pt x="3574" y="4073"/>
                  </a:cubicBezTo>
                  <a:cubicBezTo>
                    <a:pt x="2915" y="2816"/>
                    <a:pt x="2157" y="1578"/>
                    <a:pt x="1418" y="320"/>
                  </a:cubicBezTo>
                  <a:cubicBezTo>
                    <a:pt x="1318" y="81"/>
                    <a:pt x="1079" y="1"/>
                    <a:pt x="81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4" name="Google Shape;11954;p70"/>
            <p:cNvSpPr/>
            <p:nvPr/>
          </p:nvSpPr>
          <p:spPr>
            <a:xfrm>
              <a:off x="2713850" y="5135521"/>
              <a:ext cx="504129" cy="148671"/>
            </a:xfrm>
            <a:custGeom>
              <a:avLst/>
              <a:gdLst/>
              <a:ahLst/>
              <a:cxnLst/>
              <a:rect l="l" t="t" r="r" b="b"/>
              <a:pathLst>
                <a:path w="21122" h="6229" extrusionOk="0">
                  <a:moveTo>
                    <a:pt x="21121" y="0"/>
                  </a:moveTo>
                  <a:lnTo>
                    <a:pt x="21121" y="0"/>
                  </a:lnTo>
                  <a:cubicBezTo>
                    <a:pt x="14973" y="340"/>
                    <a:pt x="8804" y="579"/>
                    <a:pt x="2656" y="659"/>
                  </a:cubicBezTo>
                  <a:cubicBezTo>
                    <a:pt x="2236" y="1158"/>
                    <a:pt x="1817" y="1657"/>
                    <a:pt x="1498" y="2077"/>
                  </a:cubicBezTo>
                  <a:cubicBezTo>
                    <a:pt x="420" y="3414"/>
                    <a:pt x="1" y="4911"/>
                    <a:pt x="80" y="6229"/>
                  </a:cubicBezTo>
                  <a:cubicBezTo>
                    <a:pt x="5231" y="6069"/>
                    <a:pt x="10301" y="5830"/>
                    <a:pt x="15392" y="5650"/>
                  </a:cubicBezTo>
                  <a:cubicBezTo>
                    <a:pt x="17209" y="3993"/>
                    <a:pt x="19125" y="2077"/>
                    <a:pt x="2112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5" name="Google Shape;11955;p70"/>
            <p:cNvSpPr/>
            <p:nvPr/>
          </p:nvSpPr>
          <p:spPr>
            <a:xfrm>
              <a:off x="1258720" y="3685618"/>
              <a:ext cx="1109719" cy="1473747"/>
            </a:xfrm>
            <a:custGeom>
              <a:avLst/>
              <a:gdLst/>
              <a:ahLst/>
              <a:cxnLst/>
              <a:rect l="l" t="t" r="r" b="b"/>
              <a:pathLst>
                <a:path w="46495" h="61747" extrusionOk="0">
                  <a:moveTo>
                    <a:pt x="19807" y="1"/>
                  </a:moveTo>
                  <a:cubicBezTo>
                    <a:pt x="10324" y="1"/>
                    <a:pt x="1" y="7491"/>
                    <a:pt x="1" y="10003"/>
                  </a:cubicBezTo>
                  <a:cubicBezTo>
                    <a:pt x="1" y="10003"/>
                    <a:pt x="1658" y="29227"/>
                    <a:pt x="6888" y="37791"/>
                  </a:cubicBezTo>
                  <a:cubicBezTo>
                    <a:pt x="6888" y="37791"/>
                    <a:pt x="5650" y="50348"/>
                    <a:pt x="11300" y="61747"/>
                  </a:cubicBezTo>
                  <a:lnTo>
                    <a:pt x="41583" y="61747"/>
                  </a:lnTo>
                  <a:cubicBezTo>
                    <a:pt x="41583" y="61747"/>
                    <a:pt x="46494" y="45018"/>
                    <a:pt x="38090" y="31383"/>
                  </a:cubicBezTo>
                  <a:cubicBezTo>
                    <a:pt x="38090" y="31383"/>
                    <a:pt x="38589" y="10681"/>
                    <a:pt x="28268" y="2696"/>
                  </a:cubicBezTo>
                  <a:cubicBezTo>
                    <a:pt x="25776" y="764"/>
                    <a:pt x="22834" y="1"/>
                    <a:pt x="1980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6" name="Google Shape;11956;p70"/>
            <p:cNvSpPr/>
            <p:nvPr/>
          </p:nvSpPr>
          <p:spPr>
            <a:xfrm>
              <a:off x="1258720" y="3709939"/>
              <a:ext cx="690893" cy="1449426"/>
            </a:xfrm>
            <a:custGeom>
              <a:avLst/>
              <a:gdLst/>
              <a:ahLst/>
              <a:cxnLst/>
              <a:rect l="l" t="t" r="r" b="b"/>
              <a:pathLst>
                <a:path w="28947" h="60728" extrusionOk="0">
                  <a:moveTo>
                    <a:pt x="13296" y="0"/>
                  </a:moveTo>
                  <a:cubicBezTo>
                    <a:pt x="6149" y="2176"/>
                    <a:pt x="1" y="7067"/>
                    <a:pt x="1" y="8984"/>
                  </a:cubicBezTo>
                  <a:cubicBezTo>
                    <a:pt x="1" y="8984"/>
                    <a:pt x="1658" y="28208"/>
                    <a:pt x="6888" y="36772"/>
                  </a:cubicBezTo>
                  <a:cubicBezTo>
                    <a:pt x="6888" y="36772"/>
                    <a:pt x="5650" y="49329"/>
                    <a:pt x="11300" y="60728"/>
                  </a:cubicBezTo>
                  <a:lnTo>
                    <a:pt x="28947" y="60728"/>
                  </a:lnTo>
                  <a:cubicBezTo>
                    <a:pt x="27849" y="49908"/>
                    <a:pt x="26112" y="39108"/>
                    <a:pt x="23118" y="28707"/>
                  </a:cubicBezTo>
                  <a:cubicBezTo>
                    <a:pt x="20363" y="18965"/>
                    <a:pt x="16789" y="9483"/>
                    <a:pt x="1329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7" name="Google Shape;11957;p70"/>
            <p:cNvSpPr/>
            <p:nvPr/>
          </p:nvSpPr>
          <p:spPr>
            <a:xfrm>
              <a:off x="522097" y="3583202"/>
              <a:ext cx="1933" cy="9547"/>
            </a:xfrm>
            <a:custGeom>
              <a:avLst/>
              <a:gdLst/>
              <a:ahLst/>
              <a:cxnLst/>
              <a:rect l="l" t="t" r="r" b="b"/>
              <a:pathLst>
                <a:path w="81" h="400" extrusionOk="0">
                  <a:moveTo>
                    <a:pt x="1" y="0"/>
                  </a:moveTo>
                  <a:lnTo>
                    <a:pt x="1" y="400"/>
                  </a:lnTo>
                  <a:cubicBezTo>
                    <a:pt x="81" y="400"/>
                    <a:pt x="81" y="320"/>
                    <a:pt x="81" y="320"/>
                  </a:cubicBezTo>
                  <a:cubicBezTo>
                    <a:pt x="81" y="240"/>
                    <a:pt x="81" y="80"/>
                    <a:pt x="1" y="0"/>
                  </a:cubicBezTo>
                  <a:close/>
                </a:path>
              </a:pathLst>
            </a:custGeom>
            <a:solidFill>
              <a:srgbClr val="1E1B4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8" name="Google Shape;11958;p70"/>
            <p:cNvSpPr/>
            <p:nvPr/>
          </p:nvSpPr>
          <p:spPr>
            <a:xfrm>
              <a:off x="2094440" y="3146284"/>
              <a:ext cx="248270" cy="575589"/>
            </a:xfrm>
            <a:custGeom>
              <a:avLst/>
              <a:gdLst/>
              <a:ahLst/>
              <a:cxnLst/>
              <a:rect l="l" t="t" r="r" b="b"/>
              <a:pathLst>
                <a:path w="10402" h="24116" extrusionOk="0">
                  <a:moveTo>
                    <a:pt x="9224" y="0"/>
                  </a:moveTo>
                  <a:lnTo>
                    <a:pt x="9224" y="0"/>
                  </a:lnTo>
                  <a:cubicBezTo>
                    <a:pt x="9303" y="6728"/>
                    <a:pt x="3913" y="8405"/>
                    <a:pt x="819" y="8405"/>
                  </a:cubicBezTo>
                  <a:lnTo>
                    <a:pt x="1" y="8405"/>
                  </a:lnTo>
                  <a:cubicBezTo>
                    <a:pt x="1" y="8405"/>
                    <a:pt x="1159" y="9323"/>
                    <a:pt x="2157" y="11140"/>
                  </a:cubicBezTo>
                  <a:cubicBezTo>
                    <a:pt x="5490" y="10820"/>
                    <a:pt x="10401" y="8485"/>
                    <a:pt x="9403" y="1078"/>
                  </a:cubicBezTo>
                  <a:cubicBezTo>
                    <a:pt x="9303" y="659"/>
                    <a:pt x="9303" y="340"/>
                    <a:pt x="9224" y="0"/>
                  </a:cubicBezTo>
                  <a:close/>
                  <a:moveTo>
                    <a:pt x="3654" y="17049"/>
                  </a:moveTo>
                  <a:cubicBezTo>
                    <a:pt x="3654" y="18706"/>
                    <a:pt x="3315" y="20542"/>
                    <a:pt x="2576" y="22538"/>
                  </a:cubicBezTo>
                  <a:cubicBezTo>
                    <a:pt x="2815" y="23117"/>
                    <a:pt x="3075" y="23616"/>
                    <a:pt x="3315" y="24116"/>
                  </a:cubicBezTo>
                  <a:cubicBezTo>
                    <a:pt x="4153" y="21381"/>
                    <a:pt x="4153" y="19045"/>
                    <a:pt x="3654" y="17049"/>
                  </a:cubicBezTo>
                  <a:close/>
                </a:path>
              </a:pathLst>
            </a:custGeom>
            <a:solidFill>
              <a:srgbClr val="DC3A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59" name="Google Shape;11959;p70"/>
            <p:cNvSpPr/>
            <p:nvPr/>
          </p:nvSpPr>
          <p:spPr>
            <a:xfrm>
              <a:off x="522097" y="3590816"/>
              <a:ext cx="1651464" cy="319729"/>
            </a:xfrm>
            <a:custGeom>
              <a:avLst/>
              <a:gdLst/>
              <a:ahLst/>
              <a:cxnLst/>
              <a:rect l="l" t="t" r="r" b="b"/>
              <a:pathLst>
                <a:path w="69193" h="13396" extrusionOk="0">
                  <a:moveTo>
                    <a:pt x="81" y="1"/>
                  </a:moveTo>
                  <a:cubicBezTo>
                    <a:pt x="81" y="1"/>
                    <a:pt x="81" y="81"/>
                    <a:pt x="1" y="81"/>
                  </a:cubicBezTo>
                  <a:cubicBezTo>
                    <a:pt x="1" y="839"/>
                    <a:pt x="81" y="1498"/>
                    <a:pt x="240" y="2177"/>
                  </a:cubicBezTo>
                  <a:cubicBezTo>
                    <a:pt x="1079" y="5750"/>
                    <a:pt x="2995" y="6489"/>
                    <a:pt x="4313" y="6489"/>
                  </a:cubicBezTo>
                  <a:lnTo>
                    <a:pt x="4732" y="6489"/>
                  </a:lnTo>
                  <a:cubicBezTo>
                    <a:pt x="5071" y="4672"/>
                    <a:pt x="5650" y="3335"/>
                    <a:pt x="5650" y="3335"/>
                  </a:cubicBezTo>
                  <a:lnTo>
                    <a:pt x="5650" y="3335"/>
                  </a:lnTo>
                  <a:cubicBezTo>
                    <a:pt x="5650" y="3335"/>
                    <a:pt x="4912" y="3674"/>
                    <a:pt x="3993" y="3674"/>
                  </a:cubicBezTo>
                  <a:cubicBezTo>
                    <a:pt x="2656" y="3674"/>
                    <a:pt x="999" y="2995"/>
                    <a:pt x="81" y="1"/>
                  </a:cubicBezTo>
                  <a:close/>
                  <a:moveTo>
                    <a:pt x="68454" y="3913"/>
                  </a:moveTo>
                  <a:cubicBezTo>
                    <a:pt x="67955" y="5071"/>
                    <a:pt x="67376" y="6169"/>
                    <a:pt x="66617" y="7407"/>
                  </a:cubicBezTo>
                  <a:lnTo>
                    <a:pt x="66617" y="7487"/>
                  </a:lnTo>
                  <a:cubicBezTo>
                    <a:pt x="65539" y="9064"/>
                    <a:pt x="64461" y="10322"/>
                    <a:pt x="63303" y="11320"/>
                  </a:cubicBezTo>
                  <a:cubicBezTo>
                    <a:pt x="63703" y="11899"/>
                    <a:pt x="64042" y="12657"/>
                    <a:pt x="64461" y="13316"/>
                  </a:cubicBezTo>
                  <a:cubicBezTo>
                    <a:pt x="65300" y="12478"/>
                    <a:pt x="66198" y="11400"/>
                    <a:pt x="66957" y="10242"/>
                  </a:cubicBezTo>
                  <a:cubicBezTo>
                    <a:pt x="68035" y="8485"/>
                    <a:pt x="68793" y="6908"/>
                    <a:pt x="69193" y="5491"/>
                  </a:cubicBezTo>
                  <a:cubicBezTo>
                    <a:pt x="68953" y="4991"/>
                    <a:pt x="68693" y="4492"/>
                    <a:pt x="68454" y="3913"/>
                  </a:cubicBezTo>
                  <a:close/>
                  <a:moveTo>
                    <a:pt x="4812" y="11320"/>
                  </a:moveTo>
                  <a:cubicBezTo>
                    <a:pt x="4812" y="11978"/>
                    <a:pt x="4812" y="12737"/>
                    <a:pt x="4992" y="13396"/>
                  </a:cubicBezTo>
                  <a:cubicBezTo>
                    <a:pt x="5071" y="13056"/>
                    <a:pt x="5151" y="12737"/>
                    <a:pt x="5231" y="12398"/>
                  </a:cubicBezTo>
                  <a:cubicBezTo>
                    <a:pt x="5071" y="12058"/>
                    <a:pt x="4912" y="11739"/>
                    <a:pt x="4812" y="11320"/>
                  </a:cubicBezTo>
                  <a:close/>
                </a:path>
              </a:pathLst>
            </a:custGeom>
            <a:solidFill>
              <a:srgbClr val="D831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0" name="Google Shape;11960;p70"/>
            <p:cNvSpPr/>
            <p:nvPr/>
          </p:nvSpPr>
          <p:spPr>
            <a:xfrm>
              <a:off x="641220" y="3886701"/>
              <a:ext cx="657072" cy="313547"/>
            </a:xfrm>
            <a:custGeom>
              <a:avLst/>
              <a:gdLst/>
              <a:ahLst/>
              <a:cxnLst/>
              <a:rect l="l" t="t" r="r" b="b"/>
              <a:pathLst>
                <a:path w="27530" h="13137" extrusionOk="0">
                  <a:moveTo>
                    <a:pt x="240" y="1"/>
                  </a:moveTo>
                  <a:cubicBezTo>
                    <a:pt x="160" y="340"/>
                    <a:pt x="80" y="659"/>
                    <a:pt x="1" y="999"/>
                  </a:cubicBezTo>
                  <a:cubicBezTo>
                    <a:pt x="320" y="2656"/>
                    <a:pt x="1158" y="4153"/>
                    <a:pt x="2995" y="5151"/>
                  </a:cubicBezTo>
                  <a:cubicBezTo>
                    <a:pt x="4652" y="6149"/>
                    <a:pt x="6149" y="6489"/>
                    <a:pt x="7407" y="6489"/>
                  </a:cubicBezTo>
                  <a:cubicBezTo>
                    <a:pt x="10301" y="6489"/>
                    <a:pt x="11799" y="4752"/>
                    <a:pt x="11799" y="4752"/>
                  </a:cubicBezTo>
                  <a:cubicBezTo>
                    <a:pt x="11799" y="4752"/>
                    <a:pt x="13895" y="12477"/>
                    <a:pt x="25613" y="13136"/>
                  </a:cubicBezTo>
                  <a:lnTo>
                    <a:pt x="27530" y="13136"/>
                  </a:lnTo>
                  <a:cubicBezTo>
                    <a:pt x="27370" y="12138"/>
                    <a:pt x="27190" y="11240"/>
                    <a:pt x="27030" y="10322"/>
                  </a:cubicBezTo>
                  <a:lnTo>
                    <a:pt x="25274" y="10322"/>
                  </a:lnTo>
                  <a:cubicBezTo>
                    <a:pt x="13555" y="9643"/>
                    <a:pt x="11479" y="1917"/>
                    <a:pt x="11479" y="1917"/>
                  </a:cubicBezTo>
                  <a:cubicBezTo>
                    <a:pt x="11479" y="1997"/>
                    <a:pt x="9902" y="3654"/>
                    <a:pt x="7067" y="3654"/>
                  </a:cubicBezTo>
                  <a:cubicBezTo>
                    <a:pt x="5910" y="3654"/>
                    <a:pt x="4412" y="3334"/>
                    <a:pt x="2736" y="2416"/>
                  </a:cubicBezTo>
                  <a:lnTo>
                    <a:pt x="2656" y="2416"/>
                  </a:lnTo>
                  <a:cubicBezTo>
                    <a:pt x="1498" y="1757"/>
                    <a:pt x="739" y="919"/>
                    <a:pt x="240" y="1"/>
                  </a:cubicBezTo>
                  <a:close/>
                </a:path>
              </a:pathLst>
            </a:custGeom>
            <a:solidFill>
              <a:srgbClr val="D0223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1" name="Google Shape;11961;p70"/>
            <p:cNvSpPr/>
            <p:nvPr/>
          </p:nvSpPr>
          <p:spPr>
            <a:xfrm>
              <a:off x="1651818" y="3860972"/>
              <a:ext cx="408826" cy="144876"/>
            </a:xfrm>
            <a:custGeom>
              <a:avLst/>
              <a:gdLst/>
              <a:ahLst/>
              <a:cxnLst/>
              <a:rect l="l" t="t" r="r" b="b"/>
              <a:pathLst>
                <a:path w="17129" h="6070" extrusionOk="0">
                  <a:moveTo>
                    <a:pt x="15970" y="1"/>
                  </a:moveTo>
                  <a:cubicBezTo>
                    <a:pt x="12876" y="2496"/>
                    <a:pt x="9383" y="3235"/>
                    <a:pt x="6308" y="3235"/>
                  </a:cubicBezTo>
                  <a:cubicBezTo>
                    <a:pt x="3733" y="3235"/>
                    <a:pt x="1497" y="2736"/>
                    <a:pt x="0" y="2157"/>
                  </a:cubicBezTo>
                  <a:lnTo>
                    <a:pt x="0" y="2157"/>
                  </a:lnTo>
                  <a:cubicBezTo>
                    <a:pt x="319" y="3235"/>
                    <a:pt x="739" y="4233"/>
                    <a:pt x="1078" y="5231"/>
                  </a:cubicBezTo>
                  <a:cubicBezTo>
                    <a:pt x="2575" y="5650"/>
                    <a:pt x="4492" y="6069"/>
                    <a:pt x="6648" y="6069"/>
                  </a:cubicBezTo>
                  <a:cubicBezTo>
                    <a:pt x="10061" y="6069"/>
                    <a:pt x="13874" y="5151"/>
                    <a:pt x="17128" y="1997"/>
                  </a:cubicBezTo>
                  <a:cubicBezTo>
                    <a:pt x="16709" y="1338"/>
                    <a:pt x="16370" y="580"/>
                    <a:pt x="15970" y="1"/>
                  </a:cubicBezTo>
                  <a:close/>
                </a:path>
              </a:pathLst>
            </a:custGeom>
            <a:solidFill>
              <a:srgbClr val="D9CA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2" name="Google Shape;11962;p70"/>
            <p:cNvSpPr/>
            <p:nvPr/>
          </p:nvSpPr>
          <p:spPr>
            <a:xfrm>
              <a:off x="1286359" y="3896702"/>
              <a:ext cx="391212" cy="303547"/>
            </a:xfrm>
            <a:custGeom>
              <a:avLst/>
              <a:gdLst/>
              <a:ahLst/>
              <a:cxnLst/>
              <a:rect l="l" t="t" r="r" b="b"/>
              <a:pathLst>
                <a:path w="16391" h="12718" extrusionOk="0">
                  <a:moveTo>
                    <a:pt x="13635" y="1"/>
                  </a:moveTo>
                  <a:cubicBezTo>
                    <a:pt x="13555" y="161"/>
                    <a:pt x="10142" y="9483"/>
                    <a:pt x="0" y="9903"/>
                  </a:cubicBezTo>
                  <a:cubicBezTo>
                    <a:pt x="160" y="10821"/>
                    <a:pt x="340" y="11719"/>
                    <a:pt x="500" y="12717"/>
                  </a:cubicBezTo>
                  <a:cubicBezTo>
                    <a:pt x="10641" y="12138"/>
                    <a:pt x="13975" y="2736"/>
                    <a:pt x="13975" y="2736"/>
                  </a:cubicBezTo>
                  <a:cubicBezTo>
                    <a:pt x="14314" y="2995"/>
                    <a:pt x="15212" y="3415"/>
                    <a:pt x="16390" y="3734"/>
                  </a:cubicBezTo>
                  <a:cubicBezTo>
                    <a:pt x="16051" y="2736"/>
                    <a:pt x="15631" y="1738"/>
                    <a:pt x="15312" y="660"/>
                  </a:cubicBezTo>
                  <a:cubicBezTo>
                    <a:pt x="14553" y="420"/>
                    <a:pt x="13975" y="161"/>
                    <a:pt x="13635" y="1"/>
                  </a:cubicBezTo>
                  <a:close/>
                </a:path>
              </a:pathLst>
            </a:custGeom>
            <a:solidFill>
              <a:srgbClr val="D6C3C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3" name="Google Shape;11963;p70"/>
            <p:cNvSpPr/>
            <p:nvPr/>
          </p:nvSpPr>
          <p:spPr>
            <a:xfrm>
              <a:off x="422522" y="2850924"/>
              <a:ext cx="542246" cy="531696"/>
            </a:xfrm>
            <a:custGeom>
              <a:avLst/>
              <a:gdLst/>
              <a:ahLst/>
              <a:cxnLst/>
              <a:rect l="l" t="t" r="r" b="b"/>
              <a:pathLst>
                <a:path w="22719" h="22277" extrusionOk="0">
                  <a:moveTo>
                    <a:pt x="12166" y="0"/>
                  </a:moveTo>
                  <a:cubicBezTo>
                    <a:pt x="8642" y="0"/>
                    <a:pt x="4818" y="5350"/>
                    <a:pt x="5251" y="8383"/>
                  </a:cubicBezTo>
                  <a:cubicBezTo>
                    <a:pt x="5251" y="8383"/>
                    <a:pt x="1" y="9880"/>
                    <a:pt x="1338" y="15789"/>
                  </a:cubicBezTo>
                  <a:cubicBezTo>
                    <a:pt x="2596" y="21698"/>
                    <a:pt x="8585" y="22277"/>
                    <a:pt x="8585" y="22277"/>
                  </a:cubicBezTo>
                  <a:cubicBezTo>
                    <a:pt x="8585" y="22277"/>
                    <a:pt x="22718" y="5388"/>
                    <a:pt x="13735" y="398"/>
                  </a:cubicBezTo>
                  <a:cubicBezTo>
                    <a:pt x="13230" y="124"/>
                    <a:pt x="12701" y="0"/>
                    <a:pt x="1216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4" name="Google Shape;11964;p70"/>
            <p:cNvSpPr/>
            <p:nvPr/>
          </p:nvSpPr>
          <p:spPr>
            <a:xfrm>
              <a:off x="1619859" y="2522340"/>
              <a:ext cx="532269" cy="368061"/>
            </a:xfrm>
            <a:custGeom>
              <a:avLst/>
              <a:gdLst/>
              <a:ahLst/>
              <a:cxnLst/>
              <a:rect l="l" t="t" r="r" b="b"/>
              <a:pathLst>
                <a:path w="22301" h="15421" extrusionOk="0">
                  <a:moveTo>
                    <a:pt x="9161" y="0"/>
                  </a:moveTo>
                  <a:cubicBezTo>
                    <a:pt x="7248" y="0"/>
                    <a:pt x="5491" y="690"/>
                    <a:pt x="5491" y="690"/>
                  </a:cubicBezTo>
                  <a:cubicBezTo>
                    <a:pt x="0" y="8551"/>
                    <a:pt x="10026" y="15421"/>
                    <a:pt x="15071" y="15421"/>
                  </a:cubicBezTo>
                  <a:cubicBezTo>
                    <a:pt x="16060" y="15421"/>
                    <a:pt x="16858" y="15157"/>
                    <a:pt x="17309" y="14584"/>
                  </a:cubicBezTo>
                  <a:cubicBezTo>
                    <a:pt x="20124" y="11090"/>
                    <a:pt x="22300" y="6678"/>
                    <a:pt x="19206" y="4263"/>
                  </a:cubicBezTo>
                  <a:cubicBezTo>
                    <a:pt x="18010" y="3330"/>
                    <a:pt x="16910" y="3050"/>
                    <a:pt x="16020" y="3050"/>
                  </a:cubicBezTo>
                  <a:cubicBezTo>
                    <a:pt x="14680" y="3050"/>
                    <a:pt x="13816" y="3684"/>
                    <a:pt x="13816" y="3684"/>
                  </a:cubicBezTo>
                  <a:cubicBezTo>
                    <a:pt x="13259" y="729"/>
                    <a:pt x="11128" y="0"/>
                    <a:pt x="916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5" name="Google Shape;11965;p70"/>
            <p:cNvSpPr/>
            <p:nvPr/>
          </p:nvSpPr>
          <p:spPr>
            <a:xfrm>
              <a:off x="474458" y="2562962"/>
              <a:ext cx="1568095" cy="789990"/>
            </a:xfrm>
            <a:custGeom>
              <a:avLst/>
              <a:gdLst/>
              <a:ahLst/>
              <a:cxnLst/>
              <a:rect l="l" t="t" r="r" b="b"/>
              <a:pathLst>
                <a:path w="65700" h="33099" extrusionOk="0">
                  <a:moveTo>
                    <a:pt x="51211" y="1"/>
                  </a:moveTo>
                  <a:cubicBezTo>
                    <a:pt x="44409" y="1"/>
                    <a:pt x="10580" y="9373"/>
                    <a:pt x="9723" y="11704"/>
                  </a:cubicBezTo>
                  <a:cubicBezTo>
                    <a:pt x="9223" y="13301"/>
                    <a:pt x="8645" y="16874"/>
                    <a:pt x="8485" y="20687"/>
                  </a:cubicBezTo>
                  <a:cubicBezTo>
                    <a:pt x="3494" y="20787"/>
                    <a:pt x="1" y="27275"/>
                    <a:pt x="7487" y="30669"/>
                  </a:cubicBezTo>
                  <a:cubicBezTo>
                    <a:pt x="8225" y="31008"/>
                    <a:pt x="8904" y="31268"/>
                    <a:pt x="9483" y="31347"/>
                  </a:cubicBezTo>
                  <a:cubicBezTo>
                    <a:pt x="10226" y="32604"/>
                    <a:pt x="12095" y="33098"/>
                    <a:pt x="14614" y="33098"/>
                  </a:cubicBezTo>
                  <a:cubicBezTo>
                    <a:pt x="21099" y="33098"/>
                    <a:pt x="31890" y="29824"/>
                    <a:pt x="38848" y="27854"/>
                  </a:cubicBezTo>
                  <a:cubicBezTo>
                    <a:pt x="48910" y="24939"/>
                    <a:pt x="60708" y="17533"/>
                    <a:pt x="61546" y="15617"/>
                  </a:cubicBezTo>
                  <a:cubicBezTo>
                    <a:pt x="61706" y="15198"/>
                    <a:pt x="61546" y="14379"/>
                    <a:pt x="61127" y="13301"/>
                  </a:cubicBezTo>
                  <a:cubicBezTo>
                    <a:pt x="61546" y="12962"/>
                    <a:pt x="61886" y="12463"/>
                    <a:pt x="62305" y="11884"/>
                  </a:cubicBezTo>
                  <a:cubicBezTo>
                    <a:pt x="65700" y="6483"/>
                    <a:pt x="62546" y="3170"/>
                    <a:pt x="58985" y="3170"/>
                  </a:cubicBezTo>
                  <a:cubicBezTo>
                    <a:pt x="57939" y="3170"/>
                    <a:pt x="56858" y="3455"/>
                    <a:pt x="55897" y="4058"/>
                  </a:cubicBezTo>
                  <a:cubicBezTo>
                    <a:pt x="54479" y="2142"/>
                    <a:pt x="53142" y="565"/>
                    <a:pt x="52224" y="145"/>
                  </a:cubicBezTo>
                  <a:cubicBezTo>
                    <a:pt x="52034" y="47"/>
                    <a:pt x="51689" y="1"/>
                    <a:pt x="51211" y="1"/>
                  </a:cubicBezTo>
                  <a:close/>
                </a:path>
              </a:pathLst>
            </a:custGeom>
            <a:solidFill>
              <a:srgbClr val="FFB9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6" name="Google Shape;11966;p70"/>
            <p:cNvSpPr/>
            <p:nvPr/>
          </p:nvSpPr>
          <p:spPr>
            <a:xfrm>
              <a:off x="549736" y="2709365"/>
              <a:ext cx="758557" cy="585589"/>
            </a:xfrm>
            <a:custGeom>
              <a:avLst/>
              <a:gdLst/>
              <a:ahLst/>
              <a:cxnLst/>
              <a:rect l="l" t="t" r="r" b="b"/>
              <a:pathLst>
                <a:path w="31782" h="24535" extrusionOk="0">
                  <a:moveTo>
                    <a:pt x="27949" y="0"/>
                  </a:moveTo>
                  <a:cubicBezTo>
                    <a:pt x="24216" y="1078"/>
                    <a:pt x="21042" y="2256"/>
                    <a:pt x="18387" y="3334"/>
                  </a:cubicBezTo>
                  <a:cubicBezTo>
                    <a:pt x="23717" y="3753"/>
                    <a:pt x="27869" y="8165"/>
                    <a:pt x="27869" y="13655"/>
                  </a:cubicBezTo>
                  <a:lnTo>
                    <a:pt x="27869" y="13895"/>
                  </a:lnTo>
                  <a:cubicBezTo>
                    <a:pt x="28707" y="12817"/>
                    <a:pt x="30285" y="12058"/>
                    <a:pt x="31782" y="11898"/>
                  </a:cubicBezTo>
                  <a:cubicBezTo>
                    <a:pt x="30285" y="8065"/>
                    <a:pt x="29027" y="3993"/>
                    <a:pt x="27949" y="0"/>
                  </a:cubicBezTo>
                  <a:close/>
                  <a:moveTo>
                    <a:pt x="27450" y="16550"/>
                  </a:moveTo>
                  <a:cubicBezTo>
                    <a:pt x="26951" y="18147"/>
                    <a:pt x="26112" y="19544"/>
                    <a:pt x="25034" y="20722"/>
                  </a:cubicBezTo>
                  <a:cubicBezTo>
                    <a:pt x="25294" y="20722"/>
                    <a:pt x="25453" y="20802"/>
                    <a:pt x="25713" y="20802"/>
                  </a:cubicBezTo>
                  <a:cubicBezTo>
                    <a:pt x="25713" y="20882"/>
                    <a:pt x="25793" y="20882"/>
                    <a:pt x="25793" y="20882"/>
                  </a:cubicBezTo>
                  <a:cubicBezTo>
                    <a:pt x="25793" y="20882"/>
                    <a:pt x="26292" y="18726"/>
                    <a:pt x="28448" y="17807"/>
                  </a:cubicBezTo>
                  <a:cubicBezTo>
                    <a:pt x="28029" y="17548"/>
                    <a:pt x="27609" y="17148"/>
                    <a:pt x="27450" y="16550"/>
                  </a:cubicBezTo>
                  <a:close/>
                  <a:moveTo>
                    <a:pt x="8824" y="8065"/>
                  </a:moveTo>
                  <a:lnTo>
                    <a:pt x="8824" y="8065"/>
                  </a:lnTo>
                  <a:cubicBezTo>
                    <a:pt x="7487" y="8824"/>
                    <a:pt x="6489" y="9323"/>
                    <a:pt x="5750" y="9483"/>
                  </a:cubicBezTo>
                  <a:cubicBezTo>
                    <a:pt x="5570" y="10980"/>
                    <a:pt x="5411" y="12737"/>
                    <a:pt x="5331" y="14553"/>
                  </a:cubicBezTo>
                  <a:cubicBezTo>
                    <a:pt x="2416" y="14653"/>
                    <a:pt x="1" y="16809"/>
                    <a:pt x="1" y="19384"/>
                  </a:cubicBezTo>
                  <a:cubicBezTo>
                    <a:pt x="1" y="20882"/>
                    <a:pt x="839" y="22459"/>
                    <a:pt x="2835" y="23716"/>
                  </a:cubicBezTo>
                  <a:cubicBezTo>
                    <a:pt x="4253" y="22299"/>
                    <a:pt x="5990" y="21301"/>
                    <a:pt x="7906" y="21041"/>
                  </a:cubicBezTo>
                  <a:cubicBezTo>
                    <a:pt x="8485" y="20961"/>
                    <a:pt x="8984" y="20961"/>
                    <a:pt x="9403" y="20961"/>
                  </a:cubicBezTo>
                  <a:lnTo>
                    <a:pt x="10322" y="20961"/>
                  </a:lnTo>
                  <a:cubicBezTo>
                    <a:pt x="8405" y="19145"/>
                    <a:pt x="7247" y="16470"/>
                    <a:pt x="7247" y="13655"/>
                  </a:cubicBezTo>
                  <a:lnTo>
                    <a:pt x="7247" y="13555"/>
                  </a:lnTo>
                  <a:cubicBezTo>
                    <a:pt x="7247" y="11479"/>
                    <a:pt x="7826" y="9662"/>
                    <a:pt x="8824" y="8065"/>
                  </a:cubicBezTo>
                  <a:close/>
                  <a:moveTo>
                    <a:pt x="16390" y="23876"/>
                  </a:moveTo>
                  <a:cubicBezTo>
                    <a:pt x="16810" y="24215"/>
                    <a:pt x="16969" y="24535"/>
                    <a:pt x="16969" y="24535"/>
                  </a:cubicBezTo>
                  <a:cubicBezTo>
                    <a:pt x="16969" y="24535"/>
                    <a:pt x="17049" y="24295"/>
                    <a:pt x="17229" y="23876"/>
                  </a:cubicBezTo>
                  <a:close/>
                </a:path>
              </a:pathLst>
            </a:custGeom>
            <a:solidFill>
              <a:srgbClr val="FFAB9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7" name="Google Shape;11967;p70"/>
            <p:cNvSpPr/>
            <p:nvPr/>
          </p:nvSpPr>
          <p:spPr>
            <a:xfrm>
              <a:off x="1185136" y="2992959"/>
              <a:ext cx="225739" cy="152657"/>
            </a:xfrm>
            <a:custGeom>
              <a:avLst/>
              <a:gdLst/>
              <a:ahLst/>
              <a:cxnLst/>
              <a:rect l="l" t="t" r="r" b="b"/>
              <a:pathLst>
                <a:path w="9458" h="6396" extrusionOk="0">
                  <a:moveTo>
                    <a:pt x="5767" y="0"/>
                  </a:moveTo>
                  <a:cubicBezTo>
                    <a:pt x="3163" y="0"/>
                    <a:pt x="1" y="1902"/>
                    <a:pt x="748" y="4428"/>
                  </a:cubicBezTo>
                  <a:cubicBezTo>
                    <a:pt x="1158" y="5814"/>
                    <a:pt x="2414" y="6396"/>
                    <a:pt x="3822" y="6396"/>
                  </a:cubicBezTo>
                  <a:cubicBezTo>
                    <a:pt x="6388" y="6396"/>
                    <a:pt x="9458" y="4460"/>
                    <a:pt x="8813" y="1933"/>
                  </a:cubicBezTo>
                  <a:cubicBezTo>
                    <a:pt x="8459" y="574"/>
                    <a:pt x="7197" y="0"/>
                    <a:pt x="5767" y="0"/>
                  </a:cubicBezTo>
                  <a:close/>
                </a:path>
              </a:pathLst>
            </a:custGeom>
            <a:solidFill>
              <a:srgbClr val="FFB9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8" name="Google Shape;11968;p70"/>
            <p:cNvSpPr/>
            <p:nvPr/>
          </p:nvSpPr>
          <p:spPr>
            <a:xfrm>
              <a:off x="2620456" y="1853620"/>
              <a:ext cx="99146" cy="71507"/>
            </a:xfrm>
            <a:custGeom>
              <a:avLst/>
              <a:gdLst/>
              <a:ahLst/>
              <a:cxnLst/>
              <a:rect l="l" t="t" r="r" b="b"/>
              <a:pathLst>
                <a:path w="4154" h="2996" extrusionOk="0">
                  <a:moveTo>
                    <a:pt x="4153" y="1179"/>
                  </a:moveTo>
                  <a:lnTo>
                    <a:pt x="4153" y="1179"/>
                  </a:lnTo>
                  <a:lnTo>
                    <a:pt x="4153" y="1179"/>
                  </a:lnTo>
                  <a:close/>
                  <a:moveTo>
                    <a:pt x="1837" y="1"/>
                  </a:moveTo>
                  <a:cubicBezTo>
                    <a:pt x="1418" y="1"/>
                    <a:pt x="1079" y="181"/>
                    <a:pt x="660" y="500"/>
                  </a:cubicBezTo>
                  <a:cubicBezTo>
                    <a:pt x="240" y="999"/>
                    <a:pt x="1" y="1838"/>
                    <a:pt x="1" y="2995"/>
                  </a:cubicBezTo>
                  <a:cubicBezTo>
                    <a:pt x="1" y="1838"/>
                    <a:pt x="240" y="999"/>
                    <a:pt x="660" y="500"/>
                  </a:cubicBezTo>
                  <a:cubicBezTo>
                    <a:pt x="1079" y="181"/>
                    <a:pt x="1418" y="1"/>
                    <a:pt x="1837" y="1"/>
                  </a:cubicBezTo>
                  <a:cubicBezTo>
                    <a:pt x="2416" y="1"/>
                    <a:pt x="2915" y="340"/>
                    <a:pt x="3335" y="680"/>
                  </a:cubicBezTo>
                  <a:cubicBezTo>
                    <a:pt x="3734" y="999"/>
                    <a:pt x="4073" y="1338"/>
                    <a:pt x="4153" y="1338"/>
                  </a:cubicBezTo>
                  <a:lnTo>
                    <a:pt x="4153" y="1259"/>
                  </a:lnTo>
                  <a:lnTo>
                    <a:pt x="4153" y="1179"/>
                  </a:lnTo>
                  <a:lnTo>
                    <a:pt x="4153" y="1259"/>
                  </a:lnTo>
                  <a:lnTo>
                    <a:pt x="4153" y="1338"/>
                  </a:lnTo>
                  <a:cubicBezTo>
                    <a:pt x="4073" y="1338"/>
                    <a:pt x="3734" y="999"/>
                    <a:pt x="3335" y="680"/>
                  </a:cubicBezTo>
                  <a:cubicBezTo>
                    <a:pt x="2915" y="340"/>
                    <a:pt x="2416" y="1"/>
                    <a:pt x="1837" y="1"/>
                  </a:cubicBezTo>
                  <a:close/>
                </a:path>
              </a:pathLst>
            </a:custGeom>
            <a:solidFill>
              <a:srgbClr val="22164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69" name="Google Shape;11969;p70"/>
            <p:cNvSpPr/>
            <p:nvPr/>
          </p:nvSpPr>
          <p:spPr>
            <a:xfrm>
              <a:off x="486368" y="2800635"/>
              <a:ext cx="1851712" cy="1332976"/>
            </a:xfrm>
            <a:custGeom>
              <a:avLst/>
              <a:gdLst/>
              <a:ahLst/>
              <a:cxnLst/>
              <a:rect l="l" t="t" r="r" b="b"/>
              <a:pathLst>
                <a:path w="77583" h="55849" extrusionOk="0">
                  <a:moveTo>
                    <a:pt x="62450" y="0"/>
                  </a:moveTo>
                  <a:cubicBezTo>
                    <a:pt x="61162" y="0"/>
                    <a:pt x="59875" y="214"/>
                    <a:pt x="58632" y="668"/>
                  </a:cubicBezTo>
                  <a:cubicBezTo>
                    <a:pt x="51146" y="3503"/>
                    <a:pt x="52324" y="9492"/>
                    <a:pt x="52324" y="9492"/>
                  </a:cubicBezTo>
                  <a:cubicBezTo>
                    <a:pt x="50987" y="8788"/>
                    <a:pt x="49791" y="8514"/>
                    <a:pt x="48739" y="8514"/>
                  </a:cubicBezTo>
                  <a:cubicBezTo>
                    <a:pt x="45076" y="8514"/>
                    <a:pt x="43161" y="11827"/>
                    <a:pt x="43161" y="11827"/>
                  </a:cubicBezTo>
                  <a:cubicBezTo>
                    <a:pt x="42056" y="11420"/>
                    <a:pt x="41078" y="11258"/>
                    <a:pt x="40220" y="11258"/>
                  </a:cubicBezTo>
                  <a:cubicBezTo>
                    <a:pt x="36873" y="11258"/>
                    <a:pt x="35355" y="13724"/>
                    <a:pt x="35355" y="13724"/>
                  </a:cubicBezTo>
                  <a:cubicBezTo>
                    <a:pt x="34680" y="13592"/>
                    <a:pt x="34070" y="13533"/>
                    <a:pt x="33517" y="13533"/>
                  </a:cubicBezTo>
                  <a:cubicBezTo>
                    <a:pt x="29231" y="13533"/>
                    <a:pt x="28448" y="17058"/>
                    <a:pt x="28448" y="17058"/>
                  </a:cubicBezTo>
                  <a:cubicBezTo>
                    <a:pt x="27422" y="16776"/>
                    <a:pt x="26508" y="16656"/>
                    <a:pt x="25693" y="16656"/>
                  </a:cubicBezTo>
                  <a:cubicBezTo>
                    <a:pt x="20961" y="16656"/>
                    <a:pt x="19624" y="20711"/>
                    <a:pt x="19624" y="20711"/>
                  </a:cubicBezTo>
                  <a:cubicBezTo>
                    <a:pt x="19624" y="20711"/>
                    <a:pt x="17193" y="17114"/>
                    <a:pt x="12087" y="17114"/>
                  </a:cubicBezTo>
                  <a:cubicBezTo>
                    <a:pt x="11603" y="17114"/>
                    <a:pt x="11094" y="17146"/>
                    <a:pt x="10561" y="17217"/>
                  </a:cubicBezTo>
                  <a:cubicBezTo>
                    <a:pt x="4492" y="17976"/>
                    <a:pt x="1" y="26460"/>
                    <a:pt x="1418" y="32529"/>
                  </a:cubicBezTo>
                  <a:cubicBezTo>
                    <a:pt x="2243" y="36066"/>
                    <a:pt x="4092" y="36790"/>
                    <a:pt x="5467" y="36790"/>
                  </a:cubicBezTo>
                  <a:cubicBezTo>
                    <a:pt x="6421" y="36790"/>
                    <a:pt x="7147" y="36442"/>
                    <a:pt x="7147" y="36442"/>
                  </a:cubicBezTo>
                  <a:lnTo>
                    <a:pt x="7147" y="36442"/>
                  </a:lnTo>
                  <a:cubicBezTo>
                    <a:pt x="7147" y="36442"/>
                    <a:pt x="3494" y="44766"/>
                    <a:pt x="9144" y="47920"/>
                  </a:cubicBezTo>
                  <a:cubicBezTo>
                    <a:pt x="10843" y="48845"/>
                    <a:pt x="12318" y="49168"/>
                    <a:pt x="13551" y="49168"/>
                  </a:cubicBezTo>
                  <a:cubicBezTo>
                    <a:pt x="16415" y="49168"/>
                    <a:pt x="17967" y="47421"/>
                    <a:pt x="17967" y="47421"/>
                  </a:cubicBezTo>
                  <a:cubicBezTo>
                    <a:pt x="17967" y="47421"/>
                    <a:pt x="20043" y="55147"/>
                    <a:pt x="31762" y="55826"/>
                  </a:cubicBezTo>
                  <a:cubicBezTo>
                    <a:pt x="32075" y="55841"/>
                    <a:pt x="32383" y="55849"/>
                    <a:pt x="32685" y="55849"/>
                  </a:cubicBezTo>
                  <a:cubicBezTo>
                    <a:pt x="43618" y="55849"/>
                    <a:pt x="47153" y="45924"/>
                    <a:pt x="47153" y="45924"/>
                  </a:cubicBezTo>
                  <a:cubicBezTo>
                    <a:pt x="48032" y="46440"/>
                    <a:pt x="51287" y="47719"/>
                    <a:pt x="55200" y="47719"/>
                  </a:cubicBezTo>
                  <a:cubicBezTo>
                    <a:pt x="59465" y="47719"/>
                    <a:pt x="64512" y="46199"/>
                    <a:pt x="68114" y="40514"/>
                  </a:cubicBezTo>
                  <a:cubicBezTo>
                    <a:pt x="75101" y="29614"/>
                    <a:pt x="67376" y="22887"/>
                    <a:pt x="67376" y="22887"/>
                  </a:cubicBezTo>
                  <a:lnTo>
                    <a:pt x="67376" y="22887"/>
                  </a:lnTo>
                  <a:cubicBezTo>
                    <a:pt x="67603" y="22911"/>
                    <a:pt x="67855" y="22924"/>
                    <a:pt x="68127" y="22924"/>
                  </a:cubicBezTo>
                  <a:cubicBezTo>
                    <a:pt x="71431" y="22924"/>
                    <a:pt x="77583" y="20953"/>
                    <a:pt x="76439" y="12726"/>
                  </a:cubicBezTo>
                  <a:cubicBezTo>
                    <a:pt x="75390" y="5384"/>
                    <a:pt x="68913" y="0"/>
                    <a:pt x="6245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0" name="Google Shape;11970;p70"/>
            <p:cNvSpPr/>
            <p:nvPr/>
          </p:nvSpPr>
          <p:spPr>
            <a:xfrm>
              <a:off x="1163441" y="3134374"/>
              <a:ext cx="65278" cy="73393"/>
            </a:xfrm>
            <a:custGeom>
              <a:avLst/>
              <a:gdLst/>
              <a:ahLst/>
              <a:cxnLst/>
              <a:rect l="l" t="t" r="r" b="b"/>
              <a:pathLst>
                <a:path w="2735" h="3075" extrusionOk="0">
                  <a:moveTo>
                    <a:pt x="2735" y="0"/>
                  </a:moveTo>
                  <a:cubicBezTo>
                    <a:pt x="579" y="919"/>
                    <a:pt x="80" y="3075"/>
                    <a:pt x="80" y="3075"/>
                  </a:cubicBezTo>
                  <a:cubicBezTo>
                    <a:pt x="80" y="3075"/>
                    <a:pt x="0" y="3075"/>
                    <a:pt x="0" y="2995"/>
                  </a:cubicBezTo>
                  <a:cubicBezTo>
                    <a:pt x="0" y="3075"/>
                    <a:pt x="80" y="3075"/>
                    <a:pt x="80" y="3075"/>
                  </a:cubicBezTo>
                  <a:cubicBezTo>
                    <a:pt x="80" y="3075"/>
                    <a:pt x="579" y="919"/>
                    <a:pt x="2735" y="0"/>
                  </a:cubicBezTo>
                  <a:close/>
                </a:path>
              </a:pathLst>
            </a:custGeom>
            <a:solidFill>
              <a:srgbClr val="FBA3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1" name="Google Shape;11971;p70"/>
            <p:cNvSpPr/>
            <p:nvPr/>
          </p:nvSpPr>
          <p:spPr>
            <a:xfrm>
              <a:off x="774162" y="3209652"/>
              <a:ext cx="186787" cy="85302"/>
            </a:xfrm>
            <a:custGeom>
              <a:avLst/>
              <a:gdLst/>
              <a:ahLst/>
              <a:cxnLst/>
              <a:rect l="l" t="t" r="r" b="b"/>
              <a:pathLst>
                <a:path w="7826" h="3574" extrusionOk="0">
                  <a:moveTo>
                    <a:pt x="7826" y="2915"/>
                  </a:moveTo>
                  <a:cubicBezTo>
                    <a:pt x="7646" y="3334"/>
                    <a:pt x="7566" y="3574"/>
                    <a:pt x="7566" y="3574"/>
                  </a:cubicBezTo>
                  <a:lnTo>
                    <a:pt x="7566" y="3574"/>
                  </a:lnTo>
                  <a:lnTo>
                    <a:pt x="7566" y="3574"/>
                  </a:lnTo>
                  <a:cubicBezTo>
                    <a:pt x="7566" y="3574"/>
                    <a:pt x="7646" y="3334"/>
                    <a:pt x="7826" y="2915"/>
                  </a:cubicBezTo>
                  <a:lnTo>
                    <a:pt x="7826" y="2915"/>
                  </a:lnTo>
                  <a:close/>
                  <a:moveTo>
                    <a:pt x="0" y="0"/>
                  </a:moveTo>
                  <a:lnTo>
                    <a:pt x="0" y="0"/>
                  </a:lnTo>
                  <a:lnTo>
                    <a:pt x="0" y="0"/>
                  </a:lnTo>
                  <a:close/>
                </a:path>
              </a:pathLst>
            </a:custGeom>
            <a:solidFill>
              <a:srgbClr val="FBA3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2" name="Google Shape;11972;p70"/>
            <p:cNvSpPr/>
            <p:nvPr/>
          </p:nvSpPr>
          <p:spPr>
            <a:xfrm>
              <a:off x="617400" y="3209652"/>
              <a:ext cx="156786" cy="65779"/>
            </a:xfrm>
            <a:custGeom>
              <a:avLst/>
              <a:gdLst/>
              <a:ahLst/>
              <a:cxnLst/>
              <a:rect l="l" t="t" r="r" b="b"/>
              <a:pathLst>
                <a:path w="6569" h="2756" extrusionOk="0">
                  <a:moveTo>
                    <a:pt x="6568" y="0"/>
                  </a:moveTo>
                  <a:cubicBezTo>
                    <a:pt x="6149" y="0"/>
                    <a:pt x="5650" y="0"/>
                    <a:pt x="5071" y="80"/>
                  </a:cubicBezTo>
                  <a:cubicBezTo>
                    <a:pt x="3155" y="340"/>
                    <a:pt x="1418" y="1338"/>
                    <a:pt x="0" y="2755"/>
                  </a:cubicBezTo>
                  <a:lnTo>
                    <a:pt x="0" y="2755"/>
                  </a:lnTo>
                  <a:cubicBezTo>
                    <a:pt x="1418" y="1338"/>
                    <a:pt x="3155" y="340"/>
                    <a:pt x="5071" y="80"/>
                  </a:cubicBezTo>
                  <a:cubicBezTo>
                    <a:pt x="5650" y="0"/>
                    <a:pt x="6149" y="0"/>
                    <a:pt x="6568" y="0"/>
                  </a:cubicBezTo>
                  <a:close/>
                </a:path>
              </a:pathLst>
            </a:custGeom>
            <a:solidFill>
              <a:srgbClr val="FBA3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3" name="Google Shape;11973;p70"/>
            <p:cNvSpPr/>
            <p:nvPr/>
          </p:nvSpPr>
          <p:spPr>
            <a:xfrm>
              <a:off x="617400" y="3670390"/>
              <a:ext cx="1494702" cy="190606"/>
            </a:xfrm>
            <a:custGeom>
              <a:avLst/>
              <a:gdLst/>
              <a:ahLst/>
              <a:cxnLst/>
              <a:rect l="l" t="t" r="r" b="b"/>
              <a:pathLst>
                <a:path w="62625" h="7986" extrusionOk="0">
                  <a:moveTo>
                    <a:pt x="62624" y="4153"/>
                  </a:moveTo>
                  <a:cubicBezTo>
                    <a:pt x="61546" y="5730"/>
                    <a:pt x="60468" y="6988"/>
                    <a:pt x="59310" y="7986"/>
                  </a:cubicBezTo>
                  <a:lnTo>
                    <a:pt x="59310" y="7986"/>
                  </a:lnTo>
                  <a:cubicBezTo>
                    <a:pt x="60468" y="6988"/>
                    <a:pt x="61546" y="5730"/>
                    <a:pt x="62624" y="4153"/>
                  </a:cubicBezTo>
                  <a:close/>
                  <a:moveTo>
                    <a:pt x="62624" y="4073"/>
                  </a:moveTo>
                  <a:lnTo>
                    <a:pt x="62624" y="4073"/>
                  </a:lnTo>
                  <a:lnTo>
                    <a:pt x="62624" y="4073"/>
                  </a:lnTo>
                  <a:close/>
                  <a:moveTo>
                    <a:pt x="0" y="340"/>
                  </a:moveTo>
                  <a:lnTo>
                    <a:pt x="0" y="340"/>
                  </a:lnTo>
                  <a:lnTo>
                    <a:pt x="0" y="340"/>
                  </a:lnTo>
                  <a:lnTo>
                    <a:pt x="0" y="340"/>
                  </a:lnTo>
                  <a:close/>
                  <a:moveTo>
                    <a:pt x="1657" y="1"/>
                  </a:moveTo>
                  <a:cubicBezTo>
                    <a:pt x="1657" y="1"/>
                    <a:pt x="919" y="340"/>
                    <a:pt x="0" y="340"/>
                  </a:cubicBezTo>
                  <a:cubicBezTo>
                    <a:pt x="919" y="340"/>
                    <a:pt x="1657" y="1"/>
                    <a:pt x="1657" y="1"/>
                  </a:cubicBezTo>
                  <a:close/>
                </a:path>
              </a:pathLst>
            </a:custGeom>
            <a:solidFill>
              <a:srgbClr val="D52F4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4" name="Google Shape;11974;p70"/>
            <p:cNvSpPr/>
            <p:nvPr/>
          </p:nvSpPr>
          <p:spPr>
            <a:xfrm>
              <a:off x="1802374" y="3860972"/>
              <a:ext cx="230632" cy="77211"/>
            </a:xfrm>
            <a:custGeom>
              <a:avLst/>
              <a:gdLst/>
              <a:ahLst/>
              <a:cxnLst/>
              <a:rect l="l" t="t" r="r" b="b"/>
              <a:pathLst>
                <a:path w="9663" h="3235" extrusionOk="0">
                  <a:moveTo>
                    <a:pt x="9662" y="1"/>
                  </a:moveTo>
                  <a:cubicBezTo>
                    <a:pt x="6568" y="2496"/>
                    <a:pt x="3075" y="3235"/>
                    <a:pt x="0" y="3235"/>
                  </a:cubicBezTo>
                  <a:cubicBezTo>
                    <a:pt x="3075" y="3235"/>
                    <a:pt x="6568" y="2496"/>
                    <a:pt x="9662" y="1"/>
                  </a:cubicBezTo>
                  <a:close/>
                </a:path>
              </a:pathLst>
            </a:custGeom>
            <a:solidFill>
              <a:srgbClr val="D6C1C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5" name="Google Shape;11975;p70"/>
            <p:cNvSpPr/>
            <p:nvPr/>
          </p:nvSpPr>
          <p:spPr>
            <a:xfrm>
              <a:off x="1268243" y="4133038"/>
              <a:ext cx="18139" cy="24"/>
            </a:xfrm>
            <a:custGeom>
              <a:avLst/>
              <a:gdLst/>
              <a:ahLst/>
              <a:cxnLst/>
              <a:rect l="l" t="t" r="r" b="b"/>
              <a:pathLst>
                <a:path w="760" h="1" extrusionOk="0">
                  <a:moveTo>
                    <a:pt x="759" y="1"/>
                  </a:moveTo>
                  <a:lnTo>
                    <a:pt x="1" y="1"/>
                  </a:lnTo>
                  <a:lnTo>
                    <a:pt x="759" y="1"/>
                  </a:ln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6" name="Google Shape;11976;p70"/>
            <p:cNvSpPr/>
            <p:nvPr/>
          </p:nvSpPr>
          <p:spPr>
            <a:xfrm>
              <a:off x="1286359" y="3896702"/>
              <a:ext cx="325457" cy="236360"/>
            </a:xfrm>
            <a:custGeom>
              <a:avLst/>
              <a:gdLst/>
              <a:ahLst/>
              <a:cxnLst/>
              <a:rect l="l" t="t" r="r" b="b"/>
              <a:pathLst>
                <a:path w="13636" h="9903" extrusionOk="0">
                  <a:moveTo>
                    <a:pt x="13635" y="1"/>
                  </a:moveTo>
                  <a:lnTo>
                    <a:pt x="13635" y="1"/>
                  </a:lnTo>
                  <a:lnTo>
                    <a:pt x="13635" y="1"/>
                  </a:lnTo>
                  <a:close/>
                  <a:moveTo>
                    <a:pt x="13635" y="1"/>
                  </a:moveTo>
                  <a:lnTo>
                    <a:pt x="13635" y="1"/>
                  </a:lnTo>
                  <a:lnTo>
                    <a:pt x="13635" y="1"/>
                  </a:lnTo>
                  <a:close/>
                  <a:moveTo>
                    <a:pt x="13635" y="1"/>
                  </a:moveTo>
                  <a:cubicBezTo>
                    <a:pt x="13555" y="161"/>
                    <a:pt x="10142" y="9483"/>
                    <a:pt x="0" y="9903"/>
                  </a:cubicBezTo>
                  <a:lnTo>
                    <a:pt x="0" y="9903"/>
                  </a:lnTo>
                  <a:cubicBezTo>
                    <a:pt x="10142" y="9483"/>
                    <a:pt x="13555" y="161"/>
                    <a:pt x="13635" y="1"/>
                  </a:cubicBezTo>
                  <a:close/>
                </a:path>
              </a:pathLst>
            </a:custGeom>
            <a:solidFill>
              <a:srgbClr val="D3BA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7" name="Google Shape;11977;p70"/>
            <p:cNvSpPr/>
            <p:nvPr/>
          </p:nvSpPr>
          <p:spPr>
            <a:xfrm>
              <a:off x="809892" y="3932455"/>
              <a:ext cx="105327" cy="41458"/>
            </a:xfrm>
            <a:custGeom>
              <a:avLst/>
              <a:gdLst/>
              <a:ahLst/>
              <a:cxnLst/>
              <a:rect l="l" t="t" r="r" b="b"/>
              <a:pathLst>
                <a:path w="4413" h="1737" extrusionOk="0">
                  <a:moveTo>
                    <a:pt x="4412" y="0"/>
                  </a:moveTo>
                  <a:cubicBezTo>
                    <a:pt x="4412" y="80"/>
                    <a:pt x="2835" y="1737"/>
                    <a:pt x="0" y="1737"/>
                  </a:cubicBezTo>
                  <a:cubicBezTo>
                    <a:pt x="2835" y="1737"/>
                    <a:pt x="4412" y="80"/>
                    <a:pt x="4412" y="0"/>
                  </a:cubicBezTo>
                  <a:close/>
                </a:path>
              </a:pathLst>
            </a:custGeom>
            <a:solidFill>
              <a:srgbClr val="CD213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8" name="Google Shape;11978;p70"/>
            <p:cNvSpPr/>
            <p:nvPr/>
          </p:nvSpPr>
          <p:spPr>
            <a:xfrm>
              <a:off x="514006" y="3124373"/>
              <a:ext cx="1621916" cy="1008688"/>
            </a:xfrm>
            <a:custGeom>
              <a:avLst/>
              <a:gdLst/>
              <a:ahLst/>
              <a:cxnLst/>
              <a:rect l="l" t="t" r="r" b="b"/>
              <a:pathLst>
                <a:path w="67955" h="42262" extrusionOk="0">
                  <a:moveTo>
                    <a:pt x="26372" y="35274"/>
                  </a:moveTo>
                  <a:cubicBezTo>
                    <a:pt x="26451" y="35274"/>
                    <a:pt x="26531" y="35274"/>
                    <a:pt x="26611" y="35354"/>
                  </a:cubicBezTo>
                  <a:lnTo>
                    <a:pt x="26711" y="35354"/>
                  </a:lnTo>
                  <a:lnTo>
                    <a:pt x="26791" y="35434"/>
                  </a:lnTo>
                  <a:cubicBezTo>
                    <a:pt x="26871" y="35434"/>
                    <a:pt x="26950" y="35434"/>
                    <a:pt x="27030" y="35514"/>
                  </a:cubicBezTo>
                  <a:cubicBezTo>
                    <a:pt x="27210" y="35514"/>
                    <a:pt x="27370" y="35594"/>
                    <a:pt x="27529" y="35594"/>
                  </a:cubicBezTo>
                  <a:cubicBezTo>
                    <a:pt x="27609" y="35694"/>
                    <a:pt x="27709" y="35694"/>
                    <a:pt x="27789" y="35694"/>
                  </a:cubicBezTo>
                  <a:lnTo>
                    <a:pt x="27949" y="35694"/>
                  </a:lnTo>
                  <a:cubicBezTo>
                    <a:pt x="28108" y="35694"/>
                    <a:pt x="28288" y="35774"/>
                    <a:pt x="28448" y="35774"/>
                  </a:cubicBezTo>
                  <a:cubicBezTo>
                    <a:pt x="28707" y="35774"/>
                    <a:pt x="28947" y="35933"/>
                    <a:pt x="28947" y="36273"/>
                  </a:cubicBezTo>
                  <a:cubicBezTo>
                    <a:pt x="28947" y="36512"/>
                    <a:pt x="28707" y="36772"/>
                    <a:pt x="28448" y="36772"/>
                  </a:cubicBezTo>
                  <a:cubicBezTo>
                    <a:pt x="27609" y="36692"/>
                    <a:pt x="26871" y="36512"/>
                    <a:pt x="26112" y="36193"/>
                  </a:cubicBezTo>
                  <a:cubicBezTo>
                    <a:pt x="25872" y="36093"/>
                    <a:pt x="25872" y="35774"/>
                    <a:pt x="25952" y="35514"/>
                  </a:cubicBezTo>
                  <a:cubicBezTo>
                    <a:pt x="26032" y="35434"/>
                    <a:pt x="26112" y="35354"/>
                    <a:pt x="26292" y="35274"/>
                  </a:cubicBezTo>
                  <a:close/>
                  <a:moveTo>
                    <a:pt x="22219" y="35853"/>
                  </a:moveTo>
                  <a:cubicBezTo>
                    <a:pt x="22379" y="35853"/>
                    <a:pt x="22459" y="35853"/>
                    <a:pt x="22619" y="35933"/>
                  </a:cubicBezTo>
                  <a:cubicBezTo>
                    <a:pt x="23617" y="36772"/>
                    <a:pt x="24794" y="37351"/>
                    <a:pt x="26032" y="37690"/>
                  </a:cubicBezTo>
                  <a:cubicBezTo>
                    <a:pt x="26372" y="37770"/>
                    <a:pt x="26451" y="38089"/>
                    <a:pt x="26451" y="38349"/>
                  </a:cubicBezTo>
                  <a:cubicBezTo>
                    <a:pt x="26372" y="38508"/>
                    <a:pt x="26112" y="38688"/>
                    <a:pt x="25952" y="38688"/>
                  </a:cubicBezTo>
                  <a:lnTo>
                    <a:pt x="25793" y="38688"/>
                  </a:lnTo>
                  <a:cubicBezTo>
                    <a:pt x="24375" y="38269"/>
                    <a:pt x="23038" y="37590"/>
                    <a:pt x="21880" y="36692"/>
                  </a:cubicBezTo>
                  <a:cubicBezTo>
                    <a:pt x="21720" y="36512"/>
                    <a:pt x="21720" y="36193"/>
                    <a:pt x="21880" y="35933"/>
                  </a:cubicBezTo>
                  <a:cubicBezTo>
                    <a:pt x="21960" y="35853"/>
                    <a:pt x="22119" y="35853"/>
                    <a:pt x="22219" y="35853"/>
                  </a:cubicBezTo>
                  <a:close/>
                  <a:moveTo>
                    <a:pt x="30025" y="38349"/>
                  </a:moveTo>
                  <a:cubicBezTo>
                    <a:pt x="30284" y="38349"/>
                    <a:pt x="30444" y="38508"/>
                    <a:pt x="30524" y="38768"/>
                  </a:cubicBezTo>
                  <a:cubicBezTo>
                    <a:pt x="30604" y="39008"/>
                    <a:pt x="30444" y="39267"/>
                    <a:pt x="30204" y="39347"/>
                  </a:cubicBezTo>
                  <a:cubicBezTo>
                    <a:pt x="29865" y="39427"/>
                    <a:pt x="29606" y="39507"/>
                    <a:pt x="29286" y="39507"/>
                  </a:cubicBezTo>
                  <a:cubicBezTo>
                    <a:pt x="29027" y="39507"/>
                    <a:pt x="28707" y="39427"/>
                    <a:pt x="28448" y="39347"/>
                  </a:cubicBezTo>
                  <a:cubicBezTo>
                    <a:pt x="28208" y="39267"/>
                    <a:pt x="28028" y="39008"/>
                    <a:pt x="28108" y="38768"/>
                  </a:cubicBezTo>
                  <a:cubicBezTo>
                    <a:pt x="28108" y="38508"/>
                    <a:pt x="28368" y="38349"/>
                    <a:pt x="28607" y="38349"/>
                  </a:cubicBezTo>
                  <a:lnTo>
                    <a:pt x="28707" y="38429"/>
                  </a:lnTo>
                  <a:cubicBezTo>
                    <a:pt x="28787" y="38429"/>
                    <a:pt x="28867" y="38429"/>
                    <a:pt x="29027" y="38508"/>
                  </a:cubicBezTo>
                  <a:lnTo>
                    <a:pt x="29526" y="38508"/>
                  </a:lnTo>
                  <a:cubicBezTo>
                    <a:pt x="29705" y="38429"/>
                    <a:pt x="29785" y="38429"/>
                    <a:pt x="29865" y="38429"/>
                  </a:cubicBezTo>
                  <a:cubicBezTo>
                    <a:pt x="29945" y="38349"/>
                    <a:pt x="30025" y="38349"/>
                    <a:pt x="30025" y="38349"/>
                  </a:cubicBezTo>
                  <a:close/>
                  <a:moveTo>
                    <a:pt x="35095" y="0"/>
                  </a:moveTo>
                  <a:cubicBezTo>
                    <a:pt x="34097" y="579"/>
                    <a:pt x="32939" y="918"/>
                    <a:pt x="31941" y="918"/>
                  </a:cubicBezTo>
                  <a:cubicBezTo>
                    <a:pt x="31442" y="918"/>
                    <a:pt x="31023" y="838"/>
                    <a:pt x="30704" y="759"/>
                  </a:cubicBezTo>
                  <a:cubicBezTo>
                    <a:pt x="30444" y="659"/>
                    <a:pt x="30204" y="579"/>
                    <a:pt x="29945" y="419"/>
                  </a:cubicBezTo>
                  <a:cubicBezTo>
                    <a:pt x="27789" y="1338"/>
                    <a:pt x="27290" y="3494"/>
                    <a:pt x="27290" y="3494"/>
                  </a:cubicBezTo>
                  <a:cubicBezTo>
                    <a:pt x="27290" y="3494"/>
                    <a:pt x="27210" y="3494"/>
                    <a:pt x="27210" y="3414"/>
                  </a:cubicBezTo>
                  <a:cubicBezTo>
                    <a:pt x="26950" y="3414"/>
                    <a:pt x="26791" y="3334"/>
                    <a:pt x="26531" y="3334"/>
                  </a:cubicBezTo>
                  <a:cubicBezTo>
                    <a:pt x="24615" y="5330"/>
                    <a:pt x="21960" y="6488"/>
                    <a:pt x="19045" y="6488"/>
                  </a:cubicBezTo>
                  <a:lnTo>
                    <a:pt x="18726" y="6488"/>
                  </a:lnTo>
                  <a:cubicBezTo>
                    <a:pt x="18546" y="6907"/>
                    <a:pt x="18466" y="7147"/>
                    <a:pt x="18466" y="7147"/>
                  </a:cubicBezTo>
                  <a:cubicBezTo>
                    <a:pt x="18466" y="7147"/>
                    <a:pt x="18307" y="6827"/>
                    <a:pt x="17887" y="6488"/>
                  </a:cubicBezTo>
                  <a:cubicBezTo>
                    <a:pt x="15552" y="6248"/>
                    <a:pt x="13396" y="5150"/>
                    <a:pt x="11819" y="3573"/>
                  </a:cubicBezTo>
                  <a:lnTo>
                    <a:pt x="10900" y="3573"/>
                  </a:lnTo>
                  <a:cubicBezTo>
                    <a:pt x="10481" y="3573"/>
                    <a:pt x="9982" y="3573"/>
                    <a:pt x="9403" y="3653"/>
                  </a:cubicBezTo>
                  <a:cubicBezTo>
                    <a:pt x="7487" y="3913"/>
                    <a:pt x="5750" y="4911"/>
                    <a:pt x="4332" y="6328"/>
                  </a:cubicBezTo>
                  <a:cubicBezTo>
                    <a:pt x="1657" y="8903"/>
                    <a:pt x="0" y="12896"/>
                    <a:pt x="0" y="16549"/>
                  </a:cubicBezTo>
                  <a:cubicBezTo>
                    <a:pt x="0" y="17388"/>
                    <a:pt x="80" y="18226"/>
                    <a:pt x="260" y="18965"/>
                  </a:cubicBezTo>
                  <a:cubicBezTo>
                    <a:pt x="340" y="18965"/>
                    <a:pt x="340" y="19045"/>
                    <a:pt x="340" y="19125"/>
                  </a:cubicBezTo>
                  <a:cubicBezTo>
                    <a:pt x="1158" y="22538"/>
                    <a:pt x="2995" y="23217"/>
                    <a:pt x="4332" y="23217"/>
                  </a:cubicBezTo>
                  <a:cubicBezTo>
                    <a:pt x="5251" y="23217"/>
                    <a:pt x="5989" y="22878"/>
                    <a:pt x="5989" y="22878"/>
                  </a:cubicBezTo>
                  <a:lnTo>
                    <a:pt x="5989" y="22878"/>
                  </a:lnTo>
                  <a:cubicBezTo>
                    <a:pt x="5989" y="22878"/>
                    <a:pt x="4832" y="25533"/>
                    <a:pt x="4832" y="28447"/>
                  </a:cubicBezTo>
                  <a:cubicBezTo>
                    <a:pt x="4832" y="30603"/>
                    <a:pt x="5490" y="32939"/>
                    <a:pt x="7986" y="34356"/>
                  </a:cubicBezTo>
                  <a:lnTo>
                    <a:pt x="8066" y="34356"/>
                  </a:lnTo>
                  <a:cubicBezTo>
                    <a:pt x="9742" y="35274"/>
                    <a:pt x="11240" y="35594"/>
                    <a:pt x="12397" y="35594"/>
                  </a:cubicBezTo>
                  <a:cubicBezTo>
                    <a:pt x="15232" y="35594"/>
                    <a:pt x="16809" y="33937"/>
                    <a:pt x="16809" y="33857"/>
                  </a:cubicBezTo>
                  <a:cubicBezTo>
                    <a:pt x="16809" y="33857"/>
                    <a:pt x="18885" y="41583"/>
                    <a:pt x="30604" y="42262"/>
                  </a:cubicBezTo>
                  <a:lnTo>
                    <a:pt x="32360" y="42262"/>
                  </a:lnTo>
                  <a:cubicBezTo>
                    <a:pt x="42502" y="41842"/>
                    <a:pt x="45915" y="32520"/>
                    <a:pt x="45995" y="32360"/>
                  </a:cubicBezTo>
                  <a:cubicBezTo>
                    <a:pt x="46913" y="32859"/>
                    <a:pt x="50167" y="34097"/>
                    <a:pt x="53980" y="34097"/>
                  </a:cubicBezTo>
                  <a:cubicBezTo>
                    <a:pt x="57055" y="34097"/>
                    <a:pt x="60548" y="33358"/>
                    <a:pt x="63642" y="30863"/>
                  </a:cubicBezTo>
                  <a:cubicBezTo>
                    <a:pt x="64800" y="29865"/>
                    <a:pt x="65878" y="28607"/>
                    <a:pt x="66956" y="27030"/>
                  </a:cubicBezTo>
                  <a:lnTo>
                    <a:pt x="66956" y="26950"/>
                  </a:lnTo>
                  <a:cubicBezTo>
                    <a:pt x="67376" y="26371"/>
                    <a:pt x="67635" y="25792"/>
                    <a:pt x="67954" y="25293"/>
                  </a:cubicBezTo>
                  <a:cubicBezTo>
                    <a:pt x="61307" y="24115"/>
                    <a:pt x="54978" y="21620"/>
                    <a:pt x="49569" y="17727"/>
                  </a:cubicBezTo>
                  <a:cubicBezTo>
                    <a:pt x="43180" y="13136"/>
                    <a:pt x="38509" y="6907"/>
                    <a:pt x="3509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79" name="Google Shape;11979;p70"/>
            <p:cNvSpPr/>
            <p:nvPr/>
          </p:nvSpPr>
          <p:spPr>
            <a:xfrm>
              <a:off x="2193538" y="2959497"/>
              <a:ext cx="59597" cy="93417"/>
            </a:xfrm>
            <a:custGeom>
              <a:avLst/>
              <a:gdLst/>
              <a:ahLst/>
              <a:cxnLst/>
              <a:rect l="l" t="t" r="r" b="b"/>
              <a:pathLst>
                <a:path w="2497" h="3914" extrusionOk="0">
                  <a:moveTo>
                    <a:pt x="500" y="1"/>
                  </a:moveTo>
                  <a:cubicBezTo>
                    <a:pt x="420" y="1"/>
                    <a:pt x="340" y="1"/>
                    <a:pt x="260" y="81"/>
                  </a:cubicBezTo>
                  <a:cubicBezTo>
                    <a:pt x="81" y="260"/>
                    <a:pt x="1" y="500"/>
                    <a:pt x="81" y="759"/>
                  </a:cubicBezTo>
                  <a:cubicBezTo>
                    <a:pt x="340" y="1259"/>
                    <a:pt x="580" y="1678"/>
                    <a:pt x="839" y="2177"/>
                  </a:cubicBezTo>
                  <a:cubicBezTo>
                    <a:pt x="919" y="2416"/>
                    <a:pt x="999" y="2676"/>
                    <a:pt x="1159" y="2915"/>
                  </a:cubicBezTo>
                  <a:cubicBezTo>
                    <a:pt x="1159" y="2995"/>
                    <a:pt x="1259" y="3075"/>
                    <a:pt x="1338" y="3255"/>
                  </a:cubicBezTo>
                  <a:cubicBezTo>
                    <a:pt x="1338" y="3415"/>
                    <a:pt x="1338" y="3415"/>
                    <a:pt x="1418" y="3574"/>
                  </a:cubicBezTo>
                  <a:cubicBezTo>
                    <a:pt x="1498" y="3754"/>
                    <a:pt x="1658" y="3914"/>
                    <a:pt x="1917" y="3914"/>
                  </a:cubicBezTo>
                  <a:lnTo>
                    <a:pt x="2077" y="3914"/>
                  </a:lnTo>
                  <a:cubicBezTo>
                    <a:pt x="2257" y="3834"/>
                    <a:pt x="2496" y="3574"/>
                    <a:pt x="2416" y="3255"/>
                  </a:cubicBezTo>
                  <a:cubicBezTo>
                    <a:pt x="1997" y="2257"/>
                    <a:pt x="1498" y="1259"/>
                    <a:pt x="999" y="260"/>
                  </a:cubicBezTo>
                  <a:cubicBezTo>
                    <a:pt x="919" y="81"/>
                    <a:pt x="760" y="1"/>
                    <a:pt x="5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0" name="Google Shape;11980;p70"/>
            <p:cNvSpPr/>
            <p:nvPr/>
          </p:nvSpPr>
          <p:spPr>
            <a:xfrm>
              <a:off x="2244997" y="3084825"/>
              <a:ext cx="28140" cy="49573"/>
            </a:xfrm>
            <a:custGeom>
              <a:avLst/>
              <a:gdLst/>
              <a:ahLst/>
              <a:cxnLst/>
              <a:rect l="l" t="t" r="r" b="b"/>
              <a:pathLst>
                <a:path w="1179" h="2077" extrusionOk="0">
                  <a:moveTo>
                    <a:pt x="500" y="0"/>
                  </a:moveTo>
                  <a:cubicBezTo>
                    <a:pt x="420" y="0"/>
                    <a:pt x="260" y="0"/>
                    <a:pt x="181" y="160"/>
                  </a:cubicBezTo>
                  <a:cubicBezTo>
                    <a:pt x="101" y="240"/>
                    <a:pt x="1" y="320"/>
                    <a:pt x="1" y="499"/>
                  </a:cubicBezTo>
                  <a:cubicBezTo>
                    <a:pt x="101" y="819"/>
                    <a:pt x="101" y="1238"/>
                    <a:pt x="181" y="1577"/>
                  </a:cubicBezTo>
                  <a:cubicBezTo>
                    <a:pt x="181" y="1737"/>
                    <a:pt x="181" y="1917"/>
                    <a:pt x="340" y="1996"/>
                  </a:cubicBezTo>
                  <a:cubicBezTo>
                    <a:pt x="420" y="2076"/>
                    <a:pt x="500" y="2076"/>
                    <a:pt x="680" y="2076"/>
                  </a:cubicBezTo>
                  <a:cubicBezTo>
                    <a:pt x="760" y="2076"/>
                    <a:pt x="919" y="2076"/>
                    <a:pt x="999" y="1996"/>
                  </a:cubicBezTo>
                  <a:cubicBezTo>
                    <a:pt x="1099" y="1917"/>
                    <a:pt x="1179" y="1737"/>
                    <a:pt x="1179" y="1577"/>
                  </a:cubicBezTo>
                  <a:cubicBezTo>
                    <a:pt x="1099" y="1238"/>
                    <a:pt x="1099" y="819"/>
                    <a:pt x="999" y="499"/>
                  </a:cubicBezTo>
                  <a:cubicBezTo>
                    <a:pt x="999" y="320"/>
                    <a:pt x="999" y="240"/>
                    <a:pt x="919" y="160"/>
                  </a:cubicBezTo>
                  <a:cubicBezTo>
                    <a:pt x="839" y="80"/>
                    <a:pt x="680" y="0"/>
                    <a:pt x="60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1" name="Google Shape;11981;p70"/>
            <p:cNvSpPr/>
            <p:nvPr/>
          </p:nvSpPr>
          <p:spPr>
            <a:xfrm>
              <a:off x="2197357" y="3060981"/>
              <a:ext cx="28140" cy="47687"/>
            </a:xfrm>
            <a:custGeom>
              <a:avLst/>
              <a:gdLst/>
              <a:ahLst/>
              <a:cxnLst/>
              <a:rect l="l" t="t" r="r" b="b"/>
              <a:pathLst>
                <a:path w="1179" h="1998" extrusionOk="0">
                  <a:moveTo>
                    <a:pt x="500" y="1"/>
                  </a:moveTo>
                  <a:cubicBezTo>
                    <a:pt x="420" y="1"/>
                    <a:pt x="420" y="81"/>
                    <a:pt x="340" y="81"/>
                  </a:cubicBezTo>
                  <a:cubicBezTo>
                    <a:pt x="260" y="81"/>
                    <a:pt x="100" y="161"/>
                    <a:pt x="100" y="241"/>
                  </a:cubicBezTo>
                  <a:cubicBezTo>
                    <a:pt x="1" y="420"/>
                    <a:pt x="1" y="580"/>
                    <a:pt x="1" y="660"/>
                  </a:cubicBezTo>
                  <a:cubicBezTo>
                    <a:pt x="100" y="819"/>
                    <a:pt x="100" y="999"/>
                    <a:pt x="180" y="1239"/>
                  </a:cubicBezTo>
                  <a:lnTo>
                    <a:pt x="180" y="1498"/>
                  </a:lnTo>
                  <a:cubicBezTo>
                    <a:pt x="180" y="1578"/>
                    <a:pt x="260" y="1738"/>
                    <a:pt x="340" y="1818"/>
                  </a:cubicBezTo>
                  <a:cubicBezTo>
                    <a:pt x="420" y="1917"/>
                    <a:pt x="500" y="1997"/>
                    <a:pt x="679" y="1997"/>
                  </a:cubicBezTo>
                  <a:cubicBezTo>
                    <a:pt x="839" y="1997"/>
                    <a:pt x="919" y="1917"/>
                    <a:pt x="999" y="1818"/>
                  </a:cubicBezTo>
                  <a:cubicBezTo>
                    <a:pt x="1099" y="1738"/>
                    <a:pt x="1178" y="1658"/>
                    <a:pt x="1178" y="1498"/>
                  </a:cubicBezTo>
                  <a:cubicBezTo>
                    <a:pt x="1178" y="1159"/>
                    <a:pt x="1099" y="740"/>
                    <a:pt x="999" y="420"/>
                  </a:cubicBezTo>
                  <a:cubicBezTo>
                    <a:pt x="919" y="241"/>
                    <a:pt x="839" y="161"/>
                    <a:pt x="759" y="81"/>
                  </a:cubicBezTo>
                  <a:cubicBezTo>
                    <a:pt x="679" y="81"/>
                    <a:pt x="600" y="1"/>
                    <a:pt x="5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2" name="Google Shape;11982;p70"/>
            <p:cNvSpPr/>
            <p:nvPr/>
          </p:nvSpPr>
          <p:spPr>
            <a:xfrm>
              <a:off x="1032408" y="3980095"/>
              <a:ext cx="112941" cy="67688"/>
            </a:xfrm>
            <a:custGeom>
              <a:avLst/>
              <a:gdLst/>
              <a:ahLst/>
              <a:cxnLst/>
              <a:rect l="l" t="t" r="r" b="b"/>
              <a:pathLst>
                <a:path w="4732" h="2836" extrusionOk="0">
                  <a:moveTo>
                    <a:pt x="499" y="0"/>
                  </a:moveTo>
                  <a:cubicBezTo>
                    <a:pt x="399" y="0"/>
                    <a:pt x="240" y="0"/>
                    <a:pt x="160" y="80"/>
                  </a:cubicBezTo>
                  <a:cubicBezTo>
                    <a:pt x="0" y="340"/>
                    <a:pt x="0" y="659"/>
                    <a:pt x="160" y="839"/>
                  </a:cubicBezTo>
                  <a:cubicBezTo>
                    <a:pt x="1318" y="1737"/>
                    <a:pt x="2655" y="2416"/>
                    <a:pt x="4073" y="2835"/>
                  </a:cubicBezTo>
                  <a:lnTo>
                    <a:pt x="4232" y="2835"/>
                  </a:lnTo>
                  <a:cubicBezTo>
                    <a:pt x="4392" y="2835"/>
                    <a:pt x="4652" y="2655"/>
                    <a:pt x="4731" y="2496"/>
                  </a:cubicBezTo>
                  <a:cubicBezTo>
                    <a:pt x="4731" y="2236"/>
                    <a:pt x="4652" y="1917"/>
                    <a:pt x="4312" y="1837"/>
                  </a:cubicBezTo>
                  <a:cubicBezTo>
                    <a:pt x="3074" y="1498"/>
                    <a:pt x="1897" y="919"/>
                    <a:pt x="899" y="80"/>
                  </a:cubicBezTo>
                  <a:cubicBezTo>
                    <a:pt x="739" y="0"/>
                    <a:pt x="659" y="0"/>
                    <a:pt x="4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3" name="Google Shape;11983;p70"/>
            <p:cNvSpPr/>
            <p:nvPr/>
          </p:nvSpPr>
          <p:spPr>
            <a:xfrm>
              <a:off x="1182965" y="4039644"/>
              <a:ext cx="61483" cy="27662"/>
            </a:xfrm>
            <a:custGeom>
              <a:avLst/>
              <a:gdLst/>
              <a:ahLst/>
              <a:cxnLst/>
              <a:rect l="l" t="t" r="r" b="b"/>
              <a:pathLst>
                <a:path w="2576" h="1159" extrusionOk="0">
                  <a:moveTo>
                    <a:pt x="579" y="1"/>
                  </a:moveTo>
                  <a:cubicBezTo>
                    <a:pt x="340" y="1"/>
                    <a:pt x="80" y="160"/>
                    <a:pt x="80" y="420"/>
                  </a:cubicBezTo>
                  <a:cubicBezTo>
                    <a:pt x="0" y="660"/>
                    <a:pt x="180" y="919"/>
                    <a:pt x="420" y="999"/>
                  </a:cubicBezTo>
                  <a:cubicBezTo>
                    <a:pt x="679" y="1079"/>
                    <a:pt x="999" y="1159"/>
                    <a:pt x="1258" y="1159"/>
                  </a:cubicBezTo>
                  <a:cubicBezTo>
                    <a:pt x="1578" y="1159"/>
                    <a:pt x="1837" y="1079"/>
                    <a:pt x="2176" y="999"/>
                  </a:cubicBezTo>
                  <a:cubicBezTo>
                    <a:pt x="2416" y="919"/>
                    <a:pt x="2576" y="660"/>
                    <a:pt x="2496" y="420"/>
                  </a:cubicBezTo>
                  <a:cubicBezTo>
                    <a:pt x="2416" y="160"/>
                    <a:pt x="2256" y="1"/>
                    <a:pt x="1997" y="1"/>
                  </a:cubicBezTo>
                  <a:cubicBezTo>
                    <a:pt x="1997" y="1"/>
                    <a:pt x="1917" y="1"/>
                    <a:pt x="1837" y="81"/>
                  </a:cubicBezTo>
                  <a:cubicBezTo>
                    <a:pt x="1757" y="81"/>
                    <a:pt x="1677" y="81"/>
                    <a:pt x="1498" y="160"/>
                  </a:cubicBezTo>
                  <a:lnTo>
                    <a:pt x="999" y="160"/>
                  </a:lnTo>
                  <a:cubicBezTo>
                    <a:pt x="839" y="81"/>
                    <a:pt x="759" y="81"/>
                    <a:pt x="679" y="81"/>
                  </a:cubicBezTo>
                  <a:lnTo>
                    <a:pt x="57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4" name="Google Shape;11984;p70"/>
            <p:cNvSpPr/>
            <p:nvPr/>
          </p:nvSpPr>
          <p:spPr>
            <a:xfrm>
              <a:off x="1131506" y="3966276"/>
              <a:ext cx="73393" cy="35754"/>
            </a:xfrm>
            <a:custGeom>
              <a:avLst/>
              <a:gdLst/>
              <a:ahLst/>
              <a:cxnLst/>
              <a:rect l="l" t="t" r="r" b="b"/>
              <a:pathLst>
                <a:path w="3075" h="1498" extrusionOk="0">
                  <a:moveTo>
                    <a:pt x="420" y="0"/>
                  </a:moveTo>
                  <a:cubicBezTo>
                    <a:pt x="240" y="80"/>
                    <a:pt x="160" y="160"/>
                    <a:pt x="80" y="240"/>
                  </a:cubicBezTo>
                  <a:cubicBezTo>
                    <a:pt x="0" y="500"/>
                    <a:pt x="0" y="819"/>
                    <a:pt x="240" y="919"/>
                  </a:cubicBezTo>
                  <a:cubicBezTo>
                    <a:pt x="999" y="1238"/>
                    <a:pt x="1737" y="1418"/>
                    <a:pt x="2576" y="1498"/>
                  </a:cubicBezTo>
                  <a:cubicBezTo>
                    <a:pt x="2835" y="1498"/>
                    <a:pt x="3075" y="1238"/>
                    <a:pt x="3075" y="999"/>
                  </a:cubicBezTo>
                  <a:cubicBezTo>
                    <a:pt x="3075" y="659"/>
                    <a:pt x="2835" y="500"/>
                    <a:pt x="2576" y="500"/>
                  </a:cubicBezTo>
                  <a:cubicBezTo>
                    <a:pt x="2416" y="500"/>
                    <a:pt x="2236" y="420"/>
                    <a:pt x="2077" y="420"/>
                  </a:cubicBezTo>
                  <a:lnTo>
                    <a:pt x="1917" y="420"/>
                  </a:lnTo>
                  <a:cubicBezTo>
                    <a:pt x="1837" y="420"/>
                    <a:pt x="1737" y="420"/>
                    <a:pt x="1657" y="320"/>
                  </a:cubicBezTo>
                  <a:cubicBezTo>
                    <a:pt x="1498" y="320"/>
                    <a:pt x="1338" y="240"/>
                    <a:pt x="1158" y="240"/>
                  </a:cubicBezTo>
                  <a:cubicBezTo>
                    <a:pt x="1078" y="160"/>
                    <a:pt x="999" y="160"/>
                    <a:pt x="919" y="160"/>
                  </a:cubicBezTo>
                  <a:lnTo>
                    <a:pt x="839" y="80"/>
                  </a:lnTo>
                  <a:lnTo>
                    <a:pt x="739" y="80"/>
                  </a:lnTo>
                  <a:cubicBezTo>
                    <a:pt x="659" y="0"/>
                    <a:pt x="579" y="0"/>
                    <a:pt x="50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5" name="Google Shape;11985;p70"/>
            <p:cNvSpPr/>
            <p:nvPr/>
          </p:nvSpPr>
          <p:spPr>
            <a:xfrm>
              <a:off x="1881948" y="2840398"/>
              <a:ext cx="222517" cy="65779"/>
            </a:xfrm>
            <a:custGeom>
              <a:avLst/>
              <a:gdLst/>
              <a:ahLst/>
              <a:cxnLst/>
              <a:rect l="l" t="t" r="r" b="b"/>
              <a:pathLst>
                <a:path w="9323" h="2756" extrusionOk="0">
                  <a:moveTo>
                    <a:pt x="3653" y="0"/>
                  </a:moveTo>
                  <a:cubicBezTo>
                    <a:pt x="2575" y="0"/>
                    <a:pt x="1577" y="180"/>
                    <a:pt x="579" y="499"/>
                  </a:cubicBezTo>
                  <a:cubicBezTo>
                    <a:pt x="160" y="679"/>
                    <a:pt x="0" y="998"/>
                    <a:pt x="80" y="1338"/>
                  </a:cubicBezTo>
                  <a:cubicBezTo>
                    <a:pt x="160" y="1677"/>
                    <a:pt x="419" y="1917"/>
                    <a:pt x="739" y="1917"/>
                  </a:cubicBezTo>
                  <a:cubicBezTo>
                    <a:pt x="839" y="1917"/>
                    <a:pt x="839" y="1837"/>
                    <a:pt x="918" y="1837"/>
                  </a:cubicBezTo>
                  <a:cubicBezTo>
                    <a:pt x="1837" y="1497"/>
                    <a:pt x="2735" y="1418"/>
                    <a:pt x="3653" y="1418"/>
                  </a:cubicBezTo>
                  <a:cubicBezTo>
                    <a:pt x="5151" y="1418"/>
                    <a:pt x="6648" y="1837"/>
                    <a:pt x="7985" y="2675"/>
                  </a:cubicBezTo>
                  <a:cubicBezTo>
                    <a:pt x="8145" y="2755"/>
                    <a:pt x="8225" y="2755"/>
                    <a:pt x="8405" y="2755"/>
                  </a:cubicBezTo>
                  <a:cubicBezTo>
                    <a:pt x="8984" y="2755"/>
                    <a:pt x="9323" y="1837"/>
                    <a:pt x="8724" y="1497"/>
                  </a:cubicBezTo>
                  <a:cubicBezTo>
                    <a:pt x="7227" y="499"/>
                    <a:pt x="5410" y="0"/>
                    <a:pt x="365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6" name="Google Shape;11986;p70"/>
            <p:cNvSpPr/>
            <p:nvPr/>
          </p:nvSpPr>
          <p:spPr>
            <a:xfrm>
              <a:off x="2122079" y="2901857"/>
              <a:ext cx="47663" cy="47663"/>
            </a:xfrm>
            <a:custGeom>
              <a:avLst/>
              <a:gdLst/>
              <a:ahLst/>
              <a:cxnLst/>
              <a:rect l="l" t="t" r="r" b="b"/>
              <a:pathLst>
                <a:path w="1997" h="1997" extrusionOk="0">
                  <a:moveTo>
                    <a:pt x="420" y="0"/>
                  </a:moveTo>
                  <a:cubicBezTo>
                    <a:pt x="340" y="100"/>
                    <a:pt x="260" y="100"/>
                    <a:pt x="160" y="180"/>
                  </a:cubicBezTo>
                  <a:cubicBezTo>
                    <a:pt x="160" y="260"/>
                    <a:pt x="160" y="260"/>
                    <a:pt x="80" y="340"/>
                  </a:cubicBezTo>
                  <a:cubicBezTo>
                    <a:pt x="1" y="420"/>
                    <a:pt x="1" y="599"/>
                    <a:pt x="1" y="679"/>
                  </a:cubicBezTo>
                  <a:lnTo>
                    <a:pt x="1" y="839"/>
                  </a:lnTo>
                  <a:cubicBezTo>
                    <a:pt x="80" y="999"/>
                    <a:pt x="80" y="1098"/>
                    <a:pt x="160" y="1178"/>
                  </a:cubicBezTo>
                  <a:cubicBezTo>
                    <a:pt x="420" y="1418"/>
                    <a:pt x="579" y="1597"/>
                    <a:pt x="839" y="1837"/>
                  </a:cubicBezTo>
                  <a:cubicBezTo>
                    <a:pt x="839" y="1917"/>
                    <a:pt x="919" y="1917"/>
                    <a:pt x="999" y="1997"/>
                  </a:cubicBezTo>
                  <a:lnTo>
                    <a:pt x="1578" y="1997"/>
                  </a:lnTo>
                  <a:cubicBezTo>
                    <a:pt x="1657" y="1917"/>
                    <a:pt x="1757" y="1917"/>
                    <a:pt x="1757" y="1837"/>
                  </a:cubicBezTo>
                  <a:lnTo>
                    <a:pt x="1917" y="1677"/>
                  </a:lnTo>
                  <a:cubicBezTo>
                    <a:pt x="1997" y="1597"/>
                    <a:pt x="1997" y="1418"/>
                    <a:pt x="1997" y="1338"/>
                  </a:cubicBezTo>
                  <a:lnTo>
                    <a:pt x="1997" y="1178"/>
                  </a:lnTo>
                  <a:cubicBezTo>
                    <a:pt x="1917" y="999"/>
                    <a:pt x="1837" y="919"/>
                    <a:pt x="1757" y="839"/>
                  </a:cubicBezTo>
                  <a:cubicBezTo>
                    <a:pt x="1578" y="599"/>
                    <a:pt x="1418" y="420"/>
                    <a:pt x="1158" y="180"/>
                  </a:cubicBezTo>
                  <a:cubicBezTo>
                    <a:pt x="1158" y="100"/>
                    <a:pt x="1079" y="100"/>
                    <a:pt x="9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7" name="Google Shape;11987;p70"/>
            <p:cNvSpPr/>
            <p:nvPr/>
          </p:nvSpPr>
          <p:spPr>
            <a:xfrm>
              <a:off x="2036800" y="3368801"/>
              <a:ext cx="89121" cy="150580"/>
            </a:xfrm>
            <a:custGeom>
              <a:avLst/>
              <a:gdLst/>
              <a:ahLst/>
              <a:cxnLst/>
              <a:rect l="l" t="t" r="r" b="b"/>
              <a:pathLst>
                <a:path w="3734" h="6309" extrusionOk="0">
                  <a:moveTo>
                    <a:pt x="839" y="0"/>
                  </a:moveTo>
                  <a:cubicBezTo>
                    <a:pt x="659" y="0"/>
                    <a:pt x="579" y="0"/>
                    <a:pt x="499" y="80"/>
                  </a:cubicBezTo>
                  <a:cubicBezTo>
                    <a:pt x="160" y="240"/>
                    <a:pt x="0" y="739"/>
                    <a:pt x="240" y="1078"/>
                  </a:cubicBezTo>
                  <a:cubicBezTo>
                    <a:pt x="1238" y="2495"/>
                    <a:pt x="1917" y="4072"/>
                    <a:pt x="2336" y="5729"/>
                  </a:cubicBezTo>
                  <a:cubicBezTo>
                    <a:pt x="2336" y="6069"/>
                    <a:pt x="2655" y="6308"/>
                    <a:pt x="2995" y="6308"/>
                  </a:cubicBezTo>
                  <a:cubicBezTo>
                    <a:pt x="3074" y="6308"/>
                    <a:pt x="3074" y="6308"/>
                    <a:pt x="3154" y="6228"/>
                  </a:cubicBezTo>
                  <a:cubicBezTo>
                    <a:pt x="3574" y="6149"/>
                    <a:pt x="3733" y="5729"/>
                    <a:pt x="3653" y="5390"/>
                  </a:cubicBezTo>
                  <a:cubicBezTo>
                    <a:pt x="3234" y="3573"/>
                    <a:pt x="2496" y="1817"/>
                    <a:pt x="1418" y="319"/>
                  </a:cubicBezTo>
                  <a:cubicBezTo>
                    <a:pt x="1238" y="160"/>
                    <a:pt x="1078" y="0"/>
                    <a:pt x="83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8" name="Google Shape;11988;p70"/>
            <p:cNvSpPr/>
            <p:nvPr/>
          </p:nvSpPr>
          <p:spPr>
            <a:xfrm>
              <a:off x="2096350" y="3563177"/>
              <a:ext cx="37663" cy="61507"/>
            </a:xfrm>
            <a:custGeom>
              <a:avLst/>
              <a:gdLst/>
              <a:ahLst/>
              <a:cxnLst/>
              <a:rect l="l" t="t" r="r" b="b"/>
              <a:pathLst>
                <a:path w="1578" h="2577" extrusionOk="0">
                  <a:moveTo>
                    <a:pt x="839" y="1"/>
                  </a:moveTo>
                  <a:cubicBezTo>
                    <a:pt x="659" y="1"/>
                    <a:pt x="500" y="1"/>
                    <a:pt x="420" y="161"/>
                  </a:cubicBezTo>
                  <a:cubicBezTo>
                    <a:pt x="340" y="240"/>
                    <a:pt x="340" y="240"/>
                    <a:pt x="240" y="340"/>
                  </a:cubicBezTo>
                  <a:cubicBezTo>
                    <a:pt x="160" y="420"/>
                    <a:pt x="160" y="580"/>
                    <a:pt x="160" y="660"/>
                  </a:cubicBezTo>
                  <a:cubicBezTo>
                    <a:pt x="160" y="1079"/>
                    <a:pt x="80" y="1418"/>
                    <a:pt x="1" y="1837"/>
                  </a:cubicBezTo>
                  <a:cubicBezTo>
                    <a:pt x="1" y="1917"/>
                    <a:pt x="80" y="1997"/>
                    <a:pt x="80" y="2077"/>
                  </a:cubicBezTo>
                  <a:cubicBezTo>
                    <a:pt x="160" y="2157"/>
                    <a:pt x="160" y="2237"/>
                    <a:pt x="240" y="2337"/>
                  </a:cubicBezTo>
                  <a:cubicBezTo>
                    <a:pt x="340" y="2416"/>
                    <a:pt x="579" y="2576"/>
                    <a:pt x="739" y="2576"/>
                  </a:cubicBezTo>
                  <a:cubicBezTo>
                    <a:pt x="919" y="2496"/>
                    <a:pt x="1079" y="2496"/>
                    <a:pt x="1238" y="2337"/>
                  </a:cubicBezTo>
                  <a:cubicBezTo>
                    <a:pt x="1238" y="2337"/>
                    <a:pt x="1338" y="2237"/>
                    <a:pt x="1338" y="2157"/>
                  </a:cubicBezTo>
                  <a:cubicBezTo>
                    <a:pt x="1418" y="2077"/>
                    <a:pt x="1418" y="1997"/>
                    <a:pt x="1418" y="1837"/>
                  </a:cubicBezTo>
                  <a:cubicBezTo>
                    <a:pt x="1498" y="1418"/>
                    <a:pt x="1498" y="1079"/>
                    <a:pt x="1578" y="660"/>
                  </a:cubicBezTo>
                  <a:cubicBezTo>
                    <a:pt x="1578" y="580"/>
                    <a:pt x="1578" y="500"/>
                    <a:pt x="1498" y="420"/>
                  </a:cubicBezTo>
                  <a:cubicBezTo>
                    <a:pt x="1498" y="340"/>
                    <a:pt x="1418" y="240"/>
                    <a:pt x="1338" y="161"/>
                  </a:cubicBezTo>
                  <a:cubicBezTo>
                    <a:pt x="1238" y="81"/>
                    <a:pt x="1079" y="1"/>
                    <a:pt x="91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89" name="Google Shape;11989;p70"/>
            <p:cNvSpPr/>
            <p:nvPr/>
          </p:nvSpPr>
          <p:spPr>
            <a:xfrm>
              <a:off x="2108260" y="3199652"/>
              <a:ext cx="152967" cy="103418"/>
            </a:xfrm>
            <a:custGeom>
              <a:avLst/>
              <a:gdLst/>
              <a:ahLst/>
              <a:cxnLst/>
              <a:rect l="l" t="t" r="r" b="b"/>
              <a:pathLst>
                <a:path w="6409" h="4333" extrusionOk="0">
                  <a:moveTo>
                    <a:pt x="5650" y="0"/>
                  </a:moveTo>
                  <a:cubicBezTo>
                    <a:pt x="5411" y="0"/>
                    <a:pt x="5151" y="180"/>
                    <a:pt x="5071" y="340"/>
                  </a:cubicBezTo>
                  <a:cubicBezTo>
                    <a:pt x="4911" y="599"/>
                    <a:pt x="4832" y="759"/>
                    <a:pt x="4732" y="998"/>
                  </a:cubicBezTo>
                  <a:cubicBezTo>
                    <a:pt x="4652" y="1098"/>
                    <a:pt x="4572" y="1258"/>
                    <a:pt x="4492" y="1258"/>
                  </a:cubicBezTo>
                  <a:lnTo>
                    <a:pt x="4492" y="1338"/>
                  </a:lnTo>
                  <a:lnTo>
                    <a:pt x="4412" y="1338"/>
                  </a:lnTo>
                  <a:cubicBezTo>
                    <a:pt x="4412" y="1418"/>
                    <a:pt x="4333" y="1418"/>
                    <a:pt x="4333" y="1497"/>
                  </a:cubicBezTo>
                  <a:cubicBezTo>
                    <a:pt x="3993" y="1917"/>
                    <a:pt x="3654" y="2096"/>
                    <a:pt x="3235" y="2336"/>
                  </a:cubicBezTo>
                  <a:cubicBezTo>
                    <a:pt x="3155" y="2416"/>
                    <a:pt x="3075" y="2496"/>
                    <a:pt x="2995" y="2496"/>
                  </a:cubicBezTo>
                  <a:cubicBezTo>
                    <a:pt x="2915" y="2595"/>
                    <a:pt x="2835" y="2595"/>
                    <a:pt x="2835" y="2595"/>
                  </a:cubicBezTo>
                  <a:lnTo>
                    <a:pt x="2736" y="2595"/>
                  </a:lnTo>
                  <a:lnTo>
                    <a:pt x="2736" y="2675"/>
                  </a:lnTo>
                  <a:cubicBezTo>
                    <a:pt x="2496" y="2755"/>
                    <a:pt x="2336" y="2755"/>
                    <a:pt x="2077" y="2835"/>
                  </a:cubicBezTo>
                  <a:cubicBezTo>
                    <a:pt x="1917" y="2835"/>
                    <a:pt x="1837" y="2915"/>
                    <a:pt x="1737" y="2915"/>
                  </a:cubicBezTo>
                  <a:lnTo>
                    <a:pt x="659" y="2915"/>
                  </a:lnTo>
                  <a:cubicBezTo>
                    <a:pt x="240" y="2915"/>
                    <a:pt x="1" y="3254"/>
                    <a:pt x="1" y="3593"/>
                  </a:cubicBezTo>
                  <a:cubicBezTo>
                    <a:pt x="1" y="3993"/>
                    <a:pt x="340" y="4252"/>
                    <a:pt x="659" y="4332"/>
                  </a:cubicBezTo>
                  <a:lnTo>
                    <a:pt x="1158" y="4332"/>
                  </a:lnTo>
                  <a:cubicBezTo>
                    <a:pt x="3334" y="4332"/>
                    <a:pt x="5411" y="2995"/>
                    <a:pt x="6229" y="1098"/>
                  </a:cubicBezTo>
                  <a:cubicBezTo>
                    <a:pt x="6409" y="759"/>
                    <a:pt x="6329" y="340"/>
                    <a:pt x="5989" y="100"/>
                  </a:cubicBezTo>
                  <a:cubicBezTo>
                    <a:pt x="5910" y="100"/>
                    <a:pt x="5730" y="0"/>
                    <a:pt x="565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0" name="Google Shape;11990;p70"/>
            <p:cNvSpPr/>
            <p:nvPr/>
          </p:nvSpPr>
          <p:spPr>
            <a:xfrm>
              <a:off x="1405481" y="2728865"/>
              <a:ext cx="210225" cy="80982"/>
            </a:xfrm>
            <a:custGeom>
              <a:avLst/>
              <a:gdLst/>
              <a:ahLst/>
              <a:cxnLst/>
              <a:rect l="l" t="t" r="r" b="b"/>
              <a:pathLst>
                <a:path w="8808" h="3393" extrusionOk="0">
                  <a:moveTo>
                    <a:pt x="2522" y="0"/>
                  </a:moveTo>
                  <a:cubicBezTo>
                    <a:pt x="2301" y="0"/>
                    <a:pt x="2097" y="7"/>
                    <a:pt x="1917" y="22"/>
                  </a:cubicBezTo>
                  <a:cubicBezTo>
                    <a:pt x="340" y="181"/>
                    <a:pt x="0" y="3016"/>
                    <a:pt x="2156" y="3256"/>
                  </a:cubicBezTo>
                  <a:cubicBezTo>
                    <a:pt x="2693" y="3344"/>
                    <a:pt x="3370" y="3393"/>
                    <a:pt x="4083" y="3393"/>
                  </a:cubicBezTo>
                  <a:cubicBezTo>
                    <a:pt x="6127" y="3393"/>
                    <a:pt x="8467" y="2989"/>
                    <a:pt x="8644" y="1938"/>
                  </a:cubicBezTo>
                  <a:cubicBezTo>
                    <a:pt x="8808" y="721"/>
                    <a:pt x="4758" y="0"/>
                    <a:pt x="2522" y="0"/>
                  </a:cubicBezTo>
                  <a:close/>
                </a:path>
              </a:pathLst>
            </a:custGeom>
            <a:solidFill>
              <a:srgbClr val="F7E6E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1" name="Google Shape;11991;p70"/>
            <p:cNvSpPr/>
            <p:nvPr/>
          </p:nvSpPr>
          <p:spPr>
            <a:xfrm>
              <a:off x="1433120" y="2865674"/>
              <a:ext cx="79574" cy="64323"/>
            </a:xfrm>
            <a:custGeom>
              <a:avLst/>
              <a:gdLst/>
              <a:ahLst/>
              <a:cxnLst/>
              <a:rect l="l" t="t" r="r" b="b"/>
              <a:pathLst>
                <a:path w="3334" h="2695" extrusionOk="0">
                  <a:moveTo>
                    <a:pt x="1272" y="1"/>
                  </a:moveTo>
                  <a:cubicBezTo>
                    <a:pt x="1209" y="1"/>
                    <a:pt x="1144" y="7"/>
                    <a:pt x="1078" y="19"/>
                  </a:cubicBezTo>
                  <a:cubicBezTo>
                    <a:pt x="0" y="279"/>
                    <a:pt x="0" y="1616"/>
                    <a:pt x="180" y="2435"/>
                  </a:cubicBezTo>
                  <a:cubicBezTo>
                    <a:pt x="180" y="2614"/>
                    <a:pt x="339" y="2694"/>
                    <a:pt x="499" y="2694"/>
                  </a:cubicBezTo>
                  <a:lnTo>
                    <a:pt x="579" y="2694"/>
                  </a:lnTo>
                  <a:cubicBezTo>
                    <a:pt x="759" y="2614"/>
                    <a:pt x="838" y="2435"/>
                    <a:pt x="838" y="2275"/>
                  </a:cubicBezTo>
                  <a:cubicBezTo>
                    <a:pt x="838" y="2275"/>
                    <a:pt x="579" y="858"/>
                    <a:pt x="1258" y="698"/>
                  </a:cubicBezTo>
                  <a:cubicBezTo>
                    <a:pt x="1275" y="695"/>
                    <a:pt x="1293" y="694"/>
                    <a:pt x="1311" y="694"/>
                  </a:cubicBezTo>
                  <a:cubicBezTo>
                    <a:pt x="1797" y="694"/>
                    <a:pt x="2348" y="1722"/>
                    <a:pt x="2675" y="2435"/>
                  </a:cubicBezTo>
                  <a:cubicBezTo>
                    <a:pt x="2755" y="2614"/>
                    <a:pt x="2915" y="2694"/>
                    <a:pt x="3074" y="2694"/>
                  </a:cubicBezTo>
                  <a:cubicBezTo>
                    <a:pt x="3254" y="2614"/>
                    <a:pt x="3334" y="2355"/>
                    <a:pt x="3254" y="2195"/>
                  </a:cubicBezTo>
                  <a:cubicBezTo>
                    <a:pt x="3178" y="1949"/>
                    <a:pt x="2422" y="1"/>
                    <a:pt x="1272" y="1"/>
                  </a:cubicBezTo>
                  <a:close/>
                </a:path>
              </a:pathLst>
            </a:custGeom>
            <a:solidFill>
              <a:srgbClr val="2E2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2" name="Google Shape;11992;p70"/>
            <p:cNvSpPr/>
            <p:nvPr/>
          </p:nvSpPr>
          <p:spPr>
            <a:xfrm>
              <a:off x="867532" y="2875125"/>
              <a:ext cx="203470" cy="135567"/>
            </a:xfrm>
            <a:custGeom>
              <a:avLst/>
              <a:gdLst/>
              <a:ahLst/>
              <a:cxnLst/>
              <a:rect l="l" t="t" r="r" b="b"/>
              <a:pathLst>
                <a:path w="8525" h="5680" extrusionOk="0">
                  <a:moveTo>
                    <a:pt x="6173" y="0"/>
                  </a:moveTo>
                  <a:cubicBezTo>
                    <a:pt x="5997" y="0"/>
                    <a:pt x="5821" y="38"/>
                    <a:pt x="5651" y="122"/>
                  </a:cubicBezTo>
                  <a:cubicBezTo>
                    <a:pt x="3734" y="1120"/>
                    <a:pt x="1" y="4294"/>
                    <a:pt x="919" y="5372"/>
                  </a:cubicBezTo>
                  <a:cubicBezTo>
                    <a:pt x="1098" y="5587"/>
                    <a:pt x="1386" y="5680"/>
                    <a:pt x="1746" y="5680"/>
                  </a:cubicBezTo>
                  <a:cubicBezTo>
                    <a:pt x="3198" y="5680"/>
                    <a:pt x="5820" y="4172"/>
                    <a:pt x="7148" y="3037"/>
                  </a:cubicBezTo>
                  <a:cubicBezTo>
                    <a:pt x="8524" y="1800"/>
                    <a:pt x="7376" y="0"/>
                    <a:pt x="6173" y="0"/>
                  </a:cubicBezTo>
                  <a:close/>
                </a:path>
              </a:pathLst>
            </a:custGeom>
            <a:solidFill>
              <a:srgbClr val="F7E6E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3" name="Google Shape;11993;p70"/>
            <p:cNvSpPr/>
            <p:nvPr/>
          </p:nvSpPr>
          <p:spPr>
            <a:xfrm>
              <a:off x="1038113" y="2998067"/>
              <a:ext cx="79598" cy="80577"/>
            </a:xfrm>
            <a:custGeom>
              <a:avLst/>
              <a:gdLst/>
              <a:ahLst/>
              <a:cxnLst/>
              <a:rect l="l" t="t" r="r" b="b"/>
              <a:pathLst>
                <a:path w="3335" h="3376" extrusionOk="0">
                  <a:moveTo>
                    <a:pt x="1616" y="1"/>
                  </a:moveTo>
                  <a:cubicBezTo>
                    <a:pt x="1501" y="1"/>
                    <a:pt x="1382" y="20"/>
                    <a:pt x="1258" y="62"/>
                  </a:cubicBezTo>
                  <a:cubicBezTo>
                    <a:pt x="1" y="461"/>
                    <a:pt x="420" y="2797"/>
                    <a:pt x="500" y="3056"/>
                  </a:cubicBezTo>
                  <a:cubicBezTo>
                    <a:pt x="500" y="3216"/>
                    <a:pt x="660" y="3376"/>
                    <a:pt x="839" y="3376"/>
                  </a:cubicBezTo>
                  <a:lnTo>
                    <a:pt x="919" y="3376"/>
                  </a:lnTo>
                  <a:cubicBezTo>
                    <a:pt x="1079" y="3296"/>
                    <a:pt x="1159" y="3136"/>
                    <a:pt x="1159" y="2956"/>
                  </a:cubicBezTo>
                  <a:cubicBezTo>
                    <a:pt x="999" y="2138"/>
                    <a:pt x="999" y="880"/>
                    <a:pt x="1418" y="721"/>
                  </a:cubicBezTo>
                  <a:cubicBezTo>
                    <a:pt x="1476" y="698"/>
                    <a:pt x="1533" y="687"/>
                    <a:pt x="1589" y="687"/>
                  </a:cubicBezTo>
                  <a:cubicBezTo>
                    <a:pt x="2162" y="687"/>
                    <a:pt x="2583" y="1799"/>
                    <a:pt x="2656" y="1799"/>
                  </a:cubicBezTo>
                  <a:cubicBezTo>
                    <a:pt x="2656" y="1914"/>
                    <a:pt x="2792" y="1998"/>
                    <a:pt x="2927" y="1998"/>
                  </a:cubicBezTo>
                  <a:cubicBezTo>
                    <a:pt x="2979" y="1998"/>
                    <a:pt x="3031" y="1986"/>
                    <a:pt x="3075" y="1958"/>
                  </a:cubicBezTo>
                  <a:cubicBezTo>
                    <a:pt x="3255" y="1958"/>
                    <a:pt x="3335" y="1719"/>
                    <a:pt x="3255" y="1559"/>
                  </a:cubicBezTo>
                  <a:cubicBezTo>
                    <a:pt x="3027" y="964"/>
                    <a:pt x="2432" y="1"/>
                    <a:pt x="1616" y="1"/>
                  </a:cubicBezTo>
                  <a:close/>
                </a:path>
              </a:pathLst>
            </a:custGeom>
            <a:solidFill>
              <a:srgbClr val="2E2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4" name="Google Shape;11994;p70"/>
            <p:cNvSpPr/>
            <p:nvPr/>
          </p:nvSpPr>
          <p:spPr>
            <a:xfrm>
              <a:off x="1284449" y="3180104"/>
              <a:ext cx="160604" cy="97236"/>
            </a:xfrm>
            <a:custGeom>
              <a:avLst/>
              <a:gdLst/>
              <a:ahLst/>
              <a:cxnLst/>
              <a:rect l="l" t="t" r="r" b="b"/>
              <a:pathLst>
                <a:path w="6729" h="4074" extrusionOk="0">
                  <a:moveTo>
                    <a:pt x="6149" y="1"/>
                  </a:moveTo>
                  <a:cubicBezTo>
                    <a:pt x="5910" y="1"/>
                    <a:pt x="5650" y="240"/>
                    <a:pt x="5650" y="500"/>
                  </a:cubicBezTo>
                  <a:cubicBezTo>
                    <a:pt x="5650" y="580"/>
                    <a:pt x="5730" y="2576"/>
                    <a:pt x="3913" y="2995"/>
                  </a:cubicBezTo>
                  <a:cubicBezTo>
                    <a:pt x="3628" y="3070"/>
                    <a:pt x="3364" y="3101"/>
                    <a:pt x="3122" y="3101"/>
                  </a:cubicBezTo>
                  <a:cubicBezTo>
                    <a:pt x="1742" y="3101"/>
                    <a:pt x="1067" y="2065"/>
                    <a:pt x="999" y="1997"/>
                  </a:cubicBezTo>
                  <a:cubicBezTo>
                    <a:pt x="890" y="1888"/>
                    <a:pt x="759" y="1816"/>
                    <a:pt x="615" y="1816"/>
                  </a:cubicBezTo>
                  <a:cubicBezTo>
                    <a:pt x="521" y="1816"/>
                    <a:pt x="422" y="1846"/>
                    <a:pt x="320" y="1917"/>
                  </a:cubicBezTo>
                  <a:cubicBezTo>
                    <a:pt x="80" y="2077"/>
                    <a:pt x="1" y="2316"/>
                    <a:pt x="160" y="2576"/>
                  </a:cubicBezTo>
                  <a:cubicBezTo>
                    <a:pt x="240" y="2656"/>
                    <a:pt x="1238" y="4073"/>
                    <a:pt x="3155" y="4073"/>
                  </a:cubicBezTo>
                  <a:cubicBezTo>
                    <a:pt x="3494" y="4073"/>
                    <a:pt x="3814" y="4073"/>
                    <a:pt x="4153" y="3993"/>
                  </a:cubicBezTo>
                  <a:cubicBezTo>
                    <a:pt x="6229" y="3494"/>
                    <a:pt x="6728" y="1498"/>
                    <a:pt x="6648" y="500"/>
                  </a:cubicBezTo>
                  <a:cubicBezTo>
                    <a:pt x="6648" y="160"/>
                    <a:pt x="6489" y="1"/>
                    <a:pt x="6149" y="1"/>
                  </a:cubicBezTo>
                  <a:close/>
                </a:path>
              </a:pathLst>
            </a:custGeom>
            <a:solidFill>
              <a:srgbClr val="2E2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5" name="Google Shape;11995;p70"/>
            <p:cNvSpPr/>
            <p:nvPr/>
          </p:nvSpPr>
          <p:spPr>
            <a:xfrm>
              <a:off x="1860014" y="2710153"/>
              <a:ext cx="67688" cy="87737"/>
            </a:xfrm>
            <a:custGeom>
              <a:avLst/>
              <a:gdLst/>
              <a:ahLst/>
              <a:cxnLst/>
              <a:rect l="l" t="t" r="r" b="b"/>
              <a:pathLst>
                <a:path w="2836" h="3676" extrusionOk="0">
                  <a:moveTo>
                    <a:pt x="2429" y="0"/>
                  </a:moveTo>
                  <a:cubicBezTo>
                    <a:pt x="2371" y="0"/>
                    <a:pt x="2314" y="19"/>
                    <a:pt x="2257" y="47"/>
                  </a:cubicBezTo>
                  <a:cubicBezTo>
                    <a:pt x="919" y="646"/>
                    <a:pt x="81" y="1964"/>
                    <a:pt x="1" y="3301"/>
                  </a:cubicBezTo>
                  <a:cubicBezTo>
                    <a:pt x="1" y="3551"/>
                    <a:pt x="191" y="3675"/>
                    <a:pt x="380" y="3675"/>
                  </a:cubicBezTo>
                  <a:cubicBezTo>
                    <a:pt x="570" y="3675"/>
                    <a:pt x="759" y="3551"/>
                    <a:pt x="759" y="3301"/>
                  </a:cubicBezTo>
                  <a:cubicBezTo>
                    <a:pt x="839" y="2882"/>
                    <a:pt x="919" y="2543"/>
                    <a:pt x="1079" y="2143"/>
                  </a:cubicBezTo>
                  <a:lnTo>
                    <a:pt x="1159" y="2143"/>
                  </a:lnTo>
                  <a:cubicBezTo>
                    <a:pt x="1338" y="2143"/>
                    <a:pt x="1578" y="2143"/>
                    <a:pt x="1758" y="2223"/>
                  </a:cubicBezTo>
                  <a:cubicBezTo>
                    <a:pt x="1917" y="2223"/>
                    <a:pt x="2077" y="2223"/>
                    <a:pt x="2257" y="2303"/>
                  </a:cubicBezTo>
                  <a:cubicBezTo>
                    <a:pt x="2286" y="2318"/>
                    <a:pt x="2317" y="2324"/>
                    <a:pt x="2350" y="2324"/>
                  </a:cubicBezTo>
                  <a:cubicBezTo>
                    <a:pt x="2496" y="2324"/>
                    <a:pt x="2656" y="2190"/>
                    <a:pt x="2656" y="2043"/>
                  </a:cubicBezTo>
                  <a:cubicBezTo>
                    <a:pt x="2756" y="1804"/>
                    <a:pt x="2656" y="1644"/>
                    <a:pt x="2416" y="1544"/>
                  </a:cubicBezTo>
                  <a:cubicBezTo>
                    <a:pt x="2157" y="1465"/>
                    <a:pt x="1837" y="1465"/>
                    <a:pt x="1578" y="1385"/>
                  </a:cubicBezTo>
                  <a:cubicBezTo>
                    <a:pt x="1837" y="1145"/>
                    <a:pt x="2157" y="886"/>
                    <a:pt x="2576" y="726"/>
                  </a:cubicBezTo>
                  <a:cubicBezTo>
                    <a:pt x="2756" y="646"/>
                    <a:pt x="2836" y="307"/>
                    <a:pt x="2756" y="227"/>
                  </a:cubicBezTo>
                  <a:cubicBezTo>
                    <a:pt x="2640" y="60"/>
                    <a:pt x="2533" y="0"/>
                    <a:pt x="2429" y="0"/>
                  </a:cubicBezTo>
                  <a:close/>
                </a:path>
              </a:pathLst>
            </a:custGeom>
            <a:solidFill>
              <a:srgbClr val="2E2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6" name="Google Shape;11996;p70"/>
            <p:cNvSpPr/>
            <p:nvPr/>
          </p:nvSpPr>
          <p:spPr>
            <a:xfrm>
              <a:off x="611195" y="3145186"/>
              <a:ext cx="107547" cy="48928"/>
            </a:xfrm>
            <a:custGeom>
              <a:avLst/>
              <a:gdLst/>
              <a:ahLst/>
              <a:cxnLst/>
              <a:rect l="l" t="t" r="r" b="b"/>
              <a:pathLst>
                <a:path w="4506" h="2050" extrusionOk="0">
                  <a:moveTo>
                    <a:pt x="1721" y="0"/>
                  </a:moveTo>
                  <a:cubicBezTo>
                    <a:pt x="1257" y="0"/>
                    <a:pt x="790" y="91"/>
                    <a:pt x="340" y="286"/>
                  </a:cubicBezTo>
                  <a:cubicBezTo>
                    <a:pt x="181" y="386"/>
                    <a:pt x="1" y="545"/>
                    <a:pt x="81" y="705"/>
                  </a:cubicBezTo>
                  <a:cubicBezTo>
                    <a:pt x="162" y="852"/>
                    <a:pt x="284" y="986"/>
                    <a:pt x="457" y="986"/>
                  </a:cubicBezTo>
                  <a:cubicBezTo>
                    <a:pt x="495" y="986"/>
                    <a:pt x="536" y="979"/>
                    <a:pt x="580" y="965"/>
                  </a:cubicBezTo>
                  <a:cubicBezTo>
                    <a:pt x="919" y="785"/>
                    <a:pt x="1338" y="705"/>
                    <a:pt x="1758" y="705"/>
                  </a:cubicBezTo>
                  <a:cubicBezTo>
                    <a:pt x="1578" y="965"/>
                    <a:pt x="1418" y="1204"/>
                    <a:pt x="1338" y="1464"/>
                  </a:cubicBezTo>
                  <a:cubicBezTo>
                    <a:pt x="1179" y="1703"/>
                    <a:pt x="1259" y="1883"/>
                    <a:pt x="1418" y="1963"/>
                  </a:cubicBezTo>
                  <a:cubicBezTo>
                    <a:pt x="1479" y="2024"/>
                    <a:pt x="1555" y="2050"/>
                    <a:pt x="1629" y="2050"/>
                  </a:cubicBezTo>
                  <a:cubicBezTo>
                    <a:pt x="1750" y="2050"/>
                    <a:pt x="1868" y="1982"/>
                    <a:pt x="1917" y="1883"/>
                  </a:cubicBezTo>
                  <a:cubicBezTo>
                    <a:pt x="1997" y="1703"/>
                    <a:pt x="2077" y="1544"/>
                    <a:pt x="2257" y="1384"/>
                  </a:cubicBezTo>
                  <a:cubicBezTo>
                    <a:pt x="2337" y="1204"/>
                    <a:pt x="2416" y="1124"/>
                    <a:pt x="2576" y="965"/>
                  </a:cubicBezTo>
                  <a:lnTo>
                    <a:pt x="2676" y="885"/>
                  </a:lnTo>
                  <a:cubicBezTo>
                    <a:pt x="3075" y="1044"/>
                    <a:pt x="3415" y="1204"/>
                    <a:pt x="3674" y="1544"/>
                  </a:cubicBezTo>
                  <a:cubicBezTo>
                    <a:pt x="3758" y="1615"/>
                    <a:pt x="3846" y="1644"/>
                    <a:pt x="3929" y="1644"/>
                  </a:cubicBezTo>
                  <a:cubicBezTo>
                    <a:pt x="4246" y="1644"/>
                    <a:pt x="4506" y="1217"/>
                    <a:pt x="4253" y="965"/>
                  </a:cubicBezTo>
                  <a:cubicBezTo>
                    <a:pt x="3537" y="355"/>
                    <a:pt x="2637" y="0"/>
                    <a:pt x="1721" y="0"/>
                  </a:cubicBezTo>
                  <a:close/>
                </a:path>
              </a:pathLst>
            </a:custGeom>
            <a:solidFill>
              <a:srgbClr val="2E2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7" name="Google Shape;11997;p70"/>
            <p:cNvSpPr/>
            <p:nvPr/>
          </p:nvSpPr>
          <p:spPr>
            <a:xfrm>
              <a:off x="1212990" y="2993341"/>
              <a:ext cx="184400" cy="85302"/>
            </a:xfrm>
            <a:custGeom>
              <a:avLst/>
              <a:gdLst/>
              <a:ahLst/>
              <a:cxnLst/>
              <a:rect l="l" t="t" r="r" b="b"/>
              <a:pathLst>
                <a:path w="7726" h="3574" extrusionOk="0">
                  <a:moveTo>
                    <a:pt x="5230" y="499"/>
                  </a:moveTo>
                  <a:cubicBezTo>
                    <a:pt x="5310" y="499"/>
                    <a:pt x="5490" y="659"/>
                    <a:pt x="5490" y="759"/>
                  </a:cubicBezTo>
                  <a:cubicBezTo>
                    <a:pt x="5490" y="839"/>
                    <a:pt x="5410" y="919"/>
                    <a:pt x="5410" y="919"/>
                  </a:cubicBezTo>
                  <a:cubicBezTo>
                    <a:pt x="5310" y="998"/>
                    <a:pt x="5310" y="998"/>
                    <a:pt x="5230" y="998"/>
                  </a:cubicBezTo>
                  <a:lnTo>
                    <a:pt x="4811" y="998"/>
                  </a:lnTo>
                  <a:lnTo>
                    <a:pt x="4731" y="1078"/>
                  </a:lnTo>
                  <a:lnTo>
                    <a:pt x="4652" y="1078"/>
                  </a:lnTo>
                  <a:lnTo>
                    <a:pt x="4572" y="998"/>
                  </a:lnTo>
                  <a:cubicBezTo>
                    <a:pt x="4492" y="998"/>
                    <a:pt x="4492" y="919"/>
                    <a:pt x="4492" y="839"/>
                  </a:cubicBezTo>
                  <a:cubicBezTo>
                    <a:pt x="4412" y="839"/>
                    <a:pt x="4492" y="759"/>
                    <a:pt x="4492" y="659"/>
                  </a:cubicBezTo>
                  <a:cubicBezTo>
                    <a:pt x="4492" y="659"/>
                    <a:pt x="4572" y="579"/>
                    <a:pt x="4652" y="579"/>
                  </a:cubicBezTo>
                  <a:cubicBezTo>
                    <a:pt x="4811" y="499"/>
                    <a:pt x="4991" y="499"/>
                    <a:pt x="5151" y="499"/>
                  </a:cubicBezTo>
                  <a:close/>
                  <a:moveTo>
                    <a:pt x="3813" y="659"/>
                  </a:moveTo>
                  <a:cubicBezTo>
                    <a:pt x="3913" y="659"/>
                    <a:pt x="4073" y="659"/>
                    <a:pt x="4073" y="839"/>
                  </a:cubicBezTo>
                  <a:cubicBezTo>
                    <a:pt x="4073" y="919"/>
                    <a:pt x="4073" y="1078"/>
                    <a:pt x="3913" y="1078"/>
                  </a:cubicBezTo>
                  <a:cubicBezTo>
                    <a:pt x="3234" y="1258"/>
                    <a:pt x="2575" y="1418"/>
                    <a:pt x="1996" y="1757"/>
                  </a:cubicBezTo>
                  <a:lnTo>
                    <a:pt x="1817" y="1757"/>
                  </a:lnTo>
                  <a:cubicBezTo>
                    <a:pt x="1737" y="1757"/>
                    <a:pt x="1737" y="1657"/>
                    <a:pt x="1657" y="1577"/>
                  </a:cubicBezTo>
                  <a:cubicBezTo>
                    <a:pt x="1577" y="1497"/>
                    <a:pt x="1657" y="1338"/>
                    <a:pt x="1737" y="1258"/>
                  </a:cubicBezTo>
                  <a:cubicBezTo>
                    <a:pt x="2416" y="998"/>
                    <a:pt x="3074" y="759"/>
                    <a:pt x="3733" y="659"/>
                  </a:cubicBezTo>
                  <a:close/>
                  <a:moveTo>
                    <a:pt x="4572" y="0"/>
                  </a:moveTo>
                  <a:cubicBezTo>
                    <a:pt x="2915" y="0"/>
                    <a:pt x="998" y="759"/>
                    <a:pt x="80" y="1997"/>
                  </a:cubicBezTo>
                  <a:cubicBezTo>
                    <a:pt x="80" y="2256"/>
                    <a:pt x="0" y="2416"/>
                    <a:pt x="0" y="2655"/>
                  </a:cubicBezTo>
                  <a:cubicBezTo>
                    <a:pt x="1657" y="2915"/>
                    <a:pt x="3314" y="3075"/>
                    <a:pt x="4911" y="3075"/>
                  </a:cubicBezTo>
                  <a:cubicBezTo>
                    <a:pt x="5900" y="3075"/>
                    <a:pt x="6792" y="2996"/>
                    <a:pt x="7702" y="2917"/>
                  </a:cubicBezTo>
                  <a:lnTo>
                    <a:pt x="7702" y="2917"/>
                  </a:lnTo>
                  <a:cubicBezTo>
                    <a:pt x="7717" y="2804"/>
                    <a:pt x="7726" y="2690"/>
                    <a:pt x="7726" y="2575"/>
                  </a:cubicBezTo>
                  <a:cubicBezTo>
                    <a:pt x="7726" y="2416"/>
                    <a:pt x="7726" y="2156"/>
                    <a:pt x="7646" y="1917"/>
                  </a:cubicBezTo>
                  <a:cubicBezTo>
                    <a:pt x="7307" y="579"/>
                    <a:pt x="5989" y="0"/>
                    <a:pt x="4572" y="0"/>
                  </a:cubicBezTo>
                  <a:close/>
                  <a:moveTo>
                    <a:pt x="7726" y="2915"/>
                  </a:moveTo>
                  <a:lnTo>
                    <a:pt x="7726" y="2915"/>
                  </a:lnTo>
                  <a:cubicBezTo>
                    <a:pt x="7718" y="2916"/>
                    <a:pt x="7710" y="2916"/>
                    <a:pt x="7702" y="2917"/>
                  </a:cubicBezTo>
                  <a:lnTo>
                    <a:pt x="7702" y="2917"/>
                  </a:lnTo>
                  <a:cubicBezTo>
                    <a:pt x="7672" y="3141"/>
                    <a:pt x="7619" y="3362"/>
                    <a:pt x="7566" y="3574"/>
                  </a:cubicBezTo>
                  <a:cubicBezTo>
                    <a:pt x="7646" y="3414"/>
                    <a:pt x="7646" y="3154"/>
                    <a:pt x="7726" y="2915"/>
                  </a:cubicBezTo>
                  <a:close/>
                </a:path>
              </a:pathLst>
            </a:custGeom>
            <a:solidFill>
              <a:srgbClr val="FF8F9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8" name="Google Shape;11998;p70"/>
            <p:cNvSpPr/>
            <p:nvPr/>
          </p:nvSpPr>
          <p:spPr>
            <a:xfrm>
              <a:off x="1351636" y="3078619"/>
              <a:ext cx="41959" cy="45778"/>
            </a:xfrm>
            <a:custGeom>
              <a:avLst/>
              <a:gdLst/>
              <a:ahLst/>
              <a:cxnLst/>
              <a:rect l="l" t="t" r="r" b="b"/>
              <a:pathLst>
                <a:path w="1758" h="1918" extrusionOk="0">
                  <a:moveTo>
                    <a:pt x="1757" y="1"/>
                  </a:moveTo>
                  <a:lnTo>
                    <a:pt x="1757" y="1"/>
                  </a:lnTo>
                  <a:cubicBezTo>
                    <a:pt x="1418" y="759"/>
                    <a:pt x="759" y="1418"/>
                    <a:pt x="0" y="1917"/>
                  </a:cubicBezTo>
                  <a:lnTo>
                    <a:pt x="0" y="1917"/>
                  </a:lnTo>
                  <a:cubicBezTo>
                    <a:pt x="759" y="1418"/>
                    <a:pt x="1418" y="759"/>
                    <a:pt x="1757" y="1"/>
                  </a:cubicBezTo>
                  <a:close/>
                </a:path>
              </a:pathLst>
            </a:custGeom>
            <a:solidFill>
              <a:srgbClr val="FD9CA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999" name="Google Shape;11999;p70"/>
            <p:cNvSpPr/>
            <p:nvPr/>
          </p:nvSpPr>
          <p:spPr>
            <a:xfrm>
              <a:off x="1246810" y="3124373"/>
              <a:ext cx="104850" cy="21934"/>
            </a:xfrm>
            <a:custGeom>
              <a:avLst/>
              <a:gdLst/>
              <a:ahLst/>
              <a:cxnLst/>
              <a:rect l="l" t="t" r="r" b="b"/>
              <a:pathLst>
                <a:path w="4393" h="919" extrusionOk="0">
                  <a:moveTo>
                    <a:pt x="4392" y="0"/>
                  </a:moveTo>
                  <a:cubicBezTo>
                    <a:pt x="3394" y="579"/>
                    <a:pt x="2236" y="918"/>
                    <a:pt x="1238" y="918"/>
                  </a:cubicBezTo>
                  <a:cubicBezTo>
                    <a:pt x="739" y="918"/>
                    <a:pt x="320" y="838"/>
                    <a:pt x="1" y="759"/>
                  </a:cubicBezTo>
                  <a:cubicBezTo>
                    <a:pt x="320" y="838"/>
                    <a:pt x="739" y="918"/>
                    <a:pt x="1238" y="918"/>
                  </a:cubicBezTo>
                  <a:cubicBezTo>
                    <a:pt x="2236" y="918"/>
                    <a:pt x="3394" y="579"/>
                    <a:pt x="4392" y="0"/>
                  </a:cubicBezTo>
                  <a:close/>
                </a:path>
              </a:pathLst>
            </a:custGeom>
            <a:solidFill>
              <a:srgbClr val="FC99A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0" name="Google Shape;12000;p70"/>
            <p:cNvSpPr/>
            <p:nvPr/>
          </p:nvSpPr>
          <p:spPr>
            <a:xfrm>
              <a:off x="1204875" y="3104349"/>
              <a:ext cx="23844" cy="30049"/>
            </a:xfrm>
            <a:custGeom>
              <a:avLst/>
              <a:gdLst/>
              <a:ahLst/>
              <a:cxnLst/>
              <a:rect l="l" t="t" r="r" b="b"/>
              <a:pathLst>
                <a:path w="999" h="1259" extrusionOk="0">
                  <a:moveTo>
                    <a:pt x="1" y="1"/>
                  </a:moveTo>
                  <a:lnTo>
                    <a:pt x="1" y="1"/>
                  </a:lnTo>
                  <a:cubicBezTo>
                    <a:pt x="160" y="599"/>
                    <a:pt x="580" y="999"/>
                    <a:pt x="999" y="1258"/>
                  </a:cubicBezTo>
                  <a:lnTo>
                    <a:pt x="999" y="1258"/>
                  </a:lnTo>
                  <a:cubicBezTo>
                    <a:pt x="580" y="999"/>
                    <a:pt x="160" y="599"/>
                    <a:pt x="1" y="1"/>
                  </a:cubicBezTo>
                  <a:close/>
                </a:path>
              </a:pathLst>
            </a:custGeom>
            <a:solidFill>
              <a:srgbClr val="FF908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1" name="Google Shape;12001;p70"/>
            <p:cNvSpPr/>
            <p:nvPr/>
          </p:nvSpPr>
          <p:spPr>
            <a:xfrm>
              <a:off x="1228695" y="3134374"/>
              <a:ext cx="24" cy="24"/>
            </a:xfrm>
            <a:custGeom>
              <a:avLst/>
              <a:gdLst/>
              <a:ahLst/>
              <a:cxnLst/>
              <a:rect l="l" t="t" r="r" b="b"/>
              <a:pathLst>
                <a:path w="1" h="1" extrusionOk="0">
                  <a:moveTo>
                    <a:pt x="1" y="0"/>
                  </a:moveTo>
                  <a:lnTo>
                    <a:pt x="1" y="0"/>
                  </a:lnTo>
                  <a:lnTo>
                    <a:pt x="1" y="0"/>
                  </a:lnTo>
                  <a:lnTo>
                    <a:pt x="1" y="0"/>
                  </a:lnTo>
                  <a:close/>
                </a:path>
              </a:pathLst>
            </a:custGeom>
            <a:solidFill>
              <a:srgbClr val="FB8A7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2" name="Google Shape;12002;p70"/>
            <p:cNvSpPr/>
            <p:nvPr/>
          </p:nvSpPr>
          <p:spPr>
            <a:xfrm>
              <a:off x="1228695" y="3134374"/>
              <a:ext cx="18139" cy="8115"/>
            </a:xfrm>
            <a:custGeom>
              <a:avLst/>
              <a:gdLst/>
              <a:ahLst/>
              <a:cxnLst/>
              <a:rect l="l" t="t" r="r" b="b"/>
              <a:pathLst>
                <a:path w="760" h="340" extrusionOk="0">
                  <a:moveTo>
                    <a:pt x="1" y="0"/>
                  </a:moveTo>
                  <a:lnTo>
                    <a:pt x="1" y="0"/>
                  </a:lnTo>
                  <a:lnTo>
                    <a:pt x="1" y="0"/>
                  </a:lnTo>
                  <a:cubicBezTo>
                    <a:pt x="260" y="160"/>
                    <a:pt x="500" y="240"/>
                    <a:pt x="760" y="340"/>
                  </a:cubicBezTo>
                  <a:cubicBezTo>
                    <a:pt x="500" y="240"/>
                    <a:pt x="260" y="160"/>
                    <a:pt x="1" y="0"/>
                  </a:cubicBezTo>
                  <a:close/>
                </a:path>
              </a:pathLst>
            </a:custGeom>
            <a:solidFill>
              <a:srgbClr val="F3BAB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3" name="Google Shape;12003;p70"/>
            <p:cNvSpPr/>
            <p:nvPr/>
          </p:nvSpPr>
          <p:spPr>
            <a:xfrm>
              <a:off x="1204875" y="3056709"/>
              <a:ext cx="192515" cy="77689"/>
            </a:xfrm>
            <a:custGeom>
              <a:avLst/>
              <a:gdLst/>
              <a:ahLst/>
              <a:cxnLst/>
              <a:rect l="l" t="t" r="r" b="b"/>
              <a:pathLst>
                <a:path w="8066" h="3255" extrusionOk="0">
                  <a:moveTo>
                    <a:pt x="340" y="0"/>
                  </a:moveTo>
                  <a:cubicBezTo>
                    <a:pt x="260" y="679"/>
                    <a:pt x="160" y="1338"/>
                    <a:pt x="1" y="1997"/>
                  </a:cubicBezTo>
                  <a:cubicBezTo>
                    <a:pt x="160" y="2595"/>
                    <a:pt x="580" y="2995"/>
                    <a:pt x="999" y="3254"/>
                  </a:cubicBezTo>
                  <a:cubicBezTo>
                    <a:pt x="1658" y="2995"/>
                    <a:pt x="2496" y="2835"/>
                    <a:pt x="3494" y="2835"/>
                  </a:cubicBezTo>
                  <a:cubicBezTo>
                    <a:pt x="3993" y="2835"/>
                    <a:pt x="4572" y="2835"/>
                    <a:pt x="5251" y="2995"/>
                  </a:cubicBezTo>
                  <a:cubicBezTo>
                    <a:pt x="5251" y="2915"/>
                    <a:pt x="6149" y="1677"/>
                    <a:pt x="7906" y="919"/>
                  </a:cubicBezTo>
                  <a:cubicBezTo>
                    <a:pt x="7986" y="759"/>
                    <a:pt x="7986" y="499"/>
                    <a:pt x="8066" y="260"/>
                  </a:cubicBezTo>
                  <a:lnTo>
                    <a:pt x="8066" y="260"/>
                  </a:lnTo>
                  <a:cubicBezTo>
                    <a:pt x="7148" y="340"/>
                    <a:pt x="6249" y="420"/>
                    <a:pt x="5251" y="420"/>
                  </a:cubicBezTo>
                  <a:cubicBezTo>
                    <a:pt x="3654" y="420"/>
                    <a:pt x="1997" y="260"/>
                    <a:pt x="340" y="0"/>
                  </a:cubicBezTo>
                  <a:close/>
                </a:path>
              </a:pathLst>
            </a:custGeom>
            <a:solidFill>
              <a:srgbClr val="FF798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4" name="Google Shape;12004;p70"/>
            <p:cNvSpPr/>
            <p:nvPr/>
          </p:nvSpPr>
          <p:spPr>
            <a:xfrm>
              <a:off x="1330203" y="3078619"/>
              <a:ext cx="63392" cy="49573"/>
            </a:xfrm>
            <a:custGeom>
              <a:avLst/>
              <a:gdLst/>
              <a:ahLst/>
              <a:cxnLst/>
              <a:rect l="l" t="t" r="r" b="b"/>
              <a:pathLst>
                <a:path w="2656" h="2077" extrusionOk="0">
                  <a:moveTo>
                    <a:pt x="579" y="1338"/>
                  </a:moveTo>
                  <a:cubicBezTo>
                    <a:pt x="518" y="1414"/>
                    <a:pt x="460" y="1486"/>
                    <a:pt x="406" y="1554"/>
                  </a:cubicBezTo>
                  <a:lnTo>
                    <a:pt x="406" y="1554"/>
                  </a:lnTo>
                  <a:cubicBezTo>
                    <a:pt x="464" y="1492"/>
                    <a:pt x="529" y="1427"/>
                    <a:pt x="599" y="1359"/>
                  </a:cubicBezTo>
                  <a:lnTo>
                    <a:pt x="599" y="1359"/>
                  </a:lnTo>
                  <a:cubicBezTo>
                    <a:pt x="593" y="1352"/>
                    <a:pt x="586" y="1345"/>
                    <a:pt x="579" y="1338"/>
                  </a:cubicBezTo>
                  <a:close/>
                  <a:moveTo>
                    <a:pt x="2655" y="1"/>
                  </a:moveTo>
                  <a:lnTo>
                    <a:pt x="2655" y="1"/>
                  </a:lnTo>
                  <a:cubicBezTo>
                    <a:pt x="1730" y="400"/>
                    <a:pt x="1042" y="933"/>
                    <a:pt x="599" y="1359"/>
                  </a:cubicBezTo>
                  <a:lnTo>
                    <a:pt x="599" y="1359"/>
                  </a:lnTo>
                  <a:cubicBezTo>
                    <a:pt x="746" y="1520"/>
                    <a:pt x="822" y="1764"/>
                    <a:pt x="898" y="1917"/>
                  </a:cubicBezTo>
                  <a:cubicBezTo>
                    <a:pt x="1657" y="1418"/>
                    <a:pt x="2316" y="759"/>
                    <a:pt x="2655" y="1"/>
                  </a:cubicBezTo>
                  <a:close/>
                  <a:moveTo>
                    <a:pt x="406" y="1554"/>
                  </a:moveTo>
                  <a:cubicBezTo>
                    <a:pt x="136" y="1839"/>
                    <a:pt x="0" y="2046"/>
                    <a:pt x="0" y="2077"/>
                  </a:cubicBezTo>
                  <a:cubicBezTo>
                    <a:pt x="0" y="2077"/>
                    <a:pt x="161" y="1862"/>
                    <a:pt x="406" y="1554"/>
                  </a:cubicBezTo>
                  <a:close/>
                </a:path>
              </a:pathLst>
            </a:custGeom>
            <a:solidFill>
              <a:srgbClr val="FD849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5" name="Google Shape;12005;p70"/>
            <p:cNvSpPr/>
            <p:nvPr/>
          </p:nvSpPr>
          <p:spPr>
            <a:xfrm>
              <a:off x="1228695" y="3124373"/>
              <a:ext cx="101532" cy="10024"/>
            </a:xfrm>
            <a:custGeom>
              <a:avLst/>
              <a:gdLst/>
              <a:ahLst/>
              <a:cxnLst/>
              <a:rect l="l" t="t" r="r" b="b"/>
              <a:pathLst>
                <a:path w="4254" h="420" extrusionOk="0">
                  <a:moveTo>
                    <a:pt x="4253" y="160"/>
                  </a:moveTo>
                  <a:lnTo>
                    <a:pt x="4253" y="160"/>
                  </a:lnTo>
                  <a:lnTo>
                    <a:pt x="4253" y="160"/>
                  </a:lnTo>
                  <a:lnTo>
                    <a:pt x="4253" y="160"/>
                  </a:lnTo>
                  <a:lnTo>
                    <a:pt x="4253" y="160"/>
                  </a:lnTo>
                  <a:close/>
                  <a:moveTo>
                    <a:pt x="4253" y="160"/>
                  </a:moveTo>
                  <a:lnTo>
                    <a:pt x="4253" y="160"/>
                  </a:lnTo>
                  <a:lnTo>
                    <a:pt x="4253" y="160"/>
                  </a:lnTo>
                  <a:close/>
                  <a:moveTo>
                    <a:pt x="2496" y="0"/>
                  </a:moveTo>
                  <a:cubicBezTo>
                    <a:pt x="1498" y="0"/>
                    <a:pt x="660" y="160"/>
                    <a:pt x="1" y="419"/>
                  </a:cubicBezTo>
                  <a:lnTo>
                    <a:pt x="1" y="419"/>
                  </a:lnTo>
                  <a:cubicBezTo>
                    <a:pt x="660" y="160"/>
                    <a:pt x="1498" y="0"/>
                    <a:pt x="2496" y="0"/>
                  </a:cubicBezTo>
                  <a:close/>
                </a:path>
              </a:pathLst>
            </a:custGeom>
            <a:solidFill>
              <a:srgbClr val="FE77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6" name="Google Shape;12006;p70"/>
            <p:cNvSpPr/>
            <p:nvPr/>
          </p:nvSpPr>
          <p:spPr>
            <a:xfrm>
              <a:off x="1228695" y="3110554"/>
              <a:ext cx="122965" cy="35754"/>
            </a:xfrm>
            <a:custGeom>
              <a:avLst/>
              <a:gdLst/>
              <a:ahLst/>
              <a:cxnLst/>
              <a:rect l="l" t="t" r="r" b="b"/>
              <a:pathLst>
                <a:path w="5152" h="1498" extrusionOk="0">
                  <a:moveTo>
                    <a:pt x="4832" y="0"/>
                  </a:moveTo>
                  <a:cubicBezTo>
                    <a:pt x="4493" y="419"/>
                    <a:pt x="4253" y="739"/>
                    <a:pt x="4253" y="739"/>
                  </a:cubicBezTo>
                  <a:cubicBezTo>
                    <a:pt x="3574" y="579"/>
                    <a:pt x="2995" y="579"/>
                    <a:pt x="2496" y="579"/>
                  </a:cubicBezTo>
                  <a:cubicBezTo>
                    <a:pt x="1498" y="579"/>
                    <a:pt x="660" y="739"/>
                    <a:pt x="1" y="998"/>
                  </a:cubicBezTo>
                  <a:cubicBezTo>
                    <a:pt x="260" y="1158"/>
                    <a:pt x="500" y="1238"/>
                    <a:pt x="760" y="1338"/>
                  </a:cubicBezTo>
                  <a:cubicBezTo>
                    <a:pt x="1079" y="1417"/>
                    <a:pt x="1498" y="1497"/>
                    <a:pt x="1997" y="1497"/>
                  </a:cubicBezTo>
                  <a:cubicBezTo>
                    <a:pt x="2995" y="1497"/>
                    <a:pt x="4153" y="1158"/>
                    <a:pt x="5151" y="579"/>
                  </a:cubicBezTo>
                  <a:cubicBezTo>
                    <a:pt x="5072" y="419"/>
                    <a:pt x="4992" y="160"/>
                    <a:pt x="4832" y="0"/>
                  </a:cubicBezTo>
                  <a:close/>
                </a:path>
              </a:pathLst>
            </a:custGeom>
            <a:solidFill>
              <a:srgbClr val="FC819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7" name="Google Shape;12007;p70"/>
            <p:cNvSpPr/>
            <p:nvPr/>
          </p:nvSpPr>
          <p:spPr>
            <a:xfrm>
              <a:off x="1250629" y="3009070"/>
              <a:ext cx="59573" cy="26207"/>
            </a:xfrm>
            <a:custGeom>
              <a:avLst/>
              <a:gdLst/>
              <a:ahLst/>
              <a:cxnLst/>
              <a:rect l="l" t="t" r="r" b="b"/>
              <a:pathLst>
                <a:path w="2496" h="1098" extrusionOk="0">
                  <a:moveTo>
                    <a:pt x="2156" y="0"/>
                  </a:moveTo>
                  <a:cubicBezTo>
                    <a:pt x="1497" y="100"/>
                    <a:pt x="839" y="339"/>
                    <a:pt x="160" y="599"/>
                  </a:cubicBezTo>
                  <a:cubicBezTo>
                    <a:pt x="80" y="679"/>
                    <a:pt x="0" y="838"/>
                    <a:pt x="80" y="918"/>
                  </a:cubicBezTo>
                  <a:cubicBezTo>
                    <a:pt x="160" y="998"/>
                    <a:pt x="160" y="1098"/>
                    <a:pt x="240" y="1098"/>
                  </a:cubicBezTo>
                  <a:lnTo>
                    <a:pt x="419" y="1098"/>
                  </a:lnTo>
                  <a:cubicBezTo>
                    <a:pt x="998" y="759"/>
                    <a:pt x="1657" y="599"/>
                    <a:pt x="2336" y="419"/>
                  </a:cubicBezTo>
                  <a:cubicBezTo>
                    <a:pt x="2496" y="419"/>
                    <a:pt x="2496" y="260"/>
                    <a:pt x="2496" y="180"/>
                  </a:cubicBezTo>
                  <a:cubicBezTo>
                    <a:pt x="2496" y="0"/>
                    <a:pt x="2336" y="0"/>
                    <a:pt x="2236" y="0"/>
                  </a:cubicBezTo>
                  <a:close/>
                </a:path>
              </a:pathLst>
            </a:custGeom>
            <a:solidFill>
              <a:srgbClr val="FFA2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8" name="Google Shape;12008;p70"/>
            <p:cNvSpPr/>
            <p:nvPr/>
          </p:nvSpPr>
          <p:spPr>
            <a:xfrm>
              <a:off x="2598546" y="1686022"/>
              <a:ext cx="615614" cy="519142"/>
            </a:xfrm>
            <a:custGeom>
              <a:avLst/>
              <a:gdLst/>
              <a:ahLst/>
              <a:cxnLst/>
              <a:rect l="l" t="t" r="r" b="b"/>
              <a:pathLst>
                <a:path w="25793" h="21751" extrusionOk="0">
                  <a:moveTo>
                    <a:pt x="13669" y="1"/>
                  </a:moveTo>
                  <a:cubicBezTo>
                    <a:pt x="6436" y="1"/>
                    <a:pt x="5071" y="7830"/>
                    <a:pt x="5071" y="8281"/>
                  </a:cubicBezTo>
                  <a:cubicBezTo>
                    <a:pt x="5071" y="8331"/>
                    <a:pt x="5057" y="8353"/>
                    <a:pt x="5031" y="8353"/>
                  </a:cubicBezTo>
                  <a:cubicBezTo>
                    <a:pt x="4930" y="8353"/>
                    <a:pt x="4648" y="8033"/>
                    <a:pt x="4253" y="7702"/>
                  </a:cubicBezTo>
                  <a:cubicBezTo>
                    <a:pt x="3842" y="7351"/>
                    <a:pt x="3314" y="7030"/>
                    <a:pt x="2741" y="7030"/>
                  </a:cubicBezTo>
                  <a:cubicBezTo>
                    <a:pt x="2366" y="7030"/>
                    <a:pt x="1972" y="7167"/>
                    <a:pt x="1578" y="7522"/>
                  </a:cubicBezTo>
                  <a:cubicBezTo>
                    <a:pt x="0" y="9199"/>
                    <a:pt x="1338" y="15926"/>
                    <a:pt x="5151" y="19759"/>
                  </a:cubicBezTo>
                  <a:cubicBezTo>
                    <a:pt x="6633" y="21241"/>
                    <a:pt x="9371" y="21750"/>
                    <a:pt x="12202" y="21750"/>
                  </a:cubicBezTo>
                  <a:cubicBezTo>
                    <a:pt x="16692" y="21750"/>
                    <a:pt x="21414" y="20469"/>
                    <a:pt x="21720" y="19759"/>
                  </a:cubicBezTo>
                  <a:cubicBezTo>
                    <a:pt x="22299" y="18342"/>
                    <a:pt x="25793" y="2292"/>
                    <a:pt x="16230" y="295"/>
                  </a:cubicBezTo>
                  <a:cubicBezTo>
                    <a:pt x="15304" y="93"/>
                    <a:pt x="14452" y="1"/>
                    <a:pt x="13669"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09" name="Google Shape;12009;p70"/>
            <p:cNvSpPr/>
            <p:nvPr/>
          </p:nvSpPr>
          <p:spPr>
            <a:xfrm>
              <a:off x="1318269" y="3005251"/>
              <a:ext cx="25753" cy="13843"/>
            </a:xfrm>
            <a:custGeom>
              <a:avLst/>
              <a:gdLst/>
              <a:ahLst/>
              <a:cxnLst/>
              <a:rect l="l" t="t" r="r" b="b"/>
              <a:pathLst>
                <a:path w="1079" h="580" extrusionOk="0">
                  <a:moveTo>
                    <a:pt x="740" y="0"/>
                  </a:moveTo>
                  <a:cubicBezTo>
                    <a:pt x="580" y="0"/>
                    <a:pt x="400" y="0"/>
                    <a:pt x="241" y="80"/>
                  </a:cubicBezTo>
                  <a:cubicBezTo>
                    <a:pt x="161" y="80"/>
                    <a:pt x="81" y="160"/>
                    <a:pt x="81" y="160"/>
                  </a:cubicBezTo>
                  <a:cubicBezTo>
                    <a:pt x="81" y="260"/>
                    <a:pt x="1" y="340"/>
                    <a:pt x="81" y="340"/>
                  </a:cubicBezTo>
                  <a:cubicBezTo>
                    <a:pt x="81" y="420"/>
                    <a:pt x="81" y="499"/>
                    <a:pt x="161" y="499"/>
                  </a:cubicBezTo>
                  <a:lnTo>
                    <a:pt x="241" y="579"/>
                  </a:lnTo>
                  <a:lnTo>
                    <a:pt x="320" y="579"/>
                  </a:lnTo>
                  <a:lnTo>
                    <a:pt x="400" y="499"/>
                  </a:lnTo>
                  <a:lnTo>
                    <a:pt x="819" y="499"/>
                  </a:lnTo>
                  <a:cubicBezTo>
                    <a:pt x="899" y="499"/>
                    <a:pt x="899" y="499"/>
                    <a:pt x="999" y="420"/>
                  </a:cubicBezTo>
                  <a:cubicBezTo>
                    <a:pt x="999" y="420"/>
                    <a:pt x="1079" y="340"/>
                    <a:pt x="1079" y="260"/>
                  </a:cubicBezTo>
                  <a:cubicBezTo>
                    <a:pt x="1079" y="160"/>
                    <a:pt x="899" y="0"/>
                    <a:pt x="819" y="0"/>
                  </a:cubicBezTo>
                  <a:close/>
                </a:path>
              </a:pathLst>
            </a:custGeom>
            <a:solidFill>
              <a:srgbClr val="FFA2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0" name="Google Shape;12010;p70"/>
            <p:cNvSpPr/>
            <p:nvPr/>
          </p:nvSpPr>
          <p:spPr>
            <a:xfrm>
              <a:off x="2620456" y="1693063"/>
              <a:ext cx="430761" cy="512220"/>
            </a:xfrm>
            <a:custGeom>
              <a:avLst/>
              <a:gdLst/>
              <a:ahLst/>
              <a:cxnLst/>
              <a:rect l="l" t="t" r="r" b="b"/>
              <a:pathLst>
                <a:path w="18048" h="21461" extrusionOk="0">
                  <a:moveTo>
                    <a:pt x="10322" y="0"/>
                  </a:moveTo>
                  <a:cubicBezTo>
                    <a:pt x="5491" y="1498"/>
                    <a:pt x="4333" y="6987"/>
                    <a:pt x="4153" y="7906"/>
                  </a:cubicBezTo>
                  <a:lnTo>
                    <a:pt x="4153" y="7986"/>
                  </a:lnTo>
                  <a:lnTo>
                    <a:pt x="4153" y="8065"/>
                  </a:lnTo>
                  <a:cubicBezTo>
                    <a:pt x="4073" y="8065"/>
                    <a:pt x="3734" y="7726"/>
                    <a:pt x="3335" y="7407"/>
                  </a:cubicBezTo>
                  <a:cubicBezTo>
                    <a:pt x="2915" y="7067"/>
                    <a:pt x="2416" y="6728"/>
                    <a:pt x="1837" y="6728"/>
                  </a:cubicBezTo>
                  <a:cubicBezTo>
                    <a:pt x="1418" y="6728"/>
                    <a:pt x="1079" y="6908"/>
                    <a:pt x="660" y="7227"/>
                  </a:cubicBezTo>
                  <a:cubicBezTo>
                    <a:pt x="240" y="7726"/>
                    <a:pt x="1" y="8565"/>
                    <a:pt x="1" y="9722"/>
                  </a:cubicBezTo>
                  <a:cubicBezTo>
                    <a:pt x="1" y="12477"/>
                    <a:pt x="1498" y="16709"/>
                    <a:pt x="4233" y="19464"/>
                  </a:cubicBezTo>
                  <a:cubicBezTo>
                    <a:pt x="5650" y="20962"/>
                    <a:pt x="8405" y="21461"/>
                    <a:pt x="11220" y="21461"/>
                  </a:cubicBezTo>
                  <a:cubicBezTo>
                    <a:pt x="13715" y="21461"/>
                    <a:pt x="16211" y="21041"/>
                    <a:pt x="18047" y="20622"/>
                  </a:cubicBezTo>
                  <a:cubicBezTo>
                    <a:pt x="16810" y="19205"/>
                    <a:pt x="15712" y="17807"/>
                    <a:pt x="14713" y="16210"/>
                  </a:cubicBezTo>
                  <a:cubicBezTo>
                    <a:pt x="11639" y="11220"/>
                    <a:pt x="10322" y="5730"/>
                    <a:pt x="1032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1" name="Google Shape;12011;p70"/>
            <p:cNvSpPr/>
            <p:nvPr/>
          </p:nvSpPr>
          <p:spPr>
            <a:xfrm>
              <a:off x="2991620" y="1746431"/>
              <a:ext cx="73416" cy="53869"/>
            </a:xfrm>
            <a:custGeom>
              <a:avLst/>
              <a:gdLst/>
              <a:ahLst/>
              <a:cxnLst/>
              <a:rect l="l" t="t" r="r" b="b"/>
              <a:pathLst>
                <a:path w="3076" h="2257" extrusionOk="0">
                  <a:moveTo>
                    <a:pt x="580" y="0"/>
                  </a:moveTo>
                  <a:cubicBezTo>
                    <a:pt x="340" y="0"/>
                    <a:pt x="161" y="180"/>
                    <a:pt x="81" y="420"/>
                  </a:cubicBezTo>
                  <a:cubicBezTo>
                    <a:pt x="1" y="679"/>
                    <a:pt x="161" y="919"/>
                    <a:pt x="420" y="998"/>
                  </a:cubicBezTo>
                  <a:cubicBezTo>
                    <a:pt x="839" y="1098"/>
                    <a:pt x="1159" y="1258"/>
                    <a:pt x="1498" y="1498"/>
                  </a:cubicBezTo>
                  <a:cubicBezTo>
                    <a:pt x="1758" y="1677"/>
                    <a:pt x="1997" y="2176"/>
                    <a:pt x="2337" y="2256"/>
                  </a:cubicBezTo>
                  <a:lnTo>
                    <a:pt x="2496" y="2256"/>
                  </a:lnTo>
                  <a:cubicBezTo>
                    <a:pt x="2576" y="2256"/>
                    <a:pt x="2656" y="2256"/>
                    <a:pt x="2756" y="2176"/>
                  </a:cubicBezTo>
                  <a:cubicBezTo>
                    <a:pt x="2916" y="2096"/>
                    <a:pt x="3075" y="1757"/>
                    <a:pt x="2916" y="1498"/>
                  </a:cubicBezTo>
                  <a:cubicBezTo>
                    <a:pt x="2337" y="759"/>
                    <a:pt x="1578" y="260"/>
                    <a:pt x="7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2" name="Google Shape;12012;p70"/>
            <p:cNvSpPr/>
            <p:nvPr/>
          </p:nvSpPr>
          <p:spPr>
            <a:xfrm>
              <a:off x="3065012" y="1827891"/>
              <a:ext cx="30025" cy="53869"/>
            </a:xfrm>
            <a:custGeom>
              <a:avLst/>
              <a:gdLst/>
              <a:ahLst/>
              <a:cxnLst/>
              <a:rect l="l" t="t" r="r" b="b"/>
              <a:pathLst>
                <a:path w="1258" h="2257" extrusionOk="0">
                  <a:moveTo>
                    <a:pt x="499" y="1"/>
                  </a:moveTo>
                  <a:cubicBezTo>
                    <a:pt x="340" y="1"/>
                    <a:pt x="260" y="81"/>
                    <a:pt x="180" y="260"/>
                  </a:cubicBezTo>
                  <a:cubicBezTo>
                    <a:pt x="0" y="500"/>
                    <a:pt x="80" y="839"/>
                    <a:pt x="180" y="1079"/>
                  </a:cubicBezTo>
                  <a:cubicBezTo>
                    <a:pt x="260" y="1338"/>
                    <a:pt x="260" y="1678"/>
                    <a:pt x="340" y="1917"/>
                  </a:cubicBezTo>
                  <a:cubicBezTo>
                    <a:pt x="340" y="2177"/>
                    <a:pt x="499" y="2257"/>
                    <a:pt x="759" y="2257"/>
                  </a:cubicBezTo>
                  <a:lnTo>
                    <a:pt x="919" y="2257"/>
                  </a:lnTo>
                  <a:cubicBezTo>
                    <a:pt x="1258" y="2077"/>
                    <a:pt x="1258" y="1917"/>
                    <a:pt x="1258" y="1678"/>
                  </a:cubicBezTo>
                  <a:lnTo>
                    <a:pt x="1258" y="1338"/>
                  </a:lnTo>
                  <a:cubicBezTo>
                    <a:pt x="1258" y="999"/>
                    <a:pt x="1178" y="680"/>
                    <a:pt x="1078" y="420"/>
                  </a:cubicBezTo>
                  <a:cubicBezTo>
                    <a:pt x="998" y="181"/>
                    <a:pt x="759" y="1"/>
                    <a:pt x="49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3" name="Google Shape;12013;p70"/>
            <p:cNvSpPr/>
            <p:nvPr/>
          </p:nvSpPr>
          <p:spPr>
            <a:xfrm>
              <a:off x="3007348" y="1820277"/>
              <a:ext cx="33868" cy="41482"/>
            </a:xfrm>
            <a:custGeom>
              <a:avLst/>
              <a:gdLst/>
              <a:ahLst/>
              <a:cxnLst/>
              <a:rect l="l" t="t" r="r" b="b"/>
              <a:pathLst>
                <a:path w="1419" h="1738" extrusionOk="0">
                  <a:moveTo>
                    <a:pt x="600" y="1"/>
                  </a:moveTo>
                  <a:cubicBezTo>
                    <a:pt x="1" y="240"/>
                    <a:pt x="340" y="999"/>
                    <a:pt x="420" y="1318"/>
                  </a:cubicBezTo>
                  <a:cubicBezTo>
                    <a:pt x="500" y="1578"/>
                    <a:pt x="679" y="1737"/>
                    <a:pt x="919" y="1737"/>
                  </a:cubicBezTo>
                  <a:cubicBezTo>
                    <a:pt x="1099" y="1737"/>
                    <a:pt x="1258" y="1657"/>
                    <a:pt x="1338" y="1498"/>
                  </a:cubicBezTo>
                  <a:cubicBezTo>
                    <a:pt x="1418" y="1318"/>
                    <a:pt x="1418" y="1238"/>
                    <a:pt x="1418" y="1079"/>
                  </a:cubicBezTo>
                  <a:cubicBezTo>
                    <a:pt x="1338" y="819"/>
                    <a:pt x="1258" y="579"/>
                    <a:pt x="1258" y="320"/>
                  </a:cubicBezTo>
                  <a:cubicBezTo>
                    <a:pt x="1179" y="160"/>
                    <a:pt x="919" y="1"/>
                    <a:pt x="75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4" name="Google Shape;12014;p70"/>
            <p:cNvSpPr/>
            <p:nvPr/>
          </p:nvSpPr>
          <p:spPr>
            <a:xfrm>
              <a:off x="563555" y="2406009"/>
              <a:ext cx="1246934" cy="530049"/>
            </a:xfrm>
            <a:custGeom>
              <a:avLst/>
              <a:gdLst/>
              <a:ahLst/>
              <a:cxnLst/>
              <a:rect l="l" t="t" r="r" b="b"/>
              <a:pathLst>
                <a:path w="52244" h="22208" extrusionOk="0">
                  <a:moveTo>
                    <a:pt x="45815" y="1"/>
                  </a:moveTo>
                  <a:cubicBezTo>
                    <a:pt x="37016" y="1"/>
                    <a:pt x="12047" y="3513"/>
                    <a:pt x="2077" y="13050"/>
                  </a:cubicBezTo>
                  <a:cubicBezTo>
                    <a:pt x="1" y="14966"/>
                    <a:pt x="2416" y="21873"/>
                    <a:pt x="4672" y="22193"/>
                  </a:cubicBezTo>
                  <a:cubicBezTo>
                    <a:pt x="4734" y="22203"/>
                    <a:pt x="4799" y="22207"/>
                    <a:pt x="4867" y="22207"/>
                  </a:cubicBezTo>
                  <a:cubicBezTo>
                    <a:pt x="7153" y="22207"/>
                    <a:pt x="12766" y="16760"/>
                    <a:pt x="27869" y="12630"/>
                  </a:cubicBezTo>
                  <a:cubicBezTo>
                    <a:pt x="40346" y="9137"/>
                    <a:pt x="49748" y="9716"/>
                    <a:pt x="50906" y="8558"/>
                  </a:cubicBezTo>
                  <a:cubicBezTo>
                    <a:pt x="52164" y="7300"/>
                    <a:pt x="52244" y="1411"/>
                    <a:pt x="48590" y="234"/>
                  </a:cubicBezTo>
                  <a:cubicBezTo>
                    <a:pt x="48108" y="81"/>
                    <a:pt x="47146" y="1"/>
                    <a:pt x="45815" y="1"/>
                  </a:cubicBezTo>
                  <a:close/>
                </a:path>
              </a:pathLst>
            </a:custGeom>
            <a:solidFill>
              <a:srgbClr val="FDF9F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5" name="Google Shape;12015;p70"/>
            <p:cNvSpPr/>
            <p:nvPr/>
          </p:nvSpPr>
          <p:spPr>
            <a:xfrm>
              <a:off x="599285" y="2501145"/>
              <a:ext cx="1203113" cy="434914"/>
            </a:xfrm>
            <a:custGeom>
              <a:avLst/>
              <a:gdLst/>
              <a:ahLst/>
              <a:cxnLst/>
              <a:rect l="l" t="t" r="r" b="b"/>
              <a:pathLst>
                <a:path w="50408" h="18222" extrusionOk="0">
                  <a:moveTo>
                    <a:pt x="50088" y="1"/>
                  </a:moveTo>
                  <a:lnTo>
                    <a:pt x="50088" y="1"/>
                  </a:lnTo>
                  <a:cubicBezTo>
                    <a:pt x="32860" y="500"/>
                    <a:pt x="14734" y="3913"/>
                    <a:pt x="1" y="13216"/>
                  </a:cubicBezTo>
                  <a:cubicBezTo>
                    <a:pt x="500" y="15632"/>
                    <a:pt x="1837" y="18047"/>
                    <a:pt x="3175" y="18207"/>
                  </a:cubicBezTo>
                  <a:cubicBezTo>
                    <a:pt x="3237" y="18217"/>
                    <a:pt x="3302" y="18221"/>
                    <a:pt x="3370" y="18221"/>
                  </a:cubicBezTo>
                  <a:cubicBezTo>
                    <a:pt x="5656" y="18221"/>
                    <a:pt x="11269" y="12774"/>
                    <a:pt x="26372" y="8644"/>
                  </a:cubicBezTo>
                  <a:cubicBezTo>
                    <a:pt x="38849" y="5151"/>
                    <a:pt x="48251" y="5730"/>
                    <a:pt x="49409" y="4572"/>
                  </a:cubicBezTo>
                  <a:cubicBezTo>
                    <a:pt x="50088" y="3913"/>
                    <a:pt x="50407" y="1917"/>
                    <a:pt x="5008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6" name="Google Shape;12016;p70"/>
            <p:cNvSpPr/>
            <p:nvPr/>
          </p:nvSpPr>
          <p:spPr>
            <a:xfrm>
              <a:off x="2632366" y="2078118"/>
              <a:ext cx="544155" cy="189866"/>
            </a:xfrm>
            <a:custGeom>
              <a:avLst/>
              <a:gdLst/>
              <a:ahLst/>
              <a:cxnLst/>
              <a:rect l="l" t="t" r="r" b="b"/>
              <a:pathLst>
                <a:path w="22799" h="7955" extrusionOk="0">
                  <a:moveTo>
                    <a:pt x="14962" y="1"/>
                  </a:moveTo>
                  <a:cubicBezTo>
                    <a:pt x="9333" y="1"/>
                    <a:pt x="1715" y="200"/>
                    <a:pt x="1338" y="576"/>
                  </a:cubicBezTo>
                  <a:cubicBezTo>
                    <a:pt x="1" y="1834"/>
                    <a:pt x="660" y="6905"/>
                    <a:pt x="2157" y="7404"/>
                  </a:cubicBezTo>
                  <a:cubicBezTo>
                    <a:pt x="3006" y="7751"/>
                    <a:pt x="9384" y="7954"/>
                    <a:pt x="14573" y="7954"/>
                  </a:cubicBezTo>
                  <a:cubicBezTo>
                    <a:pt x="18043" y="7954"/>
                    <a:pt x="20981" y="7863"/>
                    <a:pt x="21381" y="7663"/>
                  </a:cubicBezTo>
                  <a:cubicBezTo>
                    <a:pt x="22799" y="6905"/>
                    <a:pt x="22619" y="756"/>
                    <a:pt x="20882" y="177"/>
                  </a:cubicBezTo>
                  <a:cubicBezTo>
                    <a:pt x="20442" y="58"/>
                    <a:pt x="17990" y="1"/>
                    <a:pt x="1496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7" name="Google Shape;12017;p70"/>
            <p:cNvSpPr/>
            <p:nvPr/>
          </p:nvSpPr>
          <p:spPr>
            <a:xfrm>
              <a:off x="2642391" y="2133801"/>
              <a:ext cx="522221" cy="134183"/>
            </a:xfrm>
            <a:custGeom>
              <a:avLst/>
              <a:gdLst/>
              <a:ahLst/>
              <a:cxnLst/>
              <a:rect l="l" t="t" r="r" b="b"/>
              <a:pathLst>
                <a:path w="21880" h="5622" extrusionOk="0">
                  <a:moveTo>
                    <a:pt x="240" y="0"/>
                  </a:moveTo>
                  <a:lnTo>
                    <a:pt x="240" y="0"/>
                  </a:lnTo>
                  <a:cubicBezTo>
                    <a:pt x="0" y="1917"/>
                    <a:pt x="659" y="4652"/>
                    <a:pt x="1737" y="5071"/>
                  </a:cubicBezTo>
                  <a:cubicBezTo>
                    <a:pt x="2586" y="5418"/>
                    <a:pt x="8964" y="5621"/>
                    <a:pt x="14153" y="5621"/>
                  </a:cubicBezTo>
                  <a:cubicBezTo>
                    <a:pt x="17623" y="5621"/>
                    <a:pt x="20561" y="5530"/>
                    <a:pt x="20961" y="5330"/>
                  </a:cubicBezTo>
                  <a:cubicBezTo>
                    <a:pt x="21540" y="4991"/>
                    <a:pt x="21879" y="3733"/>
                    <a:pt x="21879" y="2416"/>
                  </a:cubicBezTo>
                  <a:cubicBezTo>
                    <a:pt x="14633" y="2236"/>
                    <a:pt x="7307" y="1737"/>
                    <a:pt x="24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8" name="Google Shape;12018;p70"/>
            <p:cNvSpPr/>
            <p:nvPr/>
          </p:nvSpPr>
          <p:spPr>
            <a:xfrm>
              <a:off x="458777" y="4001671"/>
              <a:ext cx="2492674" cy="759082"/>
            </a:xfrm>
            <a:custGeom>
              <a:avLst/>
              <a:gdLst/>
              <a:ahLst/>
              <a:cxnLst/>
              <a:rect l="l" t="t" r="r" b="b"/>
              <a:pathLst>
                <a:path w="104438" h="31804" extrusionOk="0">
                  <a:moveTo>
                    <a:pt x="97061" y="1"/>
                  </a:moveTo>
                  <a:cubicBezTo>
                    <a:pt x="96777" y="1"/>
                    <a:pt x="96496" y="56"/>
                    <a:pt x="96220" y="174"/>
                  </a:cubicBezTo>
                  <a:cubicBezTo>
                    <a:pt x="93485" y="1432"/>
                    <a:pt x="77435" y="8499"/>
                    <a:pt x="53639" y="13150"/>
                  </a:cubicBezTo>
                  <a:cubicBezTo>
                    <a:pt x="38600" y="16030"/>
                    <a:pt x="27885" y="16731"/>
                    <a:pt x="20143" y="16731"/>
                  </a:cubicBezTo>
                  <a:cubicBezTo>
                    <a:pt x="15595" y="16731"/>
                    <a:pt x="12072" y="16489"/>
                    <a:pt x="9302" y="16304"/>
                  </a:cubicBezTo>
                  <a:cubicBezTo>
                    <a:pt x="9179" y="16296"/>
                    <a:pt x="9057" y="16292"/>
                    <a:pt x="8937" y="16292"/>
                  </a:cubicBezTo>
                  <a:cubicBezTo>
                    <a:pt x="3251" y="16292"/>
                    <a:pt x="1" y="25359"/>
                    <a:pt x="4810" y="28701"/>
                  </a:cubicBezTo>
                  <a:cubicBezTo>
                    <a:pt x="7459" y="30543"/>
                    <a:pt x="15839" y="31803"/>
                    <a:pt x="27033" y="31803"/>
                  </a:cubicBezTo>
                  <a:cubicBezTo>
                    <a:pt x="36592" y="31803"/>
                    <a:pt x="48203" y="30884"/>
                    <a:pt x="60047" y="28622"/>
                  </a:cubicBezTo>
                  <a:cubicBezTo>
                    <a:pt x="85660" y="23711"/>
                    <a:pt x="100393" y="15306"/>
                    <a:pt x="102129" y="12312"/>
                  </a:cubicBezTo>
                  <a:cubicBezTo>
                    <a:pt x="104438" y="8471"/>
                    <a:pt x="100562" y="1"/>
                    <a:pt x="97061"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19" name="Google Shape;12019;p70"/>
            <p:cNvSpPr/>
            <p:nvPr/>
          </p:nvSpPr>
          <p:spPr>
            <a:xfrm>
              <a:off x="1881948" y="4640938"/>
              <a:ext cx="214426" cy="45778"/>
            </a:xfrm>
            <a:custGeom>
              <a:avLst/>
              <a:gdLst/>
              <a:ahLst/>
              <a:cxnLst/>
              <a:rect l="l" t="t" r="r" b="b"/>
              <a:pathLst>
                <a:path w="8984" h="1918" extrusionOk="0">
                  <a:moveTo>
                    <a:pt x="8984" y="1"/>
                  </a:moveTo>
                  <a:cubicBezTo>
                    <a:pt x="8644" y="1"/>
                    <a:pt x="8325" y="101"/>
                    <a:pt x="7985" y="181"/>
                  </a:cubicBezTo>
                  <a:cubicBezTo>
                    <a:pt x="8065" y="181"/>
                    <a:pt x="8225" y="181"/>
                    <a:pt x="8405" y="101"/>
                  </a:cubicBezTo>
                  <a:cubicBezTo>
                    <a:pt x="8564" y="101"/>
                    <a:pt x="8724" y="1"/>
                    <a:pt x="8984" y="1"/>
                  </a:cubicBezTo>
                  <a:close/>
                  <a:moveTo>
                    <a:pt x="80" y="1838"/>
                  </a:moveTo>
                  <a:cubicBezTo>
                    <a:pt x="80" y="1851"/>
                    <a:pt x="78" y="1862"/>
                    <a:pt x="74" y="1871"/>
                  </a:cubicBezTo>
                  <a:lnTo>
                    <a:pt x="74" y="1871"/>
                  </a:lnTo>
                  <a:cubicBezTo>
                    <a:pt x="161" y="1838"/>
                    <a:pt x="285" y="1838"/>
                    <a:pt x="419" y="1838"/>
                  </a:cubicBezTo>
                  <a:close/>
                  <a:moveTo>
                    <a:pt x="74" y="1871"/>
                  </a:moveTo>
                  <a:lnTo>
                    <a:pt x="74" y="1871"/>
                  </a:lnTo>
                  <a:cubicBezTo>
                    <a:pt x="45" y="1882"/>
                    <a:pt x="20" y="1897"/>
                    <a:pt x="0" y="1917"/>
                  </a:cubicBezTo>
                  <a:cubicBezTo>
                    <a:pt x="0" y="1917"/>
                    <a:pt x="56" y="1917"/>
                    <a:pt x="74" y="1871"/>
                  </a:cubicBezTo>
                  <a:close/>
                </a:path>
              </a:pathLst>
            </a:custGeom>
            <a:solidFill>
              <a:srgbClr val="C0B7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0" name="Google Shape;12020;p70"/>
            <p:cNvSpPr/>
            <p:nvPr/>
          </p:nvSpPr>
          <p:spPr>
            <a:xfrm>
              <a:off x="1596063" y="4686692"/>
              <a:ext cx="285909" cy="43845"/>
            </a:xfrm>
            <a:custGeom>
              <a:avLst/>
              <a:gdLst/>
              <a:ahLst/>
              <a:cxnLst/>
              <a:rect l="l" t="t" r="r" b="b"/>
              <a:pathLst>
                <a:path w="11979" h="1837" extrusionOk="0">
                  <a:moveTo>
                    <a:pt x="11639" y="0"/>
                  </a:moveTo>
                  <a:lnTo>
                    <a:pt x="11560" y="79"/>
                  </a:lnTo>
                  <a:lnTo>
                    <a:pt x="11560" y="79"/>
                  </a:lnTo>
                  <a:cubicBezTo>
                    <a:pt x="11698" y="54"/>
                    <a:pt x="11838" y="28"/>
                    <a:pt x="11978" y="0"/>
                  </a:cubicBezTo>
                  <a:close/>
                  <a:moveTo>
                    <a:pt x="11560" y="79"/>
                  </a:moveTo>
                  <a:lnTo>
                    <a:pt x="11560" y="79"/>
                  </a:lnTo>
                  <a:cubicBezTo>
                    <a:pt x="11558" y="79"/>
                    <a:pt x="11556" y="80"/>
                    <a:pt x="11554" y="80"/>
                  </a:cubicBezTo>
                  <a:lnTo>
                    <a:pt x="11559" y="80"/>
                  </a:lnTo>
                  <a:lnTo>
                    <a:pt x="11560" y="79"/>
                  </a:lnTo>
                  <a:close/>
                  <a:moveTo>
                    <a:pt x="11319" y="80"/>
                  </a:moveTo>
                  <a:cubicBezTo>
                    <a:pt x="11001" y="155"/>
                    <a:pt x="10684" y="222"/>
                    <a:pt x="10371" y="284"/>
                  </a:cubicBezTo>
                  <a:lnTo>
                    <a:pt x="10371" y="284"/>
                  </a:lnTo>
                  <a:cubicBezTo>
                    <a:pt x="10759" y="219"/>
                    <a:pt x="11152" y="153"/>
                    <a:pt x="11554" y="80"/>
                  </a:cubicBezTo>
                  <a:close/>
                  <a:moveTo>
                    <a:pt x="10371" y="284"/>
                  </a:moveTo>
                  <a:cubicBezTo>
                    <a:pt x="9620" y="408"/>
                    <a:pt x="8886" y="526"/>
                    <a:pt x="8145" y="679"/>
                  </a:cubicBezTo>
                  <a:cubicBezTo>
                    <a:pt x="8854" y="552"/>
                    <a:pt x="9603" y="434"/>
                    <a:pt x="10371" y="284"/>
                  </a:cubicBezTo>
                  <a:close/>
                  <a:moveTo>
                    <a:pt x="1078" y="1677"/>
                  </a:moveTo>
                  <a:cubicBezTo>
                    <a:pt x="973" y="1677"/>
                    <a:pt x="860" y="1712"/>
                    <a:pt x="749" y="1735"/>
                  </a:cubicBezTo>
                  <a:lnTo>
                    <a:pt x="749" y="1735"/>
                  </a:lnTo>
                  <a:cubicBezTo>
                    <a:pt x="859" y="1721"/>
                    <a:pt x="968" y="1703"/>
                    <a:pt x="1078" y="1677"/>
                  </a:cubicBezTo>
                  <a:close/>
                  <a:moveTo>
                    <a:pt x="749" y="1735"/>
                  </a:moveTo>
                  <a:cubicBezTo>
                    <a:pt x="690" y="1743"/>
                    <a:pt x="630" y="1750"/>
                    <a:pt x="569" y="1757"/>
                  </a:cubicBezTo>
                  <a:lnTo>
                    <a:pt x="579" y="1757"/>
                  </a:lnTo>
                  <a:cubicBezTo>
                    <a:pt x="634" y="1757"/>
                    <a:pt x="691" y="1748"/>
                    <a:pt x="749" y="1735"/>
                  </a:cubicBezTo>
                  <a:close/>
                  <a:moveTo>
                    <a:pt x="420" y="1757"/>
                  </a:moveTo>
                  <a:cubicBezTo>
                    <a:pt x="240" y="1757"/>
                    <a:pt x="160" y="1757"/>
                    <a:pt x="0" y="1837"/>
                  </a:cubicBezTo>
                  <a:cubicBezTo>
                    <a:pt x="210" y="1797"/>
                    <a:pt x="395" y="1777"/>
                    <a:pt x="569" y="1757"/>
                  </a:cubicBezTo>
                  <a:close/>
                </a:path>
              </a:pathLst>
            </a:custGeom>
            <a:solidFill>
              <a:srgbClr val="BEB1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1" name="Google Shape;12021;p70"/>
            <p:cNvSpPr/>
            <p:nvPr/>
          </p:nvSpPr>
          <p:spPr>
            <a:xfrm>
              <a:off x="2896341" y="4293618"/>
              <a:ext cx="1933" cy="1909"/>
            </a:xfrm>
            <a:custGeom>
              <a:avLst/>
              <a:gdLst/>
              <a:ahLst/>
              <a:cxnLst/>
              <a:rect l="l" t="t" r="r" b="b"/>
              <a:pathLst>
                <a:path w="81" h="80" extrusionOk="0">
                  <a:moveTo>
                    <a:pt x="0" y="80"/>
                  </a:moveTo>
                  <a:lnTo>
                    <a:pt x="0" y="80"/>
                  </a:lnTo>
                  <a:lnTo>
                    <a:pt x="0" y="80"/>
                  </a:lnTo>
                  <a:close/>
                  <a:moveTo>
                    <a:pt x="0" y="80"/>
                  </a:moveTo>
                  <a:lnTo>
                    <a:pt x="0" y="80"/>
                  </a:lnTo>
                  <a:lnTo>
                    <a:pt x="0" y="80"/>
                  </a:lnTo>
                  <a:close/>
                  <a:moveTo>
                    <a:pt x="0" y="80"/>
                  </a:moveTo>
                  <a:lnTo>
                    <a:pt x="0" y="80"/>
                  </a:lnTo>
                  <a:lnTo>
                    <a:pt x="0" y="80"/>
                  </a:lnTo>
                  <a:close/>
                  <a:moveTo>
                    <a:pt x="0" y="80"/>
                  </a:moveTo>
                  <a:lnTo>
                    <a:pt x="0" y="80"/>
                  </a:lnTo>
                  <a:lnTo>
                    <a:pt x="0" y="80"/>
                  </a:lnTo>
                  <a:close/>
                  <a:moveTo>
                    <a:pt x="0" y="80"/>
                  </a:moveTo>
                  <a:lnTo>
                    <a:pt x="0" y="80"/>
                  </a:lnTo>
                  <a:lnTo>
                    <a:pt x="0" y="80"/>
                  </a:lnTo>
                  <a:close/>
                  <a:moveTo>
                    <a:pt x="80" y="80"/>
                  </a:moveTo>
                  <a:lnTo>
                    <a:pt x="0" y="80"/>
                  </a:lnTo>
                  <a:lnTo>
                    <a:pt x="80" y="80"/>
                  </a:lnTo>
                  <a:close/>
                  <a:moveTo>
                    <a:pt x="80" y="80"/>
                  </a:moveTo>
                  <a:lnTo>
                    <a:pt x="80" y="80"/>
                  </a:lnTo>
                  <a:lnTo>
                    <a:pt x="80" y="80"/>
                  </a:lnTo>
                  <a:close/>
                  <a:moveTo>
                    <a:pt x="80" y="0"/>
                  </a:moveTo>
                  <a:lnTo>
                    <a:pt x="80" y="0"/>
                  </a:lnTo>
                  <a:lnTo>
                    <a:pt x="80" y="0"/>
                  </a:lnTo>
                  <a:close/>
                  <a:moveTo>
                    <a:pt x="80" y="0"/>
                  </a:moveTo>
                  <a:lnTo>
                    <a:pt x="80" y="0"/>
                  </a:lnTo>
                  <a:close/>
                </a:path>
              </a:pathLst>
            </a:custGeom>
            <a:solidFill>
              <a:srgbClr val="1B184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2" name="Google Shape;12022;p70"/>
            <p:cNvSpPr/>
            <p:nvPr/>
          </p:nvSpPr>
          <p:spPr>
            <a:xfrm>
              <a:off x="2685734" y="4323620"/>
              <a:ext cx="186811" cy="112941"/>
            </a:xfrm>
            <a:custGeom>
              <a:avLst/>
              <a:gdLst/>
              <a:ahLst/>
              <a:cxnLst/>
              <a:rect l="l" t="t" r="r" b="b"/>
              <a:pathLst>
                <a:path w="7827" h="4732" extrusionOk="0">
                  <a:moveTo>
                    <a:pt x="7826" y="1"/>
                  </a:moveTo>
                  <a:cubicBezTo>
                    <a:pt x="6409" y="1238"/>
                    <a:pt x="3754" y="2915"/>
                    <a:pt x="1" y="4732"/>
                  </a:cubicBezTo>
                  <a:lnTo>
                    <a:pt x="1" y="4732"/>
                  </a:lnTo>
                  <a:cubicBezTo>
                    <a:pt x="3754" y="2915"/>
                    <a:pt x="6409" y="1238"/>
                    <a:pt x="7826" y="1"/>
                  </a:cubicBezTo>
                  <a:close/>
                </a:path>
              </a:pathLst>
            </a:custGeom>
            <a:solidFill>
              <a:srgbClr val="C3354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3" name="Google Shape;12023;p70"/>
            <p:cNvSpPr/>
            <p:nvPr/>
          </p:nvSpPr>
          <p:spPr>
            <a:xfrm>
              <a:off x="2243111" y="4436537"/>
              <a:ext cx="442647" cy="164901"/>
            </a:xfrm>
            <a:custGeom>
              <a:avLst/>
              <a:gdLst/>
              <a:ahLst/>
              <a:cxnLst/>
              <a:rect l="l" t="t" r="r" b="b"/>
              <a:pathLst>
                <a:path w="18546" h="6909" extrusionOk="0">
                  <a:moveTo>
                    <a:pt x="18546" y="1"/>
                  </a:moveTo>
                  <a:cubicBezTo>
                    <a:pt x="14054" y="2257"/>
                    <a:pt x="7826" y="4672"/>
                    <a:pt x="0" y="6908"/>
                  </a:cubicBezTo>
                  <a:lnTo>
                    <a:pt x="0" y="6908"/>
                  </a:lnTo>
                  <a:cubicBezTo>
                    <a:pt x="7826" y="4672"/>
                    <a:pt x="14054" y="2257"/>
                    <a:pt x="18546" y="1"/>
                  </a:cubicBezTo>
                  <a:close/>
                </a:path>
              </a:pathLst>
            </a:custGeom>
            <a:solidFill>
              <a:srgbClr val="C02D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4" name="Google Shape;12024;p70"/>
            <p:cNvSpPr/>
            <p:nvPr/>
          </p:nvSpPr>
          <p:spPr>
            <a:xfrm>
              <a:off x="2181628" y="4601414"/>
              <a:ext cx="61507" cy="15729"/>
            </a:xfrm>
            <a:custGeom>
              <a:avLst/>
              <a:gdLst/>
              <a:ahLst/>
              <a:cxnLst/>
              <a:rect l="l" t="t" r="r" b="b"/>
              <a:pathLst>
                <a:path w="2577" h="659" extrusionOk="0">
                  <a:moveTo>
                    <a:pt x="2576" y="0"/>
                  </a:moveTo>
                  <a:cubicBezTo>
                    <a:pt x="1758" y="260"/>
                    <a:pt x="919" y="499"/>
                    <a:pt x="1" y="659"/>
                  </a:cubicBezTo>
                  <a:lnTo>
                    <a:pt x="1" y="659"/>
                  </a:lnTo>
                  <a:cubicBezTo>
                    <a:pt x="919" y="499"/>
                    <a:pt x="1758" y="260"/>
                    <a:pt x="2576" y="0"/>
                  </a:cubicBezTo>
                  <a:close/>
                </a:path>
              </a:pathLst>
            </a:custGeom>
            <a:solidFill>
              <a:srgbClr val="C0B7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5" name="Google Shape;12025;p70"/>
            <p:cNvSpPr/>
            <p:nvPr/>
          </p:nvSpPr>
          <p:spPr>
            <a:xfrm>
              <a:off x="1101481" y="4746242"/>
              <a:ext cx="321638" cy="13843"/>
            </a:xfrm>
            <a:custGeom>
              <a:avLst/>
              <a:gdLst/>
              <a:ahLst/>
              <a:cxnLst/>
              <a:rect l="l" t="t" r="r" b="b"/>
              <a:pathLst>
                <a:path w="13476" h="580" extrusionOk="0">
                  <a:moveTo>
                    <a:pt x="13476" y="1"/>
                  </a:moveTo>
                  <a:cubicBezTo>
                    <a:pt x="8745" y="420"/>
                    <a:pt x="4173" y="580"/>
                    <a:pt x="1" y="580"/>
                  </a:cubicBezTo>
                  <a:lnTo>
                    <a:pt x="1" y="580"/>
                  </a:lnTo>
                  <a:cubicBezTo>
                    <a:pt x="4173" y="580"/>
                    <a:pt x="8745" y="420"/>
                    <a:pt x="13476" y="1"/>
                  </a:cubicBezTo>
                  <a:close/>
                </a:path>
              </a:pathLst>
            </a:custGeom>
            <a:solidFill>
              <a:srgbClr val="B91F3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6" name="Google Shape;12026;p70"/>
            <p:cNvSpPr/>
            <p:nvPr/>
          </p:nvSpPr>
          <p:spPr>
            <a:xfrm>
              <a:off x="1423095" y="4740537"/>
              <a:ext cx="79598" cy="5728"/>
            </a:xfrm>
            <a:custGeom>
              <a:avLst/>
              <a:gdLst/>
              <a:ahLst/>
              <a:cxnLst/>
              <a:rect l="l" t="t" r="r" b="b"/>
              <a:pathLst>
                <a:path w="3335" h="240" extrusionOk="0">
                  <a:moveTo>
                    <a:pt x="3335" y="0"/>
                  </a:moveTo>
                  <a:cubicBezTo>
                    <a:pt x="2257" y="80"/>
                    <a:pt x="1099" y="160"/>
                    <a:pt x="1" y="240"/>
                  </a:cubicBezTo>
                  <a:lnTo>
                    <a:pt x="1" y="240"/>
                  </a:lnTo>
                  <a:cubicBezTo>
                    <a:pt x="1099" y="160"/>
                    <a:pt x="2257" y="80"/>
                    <a:pt x="3335" y="0"/>
                  </a:cubicBezTo>
                  <a:close/>
                </a:path>
              </a:pathLst>
            </a:custGeom>
            <a:solidFill>
              <a:srgbClr val="BEB1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7" name="Google Shape;12027;p70"/>
            <p:cNvSpPr/>
            <p:nvPr/>
          </p:nvSpPr>
          <p:spPr>
            <a:xfrm>
              <a:off x="786072" y="4228341"/>
              <a:ext cx="2126021" cy="531744"/>
            </a:xfrm>
            <a:custGeom>
              <a:avLst/>
              <a:gdLst/>
              <a:ahLst/>
              <a:cxnLst/>
              <a:rect l="l" t="t" r="r" b="b"/>
              <a:pathLst>
                <a:path w="89076" h="22279" extrusionOk="0">
                  <a:moveTo>
                    <a:pt x="89075" y="0"/>
                  </a:moveTo>
                  <a:lnTo>
                    <a:pt x="89075" y="0"/>
                  </a:lnTo>
                  <a:cubicBezTo>
                    <a:pt x="81689" y="3234"/>
                    <a:pt x="73863" y="5410"/>
                    <a:pt x="65958" y="7067"/>
                  </a:cubicBezTo>
                  <a:cubicBezTo>
                    <a:pt x="63223" y="7646"/>
                    <a:pt x="60468" y="8225"/>
                    <a:pt x="57733" y="8804"/>
                  </a:cubicBezTo>
                  <a:cubicBezTo>
                    <a:pt x="58232" y="11479"/>
                    <a:pt x="58472" y="14214"/>
                    <a:pt x="58472" y="16290"/>
                  </a:cubicBezTo>
                  <a:cubicBezTo>
                    <a:pt x="59390" y="16130"/>
                    <a:pt x="60229" y="15891"/>
                    <a:pt x="61047" y="15631"/>
                  </a:cubicBezTo>
                  <a:cubicBezTo>
                    <a:pt x="68873" y="13395"/>
                    <a:pt x="75101" y="10980"/>
                    <a:pt x="79593" y="8724"/>
                  </a:cubicBezTo>
                  <a:cubicBezTo>
                    <a:pt x="83346" y="6907"/>
                    <a:pt x="86001" y="5230"/>
                    <a:pt x="87418" y="3993"/>
                  </a:cubicBezTo>
                  <a:cubicBezTo>
                    <a:pt x="87917" y="3573"/>
                    <a:pt x="88257" y="3154"/>
                    <a:pt x="88416" y="2815"/>
                  </a:cubicBezTo>
                  <a:lnTo>
                    <a:pt x="88496" y="2815"/>
                  </a:lnTo>
                  <a:lnTo>
                    <a:pt x="88496" y="2735"/>
                  </a:lnTo>
                  <a:cubicBezTo>
                    <a:pt x="88915" y="1996"/>
                    <a:pt x="89075" y="998"/>
                    <a:pt x="89075" y="0"/>
                  </a:cubicBezTo>
                  <a:close/>
                  <a:moveTo>
                    <a:pt x="53821" y="9482"/>
                  </a:moveTo>
                  <a:cubicBezTo>
                    <a:pt x="47652" y="10640"/>
                    <a:pt x="41423" y="11559"/>
                    <a:pt x="35175" y="12297"/>
                  </a:cubicBezTo>
                  <a:cubicBezTo>
                    <a:pt x="34097" y="12477"/>
                    <a:pt x="33019" y="12557"/>
                    <a:pt x="31941" y="12716"/>
                  </a:cubicBezTo>
                  <a:cubicBezTo>
                    <a:pt x="31941" y="13136"/>
                    <a:pt x="32021" y="13475"/>
                    <a:pt x="32101" y="13894"/>
                  </a:cubicBezTo>
                  <a:cubicBezTo>
                    <a:pt x="32680" y="17048"/>
                    <a:pt x="33937" y="21041"/>
                    <a:pt x="33937" y="21041"/>
                  </a:cubicBezTo>
                  <a:cubicBezTo>
                    <a:pt x="34357" y="20961"/>
                    <a:pt x="34676" y="20961"/>
                    <a:pt x="35015" y="20881"/>
                  </a:cubicBezTo>
                  <a:lnTo>
                    <a:pt x="35355" y="20881"/>
                  </a:lnTo>
                  <a:lnTo>
                    <a:pt x="35435" y="20781"/>
                  </a:lnTo>
                  <a:lnTo>
                    <a:pt x="35514" y="20781"/>
                  </a:lnTo>
                  <a:cubicBezTo>
                    <a:pt x="37351" y="20622"/>
                    <a:pt x="39267" y="20282"/>
                    <a:pt x="41164" y="20043"/>
                  </a:cubicBezTo>
                  <a:cubicBezTo>
                    <a:pt x="41164" y="19963"/>
                    <a:pt x="41264" y="19963"/>
                    <a:pt x="41344" y="19963"/>
                  </a:cubicBezTo>
                  <a:lnTo>
                    <a:pt x="41663" y="19963"/>
                  </a:lnTo>
                  <a:lnTo>
                    <a:pt x="41763" y="19883"/>
                  </a:lnTo>
                  <a:lnTo>
                    <a:pt x="42082" y="19883"/>
                  </a:lnTo>
                  <a:cubicBezTo>
                    <a:pt x="43340" y="19624"/>
                    <a:pt x="44578" y="19464"/>
                    <a:pt x="45915" y="19204"/>
                  </a:cubicBezTo>
                  <a:cubicBezTo>
                    <a:pt x="45995" y="19125"/>
                    <a:pt x="46155" y="19125"/>
                    <a:pt x="46334" y="19125"/>
                  </a:cubicBezTo>
                  <a:cubicBezTo>
                    <a:pt x="46414" y="19125"/>
                    <a:pt x="46494" y="19045"/>
                    <a:pt x="46574" y="19045"/>
                  </a:cubicBezTo>
                  <a:cubicBezTo>
                    <a:pt x="49069" y="18546"/>
                    <a:pt x="51565" y="18047"/>
                    <a:pt x="53900" y="17468"/>
                  </a:cubicBezTo>
                  <a:cubicBezTo>
                    <a:pt x="54240" y="17388"/>
                    <a:pt x="54559" y="17288"/>
                    <a:pt x="54899" y="17288"/>
                  </a:cubicBezTo>
                  <a:cubicBezTo>
                    <a:pt x="54899" y="17208"/>
                    <a:pt x="54819" y="16290"/>
                    <a:pt x="54639" y="14892"/>
                  </a:cubicBezTo>
                  <a:cubicBezTo>
                    <a:pt x="54559" y="13715"/>
                    <a:pt x="54320" y="12217"/>
                    <a:pt x="54060" y="10640"/>
                  </a:cubicBezTo>
                  <a:cubicBezTo>
                    <a:pt x="53980" y="10301"/>
                    <a:pt x="53900" y="9902"/>
                    <a:pt x="53821" y="9482"/>
                  </a:cubicBezTo>
                  <a:close/>
                  <a:moveTo>
                    <a:pt x="27789" y="13136"/>
                  </a:moveTo>
                  <a:cubicBezTo>
                    <a:pt x="21201" y="13715"/>
                    <a:pt x="14633" y="14054"/>
                    <a:pt x="8065" y="14054"/>
                  </a:cubicBezTo>
                  <a:cubicBezTo>
                    <a:pt x="6329" y="14054"/>
                    <a:pt x="4572" y="13974"/>
                    <a:pt x="2735" y="13974"/>
                  </a:cubicBezTo>
                  <a:cubicBezTo>
                    <a:pt x="2236" y="17208"/>
                    <a:pt x="1158" y="20702"/>
                    <a:pt x="0" y="21540"/>
                  </a:cubicBezTo>
                  <a:cubicBezTo>
                    <a:pt x="3654" y="22039"/>
                    <a:pt x="8145" y="22279"/>
                    <a:pt x="13216" y="22279"/>
                  </a:cubicBezTo>
                  <a:cubicBezTo>
                    <a:pt x="17388" y="22279"/>
                    <a:pt x="21960" y="22119"/>
                    <a:pt x="26691" y="21700"/>
                  </a:cubicBezTo>
                  <a:cubicBezTo>
                    <a:pt x="27789" y="21620"/>
                    <a:pt x="28947" y="21540"/>
                    <a:pt x="30025" y="21460"/>
                  </a:cubicBezTo>
                  <a:cubicBezTo>
                    <a:pt x="29026" y="19125"/>
                    <a:pt x="28288" y="16130"/>
                    <a:pt x="27789" y="13136"/>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8" name="Google Shape;12028;p70"/>
            <p:cNvSpPr/>
            <p:nvPr/>
          </p:nvSpPr>
          <p:spPr>
            <a:xfrm>
              <a:off x="2437965" y="4138766"/>
              <a:ext cx="144876" cy="59573"/>
            </a:xfrm>
            <a:custGeom>
              <a:avLst/>
              <a:gdLst/>
              <a:ahLst/>
              <a:cxnLst/>
              <a:rect l="l" t="t" r="r" b="b"/>
              <a:pathLst>
                <a:path w="6070" h="2496" extrusionOk="0">
                  <a:moveTo>
                    <a:pt x="5391" y="0"/>
                  </a:moveTo>
                  <a:cubicBezTo>
                    <a:pt x="3814" y="579"/>
                    <a:pt x="2237" y="1078"/>
                    <a:pt x="580" y="1497"/>
                  </a:cubicBezTo>
                  <a:cubicBezTo>
                    <a:pt x="1" y="1677"/>
                    <a:pt x="161" y="2495"/>
                    <a:pt x="740" y="2495"/>
                  </a:cubicBezTo>
                  <a:lnTo>
                    <a:pt x="819" y="2495"/>
                  </a:lnTo>
                  <a:cubicBezTo>
                    <a:pt x="2496" y="2076"/>
                    <a:pt x="4073" y="1577"/>
                    <a:pt x="5650" y="998"/>
                  </a:cubicBezTo>
                  <a:cubicBezTo>
                    <a:pt x="5890" y="918"/>
                    <a:pt x="6070" y="679"/>
                    <a:pt x="5990" y="419"/>
                  </a:cubicBezTo>
                  <a:cubicBezTo>
                    <a:pt x="5990" y="180"/>
                    <a:pt x="5730" y="0"/>
                    <a:pt x="549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29" name="Google Shape;12029;p70"/>
            <p:cNvSpPr/>
            <p:nvPr/>
          </p:nvSpPr>
          <p:spPr>
            <a:xfrm>
              <a:off x="2608546" y="4107309"/>
              <a:ext cx="55778" cy="33367"/>
            </a:xfrm>
            <a:custGeom>
              <a:avLst/>
              <a:gdLst/>
              <a:ahLst/>
              <a:cxnLst/>
              <a:rect l="l" t="t" r="r" b="b"/>
              <a:pathLst>
                <a:path w="2337" h="1398" extrusionOk="0">
                  <a:moveTo>
                    <a:pt x="1578" y="1"/>
                  </a:moveTo>
                  <a:cubicBezTo>
                    <a:pt x="1338" y="80"/>
                    <a:pt x="999" y="240"/>
                    <a:pt x="659" y="320"/>
                  </a:cubicBezTo>
                  <a:cubicBezTo>
                    <a:pt x="500" y="500"/>
                    <a:pt x="160" y="500"/>
                    <a:pt x="81" y="819"/>
                  </a:cubicBezTo>
                  <a:cubicBezTo>
                    <a:pt x="1" y="999"/>
                    <a:pt x="81" y="1238"/>
                    <a:pt x="340" y="1398"/>
                  </a:cubicBezTo>
                  <a:lnTo>
                    <a:pt x="659" y="1398"/>
                  </a:lnTo>
                  <a:cubicBezTo>
                    <a:pt x="999" y="1318"/>
                    <a:pt x="1238" y="1158"/>
                    <a:pt x="1498" y="1079"/>
                  </a:cubicBezTo>
                  <a:cubicBezTo>
                    <a:pt x="1917" y="899"/>
                    <a:pt x="2336" y="739"/>
                    <a:pt x="2157" y="320"/>
                  </a:cubicBezTo>
                  <a:cubicBezTo>
                    <a:pt x="2157" y="160"/>
                    <a:pt x="1917" y="1"/>
                    <a:pt x="173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0" name="Google Shape;12030;p70"/>
            <p:cNvSpPr/>
            <p:nvPr/>
          </p:nvSpPr>
          <p:spPr>
            <a:xfrm>
              <a:off x="2580908" y="4184496"/>
              <a:ext cx="39572" cy="25753"/>
            </a:xfrm>
            <a:custGeom>
              <a:avLst/>
              <a:gdLst/>
              <a:ahLst/>
              <a:cxnLst/>
              <a:rect l="l" t="t" r="r" b="b"/>
              <a:pathLst>
                <a:path w="1658" h="1079" extrusionOk="0">
                  <a:moveTo>
                    <a:pt x="999" y="0"/>
                  </a:moveTo>
                  <a:cubicBezTo>
                    <a:pt x="819" y="80"/>
                    <a:pt x="739" y="80"/>
                    <a:pt x="580" y="80"/>
                  </a:cubicBezTo>
                  <a:cubicBezTo>
                    <a:pt x="1" y="260"/>
                    <a:pt x="161" y="1078"/>
                    <a:pt x="739" y="1078"/>
                  </a:cubicBezTo>
                  <a:lnTo>
                    <a:pt x="819" y="1078"/>
                  </a:lnTo>
                  <a:cubicBezTo>
                    <a:pt x="1159" y="999"/>
                    <a:pt x="1658" y="919"/>
                    <a:pt x="1658" y="500"/>
                  </a:cubicBezTo>
                  <a:cubicBezTo>
                    <a:pt x="1658" y="160"/>
                    <a:pt x="1398" y="0"/>
                    <a:pt x="115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1" name="Google Shape;12031;p70"/>
            <p:cNvSpPr/>
            <p:nvPr/>
          </p:nvSpPr>
          <p:spPr>
            <a:xfrm>
              <a:off x="1395457" y="4151511"/>
              <a:ext cx="818130" cy="687718"/>
            </a:xfrm>
            <a:custGeom>
              <a:avLst/>
              <a:gdLst/>
              <a:ahLst/>
              <a:cxnLst/>
              <a:rect l="l" t="t" r="r" b="b"/>
              <a:pathLst>
                <a:path w="34278" h="28814" extrusionOk="0">
                  <a:moveTo>
                    <a:pt x="26113" y="4217"/>
                  </a:moveTo>
                  <a:cubicBezTo>
                    <a:pt x="26113" y="4217"/>
                    <a:pt x="27450" y="8130"/>
                    <a:pt x="28209" y="12282"/>
                  </a:cubicBezTo>
                  <a:cubicBezTo>
                    <a:pt x="29027" y="16514"/>
                    <a:pt x="29367" y="20507"/>
                    <a:pt x="29367" y="20507"/>
                  </a:cubicBezTo>
                  <a:cubicBezTo>
                    <a:pt x="26612" y="21106"/>
                    <a:pt x="23797" y="21765"/>
                    <a:pt x="20802" y="22344"/>
                  </a:cubicBezTo>
                  <a:cubicBezTo>
                    <a:pt x="16630" y="23102"/>
                    <a:pt x="12478" y="23761"/>
                    <a:pt x="8405" y="24260"/>
                  </a:cubicBezTo>
                  <a:cubicBezTo>
                    <a:pt x="8405" y="24260"/>
                    <a:pt x="7148" y="20267"/>
                    <a:pt x="6569" y="17113"/>
                  </a:cubicBezTo>
                  <a:cubicBezTo>
                    <a:pt x="5910" y="13859"/>
                    <a:pt x="5750" y="8370"/>
                    <a:pt x="5750" y="8370"/>
                  </a:cubicBezTo>
                  <a:cubicBezTo>
                    <a:pt x="8485" y="7950"/>
                    <a:pt x="11320" y="7451"/>
                    <a:pt x="14394" y="6872"/>
                  </a:cubicBezTo>
                  <a:cubicBezTo>
                    <a:pt x="18547" y="6034"/>
                    <a:pt x="22459" y="5136"/>
                    <a:pt x="26113" y="4217"/>
                  </a:cubicBezTo>
                  <a:close/>
                  <a:moveTo>
                    <a:pt x="25212" y="1"/>
                  </a:moveTo>
                  <a:cubicBezTo>
                    <a:pt x="18884" y="1"/>
                    <a:pt x="4446" y="3062"/>
                    <a:pt x="3075" y="4796"/>
                  </a:cubicBezTo>
                  <a:cubicBezTo>
                    <a:pt x="1" y="8529"/>
                    <a:pt x="2995" y="27095"/>
                    <a:pt x="7647" y="28492"/>
                  </a:cubicBezTo>
                  <a:cubicBezTo>
                    <a:pt x="8419" y="28713"/>
                    <a:pt x="9546" y="28814"/>
                    <a:pt x="10902" y="28814"/>
                  </a:cubicBezTo>
                  <a:cubicBezTo>
                    <a:pt x="17750" y="28814"/>
                    <a:pt x="30411" y="26247"/>
                    <a:pt x="32361" y="23681"/>
                  </a:cubicBezTo>
                  <a:cubicBezTo>
                    <a:pt x="34277" y="21006"/>
                    <a:pt x="31363" y="1462"/>
                    <a:pt x="27450" y="225"/>
                  </a:cubicBezTo>
                  <a:cubicBezTo>
                    <a:pt x="26937" y="70"/>
                    <a:pt x="26167" y="1"/>
                    <a:pt x="2521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2" name="Google Shape;12032;p70"/>
            <p:cNvSpPr/>
            <p:nvPr/>
          </p:nvSpPr>
          <p:spPr>
            <a:xfrm>
              <a:off x="2042505" y="4333620"/>
              <a:ext cx="28140" cy="121056"/>
            </a:xfrm>
            <a:custGeom>
              <a:avLst/>
              <a:gdLst/>
              <a:ahLst/>
              <a:cxnLst/>
              <a:rect l="l" t="t" r="r" b="b"/>
              <a:pathLst>
                <a:path w="1179" h="5072" extrusionOk="0">
                  <a:moveTo>
                    <a:pt x="1099" y="4652"/>
                  </a:moveTo>
                  <a:cubicBezTo>
                    <a:pt x="1179" y="4812"/>
                    <a:pt x="1179" y="4992"/>
                    <a:pt x="1179" y="5071"/>
                  </a:cubicBezTo>
                  <a:lnTo>
                    <a:pt x="1179" y="5071"/>
                  </a:lnTo>
                  <a:cubicBezTo>
                    <a:pt x="1179" y="4992"/>
                    <a:pt x="1179" y="4812"/>
                    <a:pt x="1099" y="4652"/>
                  </a:cubicBezTo>
                  <a:close/>
                  <a:moveTo>
                    <a:pt x="1" y="1"/>
                  </a:moveTo>
                  <a:cubicBezTo>
                    <a:pt x="420" y="1398"/>
                    <a:pt x="759" y="2995"/>
                    <a:pt x="1099" y="4652"/>
                  </a:cubicBezTo>
                  <a:cubicBezTo>
                    <a:pt x="759" y="2995"/>
                    <a:pt x="420" y="1398"/>
                    <a:pt x="1" y="1"/>
                  </a:cubicBezTo>
                  <a:close/>
                </a:path>
              </a:pathLst>
            </a:custGeom>
            <a:solidFill>
              <a:srgbClr val="63485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3" name="Google Shape;12033;p70"/>
            <p:cNvSpPr/>
            <p:nvPr/>
          </p:nvSpPr>
          <p:spPr>
            <a:xfrm>
              <a:off x="2070621" y="4454652"/>
              <a:ext cx="5752" cy="27662"/>
            </a:xfrm>
            <a:custGeom>
              <a:avLst/>
              <a:gdLst/>
              <a:ahLst/>
              <a:cxnLst/>
              <a:rect l="l" t="t" r="r" b="b"/>
              <a:pathLst>
                <a:path w="241" h="1159" extrusionOk="0">
                  <a:moveTo>
                    <a:pt x="1" y="0"/>
                  </a:moveTo>
                  <a:lnTo>
                    <a:pt x="1" y="0"/>
                  </a:lnTo>
                  <a:cubicBezTo>
                    <a:pt x="80" y="420"/>
                    <a:pt x="160" y="819"/>
                    <a:pt x="240" y="1158"/>
                  </a:cubicBezTo>
                  <a:lnTo>
                    <a:pt x="240" y="1158"/>
                  </a:lnTo>
                  <a:cubicBezTo>
                    <a:pt x="160" y="819"/>
                    <a:pt x="80" y="420"/>
                    <a:pt x="1" y="0"/>
                  </a:cubicBezTo>
                  <a:close/>
                </a:path>
              </a:pathLst>
            </a:custGeom>
            <a:solidFill>
              <a:srgbClr val="543B5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4" name="Google Shape;12034;p70"/>
            <p:cNvSpPr/>
            <p:nvPr/>
          </p:nvSpPr>
          <p:spPr>
            <a:xfrm>
              <a:off x="2042505" y="4333620"/>
              <a:ext cx="135353" cy="198243"/>
            </a:xfrm>
            <a:custGeom>
              <a:avLst/>
              <a:gdLst/>
              <a:ahLst/>
              <a:cxnLst/>
              <a:rect l="l" t="t" r="r" b="b"/>
              <a:pathLst>
                <a:path w="5671" h="8306" extrusionOk="0">
                  <a:moveTo>
                    <a:pt x="1" y="1"/>
                  </a:moveTo>
                  <a:lnTo>
                    <a:pt x="1" y="1"/>
                  </a:lnTo>
                  <a:cubicBezTo>
                    <a:pt x="420" y="1398"/>
                    <a:pt x="759" y="2995"/>
                    <a:pt x="1099" y="4652"/>
                  </a:cubicBezTo>
                  <a:cubicBezTo>
                    <a:pt x="1179" y="4812"/>
                    <a:pt x="1179" y="4992"/>
                    <a:pt x="1179" y="5071"/>
                  </a:cubicBezTo>
                  <a:cubicBezTo>
                    <a:pt x="1258" y="5491"/>
                    <a:pt x="1338" y="5890"/>
                    <a:pt x="1418" y="6229"/>
                  </a:cubicBezTo>
                  <a:cubicBezTo>
                    <a:pt x="2835" y="6988"/>
                    <a:pt x="4253" y="7647"/>
                    <a:pt x="5670" y="8305"/>
                  </a:cubicBezTo>
                  <a:cubicBezTo>
                    <a:pt x="5491" y="6569"/>
                    <a:pt x="5171" y="4572"/>
                    <a:pt x="4832" y="2656"/>
                  </a:cubicBezTo>
                  <a:cubicBezTo>
                    <a:pt x="3175" y="1818"/>
                    <a:pt x="1598" y="899"/>
                    <a:pt x="1"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5" name="Google Shape;12035;p70"/>
            <p:cNvSpPr/>
            <p:nvPr/>
          </p:nvSpPr>
          <p:spPr>
            <a:xfrm>
              <a:off x="1786645" y="4172586"/>
              <a:ext cx="1933" cy="1933"/>
            </a:xfrm>
            <a:custGeom>
              <a:avLst/>
              <a:gdLst/>
              <a:ahLst/>
              <a:cxnLst/>
              <a:rect l="l" t="t" r="r" b="b"/>
              <a:pathLst>
                <a:path w="81" h="81" extrusionOk="0">
                  <a:moveTo>
                    <a:pt x="80" y="0"/>
                  </a:moveTo>
                  <a:cubicBezTo>
                    <a:pt x="80" y="80"/>
                    <a:pt x="1" y="80"/>
                    <a:pt x="1" y="80"/>
                  </a:cubicBezTo>
                  <a:cubicBezTo>
                    <a:pt x="1" y="80"/>
                    <a:pt x="80" y="80"/>
                    <a:pt x="80" y="0"/>
                  </a:cubicBezTo>
                  <a:close/>
                </a:path>
              </a:pathLst>
            </a:custGeom>
            <a:solidFill>
              <a:srgbClr val="FDF7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6" name="Google Shape;12036;p70"/>
            <p:cNvSpPr/>
            <p:nvPr/>
          </p:nvSpPr>
          <p:spPr>
            <a:xfrm>
              <a:off x="1625611" y="4172586"/>
              <a:ext cx="315910" cy="134851"/>
            </a:xfrm>
            <a:custGeom>
              <a:avLst/>
              <a:gdLst/>
              <a:ahLst/>
              <a:cxnLst/>
              <a:rect l="l" t="t" r="r" b="b"/>
              <a:pathLst>
                <a:path w="13236" h="5650" extrusionOk="0">
                  <a:moveTo>
                    <a:pt x="6827" y="0"/>
                  </a:moveTo>
                  <a:cubicBezTo>
                    <a:pt x="6827" y="80"/>
                    <a:pt x="6748" y="80"/>
                    <a:pt x="6748" y="80"/>
                  </a:cubicBezTo>
                  <a:cubicBezTo>
                    <a:pt x="4412" y="420"/>
                    <a:pt x="2096" y="919"/>
                    <a:pt x="0" y="1418"/>
                  </a:cubicBezTo>
                  <a:cubicBezTo>
                    <a:pt x="2176" y="2835"/>
                    <a:pt x="4252" y="4253"/>
                    <a:pt x="6328" y="5650"/>
                  </a:cubicBezTo>
                  <a:cubicBezTo>
                    <a:pt x="8744" y="5151"/>
                    <a:pt x="11080" y="4652"/>
                    <a:pt x="13236" y="4153"/>
                  </a:cubicBezTo>
                  <a:cubicBezTo>
                    <a:pt x="11159" y="2755"/>
                    <a:pt x="8983" y="1338"/>
                    <a:pt x="6827"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7" name="Google Shape;12037;p70"/>
            <p:cNvSpPr/>
            <p:nvPr/>
          </p:nvSpPr>
          <p:spPr>
            <a:xfrm>
              <a:off x="1532695" y="4351258"/>
              <a:ext cx="7638" cy="127238"/>
            </a:xfrm>
            <a:custGeom>
              <a:avLst/>
              <a:gdLst/>
              <a:ahLst/>
              <a:cxnLst/>
              <a:rect l="l" t="t" r="r" b="b"/>
              <a:pathLst>
                <a:path w="320" h="5331" extrusionOk="0">
                  <a:moveTo>
                    <a:pt x="160" y="2077"/>
                  </a:moveTo>
                  <a:cubicBezTo>
                    <a:pt x="160" y="2995"/>
                    <a:pt x="240" y="4153"/>
                    <a:pt x="320" y="5331"/>
                  </a:cubicBezTo>
                  <a:lnTo>
                    <a:pt x="320" y="5331"/>
                  </a:lnTo>
                  <a:cubicBezTo>
                    <a:pt x="240" y="4153"/>
                    <a:pt x="160" y="2995"/>
                    <a:pt x="160" y="2077"/>
                  </a:cubicBezTo>
                  <a:close/>
                  <a:moveTo>
                    <a:pt x="160" y="2077"/>
                  </a:moveTo>
                  <a:lnTo>
                    <a:pt x="160" y="2077"/>
                  </a:lnTo>
                  <a:lnTo>
                    <a:pt x="160" y="2077"/>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lnTo>
                    <a:pt x="0" y="1"/>
                  </a:lnTo>
                  <a:lnTo>
                    <a:pt x="0" y="1"/>
                  </a:lnTo>
                  <a:close/>
                  <a:moveTo>
                    <a:pt x="160" y="1"/>
                  </a:moveTo>
                  <a:lnTo>
                    <a:pt x="0" y="1"/>
                  </a:lnTo>
                  <a:close/>
                </a:path>
              </a:pathLst>
            </a:custGeom>
            <a:solidFill>
              <a:srgbClr val="27171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8" name="Google Shape;12038;p70"/>
            <p:cNvSpPr/>
            <p:nvPr/>
          </p:nvSpPr>
          <p:spPr>
            <a:xfrm>
              <a:off x="1439301" y="4265980"/>
              <a:ext cx="170605" cy="212516"/>
            </a:xfrm>
            <a:custGeom>
              <a:avLst/>
              <a:gdLst/>
              <a:ahLst/>
              <a:cxnLst/>
              <a:rect l="l" t="t" r="r" b="b"/>
              <a:pathLst>
                <a:path w="7148" h="8904" extrusionOk="0">
                  <a:moveTo>
                    <a:pt x="1238" y="0"/>
                  </a:moveTo>
                  <a:cubicBezTo>
                    <a:pt x="320" y="1078"/>
                    <a:pt x="1" y="3494"/>
                    <a:pt x="1" y="6328"/>
                  </a:cubicBezTo>
                  <a:cubicBezTo>
                    <a:pt x="1418" y="7147"/>
                    <a:pt x="2815" y="8065"/>
                    <a:pt x="4233" y="8904"/>
                  </a:cubicBezTo>
                  <a:cubicBezTo>
                    <a:pt x="4153" y="7726"/>
                    <a:pt x="4073" y="6568"/>
                    <a:pt x="4073" y="5650"/>
                  </a:cubicBezTo>
                  <a:cubicBezTo>
                    <a:pt x="3993" y="4572"/>
                    <a:pt x="3993" y="3833"/>
                    <a:pt x="3913" y="3574"/>
                  </a:cubicBezTo>
                  <a:lnTo>
                    <a:pt x="4073" y="3574"/>
                  </a:lnTo>
                  <a:cubicBezTo>
                    <a:pt x="5071" y="3414"/>
                    <a:pt x="6069" y="3234"/>
                    <a:pt x="7147" y="3074"/>
                  </a:cubicBezTo>
                  <a:cubicBezTo>
                    <a:pt x="5151" y="1996"/>
                    <a:pt x="3155" y="998"/>
                    <a:pt x="1238"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39" name="Google Shape;12039;p70"/>
            <p:cNvSpPr/>
            <p:nvPr/>
          </p:nvSpPr>
          <p:spPr>
            <a:xfrm>
              <a:off x="2090144" y="4583776"/>
              <a:ext cx="6229" cy="57187"/>
            </a:xfrm>
            <a:custGeom>
              <a:avLst/>
              <a:gdLst/>
              <a:ahLst/>
              <a:cxnLst/>
              <a:rect l="l" t="t" r="r" b="b"/>
              <a:pathLst>
                <a:path w="261" h="2396" extrusionOk="0">
                  <a:moveTo>
                    <a:pt x="261" y="2396"/>
                  </a:moveTo>
                  <a:lnTo>
                    <a:pt x="261" y="2396"/>
                  </a:lnTo>
                  <a:lnTo>
                    <a:pt x="261" y="2396"/>
                  </a:lnTo>
                  <a:close/>
                  <a:moveTo>
                    <a:pt x="1" y="0"/>
                  </a:moveTo>
                  <a:cubicBezTo>
                    <a:pt x="181" y="1398"/>
                    <a:pt x="261" y="2316"/>
                    <a:pt x="261" y="2396"/>
                  </a:cubicBezTo>
                  <a:cubicBezTo>
                    <a:pt x="261" y="2316"/>
                    <a:pt x="181" y="1398"/>
                    <a:pt x="1" y="0"/>
                  </a:cubicBezTo>
                  <a:close/>
                </a:path>
              </a:pathLst>
            </a:custGeom>
            <a:solidFill>
              <a:srgbClr val="1E121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0" name="Google Shape;12040;p70"/>
            <p:cNvSpPr/>
            <p:nvPr/>
          </p:nvSpPr>
          <p:spPr>
            <a:xfrm>
              <a:off x="1897653" y="4640938"/>
              <a:ext cx="198721" cy="41959"/>
            </a:xfrm>
            <a:custGeom>
              <a:avLst/>
              <a:gdLst/>
              <a:ahLst/>
              <a:cxnLst/>
              <a:rect l="l" t="t" r="r" b="b"/>
              <a:pathLst>
                <a:path w="8326" h="1758" extrusionOk="0">
                  <a:moveTo>
                    <a:pt x="8326" y="1"/>
                  </a:moveTo>
                  <a:cubicBezTo>
                    <a:pt x="8066" y="1"/>
                    <a:pt x="7906" y="101"/>
                    <a:pt x="7747" y="101"/>
                  </a:cubicBezTo>
                  <a:cubicBezTo>
                    <a:pt x="6717" y="340"/>
                    <a:pt x="5674" y="578"/>
                    <a:pt x="4616" y="812"/>
                  </a:cubicBezTo>
                  <a:lnTo>
                    <a:pt x="4616" y="812"/>
                  </a:lnTo>
                  <a:cubicBezTo>
                    <a:pt x="5877" y="544"/>
                    <a:pt x="7112" y="275"/>
                    <a:pt x="8326" y="1"/>
                  </a:cubicBezTo>
                  <a:close/>
                  <a:moveTo>
                    <a:pt x="4616" y="812"/>
                  </a:moveTo>
                  <a:cubicBezTo>
                    <a:pt x="3118" y="1129"/>
                    <a:pt x="1583" y="1443"/>
                    <a:pt x="1" y="1758"/>
                  </a:cubicBezTo>
                  <a:cubicBezTo>
                    <a:pt x="1572" y="1465"/>
                    <a:pt x="3109" y="1144"/>
                    <a:pt x="4616" y="812"/>
                  </a:cubicBez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1" name="Google Shape;12041;p70"/>
            <p:cNvSpPr/>
            <p:nvPr/>
          </p:nvSpPr>
          <p:spPr>
            <a:xfrm>
              <a:off x="1897653" y="4643325"/>
              <a:ext cx="184902" cy="39572"/>
            </a:xfrm>
            <a:custGeom>
              <a:avLst/>
              <a:gdLst/>
              <a:ahLst/>
              <a:cxnLst/>
              <a:rect l="l" t="t" r="r" b="b"/>
              <a:pathLst>
                <a:path w="7747" h="1658" extrusionOk="0">
                  <a:moveTo>
                    <a:pt x="7747" y="1"/>
                  </a:moveTo>
                  <a:lnTo>
                    <a:pt x="7747" y="1"/>
                  </a:lnTo>
                  <a:cubicBezTo>
                    <a:pt x="7634" y="27"/>
                    <a:pt x="7522" y="53"/>
                    <a:pt x="7409" y="79"/>
                  </a:cubicBezTo>
                  <a:lnTo>
                    <a:pt x="7409" y="79"/>
                  </a:lnTo>
                  <a:cubicBezTo>
                    <a:pt x="7495" y="75"/>
                    <a:pt x="7616" y="59"/>
                    <a:pt x="7747" y="1"/>
                  </a:cubicBezTo>
                  <a:close/>
                  <a:moveTo>
                    <a:pt x="7409" y="79"/>
                  </a:moveTo>
                  <a:cubicBezTo>
                    <a:pt x="7377" y="81"/>
                    <a:pt x="7349" y="81"/>
                    <a:pt x="7327" y="81"/>
                  </a:cubicBezTo>
                  <a:cubicBezTo>
                    <a:pt x="4992" y="660"/>
                    <a:pt x="2496" y="1159"/>
                    <a:pt x="1" y="1658"/>
                  </a:cubicBezTo>
                  <a:cubicBezTo>
                    <a:pt x="2555" y="1181"/>
                    <a:pt x="5019" y="632"/>
                    <a:pt x="7409" y="79"/>
                  </a:cubicBezTo>
                  <a:close/>
                </a:path>
              </a:pathLst>
            </a:custGeom>
            <a:solidFill>
              <a:srgbClr val="C09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2" name="Google Shape;12042;p70"/>
            <p:cNvSpPr/>
            <p:nvPr/>
          </p:nvSpPr>
          <p:spPr>
            <a:xfrm>
              <a:off x="1897653" y="4645234"/>
              <a:ext cx="174901" cy="37663"/>
            </a:xfrm>
            <a:custGeom>
              <a:avLst/>
              <a:gdLst/>
              <a:ahLst/>
              <a:cxnLst/>
              <a:rect l="l" t="t" r="r" b="b"/>
              <a:pathLst>
                <a:path w="7328" h="1578" extrusionOk="0">
                  <a:moveTo>
                    <a:pt x="7327" y="1"/>
                  </a:moveTo>
                  <a:cubicBezTo>
                    <a:pt x="4992" y="580"/>
                    <a:pt x="2496" y="1079"/>
                    <a:pt x="1" y="1578"/>
                  </a:cubicBezTo>
                  <a:lnTo>
                    <a:pt x="1" y="1578"/>
                  </a:lnTo>
                  <a:cubicBezTo>
                    <a:pt x="2496" y="1079"/>
                    <a:pt x="4992" y="580"/>
                    <a:pt x="7327" y="1"/>
                  </a:cubicBezTo>
                  <a:close/>
                </a:path>
              </a:pathLst>
            </a:custGeom>
            <a:solidFill>
              <a:srgbClr val="1E121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3" name="Google Shape;12043;p70"/>
            <p:cNvSpPr/>
            <p:nvPr/>
          </p:nvSpPr>
          <p:spPr>
            <a:xfrm>
              <a:off x="2159718" y="4714808"/>
              <a:ext cx="10024" cy="9547"/>
            </a:xfrm>
            <a:custGeom>
              <a:avLst/>
              <a:gdLst/>
              <a:ahLst/>
              <a:cxnLst/>
              <a:rect l="l" t="t" r="r" b="b"/>
              <a:pathLst>
                <a:path w="420" h="400" extrusionOk="0">
                  <a:moveTo>
                    <a:pt x="1" y="399"/>
                  </a:moveTo>
                  <a:lnTo>
                    <a:pt x="1" y="399"/>
                  </a:lnTo>
                  <a:lnTo>
                    <a:pt x="1" y="399"/>
                  </a:lnTo>
                  <a:close/>
                  <a:moveTo>
                    <a:pt x="1" y="399"/>
                  </a:moveTo>
                  <a:lnTo>
                    <a:pt x="1" y="399"/>
                  </a:lnTo>
                  <a:lnTo>
                    <a:pt x="1" y="399"/>
                  </a:lnTo>
                  <a:close/>
                  <a:moveTo>
                    <a:pt x="1" y="399"/>
                  </a:moveTo>
                  <a:lnTo>
                    <a:pt x="1" y="399"/>
                  </a:lnTo>
                  <a:lnTo>
                    <a:pt x="1" y="399"/>
                  </a:lnTo>
                  <a:close/>
                  <a:moveTo>
                    <a:pt x="1" y="399"/>
                  </a:moveTo>
                  <a:lnTo>
                    <a:pt x="1" y="399"/>
                  </a:lnTo>
                  <a:lnTo>
                    <a:pt x="1" y="399"/>
                  </a:lnTo>
                  <a:close/>
                  <a:moveTo>
                    <a:pt x="1" y="399"/>
                  </a:moveTo>
                  <a:lnTo>
                    <a:pt x="1" y="399"/>
                  </a:lnTo>
                  <a:lnTo>
                    <a:pt x="1" y="399"/>
                  </a:lnTo>
                  <a:close/>
                  <a:moveTo>
                    <a:pt x="80" y="399"/>
                  </a:moveTo>
                  <a:lnTo>
                    <a:pt x="80" y="399"/>
                  </a:lnTo>
                  <a:lnTo>
                    <a:pt x="80" y="399"/>
                  </a:lnTo>
                  <a:close/>
                  <a:moveTo>
                    <a:pt x="80" y="320"/>
                  </a:moveTo>
                  <a:lnTo>
                    <a:pt x="80" y="399"/>
                  </a:lnTo>
                  <a:lnTo>
                    <a:pt x="80" y="320"/>
                  </a:lnTo>
                  <a:close/>
                  <a:moveTo>
                    <a:pt x="80" y="320"/>
                  </a:moveTo>
                  <a:lnTo>
                    <a:pt x="80" y="320"/>
                  </a:lnTo>
                  <a:lnTo>
                    <a:pt x="80" y="320"/>
                  </a:lnTo>
                  <a:close/>
                  <a:moveTo>
                    <a:pt x="80" y="320"/>
                  </a:moveTo>
                  <a:lnTo>
                    <a:pt x="80" y="320"/>
                  </a:lnTo>
                  <a:lnTo>
                    <a:pt x="80" y="320"/>
                  </a:lnTo>
                  <a:close/>
                  <a:moveTo>
                    <a:pt x="80" y="320"/>
                  </a:moveTo>
                  <a:lnTo>
                    <a:pt x="80" y="320"/>
                  </a:lnTo>
                  <a:lnTo>
                    <a:pt x="80" y="320"/>
                  </a:lnTo>
                  <a:close/>
                  <a:moveTo>
                    <a:pt x="260" y="80"/>
                  </a:moveTo>
                  <a:cubicBezTo>
                    <a:pt x="260" y="160"/>
                    <a:pt x="180" y="240"/>
                    <a:pt x="80" y="320"/>
                  </a:cubicBezTo>
                  <a:cubicBezTo>
                    <a:pt x="180" y="240"/>
                    <a:pt x="260" y="160"/>
                    <a:pt x="260" y="80"/>
                  </a:cubicBez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80"/>
                  </a:moveTo>
                  <a:lnTo>
                    <a:pt x="340" y="80"/>
                  </a:lnTo>
                  <a:lnTo>
                    <a:pt x="340" y="80"/>
                  </a:lnTo>
                  <a:close/>
                  <a:moveTo>
                    <a:pt x="340" y="0"/>
                  </a:moveTo>
                  <a:lnTo>
                    <a:pt x="340" y="80"/>
                  </a:lnTo>
                  <a:lnTo>
                    <a:pt x="340" y="0"/>
                  </a:lnTo>
                  <a:close/>
                  <a:moveTo>
                    <a:pt x="340" y="0"/>
                  </a:moveTo>
                  <a:lnTo>
                    <a:pt x="340" y="0"/>
                  </a:lnTo>
                  <a:lnTo>
                    <a:pt x="340" y="0"/>
                  </a:lnTo>
                  <a:close/>
                  <a:moveTo>
                    <a:pt x="340" y="0"/>
                  </a:moveTo>
                  <a:lnTo>
                    <a:pt x="340" y="0"/>
                  </a:lnTo>
                  <a:lnTo>
                    <a:pt x="340" y="0"/>
                  </a:lnTo>
                  <a:close/>
                  <a:moveTo>
                    <a:pt x="340" y="0"/>
                  </a:moveTo>
                  <a:lnTo>
                    <a:pt x="340" y="0"/>
                  </a:lnTo>
                  <a:lnTo>
                    <a:pt x="340" y="0"/>
                  </a:lnTo>
                  <a:close/>
                  <a:moveTo>
                    <a:pt x="340" y="0"/>
                  </a:moveTo>
                  <a:lnTo>
                    <a:pt x="340" y="0"/>
                  </a:lnTo>
                  <a:lnTo>
                    <a:pt x="340" y="0"/>
                  </a:lnTo>
                  <a:close/>
                  <a:moveTo>
                    <a:pt x="420" y="0"/>
                  </a:moveTo>
                  <a:lnTo>
                    <a:pt x="340" y="0"/>
                  </a:lnTo>
                  <a:lnTo>
                    <a:pt x="420" y="0"/>
                  </a:lnTo>
                  <a:close/>
                  <a:moveTo>
                    <a:pt x="420" y="0"/>
                  </a:moveTo>
                  <a:lnTo>
                    <a:pt x="420" y="0"/>
                  </a:lnTo>
                  <a:lnTo>
                    <a:pt x="420" y="0"/>
                  </a:lnTo>
                  <a:close/>
                  <a:moveTo>
                    <a:pt x="420" y="0"/>
                  </a:moveTo>
                  <a:lnTo>
                    <a:pt x="420" y="0"/>
                  </a:lnTo>
                  <a:lnTo>
                    <a:pt x="420" y="0"/>
                  </a:lnTo>
                  <a:close/>
                  <a:moveTo>
                    <a:pt x="420" y="0"/>
                  </a:moveTo>
                  <a:lnTo>
                    <a:pt x="420" y="0"/>
                  </a:lnTo>
                  <a:close/>
                </a:path>
              </a:pathLst>
            </a:custGeom>
            <a:solidFill>
              <a:srgbClr val="FBC17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4" name="Google Shape;12044;p70"/>
            <p:cNvSpPr/>
            <p:nvPr/>
          </p:nvSpPr>
          <p:spPr>
            <a:xfrm>
              <a:off x="1897653" y="4583776"/>
              <a:ext cx="283999" cy="186310"/>
            </a:xfrm>
            <a:custGeom>
              <a:avLst/>
              <a:gdLst/>
              <a:ahLst/>
              <a:cxnLst/>
              <a:rect l="l" t="t" r="r" b="b"/>
              <a:pathLst>
                <a:path w="11899" h="7806" extrusionOk="0">
                  <a:moveTo>
                    <a:pt x="8066" y="0"/>
                  </a:moveTo>
                  <a:lnTo>
                    <a:pt x="8066" y="0"/>
                  </a:lnTo>
                  <a:cubicBezTo>
                    <a:pt x="8246" y="1398"/>
                    <a:pt x="8326" y="2316"/>
                    <a:pt x="8326" y="2396"/>
                  </a:cubicBezTo>
                  <a:cubicBezTo>
                    <a:pt x="5670" y="2995"/>
                    <a:pt x="2916" y="3574"/>
                    <a:pt x="1" y="4153"/>
                  </a:cubicBezTo>
                  <a:cubicBezTo>
                    <a:pt x="2337" y="5390"/>
                    <a:pt x="4672" y="6648"/>
                    <a:pt x="7068" y="7806"/>
                  </a:cubicBezTo>
                  <a:cubicBezTo>
                    <a:pt x="8904" y="7227"/>
                    <a:pt x="10242" y="6568"/>
                    <a:pt x="10981" y="5889"/>
                  </a:cubicBezTo>
                  <a:lnTo>
                    <a:pt x="11060" y="5889"/>
                  </a:lnTo>
                  <a:lnTo>
                    <a:pt x="11060" y="5810"/>
                  </a:lnTo>
                  <a:cubicBezTo>
                    <a:pt x="11160" y="5730"/>
                    <a:pt x="11240" y="5650"/>
                    <a:pt x="11240" y="5570"/>
                  </a:cubicBezTo>
                  <a:lnTo>
                    <a:pt x="11320" y="5570"/>
                  </a:lnTo>
                  <a:lnTo>
                    <a:pt x="11320" y="5490"/>
                  </a:lnTo>
                  <a:lnTo>
                    <a:pt x="11400" y="5490"/>
                  </a:lnTo>
                  <a:cubicBezTo>
                    <a:pt x="11739" y="4811"/>
                    <a:pt x="11899" y="3574"/>
                    <a:pt x="11899" y="1897"/>
                  </a:cubicBezTo>
                  <a:cubicBezTo>
                    <a:pt x="10661" y="1318"/>
                    <a:pt x="9324" y="659"/>
                    <a:pt x="8066"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5" name="Google Shape;12045;p70"/>
            <p:cNvSpPr/>
            <p:nvPr/>
          </p:nvSpPr>
          <p:spPr>
            <a:xfrm>
              <a:off x="964744" y="2788940"/>
              <a:ext cx="8115" cy="24"/>
            </a:xfrm>
            <a:custGeom>
              <a:avLst/>
              <a:gdLst/>
              <a:ahLst/>
              <a:cxnLst/>
              <a:rect l="l" t="t" r="r" b="b"/>
              <a:pathLst>
                <a:path w="340" h="1" extrusionOk="0">
                  <a:moveTo>
                    <a:pt x="240" y="0"/>
                  </a:moveTo>
                  <a:lnTo>
                    <a:pt x="340" y="0"/>
                  </a:lnTo>
                  <a:lnTo>
                    <a:pt x="240" y="0"/>
                  </a:lnTo>
                  <a:close/>
                  <a:moveTo>
                    <a:pt x="80" y="0"/>
                  </a:moveTo>
                  <a:lnTo>
                    <a:pt x="0" y="0"/>
                  </a:lnTo>
                  <a:lnTo>
                    <a:pt x="80" y="0"/>
                  </a:lnTo>
                  <a:close/>
                  <a:moveTo>
                    <a:pt x="240" y="0"/>
                  </a:moveTo>
                  <a:lnTo>
                    <a:pt x="240" y="0"/>
                  </a:lnTo>
                  <a:lnTo>
                    <a:pt x="240" y="0"/>
                  </a:lnTo>
                  <a:close/>
                  <a:moveTo>
                    <a:pt x="80" y="0"/>
                  </a:moveTo>
                  <a:lnTo>
                    <a:pt x="80" y="0"/>
                  </a:lnTo>
                  <a:lnTo>
                    <a:pt x="80" y="0"/>
                  </a:lnTo>
                  <a:close/>
                  <a:moveTo>
                    <a:pt x="240" y="0"/>
                  </a:moveTo>
                  <a:lnTo>
                    <a:pt x="240" y="0"/>
                  </a:lnTo>
                  <a:lnTo>
                    <a:pt x="240" y="0"/>
                  </a:lnTo>
                  <a:close/>
                  <a:moveTo>
                    <a:pt x="80" y="0"/>
                  </a:moveTo>
                  <a:lnTo>
                    <a:pt x="80" y="0"/>
                  </a:lnTo>
                  <a:lnTo>
                    <a:pt x="80" y="0"/>
                  </a:lnTo>
                  <a:close/>
                  <a:moveTo>
                    <a:pt x="160" y="0"/>
                  </a:moveTo>
                  <a:lnTo>
                    <a:pt x="240" y="0"/>
                  </a:lnTo>
                  <a:lnTo>
                    <a:pt x="160" y="0"/>
                  </a:lnTo>
                  <a:close/>
                  <a:moveTo>
                    <a:pt x="80" y="0"/>
                  </a:moveTo>
                  <a:lnTo>
                    <a:pt x="80" y="0"/>
                  </a:lnTo>
                  <a:lnTo>
                    <a:pt x="80" y="0"/>
                  </a:lnTo>
                  <a:close/>
                  <a:moveTo>
                    <a:pt x="160" y="0"/>
                  </a:moveTo>
                  <a:lnTo>
                    <a:pt x="160" y="0"/>
                  </a:lnTo>
                  <a:lnTo>
                    <a:pt x="160" y="0"/>
                  </a:lnTo>
                  <a:close/>
                  <a:moveTo>
                    <a:pt x="160" y="0"/>
                  </a:moveTo>
                  <a:lnTo>
                    <a:pt x="160" y="0"/>
                  </a:lnTo>
                  <a:lnTo>
                    <a:pt x="160" y="0"/>
                  </a:lnTo>
                  <a:close/>
                  <a:moveTo>
                    <a:pt x="160" y="0"/>
                  </a:moveTo>
                  <a:lnTo>
                    <a:pt x="80" y="0"/>
                  </a:ln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6" name="Google Shape;12046;p70"/>
            <p:cNvSpPr/>
            <p:nvPr/>
          </p:nvSpPr>
          <p:spPr>
            <a:xfrm>
              <a:off x="722704" y="2788940"/>
              <a:ext cx="492196" cy="490286"/>
            </a:xfrm>
            <a:custGeom>
              <a:avLst/>
              <a:gdLst/>
              <a:ahLst/>
              <a:cxnLst/>
              <a:rect l="l" t="t" r="r" b="b"/>
              <a:pathLst>
                <a:path w="20622" h="20542" extrusionOk="0">
                  <a:moveTo>
                    <a:pt x="6149" y="2336"/>
                  </a:moveTo>
                  <a:cubicBezTo>
                    <a:pt x="4232" y="3234"/>
                    <a:pt x="2815" y="4073"/>
                    <a:pt x="1577" y="4731"/>
                  </a:cubicBezTo>
                  <a:cubicBezTo>
                    <a:pt x="579" y="6328"/>
                    <a:pt x="0" y="8145"/>
                    <a:pt x="0" y="10221"/>
                  </a:cubicBezTo>
                  <a:cubicBezTo>
                    <a:pt x="0" y="8904"/>
                    <a:pt x="240" y="7726"/>
                    <a:pt x="659" y="6648"/>
                  </a:cubicBezTo>
                  <a:cubicBezTo>
                    <a:pt x="2735" y="7227"/>
                    <a:pt x="4811" y="7826"/>
                    <a:pt x="6887" y="8405"/>
                  </a:cubicBezTo>
                  <a:cubicBezTo>
                    <a:pt x="7147" y="7067"/>
                    <a:pt x="9982" y="4731"/>
                    <a:pt x="11559" y="3833"/>
                  </a:cubicBezTo>
                  <a:cubicBezTo>
                    <a:pt x="9722" y="3334"/>
                    <a:pt x="7886" y="2835"/>
                    <a:pt x="6149" y="2336"/>
                  </a:cubicBezTo>
                  <a:close/>
                  <a:moveTo>
                    <a:pt x="11140" y="0"/>
                  </a:moveTo>
                  <a:cubicBezTo>
                    <a:pt x="14972" y="340"/>
                    <a:pt x="18206" y="2735"/>
                    <a:pt x="19704" y="6069"/>
                  </a:cubicBezTo>
                  <a:cubicBezTo>
                    <a:pt x="17628" y="5570"/>
                    <a:pt x="15631" y="4991"/>
                    <a:pt x="13555" y="4412"/>
                  </a:cubicBezTo>
                  <a:lnTo>
                    <a:pt x="13555" y="4412"/>
                  </a:lnTo>
                  <a:cubicBezTo>
                    <a:pt x="13974" y="5071"/>
                    <a:pt x="14054" y="5989"/>
                    <a:pt x="13216" y="6648"/>
                  </a:cubicBezTo>
                  <a:cubicBezTo>
                    <a:pt x="12218" y="7486"/>
                    <a:pt x="10481" y="8564"/>
                    <a:pt x="9063" y="8983"/>
                  </a:cubicBezTo>
                  <a:cubicBezTo>
                    <a:pt x="10561" y="9483"/>
                    <a:pt x="12138" y="9902"/>
                    <a:pt x="13635" y="10321"/>
                  </a:cubicBezTo>
                  <a:cubicBezTo>
                    <a:pt x="13635" y="9642"/>
                    <a:pt x="13875" y="9063"/>
                    <a:pt x="14473" y="8824"/>
                  </a:cubicBezTo>
                  <a:cubicBezTo>
                    <a:pt x="14553" y="8824"/>
                    <a:pt x="14713" y="8724"/>
                    <a:pt x="14793" y="8724"/>
                  </a:cubicBezTo>
                  <a:cubicBezTo>
                    <a:pt x="15631" y="8724"/>
                    <a:pt x="16210" y="9722"/>
                    <a:pt x="16470" y="10321"/>
                  </a:cubicBezTo>
                  <a:cubicBezTo>
                    <a:pt x="16550" y="10481"/>
                    <a:pt x="16470" y="10720"/>
                    <a:pt x="16290" y="10720"/>
                  </a:cubicBezTo>
                  <a:cubicBezTo>
                    <a:pt x="16210" y="10820"/>
                    <a:pt x="16210" y="10820"/>
                    <a:pt x="16130" y="10820"/>
                  </a:cubicBezTo>
                  <a:cubicBezTo>
                    <a:pt x="16050" y="10820"/>
                    <a:pt x="15871" y="10720"/>
                    <a:pt x="15871" y="10561"/>
                  </a:cubicBezTo>
                  <a:cubicBezTo>
                    <a:pt x="15791" y="10561"/>
                    <a:pt x="15372" y="9403"/>
                    <a:pt x="14793" y="9403"/>
                  </a:cubicBezTo>
                  <a:cubicBezTo>
                    <a:pt x="14793" y="9403"/>
                    <a:pt x="14713" y="9483"/>
                    <a:pt x="14633" y="9483"/>
                  </a:cubicBezTo>
                  <a:cubicBezTo>
                    <a:pt x="14374" y="9562"/>
                    <a:pt x="14294" y="9982"/>
                    <a:pt x="14294" y="10481"/>
                  </a:cubicBezTo>
                  <a:cubicBezTo>
                    <a:pt x="16210" y="10980"/>
                    <a:pt x="18127" y="11559"/>
                    <a:pt x="19963" y="12058"/>
                  </a:cubicBezTo>
                  <a:cubicBezTo>
                    <a:pt x="20043" y="11479"/>
                    <a:pt x="20283" y="10980"/>
                    <a:pt x="20622" y="10561"/>
                  </a:cubicBezTo>
                  <a:lnTo>
                    <a:pt x="20622" y="10321"/>
                  </a:lnTo>
                  <a:cubicBezTo>
                    <a:pt x="20622" y="4831"/>
                    <a:pt x="16470" y="419"/>
                    <a:pt x="11140" y="0"/>
                  </a:cubicBezTo>
                  <a:close/>
                  <a:moveTo>
                    <a:pt x="20203" y="13216"/>
                  </a:moveTo>
                  <a:cubicBezTo>
                    <a:pt x="20127" y="13457"/>
                    <a:pt x="20044" y="13694"/>
                    <a:pt x="19954" y="13926"/>
                  </a:cubicBezTo>
                  <a:lnTo>
                    <a:pt x="19954" y="13926"/>
                  </a:lnTo>
                  <a:cubicBezTo>
                    <a:pt x="20049" y="13695"/>
                    <a:pt x="20133" y="13459"/>
                    <a:pt x="20203" y="13216"/>
                  </a:cubicBezTo>
                  <a:close/>
                  <a:moveTo>
                    <a:pt x="0" y="10321"/>
                  </a:moveTo>
                  <a:cubicBezTo>
                    <a:pt x="0" y="13136"/>
                    <a:pt x="1158" y="15811"/>
                    <a:pt x="3075" y="17627"/>
                  </a:cubicBezTo>
                  <a:cubicBezTo>
                    <a:pt x="6229" y="17887"/>
                    <a:pt x="8225" y="19544"/>
                    <a:pt x="9143" y="20542"/>
                  </a:cubicBezTo>
                  <a:lnTo>
                    <a:pt x="9982" y="20542"/>
                  </a:lnTo>
                  <a:cubicBezTo>
                    <a:pt x="10561" y="19464"/>
                    <a:pt x="12218" y="17128"/>
                    <a:pt x="15791" y="17128"/>
                  </a:cubicBezTo>
                  <a:cubicBezTo>
                    <a:pt x="16370" y="17128"/>
                    <a:pt x="17049" y="17208"/>
                    <a:pt x="17787" y="17388"/>
                  </a:cubicBezTo>
                  <a:cubicBezTo>
                    <a:pt x="18702" y="16388"/>
                    <a:pt x="19445" y="15230"/>
                    <a:pt x="19954" y="13926"/>
                  </a:cubicBezTo>
                  <a:lnTo>
                    <a:pt x="19954" y="13926"/>
                  </a:lnTo>
                  <a:cubicBezTo>
                    <a:pt x="19720" y="14492"/>
                    <a:pt x="19423" y="15027"/>
                    <a:pt x="19125" y="15551"/>
                  </a:cubicBezTo>
                  <a:cubicBezTo>
                    <a:pt x="17208" y="15052"/>
                    <a:pt x="15372" y="14553"/>
                    <a:pt x="13475" y="13974"/>
                  </a:cubicBezTo>
                  <a:lnTo>
                    <a:pt x="13475" y="13974"/>
                  </a:lnTo>
                  <a:cubicBezTo>
                    <a:pt x="14134" y="15312"/>
                    <a:pt x="13875" y="17048"/>
                    <a:pt x="12058" y="17807"/>
                  </a:cubicBezTo>
                  <a:cubicBezTo>
                    <a:pt x="11479" y="18047"/>
                    <a:pt x="10880" y="18126"/>
                    <a:pt x="10481" y="18126"/>
                  </a:cubicBezTo>
                  <a:cubicBezTo>
                    <a:pt x="7646" y="18126"/>
                    <a:pt x="6728" y="14473"/>
                    <a:pt x="9143" y="12816"/>
                  </a:cubicBezTo>
                  <a:cubicBezTo>
                    <a:pt x="6069" y="11978"/>
                    <a:pt x="3075" y="11139"/>
                    <a:pt x="0" y="10321"/>
                  </a:cubicBezTo>
                  <a:close/>
                </a:path>
              </a:pathLst>
            </a:custGeom>
            <a:solidFill>
              <a:srgbClr val="FFBF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7" name="Google Shape;12047;p70"/>
            <p:cNvSpPr/>
            <p:nvPr/>
          </p:nvSpPr>
          <p:spPr>
            <a:xfrm>
              <a:off x="796072" y="3197742"/>
              <a:ext cx="351186" cy="81484"/>
            </a:xfrm>
            <a:custGeom>
              <a:avLst/>
              <a:gdLst/>
              <a:ahLst/>
              <a:cxnLst/>
              <a:rect l="l" t="t" r="r" b="b"/>
              <a:pathLst>
                <a:path w="14714" h="3414" extrusionOk="0">
                  <a:moveTo>
                    <a:pt x="1" y="499"/>
                  </a:moveTo>
                  <a:lnTo>
                    <a:pt x="1" y="499"/>
                  </a:lnTo>
                  <a:cubicBezTo>
                    <a:pt x="3155" y="759"/>
                    <a:pt x="5151" y="2416"/>
                    <a:pt x="6069" y="3414"/>
                  </a:cubicBezTo>
                  <a:lnTo>
                    <a:pt x="6069" y="3414"/>
                  </a:lnTo>
                  <a:cubicBezTo>
                    <a:pt x="5151" y="2416"/>
                    <a:pt x="3155" y="759"/>
                    <a:pt x="1" y="499"/>
                  </a:cubicBezTo>
                  <a:close/>
                  <a:moveTo>
                    <a:pt x="12717" y="0"/>
                  </a:moveTo>
                  <a:cubicBezTo>
                    <a:pt x="13296" y="0"/>
                    <a:pt x="13975" y="80"/>
                    <a:pt x="14713" y="260"/>
                  </a:cubicBezTo>
                  <a:lnTo>
                    <a:pt x="14713" y="260"/>
                  </a:lnTo>
                  <a:cubicBezTo>
                    <a:pt x="13975" y="80"/>
                    <a:pt x="13296" y="0"/>
                    <a:pt x="12717" y="0"/>
                  </a:cubicBezTo>
                  <a:close/>
                  <a:moveTo>
                    <a:pt x="12717" y="0"/>
                  </a:moveTo>
                  <a:lnTo>
                    <a:pt x="12717" y="0"/>
                  </a:lnTo>
                  <a:lnTo>
                    <a:pt x="12717" y="0"/>
                  </a:lnTo>
                  <a:close/>
                </a:path>
              </a:pathLst>
            </a:custGeom>
            <a:solidFill>
              <a:srgbClr val="F4EC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8" name="Google Shape;12048;p70"/>
            <p:cNvSpPr/>
            <p:nvPr/>
          </p:nvSpPr>
          <p:spPr>
            <a:xfrm>
              <a:off x="960925" y="3197742"/>
              <a:ext cx="138670" cy="81484"/>
            </a:xfrm>
            <a:custGeom>
              <a:avLst/>
              <a:gdLst/>
              <a:ahLst/>
              <a:cxnLst/>
              <a:rect l="l" t="t" r="r" b="b"/>
              <a:pathLst>
                <a:path w="5810" h="3414" extrusionOk="0">
                  <a:moveTo>
                    <a:pt x="5810" y="0"/>
                  </a:moveTo>
                  <a:cubicBezTo>
                    <a:pt x="2237" y="0"/>
                    <a:pt x="580" y="2336"/>
                    <a:pt x="1" y="3414"/>
                  </a:cubicBezTo>
                  <a:lnTo>
                    <a:pt x="1" y="3414"/>
                  </a:lnTo>
                  <a:cubicBezTo>
                    <a:pt x="580" y="2336"/>
                    <a:pt x="2237" y="0"/>
                    <a:pt x="5810" y="0"/>
                  </a:cubicBezTo>
                  <a:close/>
                  <a:moveTo>
                    <a:pt x="5810" y="0"/>
                  </a:moveTo>
                  <a:lnTo>
                    <a:pt x="5810" y="0"/>
                  </a:lnTo>
                  <a:lnTo>
                    <a:pt x="5810" y="0"/>
                  </a:lnTo>
                  <a:close/>
                </a:path>
              </a:pathLst>
            </a:custGeom>
            <a:solidFill>
              <a:srgbClr val="F9B9B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49" name="Google Shape;12049;p70"/>
            <p:cNvSpPr/>
            <p:nvPr/>
          </p:nvSpPr>
          <p:spPr>
            <a:xfrm>
              <a:off x="796072" y="3197742"/>
              <a:ext cx="351186" cy="81484"/>
            </a:xfrm>
            <a:custGeom>
              <a:avLst/>
              <a:gdLst/>
              <a:ahLst/>
              <a:cxnLst/>
              <a:rect l="l" t="t" r="r" b="b"/>
              <a:pathLst>
                <a:path w="14714" h="3414" extrusionOk="0">
                  <a:moveTo>
                    <a:pt x="1" y="499"/>
                  </a:moveTo>
                  <a:cubicBezTo>
                    <a:pt x="1578" y="2076"/>
                    <a:pt x="3734" y="3174"/>
                    <a:pt x="6069" y="3414"/>
                  </a:cubicBezTo>
                  <a:cubicBezTo>
                    <a:pt x="5151" y="2416"/>
                    <a:pt x="3155" y="759"/>
                    <a:pt x="1" y="499"/>
                  </a:cubicBezTo>
                  <a:close/>
                  <a:moveTo>
                    <a:pt x="12717" y="0"/>
                  </a:moveTo>
                  <a:cubicBezTo>
                    <a:pt x="9144" y="0"/>
                    <a:pt x="7487" y="2336"/>
                    <a:pt x="6908" y="3414"/>
                  </a:cubicBezTo>
                  <a:lnTo>
                    <a:pt x="7227" y="3414"/>
                  </a:lnTo>
                  <a:cubicBezTo>
                    <a:pt x="10142" y="3414"/>
                    <a:pt x="12797" y="2256"/>
                    <a:pt x="14713" y="260"/>
                  </a:cubicBezTo>
                  <a:cubicBezTo>
                    <a:pt x="13975" y="80"/>
                    <a:pt x="13296" y="0"/>
                    <a:pt x="12717" y="0"/>
                  </a:cubicBezTo>
                  <a:close/>
                </a:path>
              </a:pathLst>
            </a:custGeom>
            <a:solidFill>
              <a:srgbClr val="EFE5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0" name="Google Shape;12050;p70"/>
            <p:cNvSpPr/>
            <p:nvPr/>
          </p:nvSpPr>
          <p:spPr>
            <a:xfrm>
              <a:off x="887079" y="2880424"/>
              <a:ext cx="171082" cy="122941"/>
            </a:xfrm>
            <a:custGeom>
              <a:avLst/>
              <a:gdLst/>
              <a:ahLst/>
              <a:cxnLst/>
              <a:rect l="l" t="t" r="r" b="b"/>
              <a:pathLst>
                <a:path w="7168" h="5151" extrusionOk="0">
                  <a:moveTo>
                    <a:pt x="4672" y="0"/>
                  </a:moveTo>
                  <a:cubicBezTo>
                    <a:pt x="3095" y="898"/>
                    <a:pt x="260" y="3234"/>
                    <a:pt x="0" y="4572"/>
                  </a:cubicBezTo>
                  <a:cubicBezTo>
                    <a:pt x="679" y="4731"/>
                    <a:pt x="1418" y="4991"/>
                    <a:pt x="2176" y="5150"/>
                  </a:cubicBezTo>
                  <a:cubicBezTo>
                    <a:pt x="3594" y="4731"/>
                    <a:pt x="5331" y="3653"/>
                    <a:pt x="6329" y="2815"/>
                  </a:cubicBezTo>
                  <a:cubicBezTo>
                    <a:pt x="7167" y="2156"/>
                    <a:pt x="7087" y="1238"/>
                    <a:pt x="6668" y="579"/>
                  </a:cubicBezTo>
                  <a:cubicBezTo>
                    <a:pt x="5989" y="399"/>
                    <a:pt x="5331" y="160"/>
                    <a:pt x="4672" y="0"/>
                  </a:cubicBezTo>
                  <a:close/>
                </a:path>
              </a:pathLst>
            </a:custGeom>
            <a:solidFill>
              <a:srgbClr val="F4EC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1" name="Google Shape;12051;p70"/>
            <p:cNvSpPr/>
            <p:nvPr/>
          </p:nvSpPr>
          <p:spPr>
            <a:xfrm>
              <a:off x="883260" y="3094826"/>
              <a:ext cx="176810" cy="126760"/>
            </a:xfrm>
            <a:custGeom>
              <a:avLst/>
              <a:gdLst/>
              <a:ahLst/>
              <a:cxnLst/>
              <a:rect l="l" t="t" r="r" b="b"/>
              <a:pathLst>
                <a:path w="7408" h="5311" extrusionOk="0">
                  <a:moveTo>
                    <a:pt x="2416" y="0"/>
                  </a:moveTo>
                  <a:lnTo>
                    <a:pt x="2416" y="0"/>
                  </a:lnTo>
                  <a:cubicBezTo>
                    <a:pt x="1" y="1657"/>
                    <a:pt x="919" y="5310"/>
                    <a:pt x="3754" y="5310"/>
                  </a:cubicBezTo>
                  <a:cubicBezTo>
                    <a:pt x="4153" y="5310"/>
                    <a:pt x="4752" y="5231"/>
                    <a:pt x="5331" y="4991"/>
                  </a:cubicBezTo>
                  <a:cubicBezTo>
                    <a:pt x="7148" y="4232"/>
                    <a:pt x="7407" y="2496"/>
                    <a:pt x="6748" y="1158"/>
                  </a:cubicBezTo>
                  <a:cubicBezTo>
                    <a:pt x="5331" y="819"/>
                    <a:pt x="3834" y="400"/>
                    <a:pt x="2416" y="0"/>
                  </a:cubicBezTo>
                  <a:close/>
                </a:path>
              </a:pathLst>
            </a:custGeom>
            <a:solidFill>
              <a:srgbClr val="FFA4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2" name="Google Shape;12052;p70"/>
            <p:cNvSpPr/>
            <p:nvPr/>
          </p:nvSpPr>
          <p:spPr>
            <a:xfrm>
              <a:off x="1048113" y="2997136"/>
              <a:ext cx="69598" cy="50074"/>
            </a:xfrm>
            <a:custGeom>
              <a:avLst/>
              <a:gdLst/>
              <a:ahLst/>
              <a:cxnLst/>
              <a:rect l="l" t="t" r="r" b="b"/>
              <a:pathLst>
                <a:path w="2916" h="2098" extrusionOk="0">
                  <a:moveTo>
                    <a:pt x="1159" y="1"/>
                  </a:moveTo>
                  <a:cubicBezTo>
                    <a:pt x="1079" y="1"/>
                    <a:pt x="919" y="101"/>
                    <a:pt x="839" y="101"/>
                  </a:cubicBezTo>
                  <a:cubicBezTo>
                    <a:pt x="241" y="340"/>
                    <a:pt x="1" y="919"/>
                    <a:pt x="1" y="1598"/>
                  </a:cubicBezTo>
                  <a:cubicBezTo>
                    <a:pt x="161" y="1678"/>
                    <a:pt x="420" y="1678"/>
                    <a:pt x="660" y="1758"/>
                  </a:cubicBezTo>
                  <a:cubicBezTo>
                    <a:pt x="660" y="1259"/>
                    <a:pt x="740" y="839"/>
                    <a:pt x="999" y="760"/>
                  </a:cubicBezTo>
                  <a:cubicBezTo>
                    <a:pt x="1079" y="760"/>
                    <a:pt x="1159" y="680"/>
                    <a:pt x="1159" y="680"/>
                  </a:cubicBezTo>
                  <a:cubicBezTo>
                    <a:pt x="1738" y="680"/>
                    <a:pt x="2157" y="1838"/>
                    <a:pt x="2237" y="1838"/>
                  </a:cubicBezTo>
                  <a:cubicBezTo>
                    <a:pt x="2237" y="1997"/>
                    <a:pt x="2416" y="2097"/>
                    <a:pt x="2496" y="2097"/>
                  </a:cubicBezTo>
                  <a:cubicBezTo>
                    <a:pt x="2576" y="2097"/>
                    <a:pt x="2576" y="2097"/>
                    <a:pt x="2656" y="1997"/>
                  </a:cubicBezTo>
                  <a:cubicBezTo>
                    <a:pt x="2836" y="1997"/>
                    <a:pt x="2916" y="1758"/>
                    <a:pt x="2836" y="1598"/>
                  </a:cubicBezTo>
                  <a:cubicBezTo>
                    <a:pt x="2576" y="999"/>
                    <a:pt x="1997" y="1"/>
                    <a:pt x="1159" y="1"/>
                  </a:cubicBezTo>
                  <a:close/>
                </a:path>
              </a:pathLst>
            </a:custGeom>
            <a:solidFill>
              <a:srgbClr val="1F437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3" name="Google Shape;12053;p70"/>
            <p:cNvSpPr/>
            <p:nvPr/>
          </p:nvSpPr>
          <p:spPr>
            <a:xfrm>
              <a:off x="1199171" y="3040980"/>
              <a:ext cx="15729" cy="35754"/>
            </a:xfrm>
            <a:custGeom>
              <a:avLst/>
              <a:gdLst/>
              <a:ahLst/>
              <a:cxnLst/>
              <a:rect l="l" t="t" r="r" b="b"/>
              <a:pathLst>
                <a:path w="659" h="1498" extrusionOk="0">
                  <a:moveTo>
                    <a:pt x="659" y="1"/>
                  </a:moveTo>
                  <a:lnTo>
                    <a:pt x="659" y="1"/>
                  </a:lnTo>
                  <a:cubicBezTo>
                    <a:pt x="514" y="179"/>
                    <a:pt x="388" y="372"/>
                    <a:pt x="284" y="580"/>
                  </a:cubicBezTo>
                  <a:lnTo>
                    <a:pt x="284" y="580"/>
                  </a:lnTo>
                  <a:cubicBezTo>
                    <a:pt x="270" y="579"/>
                    <a:pt x="255" y="579"/>
                    <a:pt x="240" y="579"/>
                  </a:cubicBezTo>
                  <a:cubicBezTo>
                    <a:pt x="213" y="666"/>
                    <a:pt x="187" y="758"/>
                    <a:pt x="163" y="856"/>
                  </a:cubicBezTo>
                  <a:lnTo>
                    <a:pt x="163" y="856"/>
                  </a:lnTo>
                  <a:cubicBezTo>
                    <a:pt x="199" y="761"/>
                    <a:pt x="240" y="669"/>
                    <a:pt x="284" y="580"/>
                  </a:cubicBezTo>
                  <a:lnTo>
                    <a:pt x="284" y="580"/>
                  </a:lnTo>
                  <a:cubicBezTo>
                    <a:pt x="419" y="580"/>
                    <a:pt x="507" y="587"/>
                    <a:pt x="579" y="659"/>
                  </a:cubicBezTo>
                  <a:cubicBezTo>
                    <a:pt x="579" y="420"/>
                    <a:pt x="659" y="260"/>
                    <a:pt x="659" y="1"/>
                  </a:cubicBezTo>
                  <a:close/>
                  <a:moveTo>
                    <a:pt x="163" y="856"/>
                  </a:moveTo>
                  <a:cubicBezTo>
                    <a:pt x="87" y="1058"/>
                    <a:pt x="31" y="1272"/>
                    <a:pt x="0" y="1498"/>
                  </a:cubicBezTo>
                  <a:lnTo>
                    <a:pt x="80" y="1498"/>
                  </a:lnTo>
                  <a:cubicBezTo>
                    <a:pt x="80" y="1271"/>
                    <a:pt x="116" y="1053"/>
                    <a:pt x="163" y="856"/>
                  </a:cubicBezTo>
                  <a:close/>
                </a:path>
              </a:pathLst>
            </a:custGeom>
            <a:solidFill>
              <a:srgbClr val="FFA8C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4" name="Google Shape;12054;p70"/>
            <p:cNvSpPr/>
            <p:nvPr/>
          </p:nvSpPr>
          <p:spPr>
            <a:xfrm>
              <a:off x="1204875" y="3104349"/>
              <a:ext cx="24" cy="24"/>
            </a:xfrm>
            <a:custGeom>
              <a:avLst/>
              <a:gdLst/>
              <a:ahLst/>
              <a:cxnLst/>
              <a:rect l="l" t="t" r="r" b="b"/>
              <a:pathLst>
                <a:path w="1" h="1" extrusionOk="0">
                  <a:moveTo>
                    <a:pt x="1" y="1"/>
                  </a:moveTo>
                  <a:lnTo>
                    <a:pt x="1" y="1"/>
                  </a:lnTo>
                  <a:lnTo>
                    <a:pt x="1" y="1"/>
                  </a:lnTo>
                  <a:close/>
                </a:path>
              </a:pathLst>
            </a:custGeom>
            <a:solidFill>
              <a:srgbClr val="FFA9B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5" name="Google Shape;12055;p70"/>
            <p:cNvSpPr/>
            <p:nvPr/>
          </p:nvSpPr>
          <p:spPr>
            <a:xfrm>
              <a:off x="1201080" y="3054800"/>
              <a:ext cx="11934" cy="49573"/>
            </a:xfrm>
            <a:custGeom>
              <a:avLst/>
              <a:gdLst/>
              <a:ahLst/>
              <a:cxnLst/>
              <a:rect l="l" t="t" r="r" b="b"/>
              <a:pathLst>
                <a:path w="500" h="2077" extrusionOk="0">
                  <a:moveTo>
                    <a:pt x="160" y="0"/>
                  </a:moveTo>
                  <a:cubicBezTo>
                    <a:pt x="80" y="260"/>
                    <a:pt x="0" y="579"/>
                    <a:pt x="0" y="919"/>
                  </a:cubicBezTo>
                  <a:cubicBezTo>
                    <a:pt x="73" y="919"/>
                    <a:pt x="213" y="986"/>
                    <a:pt x="374" y="997"/>
                  </a:cubicBezTo>
                  <a:lnTo>
                    <a:pt x="374" y="997"/>
                  </a:lnTo>
                  <a:cubicBezTo>
                    <a:pt x="422" y="694"/>
                    <a:pt x="463" y="389"/>
                    <a:pt x="499" y="80"/>
                  </a:cubicBezTo>
                  <a:cubicBezTo>
                    <a:pt x="419" y="0"/>
                    <a:pt x="319" y="0"/>
                    <a:pt x="160" y="0"/>
                  </a:cubicBezTo>
                  <a:close/>
                  <a:moveTo>
                    <a:pt x="374" y="997"/>
                  </a:moveTo>
                  <a:cubicBezTo>
                    <a:pt x="316" y="1359"/>
                    <a:pt x="247" y="1718"/>
                    <a:pt x="160" y="2077"/>
                  </a:cubicBezTo>
                  <a:cubicBezTo>
                    <a:pt x="240" y="1757"/>
                    <a:pt x="319" y="1338"/>
                    <a:pt x="419" y="999"/>
                  </a:cubicBezTo>
                  <a:cubicBezTo>
                    <a:pt x="404" y="999"/>
                    <a:pt x="389" y="998"/>
                    <a:pt x="374" y="997"/>
                  </a:cubicBezTo>
                  <a:close/>
                </a:path>
              </a:pathLst>
            </a:custGeom>
            <a:solidFill>
              <a:srgbClr val="FF97B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6" name="Google Shape;12056;p70"/>
            <p:cNvSpPr/>
            <p:nvPr/>
          </p:nvSpPr>
          <p:spPr>
            <a:xfrm>
              <a:off x="760343" y="2788940"/>
              <a:ext cx="204425" cy="112941"/>
            </a:xfrm>
            <a:custGeom>
              <a:avLst/>
              <a:gdLst/>
              <a:ahLst/>
              <a:cxnLst/>
              <a:rect l="l" t="t" r="r" b="b"/>
              <a:pathLst>
                <a:path w="8565" h="4732" extrusionOk="0">
                  <a:moveTo>
                    <a:pt x="8564" y="0"/>
                  </a:moveTo>
                  <a:lnTo>
                    <a:pt x="8564" y="0"/>
                  </a:lnTo>
                  <a:cubicBezTo>
                    <a:pt x="4991" y="0"/>
                    <a:pt x="1817" y="1917"/>
                    <a:pt x="0" y="4731"/>
                  </a:cubicBezTo>
                  <a:lnTo>
                    <a:pt x="0" y="4731"/>
                  </a:lnTo>
                  <a:cubicBezTo>
                    <a:pt x="1238" y="4073"/>
                    <a:pt x="2655" y="3234"/>
                    <a:pt x="4572" y="2336"/>
                  </a:cubicBezTo>
                  <a:cubicBezTo>
                    <a:pt x="3993" y="2156"/>
                    <a:pt x="3414" y="1996"/>
                    <a:pt x="2815" y="1837"/>
                  </a:cubicBezTo>
                  <a:cubicBezTo>
                    <a:pt x="4492" y="659"/>
                    <a:pt x="6488" y="0"/>
                    <a:pt x="8564" y="0"/>
                  </a:cubicBez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7" name="Google Shape;12057;p70"/>
            <p:cNvSpPr/>
            <p:nvPr/>
          </p:nvSpPr>
          <p:spPr>
            <a:xfrm>
              <a:off x="722704" y="3032889"/>
              <a:ext cx="24" cy="24"/>
            </a:xfrm>
            <a:custGeom>
              <a:avLst/>
              <a:gdLst/>
              <a:ahLst/>
              <a:cxnLst/>
              <a:rect l="l" t="t" r="r" b="b"/>
              <a:pathLst>
                <a:path w="1" h="1" extrusionOk="0">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close/>
                </a:path>
              </a:pathLst>
            </a:custGeom>
            <a:solidFill>
              <a:srgbClr val="FFBF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8" name="Google Shape;12058;p70"/>
            <p:cNvSpPr/>
            <p:nvPr/>
          </p:nvSpPr>
          <p:spPr>
            <a:xfrm>
              <a:off x="964744" y="2788940"/>
              <a:ext cx="10024" cy="24"/>
            </a:xfrm>
            <a:custGeom>
              <a:avLst/>
              <a:gdLst/>
              <a:ahLst/>
              <a:cxnLst/>
              <a:rect l="l" t="t" r="r" b="b"/>
              <a:pathLst>
                <a:path w="420" h="1" extrusionOk="0">
                  <a:moveTo>
                    <a:pt x="420" y="0"/>
                  </a:moveTo>
                  <a:lnTo>
                    <a:pt x="420" y="0"/>
                  </a:lnTo>
                  <a:lnTo>
                    <a:pt x="420" y="0"/>
                  </a:lnTo>
                  <a:close/>
                  <a:moveTo>
                    <a:pt x="420" y="0"/>
                  </a:moveTo>
                  <a:lnTo>
                    <a:pt x="420" y="0"/>
                  </a:lnTo>
                  <a:lnTo>
                    <a:pt x="420" y="0"/>
                  </a:lnTo>
                  <a:close/>
                  <a:moveTo>
                    <a:pt x="420" y="0"/>
                  </a:moveTo>
                  <a:lnTo>
                    <a:pt x="420" y="0"/>
                  </a:lnTo>
                  <a:lnTo>
                    <a:pt x="420" y="0"/>
                  </a:lnTo>
                  <a:close/>
                  <a:moveTo>
                    <a:pt x="340" y="0"/>
                  </a:moveTo>
                  <a:lnTo>
                    <a:pt x="340" y="0"/>
                  </a:lnTo>
                  <a:lnTo>
                    <a:pt x="340" y="0"/>
                  </a:lnTo>
                  <a:close/>
                  <a:moveTo>
                    <a:pt x="340" y="0"/>
                  </a:moveTo>
                  <a:lnTo>
                    <a:pt x="340" y="0"/>
                  </a:lnTo>
                  <a:lnTo>
                    <a:pt x="340" y="0"/>
                  </a:lnTo>
                  <a:close/>
                  <a:moveTo>
                    <a:pt x="340" y="0"/>
                  </a:moveTo>
                  <a:lnTo>
                    <a:pt x="340" y="0"/>
                  </a:lnTo>
                  <a:lnTo>
                    <a:pt x="340" y="0"/>
                  </a:lnTo>
                  <a:close/>
                  <a:moveTo>
                    <a:pt x="340" y="0"/>
                  </a:moveTo>
                  <a:lnTo>
                    <a:pt x="340" y="0"/>
                  </a:lnTo>
                  <a:lnTo>
                    <a:pt x="340" y="0"/>
                  </a:lnTo>
                  <a:close/>
                  <a:moveTo>
                    <a:pt x="0" y="0"/>
                  </a:moveTo>
                  <a:lnTo>
                    <a:pt x="0" y="0"/>
                  </a:lnTo>
                  <a:lnTo>
                    <a:pt x="0" y="0"/>
                  </a:lnTo>
                  <a:close/>
                  <a:moveTo>
                    <a:pt x="240" y="0"/>
                  </a:moveTo>
                  <a:lnTo>
                    <a:pt x="240" y="0"/>
                  </a:lnTo>
                  <a:lnTo>
                    <a:pt x="240" y="0"/>
                  </a:lnTo>
                  <a:close/>
                  <a:moveTo>
                    <a:pt x="80" y="0"/>
                  </a:moveTo>
                  <a:lnTo>
                    <a:pt x="80" y="0"/>
                  </a:lnTo>
                  <a:lnTo>
                    <a:pt x="80" y="0"/>
                  </a:lnTo>
                  <a:close/>
                  <a:moveTo>
                    <a:pt x="240" y="0"/>
                  </a:moveTo>
                  <a:lnTo>
                    <a:pt x="240" y="0"/>
                  </a:lnTo>
                  <a:lnTo>
                    <a:pt x="240" y="0"/>
                  </a:lnTo>
                  <a:close/>
                  <a:moveTo>
                    <a:pt x="80" y="0"/>
                  </a:moveTo>
                  <a:lnTo>
                    <a:pt x="80" y="0"/>
                  </a:lnTo>
                  <a:lnTo>
                    <a:pt x="80" y="0"/>
                  </a:lnTo>
                  <a:close/>
                  <a:moveTo>
                    <a:pt x="240" y="0"/>
                  </a:moveTo>
                  <a:lnTo>
                    <a:pt x="240" y="0"/>
                  </a:lnTo>
                  <a:lnTo>
                    <a:pt x="240" y="0"/>
                  </a:lnTo>
                  <a:close/>
                  <a:moveTo>
                    <a:pt x="80" y="0"/>
                  </a:moveTo>
                  <a:lnTo>
                    <a:pt x="80" y="0"/>
                  </a:lnTo>
                  <a:lnTo>
                    <a:pt x="80" y="0"/>
                  </a:lnTo>
                  <a:close/>
                  <a:moveTo>
                    <a:pt x="160" y="0"/>
                  </a:moveTo>
                  <a:lnTo>
                    <a:pt x="160" y="0"/>
                  </a:lnTo>
                  <a:lnTo>
                    <a:pt x="160" y="0"/>
                  </a:lnTo>
                  <a:close/>
                  <a:moveTo>
                    <a:pt x="80" y="0"/>
                  </a:moveTo>
                  <a:lnTo>
                    <a:pt x="80" y="0"/>
                  </a:lnTo>
                  <a:lnTo>
                    <a:pt x="80" y="0"/>
                  </a:lnTo>
                  <a:close/>
                  <a:moveTo>
                    <a:pt x="160" y="0"/>
                  </a:moveTo>
                  <a:lnTo>
                    <a:pt x="160" y="0"/>
                  </a:ln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59" name="Google Shape;12059;p70"/>
            <p:cNvSpPr/>
            <p:nvPr/>
          </p:nvSpPr>
          <p:spPr>
            <a:xfrm>
              <a:off x="869441" y="2788940"/>
              <a:ext cx="323548" cy="144852"/>
            </a:xfrm>
            <a:custGeom>
              <a:avLst/>
              <a:gdLst/>
              <a:ahLst/>
              <a:cxnLst/>
              <a:rect l="l" t="t" r="r" b="b"/>
              <a:pathLst>
                <a:path w="13556" h="6069" extrusionOk="0">
                  <a:moveTo>
                    <a:pt x="4992" y="0"/>
                  </a:moveTo>
                  <a:cubicBezTo>
                    <a:pt x="3075" y="839"/>
                    <a:pt x="1418" y="1577"/>
                    <a:pt x="1" y="2336"/>
                  </a:cubicBezTo>
                  <a:cubicBezTo>
                    <a:pt x="1738" y="2835"/>
                    <a:pt x="3574" y="3334"/>
                    <a:pt x="5411" y="3833"/>
                  </a:cubicBezTo>
                  <a:cubicBezTo>
                    <a:pt x="5491" y="3833"/>
                    <a:pt x="5491" y="3833"/>
                    <a:pt x="5571" y="3733"/>
                  </a:cubicBezTo>
                  <a:cubicBezTo>
                    <a:pt x="5730" y="3653"/>
                    <a:pt x="5910" y="3653"/>
                    <a:pt x="6070" y="3653"/>
                  </a:cubicBezTo>
                  <a:cubicBezTo>
                    <a:pt x="6649" y="3653"/>
                    <a:pt x="7068" y="3993"/>
                    <a:pt x="7407" y="4412"/>
                  </a:cubicBezTo>
                  <a:cubicBezTo>
                    <a:pt x="9483" y="4991"/>
                    <a:pt x="11480" y="5570"/>
                    <a:pt x="13556" y="6069"/>
                  </a:cubicBezTo>
                  <a:cubicBezTo>
                    <a:pt x="12058" y="2735"/>
                    <a:pt x="8824" y="340"/>
                    <a:pt x="4992" y="0"/>
                  </a:cubicBezTo>
                  <a:close/>
                </a:path>
              </a:pathLst>
            </a:custGeom>
            <a:solidFill>
              <a:srgbClr val="FFCED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0" name="Google Shape;12060;p70"/>
            <p:cNvSpPr/>
            <p:nvPr/>
          </p:nvSpPr>
          <p:spPr>
            <a:xfrm>
              <a:off x="998564" y="2876128"/>
              <a:ext cx="47687" cy="18115"/>
            </a:xfrm>
            <a:custGeom>
              <a:avLst/>
              <a:gdLst/>
              <a:ahLst/>
              <a:cxnLst/>
              <a:rect l="l" t="t" r="r" b="b"/>
              <a:pathLst>
                <a:path w="1998" h="759" extrusionOk="0">
                  <a:moveTo>
                    <a:pt x="660" y="0"/>
                  </a:moveTo>
                  <a:cubicBezTo>
                    <a:pt x="500" y="0"/>
                    <a:pt x="320" y="0"/>
                    <a:pt x="161" y="80"/>
                  </a:cubicBezTo>
                  <a:cubicBezTo>
                    <a:pt x="81" y="180"/>
                    <a:pt x="81" y="180"/>
                    <a:pt x="1" y="180"/>
                  </a:cubicBezTo>
                  <a:cubicBezTo>
                    <a:pt x="660" y="340"/>
                    <a:pt x="1318" y="579"/>
                    <a:pt x="1997" y="759"/>
                  </a:cubicBezTo>
                  <a:cubicBezTo>
                    <a:pt x="1658" y="340"/>
                    <a:pt x="1239" y="0"/>
                    <a:pt x="660" y="0"/>
                  </a:cubicBezTo>
                  <a:close/>
                </a:path>
              </a:pathLst>
            </a:custGeom>
            <a:solidFill>
              <a:srgbClr val="EFF0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1" name="Google Shape;12061;p70"/>
            <p:cNvSpPr/>
            <p:nvPr/>
          </p:nvSpPr>
          <p:spPr>
            <a:xfrm>
              <a:off x="827530" y="2788940"/>
              <a:ext cx="161058" cy="55754"/>
            </a:xfrm>
            <a:custGeom>
              <a:avLst/>
              <a:gdLst/>
              <a:ahLst/>
              <a:cxnLst/>
              <a:rect l="l" t="t" r="r" b="b"/>
              <a:pathLst>
                <a:path w="6748" h="2336" extrusionOk="0">
                  <a:moveTo>
                    <a:pt x="5749" y="0"/>
                  </a:moveTo>
                  <a:cubicBezTo>
                    <a:pt x="3673" y="0"/>
                    <a:pt x="1677" y="659"/>
                    <a:pt x="0" y="1837"/>
                  </a:cubicBezTo>
                  <a:cubicBezTo>
                    <a:pt x="599" y="1996"/>
                    <a:pt x="1178" y="2156"/>
                    <a:pt x="1757" y="2336"/>
                  </a:cubicBezTo>
                  <a:cubicBezTo>
                    <a:pt x="3174" y="1577"/>
                    <a:pt x="4831" y="839"/>
                    <a:pt x="6748" y="0"/>
                  </a:cubicBezTo>
                  <a:close/>
                </a:path>
              </a:pathLst>
            </a:custGeom>
            <a:solidFill>
              <a:srgbClr val="F4F4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2" name="Google Shape;12062;p70"/>
            <p:cNvSpPr/>
            <p:nvPr/>
          </p:nvSpPr>
          <p:spPr>
            <a:xfrm>
              <a:off x="722704" y="3032889"/>
              <a:ext cx="24" cy="2387"/>
            </a:xfrm>
            <a:custGeom>
              <a:avLst/>
              <a:gdLst/>
              <a:ahLst/>
              <a:cxnLst/>
              <a:rect l="l" t="t" r="r" b="b"/>
              <a:pathLst>
                <a:path w="1" h="100" extrusionOk="0">
                  <a:moveTo>
                    <a:pt x="0" y="0"/>
                  </a:moveTo>
                  <a:lnTo>
                    <a:pt x="0" y="100"/>
                  </a:lnTo>
                  <a:lnTo>
                    <a:pt x="0" y="100"/>
                  </a:lnTo>
                  <a:lnTo>
                    <a:pt x="0" y="0"/>
                  </a:lnTo>
                  <a:close/>
                  <a:moveTo>
                    <a:pt x="0" y="0"/>
                  </a:moveTo>
                  <a:lnTo>
                    <a:pt x="0" y="0"/>
                  </a:lnTo>
                  <a:lnTo>
                    <a:pt x="0" y="0"/>
                  </a:lnTo>
                  <a:close/>
                  <a:moveTo>
                    <a:pt x="0" y="0"/>
                  </a:moveTo>
                  <a:lnTo>
                    <a:pt x="0" y="0"/>
                  </a:lnTo>
                  <a:lnTo>
                    <a:pt x="0" y="0"/>
                  </a:lnTo>
                  <a:close/>
                  <a:moveTo>
                    <a:pt x="0" y="0"/>
                  </a:moveTo>
                  <a:lnTo>
                    <a:pt x="0" y="0"/>
                  </a:lnTo>
                  <a:lnTo>
                    <a:pt x="0" y="0"/>
                  </a:lnTo>
                  <a:close/>
                  <a:moveTo>
                    <a:pt x="0" y="0"/>
                  </a:moveTo>
                  <a:lnTo>
                    <a:pt x="0" y="0"/>
                  </a:lnTo>
                  <a:close/>
                </a:path>
              </a:pathLst>
            </a:custGeom>
            <a:solidFill>
              <a:srgbClr val="FFBF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3" name="Google Shape;12063;p70"/>
            <p:cNvSpPr/>
            <p:nvPr/>
          </p:nvSpPr>
          <p:spPr>
            <a:xfrm>
              <a:off x="722704" y="2947587"/>
              <a:ext cx="482195" cy="212540"/>
            </a:xfrm>
            <a:custGeom>
              <a:avLst/>
              <a:gdLst/>
              <a:ahLst/>
              <a:cxnLst/>
              <a:rect l="l" t="t" r="r" b="b"/>
              <a:pathLst>
                <a:path w="20203" h="8905" extrusionOk="0">
                  <a:moveTo>
                    <a:pt x="659" y="1"/>
                  </a:moveTo>
                  <a:cubicBezTo>
                    <a:pt x="240" y="1079"/>
                    <a:pt x="0" y="2257"/>
                    <a:pt x="0" y="3574"/>
                  </a:cubicBezTo>
                  <a:lnTo>
                    <a:pt x="0" y="3674"/>
                  </a:lnTo>
                  <a:cubicBezTo>
                    <a:pt x="3075" y="4492"/>
                    <a:pt x="6069" y="5331"/>
                    <a:pt x="9143" y="6169"/>
                  </a:cubicBezTo>
                  <a:cubicBezTo>
                    <a:pt x="9223" y="6169"/>
                    <a:pt x="9303" y="6070"/>
                    <a:pt x="9303" y="6070"/>
                  </a:cubicBezTo>
                  <a:cubicBezTo>
                    <a:pt x="9882" y="5750"/>
                    <a:pt x="10381" y="5670"/>
                    <a:pt x="10880" y="5670"/>
                  </a:cubicBezTo>
                  <a:cubicBezTo>
                    <a:pt x="12058" y="5670"/>
                    <a:pt x="12976" y="6409"/>
                    <a:pt x="13475" y="7327"/>
                  </a:cubicBezTo>
                  <a:cubicBezTo>
                    <a:pt x="15372" y="7906"/>
                    <a:pt x="17208" y="8405"/>
                    <a:pt x="19125" y="8904"/>
                  </a:cubicBezTo>
                  <a:cubicBezTo>
                    <a:pt x="19544" y="8166"/>
                    <a:pt x="19963" y="7407"/>
                    <a:pt x="20203" y="6569"/>
                  </a:cubicBezTo>
                  <a:cubicBezTo>
                    <a:pt x="20123" y="6489"/>
                    <a:pt x="20123" y="6409"/>
                    <a:pt x="20123" y="6329"/>
                  </a:cubicBezTo>
                  <a:cubicBezTo>
                    <a:pt x="20043" y="6070"/>
                    <a:pt x="19963" y="5830"/>
                    <a:pt x="19963" y="5570"/>
                  </a:cubicBezTo>
                  <a:lnTo>
                    <a:pt x="19963" y="5411"/>
                  </a:lnTo>
                  <a:cubicBezTo>
                    <a:pt x="18127" y="4912"/>
                    <a:pt x="16210" y="4333"/>
                    <a:pt x="14294" y="3834"/>
                  </a:cubicBezTo>
                  <a:lnTo>
                    <a:pt x="14294" y="3834"/>
                  </a:lnTo>
                  <a:cubicBezTo>
                    <a:pt x="14214" y="4253"/>
                    <a:pt x="14294" y="4672"/>
                    <a:pt x="14374" y="5071"/>
                  </a:cubicBezTo>
                  <a:cubicBezTo>
                    <a:pt x="14374" y="5251"/>
                    <a:pt x="14294" y="5411"/>
                    <a:pt x="14134" y="5491"/>
                  </a:cubicBezTo>
                  <a:lnTo>
                    <a:pt x="14054" y="5491"/>
                  </a:lnTo>
                  <a:cubicBezTo>
                    <a:pt x="13875" y="5491"/>
                    <a:pt x="13715" y="5331"/>
                    <a:pt x="13715" y="5171"/>
                  </a:cubicBezTo>
                  <a:cubicBezTo>
                    <a:pt x="13715" y="5071"/>
                    <a:pt x="13555" y="4333"/>
                    <a:pt x="13635" y="3674"/>
                  </a:cubicBezTo>
                  <a:cubicBezTo>
                    <a:pt x="12138" y="3255"/>
                    <a:pt x="10561" y="2836"/>
                    <a:pt x="9063" y="2336"/>
                  </a:cubicBezTo>
                  <a:cubicBezTo>
                    <a:pt x="8564" y="2496"/>
                    <a:pt x="8145" y="2676"/>
                    <a:pt x="7806" y="2676"/>
                  </a:cubicBezTo>
                  <a:cubicBezTo>
                    <a:pt x="7387" y="2676"/>
                    <a:pt x="7147" y="2576"/>
                    <a:pt x="6987" y="2336"/>
                  </a:cubicBezTo>
                  <a:cubicBezTo>
                    <a:pt x="6808" y="2177"/>
                    <a:pt x="6808" y="1997"/>
                    <a:pt x="6887" y="1758"/>
                  </a:cubicBezTo>
                  <a:cubicBezTo>
                    <a:pt x="4811" y="1179"/>
                    <a:pt x="2735" y="580"/>
                    <a:pt x="659" y="1"/>
                  </a:cubicBezTo>
                  <a:close/>
                </a:path>
              </a:pathLst>
            </a:custGeom>
            <a:solidFill>
              <a:srgbClr val="FFCED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4" name="Google Shape;12064;p70"/>
            <p:cNvSpPr/>
            <p:nvPr/>
          </p:nvSpPr>
          <p:spPr>
            <a:xfrm>
              <a:off x="885170" y="2989522"/>
              <a:ext cx="53869" cy="21934"/>
            </a:xfrm>
            <a:custGeom>
              <a:avLst/>
              <a:gdLst/>
              <a:ahLst/>
              <a:cxnLst/>
              <a:rect l="l" t="t" r="r" b="b"/>
              <a:pathLst>
                <a:path w="2257" h="919" extrusionOk="0">
                  <a:moveTo>
                    <a:pt x="80" y="1"/>
                  </a:moveTo>
                  <a:cubicBezTo>
                    <a:pt x="1" y="240"/>
                    <a:pt x="1" y="420"/>
                    <a:pt x="180" y="579"/>
                  </a:cubicBezTo>
                  <a:cubicBezTo>
                    <a:pt x="340" y="819"/>
                    <a:pt x="580" y="919"/>
                    <a:pt x="999" y="919"/>
                  </a:cubicBezTo>
                  <a:cubicBezTo>
                    <a:pt x="1338" y="919"/>
                    <a:pt x="1757" y="739"/>
                    <a:pt x="2256" y="579"/>
                  </a:cubicBezTo>
                  <a:cubicBezTo>
                    <a:pt x="1498" y="420"/>
                    <a:pt x="759" y="160"/>
                    <a:pt x="80" y="1"/>
                  </a:cubicBezTo>
                  <a:close/>
                </a:path>
              </a:pathLst>
            </a:custGeom>
            <a:solidFill>
              <a:srgbClr val="EFF0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5" name="Google Shape;12065;p70"/>
            <p:cNvSpPr/>
            <p:nvPr/>
          </p:nvSpPr>
          <p:spPr>
            <a:xfrm>
              <a:off x="940924" y="3082916"/>
              <a:ext cx="103418" cy="39572"/>
            </a:xfrm>
            <a:custGeom>
              <a:avLst/>
              <a:gdLst/>
              <a:ahLst/>
              <a:cxnLst/>
              <a:rect l="l" t="t" r="r" b="b"/>
              <a:pathLst>
                <a:path w="4333" h="1658" extrusionOk="0">
                  <a:moveTo>
                    <a:pt x="1737" y="0"/>
                  </a:moveTo>
                  <a:cubicBezTo>
                    <a:pt x="1238" y="0"/>
                    <a:pt x="739" y="80"/>
                    <a:pt x="160" y="400"/>
                  </a:cubicBezTo>
                  <a:cubicBezTo>
                    <a:pt x="160" y="400"/>
                    <a:pt x="80" y="499"/>
                    <a:pt x="0" y="499"/>
                  </a:cubicBezTo>
                  <a:cubicBezTo>
                    <a:pt x="1418" y="899"/>
                    <a:pt x="2915" y="1318"/>
                    <a:pt x="4332" y="1657"/>
                  </a:cubicBezTo>
                  <a:cubicBezTo>
                    <a:pt x="3833" y="739"/>
                    <a:pt x="2915" y="0"/>
                    <a:pt x="1737" y="0"/>
                  </a:cubicBezTo>
                  <a:close/>
                </a:path>
              </a:pathLst>
            </a:custGeom>
            <a:solidFill>
              <a:srgbClr val="FFB9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6" name="Google Shape;12066;p70"/>
            <p:cNvSpPr/>
            <p:nvPr/>
          </p:nvSpPr>
          <p:spPr>
            <a:xfrm>
              <a:off x="1046228" y="3035252"/>
              <a:ext cx="19547" cy="43391"/>
            </a:xfrm>
            <a:custGeom>
              <a:avLst/>
              <a:gdLst/>
              <a:ahLst/>
              <a:cxnLst/>
              <a:rect l="l" t="t" r="r" b="b"/>
              <a:pathLst>
                <a:path w="819" h="1818" extrusionOk="0">
                  <a:moveTo>
                    <a:pt x="80" y="1"/>
                  </a:moveTo>
                  <a:lnTo>
                    <a:pt x="80" y="1"/>
                  </a:lnTo>
                  <a:cubicBezTo>
                    <a:pt x="0" y="660"/>
                    <a:pt x="160" y="1398"/>
                    <a:pt x="160" y="1498"/>
                  </a:cubicBezTo>
                  <a:cubicBezTo>
                    <a:pt x="160" y="1658"/>
                    <a:pt x="320" y="1818"/>
                    <a:pt x="499" y="1818"/>
                  </a:cubicBezTo>
                  <a:lnTo>
                    <a:pt x="579" y="1818"/>
                  </a:lnTo>
                  <a:cubicBezTo>
                    <a:pt x="739" y="1738"/>
                    <a:pt x="819" y="1578"/>
                    <a:pt x="819" y="1398"/>
                  </a:cubicBezTo>
                  <a:cubicBezTo>
                    <a:pt x="739" y="999"/>
                    <a:pt x="659" y="580"/>
                    <a:pt x="739" y="161"/>
                  </a:cubicBezTo>
                  <a:cubicBezTo>
                    <a:pt x="499" y="81"/>
                    <a:pt x="240" y="81"/>
                    <a:pt x="80" y="1"/>
                  </a:cubicBezTo>
                  <a:close/>
                </a:path>
              </a:pathLst>
            </a:custGeom>
            <a:solidFill>
              <a:srgbClr val="1565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7" name="Google Shape;12067;p70"/>
            <p:cNvSpPr/>
            <p:nvPr/>
          </p:nvSpPr>
          <p:spPr>
            <a:xfrm>
              <a:off x="1199171" y="3076710"/>
              <a:ext cx="3819" cy="21958"/>
            </a:xfrm>
            <a:custGeom>
              <a:avLst/>
              <a:gdLst/>
              <a:ahLst/>
              <a:cxnLst/>
              <a:rect l="l" t="t" r="r" b="b"/>
              <a:pathLst>
                <a:path w="160" h="920" extrusionOk="0">
                  <a:moveTo>
                    <a:pt x="0" y="1"/>
                  </a:moveTo>
                  <a:lnTo>
                    <a:pt x="0" y="160"/>
                  </a:lnTo>
                  <a:cubicBezTo>
                    <a:pt x="0" y="420"/>
                    <a:pt x="80" y="660"/>
                    <a:pt x="160" y="919"/>
                  </a:cubicBezTo>
                  <a:cubicBezTo>
                    <a:pt x="80" y="580"/>
                    <a:pt x="0" y="260"/>
                    <a:pt x="80" y="1"/>
                  </a:cubicBezTo>
                  <a:close/>
                </a:path>
              </a:pathLst>
            </a:custGeom>
            <a:solidFill>
              <a:srgbClr val="FFBC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8" name="Google Shape;12068;p70"/>
            <p:cNvSpPr/>
            <p:nvPr/>
          </p:nvSpPr>
          <p:spPr>
            <a:xfrm>
              <a:off x="1199171" y="3076710"/>
              <a:ext cx="11934" cy="27662"/>
            </a:xfrm>
            <a:custGeom>
              <a:avLst/>
              <a:gdLst/>
              <a:ahLst/>
              <a:cxnLst/>
              <a:rect l="l" t="t" r="r" b="b"/>
              <a:pathLst>
                <a:path w="500" h="1159" extrusionOk="0">
                  <a:moveTo>
                    <a:pt x="80" y="1"/>
                  </a:moveTo>
                  <a:cubicBezTo>
                    <a:pt x="0" y="260"/>
                    <a:pt x="80" y="580"/>
                    <a:pt x="160" y="919"/>
                  </a:cubicBezTo>
                  <a:cubicBezTo>
                    <a:pt x="160" y="999"/>
                    <a:pt x="160" y="1079"/>
                    <a:pt x="240" y="1159"/>
                  </a:cubicBezTo>
                  <a:cubicBezTo>
                    <a:pt x="320" y="839"/>
                    <a:pt x="399" y="420"/>
                    <a:pt x="499" y="81"/>
                  </a:cubicBezTo>
                  <a:cubicBezTo>
                    <a:pt x="320" y="81"/>
                    <a:pt x="160" y="1"/>
                    <a:pt x="80" y="1"/>
                  </a:cubicBezTo>
                  <a:close/>
                </a:path>
              </a:pathLst>
            </a:custGeom>
            <a:solidFill>
              <a:srgbClr val="FFAED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69" name="Google Shape;12069;p70"/>
            <p:cNvSpPr/>
            <p:nvPr/>
          </p:nvSpPr>
          <p:spPr>
            <a:xfrm>
              <a:off x="1570334" y="2600243"/>
              <a:ext cx="5728" cy="24"/>
            </a:xfrm>
            <a:custGeom>
              <a:avLst/>
              <a:gdLst/>
              <a:ahLst/>
              <a:cxnLst/>
              <a:rect l="l" t="t" r="r" b="b"/>
              <a:pathLst>
                <a:path w="240" h="1" extrusionOk="0">
                  <a:moveTo>
                    <a:pt x="240" y="1"/>
                  </a:moveTo>
                  <a:lnTo>
                    <a:pt x="240" y="1"/>
                  </a:lnTo>
                  <a:lnTo>
                    <a:pt x="240" y="1"/>
                  </a:lnTo>
                  <a:close/>
                  <a:moveTo>
                    <a:pt x="160" y="1"/>
                  </a:moveTo>
                  <a:lnTo>
                    <a:pt x="240" y="1"/>
                  </a:lnTo>
                  <a:lnTo>
                    <a:pt x="160" y="1"/>
                  </a:lnTo>
                  <a:close/>
                  <a:moveTo>
                    <a:pt x="0" y="1"/>
                  </a:moveTo>
                  <a:lnTo>
                    <a:pt x="0" y="1"/>
                  </a:lnTo>
                  <a:lnTo>
                    <a:pt x="0" y="1"/>
                  </a:lnTo>
                  <a:close/>
                  <a:moveTo>
                    <a:pt x="160" y="1"/>
                  </a:moveTo>
                  <a:lnTo>
                    <a:pt x="160" y="1"/>
                  </a:lnTo>
                  <a:lnTo>
                    <a:pt x="160" y="1"/>
                  </a:lnTo>
                  <a:close/>
                  <a:moveTo>
                    <a:pt x="80" y="1"/>
                  </a:moveTo>
                  <a:lnTo>
                    <a:pt x="0" y="1"/>
                  </a:lnTo>
                  <a:lnTo>
                    <a:pt x="80" y="1"/>
                  </a:lnTo>
                  <a:close/>
                  <a:moveTo>
                    <a:pt x="160" y="1"/>
                  </a:moveTo>
                  <a:lnTo>
                    <a:pt x="160" y="1"/>
                  </a:lnTo>
                  <a:lnTo>
                    <a:pt x="160" y="1"/>
                  </a:lnTo>
                  <a:close/>
                  <a:moveTo>
                    <a:pt x="80" y="1"/>
                  </a:moveTo>
                  <a:lnTo>
                    <a:pt x="80" y="1"/>
                  </a:lnTo>
                  <a:lnTo>
                    <a:pt x="80" y="1"/>
                  </a:lnTo>
                  <a:close/>
                  <a:moveTo>
                    <a:pt x="160" y="1"/>
                  </a:moveTo>
                  <a:lnTo>
                    <a:pt x="160" y="1"/>
                  </a:lnTo>
                  <a:lnTo>
                    <a:pt x="160" y="1"/>
                  </a:lnTo>
                  <a:close/>
                  <a:moveTo>
                    <a:pt x="80" y="1"/>
                  </a:moveTo>
                  <a:lnTo>
                    <a:pt x="80" y="1"/>
                  </a:lnTo>
                  <a:lnTo>
                    <a:pt x="80" y="1"/>
                  </a:lnTo>
                  <a:close/>
                  <a:moveTo>
                    <a:pt x="80" y="1"/>
                  </a:moveTo>
                  <a:lnTo>
                    <a:pt x="80" y="1"/>
                  </a:ln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0" name="Google Shape;12070;p70"/>
            <p:cNvSpPr/>
            <p:nvPr/>
          </p:nvSpPr>
          <p:spPr>
            <a:xfrm>
              <a:off x="1325907" y="2630269"/>
              <a:ext cx="492697" cy="452671"/>
            </a:xfrm>
            <a:custGeom>
              <a:avLst/>
              <a:gdLst/>
              <a:ahLst/>
              <a:cxnLst/>
              <a:rect l="l" t="t" r="r" b="b"/>
              <a:pathLst>
                <a:path w="20643" h="18966" extrusionOk="0">
                  <a:moveTo>
                    <a:pt x="15152" y="1"/>
                  </a:moveTo>
                  <a:cubicBezTo>
                    <a:pt x="16077" y="481"/>
                    <a:pt x="16903" y="1092"/>
                    <a:pt x="17623" y="1805"/>
                  </a:cubicBezTo>
                  <a:lnTo>
                    <a:pt x="17623" y="1805"/>
                  </a:lnTo>
                  <a:cubicBezTo>
                    <a:pt x="16896" y="1079"/>
                    <a:pt x="16063" y="467"/>
                    <a:pt x="15152" y="1"/>
                  </a:cubicBezTo>
                  <a:close/>
                  <a:moveTo>
                    <a:pt x="679" y="5390"/>
                  </a:moveTo>
                  <a:cubicBezTo>
                    <a:pt x="260" y="6568"/>
                    <a:pt x="0" y="7726"/>
                    <a:pt x="0" y="8984"/>
                  </a:cubicBezTo>
                  <a:cubicBezTo>
                    <a:pt x="35" y="7732"/>
                    <a:pt x="286" y="6524"/>
                    <a:pt x="721" y="5403"/>
                  </a:cubicBezTo>
                  <a:lnTo>
                    <a:pt x="721" y="5403"/>
                  </a:lnTo>
                  <a:cubicBezTo>
                    <a:pt x="707" y="5399"/>
                    <a:pt x="693" y="5395"/>
                    <a:pt x="679" y="5390"/>
                  </a:cubicBezTo>
                  <a:close/>
                  <a:moveTo>
                    <a:pt x="0" y="9064"/>
                  </a:moveTo>
                  <a:lnTo>
                    <a:pt x="0" y="9144"/>
                  </a:lnTo>
                  <a:cubicBezTo>
                    <a:pt x="0" y="9144"/>
                    <a:pt x="1" y="9144"/>
                    <a:pt x="1" y="9144"/>
                  </a:cubicBezTo>
                  <a:lnTo>
                    <a:pt x="1" y="9144"/>
                  </a:lnTo>
                  <a:cubicBezTo>
                    <a:pt x="0" y="9117"/>
                    <a:pt x="0" y="9090"/>
                    <a:pt x="0" y="9064"/>
                  </a:cubicBezTo>
                  <a:close/>
                  <a:moveTo>
                    <a:pt x="5989" y="1078"/>
                  </a:moveTo>
                  <a:cubicBezTo>
                    <a:pt x="5171" y="1158"/>
                    <a:pt x="4252" y="1318"/>
                    <a:pt x="3334" y="1498"/>
                  </a:cubicBezTo>
                  <a:cubicBezTo>
                    <a:pt x="2196" y="2579"/>
                    <a:pt x="1297" y="3914"/>
                    <a:pt x="721" y="5403"/>
                  </a:cubicBezTo>
                  <a:lnTo>
                    <a:pt x="721" y="5403"/>
                  </a:lnTo>
                  <a:cubicBezTo>
                    <a:pt x="1863" y="5738"/>
                    <a:pt x="2929" y="6073"/>
                    <a:pt x="4073" y="6389"/>
                  </a:cubicBezTo>
                  <a:cubicBezTo>
                    <a:pt x="3753" y="5490"/>
                    <a:pt x="4173" y="4233"/>
                    <a:pt x="5251" y="4153"/>
                  </a:cubicBezTo>
                  <a:lnTo>
                    <a:pt x="5909" y="4153"/>
                  </a:lnTo>
                  <a:cubicBezTo>
                    <a:pt x="8165" y="4153"/>
                    <a:pt x="12158" y="4812"/>
                    <a:pt x="11978" y="6069"/>
                  </a:cubicBezTo>
                  <a:cubicBezTo>
                    <a:pt x="11818" y="6988"/>
                    <a:pt x="9902" y="7387"/>
                    <a:pt x="7986" y="7487"/>
                  </a:cubicBezTo>
                  <a:cubicBezTo>
                    <a:pt x="11739" y="8565"/>
                    <a:pt x="15392" y="9563"/>
                    <a:pt x="19145" y="10561"/>
                  </a:cubicBezTo>
                  <a:cubicBezTo>
                    <a:pt x="19544" y="10142"/>
                    <a:pt x="20043" y="9643"/>
                    <a:pt x="20642" y="9223"/>
                  </a:cubicBezTo>
                  <a:lnTo>
                    <a:pt x="20642" y="9064"/>
                  </a:lnTo>
                  <a:cubicBezTo>
                    <a:pt x="20642" y="7581"/>
                    <a:pt x="20318" y="6159"/>
                    <a:pt x="19740" y="4875"/>
                  </a:cubicBezTo>
                  <a:lnTo>
                    <a:pt x="19740" y="4875"/>
                  </a:lnTo>
                  <a:cubicBezTo>
                    <a:pt x="19761" y="4880"/>
                    <a:pt x="19783" y="4886"/>
                    <a:pt x="19804" y="4891"/>
                  </a:cubicBezTo>
                  <a:cubicBezTo>
                    <a:pt x="19250" y="3740"/>
                    <a:pt x="18519" y="2693"/>
                    <a:pt x="17623" y="1805"/>
                  </a:cubicBezTo>
                  <a:lnTo>
                    <a:pt x="17623" y="1805"/>
                  </a:lnTo>
                  <a:cubicBezTo>
                    <a:pt x="18500" y="2681"/>
                    <a:pt x="19222" y="3723"/>
                    <a:pt x="19740" y="4875"/>
                  </a:cubicBezTo>
                  <a:lnTo>
                    <a:pt x="19740" y="4875"/>
                  </a:lnTo>
                  <a:cubicBezTo>
                    <a:pt x="15111" y="3642"/>
                    <a:pt x="10540" y="2311"/>
                    <a:pt x="5989" y="1078"/>
                  </a:cubicBezTo>
                  <a:close/>
                  <a:moveTo>
                    <a:pt x="15152" y="13296"/>
                  </a:moveTo>
                  <a:cubicBezTo>
                    <a:pt x="15232" y="14134"/>
                    <a:pt x="14893" y="15053"/>
                    <a:pt x="13974" y="15631"/>
                  </a:cubicBezTo>
                  <a:cubicBezTo>
                    <a:pt x="14893" y="15711"/>
                    <a:pt x="15971" y="16051"/>
                    <a:pt x="17149" y="16630"/>
                  </a:cubicBezTo>
                  <a:cubicBezTo>
                    <a:pt x="17149" y="16630"/>
                    <a:pt x="16889" y="15472"/>
                    <a:pt x="17308" y="13875"/>
                  </a:cubicBezTo>
                  <a:cubicBezTo>
                    <a:pt x="16550" y="13635"/>
                    <a:pt x="15891" y="13475"/>
                    <a:pt x="15152" y="13296"/>
                  </a:cubicBezTo>
                  <a:close/>
                  <a:moveTo>
                    <a:pt x="1" y="9144"/>
                  </a:moveTo>
                  <a:cubicBezTo>
                    <a:pt x="32" y="13341"/>
                    <a:pt x="2519" y="16879"/>
                    <a:pt x="6169" y="18466"/>
                  </a:cubicBezTo>
                  <a:cubicBezTo>
                    <a:pt x="6668" y="18626"/>
                    <a:pt x="7327" y="18706"/>
                    <a:pt x="7986" y="18965"/>
                  </a:cubicBezTo>
                  <a:cubicBezTo>
                    <a:pt x="7986" y="18965"/>
                    <a:pt x="8984" y="17129"/>
                    <a:pt x="11060" y="16210"/>
                  </a:cubicBezTo>
                  <a:cubicBezTo>
                    <a:pt x="9163" y="15711"/>
                    <a:pt x="8664" y="13296"/>
                    <a:pt x="9662" y="11719"/>
                  </a:cubicBezTo>
                  <a:cubicBezTo>
                    <a:pt x="8824" y="11559"/>
                    <a:pt x="8065" y="11300"/>
                    <a:pt x="7327" y="11140"/>
                  </a:cubicBezTo>
                  <a:lnTo>
                    <a:pt x="7327" y="11140"/>
                  </a:lnTo>
                  <a:cubicBezTo>
                    <a:pt x="7566" y="11559"/>
                    <a:pt x="7746" y="11978"/>
                    <a:pt x="7746" y="12058"/>
                  </a:cubicBezTo>
                  <a:cubicBezTo>
                    <a:pt x="7826" y="12218"/>
                    <a:pt x="7746" y="12477"/>
                    <a:pt x="7566" y="12557"/>
                  </a:cubicBezTo>
                  <a:lnTo>
                    <a:pt x="7486" y="12557"/>
                  </a:lnTo>
                  <a:cubicBezTo>
                    <a:pt x="7327" y="12557"/>
                    <a:pt x="7247" y="12477"/>
                    <a:pt x="7167" y="12298"/>
                  </a:cubicBezTo>
                  <a:cubicBezTo>
                    <a:pt x="6987" y="11799"/>
                    <a:pt x="6568" y="11140"/>
                    <a:pt x="6249" y="10800"/>
                  </a:cubicBezTo>
                  <a:cubicBezTo>
                    <a:pt x="5989" y="10721"/>
                    <a:pt x="5830" y="10721"/>
                    <a:pt x="5570" y="10641"/>
                  </a:cubicBezTo>
                  <a:cubicBezTo>
                    <a:pt x="5071" y="10980"/>
                    <a:pt x="5330" y="12138"/>
                    <a:pt x="5330" y="12138"/>
                  </a:cubicBezTo>
                  <a:cubicBezTo>
                    <a:pt x="5330" y="12298"/>
                    <a:pt x="5251" y="12477"/>
                    <a:pt x="5071" y="12557"/>
                  </a:cubicBezTo>
                  <a:lnTo>
                    <a:pt x="4991" y="12557"/>
                  </a:lnTo>
                  <a:cubicBezTo>
                    <a:pt x="4831" y="12557"/>
                    <a:pt x="4672" y="12477"/>
                    <a:pt x="4672" y="12298"/>
                  </a:cubicBezTo>
                  <a:cubicBezTo>
                    <a:pt x="4572" y="11719"/>
                    <a:pt x="4492" y="10980"/>
                    <a:pt x="4831" y="10481"/>
                  </a:cubicBezTo>
                  <a:cubicBezTo>
                    <a:pt x="3254" y="9982"/>
                    <a:pt x="1677" y="9563"/>
                    <a:pt x="1" y="9144"/>
                  </a:cubicBezTo>
                  <a:close/>
                </a:path>
              </a:pathLst>
            </a:custGeom>
            <a:solidFill>
              <a:srgbClr val="FFCA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1" name="Google Shape;12071;p70"/>
            <p:cNvSpPr/>
            <p:nvPr/>
          </p:nvSpPr>
          <p:spPr>
            <a:xfrm>
              <a:off x="1473122" y="2850398"/>
              <a:ext cx="345482" cy="242064"/>
            </a:xfrm>
            <a:custGeom>
              <a:avLst/>
              <a:gdLst/>
              <a:ahLst/>
              <a:cxnLst/>
              <a:rect l="l" t="t" r="r" b="b"/>
              <a:pathLst>
                <a:path w="14475" h="10142" extrusionOk="0">
                  <a:moveTo>
                    <a:pt x="14474" y="0"/>
                  </a:moveTo>
                  <a:cubicBezTo>
                    <a:pt x="13875" y="420"/>
                    <a:pt x="13376" y="919"/>
                    <a:pt x="12977" y="1338"/>
                  </a:cubicBezTo>
                  <a:cubicBezTo>
                    <a:pt x="13376" y="1498"/>
                    <a:pt x="13875" y="1577"/>
                    <a:pt x="14294" y="1757"/>
                  </a:cubicBezTo>
                  <a:cubicBezTo>
                    <a:pt x="14205" y="2220"/>
                    <a:pt x="14090" y="2661"/>
                    <a:pt x="13951" y="3087"/>
                  </a:cubicBezTo>
                  <a:lnTo>
                    <a:pt x="13951" y="3087"/>
                  </a:lnTo>
                  <a:cubicBezTo>
                    <a:pt x="14273" y="2116"/>
                    <a:pt x="14455" y="1079"/>
                    <a:pt x="14474" y="0"/>
                  </a:cubicBezTo>
                  <a:close/>
                  <a:moveTo>
                    <a:pt x="13951" y="3087"/>
                  </a:moveTo>
                  <a:cubicBezTo>
                    <a:pt x="13712" y="3811"/>
                    <a:pt x="13395" y="4498"/>
                    <a:pt x="13010" y="5140"/>
                  </a:cubicBezTo>
                  <a:lnTo>
                    <a:pt x="13010" y="5140"/>
                  </a:lnTo>
                  <a:cubicBezTo>
                    <a:pt x="13025" y="5143"/>
                    <a:pt x="13041" y="5147"/>
                    <a:pt x="13057" y="5151"/>
                  </a:cubicBezTo>
                  <a:cubicBezTo>
                    <a:pt x="13419" y="4476"/>
                    <a:pt x="13719" y="3801"/>
                    <a:pt x="13951" y="3087"/>
                  </a:cubicBezTo>
                  <a:close/>
                  <a:moveTo>
                    <a:pt x="11140" y="4652"/>
                  </a:moveTo>
                  <a:cubicBezTo>
                    <a:pt x="10721" y="6249"/>
                    <a:pt x="10981" y="7407"/>
                    <a:pt x="10981" y="7407"/>
                  </a:cubicBezTo>
                  <a:cubicBezTo>
                    <a:pt x="9803" y="6828"/>
                    <a:pt x="8725" y="6488"/>
                    <a:pt x="7806" y="6408"/>
                  </a:cubicBezTo>
                  <a:cubicBezTo>
                    <a:pt x="7387" y="6748"/>
                    <a:pt x="6808" y="6908"/>
                    <a:pt x="6229" y="6987"/>
                  </a:cubicBezTo>
                  <a:cubicBezTo>
                    <a:pt x="5990" y="7067"/>
                    <a:pt x="5810" y="7067"/>
                    <a:pt x="5571" y="7067"/>
                  </a:cubicBezTo>
                  <a:cubicBezTo>
                    <a:pt x="5311" y="7067"/>
                    <a:pt x="5151" y="7067"/>
                    <a:pt x="4892" y="6987"/>
                  </a:cubicBezTo>
                  <a:cubicBezTo>
                    <a:pt x="2816" y="7906"/>
                    <a:pt x="1818" y="9742"/>
                    <a:pt x="1818" y="9742"/>
                  </a:cubicBezTo>
                  <a:cubicBezTo>
                    <a:pt x="1159" y="9483"/>
                    <a:pt x="500" y="9403"/>
                    <a:pt x="1" y="9243"/>
                  </a:cubicBezTo>
                  <a:lnTo>
                    <a:pt x="1" y="9243"/>
                  </a:lnTo>
                  <a:cubicBezTo>
                    <a:pt x="1239" y="9822"/>
                    <a:pt x="2656" y="10142"/>
                    <a:pt x="4153" y="10142"/>
                  </a:cubicBezTo>
                  <a:cubicBezTo>
                    <a:pt x="7920" y="10142"/>
                    <a:pt x="11207" y="8145"/>
                    <a:pt x="13010" y="5140"/>
                  </a:cubicBezTo>
                  <a:lnTo>
                    <a:pt x="13010" y="5140"/>
                  </a:lnTo>
                  <a:cubicBezTo>
                    <a:pt x="12351" y="4984"/>
                    <a:pt x="11784" y="4827"/>
                    <a:pt x="11140" y="4652"/>
                  </a:cubicBezTo>
                  <a:close/>
                </a:path>
              </a:pathLst>
            </a:custGeom>
            <a:solidFill>
              <a:srgbClr val="F4EC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2" name="Google Shape;12072;p70"/>
            <p:cNvSpPr/>
            <p:nvPr/>
          </p:nvSpPr>
          <p:spPr>
            <a:xfrm>
              <a:off x="1415482" y="2729366"/>
              <a:ext cx="200606" cy="79598"/>
            </a:xfrm>
            <a:custGeom>
              <a:avLst/>
              <a:gdLst/>
              <a:ahLst/>
              <a:cxnLst/>
              <a:rect l="l" t="t" r="r" b="b"/>
              <a:pathLst>
                <a:path w="8405" h="3335" extrusionOk="0">
                  <a:moveTo>
                    <a:pt x="1498" y="1"/>
                  </a:moveTo>
                  <a:cubicBezTo>
                    <a:pt x="420" y="81"/>
                    <a:pt x="0" y="1338"/>
                    <a:pt x="320" y="2237"/>
                  </a:cubicBezTo>
                  <a:cubicBezTo>
                    <a:pt x="1657" y="2576"/>
                    <a:pt x="2995" y="2995"/>
                    <a:pt x="4233" y="3335"/>
                  </a:cubicBezTo>
                  <a:cubicBezTo>
                    <a:pt x="6149" y="3235"/>
                    <a:pt x="8065" y="2836"/>
                    <a:pt x="8225" y="1917"/>
                  </a:cubicBezTo>
                  <a:cubicBezTo>
                    <a:pt x="8405" y="660"/>
                    <a:pt x="4412" y="1"/>
                    <a:pt x="2156" y="1"/>
                  </a:cubicBezTo>
                  <a:close/>
                </a:path>
              </a:pathLst>
            </a:custGeom>
            <a:solidFill>
              <a:srgbClr val="F4ECE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3" name="Google Shape;12073;p70"/>
            <p:cNvSpPr/>
            <p:nvPr/>
          </p:nvSpPr>
          <p:spPr>
            <a:xfrm>
              <a:off x="1532695" y="2909948"/>
              <a:ext cx="156786" cy="107237"/>
            </a:xfrm>
            <a:custGeom>
              <a:avLst/>
              <a:gdLst/>
              <a:ahLst/>
              <a:cxnLst/>
              <a:rect l="l" t="t" r="r" b="b"/>
              <a:pathLst>
                <a:path w="6569" h="4493" extrusionOk="0">
                  <a:moveTo>
                    <a:pt x="998" y="1"/>
                  </a:moveTo>
                  <a:cubicBezTo>
                    <a:pt x="0" y="1578"/>
                    <a:pt x="499" y="3993"/>
                    <a:pt x="2396" y="4492"/>
                  </a:cubicBezTo>
                  <a:cubicBezTo>
                    <a:pt x="3154" y="4153"/>
                    <a:pt x="3993" y="3913"/>
                    <a:pt x="4891" y="3913"/>
                  </a:cubicBezTo>
                  <a:lnTo>
                    <a:pt x="5310" y="3913"/>
                  </a:lnTo>
                  <a:cubicBezTo>
                    <a:pt x="6229" y="3335"/>
                    <a:pt x="6568" y="2416"/>
                    <a:pt x="6488" y="1578"/>
                  </a:cubicBezTo>
                  <a:cubicBezTo>
                    <a:pt x="4652" y="1079"/>
                    <a:pt x="2815" y="500"/>
                    <a:pt x="998" y="1"/>
                  </a:cubicBezTo>
                  <a:close/>
                </a:path>
              </a:pathLst>
            </a:custGeom>
            <a:solidFill>
              <a:srgbClr val="FFA6C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4" name="Google Shape;12074;p70"/>
            <p:cNvSpPr/>
            <p:nvPr/>
          </p:nvSpPr>
          <p:spPr>
            <a:xfrm>
              <a:off x="1589858" y="3003341"/>
              <a:ext cx="69598" cy="15753"/>
            </a:xfrm>
            <a:custGeom>
              <a:avLst/>
              <a:gdLst/>
              <a:ahLst/>
              <a:cxnLst/>
              <a:rect l="l" t="t" r="r" b="b"/>
              <a:pathLst>
                <a:path w="2916" h="660" extrusionOk="0">
                  <a:moveTo>
                    <a:pt x="2496" y="0"/>
                  </a:moveTo>
                  <a:cubicBezTo>
                    <a:pt x="1598" y="0"/>
                    <a:pt x="759" y="240"/>
                    <a:pt x="1" y="579"/>
                  </a:cubicBezTo>
                  <a:cubicBezTo>
                    <a:pt x="260" y="659"/>
                    <a:pt x="420" y="659"/>
                    <a:pt x="680" y="659"/>
                  </a:cubicBezTo>
                  <a:cubicBezTo>
                    <a:pt x="919" y="659"/>
                    <a:pt x="1099" y="659"/>
                    <a:pt x="1338" y="579"/>
                  </a:cubicBezTo>
                  <a:cubicBezTo>
                    <a:pt x="1917" y="500"/>
                    <a:pt x="2496" y="340"/>
                    <a:pt x="2915" y="0"/>
                  </a:cubicBezTo>
                  <a:close/>
                </a:path>
              </a:pathLst>
            </a:custGeom>
            <a:solidFill>
              <a:srgbClr val="FCAFC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5" name="Google Shape;12075;p70"/>
            <p:cNvSpPr/>
            <p:nvPr/>
          </p:nvSpPr>
          <p:spPr>
            <a:xfrm>
              <a:off x="1433120" y="2880424"/>
              <a:ext cx="79574" cy="49573"/>
            </a:xfrm>
            <a:custGeom>
              <a:avLst/>
              <a:gdLst/>
              <a:ahLst/>
              <a:cxnLst/>
              <a:rect l="l" t="t" r="r" b="b"/>
              <a:pathLst>
                <a:path w="3334" h="2077" extrusionOk="0">
                  <a:moveTo>
                    <a:pt x="339" y="0"/>
                  </a:moveTo>
                  <a:cubicBezTo>
                    <a:pt x="0" y="499"/>
                    <a:pt x="80" y="1238"/>
                    <a:pt x="180" y="1817"/>
                  </a:cubicBezTo>
                  <a:cubicBezTo>
                    <a:pt x="180" y="1996"/>
                    <a:pt x="339" y="2076"/>
                    <a:pt x="499" y="2076"/>
                  </a:cubicBezTo>
                  <a:lnTo>
                    <a:pt x="579" y="2076"/>
                  </a:lnTo>
                  <a:cubicBezTo>
                    <a:pt x="759" y="1996"/>
                    <a:pt x="838" y="1817"/>
                    <a:pt x="838" y="1657"/>
                  </a:cubicBezTo>
                  <a:cubicBezTo>
                    <a:pt x="838" y="1657"/>
                    <a:pt x="579" y="499"/>
                    <a:pt x="1078" y="160"/>
                  </a:cubicBezTo>
                  <a:cubicBezTo>
                    <a:pt x="838" y="80"/>
                    <a:pt x="579" y="0"/>
                    <a:pt x="339" y="0"/>
                  </a:cubicBezTo>
                  <a:close/>
                  <a:moveTo>
                    <a:pt x="1757" y="319"/>
                  </a:moveTo>
                  <a:lnTo>
                    <a:pt x="1757" y="319"/>
                  </a:lnTo>
                  <a:cubicBezTo>
                    <a:pt x="2076" y="659"/>
                    <a:pt x="2495" y="1318"/>
                    <a:pt x="2675" y="1817"/>
                  </a:cubicBezTo>
                  <a:cubicBezTo>
                    <a:pt x="2755" y="1996"/>
                    <a:pt x="2835" y="2076"/>
                    <a:pt x="2994" y="2076"/>
                  </a:cubicBezTo>
                  <a:lnTo>
                    <a:pt x="3074" y="2076"/>
                  </a:lnTo>
                  <a:cubicBezTo>
                    <a:pt x="3254" y="1996"/>
                    <a:pt x="3334" y="1737"/>
                    <a:pt x="3254" y="1577"/>
                  </a:cubicBezTo>
                  <a:cubicBezTo>
                    <a:pt x="3254" y="1497"/>
                    <a:pt x="3074" y="1078"/>
                    <a:pt x="2835" y="659"/>
                  </a:cubicBezTo>
                  <a:cubicBezTo>
                    <a:pt x="2495" y="579"/>
                    <a:pt x="2076" y="399"/>
                    <a:pt x="1757" y="319"/>
                  </a:cubicBezTo>
                  <a:close/>
                </a:path>
              </a:pathLst>
            </a:custGeom>
            <a:solidFill>
              <a:srgbClr val="1F437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6" name="Google Shape;12076;p70"/>
            <p:cNvSpPr/>
            <p:nvPr/>
          </p:nvSpPr>
          <p:spPr>
            <a:xfrm>
              <a:off x="1405481" y="2600243"/>
              <a:ext cx="164877" cy="65779"/>
            </a:xfrm>
            <a:custGeom>
              <a:avLst/>
              <a:gdLst/>
              <a:ahLst/>
              <a:cxnLst/>
              <a:rect l="l" t="t" r="r" b="b"/>
              <a:pathLst>
                <a:path w="6908" h="2756" extrusionOk="0">
                  <a:moveTo>
                    <a:pt x="6907" y="1"/>
                  </a:moveTo>
                  <a:cubicBezTo>
                    <a:pt x="4232" y="81"/>
                    <a:pt x="1837" y="1079"/>
                    <a:pt x="0" y="2756"/>
                  </a:cubicBezTo>
                  <a:cubicBezTo>
                    <a:pt x="918" y="2576"/>
                    <a:pt x="1837" y="2416"/>
                    <a:pt x="2655" y="2336"/>
                  </a:cubicBezTo>
                  <a:cubicBezTo>
                    <a:pt x="2156" y="2157"/>
                    <a:pt x="1657" y="1997"/>
                    <a:pt x="1078" y="1917"/>
                  </a:cubicBezTo>
                  <a:cubicBezTo>
                    <a:pt x="2735" y="759"/>
                    <a:pt x="4731" y="81"/>
                    <a:pt x="6907" y="1"/>
                  </a:cubicBez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7" name="Google Shape;12077;p70"/>
            <p:cNvSpPr/>
            <p:nvPr/>
          </p:nvSpPr>
          <p:spPr>
            <a:xfrm>
              <a:off x="1325907" y="2844670"/>
              <a:ext cx="24" cy="1933"/>
            </a:xfrm>
            <a:custGeom>
              <a:avLst/>
              <a:gdLst/>
              <a:ahLst/>
              <a:cxnLst/>
              <a:rect l="l" t="t" r="r" b="b"/>
              <a:pathLst>
                <a:path w="1" h="81" extrusionOk="0">
                  <a:moveTo>
                    <a:pt x="0" y="81"/>
                  </a:moveTo>
                  <a:lnTo>
                    <a:pt x="0" y="81"/>
                  </a:lnTo>
                  <a:lnTo>
                    <a:pt x="0" y="81"/>
                  </a:lnTo>
                  <a:close/>
                  <a:moveTo>
                    <a:pt x="0" y="81"/>
                  </a:moveTo>
                  <a:lnTo>
                    <a:pt x="0" y="81"/>
                  </a:lnTo>
                  <a:lnTo>
                    <a:pt x="0" y="81"/>
                  </a:lnTo>
                  <a:close/>
                  <a:moveTo>
                    <a:pt x="0" y="81"/>
                  </a:moveTo>
                  <a:lnTo>
                    <a:pt x="0" y="81"/>
                  </a:lnTo>
                  <a:lnTo>
                    <a:pt x="0" y="81"/>
                  </a:lnTo>
                  <a:close/>
                  <a:moveTo>
                    <a:pt x="0" y="1"/>
                  </a:moveTo>
                  <a:lnTo>
                    <a:pt x="0" y="81"/>
                  </a:lnTo>
                  <a:lnTo>
                    <a:pt x="0" y="1"/>
                  </a:lnTo>
                  <a:close/>
                  <a:moveTo>
                    <a:pt x="0" y="1"/>
                  </a:moveTo>
                  <a:lnTo>
                    <a:pt x="0" y="1"/>
                  </a:lnTo>
                  <a:close/>
                </a:path>
              </a:pathLst>
            </a:custGeom>
            <a:solidFill>
              <a:srgbClr val="FFCA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8" name="Google Shape;12078;p70"/>
            <p:cNvSpPr/>
            <p:nvPr/>
          </p:nvSpPr>
          <p:spPr>
            <a:xfrm>
              <a:off x="1570334" y="2600243"/>
              <a:ext cx="7638" cy="24"/>
            </a:xfrm>
            <a:custGeom>
              <a:avLst/>
              <a:gdLst/>
              <a:ahLst/>
              <a:cxnLst/>
              <a:rect l="l" t="t" r="r" b="b"/>
              <a:pathLst>
                <a:path w="320" h="1" extrusionOk="0">
                  <a:moveTo>
                    <a:pt x="320" y="1"/>
                  </a:moveTo>
                  <a:lnTo>
                    <a:pt x="320" y="1"/>
                  </a:lnTo>
                  <a:lnTo>
                    <a:pt x="320" y="1"/>
                  </a:lnTo>
                  <a:close/>
                  <a:moveTo>
                    <a:pt x="320" y="1"/>
                  </a:moveTo>
                  <a:lnTo>
                    <a:pt x="320" y="1"/>
                  </a:lnTo>
                  <a:lnTo>
                    <a:pt x="320" y="1"/>
                  </a:lnTo>
                  <a:close/>
                  <a:moveTo>
                    <a:pt x="320" y="1"/>
                  </a:moveTo>
                  <a:lnTo>
                    <a:pt x="320" y="1"/>
                  </a:lnTo>
                  <a:lnTo>
                    <a:pt x="320" y="1"/>
                  </a:lnTo>
                  <a:close/>
                  <a:moveTo>
                    <a:pt x="320" y="1"/>
                  </a:moveTo>
                  <a:lnTo>
                    <a:pt x="320" y="1"/>
                  </a:lnTo>
                  <a:lnTo>
                    <a:pt x="320" y="1"/>
                  </a:lnTo>
                  <a:close/>
                  <a:moveTo>
                    <a:pt x="240" y="1"/>
                  </a:moveTo>
                  <a:lnTo>
                    <a:pt x="240" y="1"/>
                  </a:lnTo>
                  <a:lnTo>
                    <a:pt x="240" y="1"/>
                  </a:lnTo>
                  <a:close/>
                  <a:moveTo>
                    <a:pt x="240" y="1"/>
                  </a:moveTo>
                  <a:lnTo>
                    <a:pt x="240" y="1"/>
                  </a:lnTo>
                  <a:lnTo>
                    <a:pt x="240" y="1"/>
                  </a:lnTo>
                  <a:close/>
                  <a:moveTo>
                    <a:pt x="0" y="1"/>
                  </a:moveTo>
                  <a:lnTo>
                    <a:pt x="0" y="1"/>
                  </a:lnTo>
                  <a:lnTo>
                    <a:pt x="0" y="1"/>
                  </a:lnTo>
                  <a:close/>
                  <a:moveTo>
                    <a:pt x="240" y="1"/>
                  </a:moveTo>
                  <a:lnTo>
                    <a:pt x="240" y="1"/>
                  </a:lnTo>
                  <a:lnTo>
                    <a:pt x="240" y="1"/>
                  </a:lnTo>
                  <a:close/>
                  <a:moveTo>
                    <a:pt x="160" y="1"/>
                  </a:moveTo>
                  <a:lnTo>
                    <a:pt x="160" y="1"/>
                  </a:lnTo>
                  <a:lnTo>
                    <a:pt x="160" y="1"/>
                  </a:lnTo>
                  <a:close/>
                  <a:moveTo>
                    <a:pt x="0" y="1"/>
                  </a:moveTo>
                  <a:lnTo>
                    <a:pt x="0" y="1"/>
                  </a:lnTo>
                  <a:lnTo>
                    <a:pt x="0" y="1"/>
                  </a:lnTo>
                  <a:close/>
                  <a:moveTo>
                    <a:pt x="160" y="1"/>
                  </a:moveTo>
                  <a:lnTo>
                    <a:pt x="160" y="1"/>
                  </a:lnTo>
                  <a:lnTo>
                    <a:pt x="160" y="1"/>
                  </a:lnTo>
                  <a:close/>
                  <a:moveTo>
                    <a:pt x="80" y="1"/>
                  </a:moveTo>
                  <a:lnTo>
                    <a:pt x="80" y="1"/>
                  </a:lnTo>
                  <a:lnTo>
                    <a:pt x="80" y="1"/>
                  </a:lnTo>
                  <a:close/>
                  <a:moveTo>
                    <a:pt x="160" y="1"/>
                  </a:moveTo>
                  <a:lnTo>
                    <a:pt x="160" y="1"/>
                  </a:lnTo>
                  <a:lnTo>
                    <a:pt x="160" y="1"/>
                  </a:lnTo>
                  <a:close/>
                  <a:moveTo>
                    <a:pt x="80" y="1"/>
                  </a:moveTo>
                  <a:lnTo>
                    <a:pt x="80" y="1"/>
                  </a:lnTo>
                  <a:lnTo>
                    <a:pt x="80" y="1"/>
                  </a:lnTo>
                  <a:close/>
                  <a:moveTo>
                    <a:pt x="80" y="1"/>
                  </a:moveTo>
                  <a:lnTo>
                    <a:pt x="160" y="1"/>
                  </a:lnTo>
                  <a:close/>
                </a:path>
              </a:pathLst>
            </a:custGeom>
            <a:solidFill>
              <a:srgbClr val="F7F1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79" name="Google Shape;12079;p70"/>
            <p:cNvSpPr/>
            <p:nvPr/>
          </p:nvSpPr>
          <p:spPr>
            <a:xfrm>
              <a:off x="1468849" y="2630269"/>
              <a:ext cx="329730" cy="116760"/>
            </a:xfrm>
            <a:custGeom>
              <a:avLst/>
              <a:gdLst/>
              <a:ahLst/>
              <a:cxnLst/>
              <a:rect l="l" t="t" r="r" b="b"/>
              <a:pathLst>
                <a:path w="13815" h="4892" extrusionOk="0">
                  <a:moveTo>
                    <a:pt x="9163" y="1"/>
                  </a:moveTo>
                  <a:cubicBezTo>
                    <a:pt x="6907" y="240"/>
                    <a:pt x="3753" y="500"/>
                    <a:pt x="0" y="1078"/>
                  </a:cubicBezTo>
                  <a:cubicBezTo>
                    <a:pt x="4572" y="2316"/>
                    <a:pt x="9163" y="3654"/>
                    <a:pt x="13815" y="4891"/>
                  </a:cubicBezTo>
                  <a:cubicBezTo>
                    <a:pt x="12816" y="2815"/>
                    <a:pt x="11239" y="1078"/>
                    <a:pt x="9163" y="1"/>
                  </a:cubicBezTo>
                  <a:close/>
                </a:path>
              </a:pathLst>
            </a:custGeom>
            <a:solidFill>
              <a:srgbClr val="FFD6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0" name="Google Shape;12080;p70"/>
            <p:cNvSpPr/>
            <p:nvPr/>
          </p:nvSpPr>
          <p:spPr>
            <a:xfrm>
              <a:off x="1431210" y="2600243"/>
              <a:ext cx="256361" cy="55778"/>
            </a:xfrm>
            <a:custGeom>
              <a:avLst/>
              <a:gdLst/>
              <a:ahLst/>
              <a:cxnLst/>
              <a:rect l="l" t="t" r="r" b="b"/>
              <a:pathLst>
                <a:path w="10741" h="2337" extrusionOk="0">
                  <a:moveTo>
                    <a:pt x="5829" y="1"/>
                  </a:moveTo>
                  <a:cubicBezTo>
                    <a:pt x="3653" y="81"/>
                    <a:pt x="1657" y="759"/>
                    <a:pt x="0" y="1917"/>
                  </a:cubicBezTo>
                  <a:cubicBezTo>
                    <a:pt x="579" y="1997"/>
                    <a:pt x="1078" y="2157"/>
                    <a:pt x="1577" y="2336"/>
                  </a:cubicBezTo>
                  <a:cubicBezTo>
                    <a:pt x="5330" y="1758"/>
                    <a:pt x="8484" y="1498"/>
                    <a:pt x="10740" y="1259"/>
                  </a:cubicBezTo>
                  <a:cubicBezTo>
                    <a:pt x="9403" y="500"/>
                    <a:pt x="7826" y="81"/>
                    <a:pt x="6149" y="1"/>
                  </a:cubicBezTo>
                  <a:close/>
                </a:path>
              </a:pathLst>
            </a:custGeom>
            <a:solidFill>
              <a:srgbClr val="F4F4F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1" name="Google Shape;12081;p70"/>
            <p:cNvSpPr/>
            <p:nvPr/>
          </p:nvSpPr>
          <p:spPr>
            <a:xfrm>
              <a:off x="1325907" y="2844670"/>
              <a:ext cx="24" cy="1933"/>
            </a:xfrm>
            <a:custGeom>
              <a:avLst/>
              <a:gdLst/>
              <a:ahLst/>
              <a:cxnLst/>
              <a:rect l="l" t="t" r="r" b="b"/>
              <a:pathLst>
                <a:path w="1" h="81" extrusionOk="0">
                  <a:moveTo>
                    <a:pt x="0" y="81"/>
                  </a:moveTo>
                  <a:lnTo>
                    <a:pt x="0" y="81"/>
                  </a:lnTo>
                  <a:lnTo>
                    <a:pt x="0" y="81"/>
                  </a:lnTo>
                  <a:lnTo>
                    <a:pt x="0" y="81"/>
                  </a:lnTo>
                  <a:close/>
                  <a:moveTo>
                    <a:pt x="0" y="81"/>
                  </a:moveTo>
                  <a:lnTo>
                    <a:pt x="0" y="81"/>
                  </a:lnTo>
                  <a:lnTo>
                    <a:pt x="0" y="81"/>
                  </a:lnTo>
                  <a:close/>
                  <a:moveTo>
                    <a:pt x="0" y="81"/>
                  </a:moveTo>
                  <a:lnTo>
                    <a:pt x="0" y="81"/>
                  </a:lnTo>
                  <a:lnTo>
                    <a:pt x="0" y="81"/>
                  </a:lnTo>
                  <a:close/>
                  <a:moveTo>
                    <a:pt x="0" y="81"/>
                  </a:moveTo>
                  <a:lnTo>
                    <a:pt x="0" y="81"/>
                  </a:lnTo>
                  <a:lnTo>
                    <a:pt x="0" y="81"/>
                  </a:lnTo>
                  <a:close/>
                  <a:moveTo>
                    <a:pt x="0" y="1"/>
                  </a:moveTo>
                  <a:lnTo>
                    <a:pt x="0" y="1"/>
                  </a:lnTo>
                  <a:lnTo>
                    <a:pt x="0" y="1"/>
                  </a:lnTo>
                  <a:close/>
                  <a:moveTo>
                    <a:pt x="0" y="1"/>
                  </a:moveTo>
                  <a:lnTo>
                    <a:pt x="0" y="1"/>
                  </a:lnTo>
                  <a:close/>
                </a:path>
              </a:pathLst>
            </a:custGeom>
            <a:solidFill>
              <a:srgbClr val="FFCA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2" name="Google Shape;12082;p70"/>
            <p:cNvSpPr/>
            <p:nvPr/>
          </p:nvSpPr>
          <p:spPr>
            <a:xfrm>
              <a:off x="1325907" y="2758914"/>
              <a:ext cx="456943" cy="202516"/>
            </a:xfrm>
            <a:custGeom>
              <a:avLst/>
              <a:gdLst/>
              <a:ahLst/>
              <a:cxnLst/>
              <a:rect l="l" t="t" r="r" b="b"/>
              <a:pathLst>
                <a:path w="19145" h="8485" extrusionOk="0">
                  <a:moveTo>
                    <a:pt x="5750" y="5171"/>
                  </a:moveTo>
                  <a:cubicBezTo>
                    <a:pt x="5670" y="5171"/>
                    <a:pt x="5570" y="5251"/>
                    <a:pt x="5570" y="5251"/>
                  </a:cubicBezTo>
                  <a:cubicBezTo>
                    <a:pt x="5830" y="5331"/>
                    <a:pt x="5989" y="5331"/>
                    <a:pt x="6249" y="5410"/>
                  </a:cubicBezTo>
                  <a:cubicBezTo>
                    <a:pt x="6069" y="5251"/>
                    <a:pt x="5909" y="5171"/>
                    <a:pt x="5750" y="5171"/>
                  </a:cubicBezTo>
                  <a:close/>
                  <a:moveTo>
                    <a:pt x="679" y="0"/>
                  </a:moveTo>
                  <a:cubicBezTo>
                    <a:pt x="260" y="1178"/>
                    <a:pt x="0" y="2336"/>
                    <a:pt x="0" y="3594"/>
                  </a:cubicBezTo>
                  <a:lnTo>
                    <a:pt x="0" y="3674"/>
                  </a:lnTo>
                  <a:lnTo>
                    <a:pt x="0" y="3754"/>
                  </a:lnTo>
                  <a:cubicBezTo>
                    <a:pt x="1677" y="4173"/>
                    <a:pt x="3254" y="4592"/>
                    <a:pt x="4831" y="5091"/>
                  </a:cubicBezTo>
                  <a:cubicBezTo>
                    <a:pt x="4991" y="4832"/>
                    <a:pt x="5251" y="4592"/>
                    <a:pt x="5570" y="4492"/>
                  </a:cubicBezTo>
                  <a:lnTo>
                    <a:pt x="5750" y="4492"/>
                  </a:lnTo>
                  <a:cubicBezTo>
                    <a:pt x="6408" y="4492"/>
                    <a:pt x="6908" y="5171"/>
                    <a:pt x="7327" y="5750"/>
                  </a:cubicBezTo>
                  <a:cubicBezTo>
                    <a:pt x="8065" y="5910"/>
                    <a:pt x="8824" y="6169"/>
                    <a:pt x="9662" y="6329"/>
                  </a:cubicBezTo>
                  <a:cubicBezTo>
                    <a:pt x="10062" y="5670"/>
                    <a:pt x="10820" y="5171"/>
                    <a:pt x="11978" y="5091"/>
                  </a:cubicBezTo>
                  <a:lnTo>
                    <a:pt x="12058" y="5091"/>
                  </a:lnTo>
                  <a:cubicBezTo>
                    <a:pt x="13895" y="5091"/>
                    <a:pt x="15052" y="6488"/>
                    <a:pt x="15152" y="7906"/>
                  </a:cubicBezTo>
                  <a:cubicBezTo>
                    <a:pt x="15891" y="8085"/>
                    <a:pt x="16550" y="8245"/>
                    <a:pt x="17308" y="8485"/>
                  </a:cubicBezTo>
                  <a:cubicBezTo>
                    <a:pt x="17548" y="7487"/>
                    <a:pt x="18047" y="6329"/>
                    <a:pt x="19145" y="5171"/>
                  </a:cubicBezTo>
                  <a:cubicBezTo>
                    <a:pt x="15392" y="4173"/>
                    <a:pt x="11739" y="3175"/>
                    <a:pt x="7986" y="2097"/>
                  </a:cubicBezTo>
                  <a:cubicBezTo>
                    <a:pt x="7746" y="2176"/>
                    <a:pt x="7486" y="2176"/>
                    <a:pt x="7247" y="2176"/>
                  </a:cubicBezTo>
                  <a:cubicBezTo>
                    <a:pt x="6568" y="2176"/>
                    <a:pt x="5989" y="2097"/>
                    <a:pt x="5490" y="1997"/>
                  </a:cubicBezTo>
                  <a:cubicBezTo>
                    <a:pt x="4752" y="1917"/>
                    <a:pt x="4252" y="1498"/>
                    <a:pt x="4073" y="999"/>
                  </a:cubicBezTo>
                  <a:cubicBezTo>
                    <a:pt x="2915" y="679"/>
                    <a:pt x="1837" y="340"/>
                    <a:pt x="679" y="0"/>
                  </a:cubicBezTo>
                  <a:close/>
                </a:path>
              </a:pathLst>
            </a:custGeom>
            <a:solidFill>
              <a:srgbClr val="FFD6D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3" name="Google Shape;12083;p70"/>
            <p:cNvSpPr/>
            <p:nvPr/>
          </p:nvSpPr>
          <p:spPr>
            <a:xfrm>
              <a:off x="1739006" y="2882309"/>
              <a:ext cx="75302" cy="91031"/>
            </a:xfrm>
            <a:custGeom>
              <a:avLst/>
              <a:gdLst/>
              <a:ahLst/>
              <a:cxnLst/>
              <a:rect l="l" t="t" r="r" b="b"/>
              <a:pathLst>
                <a:path w="3155" h="3814" extrusionOk="0">
                  <a:moveTo>
                    <a:pt x="1837" y="1"/>
                  </a:moveTo>
                  <a:cubicBezTo>
                    <a:pt x="739" y="1159"/>
                    <a:pt x="240" y="2317"/>
                    <a:pt x="0" y="3315"/>
                  </a:cubicBezTo>
                  <a:cubicBezTo>
                    <a:pt x="659" y="3494"/>
                    <a:pt x="1238" y="3654"/>
                    <a:pt x="1917" y="3814"/>
                  </a:cubicBezTo>
                  <a:cubicBezTo>
                    <a:pt x="2496" y="2736"/>
                    <a:pt x="2915" y="1658"/>
                    <a:pt x="3154" y="420"/>
                  </a:cubicBezTo>
                  <a:cubicBezTo>
                    <a:pt x="2735" y="240"/>
                    <a:pt x="2236" y="161"/>
                    <a:pt x="1837" y="1"/>
                  </a:cubicBezTo>
                  <a:close/>
                </a:path>
              </a:pathLst>
            </a:custGeom>
            <a:solidFill>
              <a:srgbClr val="EFF0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4" name="Google Shape;12084;p70"/>
            <p:cNvSpPr/>
            <p:nvPr/>
          </p:nvSpPr>
          <p:spPr>
            <a:xfrm>
              <a:off x="1423095" y="2782734"/>
              <a:ext cx="93417" cy="28140"/>
            </a:xfrm>
            <a:custGeom>
              <a:avLst/>
              <a:gdLst/>
              <a:ahLst/>
              <a:cxnLst/>
              <a:rect l="l" t="t" r="r" b="b"/>
              <a:pathLst>
                <a:path w="3914" h="1179" extrusionOk="0">
                  <a:moveTo>
                    <a:pt x="1" y="1"/>
                  </a:moveTo>
                  <a:cubicBezTo>
                    <a:pt x="180" y="500"/>
                    <a:pt x="680" y="919"/>
                    <a:pt x="1418" y="999"/>
                  </a:cubicBezTo>
                  <a:cubicBezTo>
                    <a:pt x="1917" y="1099"/>
                    <a:pt x="2496" y="1178"/>
                    <a:pt x="3175" y="1178"/>
                  </a:cubicBezTo>
                  <a:cubicBezTo>
                    <a:pt x="3414" y="1178"/>
                    <a:pt x="3674" y="1178"/>
                    <a:pt x="3914" y="1099"/>
                  </a:cubicBezTo>
                  <a:cubicBezTo>
                    <a:pt x="2676" y="759"/>
                    <a:pt x="1338" y="340"/>
                    <a:pt x="1" y="1"/>
                  </a:cubicBezTo>
                  <a:close/>
                </a:path>
              </a:pathLst>
            </a:custGeom>
            <a:solidFill>
              <a:srgbClr val="EFF0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5" name="Google Shape;12085;p70"/>
            <p:cNvSpPr/>
            <p:nvPr/>
          </p:nvSpPr>
          <p:spPr>
            <a:xfrm>
              <a:off x="1556515" y="2880424"/>
              <a:ext cx="131056" cy="67187"/>
            </a:xfrm>
            <a:custGeom>
              <a:avLst/>
              <a:gdLst/>
              <a:ahLst/>
              <a:cxnLst/>
              <a:rect l="l" t="t" r="r" b="b"/>
              <a:pathLst>
                <a:path w="5491" h="2815" extrusionOk="0">
                  <a:moveTo>
                    <a:pt x="2316" y="0"/>
                  </a:moveTo>
                  <a:cubicBezTo>
                    <a:pt x="1158" y="80"/>
                    <a:pt x="400" y="579"/>
                    <a:pt x="0" y="1238"/>
                  </a:cubicBezTo>
                  <a:cubicBezTo>
                    <a:pt x="1817" y="1737"/>
                    <a:pt x="3654" y="2316"/>
                    <a:pt x="5490" y="2815"/>
                  </a:cubicBezTo>
                  <a:cubicBezTo>
                    <a:pt x="5390" y="1397"/>
                    <a:pt x="4233" y="0"/>
                    <a:pt x="2396" y="0"/>
                  </a:cubicBezTo>
                  <a:close/>
                </a:path>
              </a:pathLst>
            </a:custGeom>
            <a:solidFill>
              <a:srgbClr val="FFBAD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6" name="Google Shape;12086;p70"/>
            <p:cNvSpPr/>
            <p:nvPr/>
          </p:nvSpPr>
          <p:spPr>
            <a:xfrm>
              <a:off x="1441211" y="2866127"/>
              <a:ext cx="59573" cy="30025"/>
            </a:xfrm>
            <a:custGeom>
              <a:avLst/>
              <a:gdLst/>
              <a:ahLst/>
              <a:cxnLst/>
              <a:rect l="l" t="t" r="r" b="b"/>
              <a:pathLst>
                <a:path w="2496" h="1258" extrusionOk="0">
                  <a:moveTo>
                    <a:pt x="739" y="0"/>
                  </a:moveTo>
                  <a:cubicBezTo>
                    <a:pt x="420" y="100"/>
                    <a:pt x="160" y="340"/>
                    <a:pt x="0" y="599"/>
                  </a:cubicBezTo>
                  <a:cubicBezTo>
                    <a:pt x="240" y="599"/>
                    <a:pt x="499" y="679"/>
                    <a:pt x="739" y="759"/>
                  </a:cubicBezTo>
                  <a:cubicBezTo>
                    <a:pt x="739" y="759"/>
                    <a:pt x="839" y="679"/>
                    <a:pt x="919" y="679"/>
                  </a:cubicBezTo>
                  <a:cubicBezTo>
                    <a:pt x="1078" y="679"/>
                    <a:pt x="1238" y="759"/>
                    <a:pt x="1418" y="918"/>
                  </a:cubicBezTo>
                  <a:cubicBezTo>
                    <a:pt x="1737" y="998"/>
                    <a:pt x="2156" y="1178"/>
                    <a:pt x="2496" y="1258"/>
                  </a:cubicBezTo>
                  <a:cubicBezTo>
                    <a:pt x="2077" y="679"/>
                    <a:pt x="1577" y="0"/>
                    <a:pt x="919" y="0"/>
                  </a:cubicBezTo>
                  <a:close/>
                </a:path>
              </a:pathLst>
            </a:custGeom>
            <a:solidFill>
              <a:srgbClr val="1565A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7" name="Google Shape;12087;p70"/>
            <p:cNvSpPr/>
            <p:nvPr/>
          </p:nvSpPr>
          <p:spPr>
            <a:xfrm>
              <a:off x="680768" y="2588333"/>
              <a:ext cx="1153540" cy="709008"/>
            </a:xfrm>
            <a:custGeom>
              <a:avLst/>
              <a:gdLst/>
              <a:ahLst/>
              <a:cxnLst/>
              <a:rect l="l" t="t" r="r" b="b"/>
              <a:pathLst>
                <a:path w="48331" h="29706" extrusionOk="0">
                  <a:moveTo>
                    <a:pt x="37271" y="999"/>
                  </a:moveTo>
                  <a:cubicBezTo>
                    <a:pt x="41923" y="999"/>
                    <a:pt x="46993" y="3913"/>
                    <a:pt x="47253" y="10401"/>
                  </a:cubicBezTo>
                  <a:cubicBezTo>
                    <a:pt x="47333" y="15053"/>
                    <a:pt x="44418" y="20223"/>
                    <a:pt x="37591" y="20622"/>
                  </a:cubicBezTo>
                  <a:cubicBezTo>
                    <a:pt x="37319" y="20642"/>
                    <a:pt x="37050" y="20651"/>
                    <a:pt x="36785" y="20651"/>
                  </a:cubicBezTo>
                  <a:cubicBezTo>
                    <a:pt x="33498" y="20651"/>
                    <a:pt x="30806" y="19173"/>
                    <a:pt x="29107" y="16550"/>
                  </a:cubicBezTo>
                  <a:cubicBezTo>
                    <a:pt x="27110" y="13316"/>
                    <a:pt x="26951" y="8984"/>
                    <a:pt x="28787" y="5650"/>
                  </a:cubicBezTo>
                  <a:cubicBezTo>
                    <a:pt x="30444" y="2656"/>
                    <a:pt x="33438" y="999"/>
                    <a:pt x="37271" y="999"/>
                  </a:cubicBezTo>
                  <a:close/>
                  <a:moveTo>
                    <a:pt x="12301" y="8717"/>
                  </a:moveTo>
                  <a:cubicBezTo>
                    <a:pt x="13734" y="8717"/>
                    <a:pt x="15143" y="9079"/>
                    <a:pt x="16470" y="9823"/>
                  </a:cubicBezTo>
                  <a:cubicBezTo>
                    <a:pt x="19804" y="11639"/>
                    <a:pt x="22040" y="15472"/>
                    <a:pt x="22040" y="19225"/>
                  </a:cubicBezTo>
                  <a:cubicBezTo>
                    <a:pt x="22040" y="22619"/>
                    <a:pt x="20223" y="25453"/>
                    <a:pt x="17049" y="27210"/>
                  </a:cubicBezTo>
                  <a:cubicBezTo>
                    <a:pt x="15226" y="28219"/>
                    <a:pt x="13474" y="28650"/>
                    <a:pt x="11850" y="28650"/>
                  </a:cubicBezTo>
                  <a:cubicBezTo>
                    <a:pt x="8137" y="28650"/>
                    <a:pt x="5095" y="26394"/>
                    <a:pt x="3414" y="23617"/>
                  </a:cubicBezTo>
                  <a:cubicBezTo>
                    <a:pt x="160" y="18047"/>
                    <a:pt x="2915" y="12897"/>
                    <a:pt x="6908" y="10401"/>
                  </a:cubicBezTo>
                  <a:cubicBezTo>
                    <a:pt x="8664" y="9290"/>
                    <a:pt x="10501" y="8717"/>
                    <a:pt x="12301" y="8717"/>
                  </a:cubicBezTo>
                  <a:close/>
                  <a:moveTo>
                    <a:pt x="37271" y="1"/>
                  </a:moveTo>
                  <a:cubicBezTo>
                    <a:pt x="33099" y="1"/>
                    <a:pt x="29785" y="1837"/>
                    <a:pt x="27949" y="5151"/>
                  </a:cubicBezTo>
                  <a:cubicBezTo>
                    <a:pt x="26871" y="7068"/>
                    <a:pt x="26372" y="9323"/>
                    <a:pt x="26531" y="11559"/>
                  </a:cubicBezTo>
                  <a:cubicBezTo>
                    <a:pt x="25861" y="11327"/>
                    <a:pt x="25243" y="11229"/>
                    <a:pt x="24679" y="11229"/>
                  </a:cubicBezTo>
                  <a:cubicBezTo>
                    <a:pt x="23008" y="11229"/>
                    <a:pt x="21808" y="12091"/>
                    <a:pt x="21121" y="12897"/>
                  </a:cubicBezTo>
                  <a:cubicBezTo>
                    <a:pt x="20123" y="11320"/>
                    <a:pt x="18726" y="9902"/>
                    <a:pt x="16969" y="8984"/>
                  </a:cubicBezTo>
                  <a:cubicBezTo>
                    <a:pt x="15470" y="8122"/>
                    <a:pt x="13890" y="7701"/>
                    <a:pt x="12281" y="7701"/>
                  </a:cubicBezTo>
                  <a:cubicBezTo>
                    <a:pt x="10310" y="7701"/>
                    <a:pt x="8295" y="8332"/>
                    <a:pt x="6329" y="9563"/>
                  </a:cubicBezTo>
                  <a:cubicBezTo>
                    <a:pt x="160" y="13476"/>
                    <a:pt x="1" y="19804"/>
                    <a:pt x="2576" y="24116"/>
                  </a:cubicBezTo>
                  <a:cubicBezTo>
                    <a:pt x="4412" y="27210"/>
                    <a:pt x="7746" y="29706"/>
                    <a:pt x="11819" y="29706"/>
                  </a:cubicBezTo>
                  <a:cubicBezTo>
                    <a:pt x="13555" y="29706"/>
                    <a:pt x="15472" y="29206"/>
                    <a:pt x="17548" y="28109"/>
                  </a:cubicBezTo>
                  <a:cubicBezTo>
                    <a:pt x="21041" y="26112"/>
                    <a:pt x="23038" y="23038"/>
                    <a:pt x="23038" y="19225"/>
                  </a:cubicBezTo>
                  <a:cubicBezTo>
                    <a:pt x="23038" y="17388"/>
                    <a:pt x="22539" y="15552"/>
                    <a:pt x="21720" y="13895"/>
                  </a:cubicBezTo>
                  <a:cubicBezTo>
                    <a:pt x="22028" y="13388"/>
                    <a:pt x="22985" y="12183"/>
                    <a:pt x="24739" y="12183"/>
                  </a:cubicBezTo>
                  <a:cubicBezTo>
                    <a:pt x="25264" y="12183"/>
                    <a:pt x="25860" y="12291"/>
                    <a:pt x="26531" y="12557"/>
                  </a:cubicBezTo>
                  <a:cubicBezTo>
                    <a:pt x="26531" y="12637"/>
                    <a:pt x="26611" y="12637"/>
                    <a:pt x="26611" y="12637"/>
                  </a:cubicBezTo>
                  <a:cubicBezTo>
                    <a:pt x="26871" y="14234"/>
                    <a:pt x="27450" y="15732"/>
                    <a:pt x="28288" y="17049"/>
                  </a:cubicBezTo>
                  <a:cubicBezTo>
                    <a:pt x="30204" y="20044"/>
                    <a:pt x="33199" y="21720"/>
                    <a:pt x="36852" y="21720"/>
                  </a:cubicBezTo>
                  <a:cubicBezTo>
                    <a:pt x="37092" y="21720"/>
                    <a:pt x="37431" y="21621"/>
                    <a:pt x="37691" y="21621"/>
                  </a:cubicBezTo>
                  <a:cubicBezTo>
                    <a:pt x="45177" y="21221"/>
                    <a:pt x="48331" y="15472"/>
                    <a:pt x="48251" y="10322"/>
                  </a:cubicBezTo>
                  <a:cubicBezTo>
                    <a:pt x="48171" y="7567"/>
                    <a:pt x="47073" y="5071"/>
                    <a:pt x="45336" y="3255"/>
                  </a:cubicBezTo>
                  <a:cubicBezTo>
                    <a:pt x="43340" y="1079"/>
                    <a:pt x="40585" y="1"/>
                    <a:pt x="37271" y="1"/>
                  </a:cubicBezTo>
                  <a:close/>
                </a:path>
              </a:pathLst>
            </a:custGeom>
            <a:solidFill>
              <a:srgbClr val="5A346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8" name="Google Shape;12088;p70"/>
            <p:cNvSpPr/>
            <p:nvPr/>
          </p:nvSpPr>
          <p:spPr>
            <a:xfrm>
              <a:off x="698884" y="4740537"/>
              <a:ext cx="23844" cy="114850"/>
            </a:xfrm>
            <a:custGeom>
              <a:avLst/>
              <a:gdLst/>
              <a:ahLst/>
              <a:cxnLst/>
              <a:rect l="l" t="t" r="r" b="b"/>
              <a:pathLst>
                <a:path w="999" h="4812" extrusionOk="0">
                  <a:moveTo>
                    <a:pt x="0" y="4811"/>
                  </a:moveTo>
                  <a:lnTo>
                    <a:pt x="0" y="4811"/>
                  </a:lnTo>
                  <a:lnTo>
                    <a:pt x="0" y="4811"/>
                  </a:lnTo>
                  <a:close/>
                  <a:moveTo>
                    <a:pt x="998" y="0"/>
                  </a:moveTo>
                  <a:cubicBezTo>
                    <a:pt x="659" y="1418"/>
                    <a:pt x="320" y="2995"/>
                    <a:pt x="0" y="4811"/>
                  </a:cubicBezTo>
                  <a:cubicBezTo>
                    <a:pt x="320" y="2995"/>
                    <a:pt x="659" y="1418"/>
                    <a:pt x="998" y="0"/>
                  </a:cubicBezTo>
                  <a:close/>
                </a:path>
              </a:pathLst>
            </a:custGeom>
            <a:solidFill>
              <a:srgbClr val="B2243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89" name="Google Shape;12089;p70"/>
            <p:cNvSpPr/>
            <p:nvPr/>
          </p:nvSpPr>
          <p:spPr>
            <a:xfrm>
              <a:off x="-3919" y="3942456"/>
              <a:ext cx="126760" cy="119147"/>
            </a:xfrm>
            <a:custGeom>
              <a:avLst/>
              <a:gdLst/>
              <a:ahLst/>
              <a:cxnLst/>
              <a:rect l="l" t="t" r="r" b="b"/>
              <a:pathLst>
                <a:path w="5311" h="4992" extrusionOk="0">
                  <a:moveTo>
                    <a:pt x="1" y="0"/>
                  </a:moveTo>
                  <a:lnTo>
                    <a:pt x="1" y="0"/>
                  </a:lnTo>
                  <a:cubicBezTo>
                    <a:pt x="2576" y="0"/>
                    <a:pt x="5311" y="4991"/>
                    <a:pt x="5311" y="4991"/>
                  </a:cubicBezTo>
                  <a:cubicBezTo>
                    <a:pt x="5311" y="4911"/>
                    <a:pt x="2576" y="0"/>
                    <a:pt x="1" y="0"/>
                  </a:cubicBezTo>
                  <a:close/>
                </a:path>
              </a:pathLst>
            </a:custGeom>
            <a:solidFill>
              <a:srgbClr val="231D3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0" name="Google Shape;12090;p70"/>
            <p:cNvSpPr/>
            <p:nvPr/>
          </p:nvSpPr>
          <p:spPr>
            <a:xfrm>
              <a:off x="777957" y="4744332"/>
              <a:ext cx="6229" cy="1933"/>
            </a:xfrm>
            <a:custGeom>
              <a:avLst/>
              <a:gdLst/>
              <a:ahLst/>
              <a:cxnLst/>
              <a:rect l="l" t="t" r="r" b="b"/>
              <a:pathLst>
                <a:path w="261" h="81" extrusionOk="0">
                  <a:moveTo>
                    <a:pt x="1" y="81"/>
                  </a:moveTo>
                  <a:lnTo>
                    <a:pt x="1" y="81"/>
                  </a:lnTo>
                  <a:lnTo>
                    <a:pt x="1" y="81"/>
                  </a:lnTo>
                  <a:close/>
                  <a:moveTo>
                    <a:pt x="1" y="81"/>
                  </a:moveTo>
                  <a:lnTo>
                    <a:pt x="1" y="81"/>
                  </a:lnTo>
                  <a:lnTo>
                    <a:pt x="1" y="81"/>
                  </a:lnTo>
                  <a:close/>
                  <a:moveTo>
                    <a:pt x="81" y="81"/>
                  </a:moveTo>
                  <a:lnTo>
                    <a:pt x="1" y="81"/>
                  </a:lnTo>
                  <a:lnTo>
                    <a:pt x="81" y="81"/>
                  </a:lnTo>
                  <a:close/>
                  <a:moveTo>
                    <a:pt x="181" y="81"/>
                  </a:moveTo>
                  <a:lnTo>
                    <a:pt x="81" y="81"/>
                  </a:lnTo>
                  <a:lnTo>
                    <a:pt x="181" y="81"/>
                  </a:lnTo>
                  <a:close/>
                  <a:moveTo>
                    <a:pt x="181" y="81"/>
                  </a:moveTo>
                  <a:lnTo>
                    <a:pt x="181" y="81"/>
                  </a:lnTo>
                  <a:lnTo>
                    <a:pt x="181" y="81"/>
                  </a:lnTo>
                  <a:close/>
                  <a:moveTo>
                    <a:pt x="181" y="81"/>
                  </a:moveTo>
                  <a:lnTo>
                    <a:pt x="181" y="81"/>
                  </a:lnTo>
                  <a:lnTo>
                    <a:pt x="181" y="81"/>
                  </a:lnTo>
                  <a:close/>
                  <a:moveTo>
                    <a:pt x="181" y="81"/>
                  </a:moveTo>
                  <a:lnTo>
                    <a:pt x="181" y="81"/>
                  </a:lnTo>
                  <a:lnTo>
                    <a:pt x="181" y="81"/>
                  </a:lnTo>
                  <a:close/>
                  <a:moveTo>
                    <a:pt x="181" y="1"/>
                  </a:moveTo>
                  <a:lnTo>
                    <a:pt x="181" y="81"/>
                  </a:lnTo>
                  <a:lnTo>
                    <a:pt x="181" y="1"/>
                  </a:lnTo>
                  <a:close/>
                  <a:moveTo>
                    <a:pt x="181" y="1"/>
                  </a:moveTo>
                  <a:lnTo>
                    <a:pt x="181" y="1"/>
                  </a:lnTo>
                  <a:lnTo>
                    <a:pt x="181" y="1"/>
                  </a:lnTo>
                  <a:close/>
                  <a:moveTo>
                    <a:pt x="181" y="1"/>
                  </a:moveTo>
                  <a:lnTo>
                    <a:pt x="181" y="1"/>
                  </a:lnTo>
                  <a:lnTo>
                    <a:pt x="181" y="1"/>
                  </a:lnTo>
                  <a:close/>
                  <a:moveTo>
                    <a:pt x="181" y="1"/>
                  </a:moveTo>
                  <a:lnTo>
                    <a:pt x="181" y="1"/>
                  </a:lnTo>
                  <a:lnTo>
                    <a:pt x="181" y="1"/>
                  </a:lnTo>
                  <a:close/>
                  <a:moveTo>
                    <a:pt x="181" y="1"/>
                  </a:moveTo>
                  <a:lnTo>
                    <a:pt x="181" y="1"/>
                  </a:lnTo>
                  <a:lnTo>
                    <a:pt x="181" y="1"/>
                  </a:lnTo>
                  <a:close/>
                  <a:moveTo>
                    <a:pt x="260" y="1"/>
                  </a:moveTo>
                  <a:lnTo>
                    <a:pt x="260" y="1"/>
                  </a:lnTo>
                  <a:close/>
                </a:path>
              </a:pathLst>
            </a:custGeom>
            <a:solidFill>
              <a:srgbClr val="D427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1" name="Google Shape;12091;p70"/>
            <p:cNvSpPr/>
            <p:nvPr/>
          </p:nvSpPr>
          <p:spPr>
            <a:xfrm>
              <a:off x="210507" y="4319348"/>
              <a:ext cx="17638" cy="10024"/>
            </a:xfrm>
            <a:custGeom>
              <a:avLst/>
              <a:gdLst/>
              <a:ahLst/>
              <a:cxnLst/>
              <a:rect l="l" t="t" r="r" b="b"/>
              <a:pathLst>
                <a:path w="739" h="420" extrusionOk="0">
                  <a:moveTo>
                    <a:pt x="739" y="419"/>
                  </a:moveTo>
                  <a:lnTo>
                    <a:pt x="739" y="419"/>
                  </a:lnTo>
                  <a:lnTo>
                    <a:pt x="739" y="419"/>
                  </a:lnTo>
                  <a:close/>
                  <a:moveTo>
                    <a:pt x="399" y="260"/>
                  </a:moveTo>
                  <a:cubicBezTo>
                    <a:pt x="499" y="339"/>
                    <a:pt x="579" y="339"/>
                    <a:pt x="739" y="419"/>
                  </a:cubicBezTo>
                  <a:cubicBezTo>
                    <a:pt x="579" y="339"/>
                    <a:pt x="499" y="339"/>
                    <a:pt x="399" y="260"/>
                  </a:cubicBezTo>
                  <a:close/>
                  <a:moveTo>
                    <a:pt x="399" y="260"/>
                  </a:moveTo>
                  <a:lnTo>
                    <a:pt x="399" y="260"/>
                  </a:lnTo>
                  <a:lnTo>
                    <a:pt x="399" y="260"/>
                  </a:lnTo>
                  <a:close/>
                  <a:moveTo>
                    <a:pt x="399" y="260"/>
                  </a:moveTo>
                  <a:lnTo>
                    <a:pt x="399" y="260"/>
                  </a:lnTo>
                  <a:lnTo>
                    <a:pt x="399" y="260"/>
                  </a:lnTo>
                  <a:close/>
                  <a:moveTo>
                    <a:pt x="319" y="260"/>
                  </a:moveTo>
                  <a:lnTo>
                    <a:pt x="319" y="260"/>
                  </a:lnTo>
                  <a:lnTo>
                    <a:pt x="319" y="260"/>
                  </a:lnTo>
                  <a:close/>
                  <a:moveTo>
                    <a:pt x="319" y="180"/>
                  </a:moveTo>
                  <a:lnTo>
                    <a:pt x="319" y="260"/>
                  </a:lnTo>
                  <a:lnTo>
                    <a:pt x="319" y="180"/>
                  </a:lnTo>
                  <a:close/>
                  <a:moveTo>
                    <a:pt x="319" y="180"/>
                  </a:moveTo>
                  <a:lnTo>
                    <a:pt x="319" y="180"/>
                  </a:lnTo>
                  <a:lnTo>
                    <a:pt x="319" y="180"/>
                  </a:lnTo>
                  <a:close/>
                  <a:moveTo>
                    <a:pt x="319" y="180"/>
                  </a:moveTo>
                  <a:lnTo>
                    <a:pt x="319" y="180"/>
                  </a:lnTo>
                  <a:lnTo>
                    <a:pt x="319" y="180"/>
                  </a:lnTo>
                  <a:close/>
                  <a:moveTo>
                    <a:pt x="319" y="180"/>
                  </a:moveTo>
                  <a:lnTo>
                    <a:pt x="319" y="180"/>
                  </a:lnTo>
                  <a:lnTo>
                    <a:pt x="319" y="180"/>
                  </a:lnTo>
                  <a:close/>
                  <a:moveTo>
                    <a:pt x="319" y="180"/>
                  </a:moveTo>
                  <a:lnTo>
                    <a:pt x="319" y="180"/>
                  </a:lnTo>
                  <a:lnTo>
                    <a:pt x="319" y="180"/>
                  </a:lnTo>
                  <a:close/>
                  <a:moveTo>
                    <a:pt x="240" y="180"/>
                  </a:moveTo>
                  <a:lnTo>
                    <a:pt x="319" y="180"/>
                  </a:lnTo>
                  <a:lnTo>
                    <a:pt x="240" y="180"/>
                  </a:lnTo>
                  <a:close/>
                  <a:moveTo>
                    <a:pt x="240" y="180"/>
                  </a:moveTo>
                  <a:lnTo>
                    <a:pt x="240" y="180"/>
                  </a:lnTo>
                  <a:lnTo>
                    <a:pt x="240" y="180"/>
                  </a:lnTo>
                  <a:close/>
                  <a:moveTo>
                    <a:pt x="240" y="180"/>
                  </a:moveTo>
                  <a:lnTo>
                    <a:pt x="240" y="180"/>
                  </a:lnTo>
                  <a:lnTo>
                    <a:pt x="240" y="180"/>
                  </a:lnTo>
                  <a:close/>
                  <a:moveTo>
                    <a:pt x="240" y="180"/>
                  </a:moveTo>
                  <a:lnTo>
                    <a:pt x="240" y="180"/>
                  </a:lnTo>
                  <a:lnTo>
                    <a:pt x="240" y="180"/>
                  </a:lnTo>
                  <a:close/>
                  <a:moveTo>
                    <a:pt x="240" y="100"/>
                  </a:moveTo>
                  <a:lnTo>
                    <a:pt x="240" y="100"/>
                  </a:lnTo>
                  <a:lnTo>
                    <a:pt x="240" y="100"/>
                  </a:lnTo>
                  <a:close/>
                  <a:moveTo>
                    <a:pt x="240" y="100"/>
                  </a:moveTo>
                  <a:lnTo>
                    <a:pt x="240" y="100"/>
                  </a:lnTo>
                  <a:lnTo>
                    <a:pt x="240" y="100"/>
                  </a:lnTo>
                  <a:close/>
                  <a:moveTo>
                    <a:pt x="160" y="100"/>
                  </a:moveTo>
                  <a:lnTo>
                    <a:pt x="160" y="100"/>
                  </a:lnTo>
                  <a:lnTo>
                    <a:pt x="160" y="100"/>
                  </a:lnTo>
                  <a:close/>
                  <a:moveTo>
                    <a:pt x="160" y="100"/>
                  </a:moveTo>
                  <a:lnTo>
                    <a:pt x="160" y="100"/>
                  </a:lnTo>
                  <a:lnTo>
                    <a:pt x="160" y="100"/>
                  </a:lnTo>
                  <a:close/>
                  <a:moveTo>
                    <a:pt x="160" y="100"/>
                  </a:moveTo>
                  <a:lnTo>
                    <a:pt x="160" y="100"/>
                  </a:lnTo>
                  <a:lnTo>
                    <a:pt x="160" y="100"/>
                  </a:lnTo>
                  <a:close/>
                  <a:moveTo>
                    <a:pt x="160" y="100"/>
                  </a:moveTo>
                  <a:lnTo>
                    <a:pt x="160" y="100"/>
                  </a:lnTo>
                  <a:lnTo>
                    <a:pt x="160" y="100"/>
                  </a:lnTo>
                  <a:close/>
                  <a:moveTo>
                    <a:pt x="80" y="100"/>
                  </a:moveTo>
                  <a:lnTo>
                    <a:pt x="80" y="100"/>
                  </a:lnTo>
                  <a:lnTo>
                    <a:pt x="80" y="100"/>
                  </a:lnTo>
                  <a:close/>
                  <a:moveTo>
                    <a:pt x="80" y="0"/>
                  </a:moveTo>
                  <a:lnTo>
                    <a:pt x="80" y="0"/>
                  </a:lnTo>
                  <a:lnTo>
                    <a:pt x="80" y="0"/>
                  </a:lnTo>
                  <a:close/>
                  <a:moveTo>
                    <a:pt x="80" y="0"/>
                  </a:moveTo>
                  <a:lnTo>
                    <a:pt x="80" y="0"/>
                  </a:lnTo>
                  <a:lnTo>
                    <a:pt x="80" y="0"/>
                  </a:lnTo>
                  <a:close/>
                  <a:moveTo>
                    <a:pt x="0" y="0"/>
                  </a:moveTo>
                  <a:lnTo>
                    <a:pt x="0" y="0"/>
                  </a:lnTo>
                  <a:close/>
                </a:path>
              </a:pathLst>
            </a:custGeom>
            <a:solidFill>
              <a:srgbClr val="2582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2" name="Google Shape;12092;p70"/>
            <p:cNvSpPr/>
            <p:nvPr/>
          </p:nvSpPr>
          <p:spPr>
            <a:xfrm>
              <a:off x="71360" y="4242160"/>
              <a:ext cx="37663" cy="23844"/>
            </a:xfrm>
            <a:custGeom>
              <a:avLst/>
              <a:gdLst/>
              <a:ahLst/>
              <a:cxnLst/>
              <a:rect l="l" t="t" r="r" b="b"/>
              <a:pathLst>
                <a:path w="1578" h="999" extrusionOk="0">
                  <a:moveTo>
                    <a:pt x="1578" y="998"/>
                  </a:moveTo>
                  <a:lnTo>
                    <a:pt x="1578" y="998"/>
                  </a:lnTo>
                  <a:lnTo>
                    <a:pt x="1578" y="998"/>
                  </a:lnTo>
                  <a:close/>
                  <a:moveTo>
                    <a:pt x="1578" y="998"/>
                  </a:moveTo>
                  <a:lnTo>
                    <a:pt x="1578" y="998"/>
                  </a:lnTo>
                  <a:lnTo>
                    <a:pt x="1578" y="998"/>
                  </a:lnTo>
                  <a:close/>
                  <a:moveTo>
                    <a:pt x="1578" y="998"/>
                  </a:moveTo>
                  <a:lnTo>
                    <a:pt x="1578" y="998"/>
                  </a:lnTo>
                  <a:lnTo>
                    <a:pt x="1578" y="998"/>
                  </a:lnTo>
                  <a:close/>
                  <a:moveTo>
                    <a:pt x="1578" y="998"/>
                  </a:moveTo>
                  <a:lnTo>
                    <a:pt x="1578" y="998"/>
                  </a:lnTo>
                  <a:lnTo>
                    <a:pt x="1578" y="998"/>
                  </a:lnTo>
                  <a:close/>
                  <a:moveTo>
                    <a:pt x="1578" y="998"/>
                  </a:moveTo>
                  <a:lnTo>
                    <a:pt x="1578" y="998"/>
                  </a:lnTo>
                  <a:lnTo>
                    <a:pt x="1578" y="998"/>
                  </a:lnTo>
                  <a:close/>
                  <a:moveTo>
                    <a:pt x="1578" y="998"/>
                  </a:moveTo>
                  <a:lnTo>
                    <a:pt x="1578" y="998"/>
                  </a:lnTo>
                  <a:lnTo>
                    <a:pt x="1578" y="998"/>
                  </a:lnTo>
                  <a:close/>
                  <a:moveTo>
                    <a:pt x="1498" y="998"/>
                  </a:moveTo>
                  <a:lnTo>
                    <a:pt x="1498" y="998"/>
                  </a:lnTo>
                  <a:lnTo>
                    <a:pt x="1498" y="998"/>
                  </a:lnTo>
                  <a:close/>
                  <a:moveTo>
                    <a:pt x="1498" y="998"/>
                  </a:moveTo>
                  <a:lnTo>
                    <a:pt x="1498" y="998"/>
                  </a:lnTo>
                  <a:lnTo>
                    <a:pt x="1498" y="998"/>
                  </a:lnTo>
                  <a:close/>
                  <a:moveTo>
                    <a:pt x="1498" y="998"/>
                  </a:moveTo>
                  <a:lnTo>
                    <a:pt x="1498" y="998"/>
                  </a:lnTo>
                  <a:lnTo>
                    <a:pt x="1498" y="998"/>
                  </a:lnTo>
                  <a:close/>
                  <a:moveTo>
                    <a:pt x="1498" y="998"/>
                  </a:moveTo>
                  <a:lnTo>
                    <a:pt x="1498" y="998"/>
                  </a:lnTo>
                  <a:lnTo>
                    <a:pt x="1498" y="998"/>
                  </a:lnTo>
                  <a:close/>
                  <a:moveTo>
                    <a:pt x="1498" y="998"/>
                  </a:moveTo>
                  <a:lnTo>
                    <a:pt x="1498" y="998"/>
                  </a:lnTo>
                  <a:lnTo>
                    <a:pt x="1498" y="998"/>
                  </a:lnTo>
                  <a:close/>
                  <a:moveTo>
                    <a:pt x="1" y="80"/>
                  </a:moveTo>
                  <a:cubicBezTo>
                    <a:pt x="340" y="499"/>
                    <a:pt x="839" y="838"/>
                    <a:pt x="1498" y="998"/>
                  </a:cubicBezTo>
                  <a:cubicBezTo>
                    <a:pt x="839" y="838"/>
                    <a:pt x="340" y="499"/>
                    <a:pt x="1" y="80"/>
                  </a:cubicBezTo>
                  <a:close/>
                  <a:moveTo>
                    <a:pt x="1" y="0"/>
                  </a:moveTo>
                  <a:lnTo>
                    <a:pt x="1" y="80"/>
                  </a:lnTo>
                  <a:lnTo>
                    <a:pt x="1" y="0"/>
                  </a:lnTo>
                  <a:close/>
                  <a:moveTo>
                    <a:pt x="1" y="0"/>
                  </a:moveTo>
                  <a:lnTo>
                    <a:pt x="1" y="0"/>
                  </a:lnTo>
                  <a:close/>
                </a:path>
              </a:pathLst>
            </a:custGeom>
            <a:solidFill>
              <a:srgbClr val="2582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093" name="Google Shape;12093;p70"/>
            <p:cNvGrpSpPr/>
            <p:nvPr/>
          </p:nvGrpSpPr>
          <p:grpSpPr>
            <a:xfrm>
              <a:off x="-408508" y="3919629"/>
              <a:ext cx="1262891" cy="1351151"/>
              <a:chOff x="-1940008" y="3639529"/>
              <a:chExt cx="1262891" cy="1351151"/>
            </a:xfrm>
          </p:grpSpPr>
          <p:grpSp>
            <p:nvGrpSpPr>
              <p:cNvPr id="12094" name="Google Shape;12094;p70"/>
              <p:cNvGrpSpPr/>
              <p:nvPr/>
            </p:nvGrpSpPr>
            <p:grpSpPr>
              <a:xfrm rot="136454">
                <a:off x="-1919370" y="3902448"/>
                <a:ext cx="1221615" cy="1064413"/>
                <a:chOff x="173650" y="366050"/>
                <a:chExt cx="901050" cy="785100"/>
              </a:xfrm>
            </p:grpSpPr>
            <p:sp>
              <p:nvSpPr>
                <p:cNvPr id="12095" name="Google Shape;12095;p70"/>
                <p:cNvSpPr/>
                <p:nvPr/>
              </p:nvSpPr>
              <p:spPr>
                <a:xfrm>
                  <a:off x="173650" y="539825"/>
                  <a:ext cx="801200" cy="611325"/>
                </a:xfrm>
                <a:custGeom>
                  <a:avLst/>
                  <a:gdLst/>
                  <a:ahLst/>
                  <a:cxnLst/>
                  <a:rect l="l" t="t" r="r" b="b"/>
                  <a:pathLst>
                    <a:path w="32048" h="24453" extrusionOk="0">
                      <a:moveTo>
                        <a:pt x="3904" y="1"/>
                      </a:moveTo>
                      <a:cubicBezTo>
                        <a:pt x="2374" y="5137"/>
                        <a:pt x="1324" y="12555"/>
                        <a:pt x="274" y="17873"/>
                      </a:cubicBezTo>
                      <a:cubicBezTo>
                        <a:pt x="0" y="19676"/>
                        <a:pt x="2648" y="20156"/>
                        <a:pt x="11984" y="21867"/>
                      </a:cubicBezTo>
                      <a:cubicBezTo>
                        <a:pt x="16640" y="22735"/>
                        <a:pt x="22050" y="23762"/>
                        <a:pt x="27482" y="24447"/>
                      </a:cubicBezTo>
                      <a:cubicBezTo>
                        <a:pt x="27527" y="24451"/>
                        <a:pt x="27570" y="24453"/>
                        <a:pt x="27612" y="24453"/>
                      </a:cubicBezTo>
                      <a:cubicBezTo>
                        <a:pt x="29469" y="24453"/>
                        <a:pt x="29526" y="20469"/>
                        <a:pt x="32047" y="5228"/>
                      </a:cubicBezTo>
                      <a:lnTo>
                        <a:pt x="3904" y="1"/>
                      </a:ln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6" name="Google Shape;12096;p70"/>
                <p:cNvSpPr/>
                <p:nvPr/>
              </p:nvSpPr>
              <p:spPr>
                <a:xfrm>
                  <a:off x="209025" y="366050"/>
                  <a:ext cx="865675" cy="358500"/>
                </a:xfrm>
                <a:custGeom>
                  <a:avLst/>
                  <a:gdLst/>
                  <a:ahLst/>
                  <a:cxnLst/>
                  <a:rect l="l" t="t" r="r" b="b"/>
                  <a:pathLst>
                    <a:path w="34627" h="14340" extrusionOk="0">
                      <a:moveTo>
                        <a:pt x="4555" y="1"/>
                      </a:moveTo>
                      <a:cubicBezTo>
                        <a:pt x="2868" y="1"/>
                        <a:pt x="1676" y="426"/>
                        <a:pt x="1530" y="1611"/>
                      </a:cubicBezTo>
                      <a:cubicBezTo>
                        <a:pt x="1347" y="2661"/>
                        <a:pt x="868" y="4373"/>
                        <a:pt x="663" y="5902"/>
                      </a:cubicBezTo>
                      <a:cubicBezTo>
                        <a:pt x="389" y="8938"/>
                        <a:pt x="1" y="8938"/>
                        <a:pt x="3151" y="9508"/>
                      </a:cubicBezTo>
                      <a:cubicBezTo>
                        <a:pt x="10375" y="11076"/>
                        <a:pt x="25189" y="14339"/>
                        <a:pt x="30494" y="14339"/>
                      </a:cubicBezTo>
                      <a:cubicBezTo>
                        <a:pt x="31676" y="14339"/>
                        <a:pt x="32386" y="14178"/>
                        <a:pt x="32435" y="13799"/>
                      </a:cubicBezTo>
                      <a:cubicBezTo>
                        <a:pt x="34627" y="2569"/>
                        <a:pt x="33965" y="5902"/>
                        <a:pt x="17325" y="2661"/>
                      </a:cubicBezTo>
                      <a:cubicBezTo>
                        <a:pt x="14804" y="2201"/>
                        <a:pt x="8395" y="1"/>
                        <a:pt x="4555"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7" name="Google Shape;12097;p70"/>
                <p:cNvSpPr/>
                <p:nvPr/>
              </p:nvSpPr>
              <p:spPr>
                <a:xfrm>
                  <a:off x="709000" y="883550"/>
                  <a:ext cx="93800" cy="67800"/>
                </a:xfrm>
                <a:custGeom>
                  <a:avLst/>
                  <a:gdLst/>
                  <a:ahLst/>
                  <a:cxnLst/>
                  <a:rect l="l" t="t" r="r" b="b"/>
                  <a:pathLst>
                    <a:path w="3752" h="2712" extrusionOk="0">
                      <a:moveTo>
                        <a:pt x="1648" y="1"/>
                      </a:moveTo>
                      <a:cubicBezTo>
                        <a:pt x="149" y="1"/>
                        <a:pt x="0" y="2432"/>
                        <a:pt x="1686" y="2709"/>
                      </a:cubicBezTo>
                      <a:cubicBezTo>
                        <a:pt x="1713" y="2711"/>
                        <a:pt x="1740" y="2711"/>
                        <a:pt x="1766" y="2711"/>
                      </a:cubicBezTo>
                      <a:cubicBezTo>
                        <a:pt x="3148" y="2711"/>
                        <a:pt x="3752" y="419"/>
                        <a:pt x="1982" y="38"/>
                      </a:cubicBezTo>
                      <a:cubicBezTo>
                        <a:pt x="1864" y="13"/>
                        <a:pt x="1753" y="1"/>
                        <a:pt x="164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8" name="Google Shape;12098;p70"/>
                <p:cNvSpPr/>
                <p:nvPr/>
              </p:nvSpPr>
              <p:spPr>
                <a:xfrm>
                  <a:off x="231925" y="907100"/>
                  <a:ext cx="94775" cy="65550"/>
                </a:xfrm>
                <a:custGeom>
                  <a:avLst/>
                  <a:gdLst/>
                  <a:ahLst/>
                  <a:cxnLst/>
                  <a:rect l="l" t="t" r="r" b="b"/>
                  <a:pathLst>
                    <a:path w="3791" h="2622" extrusionOk="0">
                      <a:moveTo>
                        <a:pt x="1637" y="1"/>
                      </a:moveTo>
                      <a:cubicBezTo>
                        <a:pt x="182" y="1"/>
                        <a:pt x="0" y="2443"/>
                        <a:pt x="1664" y="2611"/>
                      </a:cubicBezTo>
                      <a:cubicBezTo>
                        <a:pt x="1714" y="2618"/>
                        <a:pt x="1764" y="2621"/>
                        <a:pt x="1813" y="2621"/>
                      </a:cubicBezTo>
                      <a:cubicBezTo>
                        <a:pt x="3131" y="2621"/>
                        <a:pt x="3790" y="319"/>
                        <a:pt x="2029" y="55"/>
                      </a:cubicBezTo>
                      <a:cubicBezTo>
                        <a:pt x="1890" y="18"/>
                        <a:pt x="1759" y="1"/>
                        <a:pt x="16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099" name="Google Shape;12099;p70"/>
                <p:cNvSpPr/>
                <p:nvPr/>
              </p:nvSpPr>
              <p:spPr>
                <a:xfrm>
                  <a:off x="456625" y="752875"/>
                  <a:ext cx="93025" cy="67475"/>
                </a:xfrm>
                <a:custGeom>
                  <a:avLst/>
                  <a:gdLst/>
                  <a:ahLst/>
                  <a:cxnLst/>
                  <a:rect l="l" t="t" r="r" b="b"/>
                  <a:pathLst>
                    <a:path w="3721" h="2699" extrusionOk="0">
                      <a:moveTo>
                        <a:pt x="1654" y="1"/>
                      </a:moveTo>
                      <a:cubicBezTo>
                        <a:pt x="155" y="1"/>
                        <a:pt x="1" y="2430"/>
                        <a:pt x="1601" y="2686"/>
                      </a:cubicBezTo>
                      <a:cubicBezTo>
                        <a:pt x="1661" y="2694"/>
                        <a:pt x="1720" y="2698"/>
                        <a:pt x="1778" y="2698"/>
                      </a:cubicBezTo>
                      <a:cubicBezTo>
                        <a:pt x="3178" y="2698"/>
                        <a:pt x="3721" y="389"/>
                        <a:pt x="1989" y="38"/>
                      </a:cubicBezTo>
                      <a:cubicBezTo>
                        <a:pt x="1871" y="13"/>
                        <a:pt x="1759" y="1"/>
                        <a:pt x="165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0" name="Google Shape;12100;p70"/>
                <p:cNvSpPr/>
                <p:nvPr/>
              </p:nvSpPr>
              <p:spPr>
                <a:xfrm>
                  <a:off x="645550" y="752425"/>
                  <a:ext cx="91825" cy="65625"/>
                </a:xfrm>
                <a:custGeom>
                  <a:avLst/>
                  <a:gdLst/>
                  <a:ahLst/>
                  <a:cxnLst/>
                  <a:rect l="l" t="t" r="r" b="b"/>
                  <a:pathLst>
                    <a:path w="3673" h="2625" extrusionOk="0">
                      <a:moveTo>
                        <a:pt x="1540" y="1"/>
                      </a:moveTo>
                      <a:cubicBezTo>
                        <a:pt x="107" y="1"/>
                        <a:pt x="0" y="2361"/>
                        <a:pt x="1576" y="2613"/>
                      </a:cubicBezTo>
                      <a:cubicBezTo>
                        <a:pt x="1636" y="2621"/>
                        <a:pt x="1694" y="2625"/>
                        <a:pt x="1751" y="2625"/>
                      </a:cubicBezTo>
                      <a:cubicBezTo>
                        <a:pt x="3131" y="2625"/>
                        <a:pt x="3673" y="319"/>
                        <a:pt x="1941" y="56"/>
                      </a:cubicBezTo>
                      <a:cubicBezTo>
                        <a:pt x="1798" y="18"/>
                        <a:pt x="1664" y="1"/>
                        <a:pt x="15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1" name="Google Shape;12101;p70"/>
                <p:cNvSpPr/>
                <p:nvPr/>
              </p:nvSpPr>
              <p:spPr>
                <a:xfrm>
                  <a:off x="602675" y="975700"/>
                  <a:ext cx="92025" cy="66000"/>
                </a:xfrm>
                <a:custGeom>
                  <a:avLst/>
                  <a:gdLst/>
                  <a:ahLst/>
                  <a:cxnLst/>
                  <a:rect l="l" t="t" r="r" b="b"/>
                  <a:pathLst>
                    <a:path w="3681" h="2640" extrusionOk="0">
                      <a:moveTo>
                        <a:pt x="1570" y="1"/>
                      </a:moveTo>
                      <a:cubicBezTo>
                        <a:pt x="112" y="1"/>
                        <a:pt x="0" y="2460"/>
                        <a:pt x="1670" y="2629"/>
                      </a:cubicBezTo>
                      <a:cubicBezTo>
                        <a:pt x="1723" y="2636"/>
                        <a:pt x="1774" y="2639"/>
                        <a:pt x="1824" y="2639"/>
                      </a:cubicBezTo>
                      <a:cubicBezTo>
                        <a:pt x="3131" y="2639"/>
                        <a:pt x="3681" y="424"/>
                        <a:pt x="1944" y="50"/>
                      </a:cubicBezTo>
                      <a:cubicBezTo>
                        <a:pt x="1811" y="16"/>
                        <a:pt x="1686" y="1"/>
                        <a:pt x="15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2" name="Google Shape;12102;p70"/>
                <p:cNvSpPr/>
                <p:nvPr/>
              </p:nvSpPr>
              <p:spPr>
                <a:xfrm>
                  <a:off x="768350" y="1040475"/>
                  <a:ext cx="93800" cy="67800"/>
                </a:xfrm>
                <a:custGeom>
                  <a:avLst/>
                  <a:gdLst/>
                  <a:ahLst/>
                  <a:cxnLst/>
                  <a:rect l="l" t="t" r="r" b="b"/>
                  <a:pathLst>
                    <a:path w="3752" h="2712" extrusionOk="0">
                      <a:moveTo>
                        <a:pt x="1648" y="1"/>
                      </a:moveTo>
                      <a:cubicBezTo>
                        <a:pt x="149" y="1"/>
                        <a:pt x="0" y="2431"/>
                        <a:pt x="1686" y="2709"/>
                      </a:cubicBezTo>
                      <a:cubicBezTo>
                        <a:pt x="1713" y="2710"/>
                        <a:pt x="1739" y="2711"/>
                        <a:pt x="1766" y="2711"/>
                      </a:cubicBezTo>
                      <a:cubicBezTo>
                        <a:pt x="3148" y="2711"/>
                        <a:pt x="3751" y="419"/>
                        <a:pt x="1982" y="38"/>
                      </a:cubicBezTo>
                      <a:cubicBezTo>
                        <a:pt x="1864" y="13"/>
                        <a:pt x="1753" y="1"/>
                        <a:pt x="164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3" name="Google Shape;12103;p70"/>
                <p:cNvSpPr/>
                <p:nvPr/>
              </p:nvSpPr>
              <p:spPr>
                <a:xfrm>
                  <a:off x="280850" y="648000"/>
                  <a:ext cx="93225" cy="67850"/>
                </a:xfrm>
                <a:custGeom>
                  <a:avLst/>
                  <a:gdLst/>
                  <a:ahLst/>
                  <a:cxnLst/>
                  <a:rect l="l" t="t" r="r" b="b"/>
                  <a:pathLst>
                    <a:path w="3729" h="2714" extrusionOk="0">
                      <a:moveTo>
                        <a:pt x="1672" y="0"/>
                      </a:moveTo>
                      <a:cubicBezTo>
                        <a:pt x="158" y="0"/>
                        <a:pt x="1" y="2447"/>
                        <a:pt x="1693" y="2704"/>
                      </a:cubicBezTo>
                      <a:cubicBezTo>
                        <a:pt x="1744" y="2711"/>
                        <a:pt x="1794" y="2714"/>
                        <a:pt x="1843" y="2714"/>
                      </a:cubicBezTo>
                      <a:cubicBezTo>
                        <a:pt x="3175" y="2714"/>
                        <a:pt x="3728" y="408"/>
                        <a:pt x="1989" y="33"/>
                      </a:cubicBezTo>
                      <a:cubicBezTo>
                        <a:pt x="1878" y="11"/>
                        <a:pt x="1772" y="0"/>
                        <a:pt x="167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4" name="Google Shape;12104;p70"/>
                <p:cNvSpPr/>
                <p:nvPr/>
              </p:nvSpPr>
              <p:spPr>
                <a:xfrm>
                  <a:off x="835100" y="828775"/>
                  <a:ext cx="96100" cy="67800"/>
                </a:xfrm>
                <a:custGeom>
                  <a:avLst/>
                  <a:gdLst/>
                  <a:ahLst/>
                  <a:cxnLst/>
                  <a:rect l="l" t="t" r="r" b="b"/>
                  <a:pathLst>
                    <a:path w="3844" h="2712" extrusionOk="0">
                      <a:moveTo>
                        <a:pt x="1739" y="1"/>
                      </a:moveTo>
                      <a:cubicBezTo>
                        <a:pt x="230" y="1"/>
                        <a:pt x="1" y="2431"/>
                        <a:pt x="1686" y="2709"/>
                      </a:cubicBezTo>
                      <a:cubicBezTo>
                        <a:pt x="1715" y="2710"/>
                        <a:pt x="1743" y="2711"/>
                        <a:pt x="1772" y="2711"/>
                      </a:cubicBezTo>
                      <a:cubicBezTo>
                        <a:pt x="3239" y="2711"/>
                        <a:pt x="3843" y="419"/>
                        <a:pt x="2074" y="38"/>
                      </a:cubicBezTo>
                      <a:cubicBezTo>
                        <a:pt x="1956" y="13"/>
                        <a:pt x="1844" y="1"/>
                        <a:pt x="173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5" name="Google Shape;12105;p70"/>
                <p:cNvSpPr/>
                <p:nvPr/>
              </p:nvSpPr>
              <p:spPr>
                <a:xfrm>
                  <a:off x="402575" y="971450"/>
                  <a:ext cx="95300" cy="67950"/>
                </a:xfrm>
                <a:custGeom>
                  <a:avLst/>
                  <a:gdLst/>
                  <a:ahLst/>
                  <a:cxnLst/>
                  <a:rect l="l" t="t" r="r" b="b"/>
                  <a:pathLst>
                    <a:path w="3812" h="2718" extrusionOk="0">
                      <a:moveTo>
                        <a:pt x="1716" y="0"/>
                      </a:moveTo>
                      <a:cubicBezTo>
                        <a:pt x="209" y="0"/>
                        <a:pt x="0" y="2431"/>
                        <a:pt x="1685" y="2708"/>
                      </a:cubicBezTo>
                      <a:cubicBezTo>
                        <a:pt x="1736" y="2714"/>
                        <a:pt x="1785" y="2718"/>
                        <a:pt x="1834" y="2718"/>
                      </a:cubicBezTo>
                      <a:cubicBezTo>
                        <a:pt x="3153" y="2718"/>
                        <a:pt x="3812" y="412"/>
                        <a:pt x="2051" y="37"/>
                      </a:cubicBezTo>
                      <a:cubicBezTo>
                        <a:pt x="1933" y="12"/>
                        <a:pt x="1821" y="0"/>
                        <a:pt x="171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6" name="Google Shape;12106;p70"/>
                <p:cNvSpPr/>
                <p:nvPr/>
              </p:nvSpPr>
              <p:spPr>
                <a:xfrm>
                  <a:off x="328750" y="811800"/>
                  <a:ext cx="92425" cy="65625"/>
                </a:xfrm>
                <a:custGeom>
                  <a:avLst/>
                  <a:gdLst/>
                  <a:ahLst/>
                  <a:cxnLst/>
                  <a:rect l="l" t="t" r="r" b="b"/>
                  <a:pathLst>
                    <a:path w="3697" h="2625" extrusionOk="0">
                      <a:moveTo>
                        <a:pt x="1577" y="1"/>
                      </a:moveTo>
                      <a:cubicBezTo>
                        <a:pt x="131" y="1"/>
                        <a:pt x="0" y="2443"/>
                        <a:pt x="1580" y="2612"/>
                      </a:cubicBezTo>
                      <a:cubicBezTo>
                        <a:pt x="1643" y="2620"/>
                        <a:pt x="1705" y="2624"/>
                        <a:pt x="1765" y="2624"/>
                      </a:cubicBezTo>
                      <a:cubicBezTo>
                        <a:pt x="3160" y="2624"/>
                        <a:pt x="3697" y="427"/>
                        <a:pt x="1968" y="55"/>
                      </a:cubicBezTo>
                      <a:cubicBezTo>
                        <a:pt x="1829" y="18"/>
                        <a:pt x="1698" y="1"/>
                        <a:pt x="15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107" name="Google Shape;12107;p70"/>
              <p:cNvGrpSpPr/>
              <p:nvPr/>
            </p:nvGrpSpPr>
            <p:grpSpPr>
              <a:xfrm>
                <a:off x="-1585278" y="3639529"/>
                <a:ext cx="665187" cy="462934"/>
                <a:chOff x="-105403" y="3874529"/>
                <a:chExt cx="665187" cy="462934"/>
              </a:xfrm>
            </p:grpSpPr>
            <p:sp>
              <p:nvSpPr>
                <p:cNvPr id="12108" name="Google Shape;12108;p70"/>
                <p:cNvSpPr/>
                <p:nvPr/>
              </p:nvSpPr>
              <p:spPr>
                <a:xfrm>
                  <a:off x="-105403" y="3874529"/>
                  <a:ext cx="665187" cy="395222"/>
                </a:xfrm>
                <a:custGeom>
                  <a:avLst/>
                  <a:gdLst/>
                  <a:ahLst/>
                  <a:cxnLst/>
                  <a:rect l="l" t="t" r="r" b="b"/>
                  <a:pathLst>
                    <a:path w="27870" h="16559" extrusionOk="0">
                      <a:moveTo>
                        <a:pt x="12583" y="0"/>
                      </a:moveTo>
                      <a:cubicBezTo>
                        <a:pt x="12522" y="0"/>
                        <a:pt x="12460" y="4"/>
                        <a:pt x="12398" y="12"/>
                      </a:cubicBezTo>
                      <a:cubicBezTo>
                        <a:pt x="9243" y="351"/>
                        <a:pt x="9563" y="7837"/>
                        <a:pt x="9563" y="7837"/>
                      </a:cubicBezTo>
                      <a:cubicBezTo>
                        <a:pt x="9563" y="7837"/>
                        <a:pt x="6854" y="2833"/>
                        <a:pt x="4240" y="2833"/>
                      </a:cubicBezTo>
                      <a:cubicBezTo>
                        <a:pt x="3819" y="2833"/>
                        <a:pt x="3400" y="2963"/>
                        <a:pt x="2995" y="3266"/>
                      </a:cubicBezTo>
                      <a:cubicBezTo>
                        <a:pt x="1" y="5422"/>
                        <a:pt x="7147" y="15563"/>
                        <a:pt x="11060" y="16401"/>
                      </a:cubicBezTo>
                      <a:cubicBezTo>
                        <a:pt x="11533" y="16499"/>
                        <a:pt x="12416" y="16558"/>
                        <a:pt x="13536" y="16558"/>
                      </a:cubicBezTo>
                      <a:cubicBezTo>
                        <a:pt x="18142" y="16558"/>
                        <a:pt x="26760" y="15554"/>
                        <a:pt x="27370" y="12069"/>
                      </a:cubicBezTo>
                      <a:cubicBezTo>
                        <a:pt x="27869" y="9441"/>
                        <a:pt x="25946" y="8910"/>
                        <a:pt x="24309" y="8910"/>
                      </a:cubicBezTo>
                      <a:cubicBezTo>
                        <a:pt x="23198" y="8910"/>
                        <a:pt x="22219" y="9155"/>
                        <a:pt x="22219" y="9155"/>
                      </a:cubicBezTo>
                      <a:cubicBezTo>
                        <a:pt x="22219" y="9155"/>
                        <a:pt x="25533" y="5422"/>
                        <a:pt x="23617" y="3505"/>
                      </a:cubicBezTo>
                      <a:cubicBezTo>
                        <a:pt x="23350" y="3224"/>
                        <a:pt x="23000" y="3104"/>
                        <a:pt x="22598" y="3104"/>
                      </a:cubicBezTo>
                      <a:cubicBezTo>
                        <a:pt x="20258" y="3104"/>
                        <a:pt x="16131" y="7158"/>
                        <a:pt x="16131" y="7158"/>
                      </a:cubicBezTo>
                      <a:cubicBezTo>
                        <a:pt x="16131" y="7158"/>
                        <a:pt x="15272" y="0"/>
                        <a:pt x="12583"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09" name="Google Shape;12109;p70"/>
                <p:cNvSpPr/>
                <p:nvPr/>
              </p:nvSpPr>
              <p:spPr>
                <a:xfrm>
                  <a:off x="-51558" y="3874792"/>
                  <a:ext cx="250155" cy="335458"/>
                </a:xfrm>
                <a:custGeom>
                  <a:avLst/>
                  <a:gdLst/>
                  <a:ahLst/>
                  <a:cxnLst/>
                  <a:rect l="l" t="t" r="r" b="b"/>
                  <a:pathLst>
                    <a:path w="10481" h="14055" extrusionOk="0">
                      <a:moveTo>
                        <a:pt x="10142" y="1"/>
                      </a:moveTo>
                      <a:lnTo>
                        <a:pt x="10142" y="1"/>
                      </a:lnTo>
                      <a:cubicBezTo>
                        <a:pt x="6987" y="420"/>
                        <a:pt x="7307" y="7826"/>
                        <a:pt x="7307" y="7826"/>
                      </a:cubicBezTo>
                      <a:cubicBezTo>
                        <a:pt x="7307" y="7826"/>
                        <a:pt x="4572" y="2835"/>
                        <a:pt x="1997" y="2835"/>
                      </a:cubicBezTo>
                      <a:cubicBezTo>
                        <a:pt x="1657" y="2835"/>
                        <a:pt x="1238" y="2915"/>
                        <a:pt x="899" y="3075"/>
                      </a:cubicBezTo>
                      <a:cubicBezTo>
                        <a:pt x="819" y="3155"/>
                        <a:pt x="819" y="3155"/>
                        <a:pt x="739" y="3255"/>
                      </a:cubicBezTo>
                      <a:cubicBezTo>
                        <a:pt x="240" y="3574"/>
                        <a:pt x="0" y="4153"/>
                        <a:pt x="0" y="4911"/>
                      </a:cubicBezTo>
                      <a:cubicBezTo>
                        <a:pt x="0" y="6908"/>
                        <a:pt x="1657" y="9902"/>
                        <a:pt x="3654" y="12398"/>
                      </a:cubicBezTo>
                      <a:cubicBezTo>
                        <a:pt x="4073" y="12477"/>
                        <a:pt x="4492" y="12557"/>
                        <a:pt x="4811" y="12737"/>
                      </a:cubicBezTo>
                      <a:cubicBezTo>
                        <a:pt x="5231" y="11739"/>
                        <a:pt x="6069" y="10980"/>
                        <a:pt x="7147" y="10980"/>
                      </a:cubicBezTo>
                      <a:cubicBezTo>
                        <a:pt x="7307" y="10980"/>
                        <a:pt x="7487" y="10980"/>
                        <a:pt x="7646" y="11060"/>
                      </a:cubicBezTo>
                      <a:cubicBezTo>
                        <a:pt x="7886" y="11060"/>
                        <a:pt x="8145" y="11140"/>
                        <a:pt x="8305" y="11240"/>
                      </a:cubicBezTo>
                      <a:cubicBezTo>
                        <a:pt x="8225" y="10142"/>
                        <a:pt x="8884" y="9064"/>
                        <a:pt x="9882" y="8824"/>
                      </a:cubicBezTo>
                      <a:cubicBezTo>
                        <a:pt x="9643" y="5910"/>
                        <a:pt x="9722" y="2915"/>
                        <a:pt x="10142" y="1"/>
                      </a:cubicBezTo>
                      <a:close/>
                      <a:moveTo>
                        <a:pt x="10062" y="13236"/>
                      </a:moveTo>
                      <a:cubicBezTo>
                        <a:pt x="10142" y="13476"/>
                        <a:pt x="10142" y="13815"/>
                        <a:pt x="10062" y="14054"/>
                      </a:cubicBezTo>
                      <a:cubicBezTo>
                        <a:pt x="10221" y="13895"/>
                        <a:pt x="10301" y="13635"/>
                        <a:pt x="10481" y="13476"/>
                      </a:cubicBezTo>
                      <a:cubicBezTo>
                        <a:pt x="10481" y="13396"/>
                        <a:pt x="10481" y="13316"/>
                        <a:pt x="10381" y="13236"/>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0" name="Google Shape;12110;p70"/>
                <p:cNvSpPr/>
                <p:nvPr/>
              </p:nvSpPr>
              <p:spPr>
                <a:xfrm>
                  <a:off x="301490" y="3997733"/>
                  <a:ext cx="97236" cy="69574"/>
                </a:xfrm>
                <a:custGeom>
                  <a:avLst/>
                  <a:gdLst/>
                  <a:ahLst/>
                  <a:cxnLst/>
                  <a:rect l="l" t="t" r="r" b="b"/>
                  <a:pathLst>
                    <a:path w="4074" h="2915" extrusionOk="0">
                      <a:moveTo>
                        <a:pt x="3335" y="0"/>
                      </a:moveTo>
                      <a:cubicBezTo>
                        <a:pt x="2177" y="419"/>
                        <a:pt x="1079" y="1098"/>
                        <a:pt x="261" y="1996"/>
                      </a:cubicBezTo>
                      <a:cubicBezTo>
                        <a:pt x="1" y="2176"/>
                        <a:pt x="1" y="2595"/>
                        <a:pt x="261" y="2755"/>
                      </a:cubicBezTo>
                      <a:cubicBezTo>
                        <a:pt x="340" y="2835"/>
                        <a:pt x="500" y="2915"/>
                        <a:pt x="580" y="2915"/>
                      </a:cubicBezTo>
                      <a:cubicBezTo>
                        <a:pt x="760" y="2915"/>
                        <a:pt x="919" y="2835"/>
                        <a:pt x="999" y="2755"/>
                      </a:cubicBezTo>
                      <a:lnTo>
                        <a:pt x="1578" y="2176"/>
                      </a:lnTo>
                      <a:cubicBezTo>
                        <a:pt x="1678" y="2176"/>
                        <a:pt x="1678" y="2176"/>
                        <a:pt x="1678" y="2096"/>
                      </a:cubicBezTo>
                      <a:lnTo>
                        <a:pt x="1758" y="2096"/>
                      </a:lnTo>
                      <a:lnTo>
                        <a:pt x="1838" y="1996"/>
                      </a:lnTo>
                      <a:cubicBezTo>
                        <a:pt x="1997" y="1916"/>
                        <a:pt x="2077" y="1837"/>
                        <a:pt x="2177" y="1757"/>
                      </a:cubicBezTo>
                      <a:cubicBezTo>
                        <a:pt x="2417" y="1597"/>
                        <a:pt x="2676" y="1497"/>
                        <a:pt x="2916" y="1338"/>
                      </a:cubicBezTo>
                      <a:cubicBezTo>
                        <a:pt x="2995" y="1258"/>
                        <a:pt x="3175" y="1258"/>
                        <a:pt x="3255" y="1178"/>
                      </a:cubicBezTo>
                      <a:cubicBezTo>
                        <a:pt x="3335" y="1178"/>
                        <a:pt x="3415" y="1098"/>
                        <a:pt x="3415" y="1098"/>
                      </a:cubicBezTo>
                      <a:lnTo>
                        <a:pt x="3495" y="1098"/>
                      </a:lnTo>
                      <a:cubicBezTo>
                        <a:pt x="3495" y="1098"/>
                        <a:pt x="3574" y="1098"/>
                        <a:pt x="3574" y="998"/>
                      </a:cubicBezTo>
                      <a:cubicBezTo>
                        <a:pt x="3834" y="918"/>
                        <a:pt x="4073" y="679"/>
                        <a:pt x="3914" y="419"/>
                      </a:cubicBezTo>
                      <a:cubicBezTo>
                        <a:pt x="3914" y="180"/>
                        <a:pt x="3674" y="0"/>
                        <a:pt x="341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1" name="Google Shape;12111;p70"/>
                <p:cNvSpPr/>
                <p:nvPr/>
              </p:nvSpPr>
              <p:spPr>
                <a:xfrm>
                  <a:off x="408703" y="3978186"/>
                  <a:ext cx="35754" cy="29572"/>
                </a:xfrm>
                <a:custGeom>
                  <a:avLst/>
                  <a:gdLst/>
                  <a:ahLst/>
                  <a:cxnLst/>
                  <a:rect l="l" t="t" r="r" b="b"/>
                  <a:pathLst>
                    <a:path w="1498" h="1239" extrusionOk="0">
                      <a:moveTo>
                        <a:pt x="839" y="1"/>
                      </a:moveTo>
                      <a:cubicBezTo>
                        <a:pt x="679" y="80"/>
                        <a:pt x="580" y="80"/>
                        <a:pt x="420" y="160"/>
                      </a:cubicBezTo>
                      <a:cubicBezTo>
                        <a:pt x="340" y="160"/>
                        <a:pt x="260" y="240"/>
                        <a:pt x="260" y="240"/>
                      </a:cubicBezTo>
                      <a:cubicBezTo>
                        <a:pt x="180" y="320"/>
                        <a:pt x="180" y="320"/>
                        <a:pt x="81" y="420"/>
                      </a:cubicBezTo>
                      <a:cubicBezTo>
                        <a:pt x="81" y="500"/>
                        <a:pt x="1" y="579"/>
                        <a:pt x="1" y="659"/>
                      </a:cubicBezTo>
                      <a:cubicBezTo>
                        <a:pt x="1" y="659"/>
                        <a:pt x="1" y="739"/>
                        <a:pt x="81" y="819"/>
                      </a:cubicBezTo>
                      <a:lnTo>
                        <a:pt x="81" y="999"/>
                      </a:lnTo>
                      <a:cubicBezTo>
                        <a:pt x="180" y="1079"/>
                        <a:pt x="260" y="1079"/>
                        <a:pt x="260" y="1158"/>
                      </a:cubicBezTo>
                      <a:cubicBezTo>
                        <a:pt x="340" y="1158"/>
                        <a:pt x="420" y="1158"/>
                        <a:pt x="420" y="1238"/>
                      </a:cubicBezTo>
                      <a:lnTo>
                        <a:pt x="679" y="1238"/>
                      </a:lnTo>
                      <a:cubicBezTo>
                        <a:pt x="839" y="1158"/>
                        <a:pt x="999" y="1079"/>
                        <a:pt x="1079" y="1079"/>
                      </a:cubicBezTo>
                      <a:cubicBezTo>
                        <a:pt x="1178" y="999"/>
                        <a:pt x="1258" y="999"/>
                        <a:pt x="1338" y="919"/>
                      </a:cubicBezTo>
                      <a:lnTo>
                        <a:pt x="1418" y="819"/>
                      </a:lnTo>
                      <a:cubicBezTo>
                        <a:pt x="1498" y="739"/>
                        <a:pt x="1498" y="659"/>
                        <a:pt x="1498" y="579"/>
                      </a:cubicBezTo>
                      <a:lnTo>
                        <a:pt x="1498" y="420"/>
                      </a:lnTo>
                      <a:cubicBezTo>
                        <a:pt x="1498" y="320"/>
                        <a:pt x="1498" y="320"/>
                        <a:pt x="1418" y="240"/>
                      </a:cubicBezTo>
                      <a:cubicBezTo>
                        <a:pt x="1418" y="160"/>
                        <a:pt x="1338" y="80"/>
                        <a:pt x="1258" y="80"/>
                      </a:cubicBezTo>
                      <a:cubicBezTo>
                        <a:pt x="1178" y="80"/>
                        <a:pt x="1178" y="1"/>
                        <a:pt x="107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2" name="Google Shape;12112;p70"/>
                <p:cNvSpPr/>
                <p:nvPr/>
              </p:nvSpPr>
              <p:spPr>
                <a:xfrm>
                  <a:off x="200483" y="3934341"/>
                  <a:ext cx="37663" cy="67688"/>
                </a:xfrm>
                <a:custGeom>
                  <a:avLst/>
                  <a:gdLst/>
                  <a:ahLst/>
                  <a:cxnLst/>
                  <a:rect l="l" t="t" r="r" b="b"/>
                  <a:pathLst>
                    <a:path w="1578" h="2836" extrusionOk="0">
                      <a:moveTo>
                        <a:pt x="580" y="1"/>
                      </a:moveTo>
                      <a:cubicBezTo>
                        <a:pt x="500" y="1"/>
                        <a:pt x="500" y="81"/>
                        <a:pt x="420" y="81"/>
                      </a:cubicBezTo>
                      <a:cubicBezTo>
                        <a:pt x="161" y="161"/>
                        <a:pt x="1" y="420"/>
                        <a:pt x="81" y="760"/>
                      </a:cubicBezTo>
                      <a:cubicBezTo>
                        <a:pt x="240" y="1259"/>
                        <a:pt x="420" y="1838"/>
                        <a:pt x="500" y="2416"/>
                      </a:cubicBezTo>
                      <a:cubicBezTo>
                        <a:pt x="580" y="2576"/>
                        <a:pt x="660" y="2656"/>
                        <a:pt x="739" y="2756"/>
                      </a:cubicBezTo>
                      <a:cubicBezTo>
                        <a:pt x="819" y="2756"/>
                        <a:pt x="919" y="2836"/>
                        <a:pt x="1079" y="2836"/>
                      </a:cubicBezTo>
                      <a:lnTo>
                        <a:pt x="1159" y="2836"/>
                      </a:lnTo>
                      <a:cubicBezTo>
                        <a:pt x="1318" y="2756"/>
                        <a:pt x="1418" y="2656"/>
                        <a:pt x="1498" y="2576"/>
                      </a:cubicBezTo>
                      <a:cubicBezTo>
                        <a:pt x="1578" y="2416"/>
                        <a:pt x="1578" y="2257"/>
                        <a:pt x="1578" y="2157"/>
                      </a:cubicBezTo>
                      <a:cubicBezTo>
                        <a:pt x="1418" y="1578"/>
                        <a:pt x="1318" y="999"/>
                        <a:pt x="1079" y="420"/>
                      </a:cubicBezTo>
                      <a:cubicBezTo>
                        <a:pt x="1079" y="340"/>
                        <a:pt x="999" y="161"/>
                        <a:pt x="819" y="81"/>
                      </a:cubicBezTo>
                      <a:cubicBezTo>
                        <a:pt x="739" y="81"/>
                        <a:pt x="660" y="1"/>
                        <a:pt x="58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3" name="Google Shape;12113;p70"/>
                <p:cNvSpPr/>
                <p:nvPr/>
              </p:nvSpPr>
              <p:spPr>
                <a:xfrm>
                  <a:off x="440638" y="4114922"/>
                  <a:ext cx="61483" cy="28140"/>
                </a:xfrm>
                <a:custGeom>
                  <a:avLst/>
                  <a:gdLst/>
                  <a:ahLst/>
                  <a:cxnLst/>
                  <a:rect l="l" t="t" r="r" b="b"/>
                  <a:pathLst>
                    <a:path w="2576" h="1179" extrusionOk="0">
                      <a:moveTo>
                        <a:pt x="419" y="1"/>
                      </a:moveTo>
                      <a:cubicBezTo>
                        <a:pt x="340" y="81"/>
                        <a:pt x="160" y="181"/>
                        <a:pt x="80" y="260"/>
                      </a:cubicBezTo>
                      <a:cubicBezTo>
                        <a:pt x="0" y="420"/>
                        <a:pt x="0" y="580"/>
                        <a:pt x="0" y="680"/>
                      </a:cubicBezTo>
                      <a:cubicBezTo>
                        <a:pt x="80" y="839"/>
                        <a:pt x="160" y="919"/>
                        <a:pt x="240" y="999"/>
                      </a:cubicBezTo>
                      <a:cubicBezTo>
                        <a:pt x="340" y="999"/>
                        <a:pt x="340" y="1079"/>
                        <a:pt x="419" y="1079"/>
                      </a:cubicBezTo>
                      <a:lnTo>
                        <a:pt x="1837" y="1079"/>
                      </a:lnTo>
                      <a:cubicBezTo>
                        <a:pt x="1917" y="1179"/>
                        <a:pt x="1996" y="1179"/>
                        <a:pt x="1996" y="1179"/>
                      </a:cubicBezTo>
                      <a:cubicBezTo>
                        <a:pt x="2076" y="1179"/>
                        <a:pt x="2156" y="1079"/>
                        <a:pt x="2236" y="1079"/>
                      </a:cubicBezTo>
                      <a:cubicBezTo>
                        <a:pt x="2416" y="999"/>
                        <a:pt x="2496" y="839"/>
                        <a:pt x="2496" y="760"/>
                      </a:cubicBezTo>
                      <a:cubicBezTo>
                        <a:pt x="2575" y="500"/>
                        <a:pt x="2416" y="181"/>
                        <a:pt x="2156" y="81"/>
                      </a:cubicBezTo>
                      <a:cubicBezTo>
                        <a:pt x="1837" y="1"/>
                        <a:pt x="1577" y="1"/>
                        <a:pt x="123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4" name="Google Shape;12114;p70"/>
                <p:cNvSpPr/>
                <p:nvPr/>
              </p:nvSpPr>
              <p:spPr>
                <a:xfrm>
                  <a:off x="124727" y="4084396"/>
                  <a:ext cx="160485" cy="105661"/>
                </a:xfrm>
                <a:custGeom>
                  <a:avLst/>
                  <a:gdLst/>
                  <a:ahLst/>
                  <a:cxnLst/>
                  <a:rect l="l" t="t" r="r" b="b"/>
                  <a:pathLst>
                    <a:path w="6724" h="4427" extrusionOk="0">
                      <a:moveTo>
                        <a:pt x="2927" y="1"/>
                      </a:moveTo>
                      <a:cubicBezTo>
                        <a:pt x="739" y="1"/>
                        <a:pt x="1" y="3733"/>
                        <a:pt x="2676" y="4354"/>
                      </a:cubicBezTo>
                      <a:cubicBezTo>
                        <a:pt x="2856" y="4403"/>
                        <a:pt x="3033" y="4426"/>
                        <a:pt x="3204" y="4426"/>
                      </a:cubicBezTo>
                      <a:cubicBezTo>
                        <a:pt x="5405" y="4426"/>
                        <a:pt x="6724" y="653"/>
                        <a:pt x="3335" y="42"/>
                      </a:cubicBezTo>
                      <a:cubicBezTo>
                        <a:pt x="3194" y="14"/>
                        <a:pt x="3058" y="1"/>
                        <a:pt x="292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5" name="Google Shape;12115;p70"/>
                <p:cNvSpPr/>
                <p:nvPr/>
              </p:nvSpPr>
              <p:spPr>
                <a:xfrm>
                  <a:off x="144752" y="4091103"/>
                  <a:ext cx="95303" cy="99623"/>
                </a:xfrm>
                <a:custGeom>
                  <a:avLst/>
                  <a:gdLst/>
                  <a:ahLst/>
                  <a:cxnLst/>
                  <a:rect l="l" t="t" r="r" b="b"/>
                  <a:pathLst>
                    <a:path w="3993" h="4174" extrusionOk="0">
                      <a:moveTo>
                        <a:pt x="1158" y="1"/>
                      </a:moveTo>
                      <a:cubicBezTo>
                        <a:pt x="419" y="420"/>
                        <a:pt x="0" y="1338"/>
                        <a:pt x="80" y="2177"/>
                      </a:cubicBezTo>
                      <a:cubicBezTo>
                        <a:pt x="1258" y="2576"/>
                        <a:pt x="1757" y="3335"/>
                        <a:pt x="1837" y="4173"/>
                      </a:cubicBezTo>
                      <a:lnTo>
                        <a:pt x="2416" y="4173"/>
                      </a:lnTo>
                      <a:cubicBezTo>
                        <a:pt x="2835" y="3754"/>
                        <a:pt x="3414" y="3414"/>
                        <a:pt x="3993" y="3175"/>
                      </a:cubicBezTo>
                      <a:cubicBezTo>
                        <a:pt x="2496" y="2836"/>
                        <a:pt x="1338" y="1578"/>
                        <a:pt x="1158"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6" name="Google Shape;12116;p70"/>
                <p:cNvSpPr/>
                <p:nvPr/>
              </p:nvSpPr>
              <p:spPr>
                <a:xfrm>
                  <a:off x="202392" y="4103013"/>
                  <a:ext cx="31959" cy="35777"/>
                </a:xfrm>
                <a:custGeom>
                  <a:avLst/>
                  <a:gdLst/>
                  <a:ahLst/>
                  <a:cxnLst/>
                  <a:rect l="l" t="t" r="r" b="b"/>
                  <a:pathLst>
                    <a:path w="1339" h="1499" extrusionOk="0">
                      <a:moveTo>
                        <a:pt x="420" y="1"/>
                      </a:moveTo>
                      <a:cubicBezTo>
                        <a:pt x="420" y="1"/>
                        <a:pt x="340" y="1"/>
                        <a:pt x="340" y="81"/>
                      </a:cubicBezTo>
                      <a:cubicBezTo>
                        <a:pt x="240" y="81"/>
                        <a:pt x="160" y="181"/>
                        <a:pt x="81" y="260"/>
                      </a:cubicBezTo>
                      <a:lnTo>
                        <a:pt x="81" y="340"/>
                      </a:lnTo>
                      <a:cubicBezTo>
                        <a:pt x="1" y="500"/>
                        <a:pt x="1" y="580"/>
                        <a:pt x="81" y="680"/>
                      </a:cubicBezTo>
                      <a:cubicBezTo>
                        <a:pt x="81" y="839"/>
                        <a:pt x="160" y="999"/>
                        <a:pt x="240" y="1179"/>
                      </a:cubicBezTo>
                      <a:cubicBezTo>
                        <a:pt x="240" y="1179"/>
                        <a:pt x="340" y="1259"/>
                        <a:pt x="340" y="1338"/>
                      </a:cubicBezTo>
                      <a:cubicBezTo>
                        <a:pt x="420" y="1418"/>
                        <a:pt x="420" y="1418"/>
                        <a:pt x="500" y="1498"/>
                      </a:cubicBezTo>
                      <a:lnTo>
                        <a:pt x="999" y="1498"/>
                      </a:lnTo>
                      <a:lnTo>
                        <a:pt x="1238" y="1259"/>
                      </a:lnTo>
                      <a:lnTo>
                        <a:pt x="1238" y="1179"/>
                      </a:lnTo>
                      <a:cubicBezTo>
                        <a:pt x="1338" y="1079"/>
                        <a:pt x="1338" y="919"/>
                        <a:pt x="1238" y="839"/>
                      </a:cubicBezTo>
                      <a:cubicBezTo>
                        <a:pt x="1238" y="680"/>
                        <a:pt x="1159" y="500"/>
                        <a:pt x="1079" y="340"/>
                      </a:cubicBezTo>
                      <a:cubicBezTo>
                        <a:pt x="1079" y="340"/>
                        <a:pt x="1079" y="260"/>
                        <a:pt x="999" y="181"/>
                      </a:cubicBezTo>
                      <a:cubicBezTo>
                        <a:pt x="999" y="181"/>
                        <a:pt x="919" y="81"/>
                        <a:pt x="839" y="81"/>
                      </a:cubicBezTo>
                      <a:cubicBezTo>
                        <a:pt x="739" y="1"/>
                        <a:pt x="739" y="1"/>
                        <a:pt x="65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7" name="Google Shape;12117;p70"/>
                <p:cNvSpPr/>
                <p:nvPr/>
              </p:nvSpPr>
              <p:spPr>
                <a:xfrm>
                  <a:off x="137663" y="4163612"/>
                  <a:ext cx="262304" cy="173254"/>
                </a:xfrm>
                <a:custGeom>
                  <a:avLst/>
                  <a:gdLst/>
                  <a:ahLst/>
                  <a:cxnLst/>
                  <a:rect l="l" t="t" r="r" b="b"/>
                  <a:pathLst>
                    <a:path w="10990" h="7259" extrusionOk="0">
                      <a:moveTo>
                        <a:pt x="5157" y="0"/>
                      </a:moveTo>
                      <a:cubicBezTo>
                        <a:pt x="2142" y="0"/>
                        <a:pt x="1" y="4697"/>
                        <a:pt x="3451" y="6785"/>
                      </a:cubicBezTo>
                      <a:cubicBezTo>
                        <a:pt x="4000" y="7114"/>
                        <a:pt x="4575" y="7259"/>
                        <a:pt x="5137" y="7259"/>
                      </a:cubicBezTo>
                      <a:cubicBezTo>
                        <a:pt x="8259" y="7259"/>
                        <a:pt x="10990" y="2778"/>
                        <a:pt x="6625" y="376"/>
                      </a:cubicBezTo>
                      <a:cubicBezTo>
                        <a:pt x="6127" y="116"/>
                        <a:pt x="5631" y="0"/>
                        <a:pt x="5157"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8" name="Google Shape;12118;p70"/>
                <p:cNvSpPr/>
                <p:nvPr/>
              </p:nvSpPr>
              <p:spPr>
                <a:xfrm>
                  <a:off x="172391" y="4190702"/>
                  <a:ext cx="157239" cy="146761"/>
                </a:xfrm>
                <a:custGeom>
                  <a:avLst/>
                  <a:gdLst/>
                  <a:ahLst/>
                  <a:cxnLst/>
                  <a:rect l="l" t="t" r="r" b="b"/>
                  <a:pathLst>
                    <a:path w="6588" h="6149" extrusionOk="0">
                      <a:moveTo>
                        <a:pt x="1258" y="0"/>
                      </a:moveTo>
                      <a:cubicBezTo>
                        <a:pt x="1098" y="240"/>
                        <a:pt x="838" y="579"/>
                        <a:pt x="679" y="818"/>
                      </a:cubicBezTo>
                      <a:cubicBezTo>
                        <a:pt x="599" y="1158"/>
                        <a:pt x="499" y="1497"/>
                        <a:pt x="339" y="1817"/>
                      </a:cubicBezTo>
                      <a:cubicBezTo>
                        <a:pt x="0" y="3074"/>
                        <a:pt x="339" y="4392"/>
                        <a:pt x="1597" y="5390"/>
                      </a:cubicBezTo>
                      <a:lnTo>
                        <a:pt x="1677" y="5390"/>
                      </a:lnTo>
                      <a:lnTo>
                        <a:pt x="1677" y="5490"/>
                      </a:lnTo>
                      <a:lnTo>
                        <a:pt x="1837" y="5490"/>
                      </a:lnTo>
                      <a:lnTo>
                        <a:pt x="1837" y="5570"/>
                      </a:lnTo>
                      <a:lnTo>
                        <a:pt x="1916" y="5570"/>
                      </a:lnTo>
                      <a:lnTo>
                        <a:pt x="1916" y="5650"/>
                      </a:lnTo>
                      <a:lnTo>
                        <a:pt x="1996" y="5650"/>
                      </a:lnTo>
                      <a:cubicBezTo>
                        <a:pt x="2096" y="5729"/>
                        <a:pt x="2176" y="5729"/>
                        <a:pt x="2336" y="5809"/>
                      </a:cubicBezTo>
                      <a:cubicBezTo>
                        <a:pt x="2755" y="6069"/>
                        <a:pt x="3254" y="6149"/>
                        <a:pt x="3673" y="6149"/>
                      </a:cubicBezTo>
                      <a:cubicBezTo>
                        <a:pt x="4831" y="6149"/>
                        <a:pt x="5909" y="5570"/>
                        <a:pt x="6588" y="4651"/>
                      </a:cubicBezTo>
                      <a:cubicBezTo>
                        <a:pt x="5410" y="4572"/>
                        <a:pt x="4252" y="4232"/>
                        <a:pt x="3334" y="3573"/>
                      </a:cubicBezTo>
                      <a:cubicBezTo>
                        <a:pt x="1916" y="2655"/>
                        <a:pt x="1338" y="1397"/>
                        <a:pt x="1258"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19" name="Google Shape;12119;p70"/>
                <p:cNvSpPr/>
                <p:nvPr/>
              </p:nvSpPr>
              <p:spPr>
                <a:xfrm>
                  <a:off x="241941" y="4188315"/>
                  <a:ext cx="55778" cy="38140"/>
                </a:xfrm>
                <a:custGeom>
                  <a:avLst/>
                  <a:gdLst/>
                  <a:ahLst/>
                  <a:cxnLst/>
                  <a:rect l="l" t="t" r="r" b="b"/>
                  <a:pathLst>
                    <a:path w="2337" h="1598" extrusionOk="0">
                      <a:moveTo>
                        <a:pt x="500" y="0"/>
                      </a:moveTo>
                      <a:cubicBezTo>
                        <a:pt x="420" y="0"/>
                        <a:pt x="260" y="100"/>
                        <a:pt x="180" y="180"/>
                      </a:cubicBezTo>
                      <a:cubicBezTo>
                        <a:pt x="80" y="260"/>
                        <a:pt x="1" y="419"/>
                        <a:pt x="1" y="599"/>
                      </a:cubicBezTo>
                      <a:cubicBezTo>
                        <a:pt x="1" y="679"/>
                        <a:pt x="80" y="839"/>
                        <a:pt x="180" y="918"/>
                      </a:cubicBezTo>
                      <a:cubicBezTo>
                        <a:pt x="180" y="998"/>
                        <a:pt x="260" y="998"/>
                        <a:pt x="260" y="998"/>
                      </a:cubicBezTo>
                      <a:cubicBezTo>
                        <a:pt x="340" y="1098"/>
                        <a:pt x="420" y="1098"/>
                        <a:pt x="500" y="1098"/>
                      </a:cubicBezTo>
                      <a:cubicBezTo>
                        <a:pt x="679" y="1098"/>
                        <a:pt x="839" y="1178"/>
                        <a:pt x="999" y="1258"/>
                      </a:cubicBezTo>
                      <a:cubicBezTo>
                        <a:pt x="1178" y="1338"/>
                        <a:pt x="1338" y="1418"/>
                        <a:pt x="1498" y="1497"/>
                      </a:cubicBezTo>
                      <a:cubicBezTo>
                        <a:pt x="1578" y="1597"/>
                        <a:pt x="1678" y="1597"/>
                        <a:pt x="1757" y="1597"/>
                      </a:cubicBezTo>
                      <a:lnTo>
                        <a:pt x="1917" y="1597"/>
                      </a:lnTo>
                      <a:cubicBezTo>
                        <a:pt x="2077" y="1497"/>
                        <a:pt x="2177" y="1418"/>
                        <a:pt x="2256" y="1338"/>
                      </a:cubicBezTo>
                      <a:cubicBezTo>
                        <a:pt x="2336" y="1178"/>
                        <a:pt x="2336" y="1098"/>
                        <a:pt x="2336" y="918"/>
                      </a:cubicBezTo>
                      <a:cubicBezTo>
                        <a:pt x="2256" y="839"/>
                        <a:pt x="2256" y="839"/>
                        <a:pt x="2256" y="759"/>
                      </a:cubicBezTo>
                      <a:cubicBezTo>
                        <a:pt x="2177" y="679"/>
                        <a:pt x="2177" y="679"/>
                        <a:pt x="2077" y="599"/>
                      </a:cubicBezTo>
                      <a:cubicBezTo>
                        <a:pt x="1837" y="419"/>
                        <a:pt x="1578" y="340"/>
                        <a:pt x="1338" y="260"/>
                      </a:cubicBezTo>
                      <a:cubicBezTo>
                        <a:pt x="1079" y="100"/>
                        <a:pt x="839" y="100"/>
                        <a:pt x="50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0" name="Google Shape;12120;p70"/>
                <p:cNvSpPr/>
                <p:nvPr/>
              </p:nvSpPr>
              <p:spPr>
                <a:xfrm>
                  <a:off x="297695" y="4234045"/>
                  <a:ext cx="25753" cy="31959"/>
                </a:xfrm>
                <a:custGeom>
                  <a:avLst/>
                  <a:gdLst/>
                  <a:ahLst/>
                  <a:cxnLst/>
                  <a:rect l="l" t="t" r="r" b="b"/>
                  <a:pathLst>
                    <a:path w="1079" h="1339" extrusionOk="0">
                      <a:moveTo>
                        <a:pt x="420" y="1"/>
                      </a:moveTo>
                      <a:cubicBezTo>
                        <a:pt x="340" y="1"/>
                        <a:pt x="340" y="1"/>
                        <a:pt x="240" y="80"/>
                      </a:cubicBezTo>
                      <a:cubicBezTo>
                        <a:pt x="160" y="80"/>
                        <a:pt x="80" y="180"/>
                        <a:pt x="80" y="260"/>
                      </a:cubicBezTo>
                      <a:lnTo>
                        <a:pt x="0" y="340"/>
                      </a:lnTo>
                      <a:lnTo>
                        <a:pt x="0" y="679"/>
                      </a:lnTo>
                      <a:cubicBezTo>
                        <a:pt x="0" y="759"/>
                        <a:pt x="80" y="839"/>
                        <a:pt x="80" y="919"/>
                      </a:cubicBezTo>
                      <a:cubicBezTo>
                        <a:pt x="80" y="999"/>
                        <a:pt x="80" y="1079"/>
                        <a:pt x="160" y="1178"/>
                      </a:cubicBezTo>
                      <a:cubicBezTo>
                        <a:pt x="160" y="1178"/>
                        <a:pt x="240" y="1258"/>
                        <a:pt x="340" y="1258"/>
                      </a:cubicBezTo>
                      <a:cubicBezTo>
                        <a:pt x="340" y="1338"/>
                        <a:pt x="420" y="1338"/>
                        <a:pt x="499" y="1338"/>
                      </a:cubicBezTo>
                      <a:lnTo>
                        <a:pt x="739" y="1338"/>
                      </a:lnTo>
                      <a:lnTo>
                        <a:pt x="839" y="1258"/>
                      </a:lnTo>
                      <a:cubicBezTo>
                        <a:pt x="919" y="1258"/>
                        <a:pt x="998" y="1178"/>
                        <a:pt x="998" y="1079"/>
                      </a:cubicBezTo>
                      <a:cubicBezTo>
                        <a:pt x="1078" y="999"/>
                        <a:pt x="1078" y="999"/>
                        <a:pt x="1078" y="919"/>
                      </a:cubicBezTo>
                      <a:lnTo>
                        <a:pt x="1078" y="679"/>
                      </a:lnTo>
                      <a:lnTo>
                        <a:pt x="1078" y="340"/>
                      </a:lnTo>
                      <a:cubicBezTo>
                        <a:pt x="998" y="340"/>
                        <a:pt x="998" y="260"/>
                        <a:pt x="919" y="180"/>
                      </a:cubicBezTo>
                      <a:lnTo>
                        <a:pt x="839" y="80"/>
                      </a:lnTo>
                      <a:cubicBezTo>
                        <a:pt x="739" y="1"/>
                        <a:pt x="659" y="1"/>
                        <a:pt x="57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1" name="Google Shape;12121;p70"/>
                <p:cNvSpPr/>
                <p:nvPr/>
              </p:nvSpPr>
              <p:spPr>
                <a:xfrm>
                  <a:off x="30618" y="4137382"/>
                  <a:ext cx="198005" cy="130746"/>
                </a:xfrm>
                <a:custGeom>
                  <a:avLst/>
                  <a:gdLst/>
                  <a:ahLst/>
                  <a:cxnLst/>
                  <a:rect l="l" t="t" r="r" b="b"/>
                  <a:pathLst>
                    <a:path w="8296" h="5478" extrusionOk="0">
                      <a:moveTo>
                        <a:pt x="3671" y="0"/>
                      </a:moveTo>
                      <a:cubicBezTo>
                        <a:pt x="986" y="0"/>
                        <a:pt x="0" y="4600"/>
                        <a:pt x="3285" y="5388"/>
                      </a:cubicBezTo>
                      <a:cubicBezTo>
                        <a:pt x="3514" y="5449"/>
                        <a:pt x="3737" y="5477"/>
                        <a:pt x="3953" y="5477"/>
                      </a:cubicBezTo>
                      <a:cubicBezTo>
                        <a:pt x="6720" y="5477"/>
                        <a:pt x="8295" y="836"/>
                        <a:pt x="4203" y="58"/>
                      </a:cubicBezTo>
                      <a:cubicBezTo>
                        <a:pt x="4019" y="19"/>
                        <a:pt x="3842" y="0"/>
                        <a:pt x="367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2" name="Google Shape;12122;p70"/>
                <p:cNvSpPr/>
                <p:nvPr/>
              </p:nvSpPr>
              <p:spPr>
                <a:xfrm>
                  <a:off x="47540" y="4140652"/>
                  <a:ext cx="124875" cy="127238"/>
                </a:xfrm>
                <a:custGeom>
                  <a:avLst/>
                  <a:gdLst/>
                  <a:ahLst/>
                  <a:cxnLst/>
                  <a:rect l="l" t="t" r="r" b="b"/>
                  <a:pathLst>
                    <a:path w="5232" h="5331" extrusionOk="0">
                      <a:moveTo>
                        <a:pt x="2077" y="1"/>
                      </a:moveTo>
                      <a:lnTo>
                        <a:pt x="2077" y="1"/>
                      </a:lnTo>
                      <a:cubicBezTo>
                        <a:pt x="580" y="680"/>
                        <a:pt x="1" y="2915"/>
                        <a:pt x="999" y="4253"/>
                      </a:cubicBezTo>
                      <a:lnTo>
                        <a:pt x="999" y="4333"/>
                      </a:lnTo>
                      <a:cubicBezTo>
                        <a:pt x="1338" y="4752"/>
                        <a:pt x="1837" y="5091"/>
                        <a:pt x="2496" y="5251"/>
                      </a:cubicBezTo>
                      <a:lnTo>
                        <a:pt x="2576" y="5251"/>
                      </a:lnTo>
                      <a:cubicBezTo>
                        <a:pt x="2835" y="5331"/>
                        <a:pt x="2995" y="5331"/>
                        <a:pt x="3235" y="5331"/>
                      </a:cubicBezTo>
                      <a:cubicBezTo>
                        <a:pt x="3993" y="5331"/>
                        <a:pt x="4732" y="4992"/>
                        <a:pt x="5231" y="4413"/>
                      </a:cubicBezTo>
                      <a:cubicBezTo>
                        <a:pt x="4492" y="4413"/>
                        <a:pt x="3734" y="4173"/>
                        <a:pt x="3075" y="3594"/>
                      </a:cubicBezTo>
                      <a:cubicBezTo>
                        <a:pt x="2157" y="2756"/>
                        <a:pt x="1837" y="1338"/>
                        <a:pt x="2077"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123" name="Google Shape;12123;p70"/>
                <p:cNvSpPr/>
                <p:nvPr/>
              </p:nvSpPr>
              <p:spPr>
                <a:xfrm>
                  <a:off x="129023" y="4162586"/>
                  <a:ext cx="37663" cy="49573"/>
                </a:xfrm>
                <a:custGeom>
                  <a:avLst/>
                  <a:gdLst/>
                  <a:ahLst/>
                  <a:cxnLst/>
                  <a:rect l="l" t="t" r="r" b="b"/>
                  <a:pathLst>
                    <a:path w="1578" h="2077" extrusionOk="0">
                      <a:moveTo>
                        <a:pt x="499" y="0"/>
                      </a:moveTo>
                      <a:cubicBezTo>
                        <a:pt x="320" y="0"/>
                        <a:pt x="240" y="80"/>
                        <a:pt x="160" y="180"/>
                      </a:cubicBezTo>
                      <a:cubicBezTo>
                        <a:pt x="0" y="260"/>
                        <a:pt x="0" y="419"/>
                        <a:pt x="0" y="499"/>
                      </a:cubicBezTo>
                      <a:cubicBezTo>
                        <a:pt x="0" y="679"/>
                        <a:pt x="0" y="839"/>
                        <a:pt x="160" y="918"/>
                      </a:cubicBezTo>
                      <a:cubicBezTo>
                        <a:pt x="160" y="998"/>
                        <a:pt x="240" y="998"/>
                        <a:pt x="240" y="1078"/>
                      </a:cubicBezTo>
                      <a:cubicBezTo>
                        <a:pt x="320" y="1178"/>
                        <a:pt x="320" y="1258"/>
                        <a:pt x="420" y="1338"/>
                      </a:cubicBezTo>
                      <a:cubicBezTo>
                        <a:pt x="420" y="1418"/>
                        <a:pt x="499" y="1497"/>
                        <a:pt x="499" y="1577"/>
                      </a:cubicBezTo>
                      <a:cubicBezTo>
                        <a:pt x="499" y="1757"/>
                        <a:pt x="499" y="1837"/>
                        <a:pt x="659" y="1917"/>
                      </a:cubicBezTo>
                      <a:cubicBezTo>
                        <a:pt x="739" y="2076"/>
                        <a:pt x="819" y="2076"/>
                        <a:pt x="999" y="2076"/>
                      </a:cubicBezTo>
                      <a:cubicBezTo>
                        <a:pt x="1158" y="2076"/>
                        <a:pt x="1318" y="2076"/>
                        <a:pt x="1418" y="1917"/>
                      </a:cubicBezTo>
                      <a:cubicBezTo>
                        <a:pt x="1498" y="1837"/>
                        <a:pt x="1577" y="1757"/>
                        <a:pt x="1577" y="1577"/>
                      </a:cubicBezTo>
                      <a:cubicBezTo>
                        <a:pt x="1498" y="1418"/>
                        <a:pt x="1498" y="1258"/>
                        <a:pt x="1498" y="1178"/>
                      </a:cubicBezTo>
                      <a:cubicBezTo>
                        <a:pt x="1418" y="998"/>
                        <a:pt x="1418" y="839"/>
                        <a:pt x="1318" y="759"/>
                      </a:cubicBezTo>
                      <a:cubicBezTo>
                        <a:pt x="1238" y="679"/>
                        <a:pt x="1238" y="579"/>
                        <a:pt x="1158" y="499"/>
                      </a:cubicBezTo>
                      <a:cubicBezTo>
                        <a:pt x="1078" y="340"/>
                        <a:pt x="999" y="260"/>
                        <a:pt x="919" y="180"/>
                      </a:cubicBezTo>
                      <a:cubicBezTo>
                        <a:pt x="739" y="80"/>
                        <a:pt x="659" y="0"/>
                        <a:pt x="49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grpSp>
        <p:nvGrpSpPr>
          <p:cNvPr id="266" name="Google Shape;6369;p54"/>
          <p:cNvGrpSpPr/>
          <p:nvPr/>
        </p:nvGrpSpPr>
        <p:grpSpPr>
          <a:xfrm>
            <a:off x="6429164" y="539347"/>
            <a:ext cx="2620349" cy="2684825"/>
            <a:chOff x="851550" y="776100"/>
            <a:chExt cx="3521400" cy="3965925"/>
          </a:xfrm>
        </p:grpSpPr>
        <p:sp>
          <p:nvSpPr>
            <p:cNvPr id="267" name="Google Shape;6370;p54"/>
            <p:cNvSpPr/>
            <p:nvPr/>
          </p:nvSpPr>
          <p:spPr>
            <a:xfrm>
              <a:off x="851550" y="4509175"/>
              <a:ext cx="3521400" cy="232850"/>
            </a:xfrm>
            <a:custGeom>
              <a:avLst/>
              <a:gdLst/>
              <a:ahLst/>
              <a:cxnLst/>
              <a:rect l="l" t="t" r="r" b="b"/>
              <a:pathLst>
                <a:path w="140856" h="9314" extrusionOk="0">
                  <a:moveTo>
                    <a:pt x="70485" y="1"/>
                  </a:moveTo>
                  <a:cubicBezTo>
                    <a:pt x="31568" y="1"/>
                    <a:pt x="0" y="2101"/>
                    <a:pt x="0" y="4657"/>
                  </a:cubicBezTo>
                  <a:cubicBezTo>
                    <a:pt x="0" y="7236"/>
                    <a:pt x="31568" y="9313"/>
                    <a:pt x="70485" y="9313"/>
                  </a:cubicBezTo>
                  <a:cubicBezTo>
                    <a:pt x="109379" y="9313"/>
                    <a:pt x="140855" y="7236"/>
                    <a:pt x="140855" y="4657"/>
                  </a:cubicBezTo>
                  <a:cubicBezTo>
                    <a:pt x="140855" y="2101"/>
                    <a:pt x="109379" y="1"/>
                    <a:pt x="7048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8" name="Google Shape;6371;p54"/>
            <p:cNvSpPr/>
            <p:nvPr/>
          </p:nvSpPr>
          <p:spPr>
            <a:xfrm>
              <a:off x="2247300" y="3308575"/>
              <a:ext cx="399475" cy="775875"/>
            </a:xfrm>
            <a:custGeom>
              <a:avLst/>
              <a:gdLst/>
              <a:ahLst/>
              <a:cxnLst/>
              <a:rect l="l" t="t" r="r" b="b"/>
              <a:pathLst>
                <a:path w="15979" h="31035" extrusionOk="0">
                  <a:moveTo>
                    <a:pt x="1" y="0"/>
                  </a:moveTo>
                  <a:cubicBezTo>
                    <a:pt x="92" y="3242"/>
                    <a:pt x="663" y="22164"/>
                    <a:pt x="1416" y="30723"/>
                  </a:cubicBezTo>
                  <a:cubicBezTo>
                    <a:pt x="1447" y="30951"/>
                    <a:pt x="2523" y="31035"/>
                    <a:pt x="4078" y="31035"/>
                  </a:cubicBezTo>
                  <a:cubicBezTo>
                    <a:pt x="8281" y="31035"/>
                    <a:pt x="15979" y="30426"/>
                    <a:pt x="15979" y="30426"/>
                  </a:cubicBezTo>
                  <a:lnTo>
                    <a:pt x="15979" y="1142"/>
                  </a:lnTo>
                  <a:lnTo>
                    <a:pt x="1"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9" name="Google Shape;6372;p54"/>
            <p:cNvSpPr/>
            <p:nvPr/>
          </p:nvSpPr>
          <p:spPr>
            <a:xfrm>
              <a:off x="2299800" y="3332550"/>
              <a:ext cx="289925" cy="752675"/>
            </a:xfrm>
            <a:custGeom>
              <a:avLst/>
              <a:gdLst/>
              <a:ahLst/>
              <a:cxnLst/>
              <a:rect l="l" t="t" r="r" b="b"/>
              <a:pathLst>
                <a:path w="11597" h="30107" extrusionOk="0">
                  <a:moveTo>
                    <a:pt x="1507" y="0"/>
                  </a:moveTo>
                  <a:lnTo>
                    <a:pt x="1" y="1598"/>
                  </a:lnTo>
                  <a:lnTo>
                    <a:pt x="937" y="30038"/>
                  </a:lnTo>
                  <a:cubicBezTo>
                    <a:pt x="1176" y="30084"/>
                    <a:pt x="1439" y="30107"/>
                    <a:pt x="1724" y="30107"/>
                  </a:cubicBezTo>
                  <a:cubicBezTo>
                    <a:pt x="2009" y="30107"/>
                    <a:pt x="2318" y="30084"/>
                    <a:pt x="2649" y="30038"/>
                  </a:cubicBezTo>
                  <a:lnTo>
                    <a:pt x="2169" y="1712"/>
                  </a:lnTo>
                  <a:lnTo>
                    <a:pt x="3995" y="1986"/>
                  </a:lnTo>
                  <a:lnTo>
                    <a:pt x="4360" y="30038"/>
                  </a:lnTo>
                  <a:cubicBezTo>
                    <a:pt x="5228" y="30038"/>
                    <a:pt x="6164" y="29947"/>
                    <a:pt x="7122" y="29947"/>
                  </a:cubicBezTo>
                  <a:lnTo>
                    <a:pt x="7031" y="2374"/>
                  </a:lnTo>
                  <a:lnTo>
                    <a:pt x="9222" y="2465"/>
                  </a:lnTo>
                  <a:lnTo>
                    <a:pt x="9222" y="29764"/>
                  </a:lnTo>
                  <a:cubicBezTo>
                    <a:pt x="10067" y="29764"/>
                    <a:pt x="10934" y="29673"/>
                    <a:pt x="11596" y="29673"/>
                  </a:cubicBezTo>
                  <a:lnTo>
                    <a:pt x="11596" y="2077"/>
                  </a:lnTo>
                  <a:cubicBezTo>
                    <a:pt x="11596" y="2077"/>
                    <a:pt x="2078" y="0"/>
                    <a:pt x="150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0" name="Google Shape;6373;p54"/>
            <p:cNvSpPr/>
            <p:nvPr/>
          </p:nvSpPr>
          <p:spPr>
            <a:xfrm>
              <a:off x="2218775" y="3267525"/>
              <a:ext cx="456525" cy="141825"/>
            </a:xfrm>
            <a:custGeom>
              <a:avLst/>
              <a:gdLst/>
              <a:ahLst/>
              <a:cxnLst/>
              <a:rect l="l" t="t" r="r" b="b"/>
              <a:pathLst>
                <a:path w="18261" h="5673" extrusionOk="0">
                  <a:moveTo>
                    <a:pt x="523" y="0"/>
                  </a:moveTo>
                  <a:cubicBezTo>
                    <a:pt x="310" y="0"/>
                    <a:pt x="191" y="7"/>
                    <a:pt x="183" y="22"/>
                  </a:cubicBezTo>
                  <a:cubicBezTo>
                    <a:pt x="1" y="980"/>
                    <a:pt x="389" y="5066"/>
                    <a:pt x="480" y="5157"/>
                  </a:cubicBezTo>
                  <a:cubicBezTo>
                    <a:pt x="638" y="5236"/>
                    <a:pt x="13425" y="5673"/>
                    <a:pt x="17030" y="5673"/>
                  </a:cubicBezTo>
                  <a:cubicBezTo>
                    <a:pt x="17599" y="5673"/>
                    <a:pt x="17939" y="5662"/>
                    <a:pt x="17964" y="5637"/>
                  </a:cubicBezTo>
                  <a:cubicBezTo>
                    <a:pt x="18170" y="5545"/>
                    <a:pt x="18261" y="980"/>
                    <a:pt x="18078" y="889"/>
                  </a:cubicBezTo>
                  <a:cubicBezTo>
                    <a:pt x="17889" y="889"/>
                    <a:pt x="2979" y="0"/>
                    <a:pt x="52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1" name="Google Shape;6374;p54"/>
            <p:cNvSpPr/>
            <p:nvPr/>
          </p:nvSpPr>
          <p:spPr>
            <a:xfrm>
              <a:off x="2349450" y="2818975"/>
              <a:ext cx="837150" cy="570650"/>
            </a:xfrm>
            <a:custGeom>
              <a:avLst/>
              <a:gdLst/>
              <a:ahLst/>
              <a:cxnLst/>
              <a:rect l="l" t="t" r="r" b="b"/>
              <a:pathLst>
                <a:path w="33486" h="22826" extrusionOk="0">
                  <a:moveTo>
                    <a:pt x="3036" y="0"/>
                  </a:moveTo>
                  <a:lnTo>
                    <a:pt x="1" y="15407"/>
                  </a:lnTo>
                  <a:cubicBezTo>
                    <a:pt x="1051" y="15499"/>
                    <a:pt x="30244" y="22826"/>
                    <a:pt x="30427" y="22826"/>
                  </a:cubicBezTo>
                  <a:cubicBezTo>
                    <a:pt x="30632" y="22826"/>
                    <a:pt x="33485" y="6551"/>
                    <a:pt x="33485" y="6551"/>
                  </a:cubicBezTo>
                  <a:lnTo>
                    <a:pt x="3036"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2" name="Google Shape;6375;p54"/>
            <p:cNvSpPr/>
            <p:nvPr/>
          </p:nvSpPr>
          <p:spPr>
            <a:xfrm>
              <a:off x="2447025" y="2816125"/>
              <a:ext cx="209450" cy="264225"/>
            </a:xfrm>
            <a:custGeom>
              <a:avLst/>
              <a:gdLst/>
              <a:ahLst/>
              <a:cxnLst/>
              <a:rect l="l" t="t" r="r" b="b"/>
              <a:pathLst>
                <a:path w="8378" h="10569" extrusionOk="0">
                  <a:moveTo>
                    <a:pt x="5798" y="0"/>
                  </a:moveTo>
                  <a:lnTo>
                    <a:pt x="5798" y="0"/>
                  </a:lnTo>
                  <a:cubicBezTo>
                    <a:pt x="5616" y="206"/>
                    <a:pt x="3698" y="4771"/>
                    <a:pt x="3698" y="4771"/>
                  </a:cubicBezTo>
                  <a:lnTo>
                    <a:pt x="1" y="3538"/>
                  </a:lnTo>
                  <a:lnTo>
                    <a:pt x="3128" y="5821"/>
                  </a:lnTo>
                  <a:lnTo>
                    <a:pt x="663" y="9610"/>
                  </a:lnTo>
                  <a:lnTo>
                    <a:pt x="3813" y="7053"/>
                  </a:lnTo>
                  <a:lnTo>
                    <a:pt x="5707" y="10568"/>
                  </a:lnTo>
                  <a:lnTo>
                    <a:pt x="5707" y="10568"/>
                  </a:lnTo>
                  <a:lnTo>
                    <a:pt x="4840" y="6483"/>
                  </a:lnTo>
                  <a:lnTo>
                    <a:pt x="8378" y="6186"/>
                  </a:lnTo>
                  <a:lnTo>
                    <a:pt x="5045" y="5045"/>
                  </a:lnTo>
                  <a:lnTo>
                    <a:pt x="5798"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3" name="Google Shape;6376;p54"/>
            <p:cNvSpPr/>
            <p:nvPr/>
          </p:nvSpPr>
          <p:spPr>
            <a:xfrm>
              <a:off x="2661025" y="3009000"/>
              <a:ext cx="209450" cy="263650"/>
            </a:xfrm>
            <a:custGeom>
              <a:avLst/>
              <a:gdLst/>
              <a:ahLst/>
              <a:cxnLst/>
              <a:rect l="l" t="t" r="r" b="b"/>
              <a:pathLst>
                <a:path w="8378" h="10546" extrusionOk="0">
                  <a:moveTo>
                    <a:pt x="5798" y="0"/>
                  </a:moveTo>
                  <a:cubicBezTo>
                    <a:pt x="5707" y="183"/>
                    <a:pt x="3812" y="4748"/>
                    <a:pt x="3812" y="4748"/>
                  </a:cubicBezTo>
                  <a:lnTo>
                    <a:pt x="0" y="3424"/>
                  </a:lnTo>
                  <a:lnTo>
                    <a:pt x="0" y="3424"/>
                  </a:lnTo>
                  <a:lnTo>
                    <a:pt x="3127" y="5798"/>
                  </a:lnTo>
                  <a:lnTo>
                    <a:pt x="753" y="9610"/>
                  </a:lnTo>
                  <a:lnTo>
                    <a:pt x="3903" y="6939"/>
                  </a:lnTo>
                  <a:lnTo>
                    <a:pt x="5798" y="10545"/>
                  </a:lnTo>
                  <a:lnTo>
                    <a:pt x="4953" y="6368"/>
                  </a:lnTo>
                  <a:lnTo>
                    <a:pt x="8377" y="6186"/>
                  </a:lnTo>
                  <a:lnTo>
                    <a:pt x="5045" y="5044"/>
                  </a:lnTo>
                  <a:lnTo>
                    <a:pt x="5798"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4" name="Google Shape;6377;p54"/>
            <p:cNvSpPr/>
            <p:nvPr/>
          </p:nvSpPr>
          <p:spPr>
            <a:xfrm>
              <a:off x="2917800" y="2921125"/>
              <a:ext cx="209450" cy="263650"/>
            </a:xfrm>
            <a:custGeom>
              <a:avLst/>
              <a:gdLst/>
              <a:ahLst/>
              <a:cxnLst/>
              <a:rect l="l" t="t" r="r" b="b"/>
              <a:pathLst>
                <a:path w="8378" h="10546" extrusionOk="0">
                  <a:moveTo>
                    <a:pt x="5798" y="0"/>
                  </a:moveTo>
                  <a:lnTo>
                    <a:pt x="5798" y="0"/>
                  </a:lnTo>
                  <a:cubicBezTo>
                    <a:pt x="5616" y="91"/>
                    <a:pt x="3698" y="4748"/>
                    <a:pt x="3698" y="4748"/>
                  </a:cubicBezTo>
                  <a:lnTo>
                    <a:pt x="1" y="3424"/>
                  </a:lnTo>
                  <a:lnTo>
                    <a:pt x="3128" y="5798"/>
                  </a:lnTo>
                  <a:lnTo>
                    <a:pt x="663" y="9609"/>
                  </a:lnTo>
                  <a:lnTo>
                    <a:pt x="3904" y="6939"/>
                  </a:lnTo>
                  <a:lnTo>
                    <a:pt x="5707" y="10545"/>
                  </a:lnTo>
                  <a:lnTo>
                    <a:pt x="4840" y="6368"/>
                  </a:lnTo>
                  <a:lnTo>
                    <a:pt x="8378" y="6186"/>
                  </a:lnTo>
                  <a:lnTo>
                    <a:pt x="5045" y="5044"/>
                  </a:lnTo>
                  <a:lnTo>
                    <a:pt x="5798"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5" name="Google Shape;6378;p54"/>
            <p:cNvSpPr/>
            <p:nvPr/>
          </p:nvSpPr>
          <p:spPr>
            <a:xfrm>
              <a:off x="2941775" y="3234950"/>
              <a:ext cx="39975" cy="40550"/>
            </a:xfrm>
            <a:custGeom>
              <a:avLst/>
              <a:gdLst/>
              <a:ahLst/>
              <a:cxnLst/>
              <a:rect l="l" t="t" r="r" b="b"/>
              <a:pathLst>
                <a:path w="1599" h="1622" extrusionOk="0">
                  <a:moveTo>
                    <a:pt x="754" y="1"/>
                  </a:moveTo>
                  <a:cubicBezTo>
                    <a:pt x="274" y="1"/>
                    <a:pt x="0" y="366"/>
                    <a:pt x="0" y="845"/>
                  </a:cubicBezTo>
                  <a:cubicBezTo>
                    <a:pt x="0" y="1325"/>
                    <a:pt x="274" y="1622"/>
                    <a:pt x="754" y="1622"/>
                  </a:cubicBezTo>
                  <a:cubicBezTo>
                    <a:pt x="1233" y="1622"/>
                    <a:pt x="1598" y="1325"/>
                    <a:pt x="1598" y="845"/>
                  </a:cubicBezTo>
                  <a:cubicBezTo>
                    <a:pt x="1598" y="366"/>
                    <a:pt x="1233" y="1"/>
                    <a:pt x="754"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6" name="Google Shape;6379;p54"/>
            <p:cNvSpPr/>
            <p:nvPr/>
          </p:nvSpPr>
          <p:spPr>
            <a:xfrm>
              <a:off x="2865300" y="3056350"/>
              <a:ext cx="28550" cy="30850"/>
            </a:xfrm>
            <a:custGeom>
              <a:avLst/>
              <a:gdLst/>
              <a:ahLst/>
              <a:cxnLst/>
              <a:rect l="l" t="t" r="r" b="b"/>
              <a:pathLst>
                <a:path w="1142" h="1234" extrusionOk="0">
                  <a:moveTo>
                    <a:pt x="571" y="1"/>
                  </a:moveTo>
                  <a:cubicBezTo>
                    <a:pt x="297" y="1"/>
                    <a:pt x="1" y="297"/>
                    <a:pt x="1" y="663"/>
                  </a:cubicBezTo>
                  <a:cubicBezTo>
                    <a:pt x="1" y="959"/>
                    <a:pt x="297" y="1233"/>
                    <a:pt x="571" y="1233"/>
                  </a:cubicBezTo>
                  <a:cubicBezTo>
                    <a:pt x="868" y="1233"/>
                    <a:pt x="1142" y="959"/>
                    <a:pt x="1142" y="663"/>
                  </a:cubicBezTo>
                  <a:cubicBezTo>
                    <a:pt x="1142" y="297"/>
                    <a:pt x="868" y="1"/>
                    <a:pt x="571"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7" name="Google Shape;6380;p54"/>
            <p:cNvSpPr/>
            <p:nvPr/>
          </p:nvSpPr>
          <p:spPr>
            <a:xfrm>
              <a:off x="2708375" y="2956500"/>
              <a:ext cx="33700" cy="33675"/>
            </a:xfrm>
            <a:custGeom>
              <a:avLst/>
              <a:gdLst/>
              <a:ahLst/>
              <a:cxnLst/>
              <a:rect l="l" t="t" r="r" b="b"/>
              <a:pathLst>
                <a:path w="1348" h="1347" extrusionOk="0">
                  <a:moveTo>
                    <a:pt x="663" y="0"/>
                  </a:moveTo>
                  <a:cubicBezTo>
                    <a:pt x="297" y="0"/>
                    <a:pt x="1" y="388"/>
                    <a:pt x="1" y="662"/>
                  </a:cubicBezTo>
                  <a:cubicBezTo>
                    <a:pt x="1" y="1050"/>
                    <a:pt x="297" y="1347"/>
                    <a:pt x="663" y="1347"/>
                  </a:cubicBezTo>
                  <a:cubicBezTo>
                    <a:pt x="1051" y="1347"/>
                    <a:pt x="1347" y="1050"/>
                    <a:pt x="1347" y="662"/>
                  </a:cubicBezTo>
                  <a:cubicBezTo>
                    <a:pt x="1347" y="388"/>
                    <a:pt x="1051" y="0"/>
                    <a:pt x="663"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8" name="Google Shape;6381;p54"/>
            <p:cNvSpPr/>
            <p:nvPr/>
          </p:nvSpPr>
          <p:spPr>
            <a:xfrm>
              <a:off x="2591975" y="3135100"/>
              <a:ext cx="50250" cy="49675"/>
            </a:xfrm>
            <a:custGeom>
              <a:avLst/>
              <a:gdLst/>
              <a:ahLst/>
              <a:cxnLst/>
              <a:rect l="l" t="t" r="r" b="b"/>
              <a:pathLst>
                <a:path w="2010" h="1987" extrusionOk="0">
                  <a:moveTo>
                    <a:pt x="959" y="0"/>
                  </a:moveTo>
                  <a:cubicBezTo>
                    <a:pt x="388" y="0"/>
                    <a:pt x="0" y="480"/>
                    <a:pt x="0" y="936"/>
                  </a:cubicBezTo>
                  <a:cubicBezTo>
                    <a:pt x="0" y="1507"/>
                    <a:pt x="388" y="1986"/>
                    <a:pt x="959" y="1986"/>
                  </a:cubicBezTo>
                  <a:cubicBezTo>
                    <a:pt x="1530" y="1986"/>
                    <a:pt x="2009" y="1507"/>
                    <a:pt x="2009" y="936"/>
                  </a:cubicBezTo>
                  <a:cubicBezTo>
                    <a:pt x="2009" y="480"/>
                    <a:pt x="1530" y="0"/>
                    <a:pt x="959"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79" name="Google Shape;6382;p54"/>
            <p:cNvSpPr/>
            <p:nvPr/>
          </p:nvSpPr>
          <p:spPr>
            <a:xfrm>
              <a:off x="2420775" y="3094575"/>
              <a:ext cx="28575" cy="28575"/>
            </a:xfrm>
            <a:custGeom>
              <a:avLst/>
              <a:gdLst/>
              <a:ahLst/>
              <a:cxnLst/>
              <a:rect l="l" t="t" r="r" b="b"/>
              <a:pathLst>
                <a:path w="1143" h="1143" extrusionOk="0">
                  <a:moveTo>
                    <a:pt x="571" y="1"/>
                  </a:moveTo>
                  <a:cubicBezTo>
                    <a:pt x="183" y="1"/>
                    <a:pt x="1" y="275"/>
                    <a:pt x="1" y="572"/>
                  </a:cubicBezTo>
                  <a:cubicBezTo>
                    <a:pt x="1" y="960"/>
                    <a:pt x="183" y="1142"/>
                    <a:pt x="571" y="1142"/>
                  </a:cubicBezTo>
                  <a:cubicBezTo>
                    <a:pt x="868" y="1142"/>
                    <a:pt x="1142" y="960"/>
                    <a:pt x="1142" y="572"/>
                  </a:cubicBezTo>
                  <a:cubicBezTo>
                    <a:pt x="1142" y="275"/>
                    <a:pt x="868" y="1"/>
                    <a:pt x="571"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0" name="Google Shape;6383;p54"/>
            <p:cNvSpPr/>
            <p:nvPr/>
          </p:nvSpPr>
          <p:spPr>
            <a:xfrm>
              <a:off x="3103250" y="3129975"/>
              <a:ext cx="42825" cy="40525"/>
            </a:xfrm>
            <a:custGeom>
              <a:avLst/>
              <a:gdLst/>
              <a:ahLst/>
              <a:cxnLst/>
              <a:rect l="l" t="t" r="r" b="b"/>
              <a:pathLst>
                <a:path w="1713" h="1621" extrusionOk="0">
                  <a:moveTo>
                    <a:pt x="845" y="0"/>
                  </a:moveTo>
                  <a:cubicBezTo>
                    <a:pt x="389" y="0"/>
                    <a:pt x="1" y="388"/>
                    <a:pt x="1" y="776"/>
                  </a:cubicBezTo>
                  <a:cubicBezTo>
                    <a:pt x="1" y="1255"/>
                    <a:pt x="389" y="1621"/>
                    <a:pt x="845" y="1621"/>
                  </a:cubicBezTo>
                  <a:cubicBezTo>
                    <a:pt x="1325" y="1621"/>
                    <a:pt x="1713" y="1255"/>
                    <a:pt x="1713" y="776"/>
                  </a:cubicBezTo>
                  <a:cubicBezTo>
                    <a:pt x="1713" y="388"/>
                    <a:pt x="1325" y="0"/>
                    <a:pt x="845"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1" name="Google Shape;6384;p54"/>
            <p:cNvSpPr/>
            <p:nvPr/>
          </p:nvSpPr>
          <p:spPr>
            <a:xfrm>
              <a:off x="3046200" y="3298875"/>
              <a:ext cx="23975" cy="23975"/>
            </a:xfrm>
            <a:custGeom>
              <a:avLst/>
              <a:gdLst/>
              <a:ahLst/>
              <a:cxnLst/>
              <a:rect l="l" t="t" r="r" b="b"/>
              <a:pathLst>
                <a:path w="959" h="959" extrusionOk="0">
                  <a:moveTo>
                    <a:pt x="480" y="0"/>
                  </a:moveTo>
                  <a:cubicBezTo>
                    <a:pt x="183" y="0"/>
                    <a:pt x="0" y="206"/>
                    <a:pt x="0" y="480"/>
                  </a:cubicBezTo>
                  <a:cubicBezTo>
                    <a:pt x="0" y="776"/>
                    <a:pt x="183" y="959"/>
                    <a:pt x="480" y="959"/>
                  </a:cubicBezTo>
                  <a:cubicBezTo>
                    <a:pt x="754" y="959"/>
                    <a:pt x="959" y="776"/>
                    <a:pt x="959" y="480"/>
                  </a:cubicBezTo>
                  <a:cubicBezTo>
                    <a:pt x="959" y="206"/>
                    <a:pt x="754" y="0"/>
                    <a:pt x="480"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2" name="Google Shape;6385;p54"/>
            <p:cNvSpPr/>
            <p:nvPr/>
          </p:nvSpPr>
          <p:spPr>
            <a:xfrm>
              <a:off x="2461300" y="2825825"/>
              <a:ext cx="52525" cy="52525"/>
            </a:xfrm>
            <a:custGeom>
              <a:avLst/>
              <a:gdLst/>
              <a:ahLst/>
              <a:cxnLst/>
              <a:rect l="l" t="t" r="r" b="b"/>
              <a:pathLst>
                <a:path w="2101" h="2101" extrusionOk="0">
                  <a:moveTo>
                    <a:pt x="1050" y="0"/>
                  </a:moveTo>
                  <a:cubicBezTo>
                    <a:pt x="480" y="0"/>
                    <a:pt x="0" y="480"/>
                    <a:pt x="0" y="1050"/>
                  </a:cubicBezTo>
                  <a:cubicBezTo>
                    <a:pt x="0" y="1621"/>
                    <a:pt x="480" y="2100"/>
                    <a:pt x="1050" y="2100"/>
                  </a:cubicBezTo>
                  <a:cubicBezTo>
                    <a:pt x="1621" y="2100"/>
                    <a:pt x="2100" y="1621"/>
                    <a:pt x="2100" y="1050"/>
                  </a:cubicBezTo>
                  <a:cubicBezTo>
                    <a:pt x="2100" y="480"/>
                    <a:pt x="1621" y="0"/>
                    <a:pt x="1050"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3" name="Google Shape;6386;p54"/>
            <p:cNvSpPr/>
            <p:nvPr/>
          </p:nvSpPr>
          <p:spPr>
            <a:xfrm>
              <a:off x="2406525" y="2723675"/>
              <a:ext cx="822875" cy="306450"/>
            </a:xfrm>
            <a:custGeom>
              <a:avLst/>
              <a:gdLst/>
              <a:ahLst/>
              <a:cxnLst/>
              <a:rect l="l" t="t" r="r" b="b"/>
              <a:pathLst>
                <a:path w="32915" h="12258" extrusionOk="0">
                  <a:moveTo>
                    <a:pt x="479" y="0"/>
                  </a:moveTo>
                  <a:cubicBezTo>
                    <a:pt x="183" y="662"/>
                    <a:pt x="0" y="4566"/>
                    <a:pt x="0" y="4566"/>
                  </a:cubicBezTo>
                  <a:cubicBezTo>
                    <a:pt x="0" y="4566"/>
                    <a:pt x="31111" y="12258"/>
                    <a:pt x="31294" y="12258"/>
                  </a:cubicBezTo>
                  <a:cubicBezTo>
                    <a:pt x="31476" y="12258"/>
                    <a:pt x="32914" y="7693"/>
                    <a:pt x="32914" y="7693"/>
                  </a:cubicBezTo>
                  <a:lnTo>
                    <a:pt x="479"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4" name="Google Shape;6387;p54"/>
            <p:cNvSpPr/>
            <p:nvPr/>
          </p:nvSpPr>
          <p:spPr>
            <a:xfrm>
              <a:off x="1731450" y="2331075"/>
              <a:ext cx="865100" cy="611200"/>
            </a:xfrm>
            <a:custGeom>
              <a:avLst/>
              <a:gdLst/>
              <a:ahLst/>
              <a:cxnLst/>
              <a:rect l="l" t="t" r="r" b="b"/>
              <a:pathLst>
                <a:path w="34604" h="24448" extrusionOk="0">
                  <a:moveTo>
                    <a:pt x="29377" y="1"/>
                  </a:moveTo>
                  <a:lnTo>
                    <a:pt x="1" y="11322"/>
                  </a:lnTo>
                  <a:cubicBezTo>
                    <a:pt x="365" y="12754"/>
                    <a:pt x="4534" y="24447"/>
                    <a:pt x="4927" y="24447"/>
                  </a:cubicBezTo>
                  <a:cubicBezTo>
                    <a:pt x="4928" y="24447"/>
                    <a:pt x="4930" y="24447"/>
                    <a:pt x="4931" y="24447"/>
                  </a:cubicBezTo>
                  <a:cubicBezTo>
                    <a:pt x="5410" y="24355"/>
                    <a:pt x="34604" y="12760"/>
                    <a:pt x="34604" y="12760"/>
                  </a:cubicBezTo>
                  <a:lnTo>
                    <a:pt x="29377"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5" name="Google Shape;6388;p54"/>
            <p:cNvSpPr/>
            <p:nvPr/>
          </p:nvSpPr>
          <p:spPr>
            <a:xfrm>
              <a:off x="2425350" y="2348200"/>
              <a:ext cx="59950" cy="361225"/>
            </a:xfrm>
            <a:custGeom>
              <a:avLst/>
              <a:gdLst/>
              <a:ahLst/>
              <a:cxnLst/>
              <a:rect l="l" t="t" r="r" b="b"/>
              <a:pathLst>
                <a:path w="2398" h="14449" extrusionOk="0">
                  <a:moveTo>
                    <a:pt x="1530" y="0"/>
                  </a:moveTo>
                  <a:lnTo>
                    <a:pt x="0" y="1324"/>
                  </a:lnTo>
                  <a:lnTo>
                    <a:pt x="776" y="14449"/>
                  </a:lnTo>
                  <a:cubicBezTo>
                    <a:pt x="1347" y="14266"/>
                    <a:pt x="1826" y="14061"/>
                    <a:pt x="2397" y="13878"/>
                  </a:cubicBezTo>
                  <a:lnTo>
                    <a:pt x="1530"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6" name="Google Shape;6389;p54"/>
            <p:cNvSpPr/>
            <p:nvPr/>
          </p:nvSpPr>
          <p:spPr>
            <a:xfrm>
              <a:off x="2180550" y="2448050"/>
              <a:ext cx="111875" cy="349250"/>
            </a:xfrm>
            <a:custGeom>
              <a:avLst/>
              <a:gdLst/>
              <a:ahLst/>
              <a:cxnLst/>
              <a:rect l="l" t="t" r="r" b="b"/>
              <a:pathLst>
                <a:path w="4475" h="13970" extrusionOk="0">
                  <a:moveTo>
                    <a:pt x="2283" y="1"/>
                  </a:moveTo>
                  <a:lnTo>
                    <a:pt x="0" y="572"/>
                  </a:lnTo>
                  <a:lnTo>
                    <a:pt x="1712" y="13970"/>
                  </a:lnTo>
                  <a:cubicBezTo>
                    <a:pt x="2671" y="13582"/>
                    <a:pt x="3515" y="13308"/>
                    <a:pt x="4474" y="12920"/>
                  </a:cubicBezTo>
                  <a:lnTo>
                    <a:pt x="2283"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7" name="Google Shape;6390;p54"/>
            <p:cNvSpPr/>
            <p:nvPr/>
          </p:nvSpPr>
          <p:spPr>
            <a:xfrm>
              <a:off x="2068700" y="2481150"/>
              <a:ext cx="102750" cy="366375"/>
            </a:xfrm>
            <a:custGeom>
              <a:avLst/>
              <a:gdLst/>
              <a:ahLst/>
              <a:cxnLst/>
              <a:rect l="l" t="t" r="r" b="b"/>
              <a:pathLst>
                <a:path w="4110" h="14655" extrusionOk="0">
                  <a:moveTo>
                    <a:pt x="2397" y="1"/>
                  </a:moveTo>
                  <a:lnTo>
                    <a:pt x="1" y="1621"/>
                  </a:lnTo>
                  <a:lnTo>
                    <a:pt x="1142" y="14655"/>
                  </a:lnTo>
                  <a:cubicBezTo>
                    <a:pt x="2101" y="14267"/>
                    <a:pt x="3059" y="13879"/>
                    <a:pt x="4109" y="13513"/>
                  </a:cubicBezTo>
                  <a:lnTo>
                    <a:pt x="2397"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8" name="Google Shape;6391;p54"/>
            <p:cNvSpPr/>
            <p:nvPr/>
          </p:nvSpPr>
          <p:spPr>
            <a:xfrm>
              <a:off x="2316350" y="2407550"/>
              <a:ext cx="71350" cy="340125"/>
            </a:xfrm>
            <a:custGeom>
              <a:avLst/>
              <a:gdLst/>
              <a:ahLst/>
              <a:cxnLst/>
              <a:rect l="l" t="t" r="r" b="b"/>
              <a:pathLst>
                <a:path w="2854" h="13605" extrusionOk="0">
                  <a:moveTo>
                    <a:pt x="1713" y="0"/>
                  </a:moveTo>
                  <a:lnTo>
                    <a:pt x="1" y="480"/>
                  </a:lnTo>
                  <a:lnTo>
                    <a:pt x="1416" y="13604"/>
                  </a:lnTo>
                  <a:cubicBezTo>
                    <a:pt x="1895" y="13399"/>
                    <a:pt x="2375" y="13216"/>
                    <a:pt x="2854" y="13034"/>
                  </a:cubicBezTo>
                  <a:lnTo>
                    <a:pt x="1713"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9" name="Google Shape;6392;p54"/>
            <p:cNvSpPr/>
            <p:nvPr/>
          </p:nvSpPr>
          <p:spPr>
            <a:xfrm>
              <a:off x="1731450" y="2614125"/>
              <a:ext cx="71350" cy="156925"/>
            </a:xfrm>
            <a:custGeom>
              <a:avLst/>
              <a:gdLst/>
              <a:ahLst/>
              <a:cxnLst/>
              <a:rect l="l" t="t" r="r" b="b"/>
              <a:pathLst>
                <a:path w="2854" h="6277" extrusionOk="0">
                  <a:moveTo>
                    <a:pt x="1" y="0"/>
                  </a:moveTo>
                  <a:cubicBezTo>
                    <a:pt x="183" y="662"/>
                    <a:pt x="1142" y="3424"/>
                    <a:pt x="2192" y="6277"/>
                  </a:cubicBezTo>
                  <a:lnTo>
                    <a:pt x="2854" y="388"/>
                  </a:lnTo>
                  <a:lnTo>
                    <a:pt x="1"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0" name="Google Shape;6393;p54"/>
            <p:cNvSpPr/>
            <p:nvPr/>
          </p:nvSpPr>
          <p:spPr>
            <a:xfrm>
              <a:off x="2534900" y="2497700"/>
              <a:ext cx="50250" cy="175775"/>
            </a:xfrm>
            <a:custGeom>
              <a:avLst/>
              <a:gdLst/>
              <a:ahLst/>
              <a:cxnLst/>
              <a:rect l="l" t="t" r="r" b="b"/>
              <a:pathLst>
                <a:path w="2010" h="7031" extrusionOk="0">
                  <a:moveTo>
                    <a:pt x="1" y="1"/>
                  </a:moveTo>
                  <a:lnTo>
                    <a:pt x="92" y="7031"/>
                  </a:lnTo>
                  <a:cubicBezTo>
                    <a:pt x="960" y="6666"/>
                    <a:pt x="1621" y="6460"/>
                    <a:pt x="2009" y="6278"/>
                  </a:cubicBezTo>
                  <a:lnTo>
                    <a:pt x="2009" y="5045"/>
                  </a:lnTo>
                  <a:lnTo>
                    <a:pt x="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1" name="Google Shape;6394;p54"/>
            <p:cNvSpPr/>
            <p:nvPr/>
          </p:nvSpPr>
          <p:spPr>
            <a:xfrm>
              <a:off x="1826175" y="2590725"/>
              <a:ext cx="71350" cy="351525"/>
            </a:xfrm>
            <a:custGeom>
              <a:avLst/>
              <a:gdLst/>
              <a:ahLst/>
              <a:cxnLst/>
              <a:rect l="l" t="t" r="r" b="b"/>
              <a:pathLst>
                <a:path w="2854" h="14061" extrusionOk="0">
                  <a:moveTo>
                    <a:pt x="2854" y="0"/>
                  </a:moveTo>
                  <a:lnTo>
                    <a:pt x="959" y="365"/>
                  </a:lnTo>
                  <a:lnTo>
                    <a:pt x="1" y="11504"/>
                  </a:lnTo>
                  <a:cubicBezTo>
                    <a:pt x="571" y="13011"/>
                    <a:pt x="1051" y="14061"/>
                    <a:pt x="1142" y="14061"/>
                  </a:cubicBezTo>
                  <a:cubicBezTo>
                    <a:pt x="1256" y="14061"/>
                    <a:pt x="1827" y="13787"/>
                    <a:pt x="2763" y="13490"/>
                  </a:cubicBezTo>
                  <a:lnTo>
                    <a:pt x="2854"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2" name="Google Shape;6395;p54"/>
            <p:cNvSpPr/>
            <p:nvPr/>
          </p:nvSpPr>
          <p:spPr>
            <a:xfrm>
              <a:off x="1959700" y="2540500"/>
              <a:ext cx="73650" cy="356675"/>
            </a:xfrm>
            <a:custGeom>
              <a:avLst/>
              <a:gdLst/>
              <a:ahLst/>
              <a:cxnLst/>
              <a:rect l="l" t="t" r="r" b="b"/>
              <a:pathLst>
                <a:path w="2946" h="14267" extrusionOk="0">
                  <a:moveTo>
                    <a:pt x="2192" y="1"/>
                  </a:moveTo>
                  <a:lnTo>
                    <a:pt x="1" y="1051"/>
                  </a:lnTo>
                  <a:lnTo>
                    <a:pt x="366" y="14266"/>
                  </a:lnTo>
                  <a:cubicBezTo>
                    <a:pt x="1142" y="13992"/>
                    <a:pt x="1987" y="13696"/>
                    <a:pt x="2945" y="13308"/>
                  </a:cubicBezTo>
                  <a:lnTo>
                    <a:pt x="2192"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3" name="Google Shape;6396;p54"/>
            <p:cNvSpPr/>
            <p:nvPr/>
          </p:nvSpPr>
          <p:spPr>
            <a:xfrm>
              <a:off x="1703225" y="2311525"/>
              <a:ext cx="301100" cy="186200"/>
            </a:xfrm>
            <a:custGeom>
              <a:avLst/>
              <a:gdLst/>
              <a:ahLst/>
              <a:cxnLst/>
              <a:rect l="l" t="t" r="r" b="b"/>
              <a:pathLst>
                <a:path w="12044" h="7448" extrusionOk="0">
                  <a:moveTo>
                    <a:pt x="7589" y="1604"/>
                  </a:moveTo>
                  <a:cubicBezTo>
                    <a:pt x="8020" y="1604"/>
                    <a:pt x="8288" y="4687"/>
                    <a:pt x="7498" y="6033"/>
                  </a:cubicBezTo>
                  <a:cubicBezTo>
                    <a:pt x="7110" y="4777"/>
                    <a:pt x="7019" y="2038"/>
                    <a:pt x="7498" y="1650"/>
                  </a:cubicBezTo>
                  <a:cubicBezTo>
                    <a:pt x="7529" y="1619"/>
                    <a:pt x="7559" y="1604"/>
                    <a:pt x="7589" y="1604"/>
                  </a:cubicBezTo>
                  <a:close/>
                  <a:moveTo>
                    <a:pt x="10193" y="2310"/>
                  </a:moveTo>
                  <a:cubicBezTo>
                    <a:pt x="10691" y="2310"/>
                    <a:pt x="9103" y="5268"/>
                    <a:pt x="8069" y="6033"/>
                  </a:cubicBezTo>
                  <a:cubicBezTo>
                    <a:pt x="8160" y="4983"/>
                    <a:pt x="9598" y="2403"/>
                    <a:pt x="10169" y="2312"/>
                  </a:cubicBezTo>
                  <a:cubicBezTo>
                    <a:pt x="10177" y="2311"/>
                    <a:pt x="10185" y="2310"/>
                    <a:pt x="10193" y="2310"/>
                  </a:cubicBezTo>
                  <a:close/>
                  <a:moveTo>
                    <a:pt x="4623" y="2310"/>
                  </a:moveTo>
                  <a:cubicBezTo>
                    <a:pt x="4630" y="2310"/>
                    <a:pt x="4637" y="2311"/>
                    <a:pt x="4645" y="2312"/>
                  </a:cubicBezTo>
                  <a:cubicBezTo>
                    <a:pt x="5216" y="2495"/>
                    <a:pt x="7201" y="6306"/>
                    <a:pt x="7201" y="6306"/>
                  </a:cubicBezTo>
                  <a:cubicBezTo>
                    <a:pt x="6079" y="5004"/>
                    <a:pt x="4227" y="2310"/>
                    <a:pt x="4623" y="2310"/>
                  </a:cubicBezTo>
                  <a:close/>
                  <a:moveTo>
                    <a:pt x="3116" y="4595"/>
                  </a:moveTo>
                  <a:cubicBezTo>
                    <a:pt x="3207" y="4595"/>
                    <a:pt x="5969" y="5644"/>
                    <a:pt x="6927" y="6877"/>
                  </a:cubicBezTo>
                  <a:cubicBezTo>
                    <a:pt x="3686" y="5827"/>
                    <a:pt x="2933" y="4686"/>
                    <a:pt x="3116" y="4595"/>
                  </a:cubicBezTo>
                  <a:close/>
                  <a:moveTo>
                    <a:pt x="7724" y="1"/>
                  </a:moveTo>
                  <a:cubicBezTo>
                    <a:pt x="7269" y="1"/>
                    <a:pt x="6729" y="915"/>
                    <a:pt x="6448" y="3453"/>
                  </a:cubicBezTo>
                  <a:cubicBezTo>
                    <a:pt x="5940" y="1884"/>
                    <a:pt x="4763" y="968"/>
                    <a:pt x="4106" y="968"/>
                  </a:cubicBezTo>
                  <a:cubicBezTo>
                    <a:pt x="3406" y="968"/>
                    <a:pt x="3296" y="2009"/>
                    <a:pt x="5216" y="4412"/>
                  </a:cubicBezTo>
                  <a:cubicBezTo>
                    <a:pt x="3898" y="3803"/>
                    <a:pt x="2954" y="3559"/>
                    <a:pt x="2343" y="3559"/>
                  </a:cubicBezTo>
                  <a:cubicBezTo>
                    <a:pt x="1" y="3559"/>
                    <a:pt x="2539" y="7140"/>
                    <a:pt x="7589" y="7448"/>
                  </a:cubicBezTo>
                  <a:cubicBezTo>
                    <a:pt x="11043" y="4472"/>
                    <a:pt x="12044" y="930"/>
                    <a:pt x="10910" y="930"/>
                  </a:cubicBezTo>
                  <a:cubicBezTo>
                    <a:pt x="10418" y="930"/>
                    <a:pt x="9523" y="1598"/>
                    <a:pt x="8251" y="3271"/>
                  </a:cubicBezTo>
                  <a:cubicBezTo>
                    <a:pt x="8803" y="1681"/>
                    <a:pt x="8342" y="1"/>
                    <a:pt x="7724"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4" name="Google Shape;6397;p54"/>
            <p:cNvSpPr/>
            <p:nvPr/>
          </p:nvSpPr>
          <p:spPr>
            <a:xfrm>
              <a:off x="1695500" y="2255175"/>
              <a:ext cx="810900" cy="437700"/>
            </a:xfrm>
            <a:custGeom>
              <a:avLst/>
              <a:gdLst/>
              <a:ahLst/>
              <a:cxnLst/>
              <a:rect l="l" t="t" r="r" b="b"/>
              <a:pathLst>
                <a:path w="32436" h="17508" extrusionOk="0">
                  <a:moveTo>
                    <a:pt x="31203" y="1"/>
                  </a:moveTo>
                  <a:lnTo>
                    <a:pt x="1" y="12464"/>
                  </a:lnTo>
                  <a:cubicBezTo>
                    <a:pt x="206" y="13125"/>
                    <a:pt x="1804" y="17508"/>
                    <a:pt x="1804" y="17508"/>
                  </a:cubicBezTo>
                  <a:lnTo>
                    <a:pt x="32436" y="4292"/>
                  </a:lnTo>
                  <a:lnTo>
                    <a:pt x="31203"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5" name="Google Shape;6398;p54"/>
            <p:cNvSpPr/>
            <p:nvPr/>
          </p:nvSpPr>
          <p:spPr>
            <a:xfrm>
              <a:off x="2251875" y="1560725"/>
              <a:ext cx="537550" cy="316725"/>
            </a:xfrm>
            <a:custGeom>
              <a:avLst/>
              <a:gdLst/>
              <a:ahLst/>
              <a:cxnLst/>
              <a:rect l="l" t="t" r="r" b="b"/>
              <a:pathLst>
                <a:path w="21502" h="12669" extrusionOk="0">
                  <a:moveTo>
                    <a:pt x="21502" y="1"/>
                  </a:moveTo>
                  <a:lnTo>
                    <a:pt x="1" y="1347"/>
                  </a:lnTo>
                  <a:cubicBezTo>
                    <a:pt x="206" y="2580"/>
                    <a:pt x="1" y="12669"/>
                    <a:pt x="571" y="12669"/>
                  </a:cubicBezTo>
                  <a:cubicBezTo>
                    <a:pt x="1233" y="12669"/>
                    <a:pt x="21411" y="11893"/>
                    <a:pt x="21411" y="11893"/>
                  </a:cubicBezTo>
                  <a:lnTo>
                    <a:pt x="2150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6" name="Google Shape;6399;p54"/>
            <p:cNvSpPr/>
            <p:nvPr/>
          </p:nvSpPr>
          <p:spPr>
            <a:xfrm>
              <a:off x="2204525" y="1503675"/>
              <a:ext cx="623150" cy="142850"/>
            </a:xfrm>
            <a:custGeom>
              <a:avLst/>
              <a:gdLst/>
              <a:ahLst/>
              <a:cxnLst/>
              <a:rect l="l" t="t" r="r" b="b"/>
              <a:pathLst>
                <a:path w="24926" h="5714" extrusionOk="0">
                  <a:moveTo>
                    <a:pt x="24537" y="0"/>
                  </a:moveTo>
                  <a:lnTo>
                    <a:pt x="274" y="776"/>
                  </a:lnTo>
                  <a:cubicBezTo>
                    <a:pt x="388" y="1917"/>
                    <a:pt x="0" y="5615"/>
                    <a:pt x="274" y="5706"/>
                  </a:cubicBezTo>
                  <a:cubicBezTo>
                    <a:pt x="286" y="5711"/>
                    <a:pt x="338" y="5713"/>
                    <a:pt x="426" y="5713"/>
                  </a:cubicBezTo>
                  <a:cubicBezTo>
                    <a:pt x="2510" y="5713"/>
                    <a:pt x="24925" y="4474"/>
                    <a:pt x="24925" y="4474"/>
                  </a:cubicBezTo>
                  <a:lnTo>
                    <a:pt x="24537"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7" name="Google Shape;6400;p54"/>
            <p:cNvSpPr/>
            <p:nvPr/>
          </p:nvSpPr>
          <p:spPr>
            <a:xfrm>
              <a:off x="2420775" y="1209225"/>
              <a:ext cx="192900" cy="287625"/>
            </a:xfrm>
            <a:custGeom>
              <a:avLst/>
              <a:gdLst/>
              <a:ahLst/>
              <a:cxnLst/>
              <a:rect l="l" t="t" r="r" b="b"/>
              <a:pathLst>
                <a:path w="7716" h="11505" extrusionOk="0">
                  <a:moveTo>
                    <a:pt x="2763" y="0"/>
                  </a:moveTo>
                  <a:cubicBezTo>
                    <a:pt x="2466" y="936"/>
                    <a:pt x="1" y="11504"/>
                    <a:pt x="1" y="11504"/>
                  </a:cubicBezTo>
                  <a:lnTo>
                    <a:pt x="7716" y="11025"/>
                  </a:lnTo>
                  <a:lnTo>
                    <a:pt x="2763"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8" name="Google Shape;6401;p54"/>
            <p:cNvSpPr/>
            <p:nvPr/>
          </p:nvSpPr>
          <p:spPr>
            <a:xfrm>
              <a:off x="2337475" y="911925"/>
              <a:ext cx="319000" cy="309300"/>
            </a:xfrm>
            <a:custGeom>
              <a:avLst/>
              <a:gdLst/>
              <a:ahLst/>
              <a:cxnLst/>
              <a:rect l="l" t="t" r="r" b="b"/>
              <a:pathLst>
                <a:path w="12760" h="12372" extrusionOk="0">
                  <a:moveTo>
                    <a:pt x="10363" y="0"/>
                  </a:moveTo>
                  <a:lnTo>
                    <a:pt x="5707" y="5615"/>
                  </a:lnTo>
                  <a:lnTo>
                    <a:pt x="1233" y="388"/>
                  </a:lnTo>
                  <a:lnTo>
                    <a:pt x="3424" y="6460"/>
                  </a:lnTo>
                  <a:lnTo>
                    <a:pt x="3333" y="6939"/>
                  </a:lnTo>
                  <a:lnTo>
                    <a:pt x="0" y="12372"/>
                  </a:lnTo>
                  <a:lnTo>
                    <a:pt x="6483" y="8560"/>
                  </a:lnTo>
                  <a:lnTo>
                    <a:pt x="12760" y="9884"/>
                  </a:lnTo>
                  <a:lnTo>
                    <a:pt x="7327" y="5889"/>
                  </a:lnTo>
                  <a:lnTo>
                    <a:pt x="10363"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9" name="Google Shape;6402;p54"/>
            <p:cNvSpPr/>
            <p:nvPr/>
          </p:nvSpPr>
          <p:spPr>
            <a:xfrm>
              <a:off x="2235325" y="776100"/>
              <a:ext cx="461100" cy="559250"/>
            </a:xfrm>
            <a:custGeom>
              <a:avLst/>
              <a:gdLst/>
              <a:ahLst/>
              <a:cxnLst/>
              <a:rect l="l" t="t" r="r" b="b"/>
              <a:pathLst>
                <a:path w="18444" h="22370" extrusionOk="0">
                  <a:moveTo>
                    <a:pt x="15978" y="21023"/>
                  </a:moveTo>
                  <a:lnTo>
                    <a:pt x="15978" y="21023"/>
                  </a:lnTo>
                  <a:lnTo>
                    <a:pt x="15978" y="21023"/>
                  </a:lnTo>
                  <a:close/>
                  <a:moveTo>
                    <a:pt x="9222" y="1"/>
                  </a:moveTo>
                  <a:cubicBezTo>
                    <a:pt x="9131" y="389"/>
                    <a:pt x="8286" y="10752"/>
                    <a:pt x="8286" y="10752"/>
                  </a:cubicBezTo>
                  <a:lnTo>
                    <a:pt x="1" y="10660"/>
                  </a:lnTo>
                  <a:lnTo>
                    <a:pt x="1" y="10660"/>
                  </a:lnTo>
                  <a:lnTo>
                    <a:pt x="7716" y="13240"/>
                  </a:lnTo>
                  <a:lnTo>
                    <a:pt x="5319" y="22370"/>
                  </a:lnTo>
                  <a:lnTo>
                    <a:pt x="9884" y="15134"/>
                  </a:lnTo>
                  <a:lnTo>
                    <a:pt x="15978" y="21023"/>
                  </a:lnTo>
                  <a:lnTo>
                    <a:pt x="11596" y="13331"/>
                  </a:lnTo>
                  <a:lnTo>
                    <a:pt x="18443" y="10660"/>
                  </a:lnTo>
                  <a:lnTo>
                    <a:pt x="10934" y="10569"/>
                  </a:lnTo>
                  <a:lnTo>
                    <a:pt x="9222"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0" name="Google Shape;6403;p54"/>
            <p:cNvSpPr/>
            <p:nvPr/>
          </p:nvSpPr>
          <p:spPr>
            <a:xfrm>
              <a:off x="1985950" y="1917375"/>
              <a:ext cx="677375" cy="425725"/>
            </a:xfrm>
            <a:custGeom>
              <a:avLst/>
              <a:gdLst/>
              <a:ahLst/>
              <a:cxnLst/>
              <a:rect l="l" t="t" r="r" b="b"/>
              <a:pathLst>
                <a:path w="27095" h="17029" extrusionOk="0">
                  <a:moveTo>
                    <a:pt x="24812" y="0"/>
                  </a:moveTo>
                  <a:lnTo>
                    <a:pt x="1" y="4862"/>
                  </a:lnTo>
                  <a:cubicBezTo>
                    <a:pt x="365" y="6748"/>
                    <a:pt x="1701" y="17029"/>
                    <a:pt x="2276" y="17029"/>
                  </a:cubicBezTo>
                  <a:cubicBezTo>
                    <a:pt x="2278" y="17029"/>
                    <a:pt x="2281" y="17028"/>
                    <a:pt x="2283" y="17028"/>
                  </a:cubicBezTo>
                  <a:cubicBezTo>
                    <a:pt x="2740" y="16845"/>
                    <a:pt x="26524" y="12098"/>
                    <a:pt x="26821" y="11801"/>
                  </a:cubicBezTo>
                  <a:cubicBezTo>
                    <a:pt x="27095" y="11413"/>
                    <a:pt x="24812" y="0"/>
                    <a:pt x="248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1" name="Google Shape;6404;p54"/>
            <p:cNvSpPr/>
            <p:nvPr/>
          </p:nvSpPr>
          <p:spPr>
            <a:xfrm>
              <a:off x="1962000" y="1882000"/>
              <a:ext cx="665950" cy="214000"/>
            </a:xfrm>
            <a:custGeom>
              <a:avLst/>
              <a:gdLst/>
              <a:ahLst/>
              <a:cxnLst/>
              <a:rect l="l" t="t" r="r" b="b"/>
              <a:pathLst>
                <a:path w="26638" h="8560" extrusionOk="0">
                  <a:moveTo>
                    <a:pt x="26158" y="0"/>
                  </a:moveTo>
                  <a:lnTo>
                    <a:pt x="0" y="3995"/>
                  </a:lnTo>
                  <a:cubicBezTo>
                    <a:pt x="0" y="4474"/>
                    <a:pt x="571" y="8560"/>
                    <a:pt x="571" y="8560"/>
                  </a:cubicBezTo>
                  <a:lnTo>
                    <a:pt x="26637" y="3241"/>
                  </a:lnTo>
                  <a:lnTo>
                    <a:pt x="26158"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2" name="Google Shape;6405;p54"/>
            <p:cNvSpPr/>
            <p:nvPr/>
          </p:nvSpPr>
          <p:spPr>
            <a:xfrm>
              <a:off x="2249600" y="1898125"/>
              <a:ext cx="61650" cy="40950"/>
            </a:xfrm>
            <a:custGeom>
              <a:avLst/>
              <a:gdLst/>
              <a:ahLst/>
              <a:cxnLst/>
              <a:rect l="l" t="t" r="r" b="b"/>
              <a:pathLst>
                <a:path w="2466" h="1638" extrusionOk="0">
                  <a:moveTo>
                    <a:pt x="991" y="1"/>
                  </a:moveTo>
                  <a:cubicBezTo>
                    <a:pt x="949" y="1"/>
                    <a:pt x="908" y="6"/>
                    <a:pt x="868" y="17"/>
                  </a:cubicBezTo>
                  <a:cubicBezTo>
                    <a:pt x="183" y="108"/>
                    <a:pt x="0" y="1341"/>
                    <a:pt x="92" y="1638"/>
                  </a:cubicBezTo>
                  <a:lnTo>
                    <a:pt x="2465" y="1250"/>
                  </a:lnTo>
                  <a:cubicBezTo>
                    <a:pt x="2465" y="1250"/>
                    <a:pt x="1639" y="1"/>
                    <a:pt x="99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3" name="Google Shape;6406;p54"/>
            <p:cNvSpPr/>
            <p:nvPr/>
          </p:nvSpPr>
          <p:spPr>
            <a:xfrm>
              <a:off x="2261575" y="1927075"/>
              <a:ext cx="140400" cy="364075"/>
            </a:xfrm>
            <a:custGeom>
              <a:avLst/>
              <a:gdLst/>
              <a:ahLst/>
              <a:cxnLst/>
              <a:rect l="l" t="t" r="r" b="b"/>
              <a:pathLst>
                <a:path w="5616" h="14563" extrusionOk="0">
                  <a:moveTo>
                    <a:pt x="1051" y="0"/>
                  </a:moveTo>
                  <a:lnTo>
                    <a:pt x="1" y="183"/>
                  </a:lnTo>
                  <a:lnTo>
                    <a:pt x="1895" y="14563"/>
                  </a:lnTo>
                  <a:lnTo>
                    <a:pt x="5616" y="13696"/>
                  </a:lnTo>
                  <a:lnTo>
                    <a:pt x="1051"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4" name="Google Shape;6407;p54"/>
            <p:cNvSpPr/>
            <p:nvPr/>
          </p:nvSpPr>
          <p:spPr>
            <a:xfrm>
              <a:off x="2035725" y="1755775"/>
              <a:ext cx="232725" cy="176200"/>
            </a:xfrm>
            <a:custGeom>
              <a:avLst/>
              <a:gdLst/>
              <a:ahLst/>
              <a:cxnLst/>
              <a:rect l="l" t="t" r="r" b="b"/>
              <a:pathLst>
                <a:path w="9309" h="7048" extrusionOk="0">
                  <a:moveTo>
                    <a:pt x="355" y="1"/>
                  </a:moveTo>
                  <a:cubicBezTo>
                    <a:pt x="296" y="1"/>
                    <a:pt x="237" y="2"/>
                    <a:pt x="178" y="5"/>
                  </a:cubicBezTo>
                  <a:cubicBezTo>
                    <a:pt x="1" y="2223"/>
                    <a:pt x="4047" y="7048"/>
                    <a:pt x="8883" y="7048"/>
                  </a:cubicBezTo>
                  <a:cubicBezTo>
                    <a:pt x="9024" y="7048"/>
                    <a:pt x="9166" y="7043"/>
                    <a:pt x="9308" y="7035"/>
                  </a:cubicBezTo>
                  <a:cubicBezTo>
                    <a:pt x="4743" y="6190"/>
                    <a:pt x="2004" y="1899"/>
                    <a:pt x="2004" y="1808"/>
                  </a:cubicBezTo>
                  <a:cubicBezTo>
                    <a:pt x="2004" y="1806"/>
                    <a:pt x="2007" y="1805"/>
                    <a:pt x="2012" y="1805"/>
                  </a:cubicBezTo>
                  <a:cubicBezTo>
                    <a:pt x="2196" y="1805"/>
                    <a:pt x="5880" y="3511"/>
                    <a:pt x="9217" y="6670"/>
                  </a:cubicBezTo>
                  <a:cubicBezTo>
                    <a:pt x="8858" y="5546"/>
                    <a:pt x="4053" y="1"/>
                    <a:pt x="35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5" name="Google Shape;6408;p54"/>
            <p:cNvSpPr/>
            <p:nvPr/>
          </p:nvSpPr>
          <p:spPr>
            <a:xfrm>
              <a:off x="2273550" y="1713075"/>
              <a:ext cx="175800" cy="221450"/>
            </a:xfrm>
            <a:custGeom>
              <a:avLst/>
              <a:gdLst/>
              <a:ahLst/>
              <a:cxnLst/>
              <a:rect l="l" t="t" r="r" b="b"/>
              <a:pathLst>
                <a:path w="7032" h="8858" extrusionOk="0">
                  <a:moveTo>
                    <a:pt x="5410" y="1234"/>
                  </a:moveTo>
                  <a:cubicBezTo>
                    <a:pt x="5410" y="1234"/>
                    <a:pt x="4840" y="4863"/>
                    <a:pt x="1051" y="7419"/>
                  </a:cubicBezTo>
                  <a:cubicBezTo>
                    <a:pt x="1713" y="5319"/>
                    <a:pt x="4087" y="1895"/>
                    <a:pt x="5410" y="1234"/>
                  </a:cubicBezTo>
                  <a:close/>
                  <a:moveTo>
                    <a:pt x="6187" y="1"/>
                  </a:moveTo>
                  <a:cubicBezTo>
                    <a:pt x="2649" y="1051"/>
                    <a:pt x="1" y="6757"/>
                    <a:pt x="1" y="8857"/>
                  </a:cubicBezTo>
                  <a:cubicBezTo>
                    <a:pt x="4475" y="7031"/>
                    <a:pt x="7031" y="2763"/>
                    <a:pt x="618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6" name="Google Shape;6409;p54"/>
            <p:cNvSpPr/>
            <p:nvPr/>
          </p:nvSpPr>
          <p:spPr>
            <a:xfrm>
              <a:off x="2673000" y="1910525"/>
              <a:ext cx="320725" cy="501825"/>
            </a:xfrm>
            <a:custGeom>
              <a:avLst/>
              <a:gdLst/>
              <a:ahLst/>
              <a:cxnLst/>
              <a:rect l="l" t="t" r="r" b="b"/>
              <a:pathLst>
                <a:path w="12829" h="20073" extrusionOk="0">
                  <a:moveTo>
                    <a:pt x="663" y="0"/>
                  </a:moveTo>
                  <a:lnTo>
                    <a:pt x="1" y="19493"/>
                  </a:lnTo>
                  <a:cubicBezTo>
                    <a:pt x="1" y="19493"/>
                    <a:pt x="9728" y="20073"/>
                    <a:pt x="11376" y="20073"/>
                  </a:cubicBezTo>
                  <a:cubicBezTo>
                    <a:pt x="11490" y="20073"/>
                    <a:pt x="11565" y="20070"/>
                    <a:pt x="11596" y="20064"/>
                  </a:cubicBezTo>
                  <a:cubicBezTo>
                    <a:pt x="11984" y="19973"/>
                    <a:pt x="12828" y="959"/>
                    <a:pt x="12828" y="959"/>
                  </a:cubicBezTo>
                  <a:lnTo>
                    <a:pt x="66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6410;p54"/>
            <p:cNvSpPr/>
            <p:nvPr/>
          </p:nvSpPr>
          <p:spPr>
            <a:xfrm>
              <a:off x="2824700" y="1871100"/>
              <a:ext cx="56975" cy="29900"/>
            </a:xfrm>
            <a:custGeom>
              <a:avLst/>
              <a:gdLst/>
              <a:ahLst/>
              <a:cxnLst/>
              <a:rect l="l" t="t" r="r" b="b"/>
              <a:pathLst>
                <a:path w="2279" h="1196" extrusionOk="0">
                  <a:moveTo>
                    <a:pt x="1008" y="0"/>
                  </a:moveTo>
                  <a:cubicBezTo>
                    <a:pt x="483" y="0"/>
                    <a:pt x="0" y="291"/>
                    <a:pt x="392" y="916"/>
                  </a:cubicBezTo>
                  <a:cubicBezTo>
                    <a:pt x="392" y="916"/>
                    <a:pt x="499" y="1195"/>
                    <a:pt x="1057" y="1195"/>
                  </a:cubicBezTo>
                  <a:cubicBezTo>
                    <a:pt x="1230" y="1195"/>
                    <a:pt x="1446" y="1168"/>
                    <a:pt x="1716" y="1098"/>
                  </a:cubicBezTo>
                  <a:cubicBezTo>
                    <a:pt x="2279" y="388"/>
                    <a:pt x="1615" y="0"/>
                    <a:pt x="100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8" name="Google Shape;6411;p54"/>
            <p:cNvSpPr/>
            <p:nvPr/>
          </p:nvSpPr>
          <p:spPr>
            <a:xfrm>
              <a:off x="2658725" y="1867725"/>
              <a:ext cx="370950" cy="132975"/>
            </a:xfrm>
            <a:custGeom>
              <a:avLst/>
              <a:gdLst/>
              <a:ahLst/>
              <a:cxnLst/>
              <a:rect l="l" t="t" r="r" b="b"/>
              <a:pathLst>
                <a:path w="14838" h="5319" extrusionOk="0">
                  <a:moveTo>
                    <a:pt x="275" y="1"/>
                  </a:moveTo>
                  <a:lnTo>
                    <a:pt x="1" y="3904"/>
                  </a:lnTo>
                  <a:lnTo>
                    <a:pt x="14746" y="5319"/>
                  </a:lnTo>
                  <a:lnTo>
                    <a:pt x="14837" y="1804"/>
                  </a:lnTo>
                  <a:lnTo>
                    <a:pt x="27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9" name="Google Shape;6412;p54"/>
            <p:cNvSpPr/>
            <p:nvPr/>
          </p:nvSpPr>
          <p:spPr>
            <a:xfrm>
              <a:off x="2805950" y="1886550"/>
              <a:ext cx="47400" cy="523300"/>
            </a:xfrm>
            <a:custGeom>
              <a:avLst/>
              <a:gdLst/>
              <a:ahLst/>
              <a:cxnLst/>
              <a:rect l="l" t="t" r="r" b="b"/>
              <a:pathLst>
                <a:path w="1896" h="20932" extrusionOk="0">
                  <a:moveTo>
                    <a:pt x="1439" y="1"/>
                  </a:moveTo>
                  <a:lnTo>
                    <a:pt x="1" y="20840"/>
                  </a:lnTo>
                  <a:lnTo>
                    <a:pt x="1713" y="20932"/>
                  </a:lnTo>
                  <a:lnTo>
                    <a:pt x="1895" y="92"/>
                  </a:lnTo>
                  <a:lnTo>
                    <a:pt x="143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0" name="Google Shape;6413;p54"/>
            <p:cNvSpPr/>
            <p:nvPr/>
          </p:nvSpPr>
          <p:spPr>
            <a:xfrm>
              <a:off x="2858450" y="1729625"/>
              <a:ext cx="142500" cy="150100"/>
            </a:xfrm>
            <a:custGeom>
              <a:avLst/>
              <a:gdLst/>
              <a:ahLst/>
              <a:cxnLst/>
              <a:rect l="l" t="t" r="r" b="b"/>
              <a:pathLst>
                <a:path w="5700" h="6004" extrusionOk="0">
                  <a:moveTo>
                    <a:pt x="5502" y="1"/>
                  </a:moveTo>
                  <a:lnTo>
                    <a:pt x="5502" y="1"/>
                  </a:lnTo>
                  <a:cubicBezTo>
                    <a:pt x="2192" y="389"/>
                    <a:pt x="183" y="3425"/>
                    <a:pt x="1" y="5913"/>
                  </a:cubicBezTo>
                  <a:cubicBezTo>
                    <a:pt x="14" y="5909"/>
                    <a:pt x="26" y="5904"/>
                    <a:pt x="39" y="5900"/>
                  </a:cubicBezTo>
                  <a:lnTo>
                    <a:pt x="39" y="5900"/>
                  </a:lnTo>
                  <a:cubicBezTo>
                    <a:pt x="25" y="5936"/>
                    <a:pt x="13" y="5970"/>
                    <a:pt x="1" y="6004"/>
                  </a:cubicBezTo>
                  <a:cubicBezTo>
                    <a:pt x="1" y="6004"/>
                    <a:pt x="154" y="5925"/>
                    <a:pt x="404" y="5777"/>
                  </a:cubicBezTo>
                  <a:lnTo>
                    <a:pt x="404" y="5777"/>
                  </a:lnTo>
                  <a:cubicBezTo>
                    <a:pt x="284" y="5819"/>
                    <a:pt x="163" y="5860"/>
                    <a:pt x="39" y="5900"/>
                  </a:cubicBezTo>
                  <a:lnTo>
                    <a:pt x="39" y="5900"/>
                  </a:lnTo>
                  <a:cubicBezTo>
                    <a:pt x="570" y="4508"/>
                    <a:pt x="2335" y="1605"/>
                    <a:pt x="4360" y="960"/>
                  </a:cubicBezTo>
                  <a:lnTo>
                    <a:pt x="4360" y="960"/>
                  </a:lnTo>
                  <a:cubicBezTo>
                    <a:pt x="4140" y="3333"/>
                    <a:pt x="1441" y="5158"/>
                    <a:pt x="404" y="5777"/>
                  </a:cubicBezTo>
                  <a:lnTo>
                    <a:pt x="404" y="5777"/>
                  </a:lnTo>
                  <a:cubicBezTo>
                    <a:pt x="4028" y="4491"/>
                    <a:pt x="5700" y="2203"/>
                    <a:pt x="55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1" name="Google Shape;6414;p54"/>
            <p:cNvSpPr/>
            <p:nvPr/>
          </p:nvSpPr>
          <p:spPr>
            <a:xfrm>
              <a:off x="2727775" y="1706250"/>
              <a:ext cx="121000" cy="168350"/>
            </a:xfrm>
            <a:custGeom>
              <a:avLst/>
              <a:gdLst/>
              <a:ahLst/>
              <a:cxnLst/>
              <a:rect l="l" t="t" r="r" b="b"/>
              <a:pathLst>
                <a:path w="4840" h="6734" extrusionOk="0">
                  <a:moveTo>
                    <a:pt x="1416" y="1712"/>
                  </a:moveTo>
                  <a:lnTo>
                    <a:pt x="1416" y="1712"/>
                  </a:lnTo>
                  <a:cubicBezTo>
                    <a:pt x="4087" y="2739"/>
                    <a:pt x="4566" y="6368"/>
                    <a:pt x="4566" y="6368"/>
                  </a:cubicBezTo>
                  <a:cubicBezTo>
                    <a:pt x="3425" y="5592"/>
                    <a:pt x="1507" y="3789"/>
                    <a:pt x="1416" y="1712"/>
                  </a:cubicBezTo>
                  <a:close/>
                  <a:moveTo>
                    <a:pt x="457" y="0"/>
                  </a:moveTo>
                  <a:lnTo>
                    <a:pt x="457" y="0"/>
                  </a:lnTo>
                  <a:cubicBezTo>
                    <a:pt x="1" y="3218"/>
                    <a:pt x="2466" y="5980"/>
                    <a:pt x="4840" y="6733"/>
                  </a:cubicBezTo>
                  <a:cubicBezTo>
                    <a:pt x="4566" y="2648"/>
                    <a:pt x="2740" y="365"/>
                    <a:pt x="45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2" name="Google Shape;6415;p54"/>
            <p:cNvSpPr/>
            <p:nvPr/>
          </p:nvSpPr>
          <p:spPr>
            <a:xfrm>
              <a:off x="2722650" y="3460925"/>
              <a:ext cx="829725" cy="342075"/>
            </a:xfrm>
            <a:custGeom>
              <a:avLst/>
              <a:gdLst/>
              <a:ahLst/>
              <a:cxnLst/>
              <a:rect l="l" t="t" r="r" b="b"/>
              <a:pathLst>
                <a:path w="33189" h="13683" extrusionOk="0">
                  <a:moveTo>
                    <a:pt x="33188" y="1"/>
                  </a:moveTo>
                  <a:lnTo>
                    <a:pt x="92" y="2283"/>
                  </a:lnTo>
                  <a:cubicBezTo>
                    <a:pt x="0" y="3790"/>
                    <a:pt x="297" y="13399"/>
                    <a:pt x="776" y="13399"/>
                  </a:cubicBezTo>
                  <a:cubicBezTo>
                    <a:pt x="1034" y="13399"/>
                    <a:pt x="15588" y="13682"/>
                    <a:pt x="24940" y="13682"/>
                  </a:cubicBezTo>
                  <a:cubicBezTo>
                    <a:pt x="28868" y="13682"/>
                    <a:pt x="31878" y="13632"/>
                    <a:pt x="32526" y="13490"/>
                  </a:cubicBezTo>
                  <a:cubicBezTo>
                    <a:pt x="33006" y="13217"/>
                    <a:pt x="33188" y="1"/>
                    <a:pt x="3318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3" name="Google Shape;6416;p54"/>
            <p:cNvSpPr/>
            <p:nvPr/>
          </p:nvSpPr>
          <p:spPr>
            <a:xfrm>
              <a:off x="2699250" y="3403525"/>
              <a:ext cx="895925" cy="161850"/>
            </a:xfrm>
            <a:custGeom>
              <a:avLst/>
              <a:gdLst/>
              <a:ahLst/>
              <a:cxnLst/>
              <a:rect l="l" t="t" r="r" b="b"/>
              <a:pathLst>
                <a:path w="35837" h="6474" extrusionOk="0">
                  <a:moveTo>
                    <a:pt x="33453" y="1"/>
                  </a:moveTo>
                  <a:cubicBezTo>
                    <a:pt x="25561" y="1"/>
                    <a:pt x="1" y="950"/>
                    <a:pt x="1" y="950"/>
                  </a:cubicBezTo>
                  <a:cubicBezTo>
                    <a:pt x="1" y="2091"/>
                    <a:pt x="92" y="6474"/>
                    <a:pt x="457" y="6474"/>
                  </a:cubicBezTo>
                  <a:cubicBezTo>
                    <a:pt x="754" y="6474"/>
                    <a:pt x="35654" y="4579"/>
                    <a:pt x="35745" y="4191"/>
                  </a:cubicBezTo>
                  <a:cubicBezTo>
                    <a:pt x="35836" y="3894"/>
                    <a:pt x="35836" y="676"/>
                    <a:pt x="35745" y="105"/>
                  </a:cubicBezTo>
                  <a:cubicBezTo>
                    <a:pt x="35731" y="32"/>
                    <a:pt x="34881" y="1"/>
                    <a:pt x="3345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4" name="Google Shape;6417;p54"/>
            <p:cNvSpPr/>
            <p:nvPr/>
          </p:nvSpPr>
          <p:spPr>
            <a:xfrm>
              <a:off x="2841900" y="3596175"/>
              <a:ext cx="37700" cy="38250"/>
            </a:xfrm>
            <a:custGeom>
              <a:avLst/>
              <a:gdLst/>
              <a:ahLst/>
              <a:cxnLst/>
              <a:rect l="l" t="t" r="r" b="b"/>
              <a:pathLst>
                <a:path w="1508" h="1530" extrusionOk="0">
                  <a:moveTo>
                    <a:pt x="754" y="0"/>
                  </a:moveTo>
                  <a:cubicBezTo>
                    <a:pt x="275" y="0"/>
                    <a:pt x="1" y="388"/>
                    <a:pt x="1" y="754"/>
                  </a:cubicBezTo>
                  <a:cubicBezTo>
                    <a:pt x="1" y="1233"/>
                    <a:pt x="275" y="1530"/>
                    <a:pt x="754" y="1530"/>
                  </a:cubicBezTo>
                  <a:cubicBezTo>
                    <a:pt x="1142" y="1530"/>
                    <a:pt x="1507" y="1233"/>
                    <a:pt x="1507" y="754"/>
                  </a:cubicBezTo>
                  <a:cubicBezTo>
                    <a:pt x="1507" y="388"/>
                    <a:pt x="1142" y="0"/>
                    <a:pt x="75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5" name="Google Shape;6418;p54"/>
            <p:cNvSpPr/>
            <p:nvPr/>
          </p:nvSpPr>
          <p:spPr>
            <a:xfrm>
              <a:off x="3170025" y="3677200"/>
              <a:ext cx="57075" cy="57100"/>
            </a:xfrm>
            <a:custGeom>
              <a:avLst/>
              <a:gdLst/>
              <a:ahLst/>
              <a:cxnLst/>
              <a:rect l="l" t="t" r="r" b="b"/>
              <a:pathLst>
                <a:path w="2283" h="2284" extrusionOk="0">
                  <a:moveTo>
                    <a:pt x="1142" y="0"/>
                  </a:moveTo>
                  <a:cubicBezTo>
                    <a:pt x="571" y="0"/>
                    <a:pt x="0" y="571"/>
                    <a:pt x="0" y="1142"/>
                  </a:cubicBezTo>
                  <a:cubicBezTo>
                    <a:pt x="0" y="1804"/>
                    <a:pt x="571" y="2283"/>
                    <a:pt x="1142" y="2283"/>
                  </a:cubicBezTo>
                  <a:cubicBezTo>
                    <a:pt x="1804" y="2283"/>
                    <a:pt x="2283" y="1804"/>
                    <a:pt x="2283" y="1142"/>
                  </a:cubicBezTo>
                  <a:cubicBezTo>
                    <a:pt x="2283" y="571"/>
                    <a:pt x="1804" y="0"/>
                    <a:pt x="11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6" name="Google Shape;6419;p54"/>
            <p:cNvSpPr/>
            <p:nvPr/>
          </p:nvSpPr>
          <p:spPr>
            <a:xfrm>
              <a:off x="3043925" y="3717725"/>
              <a:ext cx="37675" cy="37675"/>
            </a:xfrm>
            <a:custGeom>
              <a:avLst/>
              <a:gdLst/>
              <a:ahLst/>
              <a:cxnLst/>
              <a:rect l="l" t="t" r="r" b="b"/>
              <a:pathLst>
                <a:path w="1507" h="1507" extrusionOk="0">
                  <a:moveTo>
                    <a:pt x="753" y="0"/>
                  </a:moveTo>
                  <a:cubicBezTo>
                    <a:pt x="274" y="0"/>
                    <a:pt x="0" y="274"/>
                    <a:pt x="0" y="753"/>
                  </a:cubicBezTo>
                  <a:cubicBezTo>
                    <a:pt x="0" y="1141"/>
                    <a:pt x="274" y="1507"/>
                    <a:pt x="753" y="1507"/>
                  </a:cubicBezTo>
                  <a:cubicBezTo>
                    <a:pt x="1141" y="1507"/>
                    <a:pt x="1507" y="1141"/>
                    <a:pt x="1507" y="753"/>
                  </a:cubicBezTo>
                  <a:cubicBezTo>
                    <a:pt x="1507" y="274"/>
                    <a:pt x="1141" y="0"/>
                    <a:pt x="7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7" name="Google Shape;6420;p54"/>
            <p:cNvSpPr/>
            <p:nvPr/>
          </p:nvSpPr>
          <p:spPr>
            <a:xfrm>
              <a:off x="3170025" y="3581900"/>
              <a:ext cx="39975" cy="38250"/>
            </a:xfrm>
            <a:custGeom>
              <a:avLst/>
              <a:gdLst/>
              <a:ahLst/>
              <a:cxnLst/>
              <a:rect l="l" t="t" r="r" b="b"/>
              <a:pathLst>
                <a:path w="1599" h="1530" extrusionOk="0">
                  <a:moveTo>
                    <a:pt x="845" y="1"/>
                  </a:moveTo>
                  <a:cubicBezTo>
                    <a:pt x="366" y="1"/>
                    <a:pt x="0" y="297"/>
                    <a:pt x="0" y="754"/>
                  </a:cubicBezTo>
                  <a:cubicBezTo>
                    <a:pt x="0" y="1142"/>
                    <a:pt x="366" y="1530"/>
                    <a:pt x="845" y="1530"/>
                  </a:cubicBezTo>
                  <a:cubicBezTo>
                    <a:pt x="1233" y="1530"/>
                    <a:pt x="1598" y="1142"/>
                    <a:pt x="1598" y="754"/>
                  </a:cubicBezTo>
                  <a:cubicBezTo>
                    <a:pt x="1598" y="297"/>
                    <a:pt x="1233" y="1"/>
                    <a:pt x="84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8" name="Google Shape;6421;p54"/>
            <p:cNvSpPr/>
            <p:nvPr/>
          </p:nvSpPr>
          <p:spPr>
            <a:xfrm>
              <a:off x="2775150" y="3667500"/>
              <a:ext cx="38250" cy="38250"/>
            </a:xfrm>
            <a:custGeom>
              <a:avLst/>
              <a:gdLst/>
              <a:ahLst/>
              <a:cxnLst/>
              <a:rect l="l" t="t" r="r" b="b"/>
              <a:pathLst>
                <a:path w="1530" h="1530" extrusionOk="0">
                  <a:moveTo>
                    <a:pt x="754" y="0"/>
                  </a:moveTo>
                  <a:cubicBezTo>
                    <a:pt x="388" y="0"/>
                    <a:pt x="0" y="297"/>
                    <a:pt x="0" y="754"/>
                  </a:cubicBezTo>
                  <a:cubicBezTo>
                    <a:pt x="0" y="1142"/>
                    <a:pt x="388" y="1530"/>
                    <a:pt x="754" y="1530"/>
                  </a:cubicBezTo>
                  <a:cubicBezTo>
                    <a:pt x="1233" y="1530"/>
                    <a:pt x="1530" y="1142"/>
                    <a:pt x="1530" y="754"/>
                  </a:cubicBezTo>
                  <a:cubicBezTo>
                    <a:pt x="1530" y="297"/>
                    <a:pt x="1233" y="0"/>
                    <a:pt x="75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9" name="Google Shape;6422;p54"/>
            <p:cNvSpPr/>
            <p:nvPr/>
          </p:nvSpPr>
          <p:spPr>
            <a:xfrm>
              <a:off x="3457625" y="3641250"/>
              <a:ext cx="37675" cy="38250"/>
            </a:xfrm>
            <a:custGeom>
              <a:avLst/>
              <a:gdLst/>
              <a:ahLst/>
              <a:cxnLst/>
              <a:rect l="l" t="t" r="r" b="b"/>
              <a:pathLst>
                <a:path w="1507" h="1530" extrusionOk="0">
                  <a:moveTo>
                    <a:pt x="754" y="1"/>
                  </a:moveTo>
                  <a:cubicBezTo>
                    <a:pt x="274" y="1"/>
                    <a:pt x="0" y="297"/>
                    <a:pt x="0" y="777"/>
                  </a:cubicBezTo>
                  <a:cubicBezTo>
                    <a:pt x="0" y="1142"/>
                    <a:pt x="274" y="1530"/>
                    <a:pt x="754" y="1530"/>
                  </a:cubicBezTo>
                  <a:cubicBezTo>
                    <a:pt x="1142" y="1530"/>
                    <a:pt x="1507" y="1142"/>
                    <a:pt x="1507" y="777"/>
                  </a:cubicBezTo>
                  <a:cubicBezTo>
                    <a:pt x="1507" y="297"/>
                    <a:pt x="1142" y="1"/>
                    <a:pt x="75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0" name="Google Shape;6423;p54"/>
            <p:cNvSpPr/>
            <p:nvPr/>
          </p:nvSpPr>
          <p:spPr>
            <a:xfrm>
              <a:off x="2891550" y="3700600"/>
              <a:ext cx="52525" cy="52525"/>
            </a:xfrm>
            <a:custGeom>
              <a:avLst/>
              <a:gdLst/>
              <a:ahLst/>
              <a:cxnLst/>
              <a:rect l="l" t="t" r="r" b="b"/>
              <a:pathLst>
                <a:path w="2101" h="2101" extrusionOk="0">
                  <a:moveTo>
                    <a:pt x="1051" y="0"/>
                  </a:moveTo>
                  <a:cubicBezTo>
                    <a:pt x="480" y="0"/>
                    <a:pt x="1" y="480"/>
                    <a:pt x="1" y="1050"/>
                  </a:cubicBezTo>
                  <a:cubicBezTo>
                    <a:pt x="1" y="1621"/>
                    <a:pt x="480" y="2100"/>
                    <a:pt x="1051" y="2100"/>
                  </a:cubicBezTo>
                  <a:cubicBezTo>
                    <a:pt x="1621" y="2100"/>
                    <a:pt x="2101" y="1621"/>
                    <a:pt x="2101" y="1050"/>
                  </a:cubicBezTo>
                  <a:cubicBezTo>
                    <a:pt x="2101" y="480"/>
                    <a:pt x="1621" y="0"/>
                    <a:pt x="105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1" name="Google Shape;6424;p54"/>
            <p:cNvSpPr/>
            <p:nvPr/>
          </p:nvSpPr>
          <p:spPr>
            <a:xfrm>
              <a:off x="2970300" y="3575050"/>
              <a:ext cx="68500" cy="68500"/>
            </a:xfrm>
            <a:custGeom>
              <a:avLst/>
              <a:gdLst/>
              <a:ahLst/>
              <a:cxnLst/>
              <a:rect l="l" t="t" r="r" b="b"/>
              <a:pathLst>
                <a:path w="2740" h="2740" extrusionOk="0">
                  <a:moveTo>
                    <a:pt x="1416" y="1"/>
                  </a:moveTo>
                  <a:cubicBezTo>
                    <a:pt x="571" y="1"/>
                    <a:pt x="1" y="571"/>
                    <a:pt x="1" y="1325"/>
                  </a:cubicBezTo>
                  <a:cubicBezTo>
                    <a:pt x="1" y="2078"/>
                    <a:pt x="571" y="2740"/>
                    <a:pt x="1416" y="2740"/>
                  </a:cubicBezTo>
                  <a:cubicBezTo>
                    <a:pt x="2169" y="2740"/>
                    <a:pt x="2740" y="2078"/>
                    <a:pt x="2740" y="1325"/>
                  </a:cubicBezTo>
                  <a:cubicBezTo>
                    <a:pt x="2740" y="571"/>
                    <a:pt x="2169" y="1"/>
                    <a:pt x="141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2" name="Google Shape;6425;p54"/>
            <p:cNvSpPr/>
            <p:nvPr/>
          </p:nvSpPr>
          <p:spPr>
            <a:xfrm>
              <a:off x="3336075" y="3681775"/>
              <a:ext cx="62225" cy="59350"/>
            </a:xfrm>
            <a:custGeom>
              <a:avLst/>
              <a:gdLst/>
              <a:ahLst/>
              <a:cxnLst/>
              <a:rect l="l" t="t" r="r" b="b"/>
              <a:pathLst>
                <a:path w="2489" h="2374" extrusionOk="0">
                  <a:moveTo>
                    <a:pt x="1233" y="0"/>
                  </a:moveTo>
                  <a:cubicBezTo>
                    <a:pt x="571" y="0"/>
                    <a:pt x="1" y="479"/>
                    <a:pt x="1" y="1141"/>
                  </a:cubicBezTo>
                  <a:cubicBezTo>
                    <a:pt x="1" y="1895"/>
                    <a:pt x="571" y="2374"/>
                    <a:pt x="1233" y="2374"/>
                  </a:cubicBezTo>
                  <a:cubicBezTo>
                    <a:pt x="2009" y="2374"/>
                    <a:pt x="2489" y="1895"/>
                    <a:pt x="2489" y="1141"/>
                  </a:cubicBezTo>
                  <a:cubicBezTo>
                    <a:pt x="2489" y="479"/>
                    <a:pt x="2009" y="0"/>
                    <a:pt x="123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3" name="Google Shape;6426;p54"/>
            <p:cNvSpPr/>
            <p:nvPr/>
          </p:nvSpPr>
          <p:spPr>
            <a:xfrm>
              <a:off x="3338350" y="3551100"/>
              <a:ext cx="69075" cy="69050"/>
            </a:xfrm>
            <a:custGeom>
              <a:avLst/>
              <a:gdLst/>
              <a:ahLst/>
              <a:cxnLst/>
              <a:rect l="l" t="t" r="r" b="b"/>
              <a:pathLst>
                <a:path w="2763" h="2762" extrusionOk="0">
                  <a:moveTo>
                    <a:pt x="1439" y="0"/>
                  </a:moveTo>
                  <a:cubicBezTo>
                    <a:pt x="686" y="0"/>
                    <a:pt x="1" y="662"/>
                    <a:pt x="1" y="1415"/>
                  </a:cubicBezTo>
                  <a:cubicBezTo>
                    <a:pt x="1" y="2191"/>
                    <a:pt x="686" y="2762"/>
                    <a:pt x="1439" y="2762"/>
                  </a:cubicBezTo>
                  <a:cubicBezTo>
                    <a:pt x="2192" y="2762"/>
                    <a:pt x="2763" y="2191"/>
                    <a:pt x="2763" y="1415"/>
                  </a:cubicBezTo>
                  <a:cubicBezTo>
                    <a:pt x="2763" y="662"/>
                    <a:pt x="2192" y="0"/>
                    <a:pt x="14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4" name="Google Shape;6427;p54"/>
            <p:cNvSpPr/>
            <p:nvPr/>
          </p:nvSpPr>
          <p:spPr>
            <a:xfrm>
              <a:off x="3224225" y="2870900"/>
              <a:ext cx="292775" cy="513950"/>
            </a:xfrm>
            <a:custGeom>
              <a:avLst/>
              <a:gdLst/>
              <a:ahLst/>
              <a:cxnLst/>
              <a:rect l="l" t="t" r="r" b="b"/>
              <a:pathLst>
                <a:path w="11711" h="20558" extrusionOk="0">
                  <a:moveTo>
                    <a:pt x="10843" y="0"/>
                  </a:moveTo>
                  <a:lnTo>
                    <a:pt x="959" y="1050"/>
                  </a:lnTo>
                  <a:cubicBezTo>
                    <a:pt x="868" y="3630"/>
                    <a:pt x="1" y="20543"/>
                    <a:pt x="389" y="20543"/>
                  </a:cubicBezTo>
                  <a:cubicBezTo>
                    <a:pt x="581" y="20543"/>
                    <a:pt x="2401" y="20558"/>
                    <a:pt x="4523" y="20558"/>
                  </a:cubicBezTo>
                  <a:cubicBezTo>
                    <a:pt x="7705" y="20558"/>
                    <a:pt x="11564" y="20525"/>
                    <a:pt x="11619" y="20361"/>
                  </a:cubicBezTo>
                  <a:cubicBezTo>
                    <a:pt x="11710" y="19973"/>
                    <a:pt x="10843" y="0"/>
                    <a:pt x="1084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5" name="Google Shape;6428;p54"/>
            <p:cNvSpPr/>
            <p:nvPr/>
          </p:nvSpPr>
          <p:spPr>
            <a:xfrm>
              <a:off x="3224225" y="2840075"/>
              <a:ext cx="290475" cy="111875"/>
            </a:xfrm>
            <a:custGeom>
              <a:avLst/>
              <a:gdLst/>
              <a:ahLst/>
              <a:cxnLst/>
              <a:rect l="l" t="t" r="r" b="b"/>
              <a:pathLst>
                <a:path w="11619" h="4475" extrusionOk="0">
                  <a:moveTo>
                    <a:pt x="206" y="1"/>
                  </a:moveTo>
                  <a:cubicBezTo>
                    <a:pt x="206" y="868"/>
                    <a:pt x="1" y="4292"/>
                    <a:pt x="206" y="4292"/>
                  </a:cubicBezTo>
                  <a:cubicBezTo>
                    <a:pt x="389" y="4292"/>
                    <a:pt x="11528" y="4475"/>
                    <a:pt x="11528" y="4475"/>
                  </a:cubicBezTo>
                  <a:lnTo>
                    <a:pt x="11619" y="480"/>
                  </a:lnTo>
                  <a:lnTo>
                    <a:pt x="206"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6" name="Google Shape;6429;p54"/>
            <p:cNvSpPr/>
            <p:nvPr/>
          </p:nvSpPr>
          <p:spPr>
            <a:xfrm>
              <a:off x="3336075" y="2849775"/>
              <a:ext cx="73650" cy="537000"/>
            </a:xfrm>
            <a:custGeom>
              <a:avLst/>
              <a:gdLst/>
              <a:ahLst/>
              <a:cxnLst/>
              <a:rect l="l" t="t" r="r" b="b"/>
              <a:pathLst>
                <a:path w="2946" h="21480" extrusionOk="0">
                  <a:moveTo>
                    <a:pt x="1712" y="1"/>
                  </a:moveTo>
                  <a:lnTo>
                    <a:pt x="959" y="183"/>
                  </a:lnTo>
                  <a:lnTo>
                    <a:pt x="1" y="21479"/>
                  </a:lnTo>
                  <a:lnTo>
                    <a:pt x="2945" y="21388"/>
                  </a:lnTo>
                  <a:lnTo>
                    <a:pt x="1712"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7" name="Google Shape;6430;p54"/>
            <p:cNvSpPr/>
            <p:nvPr/>
          </p:nvSpPr>
          <p:spPr>
            <a:xfrm>
              <a:off x="3251725" y="2694475"/>
              <a:ext cx="259075" cy="159900"/>
            </a:xfrm>
            <a:custGeom>
              <a:avLst/>
              <a:gdLst/>
              <a:ahLst/>
              <a:cxnLst/>
              <a:rect l="l" t="t" r="r" b="b"/>
              <a:pathLst>
                <a:path w="10363" h="6396" extrusionOk="0">
                  <a:moveTo>
                    <a:pt x="6364" y="1637"/>
                  </a:moveTo>
                  <a:cubicBezTo>
                    <a:pt x="6740" y="1637"/>
                    <a:pt x="5911" y="4326"/>
                    <a:pt x="4721" y="5163"/>
                  </a:cubicBezTo>
                  <a:cubicBezTo>
                    <a:pt x="4813" y="4113"/>
                    <a:pt x="5748" y="1830"/>
                    <a:pt x="6319" y="1648"/>
                  </a:cubicBezTo>
                  <a:cubicBezTo>
                    <a:pt x="6336" y="1641"/>
                    <a:pt x="6351" y="1637"/>
                    <a:pt x="6364" y="1637"/>
                  </a:cubicBezTo>
                  <a:close/>
                  <a:moveTo>
                    <a:pt x="3795" y="1320"/>
                  </a:moveTo>
                  <a:cubicBezTo>
                    <a:pt x="3812" y="1320"/>
                    <a:pt x="3832" y="1330"/>
                    <a:pt x="3854" y="1351"/>
                  </a:cubicBezTo>
                  <a:cubicBezTo>
                    <a:pt x="4242" y="1648"/>
                    <a:pt x="4425" y="5346"/>
                    <a:pt x="4425" y="5346"/>
                  </a:cubicBezTo>
                  <a:cubicBezTo>
                    <a:pt x="3973" y="4012"/>
                    <a:pt x="3521" y="1320"/>
                    <a:pt x="3795" y="1320"/>
                  </a:cubicBezTo>
                  <a:close/>
                  <a:moveTo>
                    <a:pt x="7995" y="3059"/>
                  </a:moveTo>
                  <a:cubicBezTo>
                    <a:pt x="8009" y="3059"/>
                    <a:pt x="8020" y="3060"/>
                    <a:pt x="8031" y="3063"/>
                  </a:cubicBezTo>
                  <a:cubicBezTo>
                    <a:pt x="8510" y="3154"/>
                    <a:pt x="6228" y="5072"/>
                    <a:pt x="5178" y="5346"/>
                  </a:cubicBezTo>
                  <a:cubicBezTo>
                    <a:pt x="5643" y="4525"/>
                    <a:pt x="7551" y="3059"/>
                    <a:pt x="7995" y="3059"/>
                  </a:cubicBezTo>
                  <a:close/>
                  <a:moveTo>
                    <a:pt x="1754" y="2698"/>
                  </a:moveTo>
                  <a:cubicBezTo>
                    <a:pt x="1959" y="2698"/>
                    <a:pt x="3671" y="4410"/>
                    <a:pt x="3945" y="5642"/>
                  </a:cubicBezTo>
                  <a:cubicBezTo>
                    <a:pt x="1868" y="3839"/>
                    <a:pt x="1663" y="2698"/>
                    <a:pt x="1754" y="2698"/>
                  </a:cubicBezTo>
                  <a:close/>
                  <a:moveTo>
                    <a:pt x="3737" y="0"/>
                  </a:moveTo>
                  <a:cubicBezTo>
                    <a:pt x="3263" y="0"/>
                    <a:pt x="2940" y="881"/>
                    <a:pt x="3466" y="3154"/>
                  </a:cubicBezTo>
                  <a:cubicBezTo>
                    <a:pt x="2412" y="1916"/>
                    <a:pt x="1644" y="1434"/>
                    <a:pt x="1187" y="1434"/>
                  </a:cubicBezTo>
                  <a:cubicBezTo>
                    <a:pt x="0" y="1434"/>
                    <a:pt x="906" y="4682"/>
                    <a:pt x="4333" y="6395"/>
                  </a:cubicBezTo>
                  <a:cubicBezTo>
                    <a:pt x="8351" y="4964"/>
                    <a:pt x="10363" y="2113"/>
                    <a:pt x="8892" y="2113"/>
                  </a:cubicBezTo>
                  <a:cubicBezTo>
                    <a:pt x="8416" y="2113"/>
                    <a:pt x="7575" y="2412"/>
                    <a:pt x="6319" y="3154"/>
                  </a:cubicBezTo>
                  <a:cubicBezTo>
                    <a:pt x="7372" y="1989"/>
                    <a:pt x="7561" y="358"/>
                    <a:pt x="6956" y="358"/>
                  </a:cubicBezTo>
                  <a:cubicBezTo>
                    <a:pt x="6578" y="358"/>
                    <a:pt x="5888" y="997"/>
                    <a:pt x="4904" y="2789"/>
                  </a:cubicBezTo>
                  <a:cubicBezTo>
                    <a:pt x="5051" y="1202"/>
                    <a:pt x="4291" y="0"/>
                    <a:pt x="3737"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8" name="Google Shape;6431;p54"/>
            <p:cNvSpPr/>
            <p:nvPr/>
          </p:nvSpPr>
          <p:spPr>
            <a:xfrm>
              <a:off x="1098625" y="4247825"/>
              <a:ext cx="568375" cy="399475"/>
            </a:xfrm>
            <a:custGeom>
              <a:avLst/>
              <a:gdLst/>
              <a:ahLst/>
              <a:cxnLst/>
              <a:rect l="l" t="t" r="r" b="b"/>
              <a:pathLst>
                <a:path w="22735" h="15979" extrusionOk="0">
                  <a:moveTo>
                    <a:pt x="21685" y="1"/>
                  </a:moveTo>
                  <a:lnTo>
                    <a:pt x="1" y="480"/>
                  </a:lnTo>
                  <a:cubicBezTo>
                    <a:pt x="1" y="2277"/>
                    <a:pt x="1134" y="15979"/>
                    <a:pt x="1526" y="15979"/>
                  </a:cubicBezTo>
                  <a:cubicBezTo>
                    <a:pt x="1527" y="15979"/>
                    <a:pt x="1529" y="15979"/>
                    <a:pt x="1530" y="15978"/>
                  </a:cubicBezTo>
                  <a:cubicBezTo>
                    <a:pt x="1827" y="15887"/>
                    <a:pt x="22735" y="15590"/>
                    <a:pt x="22735" y="15590"/>
                  </a:cubicBezTo>
                  <a:lnTo>
                    <a:pt x="21685"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9" name="Google Shape;6432;p54"/>
            <p:cNvSpPr/>
            <p:nvPr/>
          </p:nvSpPr>
          <p:spPr>
            <a:xfrm>
              <a:off x="1077925" y="3943025"/>
              <a:ext cx="341200" cy="209525"/>
            </a:xfrm>
            <a:custGeom>
              <a:avLst/>
              <a:gdLst/>
              <a:ahLst/>
              <a:cxnLst/>
              <a:rect l="l" t="t" r="r" b="b"/>
              <a:pathLst>
                <a:path w="13648" h="8381" extrusionOk="0">
                  <a:moveTo>
                    <a:pt x="8293" y="2097"/>
                  </a:moveTo>
                  <a:cubicBezTo>
                    <a:pt x="8876" y="2097"/>
                    <a:pt x="7751" y="5649"/>
                    <a:pt x="6170" y="6852"/>
                  </a:cubicBezTo>
                  <a:cubicBezTo>
                    <a:pt x="6352" y="5345"/>
                    <a:pt x="7585" y="2401"/>
                    <a:pt x="8247" y="2104"/>
                  </a:cubicBezTo>
                  <a:cubicBezTo>
                    <a:pt x="8263" y="2100"/>
                    <a:pt x="8279" y="2097"/>
                    <a:pt x="8293" y="2097"/>
                  </a:cubicBezTo>
                  <a:close/>
                  <a:moveTo>
                    <a:pt x="4971" y="1691"/>
                  </a:moveTo>
                  <a:cubicBezTo>
                    <a:pt x="4987" y="1691"/>
                    <a:pt x="5007" y="1699"/>
                    <a:pt x="5028" y="1716"/>
                  </a:cubicBezTo>
                  <a:cubicBezTo>
                    <a:pt x="5508" y="2104"/>
                    <a:pt x="5782" y="7057"/>
                    <a:pt x="5782" y="7057"/>
                  </a:cubicBezTo>
                  <a:cubicBezTo>
                    <a:pt x="5324" y="5227"/>
                    <a:pt x="4617" y="1691"/>
                    <a:pt x="4971" y="1691"/>
                  </a:cubicBezTo>
                  <a:close/>
                  <a:moveTo>
                    <a:pt x="10604" y="3996"/>
                  </a:moveTo>
                  <a:cubicBezTo>
                    <a:pt x="10618" y="3996"/>
                    <a:pt x="10631" y="3997"/>
                    <a:pt x="10643" y="3998"/>
                  </a:cubicBezTo>
                  <a:cubicBezTo>
                    <a:pt x="11214" y="4204"/>
                    <a:pt x="8155" y="6669"/>
                    <a:pt x="6832" y="7057"/>
                  </a:cubicBezTo>
                  <a:cubicBezTo>
                    <a:pt x="7390" y="6029"/>
                    <a:pt x="9961" y="3996"/>
                    <a:pt x="10604" y="3996"/>
                  </a:cubicBezTo>
                  <a:close/>
                  <a:moveTo>
                    <a:pt x="2358" y="3428"/>
                  </a:moveTo>
                  <a:cubicBezTo>
                    <a:pt x="2540" y="3428"/>
                    <a:pt x="4823" y="5825"/>
                    <a:pt x="5302" y="7422"/>
                  </a:cubicBezTo>
                  <a:cubicBezTo>
                    <a:pt x="2449" y="5048"/>
                    <a:pt x="2175" y="3428"/>
                    <a:pt x="2358" y="3428"/>
                  </a:cubicBezTo>
                  <a:close/>
                  <a:moveTo>
                    <a:pt x="4960" y="1"/>
                  </a:moveTo>
                  <a:cubicBezTo>
                    <a:pt x="4348" y="1"/>
                    <a:pt x="3934" y="1167"/>
                    <a:pt x="4640" y="4204"/>
                  </a:cubicBezTo>
                  <a:cubicBezTo>
                    <a:pt x="3228" y="2581"/>
                    <a:pt x="2197" y="1949"/>
                    <a:pt x="1582" y="1949"/>
                  </a:cubicBezTo>
                  <a:cubicBezTo>
                    <a:pt x="0" y="1949"/>
                    <a:pt x="1171" y="6129"/>
                    <a:pt x="5690" y="8381"/>
                  </a:cubicBezTo>
                  <a:cubicBezTo>
                    <a:pt x="10994" y="6590"/>
                    <a:pt x="13648" y="2799"/>
                    <a:pt x="11691" y="2799"/>
                  </a:cubicBezTo>
                  <a:cubicBezTo>
                    <a:pt x="11054" y="2799"/>
                    <a:pt x="9928" y="3200"/>
                    <a:pt x="8247" y="4204"/>
                  </a:cubicBezTo>
                  <a:cubicBezTo>
                    <a:pt x="9653" y="2615"/>
                    <a:pt x="9907" y="454"/>
                    <a:pt x="9116" y="454"/>
                  </a:cubicBezTo>
                  <a:cubicBezTo>
                    <a:pt x="8622" y="454"/>
                    <a:pt x="7723" y="1293"/>
                    <a:pt x="6444" y="3633"/>
                  </a:cubicBezTo>
                  <a:cubicBezTo>
                    <a:pt x="6652" y="1582"/>
                    <a:pt x="5672" y="1"/>
                    <a:pt x="49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0" name="Google Shape;6433;p54"/>
            <p:cNvSpPr/>
            <p:nvPr/>
          </p:nvSpPr>
          <p:spPr>
            <a:xfrm>
              <a:off x="1026800" y="4140075"/>
              <a:ext cx="631075" cy="139050"/>
            </a:xfrm>
            <a:custGeom>
              <a:avLst/>
              <a:gdLst/>
              <a:ahLst/>
              <a:cxnLst/>
              <a:rect l="l" t="t" r="r" b="b"/>
              <a:pathLst>
                <a:path w="25243" h="5562" extrusionOk="0">
                  <a:moveTo>
                    <a:pt x="2998" y="1"/>
                  </a:moveTo>
                  <a:cubicBezTo>
                    <a:pt x="1163" y="1"/>
                    <a:pt x="1" y="32"/>
                    <a:pt x="20" y="111"/>
                  </a:cubicBezTo>
                  <a:cubicBezTo>
                    <a:pt x="135" y="796"/>
                    <a:pt x="226" y="5452"/>
                    <a:pt x="408" y="5543"/>
                  </a:cubicBezTo>
                  <a:cubicBezTo>
                    <a:pt x="451" y="5556"/>
                    <a:pt x="988" y="5562"/>
                    <a:pt x="1878" y="5562"/>
                  </a:cubicBezTo>
                  <a:cubicBezTo>
                    <a:pt x="7215" y="5562"/>
                    <a:pt x="25242" y="5361"/>
                    <a:pt x="25242" y="5361"/>
                  </a:cubicBezTo>
                  <a:lnTo>
                    <a:pt x="25128" y="408"/>
                  </a:lnTo>
                  <a:cubicBezTo>
                    <a:pt x="25128" y="408"/>
                    <a:pt x="9648" y="1"/>
                    <a:pt x="299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1" name="Google Shape;6434;p54"/>
            <p:cNvSpPr/>
            <p:nvPr/>
          </p:nvSpPr>
          <p:spPr>
            <a:xfrm>
              <a:off x="1210475" y="4128575"/>
              <a:ext cx="102175" cy="518725"/>
            </a:xfrm>
            <a:custGeom>
              <a:avLst/>
              <a:gdLst/>
              <a:ahLst/>
              <a:cxnLst/>
              <a:rect l="l" t="t" r="r" b="b"/>
              <a:pathLst>
                <a:path w="4087" h="20749" extrusionOk="0">
                  <a:moveTo>
                    <a:pt x="0" y="0"/>
                  </a:moveTo>
                  <a:lnTo>
                    <a:pt x="206" y="20748"/>
                  </a:lnTo>
                  <a:lnTo>
                    <a:pt x="4086" y="20748"/>
                  </a:lnTo>
                  <a:lnTo>
                    <a:pt x="1233"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2" name="Google Shape;6435;p54"/>
            <p:cNvSpPr/>
            <p:nvPr/>
          </p:nvSpPr>
          <p:spPr>
            <a:xfrm>
              <a:off x="2542325" y="785800"/>
              <a:ext cx="39975" cy="79025"/>
            </a:xfrm>
            <a:custGeom>
              <a:avLst/>
              <a:gdLst/>
              <a:ahLst/>
              <a:cxnLst/>
              <a:rect l="l" t="t" r="r" b="b"/>
              <a:pathLst>
                <a:path w="1599" h="3161" extrusionOk="0">
                  <a:moveTo>
                    <a:pt x="1507" y="1"/>
                  </a:moveTo>
                  <a:cubicBezTo>
                    <a:pt x="1507" y="1"/>
                    <a:pt x="1324" y="92"/>
                    <a:pt x="1233" y="389"/>
                  </a:cubicBezTo>
                  <a:cubicBezTo>
                    <a:pt x="1028" y="663"/>
                    <a:pt x="936" y="1142"/>
                    <a:pt x="754" y="1530"/>
                  </a:cubicBezTo>
                  <a:cubicBezTo>
                    <a:pt x="366" y="2375"/>
                    <a:pt x="1" y="3151"/>
                    <a:pt x="183" y="3151"/>
                  </a:cubicBezTo>
                  <a:cubicBezTo>
                    <a:pt x="190" y="3157"/>
                    <a:pt x="198" y="3160"/>
                    <a:pt x="208" y="3160"/>
                  </a:cubicBezTo>
                  <a:cubicBezTo>
                    <a:pt x="341" y="3160"/>
                    <a:pt x="781" y="2604"/>
                    <a:pt x="1142" y="1713"/>
                  </a:cubicBezTo>
                  <a:cubicBezTo>
                    <a:pt x="1324" y="1233"/>
                    <a:pt x="1507" y="868"/>
                    <a:pt x="1507" y="572"/>
                  </a:cubicBezTo>
                  <a:cubicBezTo>
                    <a:pt x="1598" y="183"/>
                    <a:pt x="1598" y="1"/>
                    <a:pt x="1507"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3" name="Google Shape;6436;p54"/>
            <p:cNvSpPr/>
            <p:nvPr/>
          </p:nvSpPr>
          <p:spPr>
            <a:xfrm>
              <a:off x="2670725" y="933025"/>
              <a:ext cx="73625" cy="34275"/>
            </a:xfrm>
            <a:custGeom>
              <a:avLst/>
              <a:gdLst/>
              <a:ahLst/>
              <a:cxnLst/>
              <a:rect l="l" t="t" r="r" b="b"/>
              <a:pathLst>
                <a:path w="2945" h="1371" extrusionOk="0">
                  <a:moveTo>
                    <a:pt x="2374" y="1"/>
                  </a:moveTo>
                  <a:cubicBezTo>
                    <a:pt x="2077" y="115"/>
                    <a:pt x="1712" y="206"/>
                    <a:pt x="1324" y="389"/>
                  </a:cubicBezTo>
                  <a:cubicBezTo>
                    <a:pt x="457" y="777"/>
                    <a:pt x="0" y="1256"/>
                    <a:pt x="0" y="1348"/>
                  </a:cubicBezTo>
                  <a:cubicBezTo>
                    <a:pt x="16" y="1363"/>
                    <a:pt x="48" y="1371"/>
                    <a:pt x="94" y="1371"/>
                  </a:cubicBezTo>
                  <a:cubicBezTo>
                    <a:pt x="320" y="1371"/>
                    <a:pt x="882" y="1190"/>
                    <a:pt x="1507" y="868"/>
                  </a:cubicBezTo>
                  <a:cubicBezTo>
                    <a:pt x="1895" y="686"/>
                    <a:pt x="2283" y="480"/>
                    <a:pt x="2557" y="389"/>
                  </a:cubicBezTo>
                  <a:cubicBezTo>
                    <a:pt x="2739" y="206"/>
                    <a:pt x="2945" y="115"/>
                    <a:pt x="2945"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6437;p54"/>
            <p:cNvSpPr/>
            <p:nvPr/>
          </p:nvSpPr>
          <p:spPr>
            <a:xfrm>
              <a:off x="2684975" y="1102750"/>
              <a:ext cx="97050" cy="14975"/>
            </a:xfrm>
            <a:custGeom>
              <a:avLst/>
              <a:gdLst/>
              <a:ahLst/>
              <a:cxnLst/>
              <a:rect l="l" t="t" r="r" b="b"/>
              <a:pathLst>
                <a:path w="3882" h="599" extrusionOk="0">
                  <a:moveTo>
                    <a:pt x="860" y="1"/>
                  </a:moveTo>
                  <a:cubicBezTo>
                    <a:pt x="382" y="1"/>
                    <a:pt x="56" y="50"/>
                    <a:pt x="1" y="174"/>
                  </a:cubicBezTo>
                  <a:cubicBezTo>
                    <a:pt x="1" y="265"/>
                    <a:pt x="845" y="447"/>
                    <a:pt x="1987" y="539"/>
                  </a:cubicBezTo>
                  <a:cubicBezTo>
                    <a:pt x="2422" y="577"/>
                    <a:pt x="2821" y="599"/>
                    <a:pt x="3140" y="599"/>
                  </a:cubicBezTo>
                  <a:cubicBezTo>
                    <a:pt x="3591" y="599"/>
                    <a:pt x="3881" y="554"/>
                    <a:pt x="3881" y="447"/>
                  </a:cubicBezTo>
                  <a:cubicBezTo>
                    <a:pt x="3881" y="356"/>
                    <a:pt x="3037" y="174"/>
                    <a:pt x="1987" y="59"/>
                  </a:cubicBezTo>
                  <a:cubicBezTo>
                    <a:pt x="1567" y="23"/>
                    <a:pt x="1180" y="1"/>
                    <a:pt x="860"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6438;p54"/>
            <p:cNvSpPr/>
            <p:nvPr/>
          </p:nvSpPr>
          <p:spPr>
            <a:xfrm>
              <a:off x="2651325" y="1225150"/>
              <a:ext cx="76475" cy="70300"/>
            </a:xfrm>
            <a:custGeom>
              <a:avLst/>
              <a:gdLst/>
              <a:ahLst/>
              <a:cxnLst/>
              <a:rect l="l" t="t" r="r" b="b"/>
              <a:pathLst>
                <a:path w="3059" h="2812" extrusionOk="0">
                  <a:moveTo>
                    <a:pt x="161" y="1"/>
                  </a:moveTo>
                  <a:cubicBezTo>
                    <a:pt x="136" y="1"/>
                    <a:pt x="112" y="8"/>
                    <a:pt x="92" y="25"/>
                  </a:cubicBezTo>
                  <a:cubicBezTo>
                    <a:pt x="0" y="25"/>
                    <a:pt x="92" y="208"/>
                    <a:pt x="297" y="596"/>
                  </a:cubicBezTo>
                  <a:cubicBezTo>
                    <a:pt x="571" y="870"/>
                    <a:pt x="868" y="1258"/>
                    <a:pt x="1347" y="1646"/>
                  </a:cubicBezTo>
                  <a:cubicBezTo>
                    <a:pt x="1712" y="2011"/>
                    <a:pt x="2100" y="2308"/>
                    <a:pt x="2488" y="2490"/>
                  </a:cubicBezTo>
                  <a:cubicBezTo>
                    <a:pt x="2712" y="2658"/>
                    <a:pt x="2875" y="2811"/>
                    <a:pt x="2927" y="2811"/>
                  </a:cubicBezTo>
                  <a:cubicBezTo>
                    <a:pt x="2939" y="2811"/>
                    <a:pt x="2945" y="2804"/>
                    <a:pt x="2945" y="2787"/>
                  </a:cubicBezTo>
                  <a:cubicBezTo>
                    <a:pt x="3059" y="2787"/>
                    <a:pt x="2945" y="2582"/>
                    <a:pt x="2671" y="2216"/>
                  </a:cubicBezTo>
                  <a:cubicBezTo>
                    <a:pt x="2488" y="1920"/>
                    <a:pt x="2100" y="1646"/>
                    <a:pt x="1621" y="1258"/>
                  </a:cubicBezTo>
                  <a:cubicBezTo>
                    <a:pt x="1233" y="870"/>
                    <a:pt x="868" y="596"/>
                    <a:pt x="571" y="299"/>
                  </a:cubicBezTo>
                  <a:cubicBezTo>
                    <a:pt x="422" y="150"/>
                    <a:pt x="273" y="1"/>
                    <a:pt x="161"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6" name="Google Shape;6439;p54"/>
            <p:cNvSpPr/>
            <p:nvPr/>
          </p:nvSpPr>
          <p:spPr>
            <a:xfrm>
              <a:off x="2273550" y="1256350"/>
              <a:ext cx="61650" cy="74075"/>
            </a:xfrm>
            <a:custGeom>
              <a:avLst/>
              <a:gdLst/>
              <a:ahLst/>
              <a:cxnLst/>
              <a:rect l="l" t="t" r="r" b="b"/>
              <a:pathLst>
                <a:path w="2466" h="2963" extrusionOk="0">
                  <a:moveTo>
                    <a:pt x="2364" y="0"/>
                  </a:moveTo>
                  <a:cubicBezTo>
                    <a:pt x="2269" y="0"/>
                    <a:pt x="1581" y="542"/>
                    <a:pt x="1051" y="1242"/>
                  </a:cubicBezTo>
                  <a:cubicBezTo>
                    <a:pt x="366" y="2110"/>
                    <a:pt x="1" y="2863"/>
                    <a:pt x="92" y="2954"/>
                  </a:cubicBezTo>
                  <a:cubicBezTo>
                    <a:pt x="98" y="2960"/>
                    <a:pt x="105" y="2963"/>
                    <a:pt x="115" y="2963"/>
                  </a:cubicBezTo>
                  <a:cubicBezTo>
                    <a:pt x="255" y="2963"/>
                    <a:pt x="795" y="2337"/>
                    <a:pt x="1416" y="1630"/>
                  </a:cubicBezTo>
                  <a:cubicBezTo>
                    <a:pt x="1987" y="763"/>
                    <a:pt x="2466" y="101"/>
                    <a:pt x="2375" y="10"/>
                  </a:cubicBezTo>
                  <a:cubicBezTo>
                    <a:pt x="2375" y="3"/>
                    <a:pt x="2371" y="0"/>
                    <a:pt x="2364"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7" name="Google Shape;6440;p54"/>
            <p:cNvSpPr/>
            <p:nvPr/>
          </p:nvSpPr>
          <p:spPr>
            <a:xfrm>
              <a:off x="2223350" y="1125000"/>
              <a:ext cx="76475" cy="22500"/>
            </a:xfrm>
            <a:custGeom>
              <a:avLst/>
              <a:gdLst/>
              <a:ahLst/>
              <a:cxnLst/>
              <a:rect l="l" t="t" r="r" b="b"/>
              <a:pathLst>
                <a:path w="3059" h="900" extrusionOk="0">
                  <a:moveTo>
                    <a:pt x="2858" y="1"/>
                  </a:moveTo>
                  <a:cubicBezTo>
                    <a:pt x="2583" y="1"/>
                    <a:pt x="2081" y="86"/>
                    <a:pt x="1530" y="219"/>
                  </a:cubicBezTo>
                  <a:cubicBezTo>
                    <a:pt x="662" y="425"/>
                    <a:pt x="0" y="699"/>
                    <a:pt x="92" y="790"/>
                  </a:cubicBezTo>
                  <a:cubicBezTo>
                    <a:pt x="92" y="868"/>
                    <a:pt x="189" y="900"/>
                    <a:pt x="356" y="900"/>
                  </a:cubicBezTo>
                  <a:cubicBezTo>
                    <a:pt x="631" y="900"/>
                    <a:pt x="1095" y="812"/>
                    <a:pt x="1621" y="699"/>
                  </a:cubicBezTo>
                  <a:cubicBezTo>
                    <a:pt x="2488" y="516"/>
                    <a:pt x="3059" y="219"/>
                    <a:pt x="3059" y="37"/>
                  </a:cubicBezTo>
                  <a:cubicBezTo>
                    <a:pt x="3028" y="12"/>
                    <a:pt x="2958" y="1"/>
                    <a:pt x="2858"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8" name="Google Shape;6441;p54"/>
            <p:cNvSpPr/>
            <p:nvPr/>
          </p:nvSpPr>
          <p:spPr>
            <a:xfrm>
              <a:off x="2214225" y="894425"/>
              <a:ext cx="71350" cy="44325"/>
            </a:xfrm>
            <a:custGeom>
              <a:avLst/>
              <a:gdLst/>
              <a:ahLst/>
              <a:cxnLst/>
              <a:rect l="l" t="t" r="r" b="b"/>
              <a:pathLst>
                <a:path w="2854" h="1773" extrusionOk="0">
                  <a:moveTo>
                    <a:pt x="137" y="1"/>
                  </a:moveTo>
                  <a:cubicBezTo>
                    <a:pt x="107" y="1"/>
                    <a:pt x="91" y="12"/>
                    <a:pt x="91" y="38"/>
                  </a:cubicBezTo>
                  <a:cubicBezTo>
                    <a:pt x="0" y="38"/>
                    <a:pt x="91" y="221"/>
                    <a:pt x="365" y="404"/>
                  </a:cubicBezTo>
                  <a:cubicBezTo>
                    <a:pt x="457" y="518"/>
                    <a:pt x="571" y="700"/>
                    <a:pt x="662" y="792"/>
                  </a:cubicBezTo>
                  <a:cubicBezTo>
                    <a:pt x="845" y="883"/>
                    <a:pt x="1027" y="1088"/>
                    <a:pt x="1233" y="1180"/>
                  </a:cubicBezTo>
                  <a:cubicBezTo>
                    <a:pt x="1861" y="1580"/>
                    <a:pt x="2426" y="1773"/>
                    <a:pt x="2649" y="1773"/>
                  </a:cubicBezTo>
                  <a:cubicBezTo>
                    <a:pt x="2693" y="1773"/>
                    <a:pt x="2724" y="1765"/>
                    <a:pt x="2739" y="1750"/>
                  </a:cubicBezTo>
                  <a:cubicBezTo>
                    <a:pt x="2853" y="1659"/>
                    <a:pt x="2168" y="1180"/>
                    <a:pt x="1507" y="792"/>
                  </a:cubicBezTo>
                  <a:cubicBezTo>
                    <a:pt x="1324" y="609"/>
                    <a:pt x="1141" y="518"/>
                    <a:pt x="936" y="404"/>
                  </a:cubicBezTo>
                  <a:cubicBezTo>
                    <a:pt x="845" y="312"/>
                    <a:pt x="662" y="221"/>
                    <a:pt x="571" y="130"/>
                  </a:cubicBezTo>
                  <a:cubicBezTo>
                    <a:pt x="361" y="65"/>
                    <a:pt x="208" y="1"/>
                    <a:pt x="137"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9" name="Google Shape;6442;p54"/>
            <p:cNvSpPr/>
            <p:nvPr/>
          </p:nvSpPr>
          <p:spPr>
            <a:xfrm>
              <a:off x="2371125" y="781250"/>
              <a:ext cx="28575" cy="54800"/>
            </a:xfrm>
            <a:custGeom>
              <a:avLst/>
              <a:gdLst/>
              <a:ahLst/>
              <a:cxnLst/>
              <a:rect l="l" t="t" r="r" b="b"/>
              <a:pathLst>
                <a:path w="1143" h="2192" extrusionOk="0">
                  <a:moveTo>
                    <a:pt x="184" y="0"/>
                  </a:moveTo>
                  <a:cubicBezTo>
                    <a:pt x="1" y="92"/>
                    <a:pt x="92" y="571"/>
                    <a:pt x="366" y="1233"/>
                  </a:cubicBezTo>
                  <a:cubicBezTo>
                    <a:pt x="572" y="1803"/>
                    <a:pt x="846" y="2192"/>
                    <a:pt x="1028" y="2192"/>
                  </a:cubicBezTo>
                  <a:cubicBezTo>
                    <a:pt x="1142" y="2192"/>
                    <a:pt x="1028" y="1621"/>
                    <a:pt x="846" y="1050"/>
                  </a:cubicBezTo>
                  <a:cubicBezTo>
                    <a:pt x="572" y="365"/>
                    <a:pt x="275" y="0"/>
                    <a:pt x="184"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0" name="Google Shape;6443;p54"/>
            <p:cNvSpPr/>
            <p:nvPr/>
          </p:nvSpPr>
          <p:spPr>
            <a:xfrm>
              <a:off x="1512325" y="3638975"/>
              <a:ext cx="670525" cy="446825"/>
            </a:xfrm>
            <a:custGeom>
              <a:avLst/>
              <a:gdLst/>
              <a:ahLst/>
              <a:cxnLst/>
              <a:rect l="l" t="t" r="r" b="b"/>
              <a:pathLst>
                <a:path w="26821" h="17873" extrusionOk="0">
                  <a:moveTo>
                    <a:pt x="1" y="0"/>
                  </a:moveTo>
                  <a:lnTo>
                    <a:pt x="1" y="0"/>
                  </a:lnTo>
                  <a:cubicBezTo>
                    <a:pt x="206" y="4086"/>
                    <a:pt x="1918" y="17872"/>
                    <a:pt x="1918" y="17872"/>
                  </a:cubicBezTo>
                  <a:cubicBezTo>
                    <a:pt x="1918" y="17872"/>
                    <a:pt x="26364" y="17302"/>
                    <a:pt x="26547" y="17302"/>
                  </a:cubicBezTo>
                  <a:cubicBezTo>
                    <a:pt x="26821" y="17302"/>
                    <a:pt x="26821" y="388"/>
                    <a:pt x="26821" y="388"/>
                  </a:cubicBezTo>
                  <a:lnTo>
                    <a:pt x="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6444;p54"/>
            <p:cNvSpPr/>
            <p:nvPr/>
          </p:nvSpPr>
          <p:spPr>
            <a:xfrm>
              <a:off x="1543725" y="3641250"/>
              <a:ext cx="622575" cy="444550"/>
            </a:xfrm>
            <a:custGeom>
              <a:avLst/>
              <a:gdLst/>
              <a:ahLst/>
              <a:cxnLst/>
              <a:rect l="l" t="t" r="r" b="b"/>
              <a:pathLst>
                <a:path w="24903" h="17782" extrusionOk="0">
                  <a:moveTo>
                    <a:pt x="3515" y="1"/>
                  </a:moveTo>
                  <a:lnTo>
                    <a:pt x="6163" y="2009"/>
                  </a:lnTo>
                  <a:lnTo>
                    <a:pt x="3698" y="5798"/>
                  </a:lnTo>
                  <a:lnTo>
                    <a:pt x="3698" y="5798"/>
                  </a:lnTo>
                  <a:lnTo>
                    <a:pt x="6939" y="3150"/>
                  </a:lnTo>
                  <a:lnTo>
                    <a:pt x="8834" y="6757"/>
                  </a:lnTo>
                  <a:lnTo>
                    <a:pt x="8834" y="6757"/>
                  </a:lnTo>
                  <a:lnTo>
                    <a:pt x="7875" y="2580"/>
                  </a:lnTo>
                  <a:lnTo>
                    <a:pt x="11413" y="2374"/>
                  </a:lnTo>
                  <a:lnTo>
                    <a:pt x="8080" y="1233"/>
                  </a:lnTo>
                  <a:lnTo>
                    <a:pt x="8263" y="1"/>
                  </a:lnTo>
                  <a:lnTo>
                    <a:pt x="7213" y="1"/>
                  </a:lnTo>
                  <a:cubicBezTo>
                    <a:pt x="6939" y="571"/>
                    <a:pt x="6848" y="959"/>
                    <a:pt x="6848" y="959"/>
                  </a:cubicBezTo>
                  <a:lnTo>
                    <a:pt x="3995" y="1"/>
                  </a:lnTo>
                  <a:close/>
                  <a:moveTo>
                    <a:pt x="21114" y="297"/>
                  </a:moveTo>
                  <a:cubicBezTo>
                    <a:pt x="20634" y="1233"/>
                    <a:pt x="20338" y="2100"/>
                    <a:pt x="20338" y="2100"/>
                  </a:cubicBezTo>
                  <a:lnTo>
                    <a:pt x="16549" y="777"/>
                  </a:lnTo>
                  <a:lnTo>
                    <a:pt x="19676" y="3150"/>
                  </a:lnTo>
                  <a:lnTo>
                    <a:pt x="17302" y="6939"/>
                  </a:lnTo>
                  <a:lnTo>
                    <a:pt x="20429" y="4292"/>
                  </a:lnTo>
                  <a:lnTo>
                    <a:pt x="22346" y="7898"/>
                  </a:lnTo>
                  <a:lnTo>
                    <a:pt x="21479" y="3721"/>
                  </a:lnTo>
                  <a:lnTo>
                    <a:pt x="24903" y="3516"/>
                  </a:lnTo>
                  <a:lnTo>
                    <a:pt x="21570" y="2374"/>
                  </a:lnTo>
                  <a:lnTo>
                    <a:pt x="21867" y="297"/>
                  </a:lnTo>
                  <a:close/>
                  <a:moveTo>
                    <a:pt x="15111" y="4954"/>
                  </a:moveTo>
                  <a:cubicBezTo>
                    <a:pt x="15019" y="5136"/>
                    <a:pt x="13125" y="9701"/>
                    <a:pt x="13125" y="9701"/>
                  </a:cubicBezTo>
                  <a:lnTo>
                    <a:pt x="9404" y="8469"/>
                  </a:lnTo>
                  <a:lnTo>
                    <a:pt x="9404" y="8469"/>
                  </a:lnTo>
                  <a:lnTo>
                    <a:pt x="12440" y="10751"/>
                  </a:lnTo>
                  <a:lnTo>
                    <a:pt x="10066" y="14563"/>
                  </a:lnTo>
                  <a:lnTo>
                    <a:pt x="10066" y="14563"/>
                  </a:lnTo>
                  <a:lnTo>
                    <a:pt x="13216" y="11892"/>
                  </a:lnTo>
                  <a:lnTo>
                    <a:pt x="15111" y="15499"/>
                  </a:lnTo>
                  <a:lnTo>
                    <a:pt x="14266" y="11322"/>
                  </a:lnTo>
                  <a:lnTo>
                    <a:pt x="17781" y="11139"/>
                  </a:lnTo>
                  <a:lnTo>
                    <a:pt x="14357" y="9998"/>
                  </a:lnTo>
                  <a:lnTo>
                    <a:pt x="15111" y="4954"/>
                  </a:lnTo>
                  <a:close/>
                  <a:moveTo>
                    <a:pt x="22346" y="10181"/>
                  </a:moveTo>
                  <a:cubicBezTo>
                    <a:pt x="22255" y="10363"/>
                    <a:pt x="20338" y="15042"/>
                    <a:pt x="20338" y="15042"/>
                  </a:cubicBezTo>
                  <a:lnTo>
                    <a:pt x="16549" y="13696"/>
                  </a:lnTo>
                  <a:lnTo>
                    <a:pt x="16549" y="13696"/>
                  </a:lnTo>
                  <a:lnTo>
                    <a:pt x="19676" y="15978"/>
                  </a:lnTo>
                  <a:lnTo>
                    <a:pt x="18831" y="17416"/>
                  </a:lnTo>
                  <a:cubicBezTo>
                    <a:pt x="19288" y="17416"/>
                    <a:pt x="19767" y="17325"/>
                    <a:pt x="20246" y="17325"/>
                  </a:cubicBezTo>
                  <a:lnTo>
                    <a:pt x="20429" y="17211"/>
                  </a:lnTo>
                  <a:lnTo>
                    <a:pt x="20543" y="17325"/>
                  </a:lnTo>
                  <a:lnTo>
                    <a:pt x="21570" y="17325"/>
                  </a:lnTo>
                  <a:lnTo>
                    <a:pt x="21479" y="16640"/>
                  </a:lnTo>
                  <a:lnTo>
                    <a:pt x="24903" y="16458"/>
                  </a:lnTo>
                  <a:lnTo>
                    <a:pt x="21570" y="15316"/>
                  </a:lnTo>
                  <a:lnTo>
                    <a:pt x="22346" y="10181"/>
                  </a:lnTo>
                  <a:close/>
                  <a:moveTo>
                    <a:pt x="2465" y="7807"/>
                  </a:moveTo>
                  <a:cubicBezTo>
                    <a:pt x="2374" y="7898"/>
                    <a:pt x="457" y="12554"/>
                    <a:pt x="457" y="12554"/>
                  </a:cubicBezTo>
                  <a:lnTo>
                    <a:pt x="0" y="12372"/>
                  </a:lnTo>
                  <a:lnTo>
                    <a:pt x="0" y="12372"/>
                  </a:lnTo>
                  <a:cubicBezTo>
                    <a:pt x="92" y="13330"/>
                    <a:pt x="183" y="14175"/>
                    <a:pt x="274" y="14928"/>
                  </a:cubicBezTo>
                  <a:lnTo>
                    <a:pt x="571" y="14746"/>
                  </a:lnTo>
                  <a:lnTo>
                    <a:pt x="2169" y="17781"/>
                  </a:lnTo>
                  <a:lnTo>
                    <a:pt x="2374" y="17781"/>
                  </a:lnTo>
                  <a:lnTo>
                    <a:pt x="1598" y="14175"/>
                  </a:lnTo>
                  <a:lnTo>
                    <a:pt x="5022" y="13992"/>
                  </a:lnTo>
                  <a:lnTo>
                    <a:pt x="1712" y="12851"/>
                  </a:lnTo>
                  <a:lnTo>
                    <a:pt x="2465" y="7807"/>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6445;p54"/>
            <p:cNvSpPr/>
            <p:nvPr/>
          </p:nvSpPr>
          <p:spPr>
            <a:xfrm>
              <a:off x="1479250" y="3541400"/>
              <a:ext cx="727575" cy="164350"/>
            </a:xfrm>
            <a:custGeom>
              <a:avLst/>
              <a:gdLst/>
              <a:ahLst/>
              <a:cxnLst/>
              <a:rect l="l" t="t" r="r" b="b"/>
              <a:pathLst>
                <a:path w="29103" h="6574" extrusionOk="0">
                  <a:moveTo>
                    <a:pt x="91" y="0"/>
                  </a:moveTo>
                  <a:lnTo>
                    <a:pt x="91" y="0"/>
                  </a:lnTo>
                  <a:cubicBezTo>
                    <a:pt x="0" y="1233"/>
                    <a:pt x="571" y="6574"/>
                    <a:pt x="571" y="6574"/>
                  </a:cubicBezTo>
                  <a:lnTo>
                    <a:pt x="29102" y="6482"/>
                  </a:lnTo>
                  <a:lnTo>
                    <a:pt x="29102" y="1141"/>
                  </a:lnTo>
                  <a:lnTo>
                    <a:pt x="91"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6446;p54"/>
            <p:cNvSpPr/>
            <p:nvPr/>
          </p:nvSpPr>
          <p:spPr>
            <a:xfrm>
              <a:off x="1636175" y="3539100"/>
              <a:ext cx="81050" cy="554125"/>
            </a:xfrm>
            <a:custGeom>
              <a:avLst/>
              <a:gdLst/>
              <a:ahLst/>
              <a:cxnLst/>
              <a:rect l="l" t="t" r="r" b="b"/>
              <a:pathLst>
                <a:path w="3242" h="22165" extrusionOk="0">
                  <a:moveTo>
                    <a:pt x="0" y="1"/>
                  </a:moveTo>
                  <a:lnTo>
                    <a:pt x="1529" y="22164"/>
                  </a:lnTo>
                  <a:lnTo>
                    <a:pt x="3036" y="21982"/>
                  </a:lnTo>
                  <a:lnTo>
                    <a:pt x="3241" y="298"/>
                  </a:lnTo>
                  <a:lnTo>
                    <a:pt x="0" y="1"/>
                  </a:lnTo>
                  <a:close/>
                </a:path>
              </a:pathLst>
            </a:custGeom>
            <a:solidFill>
              <a:srgbClr val="C72C3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6447;p54"/>
            <p:cNvSpPr/>
            <p:nvPr/>
          </p:nvSpPr>
          <p:spPr>
            <a:xfrm>
              <a:off x="1712050" y="4207325"/>
              <a:ext cx="951275" cy="425850"/>
            </a:xfrm>
            <a:custGeom>
              <a:avLst/>
              <a:gdLst/>
              <a:ahLst/>
              <a:cxnLst/>
              <a:rect l="l" t="t" r="r" b="b"/>
              <a:pathLst>
                <a:path w="38051" h="17034" extrusionOk="0">
                  <a:moveTo>
                    <a:pt x="38051" y="0"/>
                  </a:moveTo>
                  <a:lnTo>
                    <a:pt x="1" y="1324"/>
                  </a:lnTo>
                  <a:cubicBezTo>
                    <a:pt x="206" y="3515"/>
                    <a:pt x="1827" y="16937"/>
                    <a:pt x="2283" y="17028"/>
                  </a:cubicBezTo>
                  <a:cubicBezTo>
                    <a:pt x="2299" y="17032"/>
                    <a:pt x="2373" y="17033"/>
                    <a:pt x="2500" y="17033"/>
                  </a:cubicBezTo>
                  <a:cubicBezTo>
                    <a:pt x="5434" y="17033"/>
                    <a:pt x="36654" y="16062"/>
                    <a:pt x="37092" y="15887"/>
                  </a:cubicBezTo>
                  <a:cubicBezTo>
                    <a:pt x="37480" y="15681"/>
                    <a:pt x="38051" y="0"/>
                    <a:pt x="380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6448;p54"/>
            <p:cNvSpPr/>
            <p:nvPr/>
          </p:nvSpPr>
          <p:spPr>
            <a:xfrm>
              <a:off x="1668050" y="4101225"/>
              <a:ext cx="1011825" cy="189425"/>
            </a:xfrm>
            <a:custGeom>
              <a:avLst/>
              <a:gdLst/>
              <a:ahLst/>
              <a:cxnLst/>
              <a:rect l="l" t="t" r="r" b="b"/>
              <a:pathLst>
                <a:path w="40473" h="7577" extrusionOk="0">
                  <a:moveTo>
                    <a:pt x="21880" y="1"/>
                  </a:moveTo>
                  <a:cubicBezTo>
                    <a:pt x="11242" y="1"/>
                    <a:pt x="1" y="83"/>
                    <a:pt x="49" y="432"/>
                  </a:cubicBezTo>
                  <a:cubicBezTo>
                    <a:pt x="49" y="1482"/>
                    <a:pt x="1099" y="7577"/>
                    <a:pt x="1099" y="7577"/>
                  </a:cubicBezTo>
                  <a:cubicBezTo>
                    <a:pt x="1099" y="7577"/>
                    <a:pt x="38852" y="6344"/>
                    <a:pt x="40472" y="5659"/>
                  </a:cubicBezTo>
                  <a:cubicBezTo>
                    <a:pt x="40381" y="3582"/>
                    <a:pt x="40472" y="67"/>
                    <a:pt x="40472" y="67"/>
                  </a:cubicBezTo>
                  <a:cubicBezTo>
                    <a:pt x="40472" y="67"/>
                    <a:pt x="31419" y="1"/>
                    <a:pt x="2188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6449;p54"/>
            <p:cNvSpPr/>
            <p:nvPr/>
          </p:nvSpPr>
          <p:spPr>
            <a:xfrm>
              <a:off x="2100075" y="4097750"/>
              <a:ext cx="133000" cy="527875"/>
            </a:xfrm>
            <a:custGeom>
              <a:avLst/>
              <a:gdLst/>
              <a:ahLst/>
              <a:cxnLst/>
              <a:rect l="l" t="t" r="r" b="b"/>
              <a:pathLst>
                <a:path w="5320" h="21115" extrusionOk="0">
                  <a:moveTo>
                    <a:pt x="1" y="1"/>
                  </a:moveTo>
                  <a:lnTo>
                    <a:pt x="2375" y="21114"/>
                  </a:lnTo>
                  <a:lnTo>
                    <a:pt x="4657" y="21023"/>
                  </a:lnTo>
                  <a:lnTo>
                    <a:pt x="5319" y="92"/>
                  </a:lnTo>
                  <a:lnTo>
                    <a:pt x="1"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6450;p54"/>
            <p:cNvSpPr/>
            <p:nvPr/>
          </p:nvSpPr>
          <p:spPr>
            <a:xfrm>
              <a:off x="2706100" y="3864950"/>
              <a:ext cx="603750" cy="743075"/>
            </a:xfrm>
            <a:custGeom>
              <a:avLst/>
              <a:gdLst/>
              <a:ahLst/>
              <a:cxnLst/>
              <a:rect l="l" t="t" r="r" b="b"/>
              <a:pathLst>
                <a:path w="24150" h="29723" extrusionOk="0">
                  <a:moveTo>
                    <a:pt x="480" y="0"/>
                  </a:moveTo>
                  <a:cubicBezTo>
                    <a:pt x="571" y="2762"/>
                    <a:pt x="571" y="3424"/>
                    <a:pt x="571" y="3424"/>
                  </a:cubicBezTo>
                  <a:cubicBezTo>
                    <a:pt x="571" y="3424"/>
                    <a:pt x="0" y="29490"/>
                    <a:pt x="480" y="29673"/>
                  </a:cubicBezTo>
                  <a:cubicBezTo>
                    <a:pt x="571" y="29708"/>
                    <a:pt x="1472" y="29722"/>
                    <a:pt x="2873" y="29722"/>
                  </a:cubicBezTo>
                  <a:cubicBezTo>
                    <a:pt x="8846" y="29722"/>
                    <a:pt x="23910" y="29451"/>
                    <a:pt x="24058" y="29285"/>
                  </a:cubicBezTo>
                  <a:cubicBezTo>
                    <a:pt x="24150" y="29102"/>
                    <a:pt x="23876" y="662"/>
                    <a:pt x="23876" y="662"/>
                  </a:cubicBezTo>
                  <a:lnTo>
                    <a:pt x="48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6451;p54"/>
            <p:cNvSpPr/>
            <p:nvPr/>
          </p:nvSpPr>
          <p:spPr>
            <a:xfrm>
              <a:off x="2673000" y="3814725"/>
              <a:ext cx="677375" cy="152375"/>
            </a:xfrm>
            <a:custGeom>
              <a:avLst/>
              <a:gdLst/>
              <a:ahLst/>
              <a:cxnLst/>
              <a:rect l="l" t="t" r="r" b="b"/>
              <a:pathLst>
                <a:path w="27095" h="6095" extrusionOk="0">
                  <a:moveTo>
                    <a:pt x="1" y="0"/>
                  </a:moveTo>
                  <a:cubicBezTo>
                    <a:pt x="1" y="959"/>
                    <a:pt x="480" y="5821"/>
                    <a:pt x="754" y="5821"/>
                  </a:cubicBezTo>
                  <a:cubicBezTo>
                    <a:pt x="1051" y="5821"/>
                    <a:pt x="26432" y="6095"/>
                    <a:pt x="26432" y="6095"/>
                  </a:cubicBezTo>
                  <a:cubicBezTo>
                    <a:pt x="26432" y="6095"/>
                    <a:pt x="27094" y="1438"/>
                    <a:pt x="26729" y="1142"/>
                  </a:cubicBezTo>
                  <a:cubicBezTo>
                    <a:pt x="26250" y="959"/>
                    <a:pt x="1" y="0"/>
                    <a:pt x="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6452;p54"/>
            <p:cNvSpPr/>
            <p:nvPr/>
          </p:nvSpPr>
          <p:spPr>
            <a:xfrm>
              <a:off x="2748900" y="3995600"/>
              <a:ext cx="59375" cy="61675"/>
            </a:xfrm>
            <a:custGeom>
              <a:avLst/>
              <a:gdLst/>
              <a:ahLst/>
              <a:cxnLst/>
              <a:rect l="l" t="t" r="r" b="b"/>
              <a:pathLst>
                <a:path w="2375" h="2467" extrusionOk="0">
                  <a:moveTo>
                    <a:pt x="1233" y="1"/>
                  </a:moveTo>
                  <a:cubicBezTo>
                    <a:pt x="571" y="1"/>
                    <a:pt x="0" y="572"/>
                    <a:pt x="0" y="1234"/>
                  </a:cubicBezTo>
                  <a:cubicBezTo>
                    <a:pt x="0" y="1895"/>
                    <a:pt x="571" y="2466"/>
                    <a:pt x="1233" y="2466"/>
                  </a:cubicBezTo>
                  <a:cubicBezTo>
                    <a:pt x="1895" y="2466"/>
                    <a:pt x="2374" y="1895"/>
                    <a:pt x="2374" y="1234"/>
                  </a:cubicBezTo>
                  <a:cubicBezTo>
                    <a:pt x="2374" y="572"/>
                    <a:pt x="1895" y="1"/>
                    <a:pt x="123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6453;p54"/>
            <p:cNvSpPr/>
            <p:nvPr/>
          </p:nvSpPr>
          <p:spPr>
            <a:xfrm>
              <a:off x="2867600" y="3995600"/>
              <a:ext cx="62200" cy="61675"/>
            </a:xfrm>
            <a:custGeom>
              <a:avLst/>
              <a:gdLst/>
              <a:ahLst/>
              <a:cxnLst/>
              <a:rect l="l" t="t" r="r" b="b"/>
              <a:pathLst>
                <a:path w="2488" h="2467" extrusionOk="0">
                  <a:moveTo>
                    <a:pt x="1255" y="1"/>
                  </a:moveTo>
                  <a:cubicBezTo>
                    <a:pt x="571" y="1"/>
                    <a:pt x="0" y="572"/>
                    <a:pt x="0" y="1234"/>
                  </a:cubicBezTo>
                  <a:cubicBezTo>
                    <a:pt x="0" y="1895"/>
                    <a:pt x="571" y="2466"/>
                    <a:pt x="1255" y="2466"/>
                  </a:cubicBezTo>
                  <a:cubicBezTo>
                    <a:pt x="1917" y="2466"/>
                    <a:pt x="2488" y="1895"/>
                    <a:pt x="2488" y="1234"/>
                  </a:cubicBezTo>
                  <a:cubicBezTo>
                    <a:pt x="2488" y="572"/>
                    <a:pt x="1917" y="1"/>
                    <a:pt x="1255"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6454;p54"/>
            <p:cNvSpPr/>
            <p:nvPr/>
          </p:nvSpPr>
          <p:spPr>
            <a:xfrm>
              <a:off x="2986850" y="3995600"/>
              <a:ext cx="61650" cy="61675"/>
            </a:xfrm>
            <a:custGeom>
              <a:avLst/>
              <a:gdLst/>
              <a:ahLst/>
              <a:cxnLst/>
              <a:rect l="l" t="t" r="r" b="b"/>
              <a:pathLst>
                <a:path w="2466" h="2467" extrusionOk="0">
                  <a:moveTo>
                    <a:pt x="1233" y="1"/>
                  </a:moveTo>
                  <a:cubicBezTo>
                    <a:pt x="571" y="1"/>
                    <a:pt x="1" y="572"/>
                    <a:pt x="1" y="1234"/>
                  </a:cubicBezTo>
                  <a:cubicBezTo>
                    <a:pt x="1" y="1895"/>
                    <a:pt x="571" y="2466"/>
                    <a:pt x="1233" y="2466"/>
                  </a:cubicBezTo>
                  <a:cubicBezTo>
                    <a:pt x="1895" y="2466"/>
                    <a:pt x="2466" y="1895"/>
                    <a:pt x="2466" y="1234"/>
                  </a:cubicBezTo>
                  <a:cubicBezTo>
                    <a:pt x="2466" y="572"/>
                    <a:pt x="1895" y="1"/>
                    <a:pt x="123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6455;p54"/>
            <p:cNvSpPr/>
            <p:nvPr/>
          </p:nvSpPr>
          <p:spPr>
            <a:xfrm>
              <a:off x="3107825" y="3995600"/>
              <a:ext cx="59375" cy="61675"/>
            </a:xfrm>
            <a:custGeom>
              <a:avLst/>
              <a:gdLst/>
              <a:ahLst/>
              <a:cxnLst/>
              <a:rect l="l" t="t" r="r" b="b"/>
              <a:pathLst>
                <a:path w="2375" h="2467" extrusionOk="0">
                  <a:moveTo>
                    <a:pt x="1142" y="1"/>
                  </a:moveTo>
                  <a:cubicBezTo>
                    <a:pt x="480" y="1"/>
                    <a:pt x="0" y="572"/>
                    <a:pt x="0" y="1234"/>
                  </a:cubicBezTo>
                  <a:cubicBezTo>
                    <a:pt x="0" y="1895"/>
                    <a:pt x="480" y="2466"/>
                    <a:pt x="1142" y="2466"/>
                  </a:cubicBezTo>
                  <a:cubicBezTo>
                    <a:pt x="1918" y="2466"/>
                    <a:pt x="2374" y="1895"/>
                    <a:pt x="2374" y="1234"/>
                  </a:cubicBezTo>
                  <a:cubicBezTo>
                    <a:pt x="2374" y="572"/>
                    <a:pt x="1918" y="1"/>
                    <a:pt x="1142"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6456;p54"/>
            <p:cNvSpPr/>
            <p:nvPr/>
          </p:nvSpPr>
          <p:spPr>
            <a:xfrm>
              <a:off x="3227075" y="3995600"/>
              <a:ext cx="61675" cy="61675"/>
            </a:xfrm>
            <a:custGeom>
              <a:avLst/>
              <a:gdLst/>
              <a:ahLst/>
              <a:cxnLst/>
              <a:rect l="l" t="t" r="r" b="b"/>
              <a:pathLst>
                <a:path w="2467" h="2467" extrusionOk="0">
                  <a:moveTo>
                    <a:pt x="1234" y="1"/>
                  </a:moveTo>
                  <a:cubicBezTo>
                    <a:pt x="572" y="1"/>
                    <a:pt x="1" y="572"/>
                    <a:pt x="1" y="1234"/>
                  </a:cubicBezTo>
                  <a:cubicBezTo>
                    <a:pt x="1" y="1895"/>
                    <a:pt x="572" y="2466"/>
                    <a:pt x="1234" y="2466"/>
                  </a:cubicBezTo>
                  <a:cubicBezTo>
                    <a:pt x="1895" y="2466"/>
                    <a:pt x="2466" y="1895"/>
                    <a:pt x="2466" y="1234"/>
                  </a:cubicBezTo>
                  <a:cubicBezTo>
                    <a:pt x="2466" y="572"/>
                    <a:pt x="1895" y="1"/>
                    <a:pt x="1234"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6457;p54"/>
            <p:cNvSpPr/>
            <p:nvPr/>
          </p:nvSpPr>
          <p:spPr>
            <a:xfrm>
              <a:off x="2742050" y="4342550"/>
              <a:ext cx="61650" cy="59950"/>
            </a:xfrm>
            <a:custGeom>
              <a:avLst/>
              <a:gdLst/>
              <a:ahLst/>
              <a:cxnLst/>
              <a:rect l="l" t="t" r="r" b="b"/>
              <a:pathLst>
                <a:path w="2466" h="2398" extrusionOk="0">
                  <a:moveTo>
                    <a:pt x="1233" y="1"/>
                  </a:moveTo>
                  <a:cubicBezTo>
                    <a:pt x="571" y="1"/>
                    <a:pt x="0" y="480"/>
                    <a:pt x="0" y="1256"/>
                  </a:cubicBezTo>
                  <a:cubicBezTo>
                    <a:pt x="0" y="1918"/>
                    <a:pt x="571" y="2397"/>
                    <a:pt x="1233" y="2397"/>
                  </a:cubicBezTo>
                  <a:cubicBezTo>
                    <a:pt x="1895" y="2397"/>
                    <a:pt x="2466" y="1918"/>
                    <a:pt x="2466" y="1256"/>
                  </a:cubicBezTo>
                  <a:cubicBezTo>
                    <a:pt x="2466" y="480"/>
                    <a:pt x="1895" y="1"/>
                    <a:pt x="123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6458;p54"/>
            <p:cNvSpPr/>
            <p:nvPr/>
          </p:nvSpPr>
          <p:spPr>
            <a:xfrm>
              <a:off x="2860750" y="4345400"/>
              <a:ext cx="61650" cy="61650"/>
            </a:xfrm>
            <a:custGeom>
              <a:avLst/>
              <a:gdLst/>
              <a:ahLst/>
              <a:cxnLst/>
              <a:rect l="l" t="t" r="r" b="b"/>
              <a:pathLst>
                <a:path w="2466" h="2466" extrusionOk="0">
                  <a:moveTo>
                    <a:pt x="1233" y="1"/>
                  </a:moveTo>
                  <a:cubicBezTo>
                    <a:pt x="571" y="1"/>
                    <a:pt x="0" y="572"/>
                    <a:pt x="0" y="1233"/>
                  </a:cubicBezTo>
                  <a:cubicBezTo>
                    <a:pt x="0" y="1895"/>
                    <a:pt x="571" y="2466"/>
                    <a:pt x="1233" y="2466"/>
                  </a:cubicBezTo>
                  <a:cubicBezTo>
                    <a:pt x="1895" y="2466"/>
                    <a:pt x="2465" y="1895"/>
                    <a:pt x="2465" y="1233"/>
                  </a:cubicBezTo>
                  <a:cubicBezTo>
                    <a:pt x="2465" y="572"/>
                    <a:pt x="1895" y="1"/>
                    <a:pt x="123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6459;p54"/>
            <p:cNvSpPr/>
            <p:nvPr/>
          </p:nvSpPr>
          <p:spPr>
            <a:xfrm>
              <a:off x="2979425" y="4354550"/>
              <a:ext cx="62225" cy="62225"/>
            </a:xfrm>
            <a:custGeom>
              <a:avLst/>
              <a:gdLst/>
              <a:ahLst/>
              <a:cxnLst/>
              <a:rect l="l" t="t" r="r" b="b"/>
              <a:pathLst>
                <a:path w="2489" h="2489" extrusionOk="0">
                  <a:moveTo>
                    <a:pt x="1233" y="0"/>
                  </a:moveTo>
                  <a:cubicBezTo>
                    <a:pt x="571" y="0"/>
                    <a:pt x="1" y="571"/>
                    <a:pt x="1" y="1233"/>
                  </a:cubicBezTo>
                  <a:cubicBezTo>
                    <a:pt x="1" y="1917"/>
                    <a:pt x="571" y="2488"/>
                    <a:pt x="1233" y="2488"/>
                  </a:cubicBezTo>
                  <a:cubicBezTo>
                    <a:pt x="1918" y="2488"/>
                    <a:pt x="2489" y="1917"/>
                    <a:pt x="2489" y="1233"/>
                  </a:cubicBezTo>
                  <a:cubicBezTo>
                    <a:pt x="2489" y="571"/>
                    <a:pt x="1918" y="0"/>
                    <a:pt x="1233"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6460;p54"/>
            <p:cNvSpPr/>
            <p:nvPr/>
          </p:nvSpPr>
          <p:spPr>
            <a:xfrm>
              <a:off x="3100975" y="4359675"/>
              <a:ext cx="59375" cy="61650"/>
            </a:xfrm>
            <a:custGeom>
              <a:avLst/>
              <a:gdLst/>
              <a:ahLst/>
              <a:cxnLst/>
              <a:rect l="l" t="t" r="r" b="b"/>
              <a:pathLst>
                <a:path w="2375" h="2466" extrusionOk="0">
                  <a:moveTo>
                    <a:pt x="1233" y="1"/>
                  </a:moveTo>
                  <a:cubicBezTo>
                    <a:pt x="480" y="1"/>
                    <a:pt x="1" y="571"/>
                    <a:pt x="1" y="1233"/>
                  </a:cubicBezTo>
                  <a:cubicBezTo>
                    <a:pt x="1" y="1895"/>
                    <a:pt x="480" y="2466"/>
                    <a:pt x="1233" y="2466"/>
                  </a:cubicBezTo>
                  <a:cubicBezTo>
                    <a:pt x="1895" y="2466"/>
                    <a:pt x="2374" y="1895"/>
                    <a:pt x="2374" y="1233"/>
                  </a:cubicBezTo>
                  <a:cubicBezTo>
                    <a:pt x="2374" y="571"/>
                    <a:pt x="1895" y="1"/>
                    <a:pt x="1233"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6461;p54"/>
            <p:cNvSpPr/>
            <p:nvPr/>
          </p:nvSpPr>
          <p:spPr>
            <a:xfrm>
              <a:off x="3219675" y="4366525"/>
              <a:ext cx="61650" cy="59375"/>
            </a:xfrm>
            <a:custGeom>
              <a:avLst/>
              <a:gdLst/>
              <a:ahLst/>
              <a:cxnLst/>
              <a:rect l="l" t="t" r="r" b="b"/>
              <a:pathLst>
                <a:path w="2466" h="2375" extrusionOk="0">
                  <a:moveTo>
                    <a:pt x="1233" y="0"/>
                  </a:moveTo>
                  <a:cubicBezTo>
                    <a:pt x="571" y="0"/>
                    <a:pt x="0" y="571"/>
                    <a:pt x="0" y="1233"/>
                  </a:cubicBezTo>
                  <a:cubicBezTo>
                    <a:pt x="0" y="1895"/>
                    <a:pt x="571" y="2374"/>
                    <a:pt x="1233" y="2374"/>
                  </a:cubicBezTo>
                  <a:cubicBezTo>
                    <a:pt x="1895" y="2374"/>
                    <a:pt x="2465" y="1895"/>
                    <a:pt x="2465" y="1233"/>
                  </a:cubicBezTo>
                  <a:cubicBezTo>
                    <a:pt x="2465" y="571"/>
                    <a:pt x="1895" y="0"/>
                    <a:pt x="1233"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6462;p54"/>
            <p:cNvSpPr/>
            <p:nvPr/>
          </p:nvSpPr>
          <p:spPr>
            <a:xfrm>
              <a:off x="2715800" y="4078925"/>
              <a:ext cx="589500" cy="90175"/>
            </a:xfrm>
            <a:custGeom>
              <a:avLst/>
              <a:gdLst/>
              <a:ahLst/>
              <a:cxnLst/>
              <a:rect l="l" t="t" r="r" b="b"/>
              <a:pathLst>
                <a:path w="23580" h="3607" extrusionOk="0">
                  <a:moveTo>
                    <a:pt x="23579" y="0"/>
                  </a:moveTo>
                  <a:lnTo>
                    <a:pt x="92" y="1416"/>
                  </a:lnTo>
                  <a:cubicBezTo>
                    <a:pt x="0" y="1986"/>
                    <a:pt x="0" y="2557"/>
                    <a:pt x="0" y="3128"/>
                  </a:cubicBezTo>
                  <a:lnTo>
                    <a:pt x="23579" y="3607"/>
                  </a:lnTo>
                  <a:lnTo>
                    <a:pt x="2357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6463;p54"/>
            <p:cNvSpPr/>
            <p:nvPr/>
          </p:nvSpPr>
          <p:spPr>
            <a:xfrm>
              <a:off x="2713525" y="4431000"/>
              <a:ext cx="594050" cy="102175"/>
            </a:xfrm>
            <a:custGeom>
              <a:avLst/>
              <a:gdLst/>
              <a:ahLst/>
              <a:cxnLst/>
              <a:rect l="l" t="t" r="r" b="b"/>
              <a:pathLst>
                <a:path w="23762" h="4087" extrusionOk="0">
                  <a:moveTo>
                    <a:pt x="0" y="1"/>
                  </a:moveTo>
                  <a:lnTo>
                    <a:pt x="0" y="4086"/>
                  </a:lnTo>
                  <a:lnTo>
                    <a:pt x="23761" y="3310"/>
                  </a:lnTo>
                  <a:lnTo>
                    <a:pt x="23761" y="663"/>
                  </a:lnTo>
                  <a:lnTo>
                    <a:pt x="0"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1" name="Google Shape;6464;p54"/>
            <p:cNvSpPr/>
            <p:nvPr/>
          </p:nvSpPr>
          <p:spPr>
            <a:xfrm>
              <a:off x="2713525" y="4259825"/>
              <a:ext cx="594050" cy="85600"/>
            </a:xfrm>
            <a:custGeom>
              <a:avLst/>
              <a:gdLst/>
              <a:ahLst/>
              <a:cxnLst/>
              <a:rect l="l" t="t" r="r" b="b"/>
              <a:pathLst>
                <a:path w="23762" h="3424" extrusionOk="0">
                  <a:moveTo>
                    <a:pt x="23670" y="0"/>
                  </a:moveTo>
                  <a:lnTo>
                    <a:pt x="0" y="753"/>
                  </a:lnTo>
                  <a:lnTo>
                    <a:pt x="0" y="1712"/>
                  </a:lnTo>
                  <a:lnTo>
                    <a:pt x="23761" y="3424"/>
                  </a:lnTo>
                  <a:cubicBezTo>
                    <a:pt x="23761" y="2283"/>
                    <a:pt x="23761" y="1233"/>
                    <a:pt x="236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2" name="Google Shape;6465;p54"/>
            <p:cNvSpPr/>
            <p:nvPr/>
          </p:nvSpPr>
          <p:spPr>
            <a:xfrm>
              <a:off x="3388575" y="4038400"/>
              <a:ext cx="715600" cy="573750"/>
            </a:xfrm>
            <a:custGeom>
              <a:avLst/>
              <a:gdLst/>
              <a:ahLst/>
              <a:cxnLst/>
              <a:rect l="l" t="t" r="r" b="b"/>
              <a:pathLst>
                <a:path w="28624" h="22950" extrusionOk="0">
                  <a:moveTo>
                    <a:pt x="1" y="1"/>
                  </a:moveTo>
                  <a:cubicBezTo>
                    <a:pt x="480" y="4292"/>
                    <a:pt x="480" y="22552"/>
                    <a:pt x="1416" y="22826"/>
                  </a:cubicBezTo>
                  <a:cubicBezTo>
                    <a:pt x="1672" y="22914"/>
                    <a:pt x="4025" y="22950"/>
                    <a:pt x="7232" y="22950"/>
                  </a:cubicBezTo>
                  <a:cubicBezTo>
                    <a:pt x="14887" y="22950"/>
                    <a:pt x="27404" y="22745"/>
                    <a:pt x="27870" y="22552"/>
                  </a:cubicBezTo>
                  <a:cubicBezTo>
                    <a:pt x="28623" y="22256"/>
                    <a:pt x="27870" y="1"/>
                    <a:pt x="2787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6466;p54"/>
            <p:cNvSpPr/>
            <p:nvPr/>
          </p:nvSpPr>
          <p:spPr>
            <a:xfrm>
              <a:off x="3509550" y="4038400"/>
              <a:ext cx="582650" cy="572950"/>
            </a:xfrm>
            <a:custGeom>
              <a:avLst/>
              <a:gdLst/>
              <a:ahLst/>
              <a:cxnLst/>
              <a:rect l="l" t="t" r="r" b="b"/>
              <a:pathLst>
                <a:path w="23306" h="22918" extrusionOk="0">
                  <a:moveTo>
                    <a:pt x="0" y="1"/>
                  </a:moveTo>
                  <a:lnTo>
                    <a:pt x="2283" y="572"/>
                  </a:lnTo>
                  <a:lnTo>
                    <a:pt x="10181" y="22917"/>
                  </a:lnTo>
                  <a:cubicBezTo>
                    <a:pt x="11231" y="22917"/>
                    <a:pt x="12280" y="22826"/>
                    <a:pt x="13330" y="22826"/>
                  </a:cubicBezTo>
                  <a:lnTo>
                    <a:pt x="5342" y="389"/>
                  </a:lnTo>
                  <a:lnTo>
                    <a:pt x="9998" y="960"/>
                  </a:lnTo>
                  <a:lnTo>
                    <a:pt x="16275" y="22826"/>
                  </a:lnTo>
                  <a:cubicBezTo>
                    <a:pt x="17416" y="22735"/>
                    <a:pt x="18466" y="22735"/>
                    <a:pt x="19311" y="22735"/>
                  </a:cubicBezTo>
                  <a:lnTo>
                    <a:pt x="12669" y="960"/>
                  </a:lnTo>
                  <a:lnTo>
                    <a:pt x="15796" y="1439"/>
                  </a:lnTo>
                  <a:lnTo>
                    <a:pt x="21799" y="22644"/>
                  </a:lnTo>
                  <a:cubicBezTo>
                    <a:pt x="22552" y="22644"/>
                    <a:pt x="22940" y="22552"/>
                    <a:pt x="23031" y="22552"/>
                  </a:cubicBezTo>
                  <a:cubicBezTo>
                    <a:pt x="23214" y="22438"/>
                    <a:pt x="23305" y="20726"/>
                    <a:pt x="23305" y="18261"/>
                  </a:cubicBezTo>
                  <a:lnTo>
                    <a:pt x="17987"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6467;p54"/>
            <p:cNvSpPr/>
            <p:nvPr/>
          </p:nvSpPr>
          <p:spPr>
            <a:xfrm>
              <a:off x="3388575" y="4038400"/>
              <a:ext cx="306450" cy="572950"/>
            </a:xfrm>
            <a:custGeom>
              <a:avLst/>
              <a:gdLst/>
              <a:ahLst/>
              <a:cxnLst/>
              <a:rect l="l" t="t" r="r" b="b"/>
              <a:pathLst>
                <a:path w="12258" h="22918" extrusionOk="0">
                  <a:moveTo>
                    <a:pt x="1" y="1"/>
                  </a:moveTo>
                  <a:cubicBezTo>
                    <a:pt x="1" y="183"/>
                    <a:pt x="1" y="480"/>
                    <a:pt x="92" y="663"/>
                  </a:cubicBezTo>
                  <a:lnTo>
                    <a:pt x="274" y="183"/>
                  </a:lnTo>
                  <a:lnTo>
                    <a:pt x="9793" y="22917"/>
                  </a:lnTo>
                  <a:lnTo>
                    <a:pt x="12258" y="22917"/>
                  </a:lnTo>
                  <a:lnTo>
                    <a:pt x="4086"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6468;p54"/>
            <p:cNvSpPr/>
            <p:nvPr/>
          </p:nvSpPr>
          <p:spPr>
            <a:xfrm>
              <a:off x="4018550" y="4038400"/>
              <a:ext cx="71350" cy="178650"/>
            </a:xfrm>
            <a:custGeom>
              <a:avLst/>
              <a:gdLst/>
              <a:ahLst/>
              <a:cxnLst/>
              <a:rect l="l" t="t" r="r" b="b"/>
              <a:pathLst>
                <a:path w="2854" h="7146" extrusionOk="0">
                  <a:moveTo>
                    <a:pt x="1" y="1"/>
                  </a:moveTo>
                  <a:lnTo>
                    <a:pt x="2854" y="7145"/>
                  </a:lnTo>
                  <a:cubicBezTo>
                    <a:pt x="2763" y="3151"/>
                    <a:pt x="2671" y="1"/>
                    <a:pt x="2671"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6469;p54"/>
            <p:cNvSpPr/>
            <p:nvPr/>
          </p:nvSpPr>
          <p:spPr>
            <a:xfrm>
              <a:off x="3398275" y="4223875"/>
              <a:ext cx="171225" cy="387475"/>
            </a:xfrm>
            <a:custGeom>
              <a:avLst/>
              <a:gdLst/>
              <a:ahLst/>
              <a:cxnLst/>
              <a:rect l="l" t="t" r="r" b="b"/>
              <a:pathLst>
                <a:path w="6849" h="15499" extrusionOk="0">
                  <a:moveTo>
                    <a:pt x="1" y="0"/>
                  </a:moveTo>
                  <a:cubicBezTo>
                    <a:pt x="1" y="2191"/>
                    <a:pt x="92" y="4565"/>
                    <a:pt x="183" y="6665"/>
                  </a:cubicBezTo>
                  <a:lnTo>
                    <a:pt x="3995" y="15498"/>
                  </a:lnTo>
                  <a:lnTo>
                    <a:pt x="6848" y="15498"/>
                  </a:lnTo>
                  <a:lnTo>
                    <a:pt x="1"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6470;p54"/>
            <p:cNvSpPr/>
            <p:nvPr/>
          </p:nvSpPr>
          <p:spPr>
            <a:xfrm>
              <a:off x="3564525" y="3741000"/>
              <a:ext cx="244625" cy="185900"/>
            </a:xfrm>
            <a:custGeom>
              <a:avLst/>
              <a:gdLst/>
              <a:ahLst/>
              <a:cxnLst/>
              <a:rect l="l" t="t" r="r" b="b"/>
              <a:pathLst>
                <a:path w="9785" h="7436" extrusionOk="0">
                  <a:moveTo>
                    <a:pt x="461" y="1"/>
                  </a:moveTo>
                  <a:cubicBezTo>
                    <a:pt x="404" y="1"/>
                    <a:pt x="346" y="2"/>
                    <a:pt x="289" y="5"/>
                  </a:cubicBezTo>
                  <a:cubicBezTo>
                    <a:pt x="1" y="2425"/>
                    <a:pt x="4311" y="7435"/>
                    <a:pt x="9356" y="7435"/>
                  </a:cubicBezTo>
                  <a:cubicBezTo>
                    <a:pt x="9499" y="7435"/>
                    <a:pt x="9641" y="7431"/>
                    <a:pt x="9785" y="7423"/>
                  </a:cubicBezTo>
                  <a:cubicBezTo>
                    <a:pt x="5037" y="6579"/>
                    <a:pt x="2093" y="2014"/>
                    <a:pt x="2184" y="1922"/>
                  </a:cubicBezTo>
                  <a:cubicBezTo>
                    <a:pt x="2184" y="1919"/>
                    <a:pt x="2187" y="1917"/>
                    <a:pt x="2194" y="1917"/>
                  </a:cubicBezTo>
                  <a:cubicBezTo>
                    <a:pt x="2419" y="1917"/>
                    <a:pt x="6282" y="3735"/>
                    <a:pt x="9693" y="7058"/>
                  </a:cubicBezTo>
                  <a:cubicBezTo>
                    <a:pt x="9334" y="5821"/>
                    <a:pt x="4235" y="1"/>
                    <a:pt x="46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6471;p54"/>
            <p:cNvSpPr/>
            <p:nvPr/>
          </p:nvSpPr>
          <p:spPr>
            <a:xfrm>
              <a:off x="3800000" y="3691475"/>
              <a:ext cx="185475" cy="230550"/>
            </a:xfrm>
            <a:custGeom>
              <a:avLst/>
              <a:gdLst/>
              <a:ahLst/>
              <a:cxnLst/>
              <a:rect l="l" t="t" r="r" b="b"/>
              <a:pathLst>
                <a:path w="7419" h="9222" extrusionOk="0">
                  <a:moveTo>
                    <a:pt x="5707" y="1233"/>
                  </a:moveTo>
                  <a:cubicBezTo>
                    <a:pt x="5707" y="1233"/>
                    <a:pt x="5136" y="5136"/>
                    <a:pt x="1142" y="7692"/>
                  </a:cubicBezTo>
                  <a:cubicBezTo>
                    <a:pt x="1895" y="5615"/>
                    <a:pt x="4360" y="1895"/>
                    <a:pt x="5707" y="1233"/>
                  </a:cubicBezTo>
                  <a:close/>
                  <a:moveTo>
                    <a:pt x="6460" y="0"/>
                  </a:moveTo>
                  <a:lnTo>
                    <a:pt x="6460" y="0"/>
                  </a:lnTo>
                  <a:cubicBezTo>
                    <a:pt x="2854" y="1050"/>
                    <a:pt x="92" y="7030"/>
                    <a:pt x="1" y="9222"/>
                  </a:cubicBezTo>
                  <a:cubicBezTo>
                    <a:pt x="4748" y="7327"/>
                    <a:pt x="7419" y="2853"/>
                    <a:pt x="64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6472;p54"/>
            <p:cNvSpPr/>
            <p:nvPr/>
          </p:nvSpPr>
          <p:spPr>
            <a:xfrm>
              <a:off x="3360050" y="3914325"/>
              <a:ext cx="765800" cy="169200"/>
            </a:xfrm>
            <a:custGeom>
              <a:avLst/>
              <a:gdLst/>
              <a:ahLst/>
              <a:cxnLst/>
              <a:rect l="l" t="t" r="r" b="b"/>
              <a:pathLst>
                <a:path w="30632" h="6768" extrusionOk="0">
                  <a:moveTo>
                    <a:pt x="10370" y="0"/>
                  </a:moveTo>
                  <a:cubicBezTo>
                    <a:pt x="5145" y="0"/>
                    <a:pt x="827" y="107"/>
                    <a:pt x="571" y="399"/>
                  </a:cubicBezTo>
                  <a:cubicBezTo>
                    <a:pt x="388" y="1928"/>
                    <a:pt x="0" y="6767"/>
                    <a:pt x="753" y="6767"/>
                  </a:cubicBezTo>
                  <a:cubicBezTo>
                    <a:pt x="1415" y="6676"/>
                    <a:pt x="29856" y="6767"/>
                    <a:pt x="30244" y="6584"/>
                  </a:cubicBezTo>
                  <a:cubicBezTo>
                    <a:pt x="30632" y="6493"/>
                    <a:pt x="29947" y="878"/>
                    <a:pt x="29491" y="490"/>
                  </a:cubicBezTo>
                  <a:cubicBezTo>
                    <a:pt x="29141" y="266"/>
                    <a:pt x="18624" y="0"/>
                    <a:pt x="1037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6473;p54"/>
            <p:cNvSpPr/>
            <p:nvPr/>
          </p:nvSpPr>
          <p:spPr>
            <a:xfrm>
              <a:off x="3771475" y="3910025"/>
              <a:ext cx="26275" cy="707850"/>
            </a:xfrm>
            <a:custGeom>
              <a:avLst/>
              <a:gdLst/>
              <a:ahLst/>
              <a:cxnLst/>
              <a:rect l="l" t="t" r="r" b="b"/>
              <a:pathLst>
                <a:path w="1051" h="28314" extrusionOk="0">
                  <a:moveTo>
                    <a:pt x="366" y="0"/>
                  </a:moveTo>
                  <a:cubicBezTo>
                    <a:pt x="366" y="0"/>
                    <a:pt x="0" y="27870"/>
                    <a:pt x="92" y="28144"/>
                  </a:cubicBezTo>
                  <a:cubicBezTo>
                    <a:pt x="133" y="28277"/>
                    <a:pt x="329" y="28313"/>
                    <a:pt x="534" y="28313"/>
                  </a:cubicBezTo>
                  <a:cubicBezTo>
                    <a:pt x="786" y="28313"/>
                    <a:pt x="1050" y="28258"/>
                    <a:pt x="1050" y="28258"/>
                  </a:cubicBezTo>
                  <a:lnTo>
                    <a:pt x="845"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6474;p54"/>
            <p:cNvSpPr/>
            <p:nvPr/>
          </p:nvSpPr>
          <p:spPr>
            <a:xfrm>
              <a:off x="3809125" y="3905450"/>
              <a:ext cx="74225" cy="711025"/>
            </a:xfrm>
            <a:custGeom>
              <a:avLst/>
              <a:gdLst/>
              <a:ahLst/>
              <a:cxnLst/>
              <a:rect l="l" t="t" r="r" b="b"/>
              <a:pathLst>
                <a:path w="2969" h="28441" extrusionOk="0">
                  <a:moveTo>
                    <a:pt x="389" y="1"/>
                  </a:moveTo>
                  <a:lnTo>
                    <a:pt x="1" y="183"/>
                  </a:lnTo>
                  <a:lnTo>
                    <a:pt x="1530" y="28441"/>
                  </a:lnTo>
                  <a:lnTo>
                    <a:pt x="2968" y="28327"/>
                  </a:lnTo>
                  <a:lnTo>
                    <a:pt x="389"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6475;p54"/>
            <p:cNvSpPr/>
            <p:nvPr/>
          </p:nvSpPr>
          <p:spPr>
            <a:xfrm>
              <a:off x="3735525" y="3912300"/>
              <a:ext cx="81050" cy="704175"/>
            </a:xfrm>
            <a:custGeom>
              <a:avLst/>
              <a:gdLst/>
              <a:ahLst/>
              <a:cxnLst/>
              <a:rect l="l" t="t" r="r" b="b"/>
              <a:pathLst>
                <a:path w="3242" h="28167" extrusionOk="0">
                  <a:moveTo>
                    <a:pt x="2671" y="1"/>
                  </a:moveTo>
                  <a:lnTo>
                    <a:pt x="0" y="28167"/>
                  </a:lnTo>
                  <a:lnTo>
                    <a:pt x="1142" y="27961"/>
                  </a:lnTo>
                  <a:lnTo>
                    <a:pt x="3241" y="92"/>
                  </a:lnTo>
                  <a:lnTo>
                    <a:pt x="2671"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3" name="Google Shape;6476;p54"/>
            <p:cNvSpPr/>
            <p:nvPr/>
          </p:nvSpPr>
          <p:spPr>
            <a:xfrm>
              <a:off x="1686375" y="2992450"/>
              <a:ext cx="513600" cy="542125"/>
            </a:xfrm>
            <a:custGeom>
              <a:avLst/>
              <a:gdLst/>
              <a:ahLst/>
              <a:cxnLst/>
              <a:rect l="l" t="t" r="r" b="b"/>
              <a:pathLst>
                <a:path w="20544" h="21685" extrusionOk="0">
                  <a:moveTo>
                    <a:pt x="20543" y="0"/>
                  </a:moveTo>
                  <a:lnTo>
                    <a:pt x="1" y="1507"/>
                  </a:lnTo>
                  <a:cubicBezTo>
                    <a:pt x="1" y="4269"/>
                    <a:pt x="1233" y="20726"/>
                    <a:pt x="1416" y="21114"/>
                  </a:cubicBezTo>
                  <a:cubicBezTo>
                    <a:pt x="1598" y="21387"/>
                    <a:pt x="18923" y="21684"/>
                    <a:pt x="19288" y="21684"/>
                  </a:cubicBezTo>
                  <a:cubicBezTo>
                    <a:pt x="19585" y="21684"/>
                    <a:pt x="20543" y="0"/>
                    <a:pt x="2054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6477;p54"/>
            <p:cNvSpPr/>
            <p:nvPr/>
          </p:nvSpPr>
          <p:spPr>
            <a:xfrm>
              <a:off x="1645875" y="2892575"/>
              <a:ext cx="587200" cy="230575"/>
            </a:xfrm>
            <a:custGeom>
              <a:avLst/>
              <a:gdLst/>
              <a:ahLst/>
              <a:cxnLst/>
              <a:rect l="l" t="t" r="r" b="b"/>
              <a:pathLst>
                <a:path w="23488" h="9223" extrusionOk="0">
                  <a:moveTo>
                    <a:pt x="23008" y="1"/>
                  </a:moveTo>
                  <a:lnTo>
                    <a:pt x="0" y="3698"/>
                  </a:lnTo>
                  <a:cubicBezTo>
                    <a:pt x="0" y="4475"/>
                    <a:pt x="365" y="9222"/>
                    <a:pt x="662" y="9222"/>
                  </a:cubicBezTo>
                  <a:cubicBezTo>
                    <a:pt x="1050" y="9222"/>
                    <a:pt x="23487" y="5981"/>
                    <a:pt x="23487" y="5981"/>
                  </a:cubicBezTo>
                  <a:lnTo>
                    <a:pt x="2300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6478;p54"/>
            <p:cNvSpPr/>
            <p:nvPr/>
          </p:nvSpPr>
          <p:spPr>
            <a:xfrm>
              <a:off x="1904925" y="2933100"/>
              <a:ext cx="71350" cy="601475"/>
            </a:xfrm>
            <a:custGeom>
              <a:avLst/>
              <a:gdLst/>
              <a:ahLst/>
              <a:cxnLst/>
              <a:rect l="l" t="t" r="r" b="b"/>
              <a:pathLst>
                <a:path w="2854" h="24059" extrusionOk="0">
                  <a:moveTo>
                    <a:pt x="754" y="0"/>
                  </a:moveTo>
                  <a:lnTo>
                    <a:pt x="1" y="183"/>
                  </a:lnTo>
                  <a:lnTo>
                    <a:pt x="2375" y="24058"/>
                  </a:lnTo>
                  <a:cubicBezTo>
                    <a:pt x="2854" y="24058"/>
                    <a:pt x="754" y="0"/>
                    <a:pt x="754"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6" name="Google Shape;6479;p54"/>
            <p:cNvSpPr/>
            <p:nvPr/>
          </p:nvSpPr>
          <p:spPr>
            <a:xfrm>
              <a:off x="1971700" y="2925675"/>
              <a:ext cx="21125" cy="606600"/>
            </a:xfrm>
            <a:custGeom>
              <a:avLst/>
              <a:gdLst/>
              <a:ahLst/>
              <a:cxnLst/>
              <a:rect l="l" t="t" r="r" b="b"/>
              <a:pathLst>
                <a:path w="845" h="24264" extrusionOk="0">
                  <a:moveTo>
                    <a:pt x="662" y="1"/>
                  </a:moveTo>
                  <a:lnTo>
                    <a:pt x="0" y="92"/>
                  </a:lnTo>
                  <a:lnTo>
                    <a:pt x="457" y="24264"/>
                  </a:lnTo>
                  <a:lnTo>
                    <a:pt x="845" y="24264"/>
                  </a:lnTo>
                  <a:lnTo>
                    <a:pt x="662" y="1"/>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7" name="Google Shape;6480;p54"/>
            <p:cNvSpPr/>
            <p:nvPr/>
          </p:nvSpPr>
          <p:spPr>
            <a:xfrm>
              <a:off x="2585125" y="2436075"/>
              <a:ext cx="648825" cy="437125"/>
            </a:xfrm>
            <a:custGeom>
              <a:avLst/>
              <a:gdLst/>
              <a:ahLst/>
              <a:cxnLst/>
              <a:rect l="l" t="t" r="r" b="b"/>
              <a:pathLst>
                <a:path w="25953" h="17485" extrusionOk="0">
                  <a:moveTo>
                    <a:pt x="2078" y="1"/>
                  </a:moveTo>
                  <a:cubicBezTo>
                    <a:pt x="1804" y="1712"/>
                    <a:pt x="0" y="12166"/>
                    <a:pt x="183" y="12166"/>
                  </a:cubicBezTo>
                  <a:cubicBezTo>
                    <a:pt x="366" y="12258"/>
                    <a:pt x="23579" y="17485"/>
                    <a:pt x="23579" y="17485"/>
                  </a:cubicBezTo>
                  <a:lnTo>
                    <a:pt x="25953" y="6757"/>
                  </a:lnTo>
                  <a:lnTo>
                    <a:pt x="2078"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6481;p54"/>
            <p:cNvSpPr/>
            <p:nvPr/>
          </p:nvSpPr>
          <p:spPr>
            <a:xfrm>
              <a:off x="2995975" y="2478025"/>
              <a:ext cx="42825" cy="36250"/>
            </a:xfrm>
            <a:custGeom>
              <a:avLst/>
              <a:gdLst/>
              <a:ahLst/>
              <a:cxnLst/>
              <a:rect l="l" t="t" r="r" b="b"/>
              <a:pathLst>
                <a:path w="1713" h="1450" extrusionOk="0">
                  <a:moveTo>
                    <a:pt x="882" y="0"/>
                  </a:moveTo>
                  <a:cubicBezTo>
                    <a:pt x="447" y="0"/>
                    <a:pt x="1" y="626"/>
                    <a:pt x="1" y="788"/>
                  </a:cubicBezTo>
                  <a:lnTo>
                    <a:pt x="1713" y="1450"/>
                  </a:lnTo>
                  <a:cubicBezTo>
                    <a:pt x="1713" y="1450"/>
                    <a:pt x="1621" y="217"/>
                    <a:pt x="1051" y="34"/>
                  </a:cubicBezTo>
                  <a:cubicBezTo>
                    <a:pt x="995" y="11"/>
                    <a:pt x="939" y="0"/>
                    <a:pt x="882"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6482;p54"/>
            <p:cNvSpPr/>
            <p:nvPr/>
          </p:nvSpPr>
          <p:spPr>
            <a:xfrm>
              <a:off x="2898975" y="2293425"/>
              <a:ext cx="116425" cy="206575"/>
            </a:xfrm>
            <a:custGeom>
              <a:avLst/>
              <a:gdLst/>
              <a:ahLst/>
              <a:cxnLst/>
              <a:rect l="l" t="t" r="r" b="b"/>
              <a:pathLst>
                <a:path w="4657" h="8263" extrusionOk="0">
                  <a:moveTo>
                    <a:pt x="1028" y="0"/>
                  </a:moveTo>
                  <a:lnTo>
                    <a:pt x="1028" y="0"/>
                  </a:lnTo>
                  <a:cubicBezTo>
                    <a:pt x="0" y="1415"/>
                    <a:pt x="936" y="6551"/>
                    <a:pt x="4360" y="8263"/>
                  </a:cubicBezTo>
                  <a:cubicBezTo>
                    <a:pt x="1712" y="5980"/>
                    <a:pt x="1507" y="1986"/>
                    <a:pt x="1598" y="1895"/>
                  </a:cubicBezTo>
                  <a:lnTo>
                    <a:pt x="1598" y="1895"/>
                  </a:lnTo>
                  <a:cubicBezTo>
                    <a:pt x="1598" y="1895"/>
                    <a:pt x="3516" y="4474"/>
                    <a:pt x="4451" y="7989"/>
                  </a:cubicBezTo>
                  <a:cubicBezTo>
                    <a:pt x="4657" y="7122"/>
                    <a:pt x="3607" y="1324"/>
                    <a:pt x="1028" y="0"/>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0" name="Google Shape;6483;p54"/>
            <p:cNvSpPr/>
            <p:nvPr/>
          </p:nvSpPr>
          <p:spPr>
            <a:xfrm>
              <a:off x="3010250" y="2414150"/>
              <a:ext cx="190600" cy="90800"/>
            </a:xfrm>
            <a:custGeom>
              <a:avLst/>
              <a:gdLst/>
              <a:ahLst/>
              <a:cxnLst/>
              <a:rect l="l" t="t" r="r" b="b"/>
              <a:pathLst>
                <a:path w="7624" h="3632" extrusionOk="0">
                  <a:moveTo>
                    <a:pt x="6574" y="581"/>
                  </a:moveTo>
                  <a:cubicBezTo>
                    <a:pt x="6574" y="581"/>
                    <a:pt x="4771" y="2863"/>
                    <a:pt x="1256" y="3069"/>
                  </a:cubicBezTo>
                  <a:cubicBezTo>
                    <a:pt x="2580" y="1928"/>
                    <a:pt x="5524" y="581"/>
                    <a:pt x="6574" y="581"/>
                  </a:cubicBezTo>
                  <a:close/>
                  <a:moveTo>
                    <a:pt x="6724" y="1"/>
                  </a:moveTo>
                  <a:cubicBezTo>
                    <a:pt x="4062" y="1"/>
                    <a:pt x="777" y="2340"/>
                    <a:pt x="0" y="3525"/>
                  </a:cubicBezTo>
                  <a:cubicBezTo>
                    <a:pt x="473" y="3598"/>
                    <a:pt x="940" y="3632"/>
                    <a:pt x="1397" y="3632"/>
                  </a:cubicBezTo>
                  <a:cubicBezTo>
                    <a:pt x="4543" y="3632"/>
                    <a:pt x="7206" y="2015"/>
                    <a:pt x="7624" y="101"/>
                  </a:cubicBezTo>
                  <a:cubicBezTo>
                    <a:pt x="7336" y="32"/>
                    <a:pt x="7034" y="1"/>
                    <a:pt x="6724" y="1"/>
                  </a:cubicBez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1" name="Google Shape;6484;p54"/>
            <p:cNvSpPr/>
            <p:nvPr/>
          </p:nvSpPr>
          <p:spPr>
            <a:xfrm>
              <a:off x="2613650" y="2406950"/>
              <a:ext cx="656250" cy="252300"/>
            </a:xfrm>
            <a:custGeom>
              <a:avLst/>
              <a:gdLst/>
              <a:ahLst/>
              <a:cxnLst/>
              <a:rect l="l" t="t" r="r" b="b"/>
              <a:pathLst>
                <a:path w="26250" h="10092" extrusionOk="0">
                  <a:moveTo>
                    <a:pt x="478" y="1"/>
                  </a:moveTo>
                  <a:cubicBezTo>
                    <a:pt x="414" y="1"/>
                    <a:pt x="376" y="8"/>
                    <a:pt x="366" y="24"/>
                  </a:cubicBezTo>
                  <a:cubicBezTo>
                    <a:pt x="366" y="595"/>
                    <a:pt x="1" y="3357"/>
                    <a:pt x="183" y="3448"/>
                  </a:cubicBezTo>
                  <a:cubicBezTo>
                    <a:pt x="364" y="3629"/>
                    <a:pt x="24303" y="10092"/>
                    <a:pt x="24982" y="10092"/>
                  </a:cubicBezTo>
                  <a:cubicBezTo>
                    <a:pt x="24988" y="10092"/>
                    <a:pt x="24992" y="10091"/>
                    <a:pt x="24994" y="10090"/>
                  </a:cubicBezTo>
                  <a:cubicBezTo>
                    <a:pt x="25291" y="9999"/>
                    <a:pt x="26250" y="6484"/>
                    <a:pt x="26250" y="6484"/>
                  </a:cubicBezTo>
                  <a:cubicBezTo>
                    <a:pt x="26250" y="6484"/>
                    <a:pt x="2343" y="1"/>
                    <a:pt x="4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2" name="Google Shape;6485;p54"/>
            <p:cNvSpPr/>
            <p:nvPr/>
          </p:nvSpPr>
          <p:spPr>
            <a:xfrm>
              <a:off x="2896125" y="2493150"/>
              <a:ext cx="126125" cy="337250"/>
            </a:xfrm>
            <a:custGeom>
              <a:avLst/>
              <a:gdLst/>
              <a:ahLst/>
              <a:cxnLst/>
              <a:rect l="l" t="t" r="r" b="b"/>
              <a:pathLst>
                <a:path w="5045" h="13490" extrusionOk="0">
                  <a:moveTo>
                    <a:pt x="4383" y="0"/>
                  </a:moveTo>
                  <a:lnTo>
                    <a:pt x="0" y="12828"/>
                  </a:lnTo>
                  <a:lnTo>
                    <a:pt x="2671" y="13490"/>
                  </a:lnTo>
                  <a:lnTo>
                    <a:pt x="5045" y="91"/>
                  </a:lnTo>
                  <a:lnTo>
                    <a:pt x="4383" y="0"/>
                  </a:lnTo>
                  <a:close/>
                </a:path>
              </a:pathLst>
            </a:custGeom>
            <a:solidFill>
              <a:srgbClr val="FFF8E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83" name="矩形 15"/>
          <p:cNvSpPr>
            <a:spLocks noChangeArrowheads="1"/>
          </p:cNvSpPr>
          <p:nvPr/>
        </p:nvSpPr>
        <p:spPr bwMode="auto">
          <a:xfrm>
            <a:off x="3072066" y="820212"/>
            <a:ext cx="3581400" cy="193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7" rIns="91434" bIns="45717">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zh-CN" sz="6000" b="1" dirty="0" err="1">
                <a:solidFill>
                  <a:schemeClr val="bg1"/>
                </a:solidFill>
                <a:latin typeface="Arial-Rounded" pitchFamily="34" charset="0"/>
                <a:ea typeface="SimSun" pitchFamily="2" charset="-122"/>
              </a:rPr>
              <a:t>Củng</a:t>
            </a:r>
            <a:r>
              <a:rPr lang="en-US" altLang="zh-CN" sz="6000" b="1" dirty="0">
                <a:solidFill>
                  <a:schemeClr val="bg1"/>
                </a:solidFill>
                <a:latin typeface="Arial-Rounded" pitchFamily="34" charset="0"/>
                <a:ea typeface="SimSun" pitchFamily="2" charset="-122"/>
              </a:rPr>
              <a:t> </a:t>
            </a:r>
            <a:r>
              <a:rPr lang="en-US" altLang="zh-CN" sz="6000" b="1" dirty="0" err="1">
                <a:solidFill>
                  <a:schemeClr val="bg1"/>
                </a:solidFill>
                <a:latin typeface="Arial-Rounded" pitchFamily="34" charset="0"/>
                <a:ea typeface="SimSun" pitchFamily="2" charset="-122"/>
              </a:rPr>
              <a:t>cố</a:t>
            </a:r>
            <a:r>
              <a:rPr lang="en-US" altLang="zh-CN" sz="6000" b="1" dirty="0">
                <a:solidFill>
                  <a:schemeClr val="bg1"/>
                </a:solidFill>
                <a:latin typeface="Arial-Rounded" pitchFamily="34" charset="0"/>
                <a:ea typeface="SimSun" pitchFamily="2" charset="-122"/>
              </a:rPr>
              <a:t> </a:t>
            </a:r>
            <a:r>
              <a:rPr lang="en-US" altLang="zh-CN" sz="6000" b="1" dirty="0" err="1">
                <a:solidFill>
                  <a:schemeClr val="bg1"/>
                </a:solidFill>
                <a:latin typeface="Arial-Rounded" pitchFamily="34" charset="0"/>
                <a:ea typeface="SimSun" pitchFamily="2" charset="-122"/>
              </a:rPr>
              <a:t>và</a:t>
            </a:r>
            <a:r>
              <a:rPr lang="en-US" altLang="zh-CN" sz="6000" b="1" dirty="0">
                <a:solidFill>
                  <a:schemeClr val="bg1"/>
                </a:solidFill>
                <a:latin typeface="Arial-Rounded" pitchFamily="34" charset="0"/>
                <a:ea typeface="SimSun" pitchFamily="2" charset="-122"/>
              </a:rPr>
              <a:t> </a:t>
            </a:r>
            <a:r>
              <a:rPr lang="en-US" altLang="zh-CN" sz="6000" b="1" dirty="0" err="1">
                <a:solidFill>
                  <a:schemeClr val="bg1"/>
                </a:solidFill>
                <a:latin typeface="Arial-Rounded" pitchFamily="34" charset="0"/>
                <a:ea typeface="SimSun" pitchFamily="2" charset="-122"/>
              </a:rPr>
              <a:t>dặn</a:t>
            </a:r>
            <a:r>
              <a:rPr lang="en-US" altLang="zh-CN" sz="6000" b="1" dirty="0">
                <a:solidFill>
                  <a:schemeClr val="bg1"/>
                </a:solidFill>
                <a:latin typeface="Arial-Rounded" pitchFamily="34" charset="0"/>
                <a:ea typeface="SimSun" pitchFamily="2" charset="-122"/>
              </a:rPr>
              <a:t> </a:t>
            </a:r>
            <a:r>
              <a:rPr lang="en-US" altLang="zh-CN" sz="6000" b="1" dirty="0" err="1">
                <a:solidFill>
                  <a:schemeClr val="bg1"/>
                </a:solidFill>
                <a:latin typeface="Arial-Rounded" pitchFamily="34" charset="0"/>
                <a:ea typeface="SimSun" pitchFamily="2" charset="-122"/>
              </a:rPr>
              <a:t>dò</a:t>
            </a:r>
            <a:endParaRPr lang="zh-CN" altLang="en-US" sz="6000" b="1" dirty="0">
              <a:solidFill>
                <a:schemeClr val="bg1"/>
              </a:solidFill>
              <a:latin typeface="Arial-Rounded" pitchFamily="34" charset="0"/>
              <a:ea typeface="SimSun" pitchFamily="2" charset="-122"/>
            </a:endParaRPr>
          </a:p>
        </p:txBody>
      </p:sp>
      <p:sp>
        <p:nvSpPr>
          <p:cNvPr id="384"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85" name="Picture 38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54026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20000">
                                      <p:stCondLst>
                                        <p:cond delay="0"/>
                                      </p:stCondLst>
                                      <p:childTnLst>
                                        <p:set>
                                          <p:cBhvr>
                                            <p:cTn id="6" dur="1" fill="hold">
                                              <p:stCondLst>
                                                <p:cond delay="0"/>
                                              </p:stCondLst>
                                            </p:cTn>
                                            <p:tgtEl>
                                              <p:spTgt spid="11910"/>
                                            </p:tgtEl>
                                            <p:attrNameLst>
                                              <p:attrName>style.visibility</p:attrName>
                                            </p:attrNameLst>
                                          </p:cBhvr>
                                          <p:to>
                                            <p:strVal val="visible"/>
                                          </p:to>
                                        </p:set>
                                        <p:anim calcmode="lin" valueType="num" p14:bounceEnd="20000">
                                          <p:cBhvr additive="base">
                                            <p:cTn id="7" dur="750" fill="hold"/>
                                            <p:tgtEl>
                                              <p:spTgt spid="11910"/>
                                            </p:tgtEl>
                                            <p:attrNameLst>
                                              <p:attrName>ppt_x</p:attrName>
                                            </p:attrNameLst>
                                          </p:cBhvr>
                                          <p:tavLst>
                                            <p:tav tm="0">
                                              <p:val>
                                                <p:strVal val="0-#ppt_w/2"/>
                                              </p:val>
                                            </p:tav>
                                            <p:tav tm="100000">
                                              <p:val>
                                                <p:strVal val="#ppt_x"/>
                                              </p:val>
                                            </p:tav>
                                          </p:tavLst>
                                        </p:anim>
                                        <p:anim calcmode="lin" valueType="num" p14:bounceEnd="20000">
                                          <p:cBhvr additive="base">
                                            <p:cTn id="8" dur="750" fill="hold"/>
                                            <p:tgtEl>
                                              <p:spTgt spid="119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15000">
                                      <p:stCondLst>
                                        <p:cond delay="0"/>
                                      </p:stCondLst>
                                      <p:childTnLst>
                                        <p:set>
                                          <p:cBhvr>
                                            <p:cTn id="10" dur="1" fill="hold">
                                              <p:stCondLst>
                                                <p:cond delay="0"/>
                                              </p:stCondLst>
                                            </p:cTn>
                                            <p:tgtEl>
                                              <p:spTgt spid="266"/>
                                            </p:tgtEl>
                                            <p:attrNameLst>
                                              <p:attrName>style.visibility</p:attrName>
                                            </p:attrNameLst>
                                          </p:cBhvr>
                                          <p:to>
                                            <p:strVal val="visible"/>
                                          </p:to>
                                        </p:set>
                                        <p:anim calcmode="lin" valueType="num" p14:bounceEnd="15000">
                                          <p:cBhvr additive="base">
                                            <p:cTn id="11" dur="1000" fill="hold"/>
                                            <p:tgtEl>
                                              <p:spTgt spid="266"/>
                                            </p:tgtEl>
                                            <p:attrNameLst>
                                              <p:attrName>ppt_x</p:attrName>
                                            </p:attrNameLst>
                                          </p:cBhvr>
                                          <p:tavLst>
                                            <p:tav tm="0">
                                              <p:val>
                                                <p:strVal val="#ppt_x"/>
                                              </p:val>
                                            </p:tav>
                                            <p:tav tm="100000">
                                              <p:val>
                                                <p:strVal val="#ppt_x"/>
                                              </p:val>
                                            </p:tav>
                                          </p:tavLst>
                                        </p:anim>
                                        <p:anim calcmode="lin" valueType="num" p14:bounceEnd="15000">
                                          <p:cBhvr additive="base">
                                            <p:cTn id="12" dur="1000" fill="hold"/>
                                            <p:tgtEl>
                                              <p:spTgt spid="26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83"/>
                                            </p:tgtEl>
                                            <p:attrNameLst>
                                              <p:attrName>style.visibility</p:attrName>
                                            </p:attrNameLst>
                                          </p:cBhvr>
                                          <p:to>
                                            <p:strVal val="visible"/>
                                          </p:to>
                                        </p:set>
                                        <p:animEffect transition="in" filter="wipe(up)">
                                          <p:cBhvr>
                                            <p:cTn id="1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1910"/>
                                            </p:tgtEl>
                                            <p:attrNameLst>
                                              <p:attrName>style.visibility</p:attrName>
                                            </p:attrNameLst>
                                          </p:cBhvr>
                                          <p:to>
                                            <p:strVal val="visible"/>
                                          </p:to>
                                        </p:set>
                                        <p:anim calcmode="lin" valueType="num">
                                          <p:cBhvr additive="base">
                                            <p:cTn id="7" dur="750" fill="hold"/>
                                            <p:tgtEl>
                                              <p:spTgt spid="11910"/>
                                            </p:tgtEl>
                                            <p:attrNameLst>
                                              <p:attrName>ppt_x</p:attrName>
                                            </p:attrNameLst>
                                          </p:cBhvr>
                                          <p:tavLst>
                                            <p:tav tm="0">
                                              <p:val>
                                                <p:strVal val="0-#ppt_w/2"/>
                                              </p:val>
                                            </p:tav>
                                            <p:tav tm="100000">
                                              <p:val>
                                                <p:strVal val="#ppt_x"/>
                                              </p:val>
                                            </p:tav>
                                          </p:tavLst>
                                        </p:anim>
                                        <p:anim calcmode="lin" valueType="num">
                                          <p:cBhvr additive="base">
                                            <p:cTn id="8" dur="750" fill="hold"/>
                                            <p:tgtEl>
                                              <p:spTgt spid="119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66"/>
                                            </p:tgtEl>
                                            <p:attrNameLst>
                                              <p:attrName>style.visibility</p:attrName>
                                            </p:attrNameLst>
                                          </p:cBhvr>
                                          <p:to>
                                            <p:strVal val="visible"/>
                                          </p:to>
                                        </p:set>
                                        <p:anim calcmode="lin" valueType="num">
                                          <p:cBhvr additive="base">
                                            <p:cTn id="11" dur="1000" fill="hold"/>
                                            <p:tgtEl>
                                              <p:spTgt spid="266"/>
                                            </p:tgtEl>
                                            <p:attrNameLst>
                                              <p:attrName>ppt_x</p:attrName>
                                            </p:attrNameLst>
                                          </p:cBhvr>
                                          <p:tavLst>
                                            <p:tav tm="0">
                                              <p:val>
                                                <p:strVal val="#ppt_x"/>
                                              </p:val>
                                            </p:tav>
                                            <p:tav tm="100000">
                                              <p:val>
                                                <p:strVal val="#ppt_x"/>
                                              </p:val>
                                            </p:tav>
                                          </p:tavLst>
                                        </p:anim>
                                        <p:anim calcmode="lin" valueType="num">
                                          <p:cBhvr additive="base">
                                            <p:cTn id="12" dur="1000" fill="hold"/>
                                            <p:tgtEl>
                                              <p:spTgt spid="26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83"/>
                                            </p:tgtEl>
                                            <p:attrNameLst>
                                              <p:attrName>style.visibility</p:attrName>
                                            </p:attrNameLst>
                                          </p:cBhvr>
                                          <p:to>
                                            <p:strVal val="visible"/>
                                          </p:to>
                                        </p:set>
                                        <p:animEffect transition="in" filter="wipe(up)">
                                          <p:cBhvr>
                                            <p:cTn id="17" dur="500"/>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0956"/>
        <p:cNvGrpSpPr/>
        <p:nvPr/>
      </p:nvGrpSpPr>
      <p:grpSpPr>
        <a:xfrm>
          <a:off x="0" y="0"/>
          <a:ext cx="0" cy="0"/>
          <a:chOff x="0" y="0"/>
          <a:chExt cx="0" cy="0"/>
        </a:xfrm>
      </p:grpSpPr>
      <p:grpSp>
        <p:nvGrpSpPr>
          <p:cNvPr id="10958" name="Google Shape;10958;p64"/>
          <p:cNvGrpSpPr/>
          <p:nvPr/>
        </p:nvGrpSpPr>
        <p:grpSpPr>
          <a:xfrm>
            <a:off x="3391" y="-75175"/>
            <a:ext cx="9051043" cy="2764075"/>
            <a:chOff x="3388" y="-75177"/>
            <a:chExt cx="9051043" cy="2764075"/>
          </a:xfrm>
        </p:grpSpPr>
        <p:sp>
          <p:nvSpPr>
            <p:cNvPr id="10959" name="Google Shape;10959;p64"/>
            <p:cNvSpPr/>
            <p:nvPr/>
          </p:nvSpPr>
          <p:spPr>
            <a:xfrm>
              <a:off x="1102417" y="2155667"/>
              <a:ext cx="30" cy="22905"/>
            </a:xfrm>
            <a:custGeom>
              <a:avLst/>
              <a:gdLst/>
              <a:ahLst/>
              <a:cxnLst/>
              <a:rect l="l" t="t" r="r" b="b"/>
              <a:pathLst>
                <a:path w="1" h="775" extrusionOk="0">
                  <a:moveTo>
                    <a:pt x="1" y="0"/>
                  </a:moveTo>
                  <a:lnTo>
                    <a:pt x="1" y="775"/>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0" name="Google Shape;10960;p64"/>
            <p:cNvSpPr/>
            <p:nvPr/>
          </p:nvSpPr>
          <p:spPr>
            <a:xfrm>
              <a:off x="1102417" y="2155667"/>
              <a:ext cx="30" cy="22905"/>
            </a:xfrm>
            <a:custGeom>
              <a:avLst/>
              <a:gdLst/>
              <a:ahLst/>
              <a:cxnLst/>
              <a:rect l="l" t="t" r="r" b="b"/>
              <a:pathLst>
                <a:path w="1" h="775" extrusionOk="0">
                  <a:moveTo>
                    <a:pt x="1" y="775"/>
                  </a:moveTo>
                  <a:lnTo>
                    <a:pt x="1" y="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1" name="Google Shape;10961;p64"/>
            <p:cNvSpPr/>
            <p:nvPr/>
          </p:nvSpPr>
          <p:spPr>
            <a:xfrm>
              <a:off x="4810742" y="2165568"/>
              <a:ext cx="30" cy="26008"/>
            </a:xfrm>
            <a:custGeom>
              <a:avLst/>
              <a:gdLst/>
              <a:ahLst/>
              <a:cxnLst/>
              <a:rect l="l" t="t" r="r" b="b"/>
              <a:pathLst>
                <a:path w="1" h="880" extrusionOk="0">
                  <a:moveTo>
                    <a:pt x="1" y="0"/>
                  </a:moveTo>
                  <a:lnTo>
                    <a:pt x="1" y="879"/>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2" name="Google Shape;10962;p64"/>
            <p:cNvSpPr/>
            <p:nvPr/>
          </p:nvSpPr>
          <p:spPr>
            <a:xfrm>
              <a:off x="4810742" y="2165568"/>
              <a:ext cx="30" cy="26008"/>
            </a:xfrm>
            <a:custGeom>
              <a:avLst/>
              <a:gdLst/>
              <a:ahLst/>
              <a:cxnLst/>
              <a:rect l="l" t="t" r="r" b="b"/>
              <a:pathLst>
                <a:path w="1" h="880" extrusionOk="0">
                  <a:moveTo>
                    <a:pt x="1" y="879"/>
                  </a:moveTo>
                  <a:lnTo>
                    <a:pt x="1" y="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3" name="Google Shape;10963;p64"/>
            <p:cNvSpPr/>
            <p:nvPr/>
          </p:nvSpPr>
          <p:spPr>
            <a:xfrm>
              <a:off x="6852017" y="2178543"/>
              <a:ext cx="30" cy="26008"/>
            </a:xfrm>
            <a:custGeom>
              <a:avLst/>
              <a:gdLst/>
              <a:ahLst/>
              <a:cxnLst/>
              <a:rect l="l" t="t" r="r" b="b"/>
              <a:pathLst>
                <a:path w="1" h="880" extrusionOk="0">
                  <a:moveTo>
                    <a:pt x="1" y="1"/>
                  </a:moveTo>
                  <a:lnTo>
                    <a:pt x="1" y="88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4" name="Google Shape;10964;p64"/>
            <p:cNvSpPr/>
            <p:nvPr/>
          </p:nvSpPr>
          <p:spPr>
            <a:xfrm>
              <a:off x="6852017" y="2178543"/>
              <a:ext cx="30" cy="26008"/>
            </a:xfrm>
            <a:custGeom>
              <a:avLst/>
              <a:gdLst/>
              <a:ahLst/>
              <a:cxnLst/>
              <a:rect l="l" t="t" r="r" b="b"/>
              <a:pathLst>
                <a:path w="1" h="880" extrusionOk="0">
                  <a:moveTo>
                    <a:pt x="1" y="880"/>
                  </a:moveTo>
                  <a:lnTo>
                    <a:pt x="1" y="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5" name="Google Shape;10965;p64"/>
            <p:cNvSpPr/>
            <p:nvPr/>
          </p:nvSpPr>
          <p:spPr>
            <a:xfrm>
              <a:off x="619931" y="2565152"/>
              <a:ext cx="30" cy="20452"/>
            </a:xfrm>
            <a:custGeom>
              <a:avLst/>
              <a:gdLst/>
              <a:ahLst/>
              <a:cxnLst/>
              <a:rect l="l" t="t" r="r" b="b"/>
              <a:pathLst>
                <a:path w="1" h="692" extrusionOk="0">
                  <a:moveTo>
                    <a:pt x="1" y="1"/>
                  </a:moveTo>
                  <a:lnTo>
                    <a:pt x="1" y="69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6" name="Google Shape;10966;p64"/>
            <p:cNvSpPr/>
            <p:nvPr/>
          </p:nvSpPr>
          <p:spPr>
            <a:xfrm>
              <a:off x="619931" y="2565152"/>
              <a:ext cx="30" cy="20452"/>
            </a:xfrm>
            <a:custGeom>
              <a:avLst/>
              <a:gdLst/>
              <a:ahLst/>
              <a:cxnLst/>
              <a:rect l="l" t="t" r="r" b="b"/>
              <a:pathLst>
                <a:path w="1" h="692" extrusionOk="0">
                  <a:moveTo>
                    <a:pt x="1" y="691"/>
                  </a:moveTo>
                  <a:lnTo>
                    <a:pt x="1" y="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7" name="Google Shape;10967;p64"/>
            <p:cNvSpPr/>
            <p:nvPr/>
          </p:nvSpPr>
          <p:spPr>
            <a:xfrm>
              <a:off x="7586902" y="2637532"/>
              <a:ext cx="30" cy="20452"/>
            </a:xfrm>
            <a:custGeom>
              <a:avLst/>
              <a:gdLst/>
              <a:ahLst/>
              <a:cxnLst/>
              <a:rect l="l" t="t" r="r" b="b"/>
              <a:pathLst>
                <a:path w="1" h="692" extrusionOk="0">
                  <a:moveTo>
                    <a:pt x="0" y="0"/>
                  </a:moveTo>
                  <a:lnTo>
                    <a:pt x="0" y="69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8" name="Google Shape;10968;p64"/>
            <p:cNvSpPr/>
            <p:nvPr/>
          </p:nvSpPr>
          <p:spPr>
            <a:xfrm>
              <a:off x="7586902" y="2637532"/>
              <a:ext cx="30" cy="20452"/>
            </a:xfrm>
            <a:custGeom>
              <a:avLst/>
              <a:gdLst/>
              <a:ahLst/>
              <a:cxnLst/>
              <a:rect l="l" t="t" r="r" b="b"/>
              <a:pathLst>
                <a:path w="1" h="692" extrusionOk="0">
                  <a:moveTo>
                    <a:pt x="0" y="691"/>
                  </a:moveTo>
                  <a:lnTo>
                    <a:pt x="0" y="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69" name="Google Shape;10969;p64"/>
            <p:cNvSpPr/>
            <p:nvPr/>
          </p:nvSpPr>
          <p:spPr>
            <a:xfrm>
              <a:off x="7545436" y="2408037"/>
              <a:ext cx="77375" cy="61888"/>
            </a:xfrm>
            <a:custGeom>
              <a:avLst/>
              <a:gdLst/>
              <a:ahLst/>
              <a:cxnLst/>
              <a:rect l="l" t="t" r="r" b="b"/>
              <a:pathLst>
                <a:path w="2618" h="2094" extrusionOk="0">
                  <a:moveTo>
                    <a:pt x="1319" y="1"/>
                  </a:moveTo>
                  <a:cubicBezTo>
                    <a:pt x="1" y="1"/>
                    <a:pt x="1" y="2094"/>
                    <a:pt x="1319" y="2094"/>
                  </a:cubicBezTo>
                  <a:cubicBezTo>
                    <a:pt x="2617" y="2094"/>
                    <a:pt x="2617" y="1"/>
                    <a:pt x="131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0" name="Google Shape;10970;p64"/>
            <p:cNvSpPr/>
            <p:nvPr/>
          </p:nvSpPr>
          <p:spPr>
            <a:xfrm>
              <a:off x="612513" y="2575673"/>
              <a:ext cx="146622" cy="113225"/>
            </a:xfrm>
            <a:custGeom>
              <a:avLst/>
              <a:gdLst/>
              <a:ahLst/>
              <a:cxnLst/>
              <a:rect l="l" t="t" r="r" b="b"/>
              <a:pathLst>
                <a:path w="4961" h="3831" extrusionOk="0">
                  <a:moveTo>
                    <a:pt x="2533" y="0"/>
                  </a:moveTo>
                  <a:cubicBezTo>
                    <a:pt x="84" y="0"/>
                    <a:pt x="0" y="3831"/>
                    <a:pt x="2533" y="3831"/>
                  </a:cubicBezTo>
                  <a:cubicBezTo>
                    <a:pt x="4961" y="3831"/>
                    <a:pt x="4961" y="0"/>
                    <a:pt x="253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1" name="Google Shape;10971;p64"/>
            <p:cNvSpPr/>
            <p:nvPr/>
          </p:nvSpPr>
          <p:spPr>
            <a:xfrm>
              <a:off x="416416" y="295268"/>
              <a:ext cx="909969" cy="904767"/>
            </a:xfrm>
            <a:custGeom>
              <a:avLst/>
              <a:gdLst/>
              <a:ahLst/>
              <a:cxnLst/>
              <a:rect l="l" t="t" r="r" b="b"/>
              <a:pathLst>
                <a:path w="30789" h="30613" extrusionOk="0">
                  <a:moveTo>
                    <a:pt x="15385" y="11363"/>
                  </a:moveTo>
                  <a:cubicBezTo>
                    <a:pt x="17063" y="11363"/>
                    <a:pt x="18623" y="12422"/>
                    <a:pt x="19109" y="14098"/>
                  </a:cubicBezTo>
                  <a:cubicBezTo>
                    <a:pt x="19800" y="16107"/>
                    <a:pt x="18670" y="18368"/>
                    <a:pt x="16661" y="19079"/>
                  </a:cubicBezTo>
                  <a:cubicBezTo>
                    <a:pt x="16244" y="19217"/>
                    <a:pt x="15821" y="19282"/>
                    <a:pt x="15406" y="19282"/>
                  </a:cubicBezTo>
                  <a:cubicBezTo>
                    <a:pt x="13734" y="19282"/>
                    <a:pt x="12187" y="18223"/>
                    <a:pt x="11700" y="16547"/>
                  </a:cubicBezTo>
                  <a:cubicBezTo>
                    <a:pt x="10989" y="14454"/>
                    <a:pt x="12119" y="12277"/>
                    <a:pt x="14128" y="11566"/>
                  </a:cubicBezTo>
                  <a:cubicBezTo>
                    <a:pt x="14545" y="11428"/>
                    <a:pt x="14969" y="11363"/>
                    <a:pt x="15385" y="11363"/>
                  </a:cubicBezTo>
                  <a:close/>
                  <a:moveTo>
                    <a:pt x="10614" y="1"/>
                  </a:moveTo>
                  <a:cubicBezTo>
                    <a:pt x="10532" y="1"/>
                    <a:pt x="10449" y="21"/>
                    <a:pt x="10382" y="54"/>
                  </a:cubicBezTo>
                  <a:cubicBezTo>
                    <a:pt x="10131" y="159"/>
                    <a:pt x="9942" y="494"/>
                    <a:pt x="10026" y="766"/>
                  </a:cubicBezTo>
                  <a:lnTo>
                    <a:pt x="10465" y="2252"/>
                  </a:lnTo>
                  <a:lnTo>
                    <a:pt x="9419" y="1729"/>
                  </a:lnTo>
                  <a:cubicBezTo>
                    <a:pt x="9327" y="1660"/>
                    <a:pt x="9221" y="1627"/>
                    <a:pt x="9115" y="1627"/>
                  </a:cubicBezTo>
                  <a:cubicBezTo>
                    <a:pt x="8932" y="1627"/>
                    <a:pt x="8751" y="1724"/>
                    <a:pt x="8645" y="1896"/>
                  </a:cubicBezTo>
                  <a:cubicBezTo>
                    <a:pt x="8456" y="2252"/>
                    <a:pt x="8561" y="2587"/>
                    <a:pt x="8896" y="2775"/>
                  </a:cubicBezTo>
                  <a:lnTo>
                    <a:pt x="10989" y="3905"/>
                  </a:lnTo>
                  <a:lnTo>
                    <a:pt x="11345" y="4868"/>
                  </a:lnTo>
                  <a:lnTo>
                    <a:pt x="9252" y="3717"/>
                  </a:lnTo>
                  <a:cubicBezTo>
                    <a:pt x="9162" y="3662"/>
                    <a:pt x="9066" y="3634"/>
                    <a:pt x="8970" y="3634"/>
                  </a:cubicBezTo>
                  <a:cubicBezTo>
                    <a:pt x="8775" y="3634"/>
                    <a:pt x="8583" y="3750"/>
                    <a:pt x="8456" y="3989"/>
                  </a:cubicBezTo>
                  <a:cubicBezTo>
                    <a:pt x="8289" y="4240"/>
                    <a:pt x="8373" y="4596"/>
                    <a:pt x="8728" y="4764"/>
                  </a:cubicBezTo>
                  <a:lnTo>
                    <a:pt x="11868" y="6438"/>
                  </a:lnTo>
                  <a:lnTo>
                    <a:pt x="12224" y="7380"/>
                  </a:lnTo>
                  <a:lnTo>
                    <a:pt x="9084" y="5726"/>
                  </a:lnTo>
                  <a:cubicBezTo>
                    <a:pt x="8995" y="5671"/>
                    <a:pt x="8896" y="5643"/>
                    <a:pt x="8798" y="5643"/>
                  </a:cubicBezTo>
                  <a:cubicBezTo>
                    <a:pt x="8598" y="5643"/>
                    <a:pt x="8401" y="5760"/>
                    <a:pt x="8289" y="5998"/>
                  </a:cubicBezTo>
                  <a:cubicBezTo>
                    <a:pt x="8121" y="6250"/>
                    <a:pt x="8205" y="6605"/>
                    <a:pt x="8561" y="6773"/>
                  </a:cubicBezTo>
                  <a:lnTo>
                    <a:pt x="12747" y="9054"/>
                  </a:lnTo>
                  <a:lnTo>
                    <a:pt x="13270" y="10708"/>
                  </a:lnTo>
                  <a:cubicBezTo>
                    <a:pt x="12391" y="11042"/>
                    <a:pt x="11596" y="11754"/>
                    <a:pt x="11177" y="12528"/>
                  </a:cubicBezTo>
                  <a:lnTo>
                    <a:pt x="9607" y="11754"/>
                  </a:lnTo>
                  <a:lnTo>
                    <a:pt x="8038" y="7212"/>
                  </a:lnTo>
                  <a:cubicBezTo>
                    <a:pt x="7893" y="6939"/>
                    <a:pt x="7712" y="6827"/>
                    <a:pt x="7475" y="6827"/>
                  </a:cubicBezTo>
                  <a:cubicBezTo>
                    <a:pt x="7403" y="6827"/>
                    <a:pt x="7325" y="6837"/>
                    <a:pt x="7242" y="6857"/>
                  </a:cubicBezTo>
                  <a:cubicBezTo>
                    <a:pt x="6887" y="6961"/>
                    <a:pt x="6803" y="7296"/>
                    <a:pt x="6887" y="7568"/>
                  </a:cubicBezTo>
                  <a:lnTo>
                    <a:pt x="8038" y="10959"/>
                  </a:lnTo>
                  <a:lnTo>
                    <a:pt x="7159" y="10519"/>
                  </a:lnTo>
                  <a:lnTo>
                    <a:pt x="5945" y="7045"/>
                  </a:lnTo>
                  <a:cubicBezTo>
                    <a:pt x="5858" y="6821"/>
                    <a:pt x="5616" y="6667"/>
                    <a:pt x="5381" y="6667"/>
                  </a:cubicBezTo>
                  <a:cubicBezTo>
                    <a:pt x="5331" y="6667"/>
                    <a:pt x="5281" y="6674"/>
                    <a:pt x="5233" y="6689"/>
                  </a:cubicBezTo>
                  <a:cubicBezTo>
                    <a:pt x="4898" y="6857"/>
                    <a:pt x="4710" y="7129"/>
                    <a:pt x="4898" y="7484"/>
                  </a:cubicBezTo>
                  <a:lnTo>
                    <a:pt x="5673" y="9745"/>
                  </a:lnTo>
                  <a:lnTo>
                    <a:pt x="4794" y="9305"/>
                  </a:lnTo>
                  <a:lnTo>
                    <a:pt x="3936" y="6961"/>
                  </a:lnTo>
                  <a:cubicBezTo>
                    <a:pt x="3866" y="6737"/>
                    <a:pt x="3613" y="6584"/>
                    <a:pt x="3373" y="6584"/>
                  </a:cubicBezTo>
                  <a:cubicBezTo>
                    <a:pt x="3322" y="6584"/>
                    <a:pt x="3272" y="6591"/>
                    <a:pt x="3224" y="6605"/>
                  </a:cubicBezTo>
                  <a:cubicBezTo>
                    <a:pt x="2889" y="6689"/>
                    <a:pt x="2701" y="7045"/>
                    <a:pt x="2889" y="7380"/>
                  </a:cubicBezTo>
                  <a:lnTo>
                    <a:pt x="3224" y="8531"/>
                  </a:lnTo>
                  <a:lnTo>
                    <a:pt x="1843" y="7819"/>
                  </a:lnTo>
                  <a:cubicBezTo>
                    <a:pt x="1753" y="7764"/>
                    <a:pt x="1657" y="7736"/>
                    <a:pt x="1561" y="7736"/>
                  </a:cubicBezTo>
                  <a:cubicBezTo>
                    <a:pt x="1366" y="7736"/>
                    <a:pt x="1174" y="7853"/>
                    <a:pt x="1047" y="8091"/>
                  </a:cubicBezTo>
                  <a:cubicBezTo>
                    <a:pt x="880" y="8342"/>
                    <a:pt x="1047" y="8698"/>
                    <a:pt x="1319" y="8866"/>
                  </a:cubicBezTo>
                  <a:lnTo>
                    <a:pt x="2701" y="9577"/>
                  </a:lnTo>
                  <a:lnTo>
                    <a:pt x="1570" y="9912"/>
                  </a:lnTo>
                  <a:cubicBezTo>
                    <a:pt x="1236" y="9996"/>
                    <a:pt x="1047" y="10352"/>
                    <a:pt x="1131" y="10624"/>
                  </a:cubicBezTo>
                  <a:cubicBezTo>
                    <a:pt x="1216" y="10896"/>
                    <a:pt x="1453" y="11071"/>
                    <a:pt x="1730" y="11071"/>
                  </a:cubicBezTo>
                  <a:cubicBezTo>
                    <a:pt x="1794" y="11071"/>
                    <a:pt x="1860" y="11062"/>
                    <a:pt x="1926" y="11042"/>
                  </a:cubicBezTo>
                  <a:lnTo>
                    <a:pt x="4270" y="10352"/>
                  </a:lnTo>
                  <a:lnTo>
                    <a:pt x="5149" y="10791"/>
                  </a:lnTo>
                  <a:lnTo>
                    <a:pt x="2889" y="11482"/>
                  </a:lnTo>
                  <a:cubicBezTo>
                    <a:pt x="2533" y="11566"/>
                    <a:pt x="2366" y="11921"/>
                    <a:pt x="2450" y="12194"/>
                  </a:cubicBezTo>
                  <a:cubicBezTo>
                    <a:pt x="2518" y="12466"/>
                    <a:pt x="2765" y="12641"/>
                    <a:pt x="3035" y="12641"/>
                  </a:cubicBezTo>
                  <a:cubicBezTo>
                    <a:pt x="3098" y="12641"/>
                    <a:pt x="3161" y="12632"/>
                    <a:pt x="3224" y="12612"/>
                  </a:cubicBezTo>
                  <a:lnTo>
                    <a:pt x="6635" y="11566"/>
                  </a:lnTo>
                  <a:lnTo>
                    <a:pt x="7514" y="12005"/>
                  </a:lnTo>
                  <a:lnTo>
                    <a:pt x="4187" y="12968"/>
                  </a:lnTo>
                  <a:cubicBezTo>
                    <a:pt x="3852" y="13052"/>
                    <a:pt x="3663" y="13407"/>
                    <a:pt x="3747" y="13763"/>
                  </a:cubicBezTo>
                  <a:cubicBezTo>
                    <a:pt x="3833" y="13970"/>
                    <a:pt x="4075" y="14120"/>
                    <a:pt x="4310" y="14120"/>
                  </a:cubicBezTo>
                  <a:cubicBezTo>
                    <a:pt x="4360" y="14120"/>
                    <a:pt x="4411" y="14113"/>
                    <a:pt x="4459" y="14098"/>
                  </a:cubicBezTo>
                  <a:lnTo>
                    <a:pt x="9084" y="12800"/>
                  </a:lnTo>
                  <a:lnTo>
                    <a:pt x="10549" y="13575"/>
                  </a:lnTo>
                  <a:cubicBezTo>
                    <a:pt x="10298" y="14454"/>
                    <a:pt x="10214" y="15417"/>
                    <a:pt x="10382" y="16379"/>
                  </a:cubicBezTo>
                  <a:lnTo>
                    <a:pt x="8728" y="16903"/>
                  </a:lnTo>
                  <a:lnTo>
                    <a:pt x="4459" y="14810"/>
                  </a:lnTo>
                  <a:cubicBezTo>
                    <a:pt x="4366" y="14782"/>
                    <a:pt x="4274" y="14769"/>
                    <a:pt x="4186" y="14769"/>
                  </a:cubicBezTo>
                  <a:cubicBezTo>
                    <a:pt x="3936" y="14769"/>
                    <a:pt x="3725" y="14875"/>
                    <a:pt x="3663" y="15061"/>
                  </a:cubicBezTo>
                  <a:cubicBezTo>
                    <a:pt x="3496" y="15417"/>
                    <a:pt x="3663" y="15752"/>
                    <a:pt x="3936" y="15856"/>
                  </a:cubicBezTo>
                  <a:lnTo>
                    <a:pt x="7159" y="17426"/>
                  </a:lnTo>
                  <a:lnTo>
                    <a:pt x="6196" y="17677"/>
                  </a:lnTo>
                  <a:lnTo>
                    <a:pt x="2889" y="16191"/>
                  </a:lnTo>
                  <a:cubicBezTo>
                    <a:pt x="2800" y="16136"/>
                    <a:pt x="2703" y="16108"/>
                    <a:pt x="2608" y="16108"/>
                  </a:cubicBezTo>
                  <a:cubicBezTo>
                    <a:pt x="2413" y="16108"/>
                    <a:pt x="2220" y="16224"/>
                    <a:pt x="2094" y="16463"/>
                  </a:cubicBezTo>
                  <a:cubicBezTo>
                    <a:pt x="2010" y="16714"/>
                    <a:pt x="2094" y="17070"/>
                    <a:pt x="2450" y="17238"/>
                  </a:cubicBezTo>
                  <a:lnTo>
                    <a:pt x="4542" y="18200"/>
                  </a:lnTo>
                  <a:lnTo>
                    <a:pt x="3580" y="18556"/>
                  </a:lnTo>
                  <a:lnTo>
                    <a:pt x="1403" y="17510"/>
                  </a:lnTo>
                  <a:cubicBezTo>
                    <a:pt x="1326" y="17456"/>
                    <a:pt x="1244" y="17433"/>
                    <a:pt x="1161" y="17433"/>
                  </a:cubicBezTo>
                  <a:cubicBezTo>
                    <a:pt x="953" y="17433"/>
                    <a:pt x="743" y="17581"/>
                    <a:pt x="608" y="17761"/>
                  </a:cubicBezTo>
                  <a:cubicBezTo>
                    <a:pt x="440" y="18033"/>
                    <a:pt x="608" y="18368"/>
                    <a:pt x="880" y="18556"/>
                  </a:cubicBezTo>
                  <a:lnTo>
                    <a:pt x="2010" y="19079"/>
                  </a:lnTo>
                  <a:lnTo>
                    <a:pt x="524" y="19603"/>
                  </a:lnTo>
                  <a:cubicBezTo>
                    <a:pt x="189" y="19686"/>
                    <a:pt x="1" y="20042"/>
                    <a:pt x="84" y="20293"/>
                  </a:cubicBezTo>
                  <a:cubicBezTo>
                    <a:pt x="171" y="20588"/>
                    <a:pt x="417" y="20754"/>
                    <a:pt x="701" y="20754"/>
                  </a:cubicBezTo>
                  <a:cubicBezTo>
                    <a:pt x="759" y="20754"/>
                    <a:pt x="819" y="20747"/>
                    <a:pt x="880" y="20733"/>
                  </a:cubicBezTo>
                  <a:lnTo>
                    <a:pt x="2366" y="20209"/>
                  </a:lnTo>
                  <a:lnTo>
                    <a:pt x="1759" y="21256"/>
                  </a:lnTo>
                  <a:cubicBezTo>
                    <a:pt x="1654" y="21612"/>
                    <a:pt x="1759" y="21947"/>
                    <a:pt x="2010" y="22030"/>
                  </a:cubicBezTo>
                  <a:cubicBezTo>
                    <a:pt x="2177" y="22135"/>
                    <a:pt x="2366" y="22135"/>
                    <a:pt x="2450" y="22135"/>
                  </a:cubicBezTo>
                  <a:cubicBezTo>
                    <a:pt x="2617" y="22030"/>
                    <a:pt x="2701" y="21947"/>
                    <a:pt x="2805" y="21863"/>
                  </a:cubicBezTo>
                  <a:lnTo>
                    <a:pt x="4019" y="19686"/>
                  </a:lnTo>
                  <a:lnTo>
                    <a:pt x="4898" y="19330"/>
                  </a:lnTo>
                  <a:lnTo>
                    <a:pt x="4898" y="19330"/>
                  </a:lnTo>
                  <a:lnTo>
                    <a:pt x="3852" y="21423"/>
                  </a:lnTo>
                  <a:cubicBezTo>
                    <a:pt x="3663" y="21779"/>
                    <a:pt x="3747" y="22135"/>
                    <a:pt x="4019" y="22302"/>
                  </a:cubicBezTo>
                  <a:cubicBezTo>
                    <a:pt x="4131" y="22302"/>
                    <a:pt x="4252" y="22340"/>
                    <a:pt x="4370" y="22340"/>
                  </a:cubicBezTo>
                  <a:cubicBezTo>
                    <a:pt x="4429" y="22340"/>
                    <a:pt x="4487" y="22330"/>
                    <a:pt x="4542" y="22302"/>
                  </a:cubicBezTo>
                  <a:cubicBezTo>
                    <a:pt x="4626" y="22219"/>
                    <a:pt x="4794" y="22135"/>
                    <a:pt x="4794" y="22030"/>
                  </a:cubicBezTo>
                  <a:lnTo>
                    <a:pt x="6552" y="18807"/>
                  </a:lnTo>
                  <a:lnTo>
                    <a:pt x="7514" y="18556"/>
                  </a:lnTo>
                  <a:lnTo>
                    <a:pt x="5840" y="21612"/>
                  </a:lnTo>
                  <a:cubicBezTo>
                    <a:pt x="5673" y="21947"/>
                    <a:pt x="5756" y="22302"/>
                    <a:pt x="6028" y="22470"/>
                  </a:cubicBezTo>
                  <a:cubicBezTo>
                    <a:pt x="6140" y="22470"/>
                    <a:pt x="6252" y="22507"/>
                    <a:pt x="6370" y="22507"/>
                  </a:cubicBezTo>
                  <a:cubicBezTo>
                    <a:pt x="6428" y="22507"/>
                    <a:pt x="6489" y="22498"/>
                    <a:pt x="6552" y="22470"/>
                  </a:cubicBezTo>
                  <a:cubicBezTo>
                    <a:pt x="6635" y="22386"/>
                    <a:pt x="6803" y="22302"/>
                    <a:pt x="6887" y="22219"/>
                  </a:cubicBezTo>
                  <a:lnTo>
                    <a:pt x="9084" y="18033"/>
                  </a:lnTo>
                  <a:lnTo>
                    <a:pt x="10738" y="17426"/>
                  </a:lnTo>
                  <a:cubicBezTo>
                    <a:pt x="11177" y="18368"/>
                    <a:pt x="11784" y="19079"/>
                    <a:pt x="12558" y="19603"/>
                  </a:cubicBezTo>
                  <a:lnTo>
                    <a:pt x="11784" y="21089"/>
                  </a:lnTo>
                  <a:lnTo>
                    <a:pt x="7326" y="22742"/>
                  </a:lnTo>
                  <a:cubicBezTo>
                    <a:pt x="6991" y="22826"/>
                    <a:pt x="6803" y="23181"/>
                    <a:pt x="6887" y="23433"/>
                  </a:cubicBezTo>
                  <a:cubicBezTo>
                    <a:pt x="7043" y="23728"/>
                    <a:pt x="7242" y="23893"/>
                    <a:pt x="7509" y="23893"/>
                  </a:cubicBezTo>
                  <a:cubicBezTo>
                    <a:pt x="7564" y="23893"/>
                    <a:pt x="7621" y="23886"/>
                    <a:pt x="7682" y="23872"/>
                  </a:cubicBezTo>
                  <a:lnTo>
                    <a:pt x="7682" y="23788"/>
                  </a:lnTo>
                  <a:lnTo>
                    <a:pt x="10989" y="22658"/>
                  </a:lnTo>
                  <a:lnTo>
                    <a:pt x="10549" y="23516"/>
                  </a:lnTo>
                  <a:lnTo>
                    <a:pt x="7159" y="24751"/>
                  </a:lnTo>
                  <a:cubicBezTo>
                    <a:pt x="6887" y="24835"/>
                    <a:pt x="6719" y="25170"/>
                    <a:pt x="6803" y="25442"/>
                  </a:cubicBezTo>
                  <a:cubicBezTo>
                    <a:pt x="6872" y="25737"/>
                    <a:pt x="7129" y="25903"/>
                    <a:pt x="7370" y="25903"/>
                  </a:cubicBezTo>
                  <a:cubicBezTo>
                    <a:pt x="7419" y="25903"/>
                    <a:pt x="7468" y="25896"/>
                    <a:pt x="7514" y="25881"/>
                  </a:cubicBezTo>
                  <a:lnTo>
                    <a:pt x="7598" y="25881"/>
                  </a:lnTo>
                  <a:lnTo>
                    <a:pt x="9775" y="25086"/>
                  </a:lnTo>
                  <a:lnTo>
                    <a:pt x="9335" y="25965"/>
                  </a:lnTo>
                  <a:lnTo>
                    <a:pt x="7075" y="26739"/>
                  </a:lnTo>
                  <a:cubicBezTo>
                    <a:pt x="6719" y="26844"/>
                    <a:pt x="6552" y="27179"/>
                    <a:pt x="6719" y="27535"/>
                  </a:cubicBezTo>
                  <a:cubicBezTo>
                    <a:pt x="6789" y="27745"/>
                    <a:pt x="7049" y="27911"/>
                    <a:pt x="7279" y="27911"/>
                  </a:cubicBezTo>
                  <a:cubicBezTo>
                    <a:pt x="7324" y="27911"/>
                    <a:pt x="7369" y="27904"/>
                    <a:pt x="7410" y="27891"/>
                  </a:cubicBezTo>
                  <a:lnTo>
                    <a:pt x="8561" y="27451"/>
                  </a:lnTo>
                  <a:lnTo>
                    <a:pt x="7849" y="28832"/>
                  </a:lnTo>
                  <a:cubicBezTo>
                    <a:pt x="7682" y="29188"/>
                    <a:pt x="7849" y="29544"/>
                    <a:pt x="8121" y="29628"/>
                  </a:cubicBezTo>
                  <a:cubicBezTo>
                    <a:pt x="8289" y="29711"/>
                    <a:pt x="8456" y="29711"/>
                    <a:pt x="8561" y="29711"/>
                  </a:cubicBezTo>
                  <a:cubicBezTo>
                    <a:pt x="8728" y="29628"/>
                    <a:pt x="8812" y="29544"/>
                    <a:pt x="8896" y="29356"/>
                  </a:cubicBezTo>
                  <a:lnTo>
                    <a:pt x="9607" y="27974"/>
                  </a:lnTo>
                  <a:lnTo>
                    <a:pt x="10026" y="29188"/>
                  </a:lnTo>
                  <a:cubicBezTo>
                    <a:pt x="10112" y="29413"/>
                    <a:pt x="10298" y="29566"/>
                    <a:pt x="10560" y="29566"/>
                  </a:cubicBezTo>
                  <a:cubicBezTo>
                    <a:pt x="10616" y="29566"/>
                    <a:pt x="10675" y="29559"/>
                    <a:pt x="10738" y="29544"/>
                  </a:cubicBezTo>
                  <a:cubicBezTo>
                    <a:pt x="11072" y="29460"/>
                    <a:pt x="11261" y="29104"/>
                    <a:pt x="11072" y="28832"/>
                  </a:cubicBezTo>
                  <a:lnTo>
                    <a:pt x="10382" y="26488"/>
                  </a:lnTo>
                  <a:lnTo>
                    <a:pt x="10821" y="25609"/>
                  </a:lnTo>
                  <a:lnTo>
                    <a:pt x="11512" y="27891"/>
                  </a:lnTo>
                  <a:cubicBezTo>
                    <a:pt x="11581" y="28097"/>
                    <a:pt x="11834" y="28247"/>
                    <a:pt x="12120" y="28247"/>
                  </a:cubicBezTo>
                  <a:cubicBezTo>
                    <a:pt x="12181" y="28247"/>
                    <a:pt x="12244" y="28240"/>
                    <a:pt x="12307" y="28225"/>
                  </a:cubicBezTo>
                  <a:cubicBezTo>
                    <a:pt x="12558" y="28142"/>
                    <a:pt x="12747" y="27786"/>
                    <a:pt x="12642" y="27535"/>
                  </a:cubicBezTo>
                  <a:lnTo>
                    <a:pt x="11596" y="24040"/>
                  </a:lnTo>
                  <a:lnTo>
                    <a:pt x="12035" y="23181"/>
                  </a:lnTo>
                  <a:lnTo>
                    <a:pt x="13082" y="26572"/>
                  </a:lnTo>
                  <a:cubicBezTo>
                    <a:pt x="13151" y="26796"/>
                    <a:pt x="13405" y="26949"/>
                    <a:pt x="13691" y="26949"/>
                  </a:cubicBezTo>
                  <a:cubicBezTo>
                    <a:pt x="13752" y="26949"/>
                    <a:pt x="13814" y="26943"/>
                    <a:pt x="13877" y="26928"/>
                  </a:cubicBezTo>
                  <a:cubicBezTo>
                    <a:pt x="14128" y="26844"/>
                    <a:pt x="14317" y="26488"/>
                    <a:pt x="14212" y="26216"/>
                  </a:cubicBezTo>
                  <a:lnTo>
                    <a:pt x="12831" y="21695"/>
                  </a:lnTo>
                  <a:lnTo>
                    <a:pt x="13605" y="20126"/>
                  </a:lnTo>
                  <a:cubicBezTo>
                    <a:pt x="14140" y="20330"/>
                    <a:pt x="14707" y="20448"/>
                    <a:pt x="15286" y="20448"/>
                  </a:cubicBezTo>
                  <a:cubicBezTo>
                    <a:pt x="15657" y="20448"/>
                    <a:pt x="16033" y="20400"/>
                    <a:pt x="16409" y="20293"/>
                  </a:cubicBezTo>
                  <a:lnTo>
                    <a:pt x="16933" y="21947"/>
                  </a:lnTo>
                  <a:lnTo>
                    <a:pt x="14923" y="26321"/>
                  </a:lnTo>
                  <a:cubicBezTo>
                    <a:pt x="14735" y="26572"/>
                    <a:pt x="14923" y="26928"/>
                    <a:pt x="15175" y="27095"/>
                  </a:cubicBezTo>
                  <a:lnTo>
                    <a:pt x="15614" y="27095"/>
                  </a:lnTo>
                  <a:cubicBezTo>
                    <a:pt x="15782" y="27012"/>
                    <a:pt x="15886" y="26928"/>
                    <a:pt x="15970" y="26739"/>
                  </a:cubicBezTo>
                  <a:lnTo>
                    <a:pt x="17456" y="23600"/>
                  </a:lnTo>
                  <a:lnTo>
                    <a:pt x="17791" y="24563"/>
                  </a:lnTo>
                  <a:lnTo>
                    <a:pt x="16221" y="27786"/>
                  </a:lnTo>
                  <a:cubicBezTo>
                    <a:pt x="16137" y="28058"/>
                    <a:pt x="16221" y="28414"/>
                    <a:pt x="16493" y="28581"/>
                  </a:cubicBezTo>
                  <a:cubicBezTo>
                    <a:pt x="16577" y="28623"/>
                    <a:pt x="16661" y="28644"/>
                    <a:pt x="16736" y="28644"/>
                  </a:cubicBezTo>
                  <a:cubicBezTo>
                    <a:pt x="16812" y="28644"/>
                    <a:pt x="16880" y="28623"/>
                    <a:pt x="16933" y="28581"/>
                  </a:cubicBezTo>
                  <a:cubicBezTo>
                    <a:pt x="17100" y="28581"/>
                    <a:pt x="17268" y="28498"/>
                    <a:pt x="17268" y="28309"/>
                  </a:cubicBezTo>
                  <a:lnTo>
                    <a:pt x="18314" y="26133"/>
                  </a:lnTo>
                  <a:lnTo>
                    <a:pt x="18670" y="27095"/>
                  </a:lnTo>
                  <a:lnTo>
                    <a:pt x="17540" y="29272"/>
                  </a:lnTo>
                  <a:cubicBezTo>
                    <a:pt x="17456" y="29628"/>
                    <a:pt x="17540" y="29984"/>
                    <a:pt x="17875" y="30067"/>
                  </a:cubicBezTo>
                  <a:cubicBezTo>
                    <a:pt x="17979" y="30151"/>
                    <a:pt x="18147" y="30151"/>
                    <a:pt x="18314" y="30151"/>
                  </a:cubicBezTo>
                  <a:cubicBezTo>
                    <a:pt x="18398" y="30067"/>
                    <a:pt x="18586" y="29984"/>
                    <a:pt x="18670" y="29795"/>
                  </a:cubicBezTo>
                  <a:lnTo>
                    <a:pt x="19193" y="28749"/>
                  </a:lnTo>
                  <a:lnTo>
                    <a:pt x="19633" y="30235"/>
                  </a:lnTo>
                  <a:cubicBezTo>
                    <a:pt x="19771" y="30459"/>
                    <a:pt x="19980" y="30612"/>
                    <a:pt x="20237" y="30612"/>
                  </a:cubicBezTo>
                  <a:cubicBezTo>
                    <a:pt x="20291" y="30612"/>
                    <a:pt x="20348" y="30605"/>
                    <a:pt x="20407" y="30590"/>
                  </a:cubicBezTo>
                  <a:cubicBezTo>
                    <a:pt x="20679" y="30507"/>
                    <a:pt x="20847" y="30151"/>
                    <a:pt x="20763" y="29879"/>
                  </a:cubicBezTo>
                  <a:lnTo>
                    <a:pt x="20323" y="28309"/>
                  </a:lnTo>
                  <a:lnTo>
                    <a:pt x="21370" y="28937"/>
                  </a:lnTo>
                  <a:cubicBezTo>
                    <a:pt x="21453" y="28979"/>
                    <a:pt x="21542" y="29000"/>
                    <a:pt x="21621" y="29000"/>
                  </a:cubicBezTo>
                  <a:cubicBezTo>
                    <a:pt x="21699" y="29000"/>
                    <a:pt x="21767" y="28979"/>
                    <a:pt x="21809" y="28937"/>
                  </a:cubicBezTo>
                  <a:cubicBezTo>
                    <a:pt x="21977" y="28937"/>
                    <a:pt x="22060" y="28832"/>
                    <a:pt x="22165" y="28665"/>
                  </a:cubicBezTo>
                  <a:cubicBezTo>
                    <a:pt x="22333" y="28414"/>
                    <a:pt x="22249" y="28058"/>
                    <a:pt x="21893" y="27891"/>
                  </a:cubicBezTo>
                  <a:lnTo>
                    <a:pt x="19716" y="26739"/>
                  </a:lnTo>
                  <a:lnTo>
                    <a:pt x="19444" y="25798"/>
                  </a:lnTo>
                  <a:lnTo>
                    <a:pt x="21537" y="26928"/>
                  </a:lnTo>
                  <a:cubicBezTo>
                    <a:pt x="21631" y="26970"/>
                    <a:pt x="21720" y="26991"/>
                    <a:pt x="21796" y="26991"/>
                  </a:cubicBezTo>
                  <a:cubicBezTo>
                    <a:pt x="21872" y="26991"/>
                    <a:pt x="21935" y="26970"/>
                    <a:pt x="21977" y="26928"/>
                  </a:cubicBezTo>
                  <a:cubicBezTo>
                    <a:pt x="22165" y="26928"/>
                    <a:pt x="22249" y="26844"/>
                    <a:pt x="22333" y="26656"/>
                  </a:cubicBezTo>
                  <a:cubicBezTo>
                    <a:pt x="22500" y="26405"/>
                    <a:pt x="22416" y="26049"/>
                    <a:pt x="22060" y="25881"/>
                  </a:cubicBezTo>
                  <a:lnTo>
                    <a:pt x="18921" y="24123"/>
                  </a:lnTo>
                  <a:lnTo>
                    <a:pt x="18586" y="23265"/>
                  </a:lnTo>
                  <a:lnTo>
                    <a:pt x="21726" y="24919"/>
                  </a:lnTo>
                  <a:cubicBezTo>
                    <a:pt x="21809" y="24960"/>
                    <a:pt x="21893" y="24981"/>
                    <a:pt x="21969" y="24981"/>
                  </a:cubicBezTo>
                  <a:cubicBezTo>
                    <a:pt x="22045" y="24981"/>
                    <a:pt x="22113" y="24960"/>
                    <a:pt x="22165" y="24919"/>
                  </a:cubicBezTo>
                  <a:cubicBezTo>
                    <a:pt x="22333" y="24919"/>
                    <a:pt x="22416" y="24835"/>
                    <a:pt x="22500" y="24647"/>
                  </a:cubicBezTo>
                  <a:cubicBezTo>
                    <a:pt x="22688" y="24395"/>
                    <a:pt x="22584" y="24040"/>
                    <a:pt x="22249" y="23872"/>
                  </a:cubicBezTo>
                  <a:lnTo>
                    <a:pt x="18063" y="21612"/>
                  </a:lnTo>
                  <a:lnTo>
                    <a:pt x="17540" y="19937"/>
                  </a:lnTo>
                  <a:cubicBezTo>
                    <a:pt x="18398" y="19519"/>
                    <a:pt x="19193" y="18891"/>
                    <a:pt x="19633" y="18117"/>
                  </a:cubicBezTo>
                  <a:lnTo>
                    <a:pt x="20679" y="18640"/>
                  </a:lnTo>
                  <a:lnTo>
                    <a:pt x="21202" y="18891"/>
                  </a:lnTo>
                  <a:lnTo>
                    <a:pt x="22772" y="23433"/>
                  </a:lnTo>
                  <a:cubicBezTo>
                    <a:pt x="22910" y="23657"/>
                    <a:pt x="23119" y="23810"/>
                    <a:pt x="23376" y="23810"/>
                  </a:cubicBezTo>
                  <a:cubicBezTo>
                    <a:pt x="23431" y="23810"/>
                    <a:pt x="23488" y="23803"/>
                    <a:pt x="23546" y="23788"/>
                  </a:cubicBezTo>
                  <a:cubicBezTo>
                    <a:pt x="23902" y="23705"/>
                    <a:pt x="23986" y="23349"/>
                    <a:pt x="23902" y="22993"/>
                  </a:cubicBezTo>
                  <a:lnTo>
                    <a:pt x="22772" y="19686"/>
                  </a:lnTo>
                  <a:lnTo>
                    <a:pt x="23630" y="20126"/>
                  </a:lnTo>
                  <a:lnTo>
                    <a:pt x="24865" y="23516"/>
                  </a:lnTo>
                  <a:cubicBezTo>
                    <a:pt x="24926" y="23778"/>
                    <a:pt x="25135" y="23937"/>
                    <a:pt x="25341" y="23937"/>
                  </a:cubicBezTo>
                  <a:cubicBezTo>
                    <a:pt x="25415" y="23937"/>
                    <a:pt x="25489" y="23917"/>
                    <a:pt x="25556" y="23872"/>
                  </a:cubicBezTo>
                  <a:cubicBezTo>
                    <a:pt x="25911" y="23788"/>
                    <a:pt x="26079" y="23433"/>
                    <a:pt x="25911" y="23181"/>
                  </a:cubicBezTo>
                  <a:lnTo>
                    <a:pt x="25116" y="20900"/>
                  </a:lnTo>
                  <a:lnTo>
                    <a:pt x="25995" y="21340"/>
                  </a:lnTo>
                  <a:lnTo>
                    <a:pt x="26874" y="23705"/>
                  </a:lnTo>
                  <a:cubicBezTo>
                    <a:pt x="26943" y="23911"/>
                    <a:pt x="27182" y="24061"/>
                    <a:pt x="27416" y="24061"/>
                  </a:cubicBezTo>
                  <a:cubicBezTo>
                    <a:pt x="27467" y="24061"/>
                    <a:pt x="27517" y="24054"/>
                    <a:pt x="27565" y="24040"/>
                  </a:cubicBezTo>
                  <a:cubicBezTo>
                    <a:pt x="27921" y="23956"/>
                    <a:pt x="28088" y="23600"/>
                    <a:pt x="27921" y="23265"/>
                  </a:cubicBezTo>
                  <a:lnTo>
                    <a:pt x="27565" y="22135"/>
                  </a:lnTo>
                  <a:lnTo>
                    <a:pt x="28967" y="22826"/>
                  </a:lnTo>
                  <a:cubicBezTo>
                    <a:pt x="29135" y="22909"/>
                    <a:pt x="29218" y="22909"/>
                    <a:pt x="29386" y="22909"/>
                  </a:cubicBezTo>
                  <a:cubicBezTo>
                    <a:pt x="29574" y="22826"/>
                    <a:pt x="29658" y="22742"/>
                    <a:pt x="29742" y="22554"/>
                  </a:cubicBezTo>
                  <a:cubicBezTo>
                    <a:pt x="29909" y="22302"/>
                    <a:pt x="29742" y="21947"/>
                    <a:pt x="29490" y="21779"/>
                  </a:cubicBezTo>
                  <a:lnTo>
                    <a:pt x="28088" y="21089"/>
                  </a:lnTo>
                  <a:lnTo>
                    <a:pt x="29218" y="20733"/>
                  </a:lnTo>
                  <a:cubicBezTo>
                    <a:pt x="29574" y="20649"/>
                    <a:pt x="29742" y="20293"/>
                    <a:pt x="29658" y="19937"/>
                  </a:cubicBezTo>
                  <a:cubicBezTo>
                    <a:pt x="29589" y="19731"/>
                    <a:pt x="29336" y="19581"/>
                    <a:pt x="29050" y="19581"/>
                  </a:cubicBezTo>
                  <a:cubicBezTo>
                    <a:pt x="28989" y="19581"/>
                    <a:pt x="28926" y="19588"/>
                    <a:pt x="28862" y="19603"/>
                  </a:cubicBezTo>
                  <a:lnTo>
                    <a:pt x="26518" y="20293"/>
                  </a:lnTo>
                  <a:lnTo>
                    <a:pt x="25639" y="19854"/>
                  </a:lnTo>
                  <a:lnTo>
                    <a:pt x="27921" y="19163"/>
                  </a:lnTo>
                  <a:lnTo>
                    <a:pt x="28004" y="19163"/>
                  </a:lnTo>
                  <a:cubicBezTo>
                    <a:pt x="28256" y="19079"/>
                    <a:pt x="28444" y="18723"/>
                    <a:pt x="28339" y="18472"/>
                  </a:cubicBezTo>
                  <a:cubicBezTo>
                    <a:pt x="28270" y="18177"/>
                    <a:pt x="28027" y="18012"/>
                    <a:pt x="27744" y="18012"/>
                  </a:cubicBezTo>
                  <a:cubicBezTo>
                    <a:pt x="27685" y="18012"/>
                    <a:pt x="27625" y="18019"/>
                    <a:pt x="27565" y="18033"/>
                  </a:cubicBezTo>
                  <a:lnTo>
                    <a:pt x="24153" y="19079"/>
                  </a:lnTo>
                  <a:lnTo>
                    <a:pt x="23295" y="18640"/>
                  </a:lnTo>
                  <a:lnTo>
                    <a:pt x="26602" y="17593"/>
                  </a:lnTo>
                  <a:lnTo>
                    <a:pt x="26686" y="17593"/>
                  </a:lnTo>
                  <a:cubicBezTo>
                    <a:pt x="26958" y="17510"/>
                    <a:pt x="27125" y="17154"/>
                    <a:pt x="27042" y="16903"/>
                  </a:cubicBezTo>
                  <a:cubicBezTo>
                    <a:pt x="26972" y="16607"/>
                    <a:pt x="26715" y="16442"/>
                    <a:pt x="26487" y="16442"/>
                  </a:cubicBezTo>
                  <a:cubicBezTo>
                    <a:pt x="26440" y="16442"/>
                    <a:pt x="26394" y="16449"/>
                    <a:pt x="26351" y="16463"/>
                  </a:cubicBezTo>
                  <a:lnTo>
                    <a:pt x="21726" y="17844"/>
                  </a:lnTo>
                  <a:lnTo>
                    <a:pt x="21286" y="17593"/>
                  </a:lnTo>
                  <a:lnTo>
                    <a:pt x="20323" y="17154"/>
                  </a:lnTo>
                  <a:lnTo>
                    <a:pt x="20240" y="17070"/>
                  </a:lnTo>
                  <a:cubicBezTo>
                    <a:pt x="20491" y="16191"/>
                    <a:pt x="20595" y="15228"/>
                    <a:pt x="20407" y="14286"/>
                  </a:cubicBezTo>
                  <a:lnTo>
                    <a:pt x="20491" y="14286"/>
                  </a:lnTo>
                  <a:lnTo>
                    <a:pt x="22060" y="13763"/>
                  </a:lnTo>
                  <a:lnTo>
                    <a:pt x="26351" y="15856"/>
                  </a:lnTo>
                  <a:lnTo>
                    <a:pt x="26770" y="15856"/>
                  </a:lnTo>
                  <a:cubicBezTo>
                    <a:pt x="26958" y="15752"/>
                    <a:pt x="27042" y="15668"/>
                    <a:pt x="27125" y="15500"/>
                  </a:cubicBezTo>
                  <a:cubicBezTo>
                    <a:pt x="27293" y="15228"/>
                    <a:pt x="27125" y="14893"/>
                    <a:pt x="26874" y="14705"/>
                  </a:cubicBezTo>
                  <a:lnTo>
                    <a:pt x="23630" y="13240"/>
                  </a:lnTo>
                  <a:lnTo>
                    <a:pt x="24593" y="12884"/>
                  </a:lnTo>
                  <a:lnTo>
                    <a:pt x="27921" y="14454"/>
                  </a:lnTo>
                  <a:cubicBezTo>
                    <a:pt x="28004" y="14538"/>
                    <a:pt x="28172" y="14538"/>
                    <a:pt x="28339" y="14538"/>
                  </a:cubicBezTo>
                  <a:cubicBezTo>
                    <a:pt x="28444" y="14454"/>
                    <a:pt x="28611" y="14370"/>
                    <a:pt x="28695" y="14182"/>
                  </a:cubicBezTo>
                  <a:cubicBezTo>
                    <a:pt x="28779" y="13931"/>
                    <a:pt x="28695" y="13575"/>
                    <a:pt x="28339" y="13407"/>
                  </a:cubicBezTo>
                  <a:lnTo>
                    <a:pt x="26246" y="12361"/>
                  </a:lnTo>
                  <a:lnTo>
                    <a:pt x="27209" y="12089"/>
                  </a:lnTo>
                  <a:lnTo>
                    <a:pt x="29386" y="13135"/>
                  </a:lnTo>
                  <a:cubicBezTo>
                    <a:pt x="29480" y="13188"/>
                    <a:pt x="29548" y="13214"/>
                    <a:pt x="29613" y="13214"/>
                  </a:cubicBezTo>
                  <a:cubicBezTo>
                    <a:pt x="29679" y="13214"/>
                    <a:pt x="29742" y="13188"/>
                    <a:pt x="29825" y="13135"/>
                  </a:cubicBezTo>
                  <a:cubicBezTo>
                    <a:pt x="30014" y="13135"/>
                    <a:pt x="30097" y="12968"/>
                    <a:pt x="30181" y="12884"/>
                  </a:cubicBezTo>
                  <a:cubicBezTo>
                    <a:pt x="30348" y="12528"/>
                    <a:pt x="30181" y="12194"/>
                    <a:pt x="29909" y="12089"/>
                  </a:cubicBezTo>
                  <a:lnTo>
                    <a:pt x="28779" y="11566"/>
                  </a:lnTo>
                  <a:lnTo>
                    <a:pt x="30265" y="11042"/>
                  </a:lnTo>
                  <a:cubicBezTo>
                    <a:pt x="30621" y="10959"/>
                    <a:pt x="30788" y="10624"/>
                    <a:pt x="30704" y="10268"/>
                  </a:cubicBezTo>
                  <a:cubicBezTo>
                    <a:pt x="30635" y="10044"/>
                    <a:pt x="30381" y="9891"/>
                    <a:pt x="30095" y="9891"/>
                  </a:cubicBezTo>
                  <a:cubicBezTo>
                    <a:pt x="30034" y="9891"/>
                    <a:pt x="29971" y="9897"/>
                    <a:pt x="29909" y="9912"/>
                  </a:cubicBezTo>
                  <a:lnTo>
                    <a:pt x="28444" y="10435"/>
                  </a:lnTo>
                  <a:lnTo>
                    <a:pt x="29051" y="9305"/>
                  </a:lnTo>
                  <a:cubicBezTo>
                    <a:pt x="29135" y="9054"/>
                    <a:pt x="29051" y="8698"/>
                    <a:pt x="28779" y="8531"/>
                  </a:cubicBezTo>
                  <a:cubicBezTo>
                    <a:pt x="28708" y="8477"/>
                    <a:pt x="28621" y="8454"/>
                    <a:pt x="28532" y="8454"/>
                  </a:cubicBezTo>
                  <a:cubicBezTo>
                    <a:pt x="28307" y="8454"/>
                    <a:pt x="28064" y="8602"/>
                    <a:pt x="28004" y="8782"/>
                  </a:cubicBezTo>
                  <a:lnTo>
                    <a:pt x="26770" y="10959"/>
                  </a:lnTo>
                  <a:lnTo>
                    <a:pt x="25911" y="11231"/>
                  </a:lnTo>
                  <a:lnTo>
                    <a:pt x="26958" y="9138"/>
                  </a:lnTo>
                  <a:cubicBezTo>
                    <a:pt x="27125" y="8866"/>
                    <a:pt x="27042" y="8531"/>
                    <a:pt x="26770" y="8342"/>
                  </a:cubicBezTo>
                  <a:cubicBezTo>
                    <a:pt x="26677" y="8296"/>
                    <a:pt x="26583" y="8276"/>
                    <a:pt x="26493" y="8276"/>
                  </a:cubicBezTo>
                  <a:cubicBezTo>
                    <a:pt x="26259" y="8276"/>
                    <a:pt x="26056" y="8418"/>
                    <a:pt x="25995" y="8615"/>
                  </a:cubicBezTo>
                  <a:lnTo>
                    <a:pt x="24258" y="11754"/>
                  </a:lnTo>
                  <a:lnTo>
                    <a:pt x="23295" y="12089"/>
                  </a:lnTo>
                  <a:lnTo>
                    <a:pt x="24949" y="8949"/>
                  </a:lnTo>
                  <a:cubicBezTo>
                    <a:pt x="25116" y="8698"/>
                    <a:pt x="25032" y="8342"/>
                    <a:pt x="24781" y="8175"/>
                  </a:cubicBezTo>
                  <a:cubicBezTo>
                    <a:pt x="24682" y="8128"/>
                    <a:pt x="24583" y="8108"/>
                    <a:pt x="24487" y="8108"/>
                  </a:cubicBezTo>
                  <a:cubicBezTo>
                    <a:pt x="24241" y="8108"/>
                    <a:pt x="24023" y="8245"/>
                    <a:pt x="23902" y="8426"/>
                  </a:cubicBezTo>
                  <a:lnTo>
                    <a:pt x="21726" y="12612"/>
                  </a:lnTo>
                  <a:lnTo>
                    <a:pt x="20072" y="13135"/>
                  </a:lnTo>
                  <a:cubicBezTo>
                    <a:pt x="19633" y="12277"/>
                    <a:pt x="19026" y="11566"/>
                    <a:pt x="18230" y="11042"/>
                  </a:cubicBezTo>
                  <a:lnTo>
                    <a:pt x="19026" y="9473"/>
                  </a:lnTo>
                  <a:lnTo>
                    <a:pt x="23463" y="7903"/>
                  </a:lnTo>
                  <a:cubicBezTo>
                    <a:pt x="23818" y="7819"/>
                    <a:pt x="23986" y="7484"/>
                    <a:pt x="23902" y="7129"/>
                  </a:cubicBezTo>
                  <a:cubicBezTo>
                    <a:pt x="23764" y="6904"/>
                    <a:pt x="23555" y="6751"/>
                    <a:pt x="23287" y="6751"/>
                  </a:cubicBezTo>
                  <a:cubicBezTo>
                    <a:pt x="23229" y="6751"/>
                    <a:pt x="23169" y="6758"/>
                    <a:pt x="23107" y="6773"/>
                  </a:cubicBezTo>
                  <a:lnTo>
                    <a:pt x="19800" y="8008"/>
                  </a:lnTo>
                  <a:lnTo>
                    <a:pt x="20240" y="7129"/>
                  </a:lnTo>
                  <a:lnTo>
                    <a:pt x="23630" y="5915"/>
                  </a:lnTo>
                  <a:cubicBezTo>
                    <a:pt x="23902" y="5810"/>
                    <a:pt x="24070" y="5475"/>
                    <a:pt x="23986" y="5119"/>
                  </a:cubicBezTo>
                  <a:cubicBezTo>
                    <a:pt x="23916" y="4909"/>
                    <a:pt x="23656" y="4743"/>
                    <a:pt x="23426" y="4743"/>
                  </a:cubicBezTo>
                  <a:cubicBezTo>
                    <a:pt x="23381" y="4743"/>
                    <a:pt x="23337" y="4750"/>
                    <a:pt x="23295" y="4764"/>
                  </a:cubicBezTo>
                  <a:lnTo>
                    <a:pt x="23212" y="4764"/>
                  </a:lnTo>
                  <a:lnTo>
                    <a:pt x="21014" y="5559"/>
                  </a:lnTo>
                  <a:lnTo>
                    <a:pt x="21453" y="4680"/>
                  </a:lnTo>
                  <a:lnTo>
                    <a:pt x="23735" y="3905"/>
                  </a:lnTo>
                  <a:cubicBezTo>
                    <a:pt x="24070" y="3717"/>
                    <a:pt x="24258" y="3466"/>
                    <a:pt x="24070" y="3110"/>
                  </a:cubicBezTo>
                  <a:cubicBezTo>
                    <a:pt x="24002" y="2908"/>
                    <a:pt x="23757" y="2746"/>
                    <a:pt x="23534" y="2746"/>
                  </a:cubicBezTo>
                  <a:cubicBezTo>
                    <a:pt x="23480" y="2746"/>
                    <a:pt x="23428" y="2755"/>
                    <a:pt x="23379" y="2775"/>
                  </a:cubicBezTo>
                  <a:lnTo>
                    <a:pt x="22249" y="3194"/>
                  </a:lnTo>
                  <a:lnTo>
                    <a:pt x="22939" y="1729"/>
                  </a:lnTo>
                  <a:cubicBezTo>
                    <a:pt x="23107" y="1457"/>
                    <a:pt x="22939" y="1101"/>
                    <a:pt x="22688" y="933"/>
                  </a:cubicBezTo>
                  <a:cubicBezTo>
                    <a:pt x="22619" y="933"/>
                    <a:pt x="22521" y="896"/>
                    <a:pt x="22439" y="896"/>
                  </a:cubicBezTo>
                  <a:cubicBezTo>
                    <a:pt x="22398" y="896"/>
                    <a:pt x="22360" y="906"/>
                    <a:pt x="22333" y="933"/>
                  </a:cubicBezTo>
                  <a:cubicBezTo>
                    <a:pt x="22165" y="933"/>
                    <a:pt x="21977" y="1017"/>
                    <a:pt x="21893" y="1206"/>
                  </a:cubicBezTo>
                  <a:lnTo>
                    <a:pt x="21202" y="2587"/>
                  </a:lnTo>
                  <a:lnTo>
                    <a:pt x="20763" y="1457"/>
                  </a:lnTo>
                  <a:cubicBezTo>
                    <a:pt x="20701" y="1195"/>
                    <a:pt x="20538" y="1036"/>
                    <a:pt x="20323" y="1036"/>
                  </a:cubicBezTo>
                  <a:cubicBezTo>
                    <a:pt x="20245" y="1036"/>
                    <a:pt x="20161" y="1056"/>
                    <a:pt x="20072" y="1101"/>
                  </a:cubicBezTo>
                  <a:cubicBezTo>
                    <a:pt x="19716" y="1206"/>
                    <a:pt x="19549" y="1457"/>
                    <a:pt x="19716" y="1813"/>
                  </a:cubicBezTo>
                  <a:lnTo>
                    <a:pt x="20407" y="4157"/>
                  </a:lnTo>
                  <a:lnTo>
                    <a:pt x="19967" y="5036"/>
                  </a:lnTo>
                  <a:lnTo>
                    <a:pt x="19277" y="2775"/>
                  </a:lnTo>
                  <a:cubicBezTo>
                    <a:pt x="19207" y="2480"/>
                    <a:pt x="18951" y="2315"/>
                    <a:pt x="18674" y="2315"/>
                  </a:cubicBezTo>
                  <a:cubicBezTo>
                    <a:pt x="18617" y="2315"/>
                    <a:pt x="18559" y="2321"/>
                    <a:pt x="18502" y="2336"/>
                  </a:cubicBezTo>
                  <a:cubicBezTo>
                    <a:pt x="18230" y="2503"/>
                    <a:pt x="18063" y="2775"/>
                    <a:pt x="18147" y="3110"/>
                  </a:cubicBezTo>
                  <a:lnTo>
                    <a:pt x="19193" y="6605"/>
                  </a:lnTo>
                  <a:lnTo>
                    <a:pt x="18754" y="7484"/>
                  </a:lnTo>
                  <a:lnTo>
                    <a:pt x="17707" y="4073"/>
                  </a:lnTo>
                  <a:cubicBezTo>
                    <a:pt x="17638" y="3778"/>
                    <a:pt x="17381" y="3612"/>
                    <a:pt x="17104" y="3612"/>
                  </a:cubicBezTo>
                  <a:cubicBezTo>
                    <a:pt x="17047" y="3612"/>
                    <a:pt x="16990" y="3619"/>
                    <a:pt x="16933" y="3633"/>
                  </a:cubicBezTo>
                  <a:cubicBezTo>
                    <a:pt x="16661" y="3822"/>
                    <a:pt x="16493" y="4073"/>
                    <a:pt x="16577" y="4429"/>
                  </a:cubicBezTo>
                  <a:lnTo>
                    <a:pt x="17979" y="8949"/>
                  </a:lnTo>
                  <a:lnTo>
                    <a:pt x="17268" y="10352"/>
                  </a:lnTo>
                  <a:lnTo>
                    <a:pt x="17184" y="10435"/>
                  </a:lnTo>
                  <a:lnTo>
                    <a:pt x="17184" y="10519"/>
                  </a:lnTo>
                  <a:cubicBezTo>
                    <a:pt x="16598" y="10296"/>
                    <a:pt x="15984" y="10184"/>
                    <a:pt x="15354" y="10184"/>
                  </a:cubicBezTo>
                  <a:cubicBezTo>
                    <a:pt x="15040" y="10184"/>
                    <a:pt x="14721" y="10212"/>
                    <a:pt x="14400" y="10268"/>
                  </a:cubicBezTo>
                  <a:lnTo>
                    <a:pt x="14317" y="10184"/>
                  </a:lnTo>
                  <a:lnTo>
                    <a:pt x="13877" y="8698"/>
                  </a:lnTo>
                  <a:lnTo>
                    <a:pt x="15886" y="4345"/>
                  </a:lnTo>
                  <a:cubicBezTo>
                    <a:pt x="16054" y="4073"/>
                    <a:pt x="15886" y="3717"/>
                    <a:pt x="15614" y="3550"/>
                  </a:cubicBezTo>
                  <a:cubicBezTo>
                    <a:pt x="15552" y="3529"/>
                    <a:pt x="15484" y="3519"/>
                    <a:pt x="15414" y="3519"/>
                  </a:cubicBezTo>
                  <a:cubicBezTo>
                    <a:pt x="15199" y="3519"/>
                    <a:pt x="14966" y="3617"/>
                    <a:pt x="14840" y="3822"/>
                  </a:cubicBezTo>
                  <a:lnTo>
                    <a:pt x="13354" y="7045"/>
                  </a:lnTo>
                  <a:lnTo>
                    <a:pt x="12998" y="6082"/>
                  </a:lnTo>
                  <a:lnTo>
                    <a:pt x="14568" y="2859"/>
                  </a:lnTo>
                  <a:cubicBezTo>
                    <a:pt x="14651" y="2503"/>
                    <a:pt x="14568" y="2147"/>
                    <a:pt x="14317" y="2064"/>
                  </a:cubicBezTo>
                  <a:cubicBezTo>
                    <a:pt x="14218" y="2017"/>
                    <a:pt x="14120" y="1997"/>
                    <a:pt x="14027" y="1997"/>
                  </a:cubicBezTo>
                  <a:cubicBezTo>
                    <a:pt x="13785" y="1997"/>
                    <a:pt x="13582" y="2139"/>
                    <a:pt x="13521" y="2336"/>
                  </a:cubicBezTo>
                  <a:lnTo>
                    <a:pt x="12475" y="4512"/>
                  </a:lnTo>
                  <a:lnTo>
                    <a:pt x="12119" y="3550"/>
                  </a:lnTo>
                  <a:lnTo>
                    <a:pt x="13270" y="1289"/>
                  </a:lnTo>
                  <a:cubicBezTo>
                    <a:pt x="13354" y="1017"/>
                    <a:pt x="13270" y="682"/>
                    <a:pt x="12914" y="494"/>
                  </a:cubicBezTo>
                  <a:cubicBezTo>
                    <a:pt x="12847" y="473"/>
                    <a:pt x="12776" y="463"/>
                    <a:pt x="12705" y="463"/>
                  </a:cubicBezTo>
                  <a:cubicBezTo>
                    <a:pt x="12486" y="463"/>
                    <a:pt x="12261" y="561"/>
                    <a:pt x="12119" y="766"/>
                  </a:cubicBezTo>
                  <a:lnTo>
                    <a:pt x="11596" y="1896"/>
                  </a:lnTo>
                  <a:lnTo>
                    <a:pt x="11177" y="410"/>
                  </a:lnTo>
                  <a:cubicBezTo>
                    <a:pt x="11072" y="327"/>
                    <a:pt x="10989" y="159"/>
                    <a:pt x="10905" y="159"/>
                  </a:cubicBezTo>
                  <a:cubicBezTo>
                    <a:pt x="10855" y="46"/>
                    <a:pt x="10737" y="1"/>
                    <a:pt x="1061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2" name="Google Shape;10972;p64"/>
            <p:cNvSpPr/>
            <p:nvPr/>
          </p:nvSpPr>
          <p:spPr>
            <a:xfrm>
              <a:off x="3388" y="1775136"/>
              <a:ext cx="644565" cy="642082"/>
            </a:xfrm>
            <a:custGeom>
              <a:avLst/>
              <a:gdLst/>
              <a:ahLst/>
              <a:cxnLst/>
              <a:rect l="l" t="t" r="r" b="b"/>
              <a:pathLst>
                <a:path w="21809" h="21725" extrusionOk="0">
                  <a:moveTo>
                    <a:pt x="10904" y="8205"/>
                  </a:moveTo>
                  <a:cubicBezTo>
                    <a:pt x="12390" y="8205"/>
                    <a:pt x="13521" y="9418"/>
                    <a:pt x="13521" y="10904"/>
                  </a:cubicBezTo>
                  <a:cubicBezTo>
                    <a:pt x="13521" y="12307"/>
                    <a:pt x="12390" y="13521"/>
                    <a:pt x="10904" y="13521"/>
                  </a:cubicBezTo>
                  <a:cubicBezTo>
                    <a:pt x="9418" y="13521"/>
                    <a:pt x="8204" y="12390"/>
                    <a:pt x="8204" y="10904"/>
                  </a:cubicBezTo>
                  <a:cubicBezTo>
                    <a:pt x="8204" y="9418"/>
                    <a:pt x="9418" y="8205"/>
                    <a:pt x="10904" y="8205"/>
                  </a:cubicBezTo>
                  <a:close/>
                  <a:moveTo>
                    <a:pt x="10904" y="0"/>
                  </a:moveTo>
                  <a:cubicBezTo>
                    <a:pt x="10632" y="0"/>
                    <a:pt x="10465" y="168"/>
                    <a:pt x="10465" y="356"/>
                  </a:cubicBezTo>
                  <a:lnTo>
                    <a:pt x="10465" y="1486"/>
                  </a:lnTo>
                  <a:lnTo>
                    <a:pt x="9942" y="879"/>
                  </a:lnTo>
                  <a:cubicBezTo>
                    <a:pt x="9858" y="785"/>
                    <a:pt x="9748" y="738"/>
                    <a:pt x="9638" y="738"/>
                  </a:cubicBezTo>
                  <a:cubicBezTo>
                    <a:pt x="9528" y="738"/>
                    <a:pt x="9418" y="785"/>
                    <a:pt x="9335" y="879"/>
                  </a:cubicBezTo>
                  <a:cubicBezTo>
                    <a:pt x="9167" y="963"/>
                    <a:pt x="9167" y="1214"/>
                    <a:pt x="9335" y="1402"/>
                  </a:cubicBezTo>
                  <a:lnTo>
                    <a:pt x="10465" y="2616"/>
                  </a:lnTo>
                  <a:lnTo>
                    <a:pt x="10465" y="3307"/>
                  </a:lnTo>
                  <a:lnTo>
                    <a:pt x="9335" y="2093"/>
                  </a:lnTo>
                  <a:cubicBezTo>
                    <a:pt x="9293" y="2009"/>
                    <a:pt x="9204" y="1968"/>
                    <a:pt x="9104" y="1968"/>
                  </a:cubicBezTo>
                  <a:cubicBezTo>
                    <a:pt x="9005" y="1968"/>
                    <a:pt x="8895" y="2009"/>
                    <a:pt x="8811" y="2093"/>
                  </a:cubicBezTo>
                  <a:cubicBezTo>
                    <a:pt x="8644" y="2261"/>
                    <a:pt x="8644" y="2533"/>
                    <a:pt x="8811" y="2700"/>
                  </a:cubicBezTo>
                  <a:lnTo>
                    <a:pt x="10465" y="4458"/>
                  </a:lnTo>
                  <a:lnTo>
                    <a:pt x="10465" y="5149"/>
                  </a:lnTo>
                  <a:lnTo>
                    <a:pt x="8811" y="3412"/>
                  </a:lnTo>
                  <a:cubicBezTo>
                    <a:pt x="8728" y="3318"/>
                    <a:pt x="8639" y="3270"/>
                    <a:pt x="8550" y="3270"/>
                  </a:cubicBezTo>
                  <a:cubicBezTo>
                    <a:pt x="8461" y="3270"/>
                    <a:pt x="8372" y="3318"/>
                    <a:pt x="8288" y="3412"/>
                  </a:cubicBezTo>
                  <a:cubicBezTo>
                    <a:pt x="8121" y="3495"/>
                    <a:pt x="8121" y="3747"/>
                    <a:pt x="8288" y="3935"/>
                  </a:cubicBezTo>
                  <a:lnTo>
                    <a:pt x="10465" y="6279"/>
                  </a:lnTo>
                  <a:lnTo>
                    <a:pt x="10465" y="7409"/>
                  </a:lnTo>
                  <a:cubicBezTo>
                    <a:pt x="9858" y="7493"/>
                    <a:pt x="9251" y="7765"/>
                    <a:pt x="8728" y="8205"/>
                  </a:cubicBezTo>
                  <a:lnTo>
                    <a:pt x="7932" y="7325"/>
                  </a:lnTo>
                  <a:lnTo>
                    <a:pt x="7849" y="4102"/>
                  </a:lnTo>
                  <a:cubicBezTo>
                    <a:pt x="7849" y="3935"/>
                    <a:pt x="7681" y="3747"/>
                    <a:pt x="7409" y="3747"/>
                  </a:cubicBezTo>
                  <a:cubicBezTo>
                    <a:pt x="7158" y="3747"/>
                    <a:pt x="6970" y="3935"/>
                    <a:pt x="7074" y="4102"/>
                  </a:cubicBezTo>
                  <a:lnTo>
                    <a:pt x="7074" y="6551"/>
                  </a:lnTo>
                  <a:lnTo>
                    <a:pt x="6635" y="6028"/>
                  </a:lnTo>
                  <a:lnTo>
                    <a:pt x="6551" y="3579"/>
                  </a:lnTo>
                  <a:cubicBezTo>
                    <a:pt x="6551" y="3412"/>
                    <a:pt x="6363" y="3223"/>
                    <a:pt x="6195" y="3223"/>
                  </a:cubicBezTo>
                  <a:lnTo>
                    <a:pt x="6111" y="3223"/>
                  </a:lnTo>
                  <a:cubicBezTo>
                    <a:pt x="5923" y="3223"/>
                    <a:pt x="5756" y="3412"/>
                    <a:pt x="5756" y="3579"/>
                  </a:cubicBezTo>
                  <a:lnTo>
                    <a:pt x="5756" y="5233"/>
                  </a:lnTo>
                  <a:lnTo>
                    <a:pt x="5316" y="4709"/>
                  </a:lnTo>
                  <a:lnTo>
                    <a:pt x="5316" y="3056"/>
                  </a:lnTo>
                  <a:cubicBezTo>
                    <a:pt x="5232" y="2888"/>
                    <a:pt x="5065" y="2700"/>
                    <a:pt x="4877" y="2700"/>
                  </a:cubicBezTo>
                  <a:cubicBezTo>
                    <a:pt x="4626" y="2700"/>
                    <a:pt x="4458" y="2888"/>
                    <a:pt x="4458" y="3140"/>
                  </a:cubicBezTo>
                  <a:lnTo>
                    <a:pt x="4542" y="3935"/>
                  </a:lnTo>
                  <a:lnTo>
                    <a:pt x="3746" y="3140"/>
                  </a:lnTo>
                  <a:cubicBezTo>
                    <a:pt x="3663" y="3098"/>
                    <a:pt x="3553" y="3077"/>
                    <a:pt x="3443" y="3077"/>
                  </a:cubicBezTo>
                  <a:cubicBezTo>
                    <a:pt x="3333" y="3077"/>
                    <a:pt x="3223" y="3098"/>
                    <a:pt x="3140" y="3140"/>
                  </a:cubicBezTo>
                  <a:cubicBezTo>
                    <a:pt x="3056" y="3307"/>
                    <a:pt x="3056" y="3579"/>
                    <a:pt x="3140" y="3747"/>
                  </a:cubicBezTo>
                  <a:lnTo>
                    <a:pt x="3935" y="4542"/>
                  </a:lnTo>
                  <a:lnTo>
                    <a:pt x="3140" y="4458"/>
                  </a:lnTo>
                  <a:cubicBezTo>
                    <a:pt x="2888" y="4458"/>
                    <a:pt x="2700" y="4626"/>
                    <a:pt x="2700" y="4877"/>
                  </a:cubicBezTo>
                  <a:cubicBezTo>
                    <a:pt x="2700" y="5065"/>
                    <a:pt x="2888" y="5233"/>
                    <a:pt x="3056" y="5233"/>
                  </a:cubicBezTo>
                  <a:lnTo>
                    <a:pt x="4709" y="5316"/>
                  </a:lnTo>
                  <a:lnTo>
                    <a:pt x="5232" y="5756"/>
                  </a:lnTo>
                  <a:lnTo>
                    <a:pt x="3579" y="5756"/>
                  </a:lnTo>
                  <a:cubicBezTo>
                    <a:pt x="3412" y="5756"/>
                    <a:pt x="3223" y="5923"/>
                    <a:pt x="3223" y="6112"/>
                  </a:cubicBezTo>
                  <a:cubicBezTo>
                    <a:pt x="3223" y="6363"/>
                    <a:pt x="3412" y="6551"/>
                    <a:pt x="3579" y="6551"/>
                  </a:cubicBezTo>
                  <a:lnTo>
                    <a:pt x="6028" y="6635"/>
                  </a:lnTo>
                  <a:lnTo>
                    <a:pt x="6551" y="7074"/>
                  </a:lnTo>
                  <a:lnTo>
                    <a:pt x="4102" y="6970"/>
                  </a:lnTo>
                  <a:cubicBezTo>
                    <a:pt x="3935" y="6970"/>
                    <a:pt x="3746" y="7158"/>
                    <a:pt x="3746" y="7409"/>
                  </a:cubicBezTo>
                  <a:cubicBezTo>
                    <a:pt x="3746" y="7598"/>
                    <a:pt x="3935" y="7849"/>
                    <a:pt x="4102" y="7849"/>
                  </a:cubicBezTo>
                  <a:lnTo>
                    <a:pt x="7325" y="7849"/>
                  </a:lnTo>
                  <a:lnTo>
                    <a:pt x="8204" y="8728"/>
                  </a:lnTo>
                  <a:cubicBezTo>
                    <a:pt x="7765" y="9251"/>
                    <a:pt x="7493" y="9858"/>
                    <a:pt x="7409" y="10465"/>
                  </a:cubicBezTo>
                  <a:lnTo>
                    <a:pt x="6279" y="10465"/>
                  </a:lnTo>
                  <a:lnTo>
                    <a:pt x="3935" y="8288"/>
                  </a:lnTo>
                  <a:cubicBezTo>
                    <a:pt x="3841" y="8205"/>
                    <a:pt x="3731" y="8163"/>
                    <a:pt x="3634" y="8163"/>
                  </a:cubicBezTo>
                  <a:cubicBezTo>
                    <a:pt x="3537" y="8163"/>
                    <a:pt x="3453" y="8205"/>
                    <a:pt x="3412" y="8288"/>
                  </a:cubicBezTo>
                  <a:cubicBezTo>
                    <a:pt x="3223" y="8372"/>
                    <a:pt x="3223" y="8644"/>
                    <a:pt x="3412" y="8811"/>
                  </a:cubicBezTo>
                  <a:lnTo>
                    <a:pt x="5149" y="10465"/>
                  </a:lnTo>
                  <a:lnTo>
                    <a:pt x="4458" y="10465"/>
                  </a:lnTo>
                  <a:lnTo>
                    <a:pt x="2700" y="8811"/>
                  </a:lnTo>
                  <a:cubicBezTo>
                    <a:pt x="2616" y="8728"/>
                    <a:pt x="2506" y="8686"/>
                    <a:pt x="2397" y="8686"/>
                  </a:cubicBezTo>
                  <a:cubicBezTo>
                    <a:pt x="2287" y="8686"/>
                    <a:pt x="2177" y="8728"/>
                    <a:pt x="2093" y="8811"/>
                  </a:cubicBezTo>
                  <a:cubicBezTo>
                    <a:pt x="1926" y="8979"/>
                    <a:pt x="1926" y="9251"/>
                    <a:pt x="2093" y="9335"/>
                  </a:cubicBezTo>
                  <a:lnTo>
                    <a:pt x="3307" y="10465"/>
                  </a:lnTo>
                  <a:lnTo>
                    <a:pt x="2616" y="10465"/>
                  </a:lnTo>
                  <a:lnTo>
                    <a:pt x="1402" y="9335"/>
                  </a:lnTo>
                  <a:cubicBezTo>
                    <a:pt x="1308" y="9251"/>
                    <a:pt x="1198" y="9209"/>
                    <a:pt x="1102" y="9209"/>
                  </a:cubicBezTo>
                  <a:cubicBezTo>
                    <a:pt x="1005" y="9209"/>
                    <a:pt x="921" y="9251"/>
                    <a:pt x="879" y="9335"/>
                  </a:cubicBezTo>
                  <a:cubicBezTo>
                    <a:pt x="691" y="9502"/>
                    <a:pt x="691" y="9774"/>
                    <a:pt x="879" y="9942"/>
                  </a:cubicBezTo>
                  <a:lnTo>
                    <a:pt x="1486" y="10465"/>
                  </a:lnTo>
                  <a:lnTo>
                    <a:pt x="356" y="10465"/>
                  </a:lnTo>
                  <a:cubicBezTo>
                    <a:pt x="168" y="10465"/>
                    <a:pt x="0" y="10632"/>
                    <a:pt x="0" y="10904"/>
                  </a:cubicBezTo>
                  <a:cubicBezTo>
                    <a:pt x="0" y="11072"/>
                    <a:pt x="168" y="11260"/>
                    <a:pt x="356" y="11260"/>
                  </a:cubicBezTo>
                  <a:lnTo>
                    <a:pt x="1486" y="11260"/>
                  </a:lnTo>
                  <a:lnTo>
                    <a:pt x="879" y="11867"/>
                  </a:lnTo>
                  <a:cubicBezTo>
                    <a:pt x="691" y="12035"/>
                    <a:pt x="691" y="12202"/>
                    <a:pt x="879" y="12390"/>
                  </a:cubicBezTo>
                  <a:cubicBezTo>
                    <a:pt x="963" y="12474"/>
                    <a:pt x="1047" y="12558"/>
                    <a:pt x="1130" y="12558"/>
                  </a:cubicBezTo>
                  <a:cubicBezTo>
                    <a:pt x="1214" y="12558"/>
                    <a:pt x="1319" y="12474"/>
                    <a:pt x="1402" y="12390"/>
                  </a:cubicBezTo>
                  <a:lnTo>
                    <a:pt x="2616" y="11260"/>
                  </a:lnTo>
                  <a:lnTo>
                    <a:pt x="3307" y="11260"/>
                  </a:lnTo>
                  <a:lnTo>
                    <a:pt x="2093" y="12390"/>
                  </a:lnTo>
                  <a:cubicBezTo>
                    <a:pt x="1926" y="12558"/>
                    <a:pt x="1926" y="12830"/>
                    <a:pt x="2093" y="12914"/>
                  </a:cubicBezTo>
                  <a:cubicBezTo>
                    <a:pt x="2177" y="12997"/>
                    <a:pt x="2260" y="13081"/>
                    <a:pt x="2365" y="13081"/>
                  </a:cubicBezTo>
                  <a:cubicBezTo>
                    <a:pt x="2533" y="13081"/>
                    <a:pt x="2616" y="12997"/>
                    <a:pt x="2700" y="12997"/>
                  </a:cubicBezTo>
                  <a:lnTo>
                    <a:pt x="4458" y="11260"/>
                  </a:lnTo>
                  <a:lnTo>
                    <a:pt x="5149" y="11260"/>
                  </a:lnTo>
                  <a:lnTo>
                    <a:pt x="3412" y="12914"/>
                  </a:lnTo>
                  <a:cubicBezTo>
                    <a:pt x="3223" y="13081"/>
                    <a:pt x="3223" y="13353"/>
                    <a:pt x="3412" y="13521"/>
                  </a:cubicBezTo>
                  <a:cubicBezTo>
                    <a:pt x="3412" y="13604"/>
                    <a:pt x="3579" y="13604"/>
                    <a:pt x="3663" y="13604"/>
                  </a:cubicBezTo>
                  <a:cubicBezTo>
                    <a:pt x="3746" y="13604"/>
                    <a:pt x="3830" y="13604"/>
                    <a:pt x="3935" y="13521"/>
                  </a:cubicBezTo>
                  <a:lnTo>
                    <a:pt x="6279" y="11260"/>
                  </a:lnTo>
                  <a:lnTo>
                    <a:pt x="7409" y="11260"/>
                  </a:lnTo>
                  <a:cubicBezTo>
                    <a:pt x="7493" y="11951"/>
                    <a:pt x="7765" y="12558"/>
                    <a:pt x="8204" y="12997"/>
                  </a:cubicBezTo>
                  <a:lnTo>
                    <a:pt x="7325" y="13876"/>
                  </a:lnTo>
                  <a:lnTo>
                    <a:pt x="4102" y="13960"/>
                  </a:lnTo>
                  <a:cubicBezTo>
                    <a:pt x="3935" y="13960"/>
                    <a:pt x="3746" y="14128"/>
                    <a:pt x="3746" y="14295"/>
                  </a:cubicBezTo>
                  <a:cubicBezTo>
                    <a:pt x="3746" y="14567"/>
                    <a:pt x="3935" y="14735"/>
                    <a:pt x="4102" y="14735"/>
                  </a:cubicBezTo>
                  <a:lnTo>
                    <a:pt x="6551" y="14651"/>
                  </a:lnTo>
                  <a:lnTo>
                    <a:pt x="6028" y="15174"/>
                  </a:lnTo>
                  <a:lnTo>
                    <a:pt x="3579" y="15174"/>
                  </a:lnTo>
                  <a:cubicBezTo>
                    <a:pt x="3412" y="15174"/>
                    <a:pt x="3223" y="15341"/>
                    <a:pt x="3223" y="15614"/>
                  </a:cubicBezTo>
                  <a:cubicBezTo>
                    <a:pt x="3223" y="15781"/>
                    <a:pt x="3412" y="15969"/>
                    <a:pt x="3579" y="15969"/>
                  </a:cubicBezTo>
                  <a:lnTo>
                    <a:pt x="5232" y="15969"/>
                  </a:lnTo>
                  <a:lnTo>
                    <a:pt x="4709" y="16388"/>
                  </a:lnTo>
                  <a:lnTo>
                    <a:pt x="3056" y="16493"/>
                  </a:lnTo>
                  <a:cubicBezTo>
                    <a:pt x="2888" y="16493"/>
                    <a:pt x="2700" y="16660"/>
                    <a:pt x="2700" y="16911"/>
                  </a:cubicBezTo>
                  <a:cubicBezTo>
                    <a:pt x="2700" y="17100"/>
                    <a:pt x="2888" y="17267"/>
                    <a:pt x="3140" y="17267"/>
                  </a:cubicBezTo>
                  <a:lnTo>
                    <a:pt x="3935" y="17267"/>
                  </a:lnTo>
                  <a:lnTo>
                    <a:pt x="3140" y="17958"/>
                  </a:lnTo>
                  <a:cubicBezTo>
                    <a:pt x="3056" y="18146"/>
                    <a:pt x="3056" y="18397"/>
                    <a:pt x="3140" y="18586"/>
                  </a:cubicBezTo>
                  <a:cubicBezTo>
                    <a:pt x="3223" y="18669"/>
                    <a:pt x="3307" y="18669"/>
                    <a:pt x="3495" y="18669"/>
                  </a:cubicBezTo>
                  <a:cubicBezTo>
                    <a:pt x="3579" y="18669"/>
                    <a:pt x="3663" y="18669"/>
                    <a:pt x="3746" y="18586"/>
                  </a:cubicBezTo>
                  <a:lnTo>
                    <a:pt x="4542" y="17790"/>
                  </a:lnTo>
                  <a:lnTo>
                    <a:pt x="4458" y="18669"/>
                  </a:lnTo>
                  <a:cubicBezTo>
                    <a:pt x="4458" y="18837"/>
                    <a:pt x="4626" y="19004"/>
                    <a:pt x="4877" y="19004"/>
                  </a:cubicBezTo>
                  <a:cubicBezTo>
                    <a:pt x="5065" y="19004"/>
                    <a:pt x="5232" y="18837"/>
                    <a:pt x="5316" y="18669"/>
                  </a:cubicBezTo>
                  <a:lnTo>
                    <a:pt x="5316" y="17016"/>
                  </a:lnTo>
                  <a:lnTo>
                    <a:pt x="5756" y="16493"/>
                  </a:lnTo>
                  <a:lnTo>
                    <a:pt x="5756" y="18146"/>
                  </a:lnTo>
                  <a:cubicBezTo>
                    <a:pt x="5756" y="18313"/>
                    <a:pt x="5923" y="18586"/>
                    <a:pt x="6111" y="18586"/>
                  </a:cubicBezTo>
                  <a:lnTo>
                    <a:pt x="6195" y="18586"/>
                  </a:lnTo>
                  <a:cubicBezTo>
                    <a:pt x="6363" y="18586"/>
                    <a:pt x="6551" y="18397"/>
                    <a:pt x="6551" y="18146"/>
                  </a:cubicBezTo>
                  <a:lnTo>
                    <a:pt x="6635" y="15697"/>
                  </a:lnTo>
                  <a:lnTo>
                    <a:pt x="7074" y="15258"/>
                  </a:lnTo>
                  <a:lnTo>
                    <a:pt x="7074" y="17623"/>
                  </a:lnTo>
                  <a:cubicBezTo>
                    <a:pt x="6970" y="17874"/>
                    <a:pt x="7158" y="18062"/>
                    <a:pt x="7409" y="18062"/>
                  </a:cubicBezTo>
                  <a:cubicBezTo>
                    <a:pt x="7681" y="18062"/>
                    <a:pt x="7849" y="17874"/>
                    <a:pt x="7849" y="17623"/>
                  </a:cubicBezTo>
                  <a:lnTo>
                    <a:pt x="7932" y="14400"/>
                  </a:lnTo>
                  <a:lnTo>
                    <a:pt x="8728" y="13604"/>
                  </a:lnTo>
                  <a:cubicBezTo>
                    <a:pt x="9251" y="13960"/>
                    <a:pt x="9858" y="14211"/>
                    <a:pt x="10465" y="14295"/>
                  </a:cubicBezTo>
                  <a:lnTo>
                    <a:pt x="10465" y="15530"/>
                  </a:lnTo>
                  <a:lnTo>
                    <a:pt x="8288" y="17790"/>
                  </a:lnTo>
                  <a:cubicBezTo>
                    <a:pt x="8121" y="17958"/>
                    <a:pt x="8121" y="18230"/>
                    <a:pt x="8288" y="18397"/>
                  </a:cubicBezTo>
                  <a:cubicBezTo>
                    <a:pt x="8372" y="18481"/>
                    <a:pt x="8456" y="18481"/>
                    <a:pt x="8539" y="18481"/>
                  </a:cubicBezTo>
                  <a:cubicBezTo>
                    <a:pt x="8644" y="18481"/>
                    <a:pt x="8728" y="18481"/>
                    <a:pt x="8811" y="18397"/>
                  </a:cubicBezTo>
                  <a:lnTo>
                    <a:pt x="10465" y="16660"/>
                  </a:lnTo>
                  <a:lnTo>
                    <a:pt x="10465" y="17267"/>
                  </a:lnTo>
                  <a:lnTo>
                    <a:pt x="8811" y="19109"/>
                  </a:lnTo>
                  <a:cubicBezTo>
                    <a:pt x="8644" y="19276"/>
                    <a:pt x="8644" y="19444"/>
                    <a:pt x="8811" y="19632"/>
                  </a:cubicBezTo>
                  <a:cubicBezTo>
                    <a:pt x="8895" y="19716"/>
                    <a:pt x="8979" y="19716"/>
                    <a:pt x="9063" y="19716"/>
                  </a:cubicBezTo>
                  <a:cubicBezTo>
                    <a:pt x="9167" y="19716"/>
                    <a:pt x="9251" y="19716"/>
                    <a:pt x="9335" y="19632"/>
                  </a:cubicBezTo>
                  <a:lnTo>
                    <a:pt x="10465" y="18481"/>
                  </a:lnTo>
                  <a:lnTo>
                    <a:pt x="10465" y="19109"/>
                  </a:lnTo>
                  <a:lnTo>
                    <a:pt x="9335" y="20323"/>
                  </a:lnTo>
                  <a:cubicBezTo>
                    <a:pt x="9167" y="20490"/>
                    <a:pt x="9167" y="20762"/>
                    <a:pt x="9335" y="20930"/>
                  </a:cubicBezTo>
                  <a:cubicBezTo>
                    <a:pt x="9418" y="20930"/>
                    <a:pt x="9502" y="21013"/>
                    <a:pt x="9586" y="21013"/>
                  </a:cubicBezTo>
                  <a:cubicBezTo>
                    <a:pt x="9690" y="21013"/>
                    <a:pt x="9858" y="20930"/>
                    <a:pt x="9942" y="20846"/>
                  </a:cubicBezTo>
                  <a:lnTo>
                    <a:pt x="10465" y="20323"/>
                  </a:lnTo>
                  <a:lnTo>
                    <a:pt x="10465" y="21369"/>
                  </a:lnTo>
                  <a:cubicBezTo>
                    <a:pt x="10465" y="21537"/>
                    <a:pt x="10632" y="21725"/>
                    <a:pt x="10904" y="21725"/>
                  </a:cubicBezTo>
                  <a:cubicBezTo>
                    <a:pt x="11072" y="21725"/>
                    <a:pt x="11260" y="21537"/>
                    <a:pt x="11260" y="21369"/>
                  </a:cubicBezTo>
                  <a:lnTo>
                    <a:pt x="11260" y="20323"/>
                  </a:lnTo>
                  <a:lnTo>
                    <a:pt x="11867" y="20846"/>
                  </a:lnTo>
                  <a:cubicBezTo>
                    <a:pt x="11951" y="20930"/>
                    <a:pt x="12035" y="21013"/>
                    <a:pt x="12118" y="21013"/>
                  </a:cubicBezTo>
                  <a:cubicBezTo>
                    <a:pt x="12202" y="21013"/>
                    <a:pt x="12307" y="20930"/>
                    <a:pt x="12390" y="20930"/>
                  </a:cubicBezTo>
                  <a:cubicBezTo>
                    <a:pt x="12558" y="20762"/>
                    <a:pt x="12558" y="20490"/>
                    <a:pt x="12390" y="20323"/>
                  </a:cubicBezTo>
                  <a:lnTo>
                    <a:pt x="11260" y="19109"/>
                  </a:lnTo>
                  <a:lnTo>
                    <a:pt x="11260" y="18481"/>
                  </a:lnTo>
                  <a:lnTo>
                    <a:pt x="12390" y="19632"/>
                  </a:lnTo>
                  <a:cubicBezTo>
                    <a:pt x="12474" y="19716"/>
                    <a:pt x="12558" y="19716"/>
                    <a:pt x="12641" y="19716"/>
                  </a:cubicBezTo>
                  <a:cubicBezTo>
                    <a:pt x="12725" y="19716"/>
                    <a:pt x="12914" y="19716"/>
                    <a:pt x="12914" y="19632"/>
                  </a:cubicBezTo>
                  <a:cubicBezTo>
                    <a:pt x="13081" y="19444"/>
                    <a:pt x="13081" y="19276"/>
                    <a:pt x="12997" y="19109"/>
                  </a:cubicBezTo>
                  <a:lnTo>
                    <a:pt x="11260" y="17267"/>
                  </a:lnTo>
                  <a:lnTo>
                    <a:pt x="11260" y="16660"/>
                  </a:lnTo>
                  <a:lnTo>
                    <a:pt x="12914" y="18397"/>
                  </a:lnTo>
                  <a:cubicBezTo>
                    <a:pt x="12997" y="18481"/>
                    <a:pt x="13081" y="18481"/>
                    <a:pt x="13248" y="18481"/>
                  </a:cubicBezTo>
                  <a:cubicBezTo>
                    <a:pt x="13353" y="18481"/>
                    <a:pt x="13437" y="18481"/>
                    <a:pt x="13521" y="18397"/>
                  </a:cubicBezTo>
                  <a:cubicBezTo>
                    <a:pt x="13688" y="18230"/>
                    <a:pt x="13688" y="17958"/>
                    <a:pt x="13521" y="17790"/>
                  </a:cubicBezTo>
                  <a:lnTo>
                    <a:pt x="11260" y="15446"/>
                  </a:lnTo>
                  <a:lnTo>
                    <a:pt x="11260" y="14295"/>
                  </a:lnTo>
                  <a:cubicBezTo>
                    <a:pt x="11951" y="14211"/>
                    <a:pt x="12558" y="13960"/>
                    <a:pt x="12997" y="13604"/>
                  </a:cubicBezTo>
                  <a:lnTo>
                    <a:pt x="13604" y="14128"/>
                  </a:lnTo>
                  <a:lnTo>
                    <a:pt x="13876" y="14400"/>
                  </a:lnTo>
                  <a:lnTo>
                    <a:pt x="13960" y="17623"/>
                  </a:lnTo>
                  <a:cubicBezTo>
                    <a:pt x="13960" y="17874"/>
                    <a:pt x="14127" y="18062"/>
                    <a:pt x="14295" y="18062"/>
                  </a:cubicBezTo>
                  <a:cubicBezTo>
                    <a:pt x="14567" y="18062"/>
                    <a:pt x="14734" y="17874"/>
                    <a:pt x="14734" y="17623"/>
                  </a:cubicBezTo>
                  <a:lnTo>
                    <a:pt x="14651" y="15258"/>
                  </a:lnTo>
                  <a:lnTo>
                    <a:pt x="15174" y="15697"/>
                  </a:lnTo>
                  <a:lnTo>
                    <a:pt x="15174" y="18146"/>
                  </a:lnTo>
                  <a:cubicBezTo>
                    <a:pt x="15174" y="18397"/>
                    <a:pt x="15341" y="18586"/>
                    <a:pt x="15613" y="18586"/>
                  </a:cubicBezTo>
                  <a:cubicBezTo>
                    <a:pt x="15781" y="18586"/>
                    <a:pt x="15969" y="18313"/>
                    <a:pt x="15969" y="18146"/>
                  </a:cubicBezTo>
                  <a:lnTo>
                    <a:pt x="15969" y="16493"/>
                  </a:lnTo>
                  <a:lnTo>
                    <a:pt x="16388" y="17016"/>
                  </a:lnTo>
                  <a:lnTo>
                    <a:pt x="16493" y="18669"/>
                  </a:lnTo>
                  <a:cubicBezTo>
                    <a:pt x="16493" y="18837"/>
                    <a:pt x="16660" y="19004"/>
                    <a:pt x="16827" y="19004"/>
                  </a:cubicBezTo>
                  <a:lnTo>
                    <a:pt x="16911" y="19004"/>
                  </a:lnTo>
                  <a:cubicBezTo>
                    <a:pt x="17099" y="19004"/>
                    <a:pt x="17267" y="18837"/>
                    <a:pt x="17267" y="18669"/>
                  </a:cubicBezTo>
                  <a:lnTo>
                    <a:pt x="17267" y="17790"/>
                  </a:lnTo>
                  <a:lnTo>
                    <a:pt x="18062" y="18586"/>
                  </a:lnTo>
                  <a:cubicBezTo>
                    <a:pt x="18062" y="18669"/>
                    <a:pt x="18230" y="18669"/>
                    <a:pt x="18313" y="18669"/>
                  </a:cubicBezTo>
                  <a:cubicBezTo>
                    <a:pt x="18397" y="18669"/>
                    <a:pt x="18481" y="18669"/>
                    <a:pt x="18585" y="18586"/>
                  </a:cubicBezTo>
                  <a:cubicBezTo>
                    <a:pt x="18753" y="18397"/>
                    <a:pt x="18753" y="18146"/>
                    <a:pt x="18585" y="17958"/>
                  </a:cubicBezTo>
                  <a:lnTo>
                    <a:pt x="17790" y="17267"/>
                  </a:lnTo>
                  <a:lnTo>
                    <a:pt x="18669" y="17267"/>
                  </a:lnTo>
                  <a:cubicBezTo>
                    <a:pt x="18837" y="17267"/>
                    <a:pt x="19004" y="17100"/>
                    <a:pt x="19004" y="16911"/>
                  </a:cubicBezTo>
                  <a:cubicBezTo>
                    <a:pt x="19109" y="16660"/>
                    <a:pt x="18920" y="16493"/>
                    <a:pt x="18669" y="16493"/>
                  </a:cubicBezTo>
                  <a:lnTo>
                    <a:pt x="17016" y="16388"/>
                  </a:lnTo>
                  <a:lnTo>
                    <a:pt x="16493" y="15969"/>
                  </a:lnTo>
                  <a:lnTo>
                    <a:pt x="18146" y="15969"/>
                  </a:lnTo>
                  <a:cubicBezTo>
                    <a:pt x="18397" y="15969"/>
                    <a:pt x="18585" y="15781"/>
                    <a:pt x="18585" y="15614"/>
                  </a:cubicBezTo>
                  <a:cubicBezTo>
                    <a:pt x="18585" y="15341"/>
                    <a:pt x="18397" y="15174"/>
                    <a:pt x="18146" y="15174"/>
                  </a:cubicBezTo>
                  <a:lnTo>
                    <a:pt x="15697" y="15174"/>
                  </a:lnTo>
                  <a:lnTo>
                    <a:pt x="15258" y="14651"/>
                  </a:lnTo>
                  <a:lnTo>
                    <a:pt x="15258" y="14651"/>
                  </a:lnTo>
                  <a:lnTo>
                    <a:pt x="17623" y="14735"/>
                  </a:lnTo>
                  <a:cubicBezTo>
                    <a:pt x="17874" y="14735"/>
                    <a:pt x="18062" y="14567"/>
                    <a:pt x="18062" y="14295"/>
                  </a:cubicBezTo>
                  <a:cubicBezTo>
                    <a:pt x="18062" y="14128"/>
                    <a:pt x="17874" y="13960"/>
                    <a:pt x="17623" y="13960"/>
                  </a:cubicBezTo>
                  <a:lnTo>
                    <a:pt x="14400" y="13876"/>
                  </a:lnTo>
                  <a:lnTo>
                    <a:pt x="14127" y="13604"/>
                  </a:lnTo>
                  <a:lnTo>
                    <a:pt x="13688" y="13081"/>
                  </a:lnTo>
                  <a:lnTo>
                    <a:pt x="13604" y="12997"/>
                  </a:lnTo>
                  <a:cubicBezTo>
                    <a:pt x="13960" y="12558"/>
                    <a:pt x="14211" y="11951"/>
                    <a:pt x="14295" y="11260"/>
                  </a:cubicBezTo>
                  <a:lnTo>
                    <a:pt x="15530" y="11260"/>
                  </a:lnTo>
                  <a:lnTo>
                    <a:pt x="17790" y="13521"/>
                  </a:lnTo>
                  <a:cubicBezTo>
                    <a:pt x="17874" y="13604"/>
                    <a:pt x="17958" y="13604"/>
                    <a:pt x="18062" y="13604"/>
                  </a:cubicBezTo>
                  <a:cubicBezTo>
                    <a:pt x="18230" y="13604"/>
                    <a:pt x="18313" y="13604"/>
                    <a:pt x="18397" y="13521"/>
                  </a:cubicBezTo>
                  <a:cubicBezTo>
                    <a:pt x="18585" y="13353"/>
                    <a:pt x="18481" y="13081"/>
                    <a:pt x="18397" y="12914"/>
                  </a:cubicBezTo>
                  <a:lnTo>
                    <a:pt x="16660" y="11260"/>
                  </a:lnTo>
                  <a:lnTo>
                    <a:pt x="17267" y="11260"/>
                  </a:lnTo>
                  <a:lnTo>
                    <a:pt x="19109" y="12997"/>
                  </a:lnTo>
                  <a:cubicBezTo>
                    <a:pt x="19192" y="12997"/>
                    <a:pt x="19276" y="13081"/>
                    <a:pt x="19360" y="13081"/>
                  </a:cubicBezTo>
                  <a:cubicBezTo>
                    <a:pt x="19444" y="13081"/>
                    <a:pt x="19527" y="12997"/>
                    <a:pt x="19632" y="12914"/>
                  </a:cubicBezTo>
                  <a:cubicBezTo>
                    <a:pt x="19799" y="12830"/>
                    <a:pt x="19799" y="12558"/>
                    <a:pt x="19632" y="12390"/>
                  </a:cubicBezTo>
                  <a:lnTo>
                    <a:pt x="18481" y="11260"/>
                  </a:lnTo>
                  <a:lnTo>
                    <a:pt x="19109" y="11260"/>
                  </a:lnTo>
                  <a:lnTo>
                    <a:pt x="20323" y="12390"/>
                  </a:lnTo>
                  <a:cubicBezTo>
                    <a:pt x="20406" y="12474"/>
                    <a:pt x="20490" y="12558"/>
                    <a:pt x="20574" y="12558"/>
                  </a:cubicBezTo>
                  <a:cubicBezTo>
                    <a:pt x="20762" y="12558"/>
                    <a:pt x="20846" y="12474"/>
                    <a:pt x="20930" y="12390"/>
                  </a:cubicBezTo>
                  <a:cubicBezTo>
                    <a:pt x="21013" y="12202"/>
                    <a:pt x="21013" y="12035"/>
                    <a:pt x="20930" y="11867"/>
                  </a:cubicBezTo>
                  <a:lnTo>
                    <a:pt x="20323" y="11260"/>
                  </a:lnTo>
                  <a:lnTo>
                    <a:pt x="21369" y="11260"/>
                  </a:lnTo>
                  <a:cubicBezTo>
                    <a:pt x="21620" y="11260"/>
                    <a:pt x="21809" y="11072"/>
                    <a:pt x="21809" y="10904"/>
                  </a:cubicBezTo>
                  <a:cubicBezTo>
                    <a:pt x="21809" y="10632"/>
                    <a:pt x="21620" y="10465"/>
                    <a:pt x="21369" y="10465"/>
                  </a:cubicBezTo>
                  <a:lnTo>
                    <a:pt x="20323" y="10465"/>
                  </a:lnTo>
                  <a:lnTo>
                    <a:pt x="20930" y="9942"/>
                  </a:lnTo>
                  <a:cubicBezTo>
                    <a:pt x="21013" y="9774"/>
                    <a:pt x="21013" y="9502"/>
                    <a:pt x="20930" y="9335"/>
                  </a:cubicBezTo>
                  <a:cubicBezTo>
                    <a:pt x="20846" y="9251"/>
                    <a:pt x="20736" y="9209"/>
                    <a:pt x="20626" y="9209"/>
                  </a:cubicBezTo>
                  <a:cubicBezTo>
                    <a:pt x="20516" y="9209"/>
                    <a:pt x="20406" y="9251"/>
                    <a:pt x="20323" y="9335"/>
                  </a:cubicBezTo>
                  <a:lnTo>
                    <a:pt x="19109" y="10465"/>
                  </a:lnTo>
                  <a:lnTo>
                    <a:pt x="18481" y="10465"/>
                  </a:lnTo>
                  <a:lnTo>
                    <a:pt x="19632" y="9335"/>
                  </a:lnTo>
                  <a:cubicBezTo>
                    <a:pt x="19799" y="9251"/>
                    <a:pt x="19799" y="8979"/>
                    <a:pt x="19632" y="8811"/>
                  </a:cubicBezTo>
                  <a:cubicBezTo>
                    <a:pt x="19538" y="8728"/>
                    <a:pt x="19449" y="8686"/>
                    <a:pt x="19362" y="8686"/>
                  </a:cubicBezTo>
                  <a:cubicBezTo>
                    <a:pt x="19276" y="8686"/>
                    <a:pt x="19192" y="8728"/>
                    <a:pt x="19109" y="8811"/>
                  </a:cubicBezTo>
                  <a:lnTo>
                    <a:pt x="17267" y="10465"/>
                  </a:lnTo>
                  <a:lnTo>
                    <a:pt x="16660" y="10465"/>
                  </a:lnTo>
                  <a:lnTo>
                    <a:pt x="18397" y="8811"/>
                  </a:lnTo>
                  <a:cubicBezTo>
                    <a:pt x="18481" y="8644"/>
                    <a:pt x="18585" y="8372"/>
                    <a:pt x="18397" y="8288"/>
                  </a:cubicBezTo>
                  <a:cubicBezTo>
                    <a:pt x="18313" y="8205"/>
                    <a:pt x="18203" y="8163"/>
                    <a:pt x="18094" y="8163"/>
                  </a:cubicBezTo>
                  <a:cubicBezTo>
                    <a:pt x="17984" y="8163"/>
                    <a:pt x="17874" y="8205"/>
                    <a:pt x="17790" y="8288"/>
                  </a:cubicBezTo>
                  <a:lnTo>
                    <a:pt x="15530" y="10465"/>
                  </a:lnTo>
                  <a:lnTo>
                    <a:pt x="14295" y="10465"/>
                  </a:lnTo>
                  <a:cubicBezTo>
                    <a:pt x="14211" y="9858"/>
                    <a:pt x="13960" y="9251"/>
                    <a:pt x="13604" y="8728"/>
                  </a:cubicBezTo>
                  <a:lnTo>
                    <a:pt x="14400" y="7849"/>
                  </a:lnTo>
                  <a:lnTo>
                    <a:pt x="17623" y="7849"/>
                  </a:lnTo>
                  <a:cubicBezTo>
                    <a:pt x="17874" y="7849"/>
                    <a:pt x="18062" y="7598"/>
                    <a:pt x="18062" y="7409"/>
                  </a:cubicBezTo>
                  <a:cubicBezTo>
                    <a:pt x="18062" y="7158"/>
                    <a:pt x="17874" y="6970"/>
                    <a:pt x="17623" y="6970"/>
                  </a:cubicBezTo>
                  <a:lnTo>
                    <a:pt x="15258" y="7074"/>
                  </a:lnTo>
                  <a:lnTo>
                    <a:pt x="15697" y="6635"/>
                  </a:lnTo>
                  <a:lnTo>
                    <a:pt x="18146" y="6551"/>
                  </a:lnTo>
                  <a:cubicBezTo>
                    <a:pt x="18397" y="6551"/>
                    <a:pt x="18585" y="6363"/>
                    <a:pt x="18585" y="6112"/>
                  </a:cubicBezTo>
                  <a:cubicBezTo>
                    <a:pt x="18585" y="5923"/>
                    <a:pt x="18397" y="5756"/>
                    <a:pt x="18146" y="5756"/>
                  </a:cubicBezTo>
                  <a:lnTo>
                    <a:pt x="16493" y="5756"/>
                  </a:lnTo>
                  <a:lnTo>
                    <a:pt x="17016" y="5316"/>
                  </a:lnTo>
                  <a:lnTo>
                    <a:pt x="18669" y="5233"/>
                  </a:lnTo>
                  <a:cubicBezTo>
                    <a:pt x="18920" y="5233"/>
                    <a:pt x="19109" y="5065"/>
                    <a:pt x="19004" y="4877"/>
                  </a:cubicBezTo>
                  <a:cubicBezTo>
                    <a:pt x="19004" y="4626"/>
                    <a:pt x="18837" y="4458"/>
                    <a:pt x="18669" y="4458"/>
                  </a:cubicBezTo>
                  <a:lnTo>
                    <a:pt x="17790" y="4542"/>
                  </a:lnTo>
                  <a:lnTo>
                    <a:pt x="18585" y="3747"/>
                  </a:lnTo>
                  <a:cubicBezTo>
                    <a:pt x="18753" y="3579"/>
                    <a:pt x="18753" y="3307"/>
                    <a:pt x="18585" y="3140"/>
                  </a:cubicBezTo>
                  <a:cubicBezTo>
                    <a:pt x="18481" y="3140"/>
                    <a:pt x="18397" y="3056"/>
                    <a:pt x="18397" y="3056"/>
                  </a:cubicBezTo>
                  <a:cubicBezTo>
                    <a:pt x="18230" y="3056"/>
                    <a:pt x="18146" y="3056"/>
                    <a:pt x="18062" y="3140"/>
                  </a:cubicBezTo>
                  <a:lnTo>
                    <a:pt x="17267" y="3935"/>
                  </a:lnTo>
                  <a:lnTo>
                    <a:pt x="17267" y="3140"/>
                  </a:lnTo>
                  <a:cubicBezTo>
                    <a:pt x="17267" y="2888"/>
                    <a:pt x="17099" y="2700"/>
                    <a:pt x="16911" y="2700"/>
                  </a:cubicBezTo>
                  <a:lnTo>
                    <a:pt x="16827" y="2700"/>
                  </a:lnTo>
                  <a:cubicBezTo>
                    <a:pt x="16660" y="2700"/>
                    <a:pt x="16493" y="2888"/>
                    <a:pt x="16493" y="3056"/>
                  </a:cubicBezTo>
                  <a:lnTo>
                    <a:pt x="16388" y="4709"/>
                  </a:lnTo>
                  <a:lnTo>
                    <a:pt x="15969" y="5233"/>
                  </a:lnTo>
                  <a:lnTo>
                    <a:pt x="15969" y="3579"/>
                  </a:lnTo>
                  <a:cubicBezTo>
                    <a:pt x="15969" y="3412"/>
                    <a:pt x="15781" y="3223"/>
                    <a:pt x="15613" y="3223"/>
                  </a:cubicBezTo>
                  <a:cubicBezTo>
                    <a:pt x="15341" y="3223"/>
                    <a:pt x="15174" y="3412"/>
                    <a:pt x="15174" y="3579"/>
                  </a:cubicBezTo>
                  <a:lnTo>
                    <a:pt x="15174" y="6028"/>
                  </a:lnTo>
                  <a:lnTo>
                    <a:pt x="14651" y="6551"/>
                  </a:lnTo>
                  <a:lnTo>
                    <a:pt x="14734" y="4102"/>
                  </a:lnTo>
                  <a:cubicBezTo>
                    <a:pt x="14734" y="3935"/>
                    <a:pt x="14567" y="3747"/>
                    <a:pt x="14295" y="3747"/>
                  </a:cubicBezTo>
                  <a:cubicBezTo>
                    <a:pt x="14127" y="3747"/>
                    <a:pt x="13960" y="3935"/>
                    <a:pt x="13960" y="4102"/>
                  </a:cubicBezTo>
                  <a:lnTo>
                    <a:pt x="13876" y="7325"/>
                  </a:lnTo>
                  <a:lnTo>
                    <a:pt x="13081" y="8121"/>
                  </a:lnTo>
                  <a:lnTo>
                    <a:pt x="12997" y="8205"/>
                  </a:lnTo>
                  <a:cubicBezTo>
                    <a:pt x="12558" y="7765"/>
                    <a:pt x="11951" y="7493"/>
                    <a:pt x="11260" y="7409"/>
                  </a:cubicBezTo>
                  <a:lnTo>
                    <a:pt x="11260" y="7325"/>
                  </a:lnTo>
                  <a:lnTo>
                    <a:pt x="11260" y="6279"/>
                  </a:lnTo>
                  <a:lnTo>
                    <a:pt x="13521" y="3935"/>
                  </a:lnTo>
                  <a:cubicBezTo>
                    <a:pt x="13688" y="3747"/>
                    <a:pt x="13688" y="3495"/>
                    <a:pt x="13521" y="3412"/>
                  </a:cubicBezTo>
                  <a:cubicBezTo>
                    <a:pt x="13437" y="3318"/>
                    <a:pt x="13327" y="3270"/>
                    <a:pt x="13217" y="3270"/>
                  </a:cubicBezTo>
                  <a:cubicBezTo>
                    <a:pt x="13107" y="3270"/>
                    <a:pt x="12997" y="3318"/>
                    <a:pt x="12914" y="3412"/>
                  </a:cubicBezTo>
                  <a:lnTo>
                    <a:pt x="11260" y="5149"/>
                  </a:lnTo>
                  <a:lnTo>
                    <a:pt x="11260" y="4458"/>
                  </a:lnTo>
                  <a:lnTo>
                    <a:pt x="12997" y="2700"/>
                  </a:lnTo>
                  <a:cubicBezTo>
                    <a:pt x="13081" y="2533"/>
                    <a:pt x="13081" y="2261"/>
                    <a:pt x="12914" y="2093"/>
                  </a:cubicBezTo>
                  <a:cubicBezTo>
                    <a:pt x="12872" y="2009"/>
                    <a:pt x="12783" y="1968"/>
                    <a:pt x="12683" y="1968"/>
                  </a:cubicBezTo>
                  <a:cubicBezTo>
                    <a:pt x="12584" y="1968"/>
                    <a:pt x="12474" y="2009"/>
                    <a:pt x="12390" y="2093"/>
                  </a:cubicBezTo>
                  <a:lnTo>
                    <a:pt x="11260" y="3307"/>
                  </a:lnTo>
                  <a:lnTo>
                    <a:pt x="11260" y="2616"/>
                  </a:lnTo>
                  <a:lnTo>
                    <a:pt x="12390" y="1402"/>
                  </a:lnTo>
                  <a:cubicBezTo>
                    <a:pt x="12558" y="1214"/>
                    <a:pt x="12558" y="963"/>
                    <a:pt x="12390" y="879"/>
                  </a:cubicBezTo>
                  <a:cubicBezTo>
                    <a:pt x="12296" y="785"/>
                    <a:pt x="12207" y="738"/>
                    <a:pt x="12121" y="738"/>
                  </a:cubicBezTo>
                  <a:cubicBezTo>
                    <a:pt x="12035" y="738"/>
                    <a:pt x="11951" y="785"/>
                    <a:pt x="11867" y="879"/>
                  </a:cubicBezTo>
                  <a:lnTo>
                    <a:pt x="11260" y="1486"/>
                  </a:lnTo>
                  <a:lnTo>
                    <a:pt x="11260" y="356"/>
                  </a:lnTo>
                  <a:cubicBezTo>
                    <a:pt x="11260" y="272"/>
                    <a:pt x="11260" y="272"/>
                    <a:pt x="11155" y="168"/>
                  </a:cubicBezTo>
                  <a:cubicBezTo>
                    <a:pt x="11155" y="84"/>
                    <a:pt x="10988" y="0"/>
                    <a:pt x="1090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3" name="Google Shape;10973;p64"/>
            <p:cNvSpPr/>
            <p:nvPr/>
          </p:nvSpPr>
          <p:spPr>
            <a:xfrm>
              <a:off x="4104637" y="-75177"/>
              <a:ext cx="618616" cy="614685"/>
            </a:xfrm>
            <a:custGeom>
              <a:avLst/>
              <a:gdLst/>
              <a:ahLst/>
              <a:cxnLst/>
              <a:rect l="l" t="t" r="r" b="b"/>
              <a:pathLst>
                <a:path w="20931" h="20798" extrusionOk="0">
                  <a:moveTo>
                    <a:pt x="10556" y="7722"/>
                  </a:moveTo>
                  <a:cubicBezTo>
                    <a:pt x="11651" y="7722"/>
                    <a:pt x="12647" y="8451"/>
                    <a:pt x="12977" y="9558"/>
                  </a:cubicBezTo>
                  <a:cubicBezTo>
                    <a:pt x="13417" y="10939"/>
                    <a:pt x="12642" y="12509"/>
                    <a:pt x="11240" y="12949"/>
                  </a:cubicBezTo>
                  <a:cubicBezTo>
                    <a:pt x="10978" y="13031"/>
                    <a:pt x="10713" y="13070"/>
                    <a:pt x="10453" y="13070"/>
                  </a:cubicBezTo>
                  <a:cubicBezTo>
                    <a:pt x="9325" y="13070"/>
                    <a:pt x="8290" y="12334"/>
                    <a:pt x="7933" y="11211"/>
                  </a:cubicBezTo>
                  <a:cubicBezTo>
                    <a:pt x="7494" y="9809"/>
                    <a:pt x="8268" y="8323"/>
                    <a:pt x="9670" y="7884"/>
                  </a:cubicBezTo>
                  <a:cubicBezTo>
                    <a:pt x="9965" y="7774"/>
                    <a:pt x="10264" y="7722"/>
                    <a:pt x="10556" y="7722"/>
                  </a:cubicBezTo>
                  <a:close/>
                  <a:moveTo>
                    <a:pt x="7276" y="1"/>
                  </a:moveTo>
                  <a:cubicBezTo>
                    <a:pt x="7237" y="1"/>
                    <a:pt x="7192" y="11"/>
                    <a:pt x="7138" y="35"/>
                  </a:cubicBezTo>
                  <a:cubicBezTo>
                    <a:pt x="6970" y="140"/>
                    <a:pt x="6803" y="307"/>
                    <a:pt x="6887" y="475"/>
                  </a:cubicBezTo>
                  <a:lnTo>
                    <a:pt x="7222" y="1521"/>
                  </a:lnTo>
                  <a:lnTo>
                    <a:pt x="6447" y="1186"/>
                  </a:lnTo>
                  <a:cubicBezTo>
                    <a:pt x="6386" y="1117"/>
                    <a:pt x="6310" y="1085"/>
                    <a:pt x="6235" y="1085"/>
                  </a:cubicBezTo>
                  <a:cubicBezTo>
                    <a:pt x="6106" y="1085"/>
                    <a:pt x="5977" y="1181"/>
                    <a:pt x="5924" y="1354"/>
                  </a:cubicBezTo>
                  <a:cubicBezTo>
                    <a:pt x="5840" y="1521"/>
                    <a:pt x="5924" y="1793"/>
                    <a:pt x="6091" y="1877"/>
                  </a:cubicBezTo>
                  <a:lnTo>
                    <a:pt x="7577" y="2651"/>
                  </a:lnTo>
                  <a:lnTo>
                    <a:pt x="7745" y="3279"/>
                  </a:lnTo>
                  <a:lnTo>
                    <a:pt x="6364" y="2484"/>
                  </a:lnTo>
                  <a:cubicBezTo>
                    <a:pt x="6313" y="2461"/>
                    <a:pt x="6258" y="2451"/>
                    <a:pt x="6203" y="2451"/>
                  </a:cubicBezTo>
                  <a:cubicBezTo>
                    <a:pt x="6053" y="2451"/>
                    <a:pt x="5902" y="2529"/>
                    <a:pt x="5840" y="2651"/>
                  </a:cubicBezTo>
                  <a:cubicBezTo>
                    <a:pt x="5757" y="2840"/>
                    <a:pt x="5757" y="3091"/>
                    <a:pt x="6008" y="3175"/>
                  </a:cubicBezTo>
                  <a:lnTo>
                    <a:pt x="8101" y="4409"/>
                  </a:lnTo>
                  <a:lnTo>
                    <a:pt x="8373" y="5016"/>
                  </a:lnTo>
                  <a:lnTo>
                    <a:pt x="6280" y="3886"/>
                  </a:lnTo>
                  <a:cubicBezTo>
                    <a:pt x="6207" y="3864"/>
                    <a:pt x="6142" y="3853"/>
                    <a:pt x="6081" y="3853"/>
                  </a:cubicBezTo>
                  <a:cubicBezTo>
                    <a:pt x="5916" y="3853"/>
                    <a:pt x="5790" y="3931"/>
                    <a:pt x="5652" y="4054"/>
                  </a:cubicBezTo>
                  <a:cubicBezTo>
                    <a:pt x="5568" y="4221"/>
                    <a:pt x="5652" y="4493"/>
                    <a:pt x="5840" y="4577"/>
                  </a:cubicBezTo>
                  <a:lnTo>
                    <a:pt x="8708" y="6147"/>
                  </a:lnTo>
                  <a:lnTo>
                    <a:pt x="9063" y="7277"/>
                  </a:lnTo>
                  <a:cubicBezTo>
                    <a:pt x="8456" y="7549"/>
                    <a:pt x="7933" y="7988"/>
                    <a:pt x="7577" y="8512"/>
                  </a:cubicBezTo>
                  <a:lnTo>
                    <a:pt x="6531" y="7884"/>
                  </a:lnTo>
                  <a:lnTo>
                    <a:pt x="5484" y="4849"/>
                  </a:lnTo>
                  <a:cubicBezTo>
                    <a:pt x="5423" y="4710"/>
                    <a:pt x="5316" y="4628"/>
                    <a:pt x="5155" y="4628"/>
                  </a:cubicBezTo>
                  <a:cubicBezTo>
                    <a:pt x="5097" y="4628"/>
                    <a:pt x="5033" y="4639"/>
                    <a:pt x="4961" y="4661"/>
                  </a:cubicBezTo>
                  <a:cubicBezTo>
                    <a:pt x="4794" y="4661"/>
                    <a:pt x="4710" y="4933"/>
                    <a:pt x="4710" y="5100"/>
                  </a:cubicBezTo>
                  <a:lnTo>
                    <a:pt x="5484" y="7360"/>
                  </a:lnTo>
                  <a:lnTo>
                    <a:pt x="4961" y="7109"/>
                  </a:lnTo>
                  <a:lnTo>
                    <a:pt x="4082" y="4744"/>
                  </a:lnTo>
                  <a:cubicBezTo>
                    <a:pt x="4082" y="4577"/>
                    <a:pt x="3831" y="4493"/>
                    <a:pt x="3664" y="4493"/>
                  </a:cubicBezTo>
                  <a:cubicBezTo>
                    <a:pt x="3392" y="4577"/>
                    <a:pt x="3308" y="4849"/>
                    <a:pt x="3392" y="5016"/>
                  </a:cubicBezTo>
                  <a:lnTo>
                    <a:pt x="3915" y="6586"/>
                  </a:lnTo>
                  <a:lnTo>
                    <a:pt x="3308" y="6230"/>
                  </a:lnTo>
                  <a:lnTo>
                    <a:pt x="2785" y="4661"/>
                  </a:lnTo>
                  <a:cubicBezTo>
                    <a:pt x="2701" y="4493"/>
                    <a:pt x="2429" y="4409"/>
                    <a:pt x="2261" y="4409"/>
                  </a:cubicBezTo>
                  <a:cubicBezTo>
                    <a:pt x="2094" y="4493"/>
                    <a:pt x="1906" y="4744"/>
                    <a:pt x="1989" y="4933"/>
                  </a:cubicBezTo>
                  <a:lnTo>
                    <a:pt x="2261" y="5707"/>
                  </a:lnTo>
                  <a:lnTo>
                    <a:pt x="1299" y="5268"/>
                  </a:lnTo>
                  <a:cubicBezTo>
                    <a:pt x="1236" y="5205"/>
                    <a:pt x="1159" y="5177"/>
                    <a:pt x="1082" y="5177"/>
                  </a:cubicBezTo>
                  <a:cubicBezTo>
                    <a:pt x="954" y="5177"/>
                    <a:pt x="828" y="5254"/>
                    <a:pt x="775" y="5372"/>
                  </a:cubicBezTo>
                  <a:cubicBezTo>
                    <a:pt x="692" y="5623"/>
                    <a:pt x="775" y="5791"/>
                    <a:pt x="943" y="5979"/>
                  </a:cubicBezTo>
                  <a:lnTo>
                    <a:pt x="1906" y="6419"/>
                  </a:lnTo>
                  <a:lnTo>
                    <a:pt x="1131" y="6670"/>
                  </a:lnTo>
                  <a:cubicBezTo>
                    <a:pt x="859" y="6754"/>
                    <a:pt x="775" y="6942"/>
                    <a:pt x="859" y="7193"/>
                  </a:cubicBezTo>
                  <a:cubicBezTo>
                    <a:pt x="943" y="7360"/>
                    <a:pt x="1131" y="7465"/>
                    <a:pt x="1299" y="7465"/>
                  </a:cubicBezTo>
                  <a:lnTo>
                    <a:pt x="2952" y="6942"/>
                  </a:lnTo>
                  <a:lnTo>
                    <a:pt x="3559" y="7277"/>
                  </a:lnTo>
                  <a:lnTo>
                    <a:pt x="1989" y="7716"/>
                  </a:lnTo>
                  <a:cubicBezTo>
                    <a:pt x="1822" y="7800"/>
                    <a:pt x="1654" y="7988"/>
                    <a:pt x="1738" y="8239"/>
                  </a:cubicBezTo>
                  <a:cubicBezTo>
                    <a:pt x="1808" y="8379"/>
                    <a:pt x="1935" y="8532"/>
                    <a:pt x="2084" y="8532"/>
                  </a:cubicBezTo>
                  <a:cubicBezTo>
                    <a:pt x="2114" y="8532"/>
                    <a:pt x="2146" y="8526"/>
                    <a:pt x="2178" y="8512"/>
                  </a:cubicBezTo>
                  <a:lnTo>
                    <a:pt x="4522" y="7800"/>
                  </a:lnTo>
                  <a:lnTo>
                    <a:pt x="5129" y="8072"/>
                  </a:lnTo>
                  <a:lnTo>
                    <a:pt x="2868" y="8763"/>
                  </a:lnTo>
                  <a:cubicBezTo>
                    <a:pt x="2617" y="8846"/>
                    <a:pt x="2512" y="9035"/>
                    <a:pt x="2617" y="9286"/>
                  </a:cubicBezTo>
                  <a:cubicBezTo>
                    <a:pt x="2687" y="9425"/>
                    <a:pt x="2814" y="9579"/>
                    <a:pt x="2951" y="9579"/>
                  </a:cubicBezTo>
                  <a:cubicBezTo>
                    <a:pt x="2979" y="9579"/>
                    <a:pt x="3007" y="9572"/>
                    <a:pt x="3036" y="9558"/>
                  </a:cubicBezTo>
                  <a:lnTo>
                    <a:pt x="6175" y="8679"/>
                  </a:lnTo>
                  <a:lnTo>
                    <a:pt x="7222" y="9202"/>
                  </a:lnTo>
                  <a:cubicBezTo>
                    <a:pt x="6970" y="9725"/>
                    <a:pt x="6970" y="10416"/>
                    <a:pt x="7054" y="11023"/>
                  </a:cubicBezTo>
                  <a:lnTo>
                    <a:pt x="5924" y="11379"/>
                  </a:lnTo>
                  <a:lnTo>
                    <a:pt x="3036" y="9977"/>
                  </a:lnTo>
                  <a:cubicBezTo>
                    <a:pt x="2992" y="9955"/>
                    <a:pt x="2942" y="9944"/>
                    <a:pt x="2890" y="9944"/>
                  </a:cubicBezTo>
                  <a:cubicBezTo>
                    <a:pt x="2746" y="9944"/>
                    <a:pt x="2590" y="10026"/>
                    <a:pt x="2512" y="10165"/>
                  </a:cubicBezTo>
                  <a:cubicBezTo>
                    <a:pt x="2429" y="10416"/>
                    <a:pt x="2512" y="10605"/>
                    <a:pt x="2701" y="10688"/>
                  </a:cubicBezTo>
                  <a:lnTo>
                    <a:pt x="4878" y="11735"/>
                  </a:lnTo>
                  <a:lnTo>
                    <a:pt x="4187" y="11986"/>
                  </a:lnTo>
                  <a:lnTo>
                    <a:pt x="1989" y="10939"/>
                  </a:lnTo>
                  <a:cubicBezTo>
                    <a:pt x="1931" y="10881"/>
                    <a:pt x="1862" y="10853"/>
                    <a:pt x="1793" y="10853"/>
                  </a:cubicBezTo>
                  <a:cubicBezTo>
                    <a:pt x="1665" y="10853"/>
                    <a:pt x="1534" y="10951"/>
                    <a:pt x="1466" y="11128"/>
                  </a:cubicBezTo>
                  <a:cubicBezTo>
                    <a:pt x="1382" y="11295"/>
                    <a:pt x="1466" y="11546"/>
                    <a:pt x="1654" y="11651"/>
                  </a:cubicBezTo>
                  <a:lnTo>
                    <a:pt x="3140" y="12342"/>
                  </a:lnTo>
                  <a:lnTo>
                    <a:pt x="2429" y="12509"/>
                  </a:lnTo>
                  <a:lnTo>
                    <a:pt x="943" y="11818"/>
                  </a:lnTo>
                  <a:cubicBezTo>
                    <a:pt x="898" y="11796"/>
                    <a:pt x="847" y="11786"/>
                    <a:pt x="795" y="11786"/>
                  </a:cubicBezTo>
                  <a:cubicBezTo>
                    <a:pt x="651" y="11786"/>
                    <a:pt x="496" y="11863"/>
                    <a:pt x="420" y="11986"/>
                  </a:cubicBezTo>
                  <a:cubicBezTo>
                    <a:pt x="336" y="12174"/>
                    <a:pt x="420" y="12425"/>
                    <a:pt x="608" y="12509"/>
                  </a:cubicBezTo>
                  <a:lnTo>
                    <a:pt x="1382" y="12865"/>
                  </a:lnTo>
                  <a:lnTo>
                    <a:pt x="336" y="13221"/>
                  </a:lnTo>
                  <a:cubicBezTo>
                    <a:pt x="168" y="13304"/>
                    <a:pt x="1" y="13472"/>
                    <a:pt x="85" y="13744"/>
                  </a:cubicBezTo>
                  <a:cubicBezTo>
                    <a:pt x="168" y="13911"/>
                    <a:pt x="336" y="13995"/>
                    <a:pt x="608" y="13995"/>
                  </a:cubicBezTo>
                  <a:lnTo>
                    <a:pt x="1654" y="13639"/>
                  </a:lnTo>
                  <a:lnTo>
                    <a:pt x="1215" y="14351"/>
                  </a:lnTo>
                  <a:cubicBezTo>
                    <a:pt x="1131" y="14518"/>
                    <a:pt x="1215" y="14790"/>
                    <a:pt x="1382" y="14874"/>
                  </a:cubicBezTo>
                  <a:cubicBezTo>
                    <a:pt x="1466" y="14958"/>
                    <a:pt x="1571" y="14958"/>
                    <a:pt x="1738" y="14958"/>
                  </a:cubicBezTo>
                  <a:cubicBezTo>
                    <a:pt x="1822" y="14874"/>
                    <a:pt x="1906" y="14874"/>
                    <a:pt x="1906" y="14790"/>
                  </a:cubicBezTo>
                  <a:lnTo>
                    <a:pt x="2701" y="13304"/>
                  </a:lnTo>
                  <a:lnTo>
                    <a:pt x="3392" y="13116"/>
                  </a:lnTo>
                  <a:lnTo>
                    <a:pt x="2617" y="14518"/>
                  </a:lnTo>
                  <a:cubicBezTo>
                    <a:pt x="2512" y="14686"/>
                    <a:pt x="2512" y="14958"/>
                    <a:pt x="2785" y="15042"/>
                  </a:cubicBezTo>
                  <a:cubicBezTo>
                    <a:pt x="2826" y="15083"/>
                    <a:pt x="2868" y="15104"/>
                    <a:pt x="2910" y="15104"/>
                  </a:cubicBezTo>
                  <a:cubicBezTo>
                    <a:pt x="2952" y="15104"/>
                    <a:pt x="2994" y="15083"/>
                    <a:pt x="3036" y="15042"/>
                  </a:cubicBezTo>
                  <a:cubicBezTo>
                    <a:pt x="3140" y="15042"/>
                    <a:pt x="3224" y="14958"/>
                    <a:pt x="3308" y="14874"/>
                  </a:cubicBezTo>
                  <a:lnTo>
                    <a:pt x="4438" y="12781"/>
                  </a:lnTo>
                  <a:lnTo>
                    <a:pt x="5045" y="12509"/>
                  </a:lnTo>
                  <a:lnTo>
                    <a:pt x="3915" y="14602"/>
                  </a:lnTo>
                  <a:cubicBezTo>
                    <a:pt x="3831" y="14790"/>
                    <a:pt x="3915" y="15042"/>
                    <a:pt x="4082" y="15125"/>
                  </a:cubicBezTo>
                  <a:cubicBezTo>
                    <a:pt x="4187" y="15209"/>
                    <a:pt x="4354" y="15209"/>
                    <a:pt x="4438" y="15209"/>
                  </a:cubicBezTo>
                  <a:cubicBezTo>
                    <a:pt x="4522" y="15125"/>
                    <a:pt x="4605" y="15125"/>
                    <a:pt x="4605" y="15042"/>
                  </a:cubicBezTo>
                  <a:lnTo>
                    <a:pt x="6175" y="12174"/>
                  </a:lnTo>
                  <a:lnTo>
                    <a:pt x="7326" y="11818"/>
                  </a:lnTo>
                  <a:cubicBezTo>
                    <a:pt x="7577" y="12425"/>
                    <a:pt x="8017" y="12949"/>
                    <a:pt x="8540" y="13304"/>
                  </a:cubicBezTo>
                  <a:lnTo>
                    <a:pt x="8017" y="14351"/>
                  </a:lnTo>
                  <a:lnTo>
                    <a:pt x="4961" y="15397"/>
                  </a:lnTo>
                  <a:cubicBezTo>
                    <a:pt x="4710" y="15397"/>
                    <a:pt x="4605" y="15649"/>
                    <a:pt x="4710" y="15837"/>
                  </a:cubicBezTo>
                  <a:cubicBezTo>
                    <a:pt x="4773" y="16025"/>
                    <a:pt x="4883" y="16119"/>
                    <a:pt x="5049" y="16119"/>
                  </a:cubicBezTo>
                  <a:cubicBezTo>
                    <a:pt x="5104" y="16119"/>
                    <a:pt x="5165" y="16109"/>
                    <a:pt x="5233" y="16088"/>
                  </a:cubicBezTo>
                  <a:lnTo>
                    <a:pt x="7494" y="15314"/>
                  </a:lnTo>
                  <a:lnTo>
                    <a:pt x="7138" y="15921"/>
                  </a:lnTo>
                  <a:lnTo>
                    <a:pt x="4878" y="16695"/>
                  </a:lnTo>
                  <a:cubicBezTo>
                    <a:pt x="4605" y="16779"/>
                    <a:pt x="4522" y="17051"/>
                    <a:pt x="4605" y="17218"/>
                  </a:cubicBezTo>
                  <a:cubicBezTo>
                    <a:pt x="4684" y="17423"/>
                    <a:pt x="4799" y="17521"/>
                    <a:pt x="4958" y="17521"/>
                  </a:cubicBezTo>
                  <a:cubicBezTo>
                    <a:pt x="5010" y="17521"/>
                    <a:pt x="5067" y="17511"/>
                    <a:pt x="5129" y="17490"/>
                  </a:cubicBezTo>
                  <a:lnTo>
                    <a:pt x="6615" y="16967"/>
                  </a:lnTo>
                  <a:lnTo>
                    <a:pt x="6364" y="17574"/>
                  </a:lnTo>
                  <a:lnTo>
                    <a:pt x="4794" y="18097"/>
                  </a:lnTo>
                  <a:cubicBezTo>
                    <a:pt x="4522" y="18181"/>
                    <a:pt x="4438" y="18348"/>
                    <a:pt x="4522" y="18620"/>
                  </a:cubicBezTo>
                  <a:cubicBezTo>
                    <a:pt x="4605" y="18788"/>
                    <a:pt x="4794" y="18872"/>
                    <a:pt x="4961" y="18872"/>
                  </a:cubicBezTo>
                  <a:lnTo>
                    <a:pt x="5045" y="18872"/>
                  </a:lnTo>
                  <a:lnTo>
                    <a:pt x="5840" y="18620"/>
                  </a:lnTo>
                  <a:lnTo>
                    <a:pt x="5317" y="19500"/>
                  </a:lnTo>
                  <a:cubicBezTo>
                    <a:pt x="5233" y="19751"/>
                    <a:pt x="5317" y="19918"/>
                    <a:pt x="5484" y="20106"/>
                  </a:cubicBezTo>
                  <a:lnTo>
                    <a:pt x="5757" y="20106"/>
                  </a:lnTo>
                  <a:cubicBezTo>
                    <a:pt x="5840" y="20106"/>
                    <a:pt x="5924" y="20023"/>
                    <a:pt x="6008" y="19918"/>
                  </a:cubicBezTo>
                  <a:lnTo>
                    <a:pt x="6531" y="18976"/>
                  </a:lnTo>
                  <a:lnTo>
                    <a:pt x="6698" y="19751"/>
                  </a:lnTo>
                  <a:cubicBezTo>
                    <a:pt x="6785" y="19890"/>
                    <a:pt x="6973" y="20043"/>
                    <a:pt x="7131" y="20043"/>
                  </a:cubicBezTo>
                  <a:cubicBezTo>
                    <a:pt x="7163" y="20043"/>
                    <a:pt x="7193" y="20037"/>
                    <a:pt x="7222" y="20023"/>
                  </a:cubicBezTo>
                  <a:cubicBezTo>
                    <a:pt x="7494" y="19918"/>
                    <a:pt x="7577" y="19751"/>
                    <a:pt x="7494" y="19500"/>
                  </a:cubicBezTo>
                  <a:lnTo>
                    <a:pt x="7054" y="17930"/>
                  </a:lnTo>
                  <a:lnTo>
                    <a:pt x="7326" y="17302"/>
                  </a:lnTo>
                  <a:lnTo>
                    <a:pt x="7745" y="18872"/>
                  </a:lnTo>
                  <a:cubicBezTo>
                    <a:pt x="7830" y="19026"/>
                    <a:pt x="8014" y="19166"/>
                    <a:pt x="8170" y="19166"/>
                  </a:cubicBezTo>
                  <a:cubicBezTo>
                    <a:pt x="8204" y="19166"/>
                    <a:pt x="8238" y="19159"/>
                    <a:pt x="8268" y="19144"/>
                  </a:cubicBezTo>
                  <a:cubicBezTo>
                    <a:pt x="8540" y="19060"/>
                    <a:pt x="8624" y="18872"/>
                    <a:pt x="8540" y="18620"/>
                  </a:cubicBezTo>
                  <a:lnTo>
                    <a:pt x="7850" y="16255"/>
                  </a:lnTo>
                  <a:lnTo>
                    <a:pt x="8184" y="15732"/>
                  </a:lnTo>
                  <a:lnTo>
                    <a:pt x="8896" y="18014"/>
                  </a:lnTo>
                  <a:cubicBezTo>
                    <a:pt x="8896" y="18150"/>
                    <a:pt x="9063" y="18287"/>
                    <a:pt x="9216" y="18287"/>
                  </a:cubicBezTo>
                  <a:cubicBezTo>
                    <a:pt x="9250" y="18287"/>
                    <a:pt x="9284" y="18280"/>
                    <a:pt x="9315" y="18265"/>
                  </a:cubicBezTo>
                  <a:cubicBezTo>
                    <a:pt x="9587" y="18181"/>
                    <a:pt x="9670" y="18014"/>
                    <a:pt x="9587" y="17741"/>
                  </a:cubicBezTo>
                  <a:lnTo>
                    <a:pt x="8708" y="14686"/>
                  </a:lnTo>
                  <a:lnTo>
                    <a:pt x="9231" y="13639"/>
                  </a:lnTo>
                  <a:cubicBezTo>
                    <a:pt x="9678" y="13778"/>
                    <a:pt x="10137" y="13860"/>
                    <a:pt x="10624" y="13860"/>
                  </a:cubicBezTo>
                  <a:cubicBezTo>
                    <a:pt x="10797" y="13860"/>
                    <a:pt x="10975" y="13850"/>
                    <a:pt x="11156" y="13828"/>
                  </a:cubicBezTo>
                  <a:lnTo>
                    <a:pt x="11512" y="14874"/>
                  </a:lnTo>
                  <a:lnTo>
                    <a:pt x="10110" y="17825"/>
                  </a:lnTo>
                  <a:cubicBezTo>
                    <a:pt x="10026" y="18014"/>
                    <a:pt x="10026" y="18265"/>
                    <a:pt x="10277" y="18348"/>
                  </a:cubicBezTo>
                  <a:lnTo>
                    <a:pt x="10549" y="18348"/>
                  </a:lnTo>
                  <a:cubicBezTo>
                    <a:pt x="10633" y="18348"/>
                    <a:pt x="10717" y="18265"/>
                    <a:pt x="10801" y="18181"/>
                  </a:cubicBezTo>
                  <a:lnTo>
                    <a:pt x="11847" y="16004"/>
                  </a:lnTo>
                  <a:lnTo>
                    <a:pt x="12035" y="16611"/>
                  </a:lnTo>
                  <a:lnTo>
                    <a:pt x="10989" y="18872"/>
                  </a:lnTo>
                  <a:cubicBezTo>
                    <a:pt x="10884" y="19060"/>
                    <a:pt x="10989" y="19311"/>
                    <a:pt x="11156" y="19395"/>
                  </a:cubicBezTo>
                  <a:lnTo>
                    <a:pt x="11408" y="19395"/>
                  </a:lnTo>
                  <a:cubicBezTo>
                    <a:pt x="11596" y="19395"/>
                    <a:pt x="11680" y="19311"/>
                    <a:pt x="11680" y="19227"/>
                  </a:cubicBezTo>
                  <a:lnTo>
                    <a:pt x="12370" y="17741"/>
                  </a:lnTo>
                  <a:lnTo>
                    <a:pt x="12642" y="18348"/>
                  </a:lnTo>
                  <a:lnTo>
                    <a:pt x="11847" y="19834"/>
                  </a:lnTo>
                  <a:cubicBezTo>
                    <a:pt x="11763" y="20106"/>
                    <a:pt x="11847" y="20274"/>
                    <a:pt x="12035" y="20441"/>
                  </a:cubicBezTo>
                  <a:lnTo>
                    <a:pt x="12370" y="20441"/>
                  </a:lnTo>
                  <a:cubicBezTo>
                    <a:pt x="12454" y="20358"/>
                    <a:pt x="12559" y="20358"/>
                    <a:pt x="12559" y="20190"/>
                  </a:cubicBezTo>
                  <a:lnTo>
                    <a:pt x="12977" y="19500"/>
                  </a:lnTo>
                  <a:lnTo>
                    <a:pt x="13249" y="20546"/>
                  </a:lnTo>
                  <a:cubicBezTo>
                    <a:pt x="13333" y="20713"/>
                    <a:pt x="13605" y="20797"/>
                    <a:pt x="13773" y="20797"/>
                  </a:cubicBezTo>
                  <a:cubicBezTo>
                    <a:pt x="14024" y="20713"/>
                    <a:pt x="14128" y="20441"/>
                    <a:pt x="14024" y="20274"/>
                  </a:cubicBezTo>
                  <a:lnTo>
                    <a:pt x="13689" y="19227"/>
                  </a:lnTo>
                  <a:lnTo>
                    <a:pt x="14463" y="19667"/>
                  </a:lnTo>
                  <a:lnTo>
                    <a:pt x="14735" y="19667"/>
                  </a:lnTo>
                  <a:cubicBezTo>
                    <a:pt x="14819" y="19667"/>
                    <a:pt x="14903" y="19583"/>
                    <a:pt x="14986" y="19500"/>
                  </a:cubicBezTo>
                  <a:cubicBezTo>
                    <a:pt x="15070" y="19311"/>
                    <a:pt x="14986" y="19060"/>
                    <a:pt x="14819" y="18976"/>
                  </a:cubicBezTo>
                  <a:lnTo>
                    <a:pt x="13333" y="18097"/>
                  </a:lnTo>
                  <a:lnTo>
                    <a:pt x="13166" y="17490"/>
                  </a:lnTo>
                  <a:lnTo>
                    <a:pt x="14547" y="18265"/>
                  </a:lnTo>
                  <a:cubicBezTo>
                    <a:pt x="14599" y="18307"/>
                    <a:pt x="14667" y="18327"/>
                    <a:pt x="14733" y="18327"/>
                  </a:cubicBezTo>
                  <a:cubicBezTo>
                    <a:pt x="14798" y="18327"/>
                    <a:pt x="14861" y="18307"/>
                    <a:pt x="14903" y="18265"/>
                  </a:cubicBezTo>
                  <a:cubicBezTo>
                    <a:pt x="14986" y="18265"/>
                    <a:pt x="15070" y="18181"/>
                    <a:pt x="15070" y="18097"/>
                  </a:cubicBezTo>
                  <a:cubicBezTo>
                    <a:pt x="15259" y="17930"/>
                    <a:pt x="15175" y="17658"/>
                    <a:pt x="14986" y="17574"/>
                  </a:cubicBezTo>
                  <a:lnTo>
                    <a:pt x="12810" y="16444"/>
                  </a:lnTo>
                  <a:lnTo>
                    <a:pt x="12642" y="15732"/>
                  </a:lnTo>
                  <a:lnTo>
                    <a:pt x="14735" y="16883"/>
                  </a:lnTo>
                  <a:cubicBezTo>
                    <a:pt x="14819" y="16967"/>
                    <a:pt x="14903" y="16967"/>
                    <a:pt x="14986" y="16967"/>
                  </a:cubicBezTo>
                  <a:cubicBezTo>
                    <a:pt x="15070" y="16883"/>
                    <a:pt x="15175" y="16883"/>
                    <a:pt x="15259" y="16779"/>
                  </a:cubicBezTo>
                  <a:cubicBezTo>
                    <a:pt x="15342" y="16528"/>
                    <a:pt x="15259" y="16360"/>
                    <a:pt x="15070" y="16172"/>
                  </a:cubicBezTo>
                  <a:lnTo>
                    <a:pt x="12287" y="14686"/>
                  </a:lnTo>
                  <a:lnTo>
                    <a:pt x="11847" y="13556"/>
                  </a:lnTo>
                  <a:cubicBezTo>
                    <a:pt x="12454" y="13304"/>
                    <a:pt x="12977" y="12865"/>
                    <a:pt x="13333" y="12342"/>
                  </a:cubicBezTo>
                  <a:lnTo>
                    <a:pt x="14024" y="12697"/>
                  </a:lnTo>
                  <a:lnTo>
                    <a:pt x="14380" y="12865"/>
                  </a:lnTo>
                  <a:lnTo>
                    <a:pt x="15426" y="15921"/>
                  </a:lnTo>
                  <a:cubicBezTo>
                    <a:pt x="15494" y="16057"/>
                    <a:pt x="15632" y="16194"/>
                    <a:pt x="15818" y="16194"/>
                  </a:cubicBezTo>
                  <a:cubicBezTo>
                    <a:pt x="15859" y="16194"/>
                    <a:pt x="15903" y="16187"/>
                    <a:pt x="15949" y="16172"/>
                  </a:cubicBezTo>
                  <a:cubicBezTo>
                    <a:pt x="16117" y="16088"/>
                    <a:pt x="16305" y="15837"/>
                    <a:pt x="16221" y="15649"/>
                  </a:cubicBezTo>
                  <a:lnTo>
                    <a:pt x="15426" y="13388"/>
                  </a:lnTo>
                  <a:lnTo>
                    <a:pt x="16033" y="13744"/>
                  </a:lnTo>
                  <a:lnTo>
                    <a:pt x="16828" y="16004"/>
                  </a:lnTo>
                  <a:cubicBezTo>
                    <a:pt x="16895" y="16138"/>
                    <a:pt x="17016" y="16286"/>
                    <a:pt x="17158" y="16286"/>
                  </a:cubicBezTo>
                  <a:cubicBezTo>
                    <a:pt x="17193" y="16286"/>
                    <a:pt x="17230" y="16276"/>
                    <a:pt x="17268" y="16255"/>
                  </a:cubicBezTo>
                  <a:lnTo>
                    <a:pt x="17351" y="16255"/>
                  </a:lnTo>
                  <a:cubicBezTo>
                    <a:pt x="17519" y="16172"/>
                    <a:pt x="17603" y="15921"/>
                    <a:pt x="17519" y="15732"/>
                  </a:cubicBezTo>
                  <a:lnTo>
                    <a:pt x="16996" y="14267"/>
                  </a:lnTo>
                  <a:lnTo>
                    <a:pt x="16996" y="14267"/>
                  </a:lnTo>
                  <a:lnTo>
                    <a:pt x="17603" y="14518"/>
                  </a:lnTo>
                  <a:lnTo>
                    <a:pt x="18126" y="16088"/>
                  </a:lnTo>
                  <a:cubicBezTo>
                    <a:pt x="18189" y="16293"/>
                    <a:pt x="18359" y="16391"/>
                    <a:pt x="18511" y="16391"/>
                  </a:cubicBezTo>
                  <a:cubicBezTo>
                    <a:pt x="18560" y="16391"/>
                    <a:pt x="18608" y="16381"/>
                    <a:pt x="18649" y="16360"/>
                  </a:cubicBezTo>
                  <a:cubicBezTo>
                    <a:pt x="18921" y="16255"/>
                    <a:pt x="19005" y="16088"/>
                    <a:pt x="18921" y="15837"/>
                  </a:cubicBezTo>
                  <a:lnTo>
                    <a:pt x="18649" y="15042"/>
                  </a:lnTo>
                  <a:lnTo>
                    <a:pt x="19612" y="15565"/>
                  </a:lnTo>
                  <a:lnTo>
                    <a:pt x="19884" y="15565"/>
                  </a:lnTo>
                  <a:cubicBezTo>
                    <a:pt x="20051" y="15565"/>
                    <a:pt x="20051" y="15481"/>
                    <a:pt x="20135" y="15397"/>
                  </a:cubicBezTo>
                  <a:cubicBezTo>
                    <a:pt x="20219" y="15209"/>
                    <a:pt x="20135" y="14958"/>
                    <a:pt x="19968" y="14874"/>
                  </a:cubicBezTo>
                  <a:lnTo>
                    <a:pt x="19005" y="14351"/>
                  </a:lnTo>
                  <a:lnTo>
                    <a:pt x="19779" y="14079"/>
                  </a:lnTo>
                  <a:cubicBezTo>
                    <a:pt x="20051" y="14079"/>
                    <a:pt x="20135" y="13828"/>
                    <a:pt x="20051" y="13639"/>
                  </a:cubicBezTo>
                  <a:cubicBezTo>
                    <a:pt x="20051" y="13451"/>
                    <a:pt x="19898" y="13357"/>
                    <a:pt x="19751" y="13357"/>
                  </a:cubicBezTo>
                  <a:cubicBezTo>
                    <a:pt x="19702" y="13357"/>
                    <a:pt x="19654" y="13367"/>
                    <a:pt x="19612" y="13388"/>
                  </a:cubicBezTo>
                  <a:lnTo>
                    <a:pt x="17958" y="13828"/>
                  </a:lnTo>
                  <a:lnTo>
                    <a:pt x="17435" y="13472"/>
                  </a:lnTo>
                  <a:lnTo>
                    <a:pt x="18921" y="13032"/>
                  </a:lnTo>
                  <a:cubicBezTo>
                    <a:pt x="19172" y="12949"/>
                    <a:pt x="19256" y="12781"/>
                    <a:pt x="19172" y="12593"/>
                  </a:cubicBezTo>
                  <a:cubicBezTo>
                    <a:pt x="19172" y="12342"/>
                    <a:pt x="18921" y="12258"/>
                    <a:pt x="18733" y="12258"/>
                  </a:cubicBezTo>
                  <a:lnTo>
                    <a:pt x="16389" y="12949"/>
                  </a:lnTo>
                  <a:lnTo>
                    <a:pt x="15782" y="12697"/>
                  </a:lnTo>
                  <a:lnTo>
                    <a:pt x="18042" y="11986"/>
                  </a:lnTo>
                  <a:cubicBezTo>
                    <a:pt x="18314" y="11902"/>
                    <a:pt x="18398" y="11735"/>
                    <a:pt x="18314" y="11463"/>
                  </a:cubicBezTo>
                  <a:cubicBezTo>
                    <a:pt x="18314" y="11295"/>
                    <a:pt x="18042" y="11211"/>
                    <a:pt x="17875" y="11211"/>
                  </a:cubicBezTo>
                  <a:lnTo>
                    <a:pt x="14735" y="12174"/>
                  </a:lnTo>
                  <a:lnTo>
                    <a:pt x="14380" y="11986"/>
                  </a:lnTo>
                  <a:lnTo>
                    <a:pt x="13773" y="11651"/>
                  </a:lnTo>
                  <a:lnTo>
                    <a:pt x="13689" y="11651"/>
                  </a:lnTo>
                  <a:cubicBezTo>
                    <a:pt x="13940" y="11023"/>
                    <a:pt x="14024" y="10332"/>
                    <a:pt x="13856" y="9725"/>
                  </a:cubicBezTo>
                  <a:lnTo>
                    <a:pt x="13940" y="9725"/>
                  </a:lnTo>
                  <a:lnTo>
                    <a:pt x="14986" y="9370"/>
                  </a:lnTo>
                  <a:lnTo>
                    <a:pt x="17875" y="10772"/>
                  </a:lnTo>
                  <a:cubicBezTo>
                    <a:pt x="17917" y="10814"/>
                    <a:pt x="17958" y="10835"/>
                    <a:pt x="18011" y="10835"/>
                  </a:cubicBezTo>
                  <a:cubicBezTo>
                    <a:pt x="18063" y="10835"/>
                    <a:pt x="18126" y="10814"/>
                    <a:pt x="18210" y="10772"/>
                  </a:cubicBezTo>
                  <a:cubicBezTo>
                    <a:pt x="18314" y="10772"/>
                    <a:pt x="18398" y="10688"/>
                    <a:pt x="18398" y="10605"/>
                  </a:cubicBezTo>
                  <a:cubicBezTo>
                    <a:pt x="18482" y="10416"/>
                    <a:pt x="18398" y="10165"/>
                    <a:pt x="18210" y="10081"/>
                  </a:cubicBezTo>
                  <a:lnTo>
                    <a:pt x="16033" y="9035"/>
                  </a:lnTo>
                  <a:lnTo>
                    <a:pt x="16745" y="8846"/>
                  </a:lnTo>
                  <a:lnTo>
                    <a:pt x="18921" y="9893"/>
                  </a:lnTo>
                  <a:lnTo>
                    <a:pt x="19172" y="9893"/>
                  </a:lnTo>
                  <a:cubicBezTo>
                    <a:pt x="19361" y="9893"/>
                    <a:pt x="19444" y="9809"/>
                    <a:pt x="19444" y="9725"/>
                  </a:cubicBezTo>
                  <a:cubicBezTo>
                    <a:pt x="19528" y="9453"/>
                    <a:pt x="19444" y="9286"/>
                    <a:pt x="19256" y="9202"/>
                  </a:cubicBezTo>
                  <a:lnTo>
                    <a:pt x="17791" y="8512"/>
                  </a:lnTo>
                  <a:lnTo>
                    <a:pt x="18482" y="8239"/>
                  </a:lnTo>
                  <a:lnTo>
                    <a:pt x="19968" y="9035"/>
                  </a:lnTo>
                  <a:lnTo>
                    <a:pt x="20219" y="9035"/>
                  </a:lnTo>
                  <a:cubicBezTo>
                    <a:pt x="20303" y="8930"/>
                    <a:pt x="20407" y="8930"/>
                    <a:pt x="20491" y="8763"/>
                  </a:cubicBezTo>
                  <a:cubicBezTo>
                    <a:pt x="20575" y="8595"/>
                    <a:pt x="20491" y="8323"/>
                    <a:pt x="20303" y="8239"/>
                  </a:cubicBezTo>
                  <a:lnTo>
                    <a:pt x="19528" y="7884"/>
                  </a:lnTo>
                  <a:lnTo>
                    <a:pt x="20575" y="7549"/>
                  </a:lnTo>
                  <a:cubicBezTo>
                    <a:pt x="20742" y="7549"/>
                    <a:pt x="20930" y="7277"/>
                    <a:pt x="20826" y="7109"/>
                  </a:cubicBezTo>
                  <a:cubicBezTo>
                    <a:pt x="20763" y="6904"/>
                    <a:pt x="20652" y="6806"/>
                    <a:pt x="20485" y="6806"/>
                  </a:cubicBezTo>
                  <a:cubicBezTo>
                    <a:pt x="20430" y="6806"/>
                    <a:pt x="20370" y="6817"/>
                    <a:pt x="20303" y="6837"/>
                  </a:cubicBezTo>
                  <a:lnTo>
                    <a:pt x="19361" y="7109"/>
                  </a:lnTo>
                  <a:lnTo>
                    <a:pt x="19696" y="6419"/>
                  </a:lnTo>
                  <a:cubicBezTo>
                    <a:pt x="19779" y="6230"/>
                    <a:pt x="19696" y="5979"/>
                    <a:pt x="19528" y="5895"/>
                  </a:cubicBezTo>
                  <a:cubicBezTo>
                    <a:pt x="19464" y="5855"/>
                    <a:pt x="19385" y="5831"/>
                    <a:pt x="19306" y="5831"/>
                  </a:cubicBezTo>
                  <a:cubicBezTo>
                    <a:pt x="19180" y="5831"/>
                    <a:pt x="19057" y="5895"/>
                    <a:pt x="19005" y="6063"/>
                  </a:cubicBezTo>
                  <a:lnTo>
                    <a:pt x="18210" y="7465"/>
                  </a:lnTo>
                  <a:lnTo>
                    <a:pt x="17603" y="7716"/>
                  </a:lnTo>
                  <a:lnTo>
                    <a:pt x="18314" y="6314"/>
                  </a:lnTo>
                  <a:cubicBezTo>
                    <a:pt x="18482" y="6063"/>
                    <a:pt x="18398" y="5895"/>
                    <a:pt x="18210" y="5707"/>
                  </a:cubicBezTo>
                  <a:cubicBezTo>
                    <a:pt x="18144" y="5685"/>
                    <a:pt x="18083" y="5675"/>
                    <a:pt x="18027" y="5675"/>
                  </a:cubicBezTo>
                  <a:cubicBezTo>
                    <a:pt x="17869" y="5675"/>
                    <a:pt x="17741" y="5757"/>
                    <a:pt x="17603" y="5895"/>
                  </a:cubicBezTo>
                  <a:lnTo>
                    <a:pt x="16472" y="8072"/>
                  </a:lnTo>
                  <a:lnTo>
                    <a:pt x="15865" y="8239"/>
                  </a:lnTo>
                  <a:lnTo>
                    <a:pt x="15865" y="8239"/>
                  </a:lnTo>
                  <a:lnTo>
                    <a:pt x="16996" y="6147"/>
                  </a:lnTo>
                  <a:cubicBezTo>
                    <a:pt x="17079" y="5979"/>
                    <a:pt x="16996" y="5707"/>
                    <a:pt x="16828" y="5623"/>
                  </a:cubicBezTo>
                  <a:cubicBezTo>
                    <a:pt x="16759" y="5593"/>
                    <a:pt x="16682" y="5573"/>
                    <a:pt x="16607" y="5573"/>
                  </a:cubicBezTo>
                  <a:cubicBezTo>
                    <a:pt x="16478" y="5573"/>
                    <a:pt x="16358" y="5632"/>
                    <a:pt x="16305" y="5791"/>
                  </a:cubicBezTo>
                  <a:lnTo>
                    <a:pt x="14735" y="8595"/>
                  </a:lnTo>
                  <a:lnTo>
                    <a:pt x="13605" y="8930"/>
                  </a:lnTo>
                  <a:cubicBezTo>
                    <a:pt x="13333" y="8323"/>
                    <a:pt x="12894" y="7884"/>
                    <a:pt x="12370" y="7549"/>
                  </a:cubicBezTo>
                  <a:lnTo>
                    <a:pt x="12894" y="6502"/>
                  </a:lnTo>
                  <a:lnTo>
                    <a:pt x="15949" y="5456"/>
                  </a:lnTo>
                  <a:cubicBezTo>
                    <a:pt x="16221" y="5372"/>
                    <a:pt x="16305" y="5100"/>
                    <a:pt x="16221" y="4933"/>
                  </a:cubicBezTo>
                  <a:cubicBezTo>
                    <a:pt x="16136" y="4779"/>
                    <a:pt x="16008" y="4638"/>
                    <a:pt x="15827" y="4638"/>
                  </a:cubicBezTo>
                  <a:cubicBezTo>
                    <a:pt x="15787" y="4638"/>
                    <a:pt x="15744" y="4645"/>
                    <a:pt x="15698" y="4661"/>
                  </a:cubicBezTo>
                  <a:lnTo>
                    <a:pt x="13417" y="5456"/>
                  </a:lnTo>
                  <a:lnTo>
                    <a:pt x="13773" y="4849"/>
                  </a:lnTo>
                  <a:lnTo>
                    <a:pt x="16033" y="4054"/>
                  </a:lnTo>
                  <a:cubicBezTo>
                    <a:pt x="16305" y="3970"/>
                    <a:pt x="16389" y="3802"/>
                    <a:pt x="16305" y="3530"/>
                  </a:cubicBezTo>
                  <a:cubicBezTo>
                    <a:pt x="16221" y="3363"/>
                    <a:pt x="16033" y="3279"/>
                    <a:pt x="15865" y="3279"/>
                  </a:cubicBezTo>
                  <a:lnTo>
                    <a:pt x="15782" y="3279"/>
                  </a:lnTo>
                  <a:lnTo>
                    <a:pt x="14296" y="3802"/>
                  </a:lnTo>
                  <a:lnTo>
                    <a:pt x="14652" y="3279"/>
                  </a:lnTo>
                  <a:lnTo>
                    <a:pt x="16221" y="2651"/>
                  </a:lnTo>
                  <a:cubicBezTo>
                    <a:pt x="16389" y="2651"/>
                    <a:pt x="16472" y="2400"/>
                    <a:pt x="16389" y="2233"/>
                  </a:cubicBezTo>
                  <a:cubicBezTo>
                    <a:pt x="16389" y="2028"/>
                    <a:pt x="16234" y="1930"/>
                    <a:pt x="16086" y="1930"/>
                  </a:cubicBezTo>
                  <a:cubicBezTo>
                    <a:pt x="16038" y="1930"/>
                    <a:pt x="15990" y="1940"/>
                    <a:pt x="15949" y="1961"/>
                  </a:cubicBezTo>
                  <a:lnTo>
                    <a:pt x="15175" y="2233"/>
                  </a:lnTo>
                  <a:lnTo>
                    <a:pt x="15593" y="1270"/>
                  </a:lnTo>
                  <a:cubicBezTo>
                    <a:pt x="15698" y="1082"/>
                    <a:pt x="15698" y="830"/>
                    <a:pt x="15426" y="747"/>
                  </a:cubicBezTo>
                  <a:cubicBezTo>
                    <a:pt x="15342" y="663"/>
                    <a:pt x="15342" y="663"/>
                    <a:pt x="15259" y="663"/>
                  </a:cubicBezTo>
                  <a:cubicBezTo>
                    <a:pt x="15070" y="663"/>
                    <a:pt x="14986" y="747"/>
                    <a:pt x="14903" y="914"/>
                  </a:cubicBezTo>
                  <a:lnTo>
                    <a:pt x="14380" y="1877"/>
                  </a:lnTo>
                  <a:lnTo>
                    <a:pt x="14212" y="998"/>
                  </a:lnTo>
                  <a:cubicBezTo>
                    <a:pt x="14128" y="830"/>
                    <a:pt x="13940" y="747"/>
                    <a:pt x="13689" y="747"/>
                  </a:cubicBezTo>
                  <a:cubicBezTo>
                    <a:pt x="13500" y="830"/>
                    <a:pt x="13333" y="1082"/>
                    <a:pt x="13417" y="1270"/>
                  </a:cubicBezTo>
                  <a:lnTo>
                    <a:pt x="13856" y="2840"/>
                  </a:lnTo>
                  <a:lnTo>
                    <a:pt x="13605" y="3447"/>
                  </a:lnTo>
                  <a:lnTo>
                    <a:pt x="13166" y="1877"/>
                  </a:lnTo>
                  <a:cubicBezTo>
                    <a:pt x="13082" y="1710"/>
                    <a:pt x="12810" y="1605"/>
                    <a:pt x="12642" y="1605"/>
                  </a:cubicBezTo>
                  <a:cubicBezTo>
                    <a:pt x="12454" y="1710"/>
                    <a:pt x="12287" y="1961"/>
                    <a:pt x="12370" y="2128"/>
                  </a:cubicBezTo>
                  <a:lnTo>
                    <a:pt x="13082" y="4493"/>
                  </a:lnTo>
                  <a:lnTo>
                    <a:pt x="12726" y="5100"/>
                  </a:lnTo>
                  <a:lnTo>
                    <a:pt x="12119" y="2756"/>
                  </a:lnTo>
                  <a:cubicBezTo>
                    <a:pt x="12035" y="2568"/>
                    <a:pt x="11763" y="2484"/>
                    <a:pt x="11596" y="2484"/>
                  </a:cubicBezTo>
                  <a:cubicBezTo>
                    <a:pt x="11324" y="2568"/>
                    <a:pt x="11240" y="2840"/>
                    <a:pt x="11324" y="3007"/>
                  </a:cubicBezTo>
                  <a:lnTo>
                    <a:pt x="12203" y="6147"/>
                  </a:lnTo>
                  <a:lnTo>
                    <a:pt x="11763" y="7109"/>
                  </a:lnTo>
                  <a:lnTo>
                    <a:pt x="11680" y="7193"/>
                  </a:lnTo>
                  <a:cubicBezTo>
                    <a:pt x="11287" y="7030"/>
                    <a:pt x="10894" y="6929"/>
                    <a:pt x="10472" y="6929"/>
                  </a:cubicBezTo>
                  <a:cubicBezTo>
                    <a:pt x="10243" y="6929"/>
                    <a:pt x="10005" y="6959"/>
                    <a:pt x="9754" y="7026"/>
                  </a:cubicBezTo>
                  <a:lnTo>
                    <a:pt x="9754" y="6942"/>
                  </a:lnTo>
                  <a:lnTo>
                    <a:pt x="9419" y="5895"/>
                  </a:lnTo>
                  <a:lnTo>
                    <a:pt x="10884" y="3007"/>
                  </a:lnTo>
                  <a:cubicBezTo>
                    <a:pt x="10989" y="2756"/>
                    <a:pt x="10884" y="2568"/>
                    <a:pt x="10633" y="2484"/>
                  </a:cubicBezTo>
                  <a:cubicBezTo>
                    <a:pt x="10574" y="2425"/>
                    <a:pt x="10501" y="2397"/>
                    <a:pt x="10429" y="2397"/>
                  </a:cubicBezTo>
                  <a:cubicBezTo>
                    <a:pt x="10297" y="2397"/>
                    <a:pt x="10164" y="2489"/>
                    <a:pt x="10110" y="2651"/>
                  </a:cubicBezTo>
                  <a:lnTo>
                    <a:pt x="9063" y="4744"/>
                  </a:lnTo>
                  <a:lnTo>
                    <a:pt x="8896" y="4137"/>
                  </a:lnTo>
                  <a:lnTo>
                    <a:pt x="9942" y="1961"/>
                  </a:lnTo>
                  <a:cubicBezTo>
                    <a:pt x="10026" y="1710"/>
                    <a:pt x="9942" y="1521"/>
                    <a:pt x="9754" y="1437"/>
                  </a:cubicBezTo>
                  <a:cubicBezTo>
                    <a:pt x="9693" y="1407"/>
                    <a:pt x="9618" y="1387"/>
                    <a:pt x="9543" y="1387"/>
                  </a:cubicBezTo>
                  <a:cubicBezTo>
                    <a:pt x="9413" y="1387"/>
                    <a:pt x="9284" y="1446"/>
                    <a:pt x="9231" y="1605"/>
                  </a:cubicBezTo>
                  <a:lnTo>
                    <a:pt x="8540" y="3007"/>
                  </a:lnTo>
                  <a:lnTo>
                    <a:pt x="8373" y="2400"/>
                  </a:lnTo>
                  <a:lnTo>
                    <a:pt x="9063" y="914"/>
                  </a:lnTo>
                  <a:cubicBezTo>
                    <a:pt x="9147" y="747"/>
                    <a:pt x="9063" y="475"/>
                    <a:pt x="8896" y="391"/>
                  </a:cubicBezTo>
                  <a:cubicBezTo>
                    <a:pt x="8846" y="369"/>
                    <a:pt x="8791" y="358"/>
                    <a:pt x="8735" y="358"/>
                  </a:cubicBezTo>
                  <a:cubicBezTo>
                    <a:pt x="8585" y="358"/>
                    <a:pt x="8434" y="436"/>
                    <a:pt x="8373" y="558"/>
                  </a:cubicBezTo>
                  <a:lnTo>
                    <a:pt x="8017" y="1270"/>
                  </a:lnTo>
                  <a:lnTo>
                    <a:pt x="7661" y="307"/>
                  </a:lnTo>
                  <a:cubicBezTo>
                    <a:pt x="7661" y="224"/>
                    <a:pt x="7577" y="140"/>
                    <a:pt x="7494" y="140"/>
                  </a:cubicBezTo>
                  <a:cubicBezTo>
                    <a:pt x="7434" y="65"/>
                    <a:pt x="7374" y="1"/>
                    <a:pt x="727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4" name="Google Shape;10974;p64"/>
            <p:cNvSpPr/>
            <p:nvPr/>
          </p:nvSpPr>
          <p:spPr>
            <a:xfrm>
              <a:off x="4983934" y="585735"/>
              <a:ext cx="321706" cy="322297"/>
            </a:xfrm>
            <a:custGeom>
              <a:avLst/>
              <a:gdLst/>
              <a:ahLst/>
              <a:cxnLst/>
              <a:rect l="l" t="t" r="r" b="b"/>
              <a:pathLst>
                <a:path w="10885" h="10905" extrusionOk="0">
                  <a:moveTo>
                    <a:pt x="5484" y="4186"/>
                  </a:moveTo>
                  <a:cubicBezTo>
                    <a:pt x="6175" y="4186"/>
                    <a:pt x="6803" y="4710"/>
                    <a:pt x="6803" y="5505"/>
                  </a:cubicBezTo>
                  <a:cubicBezTo>
                    <a:pt x="6803" y="6196"/>
                    <a:pt x="6175" y="6803"/>
                    <a:pt x="5484" y="6803"/>
                  </a:cubicBezTo>
                  <a:cubicBezTo>
                    <a:pt x="4710" y="6803"/>
                    <a:pt x="4082" y="6196"/>
                    <a:pt x="4082" y="5505"/>
                  </a:cubicBezTo>
                  <a:cubicBezTo>
                    <a:pt x="4082" y="4710"/>
                    <a:pt x="4710" y="4186"/>
                    <a:pt x="5484" y="4186"/>
                  </a:cubicBezTo>
                  <a:close/>
                  <a:moveTo>
                    <a:pt x="5484" y="0"/>
                  </a:moveTo>
                  <a:cubicBezTo>
                    <a:pt x="5317" y="0"/>
                    <a:pt x="5233" y="84"/>
                    <a:pt x="5233" y="273"/>
                  </a:cubicBezTo>
                  <a:lnTo>
                    <a:pt x="5233" y="796"/>
                  </a:lnTo>
                  <a:lnTo>
                    <a:pt x="4961" y="440"/>
                  </a:lnTo>
                  <a:cubicBezTo>
                    <a:pt x="4905" y="440"/>
                    <a:pt x="4850" y="403"/>
                    <a:pt x="4794" y="403"/>
                  </a:cubicBezTo>
                  <a:cubicBezTo>
                    <a:pt x="4766" y="403"/>
                    <a:pt x="4738" y="412"/>
                    <a:pt x="4710" y="440"/>
                  </a:cubicBezTo>
                  <a:cubicBezTo>
                    <a:pt x="4605" y="524"/>
                    <a:pt x="4605" y="691"/>
                    <a:pt x="4710" y="796"/>
                  </a:cubicBezTo>
                  <a:lnTo>
                    <a:pt x="5233" y="1319"/>
                  </a:lnTo>
                  <a:lnTo>
                    <a:pt x="5233" y="1654"/>
                  </a:lnTo>
                  <a:lnTo>
                    <a:pt x="4710" y="1131"/>
                  </a:lnTo>
                  <a:cubicBezTo>
                    <a:pt x="4658" y="1089"/>
                    <a:pt x="4611" y="1068"/>
                    <a:pt x="4566" y="1068"/>
                  </a:cubicBezTo>
                  <a:cubicBezTo>
                    <a:pt x="4522" y="1068"/>
                    <a:pt x="4480" y="1089"/>
                    <a:pt x="4438" y="1131"/>
                  </a:cubicBezTo>
                  <a:cubicBezTo>
                    <a:pt x="4354" y="1131"/>
                    <a:pt x="4354" y="1319"/>
                    <a:pt x="4438" y="1403"/>
                  </a:cubicBezTo>
                  <a:lnTo>
                    <a:pt x="5233" y="2261"/>
                  </a:lnTo>
                  <a:lnTo>
                    <a:pt x="5233" y="2617"/>
                  </a:lnTo>
                  <a:lnTo>
                    <a:pt x="4438" y="1738"/>
                  </a:lnTo>
                  <a:cubicBezTo>
                    <a:pt x="4396" y="1696"/>
                    <a:pt x="4354" y="1675"/>
                    <a:pt x="4312" y="1675"/>
                  </a:cubicBezTo>
                  <a:cubicBezTo>
                    <a:pt x="4271" y="1675"/>
                    <a:pt x="4229" y="1696"/>
                    <a:pt x="4187" y="1738"/>
                  </a:cubicBezTo>
                  <a:cubicBezTo>
                    <a:pt x="4082" y="1842"/>
                    <a:pt x="4082" y="1926"/>
                    <a:pt x="4187" y="2010"/>
                  </a:cubicBezTo>
                  <a:lnTo>
                    <a:pt x="5233" y="3140"/>
                  </a:lnTo>
                  <a:lnTo>
                    <a:pt x="5233" y="3747"/>
                  </a:lnTo>
                  <a:cubicBezTo>
                    <a:pt x="4961" y="3831"/>
                    <a:pt x="4605" y="3935"/>
                    <a:pt x="4354" y="4103"/>
                  </a:cubicBezTo>
                  <a:lnTo>
                    <a:pt x="3998" y="3747"/>
                  </a:lnTo>
                  <a:lnTo>
                    <a:pt x="3915" y="2093"/>
                  </a:lnTo>
                  <a:cubicBezTo>
                    <a:pt x="3915" y="2010"/>
                    <a:pt x="3831" y="1926"/>
                    <a:pt x="3747" y="1926"/>
                  </a:cubicBezTo>
                  <a:cubicBezTo>
                    <a:pt x="3664" y="1926"/>
                    <a:pt x="3559" y="2010"/>
                    <a:pt x="3559" y="2093"/>
                  </a:cubicBezTo>
                  <a:lnTo>
                    <a:pt x="3559" y="3307"/>
                  </a:lnTo>
                  <a:lnTo>
                    <a:pt x="3308" y="3056"/>
                  </a:lnTo>
                  <a:lnTo>
                    <a:pt x="3308" y="1842"/>
                  </a:lnTo>
                  <a:cubicBezTo>
                    <a:pt x="3308" y="1738"/>
                    <a:pt x="3224" y="1654"/>
                    <a:pt x="3140" y="1654"/>
                  </a:cubicBezTo>
                  <a:cubicBezTo>
                    <a:pt x="2952" y="1654"/>
                    <a:pt x="2868" y="1738"/>
                    <a:pt x="2868" y="1842"/>
                  </a:cubicBezTo>
                  <a:lnTo>
                    <a:pt x="2952" y="2617"/>
                  </a:lnTo>
                  <a:lnTo>
                    <a:pt x="2701" y="2449"/>
                  </a:lnTo>
                  <a:lnTo>
                    <a:pt x="2701" y="1570"/>
                  </a:lnTo>
                  <a:cubicBezTo>
                    <a:pt x="2701" y="1486"/>
                    <a:pt x="2617" y="1403"/>
                    <a:pt x="2429" y="1403"/>
                  </a:cubicBezTo>
                  <a:cubicBezTo>
                    <a:pt x="2345" y="1403"/>
                    <a:pt x="2261" y="1486"/>
                    <a:pt x="2261" y="1570"/>
                  </a:cubicBezTo>
                  <a:lnTo>
                    <a:pt x="2261" y="2010"/>
                  </a:lnTo>
                  <a:lnTo>
                    <a:pt x="1906" y="1654"/>
                  </a:lnTo>
                  <a:cubicBezTo>
                    <a:pt x="1864" y="1612"/>
                    <a:pt x="1801" y="1591"/>
                    <a:pt x="1749" y="1591"/>
                  </a:cubicBezTo>
                  <a:cubicBezTo>
                    <a:pt x="1696" y="1591"/>
                    <a:pt x="1654" y="1612"/>
                    <a:pt x="1654" y="1654"/>
                  </a:cubicBezTo>
                  <a:cubicBezTo>
                    <a:pt x="1571" y="1738"/>
                    <a:pt x="1571" y="1842"/>
                    <a:pt x="1654" y="1926"/>
                  </a:cubicBezTo>
                  <a:lnTo>
                    <a:pt x="1989" y="2261"/>
                  </a:lnTo>
                  <a:lnTo>
                    <a:pt x="1571" y="2261"/>
                  </a:lnTo>
                  <a:cubicBezTo>
                    <a:pt x="1466" y="2261"/>
                    <a:pt x="1382" y="2366"/>
                    <a:pt x="1382" y="2449"/>
                  </a:cubicBezTo>
                  <a:cubicBezTo>
                    <a:pt x="1382" y="2617"/>
                    <a:pt x="1466" y="2700"/>
                    <a:pt x="1571" y="2700"/>
                  </a:cubicBezTo>
                  <a:lnTo>
                    <a:pt x="2429" y="2700"/>
                  </a:lnTo>
                  <a:lnTo>
                    <a:pt x="2617" y="2972"/>
                  </a:lnTo>
                  <a:lnTo>
                    <a:pt x="1822" y="2889"/>
                  </a:lnTo>
                  <a:cubicBezTo>
                    <a:pt x="1738" y="2889"/>
                    <a:pt x="1654" y="2972"/>
                    <a:pt x="1654" y="3140"/>
                  </a:cubicBezTo>
                  <a:cubicBezTo>
                    <a:pt x="1654" y="3224"/>
                    <a:pt x="1738" y="3307"/>
                    <a:pt x="1822" y="3307"/>
                  </a:cubicBezTo>
                  <a:lnTo>
                    <a:pt x="3036" y="3307"/>
                  </a:lnTo>
                  <a:lnTo>
                    <a:pt x="3308" y="3579"/>
                  </a:lnTo>
                  <a:lnTo>
                    <a:pt x="2094" y="3579"/>
                  </a:lnTo>
                  <a:cubicBezTo>
                    <a:pt x="1989" y="3579"/>
                    <a:pt x="1906" y="3663"/>
                    <a:pt x="1906" y="3747"/>
                  </a:cubicBezTo>
                  <a:cubicBezTo>
                    <a:pt x="1906" y="3831"/>
                    <a:pt x="1989" y="3935"/>
                    <a:pt x="2094" y="3935"/>
                  </a:cubicBezTo>
                  <a:lnTo>
                    <a:pt x="3664" y="4019"/>
                  </a:lnTo>
                  <a:lnTo>
                    <a:pt x="4082" y="4458"/>
                  </a:lnTo>
                  <a:cubicBezTo>
                    <a:pt x="3915" y="4626"/>
                    <a:pt x="3747" y="4982"/>
                    <a:pt x="3747" y="5317"/>
                  </a:cubicBezTo>
                  <a:lnTo>
                    <a:pt x="3140" y="5317"/>
                  </a:lnTo>
                  <a:lnTo>
                    <a:pt x="1989" y="4186"/>
                  </a:lnTo>
                  <a:cubicBezTo>
                    <a:pt x="1947" y="4145"/>
                    <a:pt x="1906" y="4124"/>
                    <a:pt x="1864" y="4124"/>
                  </a:cubicBezTo>
                  <a:cubicBezTo>
                    <a:pt x="1822" y="4124"/>
                    <a:pt x="1780" y="4145"/>
                    <a:pt x="1738" y="4186"/>
                  </a:cubicBezTo>
                  <a:cubicBezTo>
                    <a:pt x="1654" y="4270"/>
                    <a:pt x="1654" y="4354"/>
                    <a:pt x="1738" y="4458"/>
                  </a:cubicBezTo>
                  <a:lnTo>
                    <a:pt x="2617" y="5317"/>
                  </a:lnTo>
                  <a:lnTo>
                    <a:pt x="2261" y="5317"/>
                  </a:lnTo>
                  <a:lnTo>
                    <a:pt x="1382" y="4458"/>
                  </a:lnTo>
                  <a:cubicBezTo>
                    <a:pt x="1340" y="4406"/>
                    <a:pt x="1278" y="4380"/>
                    <a:pt x="1215" y="4380"/>
                  </a:cubicBezTo>
                  <a:cubicBezTo>
                    <a:pt x="1152" y="4380"/>
                    <a:pt x="1089" y="4406"/>
                    <a:pt x="1047" y="4458"/>
                  </a:cubicBezTo>
                  <a:cubicBezTo>
                    <a:pt x="1047" y="4542"/>
                    <a:pt x="1047" y="4626"/>
                    <a:pt x="1131" y="4710"/>
                  </a:cubicBezTo>
                  <a:lnTo>
                    <a:pt x="1654" y="5317"/>
                  </a:lnTo>
                  <a:lnTo>
                    <a:pt x="1299" y="5317"/>
                  </a:lnTo>
                  <a:lnTo>
                    <a:pt x="692" y="4710"/>
                  </a:lnTo>
                  <a:cubicBezTo>
                    <a:pt x="692" y="4668"/>
                    <a:pt x="650" y="4647"/>
                    <a:pt x="595" y="4647"/>
                  </a:cubicBezTo>
                  <a:cubicBezTo>
                    <a:pt x="540" y="4647"/>
                    <a:pt x="472" y="4668"/>
                    <a:pt x="420" y="4710"/>
                  </a:cubicBezTo>
                  <a:cubicBezTo>
                    <a:pt x="336" y="4793"/>
                    <a:pt x="336" y="4877"/>
                    <a:pt x="420" y="4982"/>
                  </a:cubicBezTo>
                  <a:lnTo>
                    <a:pt x="775" y="5317"/>
                  </a:lnTo>
                  <a:lnTo>
                    <a:pt x="252" y="5317"/>
                  </a:lnTo>
                  <a:cubicBezTo>
                    <a:pt x="85" y="5317"/>
                    <a:pt x="1" y="5400"/>
                    <a:pt x="1" y="5505"/>
                  </a:cubicBezTo>
                  <a:cubicBezTo>
                    <a:pt x="1" y="5589"/>
                    <a:pt x="85" y="5672"/>
                    <a:pt x="252" y="5672"/>
                  </a:cubicBezTo>
                  <a:lnTo>
                    <a:pt x="775" y="5672"/>
                  </a:lnTo>
                  <a:lnTo>
                    <a:pt x="420" y="5924"/>
                  </a:lnTo>
                  <a:cubicBezTo>
                    <a:pt x="336" y="6028"/>
                    <a:pt x="336" y="6196"/>
                    <a:pt x="420" y="6279"/>
                  </a:cubicBezTo>
                  <a:lnTo>
                    <a:pt x="692" y="6279"/>
                  </a:lnTo>
                  <a:lnTo>
                    <a:pt x="1299" y="5672"/>
                  </a:lnTo>
                  <a:lnTo>
                    <a:pt x="1654" y="5672"/>
                  </a:lnTo>
                  <a:lnTo>
                    <a:pt x="1131" y="6279"/>
                  </a:lnTo>
                  <a:cubicBezTo>
                    <a:pt x="1047" y="6279"/>
                    <a:pt x="1047" y="6447"/>
                    <a:pt x="1047" y="6551"/>
                  </a:cubicBezTo>
                  <a:lnTo>
                    <a:pt x="1382" y="6551"/>
                  </a:lnTo>
                  <a:lnTo>
                    <a:pt x="2261" y="5672"/>
                  </a:lnTo>
                  <a:lnTo>
                    <a:pt x="2617" y="5672"/>
                  </a:lnTo>
                  <a:lnTo>
                    <a:pt x="1738" y="6551"/>
                  </a:lnTo>
                  <a:cubicBezTo>
                    <a:pt x="1654" y="6551"/>
                    <a:pt x="1654" y="6719"/>
                    <a:pt x="1738" y="6803"/>
                  </a:cubicBezTo>
                  <a:lnTo>
                    <a:pt x="1822" y="6886"/>
                  </a:lnTo>
                  <a:cubicBezTo>
                    <a:pt x="1906" y="6886"/>
                    <a:pt x="1906" y="6803"/>
                    <a:pt x="1989" y="6803"/>
                  </a:cubicBezTo>
                  <a:lnTo>
                    <a:pt x="3140" y="5672"/>
                  </a:lnTo>
                  <a:lnTo>
                    <a:pt x="3747" y="5672"/>
                  </a:lnTo>
                  <a:cubicBezTo>
                    <a:pt x="3747" y="6028"/>
                    <a:pt x="3915" y="6279"/>
                    <a:pt x="4082" y="6551"/>
                  </a:cubicBezTo>
                  <a:lnTo>
                    <a:pt x="3664" y="6970"/>
                  </a:lnTo>
                  <a:lnTo>
                    <a:pt x="2094" y="6970"/>
                  </a:lnTo>
                  <a:cubicBezTo>
                    <a:pt x="1989" y="6970"/>
                    <a:pt x="1906" y="7075"/>
                    <a:pt x="1906" y="7242"/>
                  </a:cubicBezTo>
                  <a:cubicBezTo>
                    <a:pt x="1906" y="7326"/>
                    <a:pt x="1989" y="7410"/>
                    <a:pt x="2094" y="7410"/>
                  </a:cubicBezTo>
                  <a:lnTo>
                    <a:pt x="3308" y="7410"/>
                  </a:lnTo>
                  <a:lnTo>
                    <a:pt x="3036" y="7598"/>
                  </a:lnTo>
                  <a:lnTo>
                    <a:pt x="1822" y="7682"/>
                  </a:lnTo>
                  <a:cubicBezTo>
                    <a:pt x="1738" y="7682"/>
                    <a:pt x="1654" y="7765"/>
                    <a:pt x="1654" y="7849"/>
                  </a:cubicBezTo>
                  <a:cubicBezTo>
                    <a:pt x="1654" y="7933"/>
                    <a:pt x="1738" y="8016"/>
                    <a:pt x="1822" y="8016"/>
                  </a:cubicBezTo>
                  <a:lnTo>
                    <a:pt x="2617" y="8016"/>
                  </a:lnTo>
                  <a:lnTo>
                    <a:pt x="2429" y="8289"/>
                  </a:lnTo>
                  <a:lnTo>
                    <a:pt x="1571" y="8289"/>
                  </a:lnTo>
                  <a:cubicBezTo>
                    <a:pt x="1466" y="8289"/>
                    <a:pt x="1382" y="8372"/>
                    <a:pt x="1382" y="8456"/>
                  </a:cubicBezTo>
                  <a:cubicBezTo>
                    <a:pt x="1382" y="8644"/>
                    <a:pt x="1466" y="8728"/>
                    <a:pt x="1571" y="8728"/>
                  </a:cubicBezTo>
                  <a:lnTo>
                    <a:pt x="1989" y="8644"/>
                  </a:lnTo>
                  <a:lnTo>
                    <a:pt x="1654" y="9063"/>
                  </a:lnTo>
                  <a:cubicBezTo>
                    <a:pt x="1571" y="9168"/>
                    <a:pt x="1571" y="9251"/>
                    <a:pt x="1654" y="9335"/>
                  </a:cubicBezTo>
                  <a:lnTo>
                    <a:pt x="1738" y="9419"/>
                  </a:lnTo>
                  <a:cubicBezTo>
                    <a:pt x="1822" y="9419"/>
                    <a:pt x="1822" y="9335"/>
                    <a:pt x="1906" y="9335"/>
                  </a:cubicBezTo>
                  <a:lnTo>
                    <a:pt x="2261" y="8979"/>
                  </a:lnTo>
                  <a:lnTo>
                    <a:pt x="2261" y="9335"/>
                  </a:lnTo>
                  <a:cubicBezTo>
                    <a:pt x="2261" y="9502"/>
                    <a:pt x="2345" y="9586"/>
                    <a:pt x="2429" y="9586"/>
                  </a:cubicBezTo>
                  <a:cubicBezTo>
                    <a:pt x="2617" y="9586"/>
                    <a:pt x="2701" y="9502"/>
                    <a:pt x="2701" y="9335"/>
                  </a:cubicBezTo>
                  <a:lnTo>
                    <a:pt x="2701" y="8540"/>
                  </a:lnTo>
                  <a:lnTo>
                    <a:pt x="2952" y="8289"/>
                  </a:lnTo>
                  <a:lnTo>
                    <a:pt x="2868" y="9063"/>
                  </a:lnTo>
                  <a:cubicBezTo>
                    <a:pt x="2868" y="9251"/>
                    <a:pt x="2952" y="9335"/>
                    <a:pt x="3140" y="9335"/>
                  </a:cubicBezTo>
                  <a:cubicBezTo>
                    <a:pt x="3224" y="9335"/>
                    <a:pt x="3308" y="9251"/>
                    <a:pt x="3308" y="9168"/>
                  </a:cubicBezTo>
                  <a:lnTo>
                    <a:pt x="3308" y="7933"/>
                  </a:lnTo>
                  <a:lnTo>
                    <a:pt x="3559" y="7682"/>
                  </a:lnTo>
                  <a:lnTo>
                    <a:pt x="3559" y="8895"/>
                  </a:lnTo>
                  <a:cubicBezTo>
                    <a:pt x="3559" y="8979"/>
                    <a:pt x="3664" y="9063"/>
                    <a:pt x="3747" y="9063"/>
                  </a:cubicBezTo>
                  <a:cubicBezTo>
                    <a:pt x="3831" y="9063"/>
                    <a:pt x="3915" y="8979"/>
                    <a:pt x="3915" y="8895"/>
                  </a:cubicBezTo>
                  <a:lnTo>
                    <a:pt x="3998" y="7242"/>
                  </a:lnTo>
                  <a:lnTo>
                    <a:pt x="4354" y="6803"/>
                  </a:lnTo>
                  <a:cubicBezTo>
                    <a:pt x="4605" y="7075"/>
                    <a:pt x="4961" y="7158"/>
                    <a:pt x="5233" y="7242"/>
                  </a:cubicBezTo>
                  <a:lnTo>
                    <a:pt x="5233" y="7765"/>
                  </a:lnTo>
                  <a:lnTo>
                    <a:pt x="4187" y="8979"/>
                  </a:lnTo>
                  <a:cubicBezTo>
                    <a:pt x="4082" y="9063"/>
                    <a:pt x="4082" y="9168"/>
                    <a:pt x="4187" y="9251"/>
                  </a:cubicBezTo>
                  <a:lnTo>
                    <a:pt x="4271" y="9335"/>
                  </a:lnTo>
                  <a:cubicBezTo>
                    <a:pt x="4354" y="9335"/>
                    <a:pt x="4438" y="9251"/>
                    <a:pt x="4438" y="9251"/>
                  </a:cubicBezTo>
                  <a:lnTo>
                    <a:pt x="5233" y="8372"/>
                  </a:lnTo>
                  <a:lnTo>
                    <a:pt x="5233" y="8728"/>
                  </a:lnTo>
                  <a:lnTo>
                    <a:pt x="4438" y="9586"/>
                  </a:lnTo>
                  <a:cubicBezTo>
                    <a:pt x="4354" y="9691"/>
                    <a:pt x="4354" y="9775"/>
                    <a:pt x="4438" y="9858"/>
                  </a:cubicBezTo>
                  <a:cubicBezTo>
                    <a:pt x="4438" y="9942"/>
                    <a:pt x="4522" y="9942"/>
                    <a:pt x="4522" y="9942"/>
                  </a:cubicBezTo>
                  <a:cubicBezTo>
                    <a:pt x="4605" y="9942"/>
                    <a:pt x="4710" y="9942"/>
                    <a:pt x="4710" y="9858"/>
                  </a:cubicBezTo>
                  <a:lnTo>
                    <a:pt x="5233" y="9251"/>
                  </a:lnTo>
                  <a:lnTo>
                    <a:pt x="5233" y="9586"/>
                  </a:lnTo>
                  <a:lnTo>
                    <a:pt x="4710" y="10214"/>
                  </a:lnTo>
                  <a:cubicBezTo>
                    <a:pt x="4605" y="10298"/>
                    <a:pt x="4605" y="10381"/>
                    <a:pt x="4710" y="10465"/>
                  </a:cubicBezTo>
                  <a:cubicBezTo>
                    <a:pt x="4710" y="10549"/>
                    <a:pt x="4794" y="10549"/>
                    <a:pt x="4878" y="10549"/>
                  </a:cubicBezTo>
                  <a:cubicBezTo>
                    <a:pt x="4878" y="10549"/>
                    <a:pt x="4961" y="10549"/>
                    <a:pt x="4961" y="10465"/>
                  </a:cubicBezTo>
                  <a:lnTo>
                    <a:pt x="5233" y="10214"/>
                  </a:lnTo>
                  <a:lnTo>
                    <a:pt x="5233" y="10737"/>
                  </a:lnTo>
                  <a:cubicBezTo>
                    <a:pt x="5233" y="10821"/>
                    <a:pt x="5317" y="10905"/>
                    <a:pt x="5484" y="10905"/>
                  </a:cubicBezTo>
                  <a:cubicBezTo>
                    <a:pt x="5568" y="10905"/>
                    <a:pt x="5652" y="10821"/>
                    <a:pt x="5652" y="10737"/>
                  </a:cubicBezTo>
                  <a:lnTo>
                    <a:pt x="5652" y="10214"/>
                  </a:lnTo>
                  <a:lnTo>
                    <a:pt x="5924" y="10465"/>
                  </a:lnTo>
                  <a:cubicBezTo>
                    <a:pt x="6008" y="10549"/>
                    <a:pt x="6008" y="10549"/>
                    <a:pt x="6091" y="10549"/>
                  </a:cubicBezTo>
                  <a:cubicBezTo>
                    <a:pt x="6175" y="10549"/>
                    <a:pt x="6175" y="10549"/>
                    <a:pt x="6280" y="10465"/>
                  </a:cubicBezTo>
                  <a:lnTo>
                    <a:pt x="6280" y="10214"/>
                  </a:lnTo>
                  <a:lnTo>
                    <a:pt x="5652" y="9586"/>
                  </a:lnTo>
                  <a:lnTo>
                    <a:pt x="5652" y="9251"/>
                  </a:lnTo>
                  <a:lnTo>
                    <a:pt x="6175" y="9858"/>
                  </a:lnTo>
                  <a:cubicBezTo>
                    <a:pt x="6280" y="9942"/>
                    <a:pt x="6280" y="9942"/>
                    <a:pt x="6364" y="9942"/>
                  </a:cubicBezTo>
                  <a:cubicBezTo>
                    <a:pt x="6447" y="9942"/>
                    <a:pt x="6447" y="9942"/>
                    <a:pt x="6531" y="9858"/>
                  </a:cubicBezTo>
                  <a:cubicBezTo>
                    <a:pt x="6615" y="9775"/>
                    <a:pt x="6615" y="9691"/>
                    <a:pt x="6531" y="9586"/>
                  </a:cubicBezTo>
                  <a:lnTo>
                    <a:pt x="5652" y="8728"/>
                  </a:lnTo>
                  <a:lnTo>
                    <a:pt x="5652" y="8372"/>
                  </a:lnTo>
                  <a:lnTo>
                    <a:pt x="6447" y="9251"/>
                  </a:lnTo>
                  <a:cubicBezTo>
                    <a:pt x="6531" y="9251"/>
                    <a:pt x="6615" y="9335"/>
                    <a:pt x="6615" y="9335"/>
                  </a:cubicBezTo>
                  <a:cubicBezTo>
                    <a:pt x="6698" y="9335"/>
                    <a:pt x="6698" y="9251"/>
                    <a:pt x="6803" y="9251"/>
                  </a:cubicBezTo>
                  <a:cubicBezTo>
                    <a:pt x="6887" y="9168"/>
                    <a:pt x="6887" y="9063"/>
                    <a:pt x="6803" y="8979"/>
                  </a:cubicBezTo>
                  <a:lnTo>
                    <a:pt x="5652" y="7765"/>
                  </a:lnTo>
                  <a:lnTo>
                    <a:pt x="5652" y="7242"/>
                  </a:lnTo>
                  <a:cubicBezTo>
                    <a:pt x="6008" y="7158"/>
                    <a:pt x="6280" y="7075"/>
                    <a:pt x="6531" y="6803"/>
                  </a:cubicBezTo>
                  <a:lnTo>
                    <a:pt x="6803" y="7158"/>
                  </a:lnTo>
                  <a:lnTo>
                    <a:pt x="6970" y="7242"/>
                  </a:lnTo>
                  <a:lnTo>
                    <a:pt x="6970" y="8895"/>
                  </a:lnTo>
                  <a:cubicBezTo>
                    <a:pt x="6970" y="8979"/>
                    <a:pt x="7054" y="9063"/>
                    <a:pt x="7222" y="9063"/>
                  </a:cubicBezTo>
                  <a:cubicBezTo>
                    <a:pt x="7326" y="9063"/>
                    <a:pt x="7410" y="8979"/>
                    <a:pt x="7410" y="8895"/>
                  </a:cubicBezTo>
                  <a:lnTo>
                    <a:pt x="7326" y="7682"/>
                  </a:lnTo>
                  <a:lnTo>
                    <a:pt x="7577" y="7933"/>
                  </a:lnTo>
                  <a:lnTo>
                    <a:pt x="7661" y="9168"/>
                  </a:lnTo>
                  <a:cubicBezTo>
                    <a:pt x="7661" y="9251"/>
                    <a:pt x="7745" y="9335"/>
                    <a:pt x="7849" y="9335"/>
                  </a:cubicBezTo>
                  <a:cubicBezTo>
                    <a:pt x="7933" y="9335"/>
                    <a:pt x="8017" y="9251"/>
                    <a:pt x="8017" y="9063"/>
                  </a:cubicBezTo>
                  <a:lnTo>
                    <a:pt x="8017" y="8289"/>
                  </a:lnTo>
                  <a:lnTo>
                    <a:pt x="8268" y="8540"/>
                  </a:lnTo>
                  <a:lnTo>
                    <a:pt x="8268" y="9335"/>
                  </a:lnTo>
                  <a:cubicBezTo>
                    <a:pt x="8268" y="9502"/>
                    <a:pt x="8373" y="9586"/>
                    <a:pt x="8456" y="9586"/>
                  </a:cubicBezTo>
                  <a:cubicBezTo>
                    <a:pt x="8540" y="9586"/>
                    <a:pt x="8624" y="9502"/>
                    <a:pt x="8624" y="9335"/>
                  </a:cubicBezTo>
                  <a:lnTo>
                    <a:pt x="8624" y="8979"/>
                  </a:lnTo>
                  <a:lnTo>
                    <a:pt x="9063" y="9335"/>
                  </a:lnTo>
                  <a:lnTo>
                    <a:pt x="9147" y="9419"/>
                  </a:lnTo>
                  <a:cubicBezTo>
                    <a:pt x="9231" y="9419"/>
                    <a:pt x="9231" y="9335"/>
                    <a:pt x="9315" y="9335"/>
                  </a:cubicBezTo>
                  <a:cubicBezTo>
                    <a:pt x="9419" y="9251"/>
                    <a:pt x="9419" y="9168"/>
                    <a:pt x="9315" y="9063"/>
                  </a:cubicBezTo>
                  <a:lnTo>
                    <a:pt x="8980" y="8644"/>
                  </a:lnTo>
                  <a:lnTo>
                    <a:pt x="9315" y="8728"/>
                  </a:lnTo>
                  <a:cubicBezTo>
                    <a:pt x="9503" y="8728"/>
                    <a:pt x="9587" y="8644"/>
                    <a:pt x="9587" y="8456"/>
                  </a:cubicBezTo>
                  <a:cubicBezTo>
                    <a:pt x="9587" y="8372"/>
                    <a:pt x="9503" y="8289"/>
                    <a:pt x="9315" y="8289"/>
                  </a:cubicBezTo>
                  <a:lnTo>
                    <a:pt x="8540" y="8289"/>
                  </a:lnTo>
                  <a:lnTo>
                    <a:pt x="8268" y="8016"/>
                  </a:lnTo>
                  <a:lnTo>
                    <a:pt x="9063" y="8016"/>
                  </a:lnTo>
                  <a:cubicBezTo>
                    <a:pt x="9231" y="8016"/>
                    <a:pt x="9315" y="7933"/>
                    <a:pt x="9315" y="7849"/>
                  </a:cubicBezTo>
                  <a:cubicBezTo>
                    <a:pt x="9315" y="7765"/>
                    <a:pt x="9231" y="7682"/>
                    <a:pt x="9063" y="7682"/>
                  </a:cubicBezTo>
                  <a:lnTo>
                    <a:pt x="7849" y="7598"/>
                  </a:lnTo>
                  <a:lnTo>
                    <a:pt x="7661" y="7410"/>
                  </a:lnTo>
                  <a:lnTo>
                    <a:pt x="8791" y="7410"/>
                  </a:lnTo>
                  <a:cubicBezTo>
                    <a:pt x="8980" y="7410"/>
                    <a:pt x="9063" y="7326"/>
                    <a:pt x="9063" y="7242"/>
                  </a:cubicBezTo>
                  <a:cubicBezTo>
                    <a:pt x="9063" y="7075"/>
                    <a:pt x="8980" y="6970"/>
                    <a:pt x="8896" y="6970"/>
                  </a:cubicBezTo>
                  <a:lnTo>
                    <a:pt x="7222" y="6970"/>
                  </a:lnTo>
                  <a:lnTo>
                    <a:pt x="7138" y="6803"/>
                  </a:lnTo>
                  <a:lnTo>
                    <a:pt x="6887" y="6635"/>
                  </a:lnTo>
                  <a:lnTo>
                    <a:pt x="6803" y="6551"/>
                  </a:lnTo>
                  <a:cubicBezTo>
                    <a:pt x="7054" y="6279"/>
                    <a:pt x="7138" y="6028"/>
                    <a:pt x="7138" y="5672"/>
                  </a:cubicBezTo>
                  <a:lnTo>
                    <a:pt x="7745" y="5672"/>
                  </a:lnTo>
                  <a:lnTo>
                    <a:pt x="8980" y="6803"/>
                  </a:lnTo>
                  <a:lnTo>
                    <a:pt x="9063" y="6886"/>
                  </a:lnTo>
                  <a:cubicBezTo>
                    <a:pt x="9147" y="6886"/>
                    <a:pt x="9147" y="6803"/>
                    <a:pt x="9231" y="6803"/>
                  </a:cubicBezTo>
                  <a:cubicBezTo>
                    <a:pt x="9315" y="6719"/>
                    <a:pt x="9315" y="6551"/>
                    <a:pt x="9231" y="6551"/>
                  </a:cubicBezTo>
                  <a:lnTo>
                    <a:pt x="8373" y="5672"/>
                  </a:lnTo>
                  <a:lnTo>
                    <a:pt x="8708" y="5672"/>
                  </a:lnTo>
                  <a:lnTo>
                    <a:pt x="9587" y="6551"/>
                  </a:lnTo>
                  <a:lnTo>
                    <a:pt x="9838" y="6551"/>
                  </a:lnTo>
                  <a:cubicBezTo>
                    <a:pt x="9942" y="6447"/>
                    <a:pt x="9942" y="6279"/>
                    <a:pt x="9838" y="6279"/>
                  </a:cubicBezTo>
                  <a:lnTo>
                    <a:pt x="9231" y="5672"/>
                  </a:lnTo>
                  <a:lnTo>
                    <a:pt x="9587" y="5672"/>
                  </a:lnTo>
                  <a:lnTo>
                    <a:pt x="10194" y="6279"/>
                  </a:lnTo>
                  <a:lnTo>
                    <a:pt x="10466" y="6279"/>
                  </a:lnTo>
                  <a:cubicBezTo>
                    <a:pt x="10549" y="6196"/>
                    <a:pt x="10549" y="6028"/>
                    <a:pt x="10466" y="5924"/>
                  </a:cubicBezTo>
                  <a:lnTo>
                    <a:pt x="10194" y="5672"/>
                  </a:lnTo>
                  <a:lnTo>
                    <a:pt x="10717" y="5672"/>
                  </a:lnTo>
                  <a:cubicBezTo>
                    <a:pt x="10801" y="5672"/>
                    <a:pt x="10884" y="5589"/>
                    <a:pt x="10884" y="5505"/>
                  </a:cubicBezTo>
                  <a:cubicBezTo>
                    <a:pt x="10884" y="5400"/>
                    <a:pt x="10801" y="5317"/>
                    <a:pt x="10717" y="5317"/>
                  </a:cubicBezTo>
                  <a:lnTo>
                    <a:pt x="10194" y="5317"/>
                  </a:lnTo>
                  <a:lnTo>
                    <a:pt x="10466" y="4982"/>
                  </a:lnTo>
                  <a:cubicBezTo>
                    <a:pt x="10549" y="4877"/>
                    <a:pt x="10549" y="4793"/>
                    <a:pt x="10466" y="4710"/>
                  </a:cubicBezTo>
                  <a:cubicBezTo>
                    <a:pt x="10413" y="4668"/>
                    <a:pt x="10366" y="4647"/>
                    <a:pt x="10322" y="4647"/>
                  </a:cubicBezTo>
                  <a:cubicBezTo>
                    <a:pt x="10277" y="4647"/>
                    <a:pt x="10235" y="4668"/>
                    <a:pt x="10194" y="4710"/>
                  </a:cubicBezTo>
                  <a:lnTo>
                    <a:pt x="9587" y="5317"/>
                  </a:lnTo>
                  <a:lnTo>
                    <a:pt x="9231" y="5317"/>
                  </a:lnTo>
                  <a:lnTo>
                    <a:pt x="9838" y="4710"/>
                  </a:lnTo>
                  <a:cubicBezTo>
                    <a:pt x="9942" y="4626"/>
                    <a:pt x="9942" y="4542"/>
                    <a:pt x="9838" y="4458"/>
                  </a:cubicBezTo>
                  <a:cubicBezTo>
                    <a:pt x="9796" y="4406"/>
                    <a:pt x="9754" y="4380"/>
                    <a:pt x="9712" y="4380"/>
                  </a:cubicBezTo>
                  <a:cubicBezTo>
                    <a:pt x="9670" y="4380"/>
                    <a:pt x="9629" y="4406"/>
                    <a:pt x="9587" y="4458"/>
                  </a:cubicBezTo>
                  <a:lnTo>
                    <a:pt x="8708" y="5317"/>
                  </a:lnTo>
                  <a:lnTo>
                    <a:pt x="8373" y="5317"/>
                  </a:lnTo>
                  <a:lnTo>
                    <a:pt x="9231" y="4458"/>
                  </a:lnTo>
                  <a:cubicBezTo>
                    <a:pt x="9315" y="4354"/>
                    <a:pt x="9315" y="4270"/>
                    <a:pt x="9231" y="4186"/>
                  </a:cubicBezTo>
                  <a:cubicBezTo>
                    <a:pt x="9189" y="4145"/>
                    <a:pt x="9126" y="4124"/>
                    <a:pt x="9074" y="4124"/>
                  </a:cubicBezTo>
                  <a:cubicBezTo>
                    <a:pt x="9022" y="4124"/>
                    <a:pt x="8980" y="4145"/>
                    <a:pt x="8980" y="4186"/>
                  </a:cubicBezTo>
                  <a:lnTo>
                    <a:pt x="7745" y="5317"/>
                  </a:lnTo>
                  <a:lnTo>
                    <a:pt x="7138" y="5317"/>
                  </a:lnTo>
                  <a:cubicBezTo>
                    <a:pt x="7138" y="4982"/>
                    <a:pt x="7054" y="4626"/>
                    <a:pt x="6803" y="4458"/>
                  </a:cubicBezTo>
                  <a:lnTo>
                    <a:pt x="7222" y="4019"/>
                  </a:lnTo>
                  <a:lnTo>
                    <a:pt x="8896" y="3935"/>
                  </a:lnTo>
                  <a:cubicBezTo>
                    <a:pt x="8980" y="3935"/>
                    <a:pt x="9063" y="3831"/>
                    <a:pt x="9063" y="3747"/>
                  </a:cubicBezTo>
                  <a:cubicBezTo>
                    <a:pt x="9063" y="3663"/>
                    <a:pt x="8980" y="3579"/>
                    <a:pt x="8791" y="3579"/>
                  </a:cubicBezTo>
                  <a:lnTo>
                    <a:pt x="7661" y="3579"/>
                  </a:lnTo>
                  <a:lnTo>
                    <a:pt x="7849" y="3307"/>
                  </a:lnTo>
                  <a:lnTo>
                    <a:pt x="9063" y="3307"/>
                  </a:lnTo>
                  <a:cubicBezTo>
                    <a:pt x="9231" y="3307"/>
                    <a:pt x="9315" y="3224"/>
                    <a:pt x="9315" y="3140"/>
                  </a:cubicBezTo>
                  <a:cubicBezTo>
                    <a:pt x="9315" y="2972"/>
                    <a:pt x="9231" y="2889"/>
                    <a:pt x="9063" y="2889"/>
                  </a:cubicBezTo>
                  <a:lnTo>
                    <a:pt x="8268" y="2972"/>
                  </a:lnTo>
                  <a:lnTo>
                    <a:pt x="8540" y="2700"/>
                  </a:lnTo>
                  <a:lnTo>
                    <a:pt x="9315" y="2700"/>
                  </a:lnTo>
                  <a:cubicBezTo>
                    <a:pt x="9503" y="2700"/>
                    <a:pt x="9587" y="2617"/>
                    <a:pt x="9587" y="2449"/>
                  </a:cubicBezTo>
                  <a:cubicBezTo>
                    <a:pt x="9587" y="2366"/>
                    <a:pt x="9503" y="2261"/>
                    <a:pt x="9315" y="2261"/>
                  </a:cubicBezTo>
                  <a:lnTo>
                    <a:pt x="8980" y="2261"/>
                  </a:lnTo>
                  <a:lnTo>
                    <a:pt x="9315" y="1926"/>
                  </a:lnTo>
                  <a:cubicBezTo>
                    <a:pt x="9419" y="1842"/>
                    <a:pt x="9419" y="1738"/>
                    <a:pt x="9315" y="1654"/>
                  </a:cubicBezTo>
                  <a:cubicBezTo>
                    <a:pt x="9315" y="1570"/>
                    <a:pt x="9231" y="1570"/>
                    <a:pt x="9231" y="1570"/>
                  </a:cubicBezTo>
                  <a:cubicBezTo>
                    <a:pt x="9147" y="1570"/>
                    <a:pt x="9063" y="1570"/>
                    <a:pt x="9063" y="1654"/>
                  </a:cubicBezTo>
                  <a:lnTo>
                    <a:pt x="8624" y="2010"/>
                  </a:lnTo>
                  <a:lnTo>
                    <a:pt x="8624" y="1570"/>
                  </a:lnTo>
                  <a:cubicBezTo>
                    <a:pt x="8624" y="1486"/>
                    <a:pt x="8540" y="1403"/>
                    <a:pt x="8456" y="1403"/>
                  </a:cubicBezTo>
                  <a:cubicBezTo>
                    <a:pt x="8373" y="1403"/>
                    <a:pt x="8268" y="1486"/>
                    <a:pt x="8268" y="1570"/>
                  </a:cubicBezTo>
                  <a:lnTo>
                    <a:pt x="8268" y="2449"/>
                  </a:lnTo>
                  <a:lnTo>
                    <a:pt x="8017" y="2617"/>
                  </a:lnTo>
                  <a:lnTo>
                    <a:pt x="8017" y="1842"/>
                  </a:lnTo>
                  <a:cubicBezTo>
                    <a:pt x="8017" y="1738"/>
                    <a:pt x="7933" y="1654"/>
                    <a:pt x="7849" y="1654"/>
                  </a:cubicBezTo>
                  <a:cubicBezTo>
                    <a:pt x="7745" y="1654"/>
                    <a:pt x="7661" y="1738"/>
                    <a:pt x="7661" y="1842"/>
                  </a:cubicBezTo>
                  <a:lnTo>
                    <a:pt x="7577" y="3056"/>
                  </a:lnTo>
                  <a:lnTo>
                    <a:pt x="7326" y="3307"/>
                  </a:lnTo>
                  <a:lnTo>
                    <a:pt x="7410" y="2093"/>
                  </a:lnTo>
                  <a:cubicBezTo>
                    <a:pt x="7410" y="2010"/>
                    <a:pt x="7326" y="1926"/>
                    <a:pt x="7222" y="1926"/>
                  </a:cubicBezTo>
                  <a:cubicBezTo>
                    <a:pt x="7054" y="1926"/>
                    <a:pt x="6970" y="2010"/>
                    <a:pt x="6970" y="2093"/>
                  </a:cubicBezTo>
                  <a:lnTo>
                    <a:pt x="6970" y="3747"/>
                  </a:lnTo>
                  <a:lnTo>
                    <a:pt x="6531" y="4103"/>
                  </a:lnTo>
                  <a:cubicBezTo>
                    <a:pt x="6280" y="3935"/>
                    <a:pt x="6008" y="3831"/>
                    <a:pt x="5652" y="3747"/>
                  </a:cubicBezTo>
                  <a:lnTo>
                    <a:pt x="5652" y="3140"/>
                  </a:lnTo>
                  <a:lnTo>
                    <a:pt x="6803" y="2010"/>
                  </a:lnTo>
                  <a:cubicBezTo>
                    <a:pt x="6887" y="1926"/>
                    <a:pt x="6887" y="1842"/>
                    <a:pt x="6803" y="1738"/>
                  </a:cubicBezTo>
                  <a:cubicBezTo>
                    <a:pt x="6751" y="1696"/>
                    <a:pt x="6683" y="1675"/>
                    <a:pt x="6617" y="1675"/>
                  </a:cubicBezTo>
                  <a:cubicBezTo>
                    <a:pt x="6552" y="1675"/>
                    <a:pt x="6489" y="1696"/>
                    <a:pt x="6447" y="1738"/>
                  </a:cubicBezTo>
                  <a:lnTo>
                    <a:pt x="5652" y="2617"/>
                  </a:lnTo>
                  <a:lnTo>
                    <a:pt x="5652" y="2261"/>
                  </a:lnTo>
                  <a:lnTo>
                    <a:pt x="6531" y="1403"/>
                  </a:lnTo>
                  <a:cubicBezTo>
                    <a:pt x="6615" y="1319"/>
                    <a:pt x="6615" y="1131"/>
                    <a:pt x="6531" y="1131"/>
                  </a:cubicBezTo>
                  <a:cubicBezTo>
                    <a:pt x="6489" y="1089"/>
                    <a:pt x="6426" y="1068"/>
                    <a:pt x="6361" y="1068"/>
                  </a:cubicBezTo>
                  <a:cubicBezTo>
                    <a:pt x="6295" y="1068"/>
                    <a:pt x="6227" y="1089"/>
                    <a:pt x="6175" y="1131"/>
                  </a:cubicBezTo>
                  <a:lnTo>
                    <a:pt x="5652" y="1654"/>
                  </a:lnTo>
                  <a:lnTo>
                    <a:pt x="5652" y="1319"/>
                  </a:lnTo>
                  <a:lnTo>
                    <a:pt x="6280" y="796"/>
                  </a:lnTo>
                  <a:lnTo>
                    <a:pt x="6280" y="440"/>
                  </a:lnTo>
                  <a:cubicBezTo>
                    <a:pt x="6245" y="412"/>
                    <a:pt x="6203" y="403"/>
                    <a:pt x="6160" y="403"/>
                  </a:cubicBezTo>
                  <a:cubicBezTo>
                    <a:pt x="6073" y="403"/>
                    <a:pt x="5980" y="440"/>
                    <a:pt x="5924" y="440"/>
                  </a:cubicBezTo>
                  <a:lnTo>
                    <a:pt x="5652" y="796"/>
                  </a:lnTo>
                  <a:lnTo>
                    <a:pt x="5652" y="273"/>
                  </a:lnTo>
                  <a:lnTo>
                    <a:pt x="5652" y="84"/>
                  </a:lnTo>
                  <a:cubicBezTo>
                    <a:pt x="5568" y="84"/>
                    <a:pt x="5568" y="0"/>
                    <a:pt x="5484"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5" name="Google Shape;10975;p64"/>
            <p:cNvSpPr/>
            <p:nvPr/>
          </p:nvSpPr>
          <p:spPr>
            <a:xfrm>
              <a:off x="6957794" y="606157"/>
              <a:ext cx="621098" cy="642082"/>
            </a:xfrm>
            <a:custGeom>
              <a:avLst/>
              <a:gdLst/>
              <a:ahLst/>
              <a:cxnLst/>
              <a:rect l="l" t="t" r="r" b="b"/>
              <a:pathLst>
                <a:path w="21015" h="21725" extrusionOk="0">
                  <a:moveTo>
                    <a:pt x="712" y="0"/>
                  </a:moveTo>
                  <a:lnTo>
                    <a:pt x="1793" y="491"/>
                  </a:lnTo>
                  <a:lnTo>
                    <a:pt x="1793" y="491"/>
                  </a:lnTo>
                  <a:cubicBezTo>
                    <a:pt x="1434" y="321"/>
                    <a:pt x="1073" y="156"/>
                    <a:pt x="712" y="0"/>
                  </a:cubicBezTo>
                  <a:close/>
                  <a:moveTo>
                    <a:pt x="1793" y="491"/>
                  </a:moveTo>
                  <a:cubicBezTo>
                    <a:pt x="1890" y="538"/>
                    <a:pt x="1987" y="584"/>
                    <a:pt x="2084" y="631"/>
                  </a:cubicBezTo>
                  <a:lnTo>
                    <a:pt x="2084" y="631"/>
                  </a:lnTo>
                  <a:lnTo>
                    <a:pt x="2094" y="628"/>
                  </a:lnTo>
                  <a:lnTo>
                    <a:pt x="1793" y="491"/>
                  </a:lnTo>
                  <a:close/>
                  <a:moveTo>
                    <a:pt x="2084" y="631"/>
                  </a:moveTo>
                  <a:lnTo>
                    <a:pt x="880" y="1047"/>
                  </a:lnTo>
                  <a:cubicBezTo>
                    <a:pt x="608" y="1151"/>
                    <a:pt x="440" y="1402"/>
                    <a:pt x="524" y="1758"/>
                  </a:cubicBezTo>
                  <a:cubicBezTo>
                    <a:pt x="608" y="2009"/>
                    <a:pt x="796" y="2198"/>
                    <a:pt x="1047" y="2198"/>
                  </a:cubicBezTo>
                  <a:cubicBezTo>
                    <a:pt x="1131" y="2198"/>
                    <a:pt x="1131" y="2198"/>
                    <a:pt x="1236" y="2093"/>
                  </a:cubicBezTo>
                  <a:lnTo>
                    <a:pt x="3580" y="1402"/>
                  </a:lnTo>
                  <a:lnTo>
                    <a:pt x="4270" y="1758"/>
                  </a:lnTo>
                  <a:cubicBezTo>
                    <a:pt x="3567" y="1381"/>
                    <a:pt x="2832" y="995"/>
                    <a:pt x="2084" y="631"/>
                  </a:cubicBezTo>
                  <a:close/>
                  <a:moveTo>
                    <a:pt x="4459" y="1842"/>
                  </a:moveTo>
                  <a:lnTo>
                    <a:pt x="2178" y="2533"/>
                  </a:lnTo>
                  <a:cubicBezTo>
                    <a:pt x="1926" y="2616"/>
                    <a:pt x="1759" y="2972"/>
                    <a:pt x="1843" y="3328"/>
                  </a:cubicBezTo>
                  <a:cubicBezTo>
                    <a:pt x="1843" y="3579"/>
                    <a:pt x="2094" y="3767"/>
                    <a:pt x="2366" y="3767"/>
                  </a:cubicBezTo>
                  <a:cubicBezTo>
                    <a:pt x="2450" y="3767"/>
                    <a:pt x="2450" y="3663"/>
                    <a:pt x="2533" y="3663"/>
                  </a:cubicBezTo>
                  <a:lnTo>
                    <a:pt x="5840" y="2721"/>
                  </a:lnTo>
                  <a:cubicBezTo>
                    <a:pt x="5317" y="2449"/>
                    <a:pt x="4898" y="2198"/>
                    <a:pt x="4459" y="1842"/>
                  </a:cubicBezTo>
                  <a:close/>
                  <a:moveTo>
                    <a:pt x="6552" y="3140"/>
                  </a:moveTo>
                  <a:lnTo>
                    <a:pt x="3496" y="4102"/>
                  </a:lnTo>
                  <a:cubicBezTo>
                    <a:pt x="3140" y="4186"/>
                    <a:pt x="2973" y="4542"/>
                    <a:pt x="3140" y="4898"/>
                  </a:cubicBezTo>
                  <a:cubicBezTo>
                    <a:pt x="3140" y="5065"/>
                    <a:pt x="3412" y="5233"/>
                    <a:pt x="3664" y="5233"/>
                  </a:cubicBezTo>
                  <a:lnTo>
                    <a:pt x="3852" y="5233"/>
                  </a:lnTo>
                  <a:lnTo>
                    <a:pt x="7766" y="4019"/>
                  </a:lnTo>
                  <a:cubicBezTo>
                    <a:pt x="7410" y="3767"/>
                    <a:pt x="6991" y="3495"/>
                    <a:pt x="6552" y="3140"/>
                  </a:cubicBezTo>
                  <a:close/>
                  <a:moveTo>
                    <a:pt x="9691" y="5505"/>
                  </a:moveTo>
                  <a:lnTo>
                    <a:pt x="9691" y="5505"/>
                  </a:lnTo>
                  <a:cubicBezTo>
                    <a:pt x="9608" y="6112"/>
                    <a:pt x="9608" y="6802"/>
                    <a:pt x="9775" y="7430"/>
                  </a:cubicBezTo>
                  <a:lnTo>
                    <a:pt x="8122" y="7953"/>
                  </a:lnTo>
                  <a:lnTo>
                    <a:pt x="3747" y="5944"/>
                  </a:lnTo>
                  <a:cubicBezTo>
                    <a:pt x="3664" y="5860"/>
                    <a:pt x="3580" y="5860"/>
                    <a:pt x="3496" y="5860"/>
                  </a:cubicBezTo>
                  <a:cubicBezTo>
                    <a:pt x="3329" y="5860"/>
                    <a:pt x="3057" y="6028"/>
                    <a:pt x="2973" y="6195"/>
                  </a:cubicBezTo>
                  <a:cubicBezTo>
                    <a:pt x="2889" y="6467"/>
                    <a:pt x="2973" y="6802"/>
                    <a:pt x="3329" y="6991"/>
                  </a:cubicBezTo>
                  <a:lnTo>
                    <a:pt x="6468" y="8477"/>
                  </a:lnTo>
                  <a:lnTo>
                    <a:pt x="5505" y="8811"/>
                  </a:lnTo>
                  <a:lnTo>
                    <a:pt x="2282" y="7242"/>
                  </a:lnTo>
                  <a:cubicBezTo>
                    <a:pt x="2178" y="7242"/>
                    <a:pt x="2094" y="7158"/>
                    <a:pt x="2010" y="7158"/>
                  </a:cubicBezTo>
                  <a:cubicBezTo>
                    <a:pt x="1759" y="7158"/>
                    <a:pt x="1571" y="7325"/>
                    <a:pt x="1487" y="7514"/>
                  </a:cubicBezTo>
                  <a:cubicBezTo>
                    <a:pt x="1319" y="7849"/>
                    <a:pt x="1487" y="8204"/>
                    <a:pt x="1759" y="8288"/>
                  </a:cubicBezTo>
                  <a:lnTo>
                    <a:pt x="3936" y="9335"/>
                  </a:lnTo>
                  <a:lnTo>
                    <a:pt x="2973" y="9690"/>
                  </a:lnTo>
                  <a:lnTo>
                    <a:pt x="712" y="8560"/>
                  </a:lnTo>
                  <a:lnTo>
                    <a:pt x="524" y="8560"/>
                  </a:lnTo>
                  <a:cubicBezTo>
                    <a:pt x="273" y="8560"/>
                    <a:pt x="85" y="8644"/>
                    <a:pt x="1" y="8811"/>
                  </a:cubicBezTo>
                  <a:cubicBezTo>
                    <a:pt x="1131" y="9523"/>
                    <a:pt x="2178" y="10214"/>
                    <a:pt x="3224" y="10904"/>
                  </a:cubicBezTo>
                  <a:lnTo>
                    <a:pt x="3329" y="10737"/>
                  </a:lnTo>
                  <a:lnTo>
                    <a:pt x="4270" y="10465"/>
                  </a:lnTo>
                  <a:lnTo>
                    <a:pt x="3747" y="11344"/>
                  </a:lnTo>
                  <a:cubicBezTo>
                    <a:pt x="4103" y="11616"/>
                    <a:pt x="4459" y="11867"/>
                    <a:pt x="4710" y="12139"/>
                  </a:cubicBezTo>
                  <a:lnTo>
                    <a:pt x="5945" y="9942"/>
                  </a:lnTo>
                  <a:lnTo>
                    <a:pt x="6803" y="9607"/>
                  </a:lnTo>
                  <a:lnTo>
                    <a:pt x="6803" y="9607"/>
                  </a:lnTo>
                  <a:lnTo>
                    <a:pt x="5233" y="12558"/>
                  </a:lnTo>
                  <a:cubicBezTo>
                    <a:pt x="5589" y="12830"/>
                    <a:pt x="5840" y="13081"/>
                    <a:pt x="6196" y="13353"/>
                  </a:cubicBezTo>
                  <a:lnTo>
                    <a:pt x="6196" y="13269"/>
                  </a:lnTo>
                  <a:lnTo>
                    <a:pt x="8456" y="9084"/>
                  </a:lnTo>
                  <a:lnTo>
                    <a:pt x="10131" y="8560"/>
                  </a:lnTo>
                  <a:cubicBezTo>
                    <a:pt x="10466" y="9418"/>
                    <a:pt x="11177" y="10214"/>
                    <a:pt x="11952" y="10653"/>
                  </a:cubicBezTo>
                  <a:lnTo>
                    <a:pt x="11177" y="12223"/>
                  </a:lnTo>
                  <a:lnTo>
                    <a:pt x="6636" y="13793"/>
                  </a:lnTo>
                  <a:cubicBezTo>
                    <a:pt x="6991" y="14128"/>
                    <a:pt x="7242" y="14400"/>
                    <a:pt x="7515" y="14755"/>
                  </a:cubicBezTo>
                  <a:lnTo>
                    <a:pt x="10382" y="13793"/>
                  </a:lnTo>
                  <a:lnTo>
                    <a:pt x="9942" y="14651"/>
                  </a:lnTo>
                  <a:lnTo>
                    <a:pt x="8038" y="15279"/>
                  </a:lnTo>
                  <a:cubicBezTo>
                    <a:pt x="8289" y="15614"/>
                    <a:pt x="8645" y="15969"/>
                    <a:pt x="8896" y="16220"/>
                  </a:cubicBezTo>
                  <a:lnTo>
                    <a:pt x="9168" y="16137"/>
                  </a:lnTo>
                  <a:lnTo>
                    <a:pt x="8980" y="16409"/>
                  </a:lnTo>
                  <a:cubicBezTo>
                    <a:pt x="9335" y="16744"/>
                    <a:pt x="9608" y="17100"/>
                    <a:pt x="9859" y="17455"/>
                  </a:cubicBezTo>
                  <a:lnTo>
                    <a:pt x="10214" y="16660"/>
                  </a:lnTo>
                  <a:lnTo>
                    <a:pt x="10905" y="18941"/>
                  </a:lnTo>
                  <a:cubicBezTo>
                    <a:pt x="10989" y="19025"/>
                    <a:pt x="11073" y="19192"/>
                    <a:pt x="11073" y="19276"/>
                  </a:cubicBezTo>
                  <a:cubicBezTo>
                    <a:pt x="11261" y="19360"/>
                    <a:pt x="11345" y="19360"/>
                    <a:pt x="11428" y="19360"/>
                  </a:cubicBezTo>
                  <a:lnTo>
                    <a:pt x="11596" y="19360"/>
                  </a:lnTo>
                  <a:cubicBezTo>
                    <a:pt x="11952" y="19276"/>
                    <a:pt x="12119" y="18941"/>
                    <a:pt x="12035" y="18585"/>
                  </a:cubicBezTo>
                  <a:lnTo>
                    <a:pt x="10989" y="15174"/>
                  </a:lnTo>
                  <a:lnTo>
                    <a:pt x="11428" y="14316"/>
                  </a:lnTo>
                  <a:lnTo>
                    <a:pt x="12475" y="17623"/>
                  </a:lnTo>
                  <a:cubicBezTo>
                    <a:pt x="12559" y="17895"/>
                    <a:pt x="12747" y="18062"/>
                    <a:pt x="12998" y="18062"/>
                  </a:cubicBezTo>
                  <a:lnTo>
                    <a:pt x="13166" y="18062"/>
                  </a:lnTo>
                  <a:cubicBezTo>
                    <a:pt x="13521" y="17979"/>
                    <a:pt x="13689" y="17623"/>
                    <a:pt x="13605" y="17372"/>
                  </a:cubicBezTo>
                  <a:lnTo>
                    <a:pt x="12224" y="12746"/>
                  </a:lnTo>
                  <a:lnTo>
                    <a:pt x="12998" y="11260"/>
                  </a:lnTo>
                  <a:cubicBezTo>
                    <a:pt x="13521" y="11428"/>
                    <a:pt x="14128" y="11511"/>
                    <a:pt x="14735" y="11511"/>
                  </a:cubicBezTo>
                  <a:cubicBezTo>
                    <a:pt x="15007" y="11511"/>
                    <a:pt x="15363" y="11511"/>
                    <a:pt x="15614" y="11428"/>
                  </a:cubicBezTo>
                  <a:cubicBezTo>
                    <a:pt x="15363" y="11093"/>
                    <a:pt x="15007" y="10737"/>
                    <a:pt x="14735" y="10381"/>
                  </a:cubicBezTo>
                  <a:cubicBezTo>
                    <a:pt x="13082" y="10381"/>
                    <a:pt x="11512" y="9251"/>
                    <a:pt x="10989" y="7681"/>
                  </a:cubicBezTo>
                  <a:cubicBezTo>
                    <a:pt x="10905" y="7242"/>
                    <a:pt x="10821" y="6802"/>
                    <a:pt x="10821" y="6467"/>
                  </a:cubicBezTo>
                  <a:cubicBezTo>
                    <a:pt x="10466" y="6112"/>
                    <a:pt x="10131" y="5756"/>
                    <a:pt x="9691" y="5505"/>
                  </a:cubicBezTo>
                  <a:close/>
                  <a:moveTo>
                    <a:pt x="15886" y="11700"/>
                  </a:moveTo>
                  <a:lnTo>
                    <a:pt x="16305" y="13081"/>
                  </a:lnTo>
                  <a:lnTo>
                    <a:pt x="14212" y="17372"/>
                  </a:lnTo>
                  <a:cubicBezTo>
                    <a:pt x="14128" y="17706"/>
                    <a:pt x="14212" y="18062"/>
                    <a:pt x="14568" y="18146"/>
                  </a:cubicBezTo>
                  <a:cubicBezTo>
                    <a:pt x="14568" y="18230"/>
                    <a:pt x="14652" y="18230"/>
                    <a:pt x="14735" y="18230"/>
                  </a:cubicBezTo>
                  <a:lnTo>
                    <a:pt x="15007" y="18230"/>
                  </a:lnTo>
                  <a:cubicBezTo>
                    <a:pt x="15091" y="18146"/>
                    <a:pt x="15258" y="18062"/>
                    <a:pt x="15363" y="17895"/>
                  </a:cubicBezTo>
                  <a:lnTo>
                    <a:pt x="16828" y="14651"/>
                  </a:lnTo>
                  <a:lnTo>
                    <a:pt x="17184" y="15614"/>
                  </a:lnTo>
                  <a:lnTo>
                    <a:pt x="15614" y="18941"/>
                  </a:lnTo>
                  <a:cubicBezTo>
                    <a:pt x="15447" y="19192"/>
                    <a:pt x="15614" y="19548"/>
                    <a:pt x="15886" y="19716"/>
                  </a:cubicBezTo>
                  <a:lnTo>
                    <a:pt x="16305" y="19716"/>
                  </a:lnTo>
                  <a:cubicBezTo>
                    <a:pt x="16493" y="19632"/>
                    <a:pt x="16577" y="19548"/>
                    <a:pt x="16661" y="19360"/>
                  </a:cubicBezTo>
                  <a:lnTo>
                    <a:pt x="17707" y="17267"/>
                  </a:lnTo>
                  <a:lnTo>
                    <a:pt x="17979" y="18230"/>
                  </a:lnTo>
                  <a:lnTo>
                    <a:pt x="16933" y="20406"/>
                  </a:lnTo>
                  <a:cubicBezTo>
                    <a:pt x="16744" y="20678"/>
                    <a:pt x="16933" y="21034"/>
                    <a:pt x="17184" y="21202"/>
                  </a:cubicBezTo>
                  <a:cubicBezTo>
                    <a:pt x="17268" y="21285"/>
                    <a:pt x="17351" y="21285"/>
                    <a:pt x="17456" y="21285"/>
                  </a:cubicBezTo>
                  <a:cubicBezTo>
                    <a:pt x="17540" y="21285"/>
                    <a:pt x="17623" y="21285"/>
                    <a:pt x="17623" y="21202"/>
                  </a:cubicBezTo>
                  <a:cubicBezTo>
                    <a:pt x="17791" y="21202"/>
                    <a:pt x="17875" y="21118"/>
                    <a:pt x="17979" y="20930"/>
                  </a:cubicBezTo>
                  <a:lnTo>
                    <a:pt x="18503" y="19799"/>
                  </a:lnTo>
                  <a:lnTo>
                    <a:pt x="19026" y="21285"/>
                  </a:lnTo>
                  <a:cubicBezTo>
                    <a:pt x="19109" y="21557"/>
                    <a:pt x="19277" y="21725"/>
                    <a:pt x="19549" y="21725"/>
                  </a:cubicBezTo>
                  <a:lnTo>
                    <a:pt x="19716" y="21725"/>
                  </a:lnTo>
                  <a:cubicBezTo>
                    <a:pt x="20072" y="21641"/>
                    <a:pt x="20240" y="21285"/>
                    <a:pt x="20156" y="20930"/>
                  </a:cubicBezTo>
                  <a:lnTo>
                    <a:pt x="19633" y="19465"/>
                  </a:lnTo>
                  <a:lnTo>
                    <a:pt x="20679" y="20071"/>
                  </a:lnTo>
                  <a:lnTo>
                    <a:pt x="21014" y="20071"/>
                  </a:lnTo>
                  <a:cubicBezTo>
                    <a:pt x="20763" y="19548"/>
                    <a:pt x="20407" y="18941"/>
                    <a:pt x="20156" y="18418"/>
                  </a:cubicBezTo>
                  <a:lnTo>
                    <a:pt x="19109" y="17790"/>
                  </a:lnTo>
                  <a:lnTo>
                    <a:pt x="18754" y="16932"/>
                  </a:lnTo>
                  <a:lnTo>
                    <a:pt x="19549" y="17267"/>
                  </a:lnTo>
                  <a:cubicBezTo>
                    <a:pt x="19193" y="16660"/>
                    <a:pt x="18837" y="15969"/>
                    <a:pt x="18398" y="15362"/>
                  </a:cubicBezTo>
                  <a:lnTo>
                    <a:pt x="18230" y="15279"/>
                  </a:lnTo>
                  <a:lnTo>
                    <a:pt x="18147" y="14923"/>
                  </a:lnTo>
                  <a:cubicBezTo>
                    <a:pt x="17456" y="13793"/>
                    <a:pt x="16661" y="12746"/>
                    <a:pt x="15886" y="11700"/>
                  </a:cubicBezTo>
                  <a:close/>
                </a:path>
              </a:pathLst>
            </a:custGeom>
            <a:solidFill>
              <a:srgbClr val="3E74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6" name="Google Shape;10976;p64"/>
            <p:cNvSpPr/>
            <p:nvPr/>
          </p:nvSpPr>
          <p:spPr>
            <a:xfrm>
              <a:off x="7437206" y="1420811"/>
              <a:ext cx="244981" cy="484347"/>
            </a:xfrm>
            <a:custGeom>
              <a:avLst/>
              <a:gdLst/>
              <a:ahLst/>
              <a:cxnLst/>
              <a:rect l="l" t="t" r="r" b="b"/>
              <a:pathLst>
                <a:path w="8289" h="16388" extrusionOk="0">
                  <a:moveTo>
                    <a:pt x="7932" y="14923"/>
                  </a:moveTo>
                  <a:lnTo>
                    <a:pt x="7681" y="15090"/>
                  </a:lnTo>
                  <a:cubicBezTo>
                    <a:pt x="7514" y="15258"/>
                    <a:pt x="7598" y="15530"/>
                    <a:pt x="7681" y="15697"/>
                  </a:cubicBezTo>
                  <a:cubicBezTo>
                    <a:pt x="7765" y="15697"/>
                    <a:pt x="7765" y="15697"/>
                    <a:pt x="7765" y="15781"/>
                  </a:cubicBezTo>
                  <a:cubicBezTo>
                    <a:pt x="7849" y="15446"/>
                    <a:pt x="7849" y="15174"/>
                    <a:pt x="7932" y="14923"/>
                  </a:cubicBezTo>
                  <a:close/>
                  <a:moveTo>
                    <a:pt x="4270" y="0"/>
                  </a:moveTo>
                  <a:cubicBezTo>
                    <a:pt x="4102" y="0"/>
                    <a:pt x="3935" y="168"/>
                    <a:pt x="3935" y="440"/>
                  </a:cubicBezTo>
                  <a:lnTo>
                    <a:pt x="3935" y="1214"/>
                  </a:lnTo>
                  <a:lnTo>
                    <a:pt x="3223" y="523"/>
                  </a:lnTo>
                  <a:cubicBezTo>
                    <a:pt x="3140" y="440"/>
                    <a:pt x="2972" y="356"/>
                    <a:pt x="2888" y="356"/>
                  </a:cubicBezTo>
                  <a:cubicBezTo>
                    <a:pt x="2805" y="356"/>
                    <a:pt x="2700" y="440"/>
                    <a:pt x="2616" y="523"/>
                  </a:cubicBezTo>
                  <a:cubicBezTo>
                    <a:pt x="2449" y="607"/>
                    <a:pt x="2449" y="879"/>
                    <a:pt x="2616" y="1047"/>
                  </a:cubicBezTo>
                  <a:lnTo>
                    <a:pt x="3412" y="1842"/>
                  </a:lnTo>
                  <a:lnTo>
                    <a:pt x="3412" y="1842"/>
                  </a:lnTo>
                  <a:lnTo>
                    <a:pt x="2533" y="1737"/>
                  </a:lnTo>
                  <a:cubicBezTo>
                    <a:pt x="2365" y="1737"/>
                    <a:pt x="2177" y="1926"/>
                    <a:pt x="2177" y="2177"/>
                  </a:cubicBezTo>
                  <a:cubicBezTo>
                    <a:pt x="2177" y="2365"/>
                    <a:pt x="2365" y="2616"/>
                    <a:pt x="2533" y="2616"/>
                  </a:cubicBezTo>
                  <a:lnTo>
                    <a:pt x="4186" y="2616"/>
                  </a:lnTo>
                  <a:lnTo>
                    <a:pt x="4709" y="3140"/>
                  </a:lnTo>
                  <a:lnTo>
                    <a:pt x="3056" y="3056"/>
                  </a:lnTo>
                  <a:cubicBezTo>
                    <a:pt x="2805" y="3056"/>
                    <a:pt x="2616" y="3223"/>
                    <a:pt x="2616" y="3495"/>
                  </a:cubicBezTo>
                  <a:cubicBezTo>
                    <a:pt x="2616" y="3663"/>
                    <a:pt x="2805" y="3830"/>
                    <a:pt x="3056" y="3830"/>
                  </a:cubicBezTo>
                  <a:lnTo>
                    <a:pt x="5505" y="3935"/>
                  </a:lnTo>
                  <a:lnTo>
                    <a:pt x="5944" y="4354"/>
                  </a:lnTo>
                  <a:lnTo>
                    <a:pt x="3579" y="4354"/>
                  </a:lnTo>
                  <a:cubicBezTo>
                    <a:pt x="3328" y="4354"/>
                    <a:pt x="3140" y="4542"/>
                    <a:pt x="3140" y="4709"/>
                  </a:cubicBezTo>
                  <a:cubicBezTo>
                    <a:pt x="3140" y="4981"/>
                    <a:pt x="3328" y="5149"/>
                    <a:pt x="3579" y="5149"/>
                  </a:cubicBezTo>
                  <a:lnTo>
                    <a:pt x="6802" y="5233"/>
                  </a:lnTo>
                  <a:lnTo>
                    <a:pt x="7598" y="6028"/>
                  </a:lnTo>
                  <a:cubicBezTo>
                    <a:pt x="7242" y="6551"/>
                    <a:pt x="6991" y="7158"/>
                    <a:pt x="6886" y="7765"/>
                  </a:cubicBezTo>
                  <a:lnTo>
                    <a:pt x="5672" y="7765"/>
                  </a:lnTo>
                  <a:lnTo>
                    <a:pt x="3412" y="5588"/>
                  </a:lnTo>
                  <a:cubicBezTo>
                    <a:pt x="3328" y="5505"/>
                    <a:pt x="3223" y="5400"/>
                    <a:pt x="3140" y="5400"/>
                  </a:cubicBezTo>
                  <a:cubicBezTo>
                    <a:pt x="2972" y="5400"/>
                    <a:pt x="2888" y="5505"/>
                    <a:pt x="2805" y="5588"/>
                  </a:cubicBezTo>
                  <a:cubicBezTo>
                    <a:pt x="2616" y="5756"/>
                    <a:pt x="2700" y="6028"/>
                    <a:pt x="2805" y="6112"/>
                  </a:cubicBezTo>
                  <a:lnTo>
                    <a:pt x="4542" y="7765"/>
                  </a:lnTo>
                  <a:lnTo>
                    <a:pt x="3935" y="7765"/>
                  </a:lnTo>
                  <a:lnTo>
                    <a:pt x="2093" y="6112"/>
                  </a:lnTo>
                  <a:cubicBezTo>
                    <a:pt x="2009" y="6028"/>
                    <a:pt x="1926" y="6028"/>
                    <a:pt x="1842" y="6028"/>
                  </a:cubicBezTo>
                  <a:cubicBezTo>
                    <a:pt x="1758" y="6028"/>
                    <a:pt x="1654" y="6028"/>
                    <a:pt x="1570" y="6112"/>
                  </a:cubicBezTo>
                  <a:cubicBezTo>
                    <a:pt x="1402" y="6279"/>
                    <a:pt x="1402" y="6551"/>
                    <a:pt x="1570" y="6719"/>
                  </a:cubicBezTo>
                  <a:lnTo>
                    <a:pt x="2700" y="7765"/>
                  </a:lnTo>
                  <a:lnTo>
                    <a:pt x="2093" y="7765"/>
                  </a:lnTo>
                  <a:lnTo>
                    <a:pt x="879" y="6635"/>
                  </a:lnTo>
                  <a:cubicBezTo>
                    <a:pt x="796" y="6551"/>
                    <a:pt x="712" y="6551"/>
                    <a:pt x="607" y="6551"/>
                  </a:cubicBezTo>
                  <a:cubicBezTo>
                    <a:pt x="440" y="6551"/>
                    <a:pt x="356" y="6551"/>
                    <a:pt x="272" y="6635"/>
                  </a:cubicBezTo>
                  <a:cubicBezTo>
                    <a:pt x="189" y="6802"/>
                    <a:pt x="189" y="7074"/>
                    <a:pt x="272" y="7242"/>
                  </a:cubicBezTo>
                  <a:lnTo>
                    <a:pt x="879" y="7765"/>
                  </a:lnTo>
                  <a:lnTo>
                    <a:pt x="0" y="7765"/>
                  </a:lnTo>
                  <a:cubicBezTo>
                    <a:pt x="0" y="8016"/>
                    <a:pt x="84" y="8288"/>
                    <a:pt x="84" y="8539"/>
                  </a:cubicBezTo>
                  <a:lnTo>
                    <a:pt x="879" y="8539"/>
                  </a:lnTo>
                  <a:lnTo>
                    <a:pt x="272" y="9167"/>
                  </a:lnTo>
                  <a:cubicBezTo>
                    <a:pt x="189" y="9335"/>
                    <a:pt x="189" y="9586"/>
                    <a:pt x="272" y="9691"/>
                  </a:cubicBezTo>
                  <a:cubicBezTo>
                    <a:pt x="356" y="9774"/>
                    <a:pt x="440" y="9858"/>
                    <a:pt x="607" y="9858"/>
                  </a:cubicBezTo>
                  <a:cubicBezTo>
                    <a:pt x="712" y="9858"/>
                    <a:pt x="796" y="9774"/>
                    <a:pt x="879" y="9774"/>
                  </a:cubicBezTo>
                  <a:lnTo>
                    <a:pt x="2093" y="8539"/>
                  </a:lnTo>
                  <a:lnTo>
                    <a:pt x="2700" y="8539"/>
                  </a:lnTo>
                  <a:lnTo>
                    <a:pt x="1570" y="9691"/>
                  </a:lnTo>
                  <a:cubicBezTo>
                    <a:pt x="1402" y="9858"/>
                    <a:pt x="1402" y="10109"/>
                    <a:pt x="1570" y="10298"/>
                  </a:cubicBezTo>
                  <a:cubicBezTo>
                    <a:pt x="1654" y="10381"/>
                    <a:pt x="1758" y="10381"/>
                    <a:pt x="1842" y="10381"/>
                  </a:cubicBezTo>
                  <a:cubicBezTo>
                    <a:pt x="1926" y="10381"/>
                    <a:pt x="2009" y="10381"/>
                    <a:pt x="2093" y="10298"/>
                  </a:cubicBezTo>
                  <a:lnTo>
                    <a:pt x="3935" y="8539"/>
                  </a:lnTo>
                  <a:lnTo>
                    <a:pt x="4542" y="8539"/>
                  </a:lnTo>
                  <a:lnTo>
                    <a:pt x="2805" y="10214"/>
                  </a:lnTo>
                  <a:cubicBezTo>
                    <a:pt x="2700" y="10381"/>
                    <a:pt x="2616" y="10632"/>
                    <a:pt x="2805" y="10821"/>
                  </a:cubicBezTo>
                  <a:cubicBezTo>
                    <a:pt x="2888" y="10904"/>
                    <a:pt x="2972" y="10904"/>
                    <a:pt x="3140" y="10904"/>
                  </a:cubicBezTo>
                  <a:cubicBezTo>
                    <a:pt x="3223" y="10904"/>
                    <a:pt x="3328" y="10904"/>
                    <a:pt x="3412" y="10821"/>
                  </a:cubicBezTo>
                  <a:lnTo>
                    <a:pt x="5672" y="8539"/>
                  </a:lnTo>
                  <a:lnTo>
                    <a:pt x="6886" y="8539"/>
                  </a:lnTo>
                  <a:cubicBezTo>
                    <a:pt x="6991" y="9251"/>
                    <a:pt x="7242" y="9858"/>
                    <a:pt x="7598" y="10298"/>
                  </a:cubicBezTo>
                  <a:lnTo>
                    <a:pt x="6802" y="11156"/>
                  </a:lnTo>
                  <a:lnTo>
                    <a:pt x="3579" y="11260"/>
                  </a:lnTo>
                  <a:cubicBezTo>
                    <a:pt x="3328" y="11260"/>
                    <a:pt x="3140" y="11428"/>
                    <a:pt x="3140" y="11679"/>
                  </a:cubicBezTo>
                  <a:cubicBezTo>
                    <a:pt x="3140" y="11867"/>
                    <a:pt x="3328" y="12035"/>
                    <a:pt x="3579" y="12035"/>
                  </a:cubicBezTo>
                  <a:lnTo>
                    <a:pt x="5944" y="11951"/>
                  </a:lnTo>
                  <a:lnTo>
                    <a:pt x="5505" y="12474"/>
                  </a:lnTo>
                  <a:lnTo>
                    <a:pt x="3056" y="12474"/>
                  </a:lnTo>
                  <a:cubicBezTo>
                    <a:pt x="2805" y="12474"/>
                    <a:pt x="2616" y="12725"/>
                    <a:pt x="2616" y="12914"/>
                  </a:cubicBezTo>
                  <a:cubicBezTo>
                    <a:pt x="2616" y="13165"/>
                    <a:pt x="2805" y="13353"/>
                    <a:pt x="3056" y="13353"/>
                  </a:cubicBezTo>
                  <a:lnTo>
                    <a:pt x="4709" y="13249"/>
                  </a:lnTo>
                  <a:lnTo>
                    <a:pt x="4186" y="13772"/>
                  </a:lnTo>
                  <a:lnTo>
                    <a:pt x="2533" y="13772"/>
                  </a:lnTo>
                  <a:cubicBezTo>
                    <a:pt x="2365" y="13772"/>
                    <a:pt x="2177" y="13960"/>
                    <a:pt x="2177" y="14211"/>
                  </a:cubicBezTo>
                  <a:cubicBezTo>
                    <a:pt x="2177" y="14400"/>
                    <a:pt x="2365" y="14567"/>
                    <a:pt x="2533" y="14567"/>
                  </a:cubicBezTo>
                  <a:lnTo>
                    <a:pt x="3412" y="14567"/>
                  </a:lnTo>
                  <a:lnTo>
                    <a:pt x="2616" y="15342"/>
                  </a:lnTo>
                  <a:cubicBezTo>
                    <a:pt x="2449" y="15446"/>
                    <a:pt x="2449" y="15697"/>
                    <a:pt x="2616" y="15865"/>
                  </a:cubicBezTo>
                  <a:cubicBezTo>
                    <a:pt x="2700" y="15969"/>
                    <a:pt x="2805" y="15969"/>
                    <a:pt x="2888" y="15969"/>
                  </a:cubicBezTo>
                  <a:cubicBezTo>
                    <a:pt x="2972" y="15969"/>
                    <a:pt x="3140" y="15969"/>
                    <a:pt x="3223" y="15865"/>
                  </a:cubicBezTo>
                  <a:lnTo>
                    <a:pt x="3935" y="15090"/>
                  </a:lnTo>
                  <a:lnTo>
                    <a:pt x="3935" y="15969"/>
                  </a:lnTo>
                  <a:cubicBezTo>
                    <a:pt x="3935" y="16137"/>
                    <a:pt x="4102" y="16388"/>
                    <a:pt x="4270" y="16388"/>
                  </a:cubicBezTo>
                  <a:lnTo>
                    <a:pt x="4374" y="16388"/>
                  </a:lnTo>
                  <a:cubicBezTo>
                    <a:pt x="4542" y="16388"/>
                    <a:pt x="4709" y="16221"/>
                    <a:pt x="4709" y="15969"/>
                  </a:cubicBezTo>
                  <a:lnTo>
                    <a:pt x="4793" y="14295"/>
                  </a:lnTo>
                  <a:lnTo>
                    <a:pt x="5233" y="13876"/>
                  </a:lnTo>
                  <a:lnTo>
                    <a:pt x="5233" y="15446"/>
                  </a:lnTo>
                  <a:cubicBezTo>
                    <a:pt x="5233" y="15697"/>
                    <a:pt x="5421" y="15865"/>
                    <a:pt x="5588" y="15865"/>
                  </a:cubicBezTo>
                  <a:cubicBezTo>
                    <a:pt x="5840" y="15865"/>
                    <a:pt x="6028" y="15697"/>
                    <a:pt x="6028" y="15446"/>
                  </a:cubicBezTo>
                  <a:lnTo>
                    <a:pt x="6028" y="12997"/>
                  </a:lnTo>
                  <a:lnTo>
                    <a:pt x="6551" y="12558"/>
                  </a:lnTo>
                  <a:lnTo>
                    <a:pt x="6467" y="14923"/>
                  </a:lnTo>
                  <a:cubicBezTo>
                    <a:pt x="6467" y="15174"/>
                    <a:pt x="6635" y="15342"/>
                    <a:pt x="6886" y="15342"/>
                  </a:cubicBezTo>
                  <a:cubicBezTo>
                    <a:pt x="7074" y="15342"/>
                    <a:pt x="7242" y="15174"/>
                    <a:pt x="7242" y="14923"/>
                  </a:cubicBezTo>
                  <a:lnTo>
                    <a:pt x="7326" y="11679"/>
                  </a:lnTo>
                  <a:lnTo>
                    <a:pt x="8205" y="10904"/>
                  </a:lnTo>
                  <a:lnTo>
                    <a:pt x="8288" y="10988"/>
                  </a:lnTo>
                  <a:lnTo>
                    <a:pt x="8288" y="9942"/>
                  </a:lnTo>
                  <a:cubicBezTo>
                    <a:pt x="7932" y="9502"/>
                    <a:pt x="7681" y="8895"/>
                    <a:pt x="7681" y="8205"/>
                  </a:cubicBezTo>
                  <a:cubicBezTo>
                    <a:pt x="7681" y="7598"/>
                    <a:pt x="7849" y="6970"/>
                    <a:pt x="8288" y="6551"/>
                  </a:cubicBezTo>
                  <a:cubicBezTo>
                    <a:pt x="8205" y="6195"/>
                    <a:pt x="8205" y="5840"/>
                    <a:pt x="8205" y="5505"/>
                  </a:cubicBezTo>
                  <a:lnTo>
                    <a:pt x="7326" y="4626"/>
                  </a:lnTo>
                  <a:lnTo>
                    <a:pt x="7242" y="1403"/>
                  </a:lnTo>
                  <a:cubicBezTo>
                    <a:pt x="7242" y="1214"/>
                    <a:pt x="7074" y="1047"/>
                    <a:pt x="6886" y="1047"/>
                  </a:cubicBezTo>
                  <a:cubicBezTo>
                    <a:pt x="6635" y="1047"/>
                    <a:pt x="6467" y="1214"/>
                    <a:pt x="6467" y="1403"/>
                  </a:cubicBezTo>
                  <a:lnTo>
                    <a:pt x="6551" y="3830"/>
                  </a:lnTo>
                  <a:lnTo>
                    <a:pt x="6028" y="3307"/>
                  </a:lnTo>
                  <a:lnTo>
                    <a:pt x="6028" y="879"/>
                  </a:lnTo>
                  <a:cubicBezTo>
                    <a:pt x="6028" y="691"/>
                    <a:pt x="5840" y="523"/>
                    <a:pt x="5588" y="523"/>
                  </a:cubicBezTo>
                  <a:cubicBezTo>
                    <a:pt x="5421" y="523"/>
                    <a:pt x="5233" y="691"/>
                    <a:pt x="5233" y="963"/>
                  </a:cubicBezTo>
                  <a:lnTo>
                    <a:pt x="5233" y="2533"/>
                  </a:lnTo>
                  <a:lnTo>
                    <a:pt x="4793" y="2093"/>
                  </a:lnTo>
                  <a:lnTo>
                    <a:pt x="4709" y="440"/>
                  </a:lnTo>
                  <a:cubicBezTo>
                    <a:pt x="4709" y="168"/>
                    <a:pt x="4542" y="0"/>
                    <a:pt x="4374" y="0"/>
                  </a:cubicBezTo>
                  <a:close/>
                </a:path>
              </a:pathLst>
            </a:custGeom>
            <a:solidFill>
              <a:srgbClr val="3E748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7" name="Google Shape;10977;p64"/>
            <p:cNvSpPr/>
            <p:nvPr/>
          </p:nvSpPr>
          <p:spPr>
            <a:xfrm>
              <a:off x="6939854" y="866567"/>
              <a:ext cx="345202" cy="355694"/>
            </a:xfrm>
            <a:custGeom>
              <a:avLst/>
              <a:gdLst/>
              <a:ahLst/>
              <a:cxnLst/>
              <a:rect l="l" t="t" r="r" b="b"/>
              <a:pathLst>
                <a:path w="11680" h="12035" extrusionOk="0">
                  <a:moveTo>
                    <a:pt x="608" y="0"/>
                  </a:moveTo>
                  <a:cubicBezTo>
                    <a:pt x="608" y="0"/>
                    <a:pt x="608" y="84"/>
                    <a:pt x="524" y="84"/>
                  </a:cubicBezTo>
                  <a:cubicBezTo>
                    <a:pt x="440" y="356"/>
                    <a:pt x="524" y="712"/>
                    <a:pt x="880" y="879"/>
                  </a:cubicBezTo>
                  <a:lnTo>
                    <a:pt x="1926" y="1403"/>
                  </a:lnTo>
                  <a:lnTo>
                    <a:pt x="440" y="1842"/>
                  </a:lnTo>
                  <a:cubicBezTo>
                    <a:pt x="85" y="2010"/>
                    <a:pt x="1" y="2282"/>
                    <a:pt x="85" y="2617"/>
                  </a:cubicBezTo>
                  <a:cubicBezTo>
                    <a:pt x="168" y="2889"/>
                    <a:pt x="357" y="3056"/>
                    <a:pt x="608" y="3056"/>
                  </a:cubicBezTo>
                  <a:cubicBezTo>
                    <a:pt x="692" y="3056"/>
                    <a:pt x="796" y="2972"/>
                    <a:pt x="796" y="2972"/>
                  </a:cubicBezTo>
                  <a:lnTo>
                    <a:pt x="2366" y="2533"/>
                  </a:lnTo>
                  <a:lnTo>
                    <a:pt x="1738" y="3579"/>
                  </a:lnTo>
                  <a:cubicBezTo>
                    <a:pt x="1571" y="3851"/>
                    <a:pt x="1654" y="4186"/>
                    <a:pt x="2010" y="4375"/>
                  </a:cubicBezTo>
                  <a:cubicBezTo>
                    <a:pt x="2094" y="4458"/>
                    <a:pt x="2178" y="4458"/>
                    <a:pt x="2261" y="4458"/>
                  </a:cubicBezTo>
                  <a:lnTo>
                    <a:pt x="2450" y="4458"/>
                  </a:lnTo>
                  <a:cubicBezTo>
                    <a:pt x="2617" y="4375"/>
                    <a:pt x="2701" y="4270"/>
                    <a:pt x="2785" y="4103"/>
                  </a:cubicBezTo>
                  <a:lnTo>
                    <a:pt x="3831" y="2093"/>
                  </a:lnTo>
                  <a:cubicBezTo>
                    <a:pt x="2785" y="1403"/>
                    <a:pt x="1738" y="712"/>
                    <a:pt x="608" y="0"/>
                  </a:cubicBezTo>
                  <a:close/>
                  <a:moveTo>
                    <a:pt x="4354" y="2533"/>
                  </a:moveTo>
                  <a:lnTo>
                    <a:pt x="3747" y="3747"/>
                  </a:lnTo>
                  <a:cubicBezTo>
                    <a:pt x="3580" y="4019"/>
                    <a:pt x="3747" y="4375"/>
                    <a:pt x="4019" y="4542"/>
                  </a:cubicBezTo>
                  <a:cubicBezTo>
                    <a:pt x="4103" y="4626"/>
                    <a:pt x="4187" y="4626"/>
                    <a:pt x="4271" y="4626"/>
                  </a:cubicBezTo>
                  <a:lnTo>
                    <a:pt x="4459" y="4626"/>
                  </a:lnTo>
                  <a:cubicBezTo>
                    <a:pt x="4626" y="4542"/>
                    <a:pt x="4710" y="4458"/>
                    <a:pt x="4794" y="4270"/>
                  </a:cubicBezTo>
                  <a:lnTo>
                    <a:pt x="5317" y="3328"/>
                  </a:lnTo>
                  <a:cubicBezTo>
                    <a:pt x="5066" y="3056"/>
                    <a:pt x="4710" y="2805"/>
                    <a:pt x="4354" y="2533"/>
                  </a:cubicBezTo>
                  <a:close/>
                  <a:moveTo>
                    <a:pt x="5840" y="3747"/>
                  </a:moveTo>
                  <a:lnTo>
                    <a:pt x="5757" y="3935"/>
                  </a:lnTo>
                  <a:cubicBezTo>
                    <a:pt x="5589" y="4186"/>
                    <a:pt x="5757" y="4542"/>
                    <a:pt x="6029" y="4710"/>
                  </a:cubicBezTo>
                  <a:cubicBezTo>
                    <a:pt x="6112" y="4793"/>
                    <a:pt x="6196" y="4793"/>
                    <a:pt x="6280" y="4793"/>
                  </a:cubicBezTo>
                  <a:lnTo>
                    <a:pt x="6447" y="4793"/>
                  </a:lnTo>
                  <a:cubicBezTo>
                    <a:pt x="6636" y="4710"/>
                    <a:pt x="6719" y="4626"/>
                    <a:pt x="6803" y="4542"/>
                  </a:cubicBezTo>
                  <a:cubicBezTo>
                    <a:pt x="6447" y="4270"/>
                    <a:pt x="6196" y="4019"/>
                    <a:pt x="5840" y="3747"/>
                  </a:cubicBezTo>
                  <a:close/>
                  <a:moveTo>
                    <a:pt x="7243" y="4982"/>
                  </a:moveTo>
                  <a:cubicBezTo>
                    <a:pt x="6970" y="5149"/>
                    <a:pt x="6803" y="5505"/>
                    <a:pt x="6887" y="5756"/>
                  </a:cubicBezTo>
                  <a:cubicBezTo>
                    <a:pt x="6970" y="6028"/>
                    <a:pt x="7243" y="6112"/>
                    <a:pt x="7410" y="6112"/>
                  </a:cubicBezTo>
                  <a:lnTo>
                    <a:pt x="7682" y="6112"/>
                  </a:lnTo>
                  <a:lnTo>
                    <a:pt x="8122" y="5944"/>
                  </a:lnTo>
                  <a:cubicBezTo>
                    <a:pt x="7849" y="5589"/>
                    <a:pt x="7598" y="5317"/>
                    <a:pt x="7243" y="4982"/>
                  </a:cubicBezTo>
                  <a:close/>
                  <a:moveTo>
                    <a:pt x="8645" y="6468"/>
                  </a:moveTo>
                  <a:lnTo>
                    <a:pt x="7159" y="7075"/>
                  </a:lnTo>
                  <a:cubicBezTo>
                    <a:pt x="6803" y="7158"/>
                    <a:pt x="6636" y="7514"/>
                    <a:pt x="6803" y="7765"/>
                  </a:cubicBezTo>
                  <a:cubicBezTo>
                    <a:pt x="6887" y="8037"/>
                    <a:pt x="7075" y="8205"/>
                    <a:pt x="7326" y="8205"/>
                  </a:cubicBezTo>
                  <a:cubicBezTo>
                    <a:pt x="7410" y="8205"/>
                    <a:pt x="7410" y="8205"/>
                    <a:pt x="7494" y="8121"/>
                  </a:cubicBezTo>
                  <a:lnTo>
                    <a:pt x="9503" y="7409"/>
                  </a:lnTo>
                  <a:cubicBezTo>
                    <a:pt x="9252" y="7158"/>
                    <a:pt x="8896" y="6803"/>
                    <a:pt x="8645" y="6468"/>
                  </a:cubicBezTo>
                  <a:close/>
                  <a:moveTo>
                    <a:pt x="11512" y="10130"/>
                  </a:moveTo>
                  <a:cubicBezTo>
                    <a:pt x="11512" y="10298"/>
                    <a:pt x="11596" y="10381"/>
                    <a:pt x="11680" y="10465"/>
                  </a:cubicBezTo>
                  <a:cubicBezTo>
                    <a:pt x="11680" y="10381"/>
                    <a:pt x="11596" y="10214"/>
                    <a:pt x="11512" y="10130"/>
                  </a:cubicBezTo>
                  <a:close/>
                  <a:moveTo>
                    <a:pt x="9587" y="7598"/>
                  </a:moveTo>
                  <a:lnTo>
                    <a:pt x="9335" y="8205"/>
                  </a:lnTo>
                  <a:lnTo>
                    <a:pt x="6970" y="9084"/>
                  </a:lnTo>
                  <a:cubicBezTo>
                    <a:pt x="6719" y="9168"/>
                    <a:pt x="6552" y="9502"/>
                    <a:pt x="6636" y="9774"/>
                  </a:cubicBezTo>
                  <a:cubicBezTo>
                    <a:pt x="6719" y="10026"/>
                    <a:pt x="6970" y="10214"/>
                    <a:pt x="7159" y="10214"/>
                  </a:cubicBezTo>
                  <a:cubicBezTo>
                    <a:pt x="7243" y="10214"/>
                    <a:pt x="7326" y="10214"/>
                    <a:pt x="7410" y="10130"/>
                  </a:cubicBezTo>
                  <a:lnTo>
                    <a:pt x="8540" y="9774"/>
                  </a:lnTo>
                  <a:lnTo>
                    <a:pt x="7849" y="11177"/>
                  </a:lnTo>
                  <a:cubicBezTo>
                    <a:pt x="7682" y="11428"/>
                    <a:pt x="7766" y="11784"/>
                    <a:pt x="8122" y="11951"/>
                  </a:cubicBezTo>
                  <a:cubicBezTo>
                    <a:pt x="8205" y="12035"/>
                    <a:pt x="8289" y="12035"/>
                    <a:pt x="8373" y="12035"/>
                  </a:cubicBezTo>
                  <a:cubicBezTo>
                    <a:pt x="8373" y="12035"/>
                    <a:pt x="8456" y="12035"/>
                    <a:pt x="8540" y="11951"/>
                  </a:cubicBezTo>
                  <a:cubicBezTo>
                    <a:pt x="8645" y="11951"/>
                    <a:pt x="8812" y="11867"/>
                    <a:pt x="8896" y="11700"/>
                  </a:cubicBezTo>
                  <a:lnTo>
                    <a:pt x="9587" y="10298"/>
                  </a:lnTo>
                  <a:lnTo>
                    <a:pt x="9942" y="11428"/>
                  </a:lnTo>
                  <a:cubicBezTo>
                    <a:pt x="10026" y="11700"/>
                    <a:pt x="10298" y="11867"/>
                    <a:pt x="10549" y="11867"/>
                  </a:cubicBezTo>
                  <a:lnTo>
                    <a:pt x="10738" y="11867"/>
                  </a:lnTo>
                  <a:cubicBezTo>
                    <a:pt x="10989" y="11784"/>
                    <a:pt x="11156" y="11428"/>
                    <a:pt x="11073" y="11072"/>
                  </a:cubicBezTo>
                  <a:lnTo>
                    <a:pt x="10382" y="8728"/>
                  </a:lnTo>
                  <a:lnTo>
                    <a:pt x="10466" y="8644"/>
                  </a:lnTo>
                  <a:cubicBezTo>
                    <a:pt x="10215" y="8289"/>
                    <a:pt x="9942" y="7933"/>
                    <a:pt x="9587" y="7598"/>
                  </a:cubicBezTo>
                  <a:close/>
                </a:path>
              </a:pathLst>
            </a:custGeom>
            <a:solidFill>
              <a:srgbClr val="50819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78" name="Google Shape;10978;p64"/>
            <p:cNvSpPr/>
            <p:nvPr/>
          </p:nvSpPr>
          <p:spPr>
            <a:xfrm>
              <a:off x="7419266" y="1650306"/>
              <a:ext cx="20423" cy="22905"/>
            </a:xfrm>
            <a:custGeom>
              <a:avLst/>
              <a:gdLst/>
              <a:ahLst/>
              <a:cxnLst/>
              <a:rect l="l" t="t" r="r" b="b"/>
              <a:pathLst>
                <a:path w="691" h="775" extrusionOk="0">
                  <a:moveTo>
                    <a:pt x="440" y="0"/>
                  </a:moveTo>
                  <a:cubicBezTo>
                    <a:pt x="272" y="0"/>
                    <a:pt x="0" y="167"/>
                    <a:pt x="0" y="440"/>
                  </a:cubicBezTo>
                  <a:cubicBezTo>
                    <a:pt x="0" y="607"/>
                    <a:pt x="272" y="774"/>
                    <a:pt x="440" y="774"/>
                  </a:cubicBezTo>
                  <a:lnTo>
                    <a:pt x="691" y="774"/>
                  </a:lnTo>
                  <a:cubicBezTo>
                    <a:pt x="691" y="523"/>
                    <a:pt x="607" y="251"/>
                    <a:pt x="607" y="0"/>
                  </a:cubicBezTo>
                  <a:close/>
                </a:path>
              </a:pathLst>
            </a:custGeom>
            <a:solidFill>
              <a:srgbClr val="50819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79" name="Google Shape;10979;p64"/>
            <p:cNvGrpSpPr/>
            <p:nvPr/>
          </p:nvGrpSpPr>
          <p:grpSpPr>
            <a:xfrm>
              <a:off x="6301767" y="113631"/>
              <a:ext cx="2752664" cy="2534725"/>
              <a:chOff x="5311167" y="342231"/>
              <a:chExt cx="2752664" cy="2534725"/>
            </a:xfrm>
          </p:grpSpPr>
          <p:sp>
            <p:nvSpPr>
              <p:cNvPr id="10980" name="Google Shape;10980;p64"/>
              <p:cNvSpPr/>
              <p:nvPr/>
            </p:nvSpPr>
            <p:spPr>
              <a:xfrm>
                <a:off x="6939854" y="342231"/>
                <a:ext cx="907486" cy="906659"/>
              </a:xfrm>
              <a:custGeom>
                <a:avLst/>
                <a:gdLst/>
                <a:ahLst/>
                <a:cxnLst/>
                <a:rect l="l" t="t" r="r" b="b"/>
                <a:pathLst>
                  <a:path w="30705" h="30677" extrusionOk="0">
                    <a:moveTo>
                      <a:pt x="15407" y="11437"/>
                    </a:moveTo>
                    <a:cubicBezTo>
                      <a:pt x="17049" y="11437"/>
                      <a:pt x="18543" y="12480"/>
                      <a:pt x="19110" y="14079"/>
                    </a:cubicBezTo>
                    <a:cubicBezTo>
                      <a:pt x="19800" y="16172"/>
                      <a:pt x="18670" y="18453"/>
                      <a:pt x="16577" y="19060"/>
                    </a:cubicBezTo>
                    <a:cubicBezTo>
                      <a:pt x="16158" y="19198"/>
                      <a:pt x="15737" y="19263"/>
                      <a:pt x="15324" y="19263"/>
                    </a:cubicBezTo>
                    <a:cubicBezTo>
                      <a:pt x="13672" y="19263"/>
                      <a:pt x="12165" y="18219"/>
                      <a:pt x="11596" y="16611"/>
                    </a:cubicBezTo>
                    <a:cubicBezTo>
                      <a:pt x="10905" y="14518"/>
                      <a:pt x="12035" y="12258"/>
                      <a:pt x="14128" y="11651"/>
                    </a:cubicBezTo>
                    <a:cubicBezTo>
                      <a:pt x="14555" y="11506"/>
                      <a:pt x="14986" y="11437"/>
                      <a:pt x="15407" y="11437"/>
                    </a:cubicBezTo>
                    <a:close/>
                    <a:moveTo>
                      <a:pt x="10530" y="1"/>
                    </a:moveTo>
                    <a:cubicBezTo>
                      <a:pt x="10479" y="1"/>
                      <a:pt x="10430" y="11"/>
                      <a:pt x="10382" y="35"/>
                    </a:cubicBezTo>
                    <a:cubicBezTo>
                      <a:pt x="10026" y="140"/>
                      <a:pt x="9859" y="475"/>
                      <a:pt x="9942" y="830"/>
                    </a:cubicBezTo>
                    <a:lnTo>
                      <a:pt x="10466" y="2316"/>
                    </a:lnTo>
                    <a:lnTo>
                      <a:pt x="9419" y="1709"/>
                    </a:lnTo>
                    <a:cubicBezTo>
                      <a:pt x="9327" y="1682"/>
                      <a:pt x="9235" y="1669"/>
                      <a:pt x="9148" y="1669"/>
                    </a:cubicBezTo>
                    <a:cubicBezTo>
                      <a:pt x="8899" y="1669"/>
                      <a:pt x="8680" y="1775"/>
                      <a:pt x="8540" y="1961"/>
                    </a:cubicBezTo>
                    <a:cubicBezTo>
                      <a:pt x="8456" y="2233"/>
                      <a:pt x="8540" y="2651"/>
                      <a:pt x="8812" y="2756"/>
                    </a:cubicBezTo>
                    <a:lnTo>
                      <a:pt x="10989" y="3970"/>
                    </a:lnTo>
                    <a:lnTo>
                      <a:pt x="11345" y="4849"/>
                    </a:lnTo>
                    <a:lnTo>
                      <a:pt x="9252" y="3802"/>
                    </a:lnTo>
                    <a:cubicBezTo>
                      <a:pt x="9121" y="3733"/>
                      <a:pt x="8991" y="3701"/>
                      <a:pt x="8869" y="3701"/>
                    </a:cubicBezTo>
                    <a:cubicBezTo>
                      <a:pt x="8660" y="3701"/>
                      <a:pt x="8479" y="3798"/>
                      <a:pt x="8373" y="3970"/>
                    </a:cubicBezTo>
                    <a:cubicBezTo>
                      <a:pt x="8289" y="4326"/>
                      <a:pt x="8373" y="4661"/>
                      <a:pt x="8645" y="4744"/>
                    </a:cubicBezTo>
                    <a:lnTo>
                      <a:pt x="11868" y="6502"/>
                    </a:lnTo>
                    <a:lnTo>
                      <a:pt x="12119" y="7465"/>
                    </a:lnTo>
                    <a:lnTo>
                      <a:pt x="8980" y="5791"/>
                    </a:lnTo>
                    <a:cubicBezTo>
                      <a:pt x="8892" y="5732"/>
                      <a:pt x="8792" y="5705"/>
                      <a:pt x="8691" y="5705"/>
                    </a:cubicBezTo>
                    <a:cubicBezTo>
                      <a:pt x="8503" y="5705"/>
                      <a:pt x="8314" y="5802"/>
                      <a:pt x="8205" y="5979"/>
                    </a:cubicBezTo>
                    <a:cubicBezTo>
                      <a:pt x="8122" y="6314"/>
                      <a:pt x="8205" y="6670"/>
                      <a:pt x="8456" y="6837"/>
                    </a:cubicBezTo>
                    <a:lnTo>
                      <a:pt x="12642" y="9035"/>
                    </a:lnTo>
                    <a:lnTo>
                      <a:pt x="13166" y="10688"/>
                    </a:lnTo>
                    <a:cubicBezTo>
                      <a:pt x="12307" y="11128"/>
                      <a:pt x="11596" y="11735"/>
                      <a:pt x="11073" y="12509"/>
                    </a:cubicBezTo>
                    <a:lnTo>
                      <a:pt x="9503" y="11735"/>
                    </a:lnTo>
                    <a:lnTo>
                      <a:pt x="7933" y="7277"/>
                    </a:lnTo>
                    <a:cubicBezTo>
                      <a:pt x="7863" y="6995"/>
                      <a:pt x="7600" y="6817"/>
                      <a:pt x="7369" y="6817"/>
                    </a:cubicBezTo>
                    <a:cubicBezTo>
                      <a:pt x="7325" y="6817"/>
                      <a:pt x="7283" y="6824"/>
                      <a:pt x="7243" y="6837"/>
                    </a:cubicBezTo>
                    <a:lnTo>
                      <a:pt x="7243" y="6942"/>
                    </a:lnTo>
                    <a:cubicBezTo>
                      <a:pt x="6887" y="7026"/>
                      <a:pt x="6719" y="7360"/>
                      <a:pt x="6803" y="7633"/>
                    </a:cubicBezTo>
                    <a:lnTo>
                      <a:pt x="8017" y="10939"/>
                    </a:lnTo>
                    <a:lnTo>
                      <a:pt x="7159" y="10500"/>
                    </a:lnTo>
                    <a:lnTo>
                      <a:pt x="5924" y="7109"/>
                    </a:lnTo>
                    <a:cubicBezTo>
                      <a:pt x="5855" y="6885"/>
                      <a:pt x="5615" y="6732"/>
                      <a:pt x="5381" y="6732"/>
                    </a:cubicBezTo>
                    <a:cubicBezTo>
                      <a:pt x="5331" y="6732"/>
                      <a:pt x="5281" y="6739"/>
                      <a:pt x="5233" y="6753"/>
                    </a:cubicBezTo>
                    <a:lnTo>
                      <a:pt x="5150" y="6753"/>
                    </a:lnTo>
                    <a:cubicBezTo>
                      <a:pt x="4877" y="6837"/>
                      <a:pt x="4710" y="7193"/>
                      <a:pt x="4794" y="7549"/>
                    </a:cubicBezTo>
                    <a:lnTo>
                      <a:pt x="5589" y="9725"/>
                    </a:lnTo>
                    <a:lnTo>
                      <a:pt x="4710" y="9286"/>
                    </a:lnTo>
                    <a:lnTo>
                      <a:pt x="3936" y="7026"/>
                    </a:lnTo>
                    <a:cubicBezTo>
                      <a:pt x="3849" y="6730"/>
                      <a:pt x="3604" y="6565"/>
                      <a:pt x="3319" y="6565"/>
                    </a:cubicBezTo>
                    <a:cubicBezTo>
                      <a:pt x="3261" y="6565"/>
                      <a:pt x="3201" y="6572"/>
                      <a:pt x="3140" y="6586"/>
                    </a:cubicBezTo>
                    <a:lnTo>
                      <a:pt x="3140" y="6670"/>
                    </a:lnTo>
                    <a:cubicBezTo>
                      <a:pt x="2889" y="6753"/>
                      <a:pt x="2701" y="7109"/>
                      <a:pt x="2785" y="7360"/>
                    </a:cubicBezTo>
                    <a:lnTo>
                      <a:pt x="3224" y="8512"/>
                    </a:lnTo>
                    <a:lnTo>
                      <a:pt x="1843" y="7800"/>
                    </a:lnTo>
                    <a:cubicBezTo>
                      <a:pt x="1744" y="7754"/>
                      <a:pt x="1646" y="7733"/>
                      <a:pt x="1552" y="7733"/>
                    </a:cubicBezTo>
                    <a:cubicBezTo>
                      <a:pt x="1305" y="7733"/>
                      <a:pt x="1085" y="7875"/>
                      <a:pt x="964" y="8072"/>
                    </a:cubicBezTo>
                    <a:cubicBezTo>
                      <a:pt x="880" y="8323"/>
                      <a:pt x="964" y="8763"/>
                      <a:pt x="1215" y="8846"/>
                    </a:cubicBezTo>
                    <a:lnTo>
                      <a:pt x="2701" y="9558"/>
                    </a:lnTo>
                    <a:lnTo>
                      <a:pt x="1487" y="9977"/>
                    </a:lnTo>
                    <a:cubicBezTo>
                      <a:pt x="1215" y="10081"/>
                      <a:pt x="1047" y="10332"/>
                      <a:pt x="1131" y="10688"/>
                    </a:cubicBezTo>
                    <a:cubicBezTo>
                      <a:pt x="1192" y="10932"/>
                      <a:pt x="1397" y="11098"/>
                      <a:pt x="1609" y="11098"/>
                    </a:cubicBezTo>
                    <a:cubicBezTo>
                      <a:pt x="1688" y="11098"/>
                      <a:pt x="1769" y="11074"/>
                      <a:pt x="1843" y="11023"/>
                    </a:cubicBezTo>
                    <a:lnTo>
                      <a:pt x="4187" y="10332"/>
                    </a:lnTo>
                    <a:lnTo>
                      <a:pt x="5066" y="10772"/>
                    </a:lnTo>
                    <a:lnTo>
                      <a:pt x="2785" y="11463"/>
                    </a:lnTo>
                    <a:cubicBezTo>
                      <a:pt x="2533" y="11546"/>
                      <a:pt x="2366" y="11902"/>
                      <a:pt x="2450" y="12258"/>
                    </a:cubicBezTo>
                    <a:cubicBezTo>
                      <a:pt x="2517" y="12461"/>
                      <a:pt x="2694" y="12622"/>
                      <a:pt x="2946" y="12622"/>
                    </a:cubicBezTo>
                    <a:cubicBezTo>
                      <a:pt x="3007" y="12622"/>
                      <a:pt x="3072" y="12613"/>
                      <a:pt x="3140" y="12593"/>
                    </a:cubicBezTo>
                    <a:lnTo>
                      <a:pt x="6636" y="11546"/>
                    </a:lnTo>
                    <a:lnTo>
                      <a:pt x="7494" y="11986"/>
                    </a:lnTo>
                    <a:lnTo>
                      <a:pt x="4103" y="13032"/>
                    </a:lnTo>
                    <a:cubicBezTo>
                      <a:pt x="3747" y="13116"/>
                      <a:pt x="3580" y="13472"/>
                      <a:pt x="3747" y="13828"/>
                    </a:cubicBezTo>
                    <a:cubicBezTo>
                      <a:pt x="3815" y="14030"/>
                      <a:pt x="4005" y="14192"/>
                      <a:pt x="4263" y="14192"/>
                    </a:cubicBezTo>
                    <a:cubicBezTo>
                      <a:pt x="4325" y="14192"/>
                      <a:pt x="4390" y="14183"/>
                      <a:pt x="4459" y="14163"/>
                    </a:cubicBezTo>
                    <a:lnTo>
                      <a:pt x="8980" y="12781"/>
                    </a:lnTo>
                    <a:lnTo>
                      <a:pt x="10549" y="13556"/>
                    </a:lnTo>
                    <a:cubicBezTo>
                      <a:pt x="10215" y="14435"/>
                      <a:pt x="10110" y="15397"/>
                      <a:pt x="10382" y="16360"/>
                    </a:cubicBezTo>
                    <a:lnTo>
                      <a:pt x="8729" y="16883"/>
                    </a:lnTo>
                    <a:lnTo>
                      <a:pt x="4354" y="14874"/>
                    </a:lnTo>
                    <a:cubicBezTo>
                      <a:pt x="4283" y="14821"/>
                      <a:pt x="4203" y="14798"/>
                      <a:pt x="4122" y="14798"/>
                    </a:cubicBezTo>
                    <a:cubicBezTo>
                      <a:pt x="3917" y="14798"/>
                      <a:pt x="3700" y="14945"/>
                      <a:pt x="3580" y="15125"/>
                    </a:cubicBezTo>
                    <a:cubicBezTo>
                      <a:pt x="3496" y="15397"/>
                      <a:pt x="3580" y="15732"/>
                      <a:pt x="3936" y="15921"/>
                    </a:cubicBezTo>
                    <a:lnTo>
                      <a:pt x="7075" y="17407"/>
                    </a:lnTo>
                    <a:lnTo>
                      <a:pt x="6112" y="17741"/>
                    </a:lnTo>
                    <a:lnTo>
                      <a:pt x="2889" y="16172"/>
                    </a:lnTo>
                    <a:cubicBezTo>
                      <a:pt x="2822" y="16151"/>
                      <a:pt x="2750" y="16141"/>
                      <a:pt x="2677" y="16141"/>
                    </a:cubicBezTo>
                    <a:cubicBezTo>
                      <a:pt x="2453" y="16141"/>
                      <a:pt x="2220" y="16239"/>
                      <a:pt x="2094" y="16444"/>
                    </a:cubicBezTo>
                    <a:cubicBezTo>
                      <a:pt x="1926" y="16779"/>
                      <a:pt x="2094" y="17134"/>
                      <a:pt x="2366" y="17218"/>
                    </a:cubicBezTo>
                    <a:lnTo>
                      <a:pt x="4543" y="18265"/>
                    </a:lnTo>
                    <a:lnTo>
                      <a:pt x="3580" y="18620"/>
                    </a:lnTo>
                    <a:lnTo>
                      <a:pt x="1319" y="17490"/>
                    </a:lnTo>
                    <a:cubicBezTo>
                      <a:pt x="1255" y="17471"/>
                      <a:pt x="1186" y="17460"/>
                      <a:pt x="1116" y="17460"/>
                    </a:cubicBezTo>
                    <a:cubicBezTo>
                      <a:pt x="890" y="17460"/>
                      <a:pt x="652" y="17569"/>
                      <a:pt x="524" y="17825"/>
                    </a:cubicBezTo>
                    <a:cubicBezTo>
                      <a:pt x="440" y="18097"/>
                      <a:pt x="524" y="18453"/>
                      <a:pt x="880" y="18620"/>
                    </a:cubicBezTo>
                    <a:lnTo>
                      <a:pt x="1926" y="19144"/>
                    </a:lnTo>
                    <a:lnTo>
                      <a:pt x="440" y="19583"/>
                    </a:lnTo>
                    <a:cubicBezTo>
                      <a:pt x="85" y="19751"/>
                      <a:pt x="1" y="20023"/>
                      <a:pt x="85" y="20358"/>
                    </a:cubicBezTo>
                    <a:cubicBezTo>
                      <a:pt x="154" y="20582"/>
                      <a:pt x="408" y="20735"/>
                      <a:pt x="647" y="20735"/>
                    </a:cubicBezTo>
                    <a:cubicBezTo>
                      <a:pt x="698" y="20735"/>
                      <a:pt x="748" y="20728"/>
                      <a:pt x="796" y="20713"/>
                    </a:cubicBezTo>
                    <a:lnTo>
                      <a:pt x="2366" y="20274"/>
                    </a:lnTo>
                    <a:lnTo>
                      <a:pt x="1738" y="21320"/>
                    </a:lnTo>
                    <a:cubicBezTo>
                      <a:pt x="1571" y="21592"/>
                      <a:pt x="1654" y="21927"/>
                      <a:pt x="2010" y="22116"/>
                    </a:cubicBezTo>
                    <a:cubicBezTo>
                      <a:pt x="2094" y="22199"/>
                      <a:pt x="2261" y="22199"/>
                      <a:pt x="2450" y="22199"/>
                    </a:cubicBezTo>
                    <a:cubicBezTo>
                      <a:pt x="2617" y="22116"/>
                      <a:pt x="2701" y="22011"/>
                      <a:pt x="2785" y="21844"/>
                    </a:cubicBezTo>
                    <a:lnTo>
                      <a:pt x="3936" y="19667"/>
                    </a:lnTo>
                    <a:lnTo>
                      <a:pt x="4877" y="19395"/>
                    </a:lnTo>
                    <a:lnTo>
                      <a:pt x="4877" y="19395"/>
                    </a:lnTo>
                    <a:lnTo>
                      <a:pt x="3747" y="21488"/>
                    </a:lnTo>
                    <a:cubicBezTo>
                      <a:pt x="3580" y="21760"/>
                      <a:pt x="3747" y="22116"/>
                      <a:pt x="4019" y="22283"/>
                    </a:cubicBezTo>
                    <a:cubicBezTo>
                      <a:pt x="4103" y="22367"/>
                      <a:pt x="4271" y="22367"/>
                      <a:pt x="4459" y="22367"/>
                    </a:cubicBezTo>
                    <a:cubicBezTo>
                      <a:pt x="4626" y="22283"/>
                      <a:pt x="4710" y="22199"/>
                      <a:pt x="4794" y="22011"/>
                    </a:cubicBezTo>
                    <a:lnTo>
                      <a:pt x="6552" y="18872"/>
                    </a:lnTo>
                    <a:lnTo>
                      <a:pt x="7410" y="18537"/>
                    </a:lnTo>
                    <a:lnTo>
                      <a:pt x="5757" y="21676"/>
                    </a:lnTo>
                    <a:cubicBezTo>
                      <a:pt x="5589" y="21927"/>
                      <a:pt x="5757" y="22283"/>
                      <a:pt x="6029" y="22451"/>
                    </a:cubicBezTo>
                    <a:cubicBezTo>
                      <a:pt x="6196" y="22534"/>
                      <a:pt x="6363" y="22534"/>
                      <a:pt x="6447" y="22534"/>
                    </a:cubicBezTo>
                    <a:cubicBezTo>
                      <a:pt x="6636" y="22451"/>
                      <a:pt x="6719" y="22367"/>
                      <a:pt x="6803" y="22199"/>
                    </a:cubicBezTo>
                    <a:lnTo>
                      <a:pt x="9063" y="18014"/>
                    </a:lnTo>
                    <a:lnTo>
                      <a:pt x="10738" y="17490"/>
                    </a:lnTo>
                    <a:cubicBezTo>
                      <a:pt x="11073" y="18348"/>
                      <a:pt x="11784" y="19144"/>
                      <a:pt x="12559" y="19583"/>
                    </a:cubicBezTo>
                    <a:lnTo>
                      <a:pt x="11784" y="21153"/>
                    </a:lnTo>
                    <a:lnTo>
                      <a:pt x="7243" y="22723"/>
                    </a:lnTo>
                    <a:cubicBezTo>
                      <a:pt x="6970" y="22890"/>
                      <a:pt x="6803" y="23162"/>
                      <a:pt x="6887" y="23497"/>
                    </a:cubicBezTo>
                    <a:cubicBezTo>
                      <a:pt x="6956" y="23721"/>
                      <a:pt x="7210" y="23875"/>
                      <a:pt x="7496" y="23875"/>
                    </a:cubicBezTo>
                    <a:cubicBezTo>
                      <a:pt x="7557" y="23875"/>
                      <a:pt x="7620" y="23868"/>
                      <a:pt x="7682" y="23853"/>
                    </a:cubicBezTo>
                    <a:lnTo>
                      <a:pt x="10989" y="22723"/>
                    </a:lnTo>
                    <a:lnTo>
                      <a:pt x="10549" y="23581"/>
                    </a:lnTo>
                    <a:lnTo>
                      <a:pt x="7159" y="24816"/>
                    </a:lnTo>
                    <a:cubicBezTo>
                      <a:pt x="6803" y="24899"/>
                      <a:pt x="6636" y="25255"/>
                      <a:pt x="6803" y="25506"/>
                    </a:cubicBezTo>
                    <a:cubicBezTo>
                      <a:pt x="6867" y="25779"/>
                      <a:pt x="7091" y="25892"/>
                      <a:pt x="7306" y="25892"/>
                    </a:cubicBezTo>
                    <a:cubicBezTo>
                      <a:pt x="7371" y="25892"/>
                      <a:pt x="7435" y="25882"/>
                      <a:pt x="7494" y="25862"/>
                    </a:cubicBezTo>
                    <a:lnTo>
                      <a:pt x="9775" y="25067"/>
                    </a:lnTo>
                    <a:lnTo>
                      <a:pt x="9335" y="25946"/>
                    </a:lnTo>
                    <a:lnTo>
                      <a:pt x="6970" y="26825"/>
                    </a:lnTo>
                    <a:cubicBezTo>
                      <a:pt x="6719" y="26909"/>
                      <a:pt x="6552" y="27243"/>
                      <a:pt x="6636" y="27515"/>
                    </a:cubicBezTo>
                    <a:cubicBezTo>
                      <a:pt x="6697" y="27777"/>
                      <a:pt x="6905" y="27937"/>
                      <a:pt x="7144" y="27937"/>
                    </a:cubicBezTo>
                    <a:cubicBezTo>
                      <a:pt x="7231" y="27937"/>
                      <a:pt x="7321" y="27916"/>
                      <a:pt x="7410" y="27871"/>
                    </a:cubicBezTo>
                    <a:lnTo>
                      <a:pt x="8540" y="27515"/>
                    </a:lnTo>
                    <a:lnTo>
                      <a:pt x="7849" y="28918"/>
                    </a:lnTo>
                    <a:cubicBezTo>
                      <a:pt x="7682" y="29169"/>
                      <a:pt x="7766" y="29525"/>
                      <a:pt x="8122" y="29692"/>
                    </a:cubicBezTo>
                    <a:cubicBezTo>
                      <a:pt x="8163" y="29734"/>
                      <a:pt x="8226" y="29755"/>
                      <a:pt x="8299" y="29755"/>
                    </a:cubicBezTo>
                    <a:cubicBezTo>
                      <a:pt x="8373" y="29755"/>
                      <a:pt x="8456" y="29734"/>
                      <a:pt x="8540" y="29692"/>
                    </a:cubicBezTo>
                    <a:cubicBezTo>
                      <a:pt x="8645" y="29692"/>
                      <a:pt x="8812" y="29608"/>
                      <a:pt x="8896" y="29441"/>
                    </a:cubicBezTo>
                    <a:lnTo>
                      <a:pt x="9587" y="28039"/>
                    </a:lnTo>
                    <a:lnTo>
                      <a:pt x="9942" y="29169"/>
                    </a:lnTo>
                    <a:cubicBezTo>
                      <a:pt x="10012" y="29464"/>
                      <a:pt x="10269" y="29630"/>
                      <a:pt x="10498" y="29630"/>
                    </a:cubicBezTo>
                    <a:cubicBezTo>
                      <a:pt x="10545" y="29630"/>
                      <a:pt x="10590" y="29623"/>
                      <a:pt x="10633" y="29608"/>
                    </a:cubicBezTo>
                    <a:lnTo>
                      <a:pt x="10738" y="29608"/>
                    </a:lnTo>
                    <a:cubicBezTo>
                      <a:pt x="10989" y="29525"/>
                      <a:pt x="11156" y="29169"/>
                      <a:pt x="11073" y="28813"/>
                    </a:cubicBezTo>
                    <a:lnTo>
                      <a:pt x="10382" y="26469"/>
                    </a:lnTo>
                    <a:lnTo>
                      <a:pt x="10821" y="25590"/>
                    </a:lnTo>
                    <a:lnTo>
                      <a:pt x="11512" y="27871"/>
                    </a:lnTo>
                    <a:cubicBezTo>
                      <a:pt x="11580" y="28143"/>
                      <a:pt x="11828" y="28319"/>
                      <a:pt x="12053" y="28319"/>
                    </a:cubicBezTo>
                    <a:cubicBezTo>
                      <a:pt x="12105" y="28319"/>
                      <a:pt x="12156" y="28309"/>
                      <a:pt x="12203" y="28290"/>
                    </a:cubicBezTo>
                    <a:cubicBezTo>
                      <a:pt x="12559" y="28206"/>
                      <a:pt x="12726" y="27871"/>
                      <a:pt x="12642" y="27515"/>
                    </a:cubicBezTo>
                    <a:lnTo>
                      <a:pt x="11596" y="24104"/>
                    </a:lnTo>
                    <a:lnTo>
                      <a:pt x="12035" y="23246"/>
                    </a:lnTo>
                    <a:lnTo>
                      <a:pt x="13082" y="26553"/>
                    </a:lnTo>
                    <a:cubicBezTo>
                      <a:pt x="13151" y="26848"/>
                      <a:pt x="13350" y="27013"/>
                      <a:pt x="13608" y="27013"/>
                    </a:cubicBezTo>
                    <a:cubicBezTo>
                      <a:pt x="13660" y="27013"/>
                      <a:pt x="13715" y="27007"/>
                      <a:pt x="13773" y="26992"/>
                    </a:cubicBezTo>
                    <a:cubicBezTo>
                      <a:pt x="14128" y="26909"/>
                      <a:pt x="14296" y="26553"/>
                      <a:pt x="14212" y="26302"/>
                    </a:cubicBezTo>
                    <a:lnTo>
                      <a:pt x="12831" y="21676"/>
                    </a:lnTo>
                    <a:lnTo>
                      <a:pt x="13605" y="20190"/>
                    </a:lnTo>
                    <a:cubicBezTo>
                      <a:pt x="14174" y="20353"/>
                      <a:pt x="14779" y="20454"/>
                      <a:pt x="15390" y="20454"/>
                    </a:cubicBezTo>
                    <a:cubicBezTo>
                      <a:pt x="15722" y="20454"/>
                      <a:pt x="16057" y="20424"/>
                      <a:pt x="16389" y="20358"/>
                    </a:cubicBezTo>
                    <a:lnTo>
                      <a:pt x="16912" y="22011"/>
                    </a:lnTo>
                    <a:lnTo>
                      <a:pt x="14819" y="26302"/>
                    </a:lnTo>
                    <a:cubicBezTo>
                      <a:pt x="14735" y="26636"/>
                      <a:pt x="14819" y="26992"/>
                      <a:pt x="15175" y="27076"/>
                    </a:cubicBezTo>
                    <a:cubicBezTo>
                      <a:pt x="15259" y="27160"/>
                      <a:pt x="15447" y="27160"/>
                      <a:pt x="15614" y="27160"/>
                    </a:cubicBezTo>
                    <a:cubicBezTo>
                      <a:pt x="15698" y="27076"/>
                      <a:pt x="15865" y="26992"/>
                      <a:pt x="15970" y="26825"/>
                    </a:cubicBezTo>
                    <a:lnTo>
                      <a:pt x="17435" y="23581"/>
                    </a:lnTo>
                    <a:lnTo>
                      <a:pt x="17791" y="24544"/>
                    </a:lnTo>
                    <a:lnTo>
                      <a:pt x="16221" y="27871"/>
                    </a:lnTo>
                    <a:cubicBezTo>
                      <a:pt x="16054" y="28122"/>
                      <a:pt x="16221" y="28478"/>
                      <a:pt x="16493" y="28646"/>
                    </a:cubicBezTo>
                    <a:lnTo>
                      <a:pt x="16912" y="28646"/>
                    </a:lnTo>
                    <a:cubicBezTo>
                      <a:pt x="17100" y="28562"/>
                      <a:pt x="17184" y="28478"/>
                      <a:pt x="17268" y="28290"/>
                    </a:cubicBezTo>
                    <a:lnTo>
                      <a:pt x="18314" y="26197"/>
                    </a:lnTo>
                    <a:lnTo>
                      <a:pt x="18586" y="27160"/>
                    </a:lnTo>
                    <a:lnTo>
                      <a:pt x="17540" y="29336"/>
                    </a:lnTo>
                    <a:cubicBezTo>
                      <a:pt x="17351" y="29608"/>
                      <a:pt x="17540" y="29964"/>
                      <a:pt x="17791" y="30132"/>
                    </a:cubicBezTo>
                    <a:cubicBezTo>
                      <a:pt x="17875" y="30174"/>
                      <a:pt x="17964" y="30194"/>
                      <a:pt x="18042" y="30194"/>
                    </a:cubicBezTo>
                    <a:cubicBezTo>
                      <a:pt x="18121" y="30194"/>
                      <a:pt x="18189" y="30174"/>
                      <a:pt x="18230" y="30132"/>
                    </a:cubicBezTo>
                    <a:cubicBezTo>
                      <a:pt x="18398" y="30132"/>
                      <a:pt x="18482" y="30048"/>
                      <a:pt x="18586" y="29860"/>
                    </a:cubicBezTo>
                    <a:lnTo>
                      <a:pt x="19110" y="28729"/>
                    </a:lnTo>
                    <a:lnTo>
                      <a:pt x="19633" y="30215"/>
                    </a:lnTo>
                    <a:cubicBezTo>
                      <a:pt x="19702" y="30511"/>
                      <a:pt x="19945" y="30676"/>
                      <a:pt x="20181" y="30676"/>
                    </a:cubicBezTo>
                    <a:cubicBezTo>
                      <a:pt x="20229" y="30676"/>
                      <a:pt x="20277" y="30669"/>
                      <a:pt x="20323" y="30655"/>
                    </a:cubicBezTo>
                    <a:cubicBezTo>
                      <a:pt x="20679" y="30571"/>
                      <a:pt x="20847" y="30215"/>
                      <a:pt x="20763" y="29860"/>
                    </a:cubicBezTo>
                    <a:lnTo>
                      <a:pt x="20240" y="28395"/>
                    </a:lnTo>
                    <a:lnTo>
                      <a:pt x="21286" y="29001"/>
                    </a:lnTo>
                    <a:cubicBezTo>
                      <a:pt x="21370" y="29043"/>
                      <a:pt x="21454" y="29064"/>
                      <a:pt x="21540" y="29064"/>
                    </a:cubicBezTo>
                    <a:cubicBezTo>
                      <a:pt x="21626" y="29064"/>
                      <a:pt x="21715" y="29043"/>
                      <a:pt x="21809" y="29001"/>
                    </a:cubicBezTo>
                    <a:cubicBezTo>
                      <a:pt x="21893" y="29001"/>
                      <a:pt x="22061" y="28813"/>
                      <a:pt x="22144" y="28729"/>
                    </a:cubicBezTo>
                    <a:cubicBezTo>
                      <a:pt x="22249" y="28478"/>
                      <a:pt x="22144" y="28039"/>
                      <a:pt x="21893" y="27955"/>
                    </a:cubicBezTo>
                    <a:lnTo>
                      <a:pt x="19716" y="26720"/>
                    </a:lnTo>
                    <a:lnTo>
                      <a:pt x="19361" y="25862"/>
                    </a:lnTo>
                    <a:lnTo>
                      <a:pt x="21537" y="26992"/>
                    </a:lnTo>
                    <a:cubicBezTo>
                      <a:pt x="21593" y="26992"/>
                      <a:pt x="21695" y="27029"/>
                      <a:pt x="21807" y="27029"/>
                    </a:cubicBezTo>
                    <a:cubicBezTo>
                      <a:pt x="21863" y="27029"/>
                      <a:pt x="21921" y="27020"/>
                      <a:pt x="21977" y="26992"/>
                    </a:cubicBezTo>
                    <a:cubicBezTo>
                      <a:pt x="22061" y="26909"/>
                      <a:pt x="22249" y="26825"/>
                      <a:pt x="22333" y="26720"/>
                    </a:cubicBezTo>
                    <a:cubicBezTo>
                      <a:pt x="22416" y="26385"/>
                      <a:pt x="22333" y="26030"/>
                      <a:pt x="22061" y="25946"/>
                    </a:cubicBezTo>
                    <a:lnTo>
                      <a:pt x="18837" y="24209"/>
                    </a:lnTo>
                    <a:lnTo>
                      <a:pt x="18586" y="23246"/>
                    </a:lnTo>
                    <a:lnTo>
                      <a:pt x="21726" y="24899"/>
                    </a:lnTo>
                    <a:cubicBezTo>
                      <a:pt x="21809" y="24983"/>
                      <a:pt x="21977" y="24983"/>
                      <a:pt x="22144" y="24983"/>
                    </a:cubicBezTo>
                    <a:cubicBezTo>
                      <a:pt x="22249" y="24899"/>
                      <a:pt x="22416" y="24816"/>
                      <a:pt x="22500" y="24732"/>
                    </a:cubicBezTo>
                    <a:cubicBezTo>
                      <a:pt x="22584" y="24376"/>
                      <a:pt x="22500" y="24020"/>
                      <a:pt x="22249" y="23853"/>
                    </a:cubicBezTo>
                    <a:lnTo>
                      <a:pt x="18063" y="21676"/>
                    </a:lnTo>
                    <a:lnTo>
                      <a:pt x="17540" y="20023"/>
                    </a:lnTo>
                    <a:cubicBezTo>
                      <a:pt x="18398" y="19583"/>
                      <a:pt x="19110" y="18976"/>
                      <a:pt x="19633" y="18181"/>
                    </a:cubicBezTo>
                    <a:lnTo>
                      <a:pt x="20679" y="18704"/>
                    </a:lnTo>
                    <a:lnTo>
                      <a:pt x="21202" y="18976"/>
                    </a:lnTo>
                    <a:lnTo>
                      <a:pt x="22772" y="23413"/>
                    </a:lnTo>
                    <a:cubicBezTo>
                      <a:pt x="22842" y="23709"/>
                      <a:pt x="23084" y="23874"/>
                      <a:pt x="23320" y="23874"/>
                    </a:cubicBezTo>
                    <a:cubicBezTo>
                      <a:pt x="23368" y="23874"/>
                      <a:pt x="23417" y="23867"/>
                      <a:pt x="23463" y="23853"/>
                    </a:cubicBezTo>
                    <a:lnTo>
                      <a:pt x="23547" y="23853"/>
                    </a:lnTo>
                    <a:cubicBezTo>
                      <a:pt x="23819" y="23685"/>
                      <a:pt x="23986" y="23330"/>
                      <a:pt x="23902" y="23058"/>
                    </a:cubicBezTo>
                    <a:lnTo>
                      <a:pt x="22668" y="19751"/>
                    </a:lnTo>
                    <a:lnTo>
                      <a:pt x="23547" y="20190"/>
                    </a:lnTo>
                    <a:lnTo>
                      <a:pt x="24760" y="23581"/>
                    </a:lnTo>
                    <a:cubicBezTo>
                      <a:pt x="24847" y="23805"/>
                      <a:pt x="25089" y="23958"/>
                      <a:pt x="25371" y="23958"/>
                    </a:cubicBezTo>
                    <a:cubicBezTo>
                      <a:pt x="25431" y="23958"/>
                      <a:pt x="25493" y="23951"/>
                      <a:pt x="25556" y="23937"/>
                    </a:cubicBezTo>
                    <a:cubicBezTo>
                      <a:pt x="25807" y="23853"/>
                      <a:pt x="25995" y="23497"/>
                      <a:pt x="25912" y="23162"/>
                    </a:cubicBezTo>
                    <a:lnTo>
                      <a:pt x="25116" y="20965"/>
                    </a:lnTo>
                    <a:lnTo>
                      <a:pt x="25995" y="21404"/>
                    </a:lnTo>
                    <a:lnTo>
                      <a:pt x="26770" y="23685"/>
                    </a:lnTo>
                    <a:cubicBezTo>
                      <a:pt x="26838" y="23958"/>
                      <a:pt x="27085" y="24133"/>
                      <a:pt x="27367" y="24133"/>
                    </a:cubicBezTo>
                    <a:cubicBezTo>
                      <a:pt x="27432" y="24133"/>
                      <a:pt x="27498" y="24124"/>
                      <a:pt x="27565" y="24104"/>
                    </a:cubicBezTo>
                    <a:lnTo>
                      <a:pt x="27565" y="24020"/>
                    </a:lnTo>
                    <a:cubicBezTo>
                      <a:pt x="27816" y="23937"/>
                      <a:pt x="28005" y="23581"/>
                      <a:pt x="27900" y="23330"/>
                    </a:cubicBezTo>
                    <a:lnTo>
                      <a:pt x="27481" y="22199"/>
                    </a:lnTo>
                    <a:lnTo>
                      <a:pt x="28946" y="22890"/>
                    </a:lnTo>
                    <a:cubicBezTo>
                      <a:pt x="28999" y="22932"/>
                      <a:pt x="29067" y="22953"/>
                      <a:pt x="29143" y="22953"/>
                    </a:cubicBezTo>
                    <a:cubicBezTo>
                      <a:pt x="29218" y="22953"/>
                      <a:pt x="29302" y="22932"/>
                      <a:pt x="29386" y="22890"/>
                    </a:cubicBezTo>
                    <a:cubicBezTo>
                      <a:pt x="29470" y="22890"/>
                      <a:pt x="29658" y="22806"/>
                      <a:pt x="29742" y="22639"/>
                    </a:cubicBezTo>
                    <a:cubicBezTo>
                      <a:pt x="29825" y="22367"/>
                      <a:pt x="29742" y="21927"/>
                      <a:pt x="29470" y="21844"/>
                    </a:cubicBezTo>
                    <a:lnTo>
                      <a:pt x="28005" y="21153"/>
                    </a:lnTo>
                    <a:lnTo>
                      <a:pt x="29218" y="20713"/>
                    </a:lnTo>
                    <a:cubicBezTo>
                      <a:pt x="29470" y="20630"/>
                      <a:pt x="29658" y="20358"/>
                      <a:pt x="29574" y="20023"/>
                    </a:cubicBezTo>
                    <a:cubicBezTo>
                      <a:pt x="29497" y="19761"/>
                      <a:pt x="29296" y="19602"/>
                      <a:pt x="29087" y="19602"/>
                    </a:cubicBezTo>
                    <a:cubicBezTo>
                      <a:pt x="29012" y="19602"/>
                      <a:pt x="28935" y="19623"/>
                      <a:pt x="28863" y="19667"/>
                    </a:cubicBezTo>
                    <a:lnTo>
                      <a:pt x="26519" y="20358"/>
                    </a:lnTo>
                    <a:lnTo>
                      <a:pt x="25640" y="19918"/>
                    </a:lnTo>
                    <a:lnTo>
                      <a:pt x="27900" y="19227"/>
                    </a:lnTo>
                    <a:cubicBezTo>
                      <a:pt x="28256" y="19144"/>
                      <a:pt x="28423" y="18788"/>
                      <a:pt x="28256" y="18453"/>
                    </a:cubicBezTo>
                    <a:cubicBezTo>
                      <a:pt x="28187" y="18229"/>
                      <a:pt x="27990" y="18076"/>
                      <a:pt x="27735" y="18076"/>
                    </a:cubicBezTo>
                    <a:cubicBezTo>
                      <a:pt x="27681" y="18076"/>
                      <a:pt x="27624" y="18083"/>
                      <a:pt x="27565" y="18097"/>
                    </a:cubicBezTo>
                    <a:lnTo>
                      <a:pt x="24070" y="19144"/>
                    </a:lnTo>
                    <a:lnTo>
                      <a:pt x="23191" y="18704"/>
                    </a:lnTo>
                    <a:lnTo>
                      <a:pt x="26602" y="17658"/>
                    </a:lnTo>
                    <a:cubicBezTo>
                      <a:pt x="26958" y="17574"/>
                      <a:pt x="27126" y="17218"/>
                      <a:pt x="27042" y="16883"/>
                    </a:cubicBezTo>
                    <a:cubicBezTo>
                      <a:pt x="26887" y="16659"/>
                      <a:pt x="26689" y="16506"/>
                      <a:pt x="26425" y="16506"/>
                    </a:cubicBezTo>
                    <a:cubicBezTo>
                      <a:pt x="26368" y="16506"/>
                      <a:pt x="26309" y="16513"/>
                      <a:pt x="26246" y="16528"/>
                    </a:cubicBezTo>
                    <a:lnTo>
                      <a:pt x="21726" y="17930"/>
                    </a:lnTo>
                    <a:lnTo>
                      <a:pt x="21202" y="17658"/>
                    </a:lnTo>
                    <a:lnTo>
                      <a:pt x="20240" y="17218"/>
                    </a:lnTo>
                    <a:lnTo>
                      <a:pt x="20156" y="17134"/>
                    </a:lnTo>
                    <a:cubicBezTo>
                      <a:pt x="20491" y="16255"/>
                      <a:pt x="20575" y="15314"/>
                      <a:pt x="20407" y="14351"/>
                    </a:cubicBezTo>
                    <a:lnTo>
                      <a:pt x="20491" y="14267"/>
                    </a:lnTo>
                    <a:lnTo>
                      <a:pt x="21977" y="13828"/>
                    </a:lnTo>
                    <a:lnTo>
                      <a:pt x="26330" y="15837"/>
                    </a:lnTo>
                    <a:cubicBezTo>
                      <a:pt x="26435" y="15921"/>
                      <a:pt x="26602" y="15921"/>
                      <a:pt x="26770" y="15921"/>
                    </a:cubicBezTo>
                    <a:cubicBezTo>
                      <a:pt x="26853" y="15837"/>
                      <a:pt x="27042" y="15732"/>
                      <a:pt x="27126" y="15565"/>
                    </a:cubicBezTo>
                    <a:cubicBezTo>
                      <a:pt x="27209" y="15314"/>
                      <a:pt x="27126" y="14958"/>
                      <a:pt x="26853" y="14790"/>
                    </a:cubicBezTo>
                    <a:lnTo>
                      <a:pt x="23630" y="13304"/>
                    </a:lnTo>
                    <a:lnTo>
                      <a:pt x="24593" y="12949"/>
                    </a:lnTo>
                    <a:lnTo>
                      <a:pt x="27816" y="14518"/>
                    </a:lnTo>
                    <a:cubicBezTo>
                      <a:pt x="27910" y="14560"/>
                      <a:pt x="27999" y="14581"/>
                      <a:pt x="28075" y="14581"/>
                    </a:cubicBezTo>
                    <a:cubicBezTo>
                      <a:pt x="28151" y="14581"/>
                      <a:pt x="28214" y="14560"/>
                      <a:pt x="28256" y="14518"/>
                    </a:cubicBezTo>
                    <a:cubicBezTo>
                      <a:pt x="28423" y="14518"/>
                      <a:pt x="28528" y="14351"/>
                      <a:pt x="28612" y="14267"/>
                    </a:cubicBezTo>
                    <a:cubicBezTo>
                      <a:pt x="28779" y="13911"/>
                      <a:pt x="28612" y="13556"/>
                      <a:pt x="28339" y="13472"/>
                    </a:cubicBezTo>
                    <a:lnTo>
                      <a:pt x="26163" y="12425"/>
                    </a:lnTo>
                    <a:lnTo>
                      <a:pt x="27126" y="12070"/>
                    </a:lnTo>
                    <a:lnTo>
                      <a:pt x="29386" y="13221"/>
                    </a:lnTo>
                    <a:lnTo>
                      <a:pt x="29825" y="13221"/>
                    </a:lnTo>
                    <a:cubicBezTo>
                      <a:pt x="29909" y="13116"/>
                      <a:pt x="30098" y="13032"/>
                      <a:pt x="30181" y="12865"/>
                    </a:cubicBezTo>
                    <a:cubicBezTo>
                      <a:pt x="30265" y="12593"/>
                      <a:pt x="30181" y="12258"/>
                      <a:pt x="29825" y="12070"/>
                    </a:cubicBezTo>
                    <a:lnTo>
                      <a:pt x="28779" y="11546"/>
                    </a:lnTo>
                    <a:lnTo>
                      <a:pt x="30265" y="11128"/>
                    </a:lnTo>
                    <a:cubicBezTo>
                      <a:pt x="30621" y="10939"/>
                      <a:pt x="30704" y="10688"/>
                      <a:pt x="30621" y="10332"/>
                    </a:cubicBezTo>
                    <a:cubicBezTo>
                      <a:pt x="30533" y="10123"/>
                      <a:pt x="30285" y="9956"/>
                      <a:pt x="30047" y="9956"/>
                    </a:cubicBezTo>
                    <a:cubicBezTo>
                      <a:pt x="30000" y="9956"/>
                      <a:pt x="29954" y="9963"/>
                      <a:pt x="29909" y="9977"/>
                    </a:cubicBezTo>
                    <a:lnTo>
                      <a:pt x="28423" y="10416"/>
                    </a:lnTo>
                    <a:lnTo>
                      <a:pt x="28946" y="9370"/>
                    </a:lnTo>
                    <a:cubicBezTo>
                      <a:pt x="29135" y="9119"/>
                      <a:pt x="29051" y="8763"/>
                      <a:pt x="28695" y="8595"/>
                    </a:cubicBezTo>
                    <a:cubicBezTo>
                      <a:pt x="28605" y="8532"/>
                      <a:pt x="28507" y="8502"/>
                      <a:pt x="28410" y="8502"/>
                    </a:cubicBezTo>
                    <a:cubicBezTo>
                      <a:pt x="28216" y="8502"/>
                      <a:pt x="28025" y="8623"/>
                      <a:pt x="27900" y="8846"/>
                    </a:cubicBezTo>
                    <a:lnTo>
                      <a:pt x="26770" y="11023"/>
                    </a:lnTo>
                    <a:lnTo>
                      <a:pt x="25807" y="11295"/>
                    </a:lnTo>
                    <a:lnTo>
                      <a:pt x="26958" y="9202"/>
                    </a:lnTo>
                    <a:cubicBezTo>
                      <a:pt x="27126" y="8930"/>
                      <a:pt x="27042" y="8595"/>
                      <a:pt x="26686" y="8407"/>
                    </a:cubicBezTo>
                    <a:cubicBezTo>
                      <a:pt x="26603" y="8352"/>
                      <a:pt x="26510" y="8324"/>
                      <a:pt x="26415" y="8324"/>
                    </a:cubicBezTo>
                    <a:cubicBezTo>
                      <a:pt x="26221" y="8324"/>
                      <a:pt x="26024" y="8440"/>
                      <a:pt x="25912" y="8679"/>
                    </a:cubicBezTo>
                    <a:lnTo>
                      <a:pt x="24237" y="11818"/>
                    </a:lnTo>
                    <a:lnTo>
                      <a:pt x="23295" y="12174"/>
                    </a:lnTo>
                    <a:lnTo>
                      <a:pt x="24949" y="9035"/>
                    </a:lnTo>
                    <a:cubicBezTo>
                      <a:pt x="25116" y="8763"/>
                      <a:pt x="24949" y="8407"/>
                      <a:pt x="24677" y="8239"/>
                    </a:cubicBezTo>
                    <a:cubicBezTo>
                      <a:pt x="24594" y="8184"/>
                      <a:pt x="24500" y="8157"/>
                      <a:pt x="24405" y="8157"/>
                    </a:cubicBezTo>
                    <a:cubicBezTo>
                      <a:pt x="24212" y="8157"/>
                      <a:pt x="24015" y="8273"/>
                      <a:pt x="23902" y="8512"/>
                    </a:cubicBezTo>
                    <a:lnTo>
                      <a:pt x="21621" y="12697"/>
                    </a:lnTo>
                    <a:lnTo>
                      <a:pt x="19968" y="13221"/>
                    </a:lnTo>
                    <a:cubicBezTo>
                      <a:pt x="19633" y="12342"/>
                      <a:pt x="18921" y="11546"/>
                      <a:pt x="18147" y="11128"/>
                    </a:cubicBezTo>
                    <a:lnTo>
                      <a:pt x="18921" y="9558"/>
                    </a:lnTo>
                    <a:lnTo>
                      <a:pt x="23463" y="7988"/>
                    </a:lnTo>
                    <a:cubicBezTo>
                      <a:pt x="23714" y="7800"/>
                      <a:pt x="23902" y="7549"/>
                      <a:pt x="23819" y="7193"/>
                    </a:cubicBezTo>
                    <a:cubicBezTo>
                      <a:pt x="23731" y="6983"/>
                      <a:pt x="23483" y="6817"/>
                      <a:pt x="23245" y="6817"/>
                    </a:cubicBezTo>
                    <a:cubicBezTo>
                      <a:pt x="23198" y="6817"/>
                      <a:pt x="23152" y="6823"/>
                      <a:pt x="23107" y="6837"/>
                    </a:cubicBezTo>
                    <a:lnTo>
                      <a:pt x="23023" y="6837"/>
                    </a:lnTo>
                    <a:lnTo>
                      <a:pt x="19716" y="7988"/>
                    </a:lnTo>
                    <a:lnTo>
                      <a:pt x="20156" y="7109"/>
                    </a:lnTo>
                    <a:lnTo>
                      <a:pt x="23547" y="5895"/>
                    </a:lnTo>
                    <a:cubicBezTo>
                      <a:pt x="23902" y="5791"/>
                      <a:pt x="24070" y="5456"/>
                      <a:pt x="23986" y="5184"/>
                    </a:cubicBezTo>
                    <a:cubicBezTo>
                      <a:pt x="23860" y="4932"/>
                      <a:pt x="23675" y="4810"/>
                      <a:pt x="23439" y="4810"/>
                    </a:cubicBezTo>
                    <a:cubicBezTo>
                      <a:pt x="23361" y="4810"/>
                      <a:pt x="23279" y="4823"/>
                      <a:pt x="23191" y="4849"/>
                    </a:cubicBezTo>
                    <a:lnTo>
                      <a:pt x="20930" y="5623"/>
                    </a:lnTo>
                    <a:lnTo>
                      <a:pt x="21370" y="4744"/>
                    </a:lnTo>
                    <a:lnTo>
                      <a:pt x="23714" y="3886"/>
                    </a:lnTo>
                    <a:cubicBezTo>
                      <a:pt x="23986" y="3802"/>
                      <a:pt x="24154" y="3447"/>
                      <a:pt x="24070" y="3175"/>
                    </a:cubicBezTo>
                    <a:cubicBezTo>
                      <a:pt x="24009" y="2931"/>
                      <a:pt x="23804" y="2765"/>
                      <a:pt x="23600" y="2765"/>
                    </a:cubicBezTo>
                    <a:cubicBezTo>
                      <a:pt x="23524" y="2765"/>
                      <a:pt x="23448" y="2788"/>
                      <a:pt x="23379" y="2840"/>
                    </a:cubicBezTo>
                    <a:lnTo>
                      <a:pt x="23295" y="2840"/>
                    </a:lnTo>
                    <a:lnTo>
                      <a:pt x="22144" y="3175"/>
                    </a:lnTo>
                    <a:lnTo>
                      <a:pt x="22856" y="1793"/>
                    </a:lnTo>
                    <a:cubicBezTo>
                      <a:pt x="23023" y="1521"/>
                      <a:pt x="22940" y="1186"/>
                      <a:pt x="22584" y="998"/>
                    </a:cubicBezTo>
                    <a:cubicBezTo>
                      <a:pt x="22500" y="914"/>
                      <a:pt x="22416" y="914"/>
                      <a:pt x="22249" y="914"/>
                    </a:cubicBezTo>
                    <a:cubicBezTo>
                      <a:pt x="22061" y="998"/>
                      <a:pt x="21893" y="1082"/>
                      <a:pt x="21809" y="1270"/>
                    </a:cubicBezTo>
                    <a:lnTo>
                      <a:pt x="21098" y="2651"/>
                    </a:lnTo>
                    <a:lnTo>
                      <a:pt x="20763" y="1521"/>
                    </a:lnTo>
                    <a:cubicBezTo>
                      <a:pt x="20693" y="1240"/>
                      <a:pt x="20430" y="1062"/>
                      <a:pt x="20187" y="1062"/>
                    </a:cubicBezTo>
                    <a:cubicBezTo>
                      <a:pt x="20140" y="1062"/>
                      <a:pt x="20095" y="1068"/>
                      <a:pt x="20051" y="1082"/>
                    </a:cubicBezTo>
                    <a:lnTo>
                      <a:pt x="19968" y="1082"/>
                    </a:lnTo>
                    <a:cubicBezTo>
                      <a:pt x="19716" y="1186"/>
                      <a:pt x="19528" y="1521"/>
                      <a:pt x="19633" y="1877"/>
                    </a:cubicBezTo>
                    <a:lnTo>
                      <a:pt x="20323" y="4221"/>
                    </a:lnTo>
                    <a:lnTo>
                      <a:pt x="19884" y="5100"/>
                    </a:lnTo>
                    <a:lnTo>
                      <a:pt x="19193" y="2840"/>
                    </a:lnTo>
                    <a:cubicBezTo>
                      <a:pt x="19124" y="2544"/>
                      <a:pt x="18867" y="2379"/>
                      <a:pt x="18626" y="2379"/>
                    </a:cubicBezTo>
                    <a:cubicBezTo>
                      <a:pt x="18577" y="2379"/>
                      <a:pt x="18528" y="2386"/>
                      <a:pt x="18482" y="2400"/>
                    </a:cubicBezTo>
                    <a:cubicBezTo>
                      <a:pt x="18147" y="2484"/>
                      <a:pt x="17958" y="2840"/>
                      <a:pt x="18063" y="3175"/>
                    </a:cubicBezTo>
                    <a:lnTo>
                      <a:pt x="19110" y="6586"/>
                    </a:lnTo>
                    <a:lnTo>
                      <a:pt x="18670" y="7465"/>
                    </a:lnTo>
                    <a:lnTo>
                      <a:pt x="17624" y="4137"/>
                    </a:lnTo>
                    <a:cubicBezTo>
                      <a:pt x="17553" y="3856"/>
                      <a:pt x="17350" y="3678"/>
                      <a:pt x="17076" y="3678"/>
                    </a:cubicBezTo>
                    <a:cubicBezTo>
                      <a:pt x="17023" y="3678"/>
                      <a:pt x="16969" y="3684"/>
                      <a:pt x="16912" y="3698"/>
                    </a:cubicBezTo>
                    <a:cubicBezTo>
                      <a:pt x="16577" y="3802"/>
                      <a:pt x="16389" y="4137"/>
                      <a:pt x="16493" y="4409"/>
                    </a:cubicBezTo>
                    <a:lnTo>
                      <a:pt x="17875" y="9035"/>
                    </a:lnTo>
                    <a:lnTo>
                      <a:pt x="17184" y="10416"/>
                    </a:lnTo>
                    <a:lnTo>
                      <a:pt x="17100" y="10605"/>
                    </a:lnTo>
                    <a:cubicBezTo>
                      <a:pt x="16510" y="10366"/>
                      <a:pt x="15883" y="10249"/>
                      <a:pt x="15243" y="10249"/>
                    </a:cubicBezTo>
                    <a:cubicBezTo>
                      <a:pt x="14929" y="10249"/>
                      <a:pt x="14612" y="10277"/>
                      <a:pt x="14296" y="10332"/>
                    </a:cubicBezTo>
                    <a:lnTo>
                      <a:pt x="14296" y="10249"/>
                    </a:lnTo>
                    <a:lnTo>
                      <a:pt x="13773" y="8679"/>
                    </a:lnTo>
                    <a:lnTo>
                      <a:pt x="15865" y="4409"/>
                    </a:lnTo>
                    <a:cubicBezTo>
                      <a:pt x="15970" y="4054"/>
                      <a:pt x="15865" y="3698"/>
                      <a:pt x="15614" y="3614"/>
                    </a:cubicBezTo>
                    <a:cubicBezTo>
                      <a:pt x="15516" y="3568"/>
                      <a:pt x="15419" y="3547"/>
                      <a:pt x="15327" y="3547"/>
                    </a:cubicBezTo>
                    <a:cubicBezTo>
                      <a:pt x="15085" y="3547"/>
                      <a:pt x="14872" y="3689"/>
                      <a:pt x="14735" y="3886"/>
                    </a:cubicBezTo>
                    <a:lnTo>
                      <a:pt x="13249" y="7109"/>
                    </a:lnTo>
                    <a:lnTo>
                      <a:pt x="12998" y="6147"/>
                    </a:lnTo>
                    <a:lnTo>
                      <a:pt x="14484" y="2840"/>
                    </a:lnTo>
                    <a:cubicBezTo>
                      <a:pt x="14652" y="2568"/>
                      <a:pt x="14568" y="2233"/>
                      <a:pt x="14212" y="2044"/>
                    </a:cubicBezTo>
                    <a:cubicBezTo>
                      <a:pt x="14154" y="2025"/>
                      <a:pt x="14089" y="2014"/>
                      <a:pt x="14023" y="2014"/>
                    </a:cubicBezTo>
                    <a:cubicBezTo>
                      <a:pt x="13805" y="2014"/>
                      <a:pt x="13566" y="2127"/>
                      <a:pt x="13438" y="2400"/>
                    </a:cubicBezTo>
                    <a:lnTo>
                      <a:pt x="12391" y="4493"/>
                    </a:lnTo>
                    <a:lnTo>
                      <a:pt x="12119" y="3530"/>
                    </a:lnTo>
                    <a:lnTo>
                      <a:pt x="13166" y="1354"/>
                    </a:lnTo>
                    <a:cubicBezTo>
                      <a:pt x="13354" y="1082"/>
                      <a:pt x="13166" y="747"/>
                      <a:pt x="12914" y="558"/>
                    </a:cubicBezTo>
                    <a:cubicBezTo>
                      <a:pt x="12816" y="512"/>
                      <a:pt x="12718" y="491"/>
                      <a:pt x="12625" y="491"/>
                    </a:cubicBezTo>
                    <a:cubicBezTo>
                      <a:pt x="12383" y="491"/>
                      <a:pt x="12180" y="634"/>
                      <a:pt x="12119" y="830"/>
                    </a:cubicBezTo>
                    <a:lnTo>
                      <a:pt x="11596" y="1961"/>
                    </a:lnTo>
                    <a:lnTo>
                      <a:pt x="11073" y="475"/>
                    </a:lnTo>
                    <a:cubicBezTo>
                      <a:pt x="11073" y="307"/>
                      <a:pt x="10989" y="224"/>
                      <a:pt x="10905" y="140"/>
                    </a:cubicBezTo>
                    <a:cubicBezTo>
                      <a:pt x="10786" y="65"/>
                      <a:pt x="10655" y="1"/>
                      <a:pt x="1053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1" name="Google Shape;10981;p64"/>
              <p:cNvSpPr/>
              <p:nvPr/>
            </p:nvSpPr>
            <p:spPr>
              <a:xfrm>
                <a:off x="7419266" y="1341013"/>
                <a:ext cx="644565" cy="644565"/>
              </a:xfrm>
              <a:custGeom>
                <a:avLst/>
                <a:gdLst/>
                <a:ahLst/>
                <a:cxnLst/>
                <a:rect l="l" t="t" r="r" b="b"/>
                <a:pathLst>
                  <a:path w="21809" h="21809" extrusionOk="0">
                    <a:moveTo>
                      <a:pt x="10905" y="8205"/>
                    </a:moveTo>
                    <a:cubicBezTo>
                      <a:pt x="12391" y="8205"/>
                      <a:pt x="13604" y="9419"/>
                      <a:pt x="13604" y="10905"/>
                    </a:cubicBezTo>
                    <a:cubicBezTo>
                      <a:pt x="13604" y="12391"/>
                      <a:pt x="12391" y="13521"/>
                      <a:pt x="10905" y="13521"/>
                    </a:cubicBezTo>
                    <a:cubicBezTo>
                      <a:pt x="9419" y="13521"/>
                      <a:pt x="8288" y="12391"/>
                      <a:pt x="8288" y="10905"/>
                    </a:cubicBezTo>
                    <a:cubicBezTo>
                      <a:pt x="8288" y="9419"/>
                      <a:pt x="9419" y="8205"/>
                      <a:pt x="10905" y="8205"/>
                    </a:cubicBezTo>
                    <a:close/>
                    <a:moveTo>
                      <a:pt x="10905" y="0"/>
                    </a:moveTo>
                    <a:cubicBezTo>
                      <a:pt x="10737" y="0"/>
                      <a:pt x="10549" y="168"/>
                      <a:pt x="10549" y="440"/>
                    </a:cubicBezTo>
                    <a:lnTo>
                      <a:pt x="10549" y="1486"/>
                    </a:lnTo>
                    <a:lnTo>
                      <a:pt x="9942" y="879"/>
                    </a:lnTo>
                    <a:cubicBezTo>
                      <a:pt x="9858" y="785"/>
                      <a:pt x="9769" y="738"/>
                      <a:pt x="9680" y="738"/>
                    </a:cubicBezTo>
                    <a:cubicBezTo>
                      <a:pt x="9591" y="738"/>
                      <a:pt x="9502" y="785"/>
                      <a:pt x="9419" y="879"/>
                    </a:cubicBezTo>
                    <a:cubicBezTo>
                      <a:pt x="9251" y="1047"/>
                      <a:pt x="9251" y="1214"/>
                      <a:pt x="9419" y="1403"/>
                    </a:cubicBezTo>
                    <a:lnTo>
                      <a:pt x="10549" y="2617"/>
                    </a:lnTo>
                    <a:lnTo>
                      <a:pt x="10549" y="3307"/>
                    </a:lnTo>
                    <a:lnTo>
                      <a:pt x="9419" y="2093"/>
                    </a:lnTo>
                    <a:cubicBezTo>
                      <a:pt x="9335" y="2051"/>
                      <a:pt x="9225" y="2030"/>
                      <a:pt x="9126" y="2030"/>
                    </a:cubicBezTo>
                    <a:cubicBezTo>
                      <a:pt x="9026" y="2030"/>
                      <a:pt x="8937" y="2051"/>
                      <a:pt x="8895" y="2093"/>
                    </a:cubicBezTo>
                    <a:cubicBezTo>
                      <a:pt x="8728" y="2261"/>
                      <a:pt x="8728" y="2533"/>
                      <a:pt x="8812" y="2700"/>
                    </a:cubicBezTo>
                    <a:lnTo>
                      <a:pt x="10549" y="4437"/>
                    </a:lnTo>
                    <a:lnTo>
                      <a:pt x="10549" y="5149"/>
                    </a:lnTo>
                    <a:lnTo>
                      <a:pt x="8895" y="3391"/>
                    </a:lnTo>
                    <a:cubicBezTo>
                      <a:pt x="8812" y="3307"/>
                      <a:pt x="8702" y="3265"/>
                      <a:pt x="8592" y="3265"/>
                    </a:cubicBezTo>
                    <a:cubicBezTo>
                      <a:pt x="8482" y="3265"/>
                      <a:pt x="8372" y="3307"/>
                      <a:pt x="8288" y="3391"/>
                    </a:cubicBezTo>
                    <a:cubicBezTo>
                      <a:pt x="8205" y="3496"/>
                      <a:pt x="8121" y="3747"/>
                      <a:pt x="8288" y="3914"/>
                    </a:cubicBezTo>
                    <a:lnTo>
                      <a:pt x="10549" y="6279"/>
                    </a:lnTo>
                    <a:lnTo>
                      <a:pt x="10549" y="7409"/>
                    </a:lnTo>
                    <a:cubicBezTo>
                      <a:pt x="9858" y="7493"/>
                      <a:pt x="9251" y="7765"/>
                      <a:pt x="8812" y="8205"/>
                    </a:cubicBezTo>
                    <a:lnTo>
                      <a:pt x="7933" y="7326"/>
                    </a:lnTo>
                    <a:lnTo>
                      <a:pt x="7849" y="4103"/>
                    </a:lnTo>
                    <a:cubicBezTo>
                      <a:pt x="7849" y="3914"/>
                      <a:pt x="7681" y="3747"/>
                      <a:pt x="7493" y="3747"/>
                    </a:cubicBezTo>
                    <a:cubicBezTo>
                      <a:pt x="7242" y="3747"/>
                      <a:pt x="7074" y="3914"/>
                      <a:pt x="7074" y="4103"/>
                    </a:cubicBezTo>
                    <a:lnTo>
                      <a:pt x="7158" y="6530"/>
                    </a:lnTo>
                    <a:lnTo>
                      <a:pt x="6635" y="6007"/>
                    </a:lnTo>
                    <a:lnTo>
                      <a:pt x="6635" y="3579"/>
                    </a:lnTo>
                    <a:cubicBezTo>
                      <a:pt x="6635" y="3391"/>
                      <a:pt x="6447" y="3223"/>
                      <a:pt x="6195" y="3223"/>
                    </a:cubicBezTo>
                    <a:cubicBezTo>
                      <a:pt x="6028" y="3223"/>
                      <a:pt x="5840" y="3391"/>
                      <a:pt x="5840" y="3663"/>
                    </a:cubicBezTo>
                    <a:lnTo>
                      <a:pt x="5840" y="5233"/>
                    </a:lnTo>
                    <a:lnTo>
                      <a:pt x="5400" y="4793"/>
                    </a:lnTo>
                    <a:lnTo>
                      <a:pt x="5316" y="3140"/>
                    </a:lnTo>
                    <a:cubicBezTo>
                      <a:pt x="5316" y="2868"/>
                      <a:pt x="5149" y="2700"/>
                      <a:pt x="4981" y="2700"/>
                    </a:cubicBezTo>
                    <a:lnTo>
                      <a:pt x="4877" y="2700"/>
                    </a:lnTo>
                    <a:cubicBezTo>
                      <a:pt x="4709" y="2700"/>
                      <a:pt x="4542" y="2868"/>
                      <a:pt x="4542" y="3140"/>
                    </a:cubicBezTo>
                    <a:lnTo>
                      <a:pt x="4542" y="3914"/>
                    </a:lnTo>
                    <a:lnTo>
                      <a:pt x="3830" y="3223"/>
                    </a:lnTo>
                    <a:cubicBezTo>
                      <a:pt x="3747" y="3140"/>
                      <a:pt x="3642" y="3098"/>
                      <a:pt x="3535" y="3098"/>
                    </a:cubicBezTo>
                    <a:cubicBezTo>
                      <a:pt x="3427" y="3098"/>
                      <a:pt x="3318" y="3140"/>
                      <a:pt x="3223" y="3223"/>
                    </a:cubicBezTo>
                    <a:cubicBezTo>
                      <a:pt x="3056" y="3307"/>
                      <a:pt x="3056" y="3579"/>
                      <a:pt x="3223" y="3747"/>
                    </a:cubicBezTo>
                    <a:lnTo>
                      <a:pt x="4019" y="4542"/>
                    </a:lnTo>
                    <a:lnTo>
                      <a:pt x="4019" y="4542"/>
                    </a:lnTo>
                    <a:lnTo>
                      <a:pt x="3140" y="4437"/>
                    </a:lnTo>
                    <a:cubicBezTo>
                      <a:pt x="2972" y="4437"/>
                      <a:pt x="2784" y="4626"/>
                      <a:pt x="2784" y="4877"/>
                    </a:cubicBezTo>
                    <a:cubicBezTo>
                      <a:pt x="2784" y="5065"/>
                      <a:pt x="2972" y="5316"/>
                      <a:pt x="3140" y="5316"/>
                    </a:cubicBezTo>
                    <a:lnTo>
                      <a:pt x="4793" y="5316"/>
                    </a:lnTo>
                    <a:lnTo>
                      <a:pt x="5316" y="5840"/>
                    </a:lnTo>
                    <a:lnTo>
                      <a:pt x="3663" y="5756"/>
                    </a:lnTo>
                    <a:cubicBezTo>
                      <a:pt x="3495" y="5756"/>
                      <a:pt x="3223" y="5923"/>
                      <a:pt x="3223" y="6195"/>
                    </a:cubicBezTo>
                    <a:cubicBezTo>
                      <a:pt x="3223" y="6363"/>
                      <a:pt x="3412" y="6530"/>
                      <a:pt x="3663" y="6530"/>
                    </a:cubicBezTo>
                    <a:lnTo>
                      <a:pt x="6112" y="6635"/>
                    </a:lnTo>
                    <a:lnTo>
                      <a:pt x="6551" y="7054"/>
                    </a:lnTo>
                    <a:lnTo>
                      <a:pt x="4186" y="7054"/>
                    </a:lnTo>
                    <a:cubicBezTo>
                      <a:pt x="3935" y="7054"/>
                      <a:pt x="3747" y="7242"/>
                      <a:pt x="3747" y="7409"/>
                    </a:cubicBezTo>
                    <a:cubicBezTo>
                      <a:pt x="3747" y="7681"/>
                      <a:pt x="3935" y="7849"/>
                      <a:pt x="4186" y="7849"/>
                    </a:cubicBezTo>
                    <a:lnTo>
                      <a:pt x="7409" y="7933"/>
                    </a:lnTo>
                    <a:lnTo>
                      <a:pt x="8205" y="8728"/>
                    </a:lnTo>
                    <a:cubicBezTo>
                      <a:pt x="7849" y="9251"/>
                      <a:pt x="7598" y="9858"/>
                      <a:pt x="7493" y="10465"/>
                    </a:cubicBezTo>
                    <a:lnTo>
                      <a:pt x="6279" y="10465"/>
                    </a:lnTo>
                    <a:lnTo>
                      <a:pt x="4019" y="8288"/>
                    </a:lnTo>
                    <a:cubicBezTo>
                      <a:pt x="3925" y="8194"/>
                      <a:pt x="3815" y="8147"/>
                      <a:pt x="3707" y="8147"/>
                    </a:cubicBezTo>
                    <a:cubicBezTo>
                      <a:pt x="3600" y="8147"/>
                      <a:pt x="3495" y="8194"/>
                      <a:pt x="3412" y="8288"/>
                    </a:cubicBezTo>
                    <a:cubicBezTo>
                      <a:pt x="3223" y="8456"/>
                      <a:pt x="3307" y="8728"/>
                      <a:pt x="3412" y="8812"/>
                    </a:cubicBezTo>
                    <a:lnTo>
                      <a:pt x="5149" y="10465"/>
                    </a:lnTo>
                    <a:lnTo>
                      <a:pt x="4542" y="10465"/>
                    </a:lnTo>
                    <a:lnTo>
                      <a:pt x="2700" y="8812"/>
                    </a:lnTo>
                    <a:cubicBezTo>
                      <a:pt x="2616" y="8717"/>
                      <a:pt x="2533" y="8670"/>
                      <a:pt x="2446" y="8670"/>
                    </a:cubicBezTo>
                    <a:cubicBezTo>
                      <a:pt x="2360" y="8670"/>
                      <a:pt x="2271" y="8717"/>
                      <a:pt x="2177" y="8812"/>
                    </a:cubicBezTo>
                    <a:cubicBezTo>
                      <a:pt x="2009" y="8979"/>
                      <a:pt x="2009" y="9251"/>
                      <a:pt x="2177" y="9419"/>
                    </a:cubicBezTo>
                    <a:lnTo>
                      <a:pt x="3307" y="10465"/>
                    </a:lnTo>
                    <a:lnTo>
                      <a:pt x="2700" y="10465"/>
                    </a:lnTo>
                    <a:lnTo>
                      <a:pt x="1486" y="9335"/>
                    </a:lnTo>
                    <a:cubicBezTo>
                      <a:pt x="1403" y="9241"/>
                      <a:pt x="1293" y="9194"/>
                      <a:pt x="1183" y="9194"/>
                    </a:cubicBezTo>
                    <a:cubicBezTo>
                      <a:pt x="1073" y="9194"/>
                      <a:pt x="963" y="9241"/>
                      <a:pt x="879" y="9335"/>
                    </a:cubicBezTo>
                    <a:cubicBezTo>
                      <a:pt x="796" y="9502"/>
                      <a:pt x="796" y="9774"/>
                      <a:pt x="879" y="9942"/>
                    </a:cubicBezTo>
                    <a:lnTo>
                      <a:pt x="1486" y="10465"/>
                    </a:lnTo>
                    <a:lnTo>
                      <a:pt x="440" y="10465"/>
                    </a:lnTo>
                    <a:cubicBezTo>
                      <a:pt x="272" y="10465"/>
                      <a:pt x="0" y="10632"/>
                      <a:pt x="0" y="10905"/>
                    </a:cubicBezTo>
                    <a:cubicBezTo>
                      <a:pt x="0" y="11072"/>
                      <a:pt x="272" y="11239"/>
                      <a:pt x="440" y="11239"/>
                    </a:cubicBezTo>
                    <a:lnTo>
                      <a:pt x="1486" y="11239"/>
                    </a:lnTo>
                    <a:lnTo>
                      <a:pt x="879" y="11867"/>
                    </a:lnTo>
                    <a:cubicBezTo>
                      <a:pt x="796" y="12035"/>
                      <a:pt x="796" y="12286"/>
                      <a:pt x="879" y="12391"/>
                    </a:cubicBezTo>
                    <a:cubicBezTo>
                      <a:pt x="963" y="12474"/>
                      <a:pt x="1047" y="12558"/>
                      <a:pt x="1214" y="12558"/>
                    </a:cubicBezTo>
                    <a:cubicBezTo>
                      <a:pt x="1319" y="12558"/>
                      <a:pt x="1403" y="12474"/>
                      <a:pt x="1486" y="12474"/>
                    </a:cubicBezTo>
                    <a:lnTo>
                      <a:pt x="2700" y="11239"/>
                    </a:lnTo>
                    <a:lnTo>
                      <a:pt x="3307" y="11239"/>
                    </a:lnTo>
                    <a:lnTo>
                      <a:pt x="2177" y="12391"/>
                    </a:lnTo>
                    <a:cubicBezTo>
                      <a:pt x="2009" y="12558"/>
                      <a:pt x="2009" y="12809"/>
                      <a:pt x="2177" y="12998"/>
                    </a:cubicBezTo>
                    <a:cubicBezTo>
                      <a:pt x="2261" y="13081"/>
                      <a:pt x="2365" y="13081"/>
                      <a:pt x="2449" y="13081"/>
                    </a:cubicBezTo>
                    <a:cubicBezTo>
                      <a:pt x="2533" y="13081"/>
                      <a:pt x="2616" y="13081"/>
                      <a:pt x="2700" y="12998"/>
                    </a:cubicBezTo>
                    <a:lnTo>
                      <a:pt x="4542" y="11239"/>
                    </a:lnTo>
                    <a:lnTo>
                      <a:pt x="5149" y="11239"/>
                    </a:lnTo>
                    <a:lnTo>
                      <a:pt x="3412" y="12914"/>
                    </a:lnTo>
                    <a:cubicBezTo>
                      <a:pt x="3307" y="13081"/>
                      <a:pt x="3223" y="13332"/>
                      <a:pt x="3412" y="13521"/>
                    </a:cubicBezTo>
                    <a:cubicBezTo>
                      <a:pt x="3495" y="13604"/>
                      <a:pt x="3579" y="13604"/>
                      <a:pt x="3747" y="13604"/>
                    </a:cubicBezTo>
                    <a:cubicBezTo>
                      <a:pt x="3830" y="13604"/>
                      <a:pt x="3935" y="13604"/>
                      <a:pt x="4019" y="13521"/>
                    </a:cubicBezTo>
                    <a:lnTo>
                      <a:pt x="6279" y="11239"/>
                    </a:lnTo>
                    <a:lnTo>
                      <a:pt x="7493" y="11239"/>
                    </a:lnTo>
                    <a:cubicBezTo>
                      <a:pt x="7598" y="11951"/>
                      <a:pt x="7849" y="12558"/>
                      <a:pt x="8205" y="12998"/>
                    </a:cubicBezTo>
                    <a:lnTo>
                      <a:pt x="7409" y="13856"/>
                    </a:lnTo>
                    <a:lnTo>
                      <a:pt x="4186" y="13960"/>
                    </a:lnTo>
                    <a:cubicBezTo>
                      <a:pt x="3935" y="13960"/>
                      <a:pt x="3747" y="14128"/>
                      <a:pt x="3747" y="14379"/>
                    </a:cubicBezTo>
                    <a:cubicBezTo>
                      <a:pt x="3747" y="14567"/>
                      <a:pt x="3935" y="14735"/>
                      <a:pt x="4186" y="14735"/>
                    </a:cubicBezTo>
                    <a:lnTo>
                      <a:pt x="6551" y="14651"/>
                    </a:lnTo>
                    <a:lnTo>
                      <a:pt x="6112" y="15174"/>
                    </a:lnTo>
                    <a:lnTo>
                      <a:pt x="3663" y="15174"/>
                    </a:lnTo>
                    <a:cubicBezTo>
                      <a:pt x="3412" y="15174"/>
                      <a:pt x="3223" y="15425"/>
                      <a:pt x="3223" y="15614"/>
                    </a:cubicBezTo>
                    <a:cubicBezTo>
                      <a:pt x="3223" y="15865"/>
                      <a:pt x="3412" y="16053"/>
                      <a:pt x="3663" y="16053"/>
                    </a:cubicBezTo>
                    <a:lnTo>
                      <a:pt x="5316" y="15949"/>
                    </a:lnTo>
                    <a:lnTo>
                      <a:pt x="4793" y="16472"/>
                    </a:lnTo>
                    <a:lnTo>
                      <a:pt x="3140" y="16472"/>
                    </a:lnTo>
                    <a:cubicBezTo>
                      <a:pt x="2972" y="16472"/>
                      <a:pt x="2784" y="16660"/>
                      <a:pt x="2784" y="16911"/>
                    </a:cubicBezTo>
                    <a:cubicBezTo>
                      <a:pt x="2784" y="17100"/>
                      <a:pt x="2972" y="17267"/>
                      <a:pt x="3140" y="17267"/>
                    </a:cubicBezTo>
                    <a:lnTo>
                      <a:pt x="4019" y="17267"/>
                    </a:lnTo>
                    <a:lnTo>
                      <a:pt x="3223" y="18042"/>
                    </a:lnTo>
                    <a:cubicBezTo>
                      <a:pt x="3056" y="18146"/>
                      <a:pt x="3056" y="18397"/>
                      <a:pt x="3223" y="18565"/>
                    </a:cubicBezTo>
                    <a:cubicBezTo>
                      <a:pt x="3307" y="18669"/>
                      <a:pt x="3412" y="18669"/>
                      <a:pt x="3495" y="18669"/>
                    </a:cubicBezTo>
                    <a:cubicBezTo>
                      <a:pt x="3579" y="18669"/>
                      <a:pt x="3747" y="18669"/>
                      <a:pt x="3830" y="18565"/>
                    </a:cubicBezTo>
                    <a:lnTo>
                      <a:pt x="4542" y="17790"/>
                    </a:lnTo>
                    <a:lnTo>
                      <a:pt x="4542" y="18669"/>
                    </a:lnTo>
                    <a:cubicBezTo>
                      <a:pt x="4542" y="18837"/>
                      <a:pt x="4709" y="19088"/>
                      <a:pt x="4877" y="19088"/>
                    </a:cubicBezTo>
                    <a:lnTo>
                      <a:pt x="4981" y="19088"/>
                    </a:lnTo>
                    <a:cubicBezTo>
                      <a:pt x="5149" y="19088"/>
                      <a:pt x="5316" y="18921"/>
                      <a:pt x="5316" y="18669"/>
                    </a:cubicBezTo>
                    <a:lnTo>
                      <a:pt x="5400" y="16995"/>
                    </a:lnTo>
                    <a:lnTo>
                      <a:pt x="5840" y="16576"/>
                    </a:lnTo>
                    <a:lnTo>
                      <a:pt x="5840" y="18146"/>
                    </a:lnTo>
                    <a:cubicBezTo>
                      <a:pt x="5840" y="18397"/>
                      <a:pt x="6028" y="18565"/>
                      <a:pt x="6195" y="18565"/>
                    </a:cubicBezTo>
                    <a:cubicBezTo>
                      <a:pt x="6447" y="18565"/>
                      <a:pt x="6635" y="18397"/>
                      <a:pt x="6635" y="18146"/>
                    </a:cubicBezTo>
                    <a:lnTo>
                      <a:pt x="6635" y="15697"/>
                    </a:lnTo>
                    <a:lnTo>
                      <a:pt x="7158" y="15258"/>
                    </a:lnTo>
                    <a:lnTo>
                      <a:pt x="7074" y="17623"/>
                    </a:lnTo>
                    <a:cubicBezTo>
                      <a:pt x="7074" y="17874"/>
                      <a:pt x="7242" y="18042"/>
                      <a:pt x="7493" y="18042"/>
                    </a:cubicBezTo>
                    <a:cubicBezTo>
                      <a:pt x="7681" y="18042"/>
                      <a:pt x="7849" y="17874"/>
                      <a:pt x="7849" y="17623"/>
                    </a:cubicBezTo>
                    <a:lnTo>
                      <a:pt x="7933" y="14379"/>
                    </a:lnTo>
                    <a:lnTo>
                      <a:pt x="8812" y="13604"/>
                    </a:lnTo>
                    <a:cubicBezTo>
                      <a:pt x="9251" y="13960"/>
                      <a:pt x="9858" y="14211"/>
                      <a:pt x="10549" y="14295"/>
                    </a:cubicBezTo>
                    <a:lnTo>
                      <a:pt x="10549" y="15530"/>
                    </a:lnTo>
                    <a:lnTo>
                      <a:pt x="8288" y="17790"/>
                    </a:lnTo>
                    <a:cubicBezTo>
                      <a:pt x="8121" y="17958"/>
                      <a:pt x="8205" y="18230"/>
                      <a:pt x="8288" y="18397"/>
                    </a:cubicBezTo>
                    <a:cubicBezTo>
                      <a:pt x="8372" y="18481"/>
                      <a:pt x="8456" y="18481"/>
                      <a:pt x="8644" y="18481"/>
                    </a:cubicBezTo>
                    <a:cubicBezTo>
                      <a:pt x="8728" y="18481"/>
                      <a:pt x="8812" y="18481"/>
                      <a:pt x="8895" y="18397"/>
                    </a:cubicBezTo>
                    <a:lnTo>
                      <a:pt x="10549" y="16660"/>
                    </a:lnTo>
                    <a:lnTo>
                      <a:pt x="10549" y="17351"/>
                    </a:lnTo>
                    <a:lnTo>
                      <a:pt x="8812" y="19088"/>
                    </a:lnTo>
                    <a:cubicBezTo>
                      <a:pt x="8728" y="19276"/>
                      <a:pt x="8728" y="19527"/>
                      <a:pt x="8895" y="19611"/>
                    </a:cubicBezTo>
                    <a:cubicBezTo>
                      <a:pt x="8895" y="19716"/>
                      <a:pt x="9063" y="19800"/>
                      <a:pt x="9167" y="19800"/>
                    </a:cubicBezTo>
                    <a:cubicBezTo>
                      <a:pt x="9251" y="19800"/>
                      <a:pt x="9335" y="19716"/>
                      <a:pt x="9419" y="19611"/>
                    </a:cubicBezTo>
                    <a:lnTo>
                      <a:pt x="10549" y="18481"/>
                    </a:lnTo>
                    <a:lnTo>
                      <a:pt x="10549" y="19193"/>
                    </a:lnTo>
                    <a:lnTo>
                      <a:pt x="9419" y="20323"/>
                    </a:lnTo>
                    <a:cubicBezTo>
                      <a:pt x="9251" y="20490"/>
                      <a:pt x="9251" y="20762"/>
                      <a:pt x="9419" y="20930"/>
                    </a:cubicBezTo>
                    <a:cubicBezTo>
                      <a:pt x="9502" y="21013"/>
                      <a:pt x="9586" y="21013"/>
                      <a:pt x="9691" y="21013"/>
                    </a:cubicBezTo>
                    <a:cubicBezTo>
                      <a:pt x="9774" y="21013"/>
                      <a:pt x="9858" y="21013"/>
                      <a:pt x="9942" y="20930"/>
                    </a:cubicBezTo>
                    <a:lnTo>
                      <a:pt x="10549" y="20323"/>
                    </a:lnTo>
                    <a:lnTo>
                      <a:pt x="10549" y="21369"/>
                    </a:lnTo>
                    <a:cubicBezTo>
                      <a:pt x="10549" y="21620"/>
                      <a:pt x="10737" y="21809"/>
                      <a:pt x="10905" y="21809"/>
                    </a:cubicBezTo>
                    <a:cubicBezTo>
                      <a:pt x="11156" y="21809"/>
                      <a:pt x="11344" y="21620"/>
                      <a:pt x="11344" y="21369"/>
                    </a:cubicBezTo>
                    <a:lnTo>
                      <a:pt x="11344" y="20323"/>
                    </a:lnTo>
                    <a:lnTo>
                      <a:pt x="11867" y="20930"/>
                    </a:lnTo>
                    <a:cubicBezTo>
                      <a:pt x="11951" y="21013"/>
                      <a:pt x="12118" y="21013"/>
                      <a:pt x="12202" y="21013"/>
                    </a:cubicBezTo>
                    <a:cubicBezTo>
                      <a:pt x="12307" y="21013"/>
                      <a:pt x="12391" y="21013"/>
                      <a:pt x="12474" y="20930"/>
                    </a:cubicBezTo>
                    <a:cubicBezTo>
                      <a:pt x="12642" y="20762"/>
                      <a:pt x="12642" y="20490"/>
                      <a:pt x="12474" y="20323"/>
                    </a:cubicBezTo>
                    <a:lnTo>
                      <a:pt x="11344" y="19193"/>
                    </a:lnTo>
                    <a:lnTo>
                      <a:pt x="11344" y="18481"/>
                    </a:lnTo>
                    <a:lnTo>
                      <a:pt x="12474" y="19611"/>
                    </a:lnTo>
                    <a:cubicBezTo>
                      <a:pt x="12558" y="19716"/>
                      <a:pt x="12642" y="19800"/>
                      <a:pt x="12725" y="19800"/>
                    </a:cubicBezTo>
                    <a:cubicBezTo>
                      <a:pt x="12830" y="19800"/>
                      <a:pt x="12914" y="19716"/>
                      <a:pt x="12997" y="19611"/>
                    </a:cubicBezTo>
                    <a:cubicBezTo>
                      <a:pt x="13165" y="19527"/>
                      <a:pt x="13165" y="19276"/>
                      <a:pt x="12997" y="19088"/>
                    </a:cubicBezTo>
                    <a:lnTo>
                      <a:pt x="11344" y="17351"/>
                    </a:lnTo>
                    <a:lnTo>
                      <a:pt x="11344" y="16660"/>
                    </a:lnTo>
                    <a:lnTo>
                      <a:pt x="12997" y="18397"/>
                    </a:lnTo>
                    <a:cubicBezTo>
                      <a:pt x="13081" y="18481"/>
                      <a:pt x="13165" y="18481"/>
                      <a:pt x="13249" y="18481"/>
                    </a:cubicBezTo>
                    <a:cubicBezTo>
                      <a:pt x="13353" y="18481"/>
                      <a:pt x="13437" y="18481"/>
                      <a:pt x="13521" y="18397"/>
                    </a:cubicBezTo>
                    <a:cubicBezTo>
                      <a:pt x="13688" y="18230"/>
                      <a:pt x="13688" y="17958"/>
                      <a:pt x="13521" y="17790"/>
                    </a:cubicBezTo>
                    <a:lnTo>
                      <a:pt x="11344" y="15530"/>
                    </a:lnTo>
                    <a:lnTo>
                      <a:pt x="11344" y="14295"/>
                    </a:lnTo>
                    <a:cubicBezTo>
                      <a:pt x="11951" y="14211"/>
                      <a:pt x="12558" y="13960"/>
                      <a:pt x="13081" y="13604"/>
                    </a:cubicBezTo>
                    <a:lnTo>
                      <a:pt x="13604" y="14128"/>
                    </a:lnTo>
                    <a:lnTo>
                      <a:pt x="13877" y="14379"/>
                    </a:lnTo>
                    <a:lnTo>
                      <a:pt x="13960" y="17623"/>
                    </a:lnTo>
                    <a:cubicBezTo>
                      <a:pt x="13960" y="17874"/>
                      <a:pt x="14128" y="18042"/>
                      <a:pt x="14400" y="18042"/>
                    </a:cubicBezTo>
                    <a:cubicBezTo>
                      <a:pt x="14651" y="18042"/>
                      <a:pt x="14818" y="17874"/>
                      <a:pt x="14735" y="17623"/>
                    </a:cubicBezTo>
                    <a:lnTo>
                      <a:pt x="14735" y="15258"/>
                    </a:lnTo>
                    <a:lnTo>
                      <a:pt x="15174" y="15697"/>
                    </a:lnTo>
                    <a:lnTo>
                      <a:pt x="15258" y="18146"/>
                    </a:lnTo>
                    <a:cubicBezTo>
                      <a:pt x="15258" y="18397"/>
                      <a:pt x="15446" y="18565"/>
                      <a:pt x="15614" y="18565"/>
                    </a:cubicBezTo>
                    <a:lnTo>
                      <a:pt x="15697" y="18565"/>
                    </a:lnTo>
                    <a:cubicBezTo>
                      <a:pt x="15865" y="18565"/>
                      <a:pt x="16053" y="18397"/>
                      <a:pt x="16053" y="18146"/>
                    </a:cubicBezTo>
                    <a:lnTo>
                      <a:pt x="16053" y="16576"/>
                    </a:lnTo>
                    <a:lnTo>
                      <a:pt x="16493" y="16995"/>
                    </a:lnTo>
                    <a:lnTo>
                      <a:pt x="16576" y="18669"/>
                    </a:lnTo>
                    <a:cubicBezTo>
                      <a:pt x="16576" y="18921"/>
                      <a:pt x="16744" y="19088"/>
                      <a:pt x="16911" y="19088"/>
                    </a:cubicBezTo>
                    <a:cubicBezTo>
                      <a:pt x="17183" y="19088"/>
                      <a:pt x="17351" y="18837"/>
                      <a:pt x="17351" y="18669"/>
                    </a:cubicBezTo>
                    <a:lnTo>
                      <a:pt x="17267" y="17790"/>
                    </a:lnTo>
                    <a:lnTo>
                      <a:pt x="18062" y="18565"/>
                    </a:lnTo>
                    <a:cubicBezTo>
                      <a:pt x="18146" y="18669"/>
                      <a:pt x="18230" y="18669"/>
                      <a:pt x="18314" y="18669"/>
                    </a:cubicBezTo>
                    <a:cubicBezTo>
                      <a:pt x="18481" y="18669"/>
                      <a:pt x="18586" y="18669"/>
                      <a:pt x="18669" y="18565"/>
                    </a:cubicBezTo>
                    <a:cubicBezTo>
                      <a:pt x="18753" y="18397"/>
                      <a:pt x="18753" y="18146"/>
                      <a:pt x="18669" y="18042"/>
                    </a:cubicBezTo>
                    <a:lnTo>
                      <a:pt x="17874" y="17267"/>
                    </a:lnTo>
                    <a:lnTo>
                      <a:pt x="18753" y="17267"/>
                    </a:lnTo>
                    <a:cubicBezTo>
                      <a:pt x="18921" y="17267"/>
                      <a:pt x="19109" y="17100"/>
                      <a:pt x="19109" y="16911"/>
                    </a:cubicBezTo>
                    <a:cubicBezTo>
                      <a:pt x="19109" y="16660"/>
                      <a:pt x="18921" y="16472"/>
                      <a:pt x="18753" y="16472"/>
                    </a:cubicBezTo>
                    <a:lnTo>
                      <a:pt x="17100" y="16472"/>
                    </a:lnTo>
                    <a:lnTo>
                      <a:pt x="16576" y="15949"/>
                    </a:lnTo>
                    <a:lnTo>
                      <a:pt x="18230" y="16053"/>
                    </a:lnTo>
                    <a:cubicBezTo>
                      <a:pt x="18397" y="16053"/>
                      <a:pt x="18586" y="15865"/>
                      <a:pt x="18586" y="15614"/>
                    </a:cubicBezTo>
                    <a:cubicBezTo>
                      <a:pt x="18586" y="15425"/>
                      <a:pt x="18397" y="15174"/>
                      <a:pt x="18230" y="15174"/>
                    </a:cubicBezTo>
                    <a:lnTo>
                      <a:pt x="15781" y="15174"/>
                    </a:lnTo>
                    <a:lnTo>
                      <a:pt x="15258" y="14651"/>
                    </a:lnTo>
                    <a:lnTo>
                      <a:pt x="17707" y="14735"/>
                    </a:lnTo>
                    <a:cubicBezTo>
                      <a:pt x="17874" y="14735"/>
                      <a:pt x="18062" y="14567"/>
                      <a:pt x="18062" y="14379"/>
                    </a:cubicBezTo>
                    <a:cubicBezTo>
                      <a:pt x="18062" y="14128"/>
                      <a:pt x="17874" y="13960"/>
                      <a:pt x="17707" y="13960"/>
                    </a:cubicBezTo>
                    <a:lnTo>
                      <a:pt x="14483" y="13856"/>
                    </a:lnTo>
                    <a:lnTo>
                      <a:pt x="14211" y="13604"/>
                    </a:lnTo>
                    <a:lnTo>
                      <a:pt x="13688" y="13081"/>
                    </a:lnTo>
                    <a:lnTo>
                      <a:pt x="13604" y="12998"/>
                    </a:lnTo>
                    <a:cubicBezTo>
                      <a:pt x="14044" y="12558"/>
                      <a:pt x="14295" y="11951"/>
                      <a:pt x="14400" y="11239"/>
                    </a:cubicBezTo>
                    <a:lnTo>
                      <a:pt x="15530" y="11239"/>
                    </a:lnTo>
                    <a:lnTo>
                      <a:pt x="17874" y="13521"/>
                    </a:lnTo>
                    <a:cubicBezTo>
                      <a:pt x="17958" y="13604"/>
                      <a:pt x="18062" y="13604"/>
                      <a:pt x="18146" y="13604"/>
                    </a:cubicBezTo>
                    <a:cubicBezTo>
                      <a:pt x="18230" y="13604"/>
                      <a:pt x="18397" y="13604"/>
                      <a:pt x="18397" y="13521"/>
                    </a:cubicBezTo>
                    <a:cubicBezTo>
                      <a:pt x="18586" y="13332"/>
                      <a:pt x="18586" y="13081"/>
                      <a:pt x="18397" y="12914"/>
                    </a:cubicBezTo>
                    <a:lnTo>
                      <a:pt x="16660" y="11239"/>
                    </a:lnTo>
                    <a:lnTo>
                      <a:pt x="17351" y="11239"/>
                    </a:lnTo>
                    <a:lnTo>
                      <a:pt x="19109" y="12998"/>
                    </a:lnTo>
                    <a:cubicBezTo>
                      <a:pt x="19193" y="13081"/>
                      <a:pt x="19276" y="13081"/>
                      <a:pt x="19444" y="13081"/>
                    </a:cubicBezTo>
                    <a:cubicBezTo>
                      <a:pt x="19527" y="13081"/>
                      <a:pt x="19632" y="13081"/>
                      <a:pt x="19716" y="12998"/>
                    </a:cubicBezTo>
                    <a:cubicBezTo>
                      <a:pt x="19883" y="12809"/>
                      <a:pt x="19883" y="12558"/>
                      <a:pt x="19716" y="12391"/>
                    </a:cubicBezTo>
                    <a:lnTo>
                      <a:pt x="18481" y="11239"/>
                    </a:lnTo>
                    <a:lnTo>
                      <a:pt x="19193" y="11239"/>
                    </a:lnTo>
                    <a:lnTo>
                      <a:pt x="20406" y="12474"/>
                    </a:lnTo>
                    <a:cubicBezTo>
                      <a:pt x="20490" y="12474"/>
                      <a:pt x="20574" y="12558"/>
                      <a:pt x="20679" y="12558"/>
                    </a:cubicBezTo>
                    <a:cubicBezTo>
                      <a:pt x="20762" y="12558"/>
                      <a:pt x="20846" y="12474"/>
                      <a:pt x="20930" y="12391"/>
                    </a:cubicBezTo>
                    <a:cubicBezTo>
                      <a:pt x="21097" y="12286"/>
                      <a:pt x="21097" y="12035"/>
                      <a:pt x="20930" y="11867"/>
                    </a:cubicBezTo>
                    <a:lnTo>
                      <a:pt x="20323" y="11239"/>
                    </a:lnTo>
                    <a:lnTo>
                      <a:pt x="21453" y="11239"/>
                    </a:lnTo>
                    <a:cubicBezTo>
                      <a:pt x="21620" y="11239"/>
                      <a:pt x="21809" y="11072"/>
                      <a:pt x="21809" y="10905"/>
                    </a:cubicBezTo>
                    <a:cubicBezTo>
                      <a:pt x="21809" y="10632"/>
                      <a:pt x="21620" y="10465"/>
                      <a:pt x="21453" y="10465"/>
                    </a:cubicBezTo>
                    <a:lnTo>
                      <a:pt x="20323" y="10465"/>
                    </a:lnTo>
                    <a:lnTo>
                      <a:pt x="20930" y="9942"/>
                    </a:lnTo>
                    <a:cubicBezTo>
                      <a:pt x="21097" y="9774"/>
                      <a:pt x="21097" y="9502"/>
                      <a:pt x="20930" y="9335"/>
                    </a:cubicBezTo>
                    <a:cubicBezTo>
                      <a:pt x="20888" y="9241"/>
                      <a:pt x="20799" y="9194"/>
                      <a:pt x="20700" y="9194"/>
                    </a:cubicBezTo>
                    <a:cubicBezTo>
                      <a:pt x="20600" y="9194"/>
                      <a:pt x="20490" y="9241"/>
                      <a:pt x="20406" y="9335"/>
                    </a:cubicBezTo>
                    <a:lnTo>
                      <a:pt x="19193" y="10465"/>
                    </a:lnTo>
                    <a:lnTo>
                      <a:pt x="18481" y="10465"/>
                    </a:lnTo>
                    <a:lnTo>
                      <a:pt x="19716" y="9419"/>
                    </a:lnTo>
                    <a:cubicBezTo>
                      <a:pt x="19883" y="9251"/>
                      <a:pt x="19883" y="8979"/>
                      <a:pt x="19716" y="8812"/>
                    </a:cubicBezTo>
                    <a:cubicBezTo>
                      <a:pt x="19622" y="8717"/>
                      <a:pt x="19512" y="8670"/>
                      <a:pt x="19404" y="8670"/>
                    </a:cubicBezTo>
                    <a:cubicBezTo>
                      <a:pt x="19297" y="8670"/>
                      <a:pt x="19193" y="8717"/>
                      <a:pt x="19109" y="8812"/>
                    </a:cubicBezTo>
                    <a:lnTo>
                      <a:pt x="17351" y="10465"/>
                    </a:lnTo>
                    <a:lnTo>
                      <a:pt x="16660" y="10465"/>
                    </a:lnTo>
                    <a:lnTo>
                      <a:pt x="18397" y="8812"/>
                    </a:lnTo>
                    <a:cubicBezTo>
                      <a:pt x="18586" y="8728"/>
                      <a:pt x="18586" y="8456"/>
                      <a:pt x="18397" y="8288"/>
                    </a:cubicBezTo>
                    <a:cubicBezTo>
                      <a:pt x="18355" y="8194"/>
                      <a:pt x="18272" y="8147"/>
                      <a:pt x="18175" y="8147"/>
                    </a:cubicBezTo>
                    <a:cubicBezTo>
                      <a:pt x="18078" y="8147"/>
                      <a:pt x="17968" y="8194"/>
                      <a:pt x="17874" y="8288"/>
                    </a:cubicBezTo>
                    <a:lnTo>
                      <a:pt x="15530" y="10465"/>
                    </a:lnTo>
                    <a:lnTo>
                      <a:pt x="14400" y="10465"/>
                    </a:lnTo>
                    <a:cubicBezTo>
                      <a:pt x="14295" y="9858"/>
                      <a:pt x="14044" y="9251"/>
                      <a:pt x="13604" y="8728"/>
                    </a:cubicBezTo>
                    <a:lnTo>
                      <a:pt x="14483" y="7933"/>
                    </a:lnTo>
                    <a:lnTo>
                      <a:pt x="17707" y="7849"/>
                    </a:lnTo>
                    <a:cubicBezTo>
                      <a:pt x="17874" y="7849"/>
                      <a:pt x="18062" y="7681"/>
                      <a:pt x="18062" y="7409"/>
                    </a:cubicBezTo>
                    <a:cubicBezTo>
                      <a:pt x="18062" y="7242"/>
                      <a:pt x="17874" y="7054"/>
                      <a:pt x="17707" y="7054"/>
                    </a:cubicBezTo>
                    <a:lnTo>
                      <a:pt x="15258" y="7054"/>
                    </a:lnTo>
                    <a:lnTo>
                      <a:pt x="15781" y="6635"/>
                    </a:lnTo>
                    <a:lnTo>
                      <a:pt x="18230" y="6530"/>
                    </a:lnTo>
                    <a:cubicBezTo>
                      <a:pt x="18397" y="6530"/>
                      <a:pt x="18586" y="6363"/>
                      <a:pt x="18586" y="6195"/>
                    </a:cubicBezTo>
                    <a:cubicBezTo>
                      <a:pt x="18586" y="5923"/>
                      <a:pt x="18397" y="5756"/>
                      <a:pt x="18230" y="5756"/>
                    </a:cubicBezTo>
                    <a:lnTo>
                      <a:pt x="16576" y="5840"/>
                    </a:lnTo>
                    <a:lnTo>
                      <a:pt x="17100" y="5316"/>
                    </a:lnTo>
                    <a:lnTo>
                      <a:pt x="18753" y="5316"/>
                    </a:lnTo>
                    <a:cubicBezTo>
                      <a:pt x="18921" y="5316"/>
                      <a:pt x="19109" y="5065"/>
                      <a:pt x="19109" y="4877"/>
                    </a:cubicBezTo>
                    <a:cubicBezTo>
                      <a:pt x="19109" y="4626"/>
                      <a:pt x="18921" y="4437"/>
                      <a:pt x="18753" y="4437"/>
                    </a:cubicBezTo>
                    <a:lnTo>
                      <a:pt x="18669" y="4437"/>
                    </a:lnTo>
                    <a:lnTo>
                      <a:pt x="17874" y="4542"/>
                    </a:lnTo>
                    <a:lnTo>
                      <a:pt x="17874" y="4542"/>
                    </a:lnTo>
                    <a:lnTo>
                      <a:pt x="18669" y="3747"/>
                    </a:lnTo>
                    <a:cubicBezTo>
                      <a:pt x="18753" y="3579"/>
                      <a:pt x="18753" y="3307"/>
                      <a:pt x="18669" y="3223"/>
                    </a:cubicBezTo>
                    <a:cubicBezTo>
                      <a:pt x="18586" y="3140"/>
                      <a:pt x="18481" y="3056"/>
                      <a:pt x="18397" y="3056"/>
                    </a:cubicBezTo>
                    <a:cubicBezTo>
                      <a:pt x="18314" y="3056"/>
                      <a:pt x="18146" y="3056"/>
                      <a:pt x="18062" y="3223"/>
                    </a:cubicBezTo>
                    <a:lnTo>
                      <a:pt x="17267" y="3914"/>
                    </a:lnTo>
                    <a:lnTo>
                      <a:pt x="17351" y="3140"/>
                    </a:lnTo>
                    <a:cubicBezTo>
                      <a:pt x="17351" y="2868"/>
                      <a:pt x="17183" y="2700"/>
                      <a:pt x="16911" y="2700"/>
                    </a:cubicBezTo>
                    <a:cubicBezTo>
                      <a:pt x="16744" y="2700"/>
                      <a:pt x="16576" y="2868"/>
                      <a:pt x="16576" y="3140"/>
                    </a:cubicBezTo>
                    <a:lnTo>
                      <a:pt x="16493" y="4793"/>
                    </a:lnTo>
                    <a:lnTo>
                      <a:pt x="16053" y="5233"/>
                    </a:lnTo>
                    <a:lnTo>
                      <a:pt x="16053" y="3663"/>
                    </a:lnTo>
                    <a:cubicBezTo>
                      <a:pt x="16053" y="3391"/>
                      <a:pt x="15865" y="3223"/>
                      <a:pt x="15697" y="3223"/>
                    </a:cubicBezTo>
                    <a:lnTo>
                      <a:pt x="15614" y="3223"/>
                    </a:lnTo>
                    <a:cubicBezTo>
                      <a:pt x="15446" y="3223"/>
                      <a:pt x="15258" y="3391"/>
                      <a:pt x="15258" y="3579"/>
                    </a:cubicBezTo>
                    <a:lnTo>
                      <a:pt x="15174" y="6007"/>
                    </a:lnTo>
                    <a:lnTo>
                      <a:pt x="14735" y="6530"/>
                    </a:lnTo>
                    <a:lnTo>
                      <a:pt x="14735" y="4103"/>
                    </a:lnTo>
                    <a:cubicBezTo>
                      <a:pt x="14818" y="3914"/>
                      <a:pt x="14651" y="3747"/>
                      <a:pt x="14400" y="3747"/>
                    </a:cubicBezTo>
                    <a:cubicBezTo>
                      <a:pt x="14128" y="3747"/>
                      <a:pt x="13960" y="3914"/>
                      <a:pt x="13960" y="4103"/>
                    </a:cubicBezTo>
                    <a:lnTo>
                      <a:pt x="13877" y="7326"/>
                    </a:lnTo>
                    <a:lnTo>
                      <a:pt x="13165" y="8100"/>
                    </a:lnTo>
                    <a:lnTo>
                      <a:pt x="13081" y="8205"/>
                    </a:lnTo>
                    <a:cubicBezTo>
                      <a:pt x="12558" y="7765"/>
                      <a:pt x="11951" y="7493"/>
                      <a:pt x="11344" y="7409"/>
                    </a:cubicBezTo>
                    <a:lnTo>
                      <a:pt x="11344" y="7326"/>
                    </a:lnTo>
                    <a:lnTo>
                      <a:pt x="11344" y="6279"/>
                    </a:lnTo>
                    <a:lnTo>
                      <a:pt x="13521" y="3914"/>
                    </a:lnTo>
                    <a:cubicBezTo>
                      <a:pt x="13688" y="3747"/>
                      <a:pt x="13688" y="3496"/>
                      <a:pt x="13521" y="3391"/>
                    </a:cubicBezTo>
                    <a:cubicBezTo>
                      <a:pt x="13437" y="3307"/>
                      <a:pt x="13348" y="3265"/>
                      <a:pt x="13259" y="3265"/>
                    </a:cubicBezTo>
                    <a:cubicBezTo>
                      <a:pt x="13170" y="3265"/>
                      <a:pt x="13081" y="3307"/>
                      <a:pt x="12997" y="3391"/>
                    </a:cubicBezTo>
                    <a:lnTo>
                      <a:pt x="11344" y="5149"/>
                    </a:lnTo>
                    <a:lnTo>
                      <a:pt x="11344" y="4437"/>
                    </a:lnTo>
                    <a:lnTo>
                      <a:pt x="12997" y="2700"/>
                    </a:lnTo>
                    <a:cubicBezTo>
                      <a:pt x="13165" y="2533"/>
                      <a:pt x="13165" y="2261"/>
                      <a:pt x="12997" y="2093"/>
                    </a:cubicBezTo>
                    <a:cubicBezTo>
                      <a:pt x="12914" y="2051"/>
                      <a:pt x="12804" y="2030"/>
                      <a:pt x="12704" y="2030"/>
                    </a:cubicBezTo>
                    <a:cubicBezTo>
                      <a:pt x="12605" y="2030"/>
                      <a:pt x="12516" y="2051"/>
                      <a:pt x="12474" y="2093"/>
                    </a:cubicBezTo>
                    <a:lnTo>
                      <a:pt x="11344" y="3307"/>
                    </a:lnTo>
                    <a:lnTo>
                      <a:pt x="11344" y="2617"/>
                    </a:lnTo>
                    <a:lnTo>
                      <a:pt x="12474" y="1403"/>
                    </a:lnTo>
                    <a:cubicBezTo>
                      <a:pt x="12642" y="1214"/>
                      <a:pt x="12642" y="1047"/>
                      <a:pt x="12474" y="879"/>
                    </a:cubicBezTo>
                    <a:cubicBezTo>
                      <a:pt x="12391" y="785"/>
                      <a:pt x="12281" y="738"/>
                      <a:pt x="12171" y="738"/>
                    </a:cubicBezTo>
                    <a:cubicBezTo>
                      <a:pt x="12061" y="738"/>
                      <a:pt x="11951" y="785"/>
                      <a:pt x="11867" y="879"/>
                    </a:cubicBezTo>
                    <a:lnTo>
                      <a:pt x="11344" y="1486"/>
                    </a:lnTo>
                    <a:lnTo>
                      <a:pt x="11344" y="440"/>
                    </a:lnTo>
                    <a:cubicBezTo>
                      <a:pt x="11344" y="356"/>
                      <a:pt x="11344" y="251"/>
                      <a:pt x="11260" y="168"/>
                    </a:cubicBezTo>
                    <a:cubicBezTo>
                      <a:pt x="11156" y="84"/>
                      <a:pt x="11072" y="0"/>
                      <a:pt x="1090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982" name="Google Shape;10982;p64"/>
              <p:cNvGrpSpPr/>
              <p:nvPr/>
            </p:nvGrpSpPr>
            <p:grpSpPr>
              <a:xfrm>
                <a:off x="5311167" y="503454"/>
                <a:ext cx="2371020" cy="2373503"/>
                <a:chOff x="5311167" y="503454"/>
                <a:chExt cx="2371020" cy="2373503"/>
              </a:xfrm>
            </p:grpSpPr>
            <p:sp>
              <p:nvSpPr>
                <p:cNvPr id="10983" name="Google Shape;10983;p64"/>
                <p:cNvSpPr/>
                <p:nvPr/>
              </p:nvSpPr>
              <p:spPr>
                <a:xfrm>
                  <a:off x="5311167" y="503454"/>
                  <a:ext cx="2371020" cy="2373503"/>
                </a:xfrm>
                <a:custGeom>
                  <a:avLst/>
                  <a:gdLst/>
                  <a:ahLst/>
                  <a:cxnLst/>
                  <a:rect l="l" t="t" r="r" b="b"/>
                  <a:pathLst>
                    <a:path w="80224" h="80308" extrusionOk="0">
                      <a:moveTo>
                        <a:pt x="66535" y="9942"/>
                      </a:moveTo>
                      <a:cubicBezTo>
                        <a:pt x="66535" y="10277"/>
                        <a:pt x="66619" y="10717"/>
                        <a:pt x="66703" y="11156"/>
                      </a:cubicBezTo>
                      <a:cubicBezTo>
                        <a:pt x="67226" y="12726"/>
                        <a:pt x="68796" y="13856"/>
                        <a:pt x="70449" y="13856"/>
                      </a:cubicBezTo>
                      <a:cubicBezTo>
                        <a:pt x="69235" y="12475"/>
                        <a:pt x="67938" y="11156"/>
                        <a:pt x="66535" y="9942"/>
                      </a:cubicBezTo>
                      <a:close/>
                      <a:moveTo>
                        <a:pt x="59984" y="13940"/>
                      </a:moveTo>
                      <a:lnTo>
                        <a:pt x="59043" y="14212"/>
                      </a:lnTo>
                      <a:lnTo>
                        <a:pt x="58938" y="14379"/>
                      </a:lnTo>
                      <a:cubicBezTo>
                        <a:pt x="59126" y="14568"/>
                        <a:pt x="59294" y="14735"/>
                        <a:pt x="59461" y="14819"/>
                      </a:cubicBezTo>
                      <a:lnTo>
                        <a:pt x="59984" y="13940"/>
                      </a:lnTo>
                      <a:close/>
                      <a:moveTo>
                        <a:pt x="62517" y="13082"/>
                      </a:moveTo>
                      <a:lnTo>
                        <a:pt x="61659" y="13417"/>
                      </a:lnTo>
                      <a:lnTo>
                        <a:pt x="60424" y="15614"/>
                      </a:lnTo>
                      <a:cubicBezTo>
                        <a:pt x="60612" y="15782"/>
                        <a:pt x="60780" y="15865"/>
                        <a:pt x="60947" y="16033"/>
                      </a:cubicBezTo>
                      <a:lnTo>
                        <a:pt x="62517" y="13082"/>
                      </a:lnTo>
                      <a:close/>
                      <a:moveTo>
                        <a:pt x="65845" y="12035"/>
                      </a:moveTo>
                      <a:lnTo>
                        <a:pt x="64170" y="12559"/>
                      </a:lnTo>
                      <a:lnTo>
                        <a:pt x="61910" y="16744"/>
                      </a:lnTo>
                      <a:lnTo>
                        <a:pt x="61910" y="16828"/>
                      </a:lnTo>
                      <a:cubicBezTo>
                        <a:pt x="61994" y="16996"/>
                        <a:pt x="62182" y="17184"/>
                        <a:pt x="62350" y="17268"/>
                      </a:cubicBezTo>
                      <a:lnTo>
                        <a:pt x="66891" y="15698"/>
                      </a:lnTo>
                      <a:lnTo>
                        <a:pt x="67666" y="14128"/>
                      </a:lnTo>
                      <a:cubicBezTo>
                        <a:pt x="66891" y="13689"/>
                        <a:pt x="66180" y="12893"/>
                        <a:pt x="65845" y="12035"/>
                      </a:cubicBezTo>
                      <a:close/>
                      <a:moveTo>
                        <a:pt x="66096" y="17268"/>
                      </a:moveTo>
                      <a:lnTo>
                        <a:pt x="63229" y="18230"/>
                      </a:lnTo>
                      <a:cubicBezTo>
                        <a:pt x="63396" y="18398"/>
                        <a:pt x="63563" y="18565"/>
                        <a:pt x="63752" y="18754"/>
                      </a:cubicBezTo>
                      <a:lnTo>
                        <a:pt x="65656" y="18126"/>
                      </a:lnTo>
                      <a:lnTo>
                        <a:pt x="66096" y="17268"/>
                      </a:lnTo>
                      <a:close/>
                      <a:moveTo>
                        <a:pt x="73861" y="18398"/>
                      </a:moveTo>
                      <a:lnTo>
                        <a:pt x="73944" y="18754"/>
                      </a:lnTo>
                      <a:lnTo>
                        <a:pt x="74112" y="18837"/>
                      </a:lnTo>
                      <a:cubicBezTo>
                        <a:pt x="74028" y="18649"/>
                        <a:pt x="73944" y="18565"/>
                        <a:pt x="73861" y="18398"/>
                      </a:cubicBezTo>
                      <a:close/>
                      <a:moveTo>
                        <a:pt x="64882" y="19612"/>
                      </a:moveTo>
                      <a:lnTo>
                        <a:pt x="64610" y="19695"/>
                      </a:lnTo>
                      <a:cubicBezTo>
                        <a:pt x="64610" y="19800"/>
                        <a:pt x="64694" y="19884"/>
                        <a:pt x="64694" y="19884"/>
                      </a:cubicBezTo>
                      <a:lnTo>
                        <a:pt x="64882" y="19612"/>
                      </a:lnTo>
                      <a:close/>
                      <a:moveTo>
                        <a:pt x="74468" y="20407"/>
                      </a:moveTo>
                      <a:lnTo>
                        <a:pt x="74823" y="21265"/>
                      </a:lnTo>
                      <a:lnTo>
                        <a:pt x="75870" y="21893"/>
                      </a:lnTo>
                      <a:cubicBezTo>
                        <a:pt x="75682" y="21537"/>
                        <a:pt x="75514" y="21181"/>
                        <a:pt x="75263" y="20742"/>
                      </a:cubicBezTo>
                      <a:lnTo>
                        <a:pt x="74468" y="20407"/>
                      </a:lnTo>
                      <a:close/>
                      <a:moveTo>
                        <a:pt x="65928" y="20135"/>
                      </a:moveTo>
                      <a:lnTo>
                        <a:pt x="65573" y="20930"/>
                      </a:lnTo>
                      <a:cubicBezTo>
                        <a:pt x="65928" y="21370"/>
                        <a:pt x="66263" y="21893"/>
                        <a:pt x="66619" y="22416"/>
                      </a:cubicBezTo>
                      <a:lnTo>
                        <a:pt x="65928" y="20135"/>
                      </a:lnTo>
                      <a:close/>
                      <a:moveTo>
                        <a:pt x="68712" y="14735"/>
                      </a:moveTo>
                      <a:lnTo>
                        <a:pt x="67938" y="16221"/>
                      </a:lnTo>
                      <a:lnTo>
                        <a:pt x="69319" y="20847"/>
                      </a:lnTo>
                      <a:cubicBezTo>
                        <a:pt x="69403" y="21098"/>
                        <a:pt x="69235" y="21454"/>
                        <a:pt x="68880" y="21537"/>
                      </a:cubicBezTo>
                      <a:lnTo>
                        <a:pt x="68712" y="21537"/>
                      </a:lnTo>
                      <a:cubicBezTo>
                        <a:pt x="68461" y="21537"/>
                        <a:pt x="68273" y="21370"/>
                        <a:pt x="68189" y="21098"/>
                      </a:cubicBezTo>
                      <a:lnTo>
                        <a:pt x="67142" y="17791"/>
                      </a:lnTo>
                      <a:lnTo>
                        <a:pt x="66703" y="18649"/>
                      </a:lnTo>
                      <a:lnTo>
                        <a:pt x="67749" y="22060"/>
                      </a:lnTo>
                      <a:cubicBezTo>
                        <a:pt x="67833" y="22416"/>
                        <a:pt x="67666" y="22751"/>
                        <a:pt x="67310" y="22835"/>
                      </a:cubicBezTo>
                      <a:lnTo>
                        <a:pt x="67142" y="22835"/>
                      </a:lnTo>
                      <a:cubicBezTo>
                        <a:pt x="67059" y="22835"/>
                        <a:pt x="66975" y="22835"/>
                        <a:pt x="66787" y="22751"/>
                      </a:cubicBezTo>
                      <a:lnTo>
                        <a:pt x="66787" y="22751"/>
                      </a:lnTo>
                      <a:cubicBezTo>
                        <a:pt x="69842" y="27377"/>
                        <a:pt x="71768" y="32881"/>
                        <a:pt x="71935" y="38804"/>
                      </a:cubicBezTo>
                      <a:lnTo>
                        <a:pt x="72814" y="38804"/>
                      </a:lnTo>
                      <a:lnTo>
                        <a:pt x="72207" y="38281"/>
                      </a:lnTo>
                      <a:cubicBezTo>
                        <a:pt x="72124" y="38113"/>
                        <a:pt x="72124" y="37841"/>
                        <a:pt x="72207" y="37674"/>
                      </a:cubicBezTo>
                      <a:cubicBezTo>
                        <a:pt x="72291" y="37590"/>
                        <a:pt x="72375" y="37590"/>
                        <a:pt x="72542" y="37590"/>
                      </a:cubicBezTo>
                      <a:cubicBezTo>
                        <a:pt x="72647" y="37590"/>
                        <a:pt x="72731" y="37590"/>
                        <a:pt x="72814" y="37674"/>
                      </a:cubicBezTo>
                      <a:lnTo>
                        <a:pt x="74028" y="38804"/>
                      </a:lnTo>
                      <a:lnTo>
                        <a:pt x="74635" y="38804"/>
                      </a:lnTo>
                      <a:lnTo>
                        <a:pt x="73505" y="37758"/>
                      </a:lnTo>
                      <a:cubicBezTo>
                        <a:pt x="73337" y="37590"/>
                        <a:pt x="73337" y="37318"/>
                        <a:pt x="73505" y="37151"/>
                      </a:cubicBezTo>
                      <a:cubicBezTo>
                        <a:pt x="73589" y="37067"/>
                        <a:pt x="73693" y="37067"/>
                        <a:pt x="73777" y="37067"/>
                      </a:cubicBezTo>
                      <a:cubicBezTo>
                        <a:pt x="73861" y="37067"/>
                        <a:pt x="73944" y="37067"/>
                        <a:pt x="74028" y="37151"/>
                      </a:cubicBezTo>
                      <a:lnTo>
                        <a:pt x="75870" y="38804"/>
                      </a:lnTo>
                      <a:lnTo>
                        <a:pt x="76477" y="38804"/>
                      </a:lnTo>
                      <a:lnTo>
                        <a:pt x="74740" y="37151"/>
                      </a:lnTo>
                      <a:cubicBezTo>
                        <a:pt x="74635" y="37067"/>
                        <a:pt x="74551" y="36795"/>
                        <a:pt x="74740" y="36627"/>
                      </a:cubicBezTo>
                      <a:cubicBezTo>
                        <a:pt x="74823" y="36544"/>
                        <a:pt x="74907" y="36439"/>
                        <a:pt x="75075" y="36439"/>
                      </a:cubicBezTo>
                      <a:cubicBezTo>
                        <a:pt x="75158" y="36439"/>
                        <a:pt x="75263" y="36544"/>
                        <a:pt x="75347" y="36627"/>
                      </a:cubicBezTo>
                      <a:lnTo>
                        <a:pt x="77607" y="38804"/>
                      </a:lnTo>
                      <a:lnTo>
                        <a:pt x="78821" y="38804"/>
                      </a:lnTo>
                      <a:cubicBezTo>
                        <a:pt x="78926" y="38197"/>
                        <a:pt x="79177" y="37590"/>
                        <a:pt x="79533" y="37067"/>
                      </a:cubicBezTo>
                      <a:lnTo>
                        <a:pt x="78737" y="36272"/>
                      </a:lnTo>
                      <a:lnTo>
                        <a:pt x="75514" y="36188"/>
                      </a:lnTo>
                      <a:cubicBezTo>
                        <a:pt x="75263" y="36188"/>
                        <a:pt x="75075" y="36020"/>
                        <a:pt x="75075" y="35748"/>
                      </a:cubicBezTo>
                      <a:cubicBezTo>
                        <a:pt x="75075" y="35581"/>
                        <a:pt x="75263" y="35393"/>
                        <a:pt x="75514" y="35393"/>
                      </a:cubicBezTo>
                      <a:lnTo>
                        <a:pt x="77879" y="35393"/>
                      </a:lnTo>
                      <a:lnTo>
                        <a:pt x="77440" y="34974"/>
                      </a:lnTo>
                      <a:lnTo>
                        <a:pt x="74991" y="34869"/>
                      </a:lnTo>
                      <a:cubicBezTo>
                        <a:pt x="74740" y="34869"/>
                        <a:pt x="74551" y="34702"/>
                        <a:pt x="74551" y="34534"/>
                      </a:cubicBezTo>
                      <a:cubicBezTo>
                        <a:pt x="74551" y="34262"/>
                        <a:pt x="74740" y="34095"/>
                        <a:pt x="74991" y="34095"/>
                      </a:cubicBezTo>
                      <a:lnTo>
                        <a:pt x="76644" y="34179"/>
                      </a:lnTo>
                      <a:lnTo>
                        <a:pt x="76121" y="33655"/>
                      </a:lnTo>
                      <a:lnTo>
                        <a:pt x="74468" y="33655"/>
                      </a:lnTo>
                      <a:cubicBezTo>
                        <a:pt x="74300" y="33655"/>
                        <a:pt x="74112" y="33404"/>
                        <a:pt x="74112" y="33216"/>
                      </a:cubicBezTo>
                      <a:cubicBezTo>
                        <a:pt x="74112" y="32965"/>
                        <a:pt x="74300" y="32776"/>
                        <a:pt x="74468" y="32776"/>
                      </a:cubicBezTo>
                      <a:lnTo>
                        <a:pt x="75347" y="32881"/>
                      </a:lnTo>
                      <a:lnTo>
                        <a:pt x="75347" y="32881"/>
                      </a:lnTo>
                      <a:lnTo>
                        <a:pt x="74551" y="32086"/>
                      </a:lnTo>
                      <a:cubicBezTo>
                        <a:pt x="74384" y="31918"/>
                        <a:pt x="74384" y="31646"/>
                        <a:pt x="74551" y="31562"/>
                      </a:cubicBezTo>
                      <a:cubicBezTo>
                        <a:pt x="74635" y="31479"/>
                        <a:pt x="74740" y="31395"/>
                        <a:pt x="74823" y="31395"/>
                      </a:cubicBezTo>
                      <a:cubicBezTo>
                        <a:pt x="74907" y="31395"/>
                        <a:pt x="75075" y="31479"/>
                        <a:pt x="75158" y="31562"/>
                      </a:cubicBezTo>
                      <a:lnTo>
                        <a:pt x="75870" y="32253"/>
                      </a:lnTo>
                      <a:lnTo>
                        <a:pt x="75870" y="31479"/>
                      </a:lnTo>
                      <a:cubicBezTo>
                        <a:pt x="75870" y="31207"/>
                        <a:pt x="76037" y="31039"/>
                        <a:pt x="76205" y="31039"/>
                      </a:cubicBezTo>
                      <a:lnTo>
                        <a:pt x="76309" y="31039"/>
                      </a:lnTo>
                      <a:cubicBezTo>
                        <a:pt x="76477" y="31039"/>
                        <a:pt x="76644" y="31207"/>
                        <a:pt x="76644" y="31479"/>
                      </a:cubicBezTo>
                      <a:lnTo>
                        <a:pt x="76728" y="33132"/>
                      </a:lnTo>
                      <a:lnTo>
                        <a:pt x="77168" y="33572"/>
                      </a:lnTo>
                      <a:lnTo>
                        <a:pt x="77168" y="32002"/>
                      </a:lnTo>
                      <a:cubicBezTo>
                        <a:pt x="77168" y="31730"/>
                        <a:pt x="77356" y="31562"/>
                        <a:pt x="77523" y="31562"/>
                      </a:cubicBezTo>
                      <a:cubicBezTo>
                        <a:pt x="77775" y="31562"/>
                        <a:pt x="77963" y="31730"/>
                        <a:pt x="77963" y="31918"/>
                      </a:cubicBezTo>
                      <a:lnTo>
                        <a:pt x="77963" y="34346"/>
                      </a:lnTo>
                      <a:lnTo>
                        <a:pt x="78486" y="34869"/>
                      </a:lnTo>
                      <a:lnTo>
                        <a:pt x="78402" y="32442"/>
                      </a:lnTo>
                      <a:cubicBezTo>
                        <a:pt x="78402" y="32253"/>
                        <a:pt x="78570" y="32086"/>
                        <a:pt x="78821" y="32086"/>
                      </a:cubicBezTo>
                      <a:cubicBezTo>
                        <a:pt x="79009" y="32086"/>
                        <a:pt x="79177" y="32253"/>
                        <a:pt x="79177" y="32442"/>
                      </a:cubicBezTo>
                      <a:lnTo>
                        <a:pt x="79261" y="35665"/>
                      </a:lnTo>
                      <a:lnTo>
                        <a:pt x="80140" y="36544"/>
                      </a:lnTo>
                      <a:cubicBezTo>
                        <a:pt x="79700" y="31918"/>
                        <a:pt x="78486" y="27544"/>
                        <a:pt x="76728" y="23546"/>
                      </a:cubicBezTo>
                      <a:lnTo>
                        <a:pt x="76393" y="23546"/>
                      </a:lnTo>
                      <a:lnTo>
                        <a:pt x="75347" y="22940"/>
                      </a:lnTo>
                      <a:lnTo>
                        <a:pt x="75870" y="24405"/>
                      </a:lnTo>
                      <a:cubicBezTo>
                        <a:pt x="75954" y="24760"/>
                        <a:pt x="75786" y="25116"/>
                        <a:pt x="75430" y="25200"/>
                      </a:cubicBezTo>
                      <a:lnTo>
                        <a:pt x="75263" y="25200"/>
                      </a:lnTo>
                      <a:cubicBezTo>
                        <a:pt x="74991" y="25200"/>
                        <a:pt x="74823" y="25032"/>
                        <a:pt x="74740" y="24760"/>
                      </a:cubicBezTo>
                      <a:lnTo>
                        <a:pt x="74217" y="23274"/>
                      </a:lnTo>
                      <a:lnTo>
                        <a:pt x="73693" y="24405"/>
                      </a:lnTo>
                      <a:cubicBezTo>
                        <a:pt x="73589" y="24593"/>
                        <a:pt x="73505" y="24677"/>
                        <a:pt x="73337" y="24677"/>
                      </a:cubicBezTo>
                      <a:cubicBezTo>
                        <a:pt x="73337" y="24760"/>
                        <a:pt x="73254" y="24760"/>
                        <a:pt x="73170" y="24760"/>
                      </a:cubicBezTo>
                      <a:cubicBezTo>
                        <a:pt x="73065" y="24760"/>
                        <a:pt x="72982" y="24760"/>
                        <a:pt x="72898" y="24677"/>
                      </a:cubicBezTo>
                      <a:cubicBezTo>
                        <a:pt x="72647" y="24509"/>
                        <a:pt x="72458" y="24153"/>
                        <a:pt x="72647" y="23881"/>
                      </a:cubicBezTo>
                      <a:lnTo>
                        <a:pt x="73693" y="21705"/>
                      </a:lnTo>
                      <a:lnTo>
                        <a:pt x="73421" y="20742"/>
                      </a:lnTo>
                      <a:lnTo>
                        <a:pt x="72375" y="22835"/>
                      </a:lnTo>
                      <a:cubicBezTo>
                        <a:pt x="72291" y="23023"/>
                        <a:pt x="72207" y="23107"/>
                        <a:pt x="72019" y="23191"/>
                      </a:cubicBezTo>
                      <a:lnTo>
                        <a:pt x="71600" y="23191"/>
                      </a:lnTo>
                      <a:cubicBezTo>
                        <a:pt x="71328" y="23023"/>
                        <a:pt x="71161" y="22667"/>
                        <a:pt x="71328" y="22416"/>
                      </a:cubicBezTo>
                      <a:lnTo>
                        <a:pt x="72898" y="19089"/>
                      </a:lnTo>
                      <a:lnTo>
                        <a:pt x="72542" y="18126"/>
                      </a:lnTo>
                      <a:lnTo>
                        <a:pt x="71077" y="21370"/>
                      </a:lnTo>
                      <a:cubicBezTo>
                        <a:pt x="70972" y="21537"/>
                        <a:pt x="70805" y="21621"/>
                        <a:pt x="70721" y="21705"/>
                      </a:cubicBezTo>
                      <a:lnTo>
                        <a:pt x="70449" y="21705"/>
                      </a:lnTo>
                      <a:cubicBezTo>
                        <a:pt x="70366" y="21705"/>
                        <a:pt x="70282" y="21705"/>
                        <a:pt x="70282" y="21621"/>
                      </a:cubicBezTo>
                      <a:cubicBezTo>
                        <a:pt x="69926" y="21537"/>
                        <a:pt x="69842" y="21181"/>
                        <a:pt x="69926" y="20847"/>
                      </a:cubicBezTo>
                      <a:lnTo>
                        <a:pt x="72019" y="16556"/>
                      </a:lnTo>
                      <a:lnTo>
                        <a:pt x="71600" y="15175"/>
                      </a:lnTo>
                      <a:cubicBezTo>
                        <a:pt x="71496" y="15091"/>
                        <a:pt x="71412" y="14986"/>
                        <a:pt x="71328" y="14903"/>
                      </a:cubicBezTo>
                      <a:cubicBezTo>
                        <a:pt x="71077" y="14986"/>
                        <a:pt x="70721" y="14986"/>
                        <a:pt x="70449" y="14986"/>
                      </a:cubicBezTo>
                      <a:cubicBezTo>
                        <a:pt x="69842" y="14986"/>
                        <a:pt x="69235" y="14903"/>
                        <a:pt x="68712" y="14735"/>
                      </a:cubicBezTo>
                      <a:close/>
                      <a:moveTo>
                        <a:pt x="80223" y="37590"/>
                      </a:moveTo>
                      <a:cubicBezTo>
                        <a:pt x="79784" y="38009"/>
                        <a:pt x="79616" y="38637"/>
                        <a:pt x="79616" y="39244"/>
                      </a:cubicBezTo>
                      <a:cubicBezTo>
                        <a:pt x="79616" y="39934"/>
                        <a:pt x="79867" y="40541"/>
                        <a:pt x="80223" y="40981"/>
                      </a:cubicBezTo>
                      <a:lnTo>
                        <a:pt x="80223" y="40102"/>
                      </a:lnTo>
                      <a:lnTo>
                        <a:pt x="80223" y="37590"/>
                      </a:lnTo>
                      <a:close/>
                      <a:moveTo>
                        <a:pt x="40101" y="1"/>
                      </a:moveTo>
                      <a:cubicBezTo>
                        <a:pt x="17958" y="1"/>
                        <a:pt x="1" y="17958"/>
                        <a:pt x="1" y="40102"/>
                      </a:cubicBezTo>
                      <a:cubicBezTo>
                        <a:pt x="1" y="62350"/>
                        <a:pt x="17958" y="80307"/>
                        <a:pt x="40101" y="80307"/>
                      </a:cubicBezTo>
                      <a:cubicBezTo>
                        <a:pt x="59984" y="80307"/>
                        <a:pt x="76561" y="65845"/>
                        <a:pt x="79700" y="46820"/>
                      </a:cubicBezTo>
                      <a:cubicBezTo>
                        <a:pt x="79700" y="46736"/>
                        <a:pt x="79700" y="46736"/>
                        <a:pt x="79616" y="46736"/>
                      </a:cubicBezTo>
                      <a:cubicBezTo>
                        <a:pt x="79533" y="46569"/>
                        <a:pt x="79449" y="46297"/>
                        <a:pt x="79616" y="46129"/>
                      </a:cubicBezTo>
                      <a:lnTo>
                        <a:pt x="79867" y="45962"/>
                      </a:lnTo>
                      <a:cubicBezTo>
                        <a:pt x="80056" y="44643"/>
                        <a:pt x="80140" y="43346"/>
                        <a:pt x="80223" y="42027"/>
                      </a:cubicBezTo>
                      <a:lnTo>
                        <a:pt x="80140" y="41943"/>
                      </a:lnTo>
                      <a:lnTo>
                        <a:pt x="79261" y="42718"/>
                      </a:lnTo>
                      <a:lnTo>
                        <a:pt x="79177" y="45962"/>
                      </a:lnTo>
                      <a:cubicBezTo>
                        <a:pt x="79177" y="46213"/>
                        <a:pt x="79009" y="46381"/>
                        <a:pt x="78821" y="46381"/>
                      </a:cubicBezTo>
                      <a:cubicBezTo>
                        <a:pt x="78570" y="46381"/>
                        <a:pt x="78402" y="46213"/>
                        <a:pt x="78402" y="45962"/>
                      </a:cubicBezTo>
                      <a:lnTo>
                        <a:pt x="78486" y="43597"/>
                      </a:lnTo>
                      <a:lnTo>
                        <a:pt x="77963" y="44036"/>
                      </a:lnTo>
                      <a:lnTo>
                        <a:pt x="77963" y="46485"/>
                      </a:lnTo>
                      <a:cubicBezTo>
                        <a:pt x="77963" y="46736"/>
                        <a:pt x="77775" y="46904"/>
                        <a:pt x="77523" y="46904"/>
                      </a:cubicBezTo>
                      <a:cubicBezTo>
                        <a:pt x="77356" y="46904"/>
                        <a:pt x="77168" y="46736"/>
                        <a:pt x="77168" y="46485"/>
                      </a:cubicBezTo>
                      <a:lnTo>
                        <a:pt x="77168" y="44915"/>
                      </a:lnTo>
                      <a:lnTo>
                        <a:pt x="76728" y="45334"/>
                      </a:lnTo>
                      <a:lnTo>
                        <a:pt x="76644" y="47008"/>
                      </a:lnTo>
                      <a:cubicBezTo>
                        <a:pt x="76644" y="47260"/>
                        <a:pt x="76477" y="47427"/>
                        <a:pt x="76309" y="47427"/>
                      </a:cubicBezTo>
                      <a:lnTo>
                        <a:pt x="76205" y="47427"/>
                      </a:lnTo>
                      <a:cubicBezTo>
                        <a:pt x="76037" y="47427"/>
                        <a:pt x="75870" y="47176"/>
                        <a:pt x="75870" y="47008"/>
                      </a:cubicBezTo>
                      <a:lnTo>
                        <a:pt x="75870" y="46129"/>
                      </a:lnTo>
                      <a:lnTo>
                        <a:pt x="75158" y="46904"/>
                      </a:lnTo>
                      <a:cubicBezTo>
                        <a:pt x="75075" y="47008"/>
                        <a:pt x="74907" y="47008"/>
                        <a:pt x="74823" y="47008"/>
                      </a:cubicBezTo>
                      <a:cubicBezTo>
                        <a:pt x="74740" y="47008"/>
                        <a:pt x="74635" y="47008"/>
                        <a:pt x="74551" y="46904"/>
                      </a:cubicBezTo>
                      <a:cubicBezTo>
                        <a:pt x="74384" y="46736"/>
                        <a:pt x="74384" y="46485"/>
                        <a:pt x="74551" y="46381"/>
                      </a:cubicBezTo>
                      <a:lnTo>
                        <a:pt x="75347" y="45606"/>
                      </a:lnTo>
                      <a:lnTo>
                        <a:pt x="74468" y="45606"/>
                      </a:lnTo>
                      <a:cubicBezTo>
                        <a:pt x="74300" y="45606"/>
                        <a:pt x="74112" y="45439"/>
                        <a:pt x="74112" y="45250"/>
                      </a:cubicBezTo>
                      <a:cubicBezTo>
                        <a:pt x="74112" y="44999"/>
                        <a:pt x="74300" y="44811"/>
                        <a:pt x="74468" y="44811"/>
                      </a:cubicBezTo>
                      <a:lnTo>
                        <a:pt x="76121" y="44811"/>
                      </a:lnTo>
                      <a:lnTo>
                        <a:pt x="76644" y="44288"/>
                      </a:lnTo>
                      <a:lnTo>
                        <a:pt x="74991" y="44392"/>
                      </a:lnTo>
                      <a:cubicBezTo>
                        <a:pt x="74740" y="44392"/>
                        <a:pt x="74551" y="44204"/>
                        <a:pt x="74551" y="43953"/>
                      </a:cubicBezTo>
                      <a:cubicBezTo>
                        <a:pt x="74551" y="43764"/>
                        <a:pt x="74740" y="43513"/>
                        <a:pt x="74991" y="43513"/>
                      </a:cubicBezTo>
                      <a:lnTo>
                        <a:pt x="77440" y="43513"/>
                      </a:lnTo>
                      <a:lnTo>
                        <a:pt x="77879" y="42990"/>
                      </a:lnTo>
                      <a:lnTo>
                        <a:pt x="75514" y="43074"/>
                      </a:lnTo>
                      <a:cubicBezTo>
                        <a:pt x="75263" y="43074"/>
                        <a:pt x="75075" y="42906"/>
                        <a:pt x="75075" y="42718"/>
                      </a:cubicBezTo>
                      <a:cubicBezTo>
                        <a:pt x="75075" y="42467"/>
                        <a:pt x="75263" y="42299"/>
                        <a:pt x="75514" y="42299"/>
                      </a:cubicBezTo>
                      <a:lnTo>
                        <a:pt x="78737" y="42195"/>
                      </a:lnTo>
                      <a:lnTo>
                        <a:pt x="79533" y="41337"/>
                      </a:lnTo>
                      <a:cubicBezTo>
                        <a:pt x="79177" y="40897"/>
                        <a:pt x="78926" y="40290"/>
                        <a:pt x="78821" y="39578"/>
                      </a:cubicBezTo>
                      <a:lnTo>
                        <a:pt x="77607" y="39578"/>
                      </a:lnTo>
                      <a:lnTo>
                        <a:pt x="75347" y="41860"/>
                      </a:lnTo>
                      <a:cubicBezTo>
                        <a:pt x="75263" y="41943"/>
                        <a:pt x="75158" y="41943"/>
                        <a:pt x="75075" y="41943"/>
                      </a:cubicBezTo>
                      <a:cubicBezTo>
                        <a:pt x="74907" y="41943"/>
                        <a:pt x="74823" y="41943"/>
                        <a:pt x="74740" y="41860"/>
                      </a:cubicBezTo>
                      <a:cubicBezTo>
                        <a:pt x="74551" y="41671"/>
                        <a:pt x="74635" y="41420"/>
                        <a:pt x="74740" y="41253"/>
                      </a:cubicBezTo>
                      <a:lnTo>
                        <a:pt x="76477" y="39578"/>
                      </a:lnTo>
                      <a:lnTo>
                        <a:pt x="75870" y="39578"/>
                      </a:lnTo>
                      <a:lnTo>
                        <a:pt x="74028" y="41337"/>
                      </a:lnTo>
                      <a:cubicBezTo>
                        <a:pt x="73944" y="41420"/>
                        <a:pt x="73861" y="41420"/>
                        <a:pt x="73777" y="41420"/>
                      </a:cubicBezTo>
                      <a:cubicBezTo>
                        <a:pt x="73693" y="41420"/>
                        <a:pt x="73589" y="41420"/>
                        <a:pt x="73505" y="41337"/>
                      </a:cubicBezTo>
                      <a:cubicBezTo>
                        <a:pt x="73337" y="41148"/>
                        <a:pt x="73337" y="40897"/>
                        <a:pt x="73505" y="40730"/>
                      </a:cubicBezTo>
                      <a:lnTo>
                        <a:pt x="74635" y="39578"/>
                      </a:lnTo>
                      <a:lnTo>
                        <a:pt x="74028" y="39578"/>
                      </a:lnTo>
                      <a:lnTo>
                        <a:pt x="72814" y="40813"/>
                      </a:lnTo>
                      <a:cubicBezTo>
                        <a:pt x="72731" y="40813"/>
                        <a:pt x="72647" y="40897"/>
                        <a:pt x="72542" y="40897"/>
                      </a:cubicBezTo>
                      <a:cubicBezTo>
                        <a:pt x="72375" y="40897"/>
                        <a:pt x="72291" y="40813"/>
                        <a:pt x="72207" y="40730"/>
                      </a:cubicBezTo>
                      <a:cubicBezTo>
                        <a:pt x="72124" y="40625"/>
                        <a:pt x="72124" y="40374"/>
                        <a:pt x="72207" y="40206"/>
                      </a:cubicBezTo>
                      <a:lnTo>
                        <a:pt x="72814" y="39578"/>
                      </a:lnTo>
                      <a:lnTo>
                        <a:pt x="72019" y="39578"/>
                      </a:lnTo>
                      <a:lnTo>
                        <a:pt x="72019" y="40102"/>
                      </a:lnTo>
                      <a:cubicBezTo>
                        <a:pt x="72019" y="57724"/>
                        <a:pt x="57724" y="72019"/>
                        <a:pt x="40101" y="72019"/>
                      </a:cubicBezTo>
                      <a:cubicBezTo>
                        <a:pt x="22500" y="72019"/>
                        <a:pt x="8184" y="57724"/>
                        <a:pt x="8184" y="40102"/>
                      </a:cubicBezTo>
                      <a:cubicBezTo>
                        <a:pt x="8184" y="22584"/>
                        <a:pt x="22500" y="8289"/>
                        <a:pt x="40101" y="8289"/>
                      </a:cubicBezTo>
                      <a:cubicBezTo>
                        <a:pt x="45773" y="8289"/>
                        <a:pt x="51089" y="9754"/>
                        <a:pt x="55715" y="12286"/>
                      </a:cubicBezTo>
                      <a:cubicBezTo>
                        <a:pt x="55799" y="12119"/>
                        <a:pt x="55987" y="12035"/>
                        <a:pt x="56238" y="12035"/>
                      </a:cubicBezTo>
                      <a:lnTo>
                        <a:pt x="56426" y="12035"/>
                      </a:lnTo>
                      <a:lnTo>
                        <a:pt x="58687" y="13165"/>
                      </a:lnTo>
                      <a:lnTo>
                        <a:pt x="59650" y="12810"/>
                      </a:lnTo>
                      <a:lnTo>
                        <a:pt x="57473" y="11763"/>
                      </a:lnTo>
                      <a:cubicBezTo>
                        <a:pt x="57201" y="11679"/>
                        <a:pt x="57033" y="11324"/>
                        <a:pt x="57201" y="10989"/>
                      </a:cubicBezTo>
                      <a:cubicBezTo>
                        <a:pt x="57285" y="10800"/>
                        <a:pt x="57473" y="10633"/>
                        <a:pt x="57724" y="10633"/>
                      </a:cubicBezTo>
                      <a:cubicBezTo>
                        <a:pt x="57808" y="10633"/>
                        <a:pt x="57892" y="10717"/>
                        <a:pt x="57996" y="10717"/>
                      </a:cubicBezTo>
                      <a:lnTo>
                        <a:pt x="61219" y="12286"/>
                      </a:lnTo>
                      <a:lnTo>
                        <a:pt x="62182" y="11952"/>
                      </a:lnTo>
                      <a:lnTo>
                        <a:pt x="59043" y="10466"/>
                      </a:lnTo>
                      <a:cubicBezTo>
                        <a:pt x="58687" y="10277"/>
                        <a:pt x="58603" y="9942"/>
                        <a:pt x="58687" y="9670"/>
                      </a:cubicBezTo>
                      <a:cubicBezTo>
                        <a:pt x="58771" y="9503"/>
                        <a:pt x="59043" y="9335"/>
                        <a:pt x="59210" y="9335"/>
                      </a:cubicBezTo>
                      <a:cubicBezTo>
                        <a:pt x="59294" y="9335"/>
                        <a:pt x="59378" y="9335"/>
                        <a:pt x="59461" y="9419"/>
                      </a:cubicBezTo>
                      <a:lnTo>
                        <a:pt x="63836" y="11428"/>
                      </a:lnTo>
                      <a:lnTo>
                        <a:pt x="65489" y="10905"/>
                      </a:lnTo>
                      <a:cubicBezTo>
                        <a:pt x="65322" y="10277"/>
                        <a:pt x="65322" y="9587"/>
                        <a:pt x="65405" y="8980"/>
                      </a:cubicBezTo>
                      <a:cubicBezTo>
                        <a:pt x="64798" y="8456"/>
                        <a:pt x="64170" y="8017"/>
                        <a:pt x="63480" y="7494"/>
                      </a:cubicBezTo>
                      <a:lnTo>
                        <a:pt x="59566" y="8708"/>
                      </a:lnTo>
                      <a:lnTo>
                        <a:pt x="59378" y="8708"/>
                      </a:lnTo>
                      <a:cubicBezTo>
                        <a:pt x="59126" y="8708"/>
                        <a:pt x="58854" y="8540"/>
                        <a:pt x="58854" y="8373"/>
                      </a:cubicBezTo>
                      <a:cubicBezTo>
                        <a:pt x="58687" y="8017"/>
                        <a:pt x="58854" y="7661"/>
                        <a:pt x="59210" y="7577"/>
                      </a:cubicBezTo>
                      <a:lnTo>
                        <a:pt x="62266" y="6615"/>
                      </a:lnTo>
                      <a:cubicBezTo>
                        <a:pt x="61994" y="6531"/>
                        <a:pt x="61826" y="6363"/>
                        <a:pt x="61554" y="6196"/>
                      </a:cubicBezTo>
                      <a:lnTo>
                        <a:pt x="58247" y="7138"/>
                      </a:lnTo>
                      <a:cubicBezTo>
                        <a:pt x="58164" y="7138"/>
                        <a:pt x="58164" y="7242"/>
                        <a:pt x="58080" y="7242"/>
                      </a:cubicBezTo>
                      <a:cubicBezTo>
                        <a:pt x="57808" y="7242"/>
                        <a:pt x="57557" y="7054"/>
                        <a:pt x="57557" y="6803"/>
                      </a:cubicBezTo>
                      <a:cubicBezTo>
                        <a:pt x="57473" y="6447"/>
                        <a:pt x="57640" y="6091"/>
                        <a:pt x="57892" y="6008"/>
                      </a:cubicBezTo>
                      <a:lnTo>
                        <a:pt x="60173" y="5317"/>
                      </a:lnTo>
                      <a:cubicBezTo>
                        <a:pt x="60089" y="5317"/>
                        <a:pt x="59984" y="5317"/>
                        <a:pt x="59984" y="5233"/>
                      </a:cubicBezTo>
                      <a:lnTo>
                        <a:pt x="59294" y="4877"/>
                      </a:lnTo>
                      <a:lnTo>
                        <a:pt x="56950" y="5568"/>
                      </a:lnTo>
                      <a:cubicBezTo>
                        <a:pt x="56845" y="5673"/>
                        <a:pt x="56845" y="5673"/>
                        <a:pt x="56761" y="5673"/>
                      </a:cubicBezTo>
                      <a:cubicBezTo>
                        <a:pt x="56510" y="5673"/>
                        <a:pt x="56322" y="5484"/>
                        <a:pt x="56238" y="5233"/>
                      </a:cubicBezTo>
                      <a:cubicBezTo>
                        <a:pt x="56154" y="4877"/>
                        <a:pt x="56322" y="4626"/>
                        <a:pt x="56594" y="4522"/>
                      </a:cubicBezTo>
                      <a:lnTo>
                        <a:pt x="57808" y="4103"/>
                      </a:lnTo>
                      <a:lnTo>
                        <a:pt x="56426" y="3475"/>
                      </a:lnTo>
                      <a:cubicBezTo>
                        <a:pt x="51445" y="1215"/>
                        <a:pt x="45962" y="1"/>
                        <a:pt x="4010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4" name="Google Shape;10984;p64"/>
                <p:cNvSpPr/>
                <p:nvPr/>
              </p:nvSpPr>
              <p:spPr>
                <a:xfrm>
                  <a:off x="5553045" y="748406"/>
                  <a:ext cx="1886643" cy="1883599"/>
                </a:xfrm>
                <a:custGeom>
                  <a:avLst/>
                  <a:gdLst/>
                  <a:ahLst/>
                  <a:cxnLst/>
                  <a:rect l="l" t="t" r="r" b="b"/>
                  <a:pathLst>
                    <a:path w="63835" h="63732" extrusionOk="0">
                      <a:moveTo>
                        <a:pt x="31917" y="5757"/>
                      </a:moveTo>
                      <a:cubicBezTo>
                        <a:pt x="46401" y="5757"/>
                        <a:pt x="58079" y="17435"/>
                        <a:pt x="58079" y="31814"/>
                      </a:cubicBezTo>
                      <a:cubicBezTo>
                        <a:pt x="58079" y="46297"/>
                        <a:pt x="46401" y="57975"/>
                        <a:pt x="31917" y="57975"/>
                      </a:cubicBezTo>
                      <a:cubicBezTo>
                        <a:pt x="17455" y="57975"/>
                        <a:pt x="5756" y="46297"/>
                        <a:pt x="5756" y="31814"/>
                      </a:cubicBezTo>
                      <a:cubicBezTo>
                        <a:pt x="5756" y="17435"/>
                        <a:pt x="17455" y="5757"/>
                        <a:pt x="31917" y="5757"/>
                      </a:cubicBezTo>
                      <a:close/>
                      <a:moveTo>
                        <a:pt x="31917" y="1"/>
                      </a:moveTo>
                      <a:cubicBezTo>
                        <a:pt x="14316" y="1"/>
                        <a:pt x="0" y="14296"/>
                        <a:pt x="0" y="31814"/>
                      </a:cubicBezTo>
                      <a:cubicBezTo>
                        <a:pt x="0" y="49436"/>
                        <a:pt x="14316" y="63731"/>
                        <a:pt x="31917" y="63731"/>
                      </a:cubicBezTo>
                      <a:cubicBezTo>
                        <a:pt x="49540" y="63731"/>
                        <a:pt x="63835" y="49436"/>
                        <a:pt x="63835" y="31814"/>
                      </a:cubicBezTo>
                      <a:lnTo>
                        <a:pt x="63835" y="31290"/>
                      </a:lnTo>
                      <a:lnTo>
                        <a:pt x="63584" y="31290"/>
                      </a:lnTo>
                      <a:cubicBezTo>
                        <a:pt x="63416" y="31290"/>
                        <a:pt x="63144" y="31123"/>
                        <a:pt x="63144" y="30956"/>
                      </a:cubicBezTo>
                      <a:cubicBezTo>
                        <a:pt x="63144" y="30683"/>
                        <a:pt x="63416" y="30516"/>
                        <a:pt x="63584" y="30516"/>
                      </a:cubicBezTo>
                      <a:lnTo>
                        <a:pt x="63751" y="30516"/>
                      </a:lnTo>
                      <a:cubicBezTo>
                        <a:pt x="63584" y="24593"/>
                        <a:pt x="61658" y="19089"/>
                        <a:pt x="58603" y="14463"/>
                      </a:cubicBezTo>
                      <a:cubicBezTo>
                        <a:pt x="58519" y="14379"/>
                        <a:pt x="58435" y="14296"/>
                        <a:pt x="58435" y="14128"/>
                      </a:cubicBezTo>
                      <a:cubicBezTo>
                        <a:pt x="58079" y="13605"/>
                        <a:pt x="57744" y="13082"/>
                        <a:pt x="57389" y="12642"/>
                      </a:cubicBezTo>
                      <a:lnTo>
                        <a:pt x="57305" y="12726"/>
                      </a:lnTo>
                      <a:lnTo>
                        <a:pt x="57996" y="15070"/>
                      </a:lnTo>
                      <a:cubicBezTo>
                        <a:pt x="58079" y="15426"/>
                        <a:pt x="57912" y="15782"/>
                        <a:pt x="57661" y="15865"/>
                      </a:cubicBezTo>
                      <a:lnTo>
                        <a:pt x="57472" y="15865"/>
                      </a:lnTo>
                      <a:cubicBezTo>
                        <a:pt x="57221" y="15865"/>
                        <a:pt x="56949" y="15698"/>
                        <a:pt x="56865" y="15426"/>
                      </a:cubicBezTo>
                      <a:lnTo>
                        <a:pt x="56510" y="14296"/>
                      </a:lnTo>
                      <a:lnTo>
                        <a:pt x="55819" y="15698"/>
                      </a:lnTo>
                      <a:cubicBezTo>
                        <a:pt x="55735" y="15865"/>
                        <a:pt x="55568" y="15949"/>
                        <a:pt x="55463" y="15949"/>
                      </a:cubicBezTo>
                      <a:cubicBezTo>
                        <a:pt x="55379" y="16033"/>
                        <a:pt x="55296" y="16033"/>
                        <a:pt x="55296" y="16033"/>
                      </a:cubicBezTo>
                      <a:cubicBezTo>
                        <a:pt x="55212" y="16033"/>
                        <a:pt x="55128" y="16033"/>
                        <a:pt x="55045" y="15949"/>
                      </a:cubicBezTo>
                      <a:cubicBezTo>
                        <a:pt x="54689" y="15782"/>
                        <a:pt x="54605" y="15426"/>
                        <a:pt x="54772" y="15175"/>
                      </a:cubicBezTo>
                      <a:lnTo>
                        <a:pt x="55463" y="13772"/>
                      </a:lnTo>
                      <a:lnTo>
                        <a:pt x="54333" y="14128"/>
                      </a:lnTo>
                      <a:cubicBezTo>
                        <a:pt x="54249" y="14212"/>
                        <a:pt x="54166" y="14212"/>
                        <a:pt x="54082" y="14212"/>
                      </a:cubicBezTo>
                      <a:cubicBezTo>
                        <a:pt x="53893" y="14212"/>
                        <a:pt x="53642" y="14024"/>
                        <a:pt x="53559" y="13772"/>
                      </a:cubicBezTo>
                      <a:cubicBezTo>
                        <a:pt x="53475" y="13500"/>
                        <a:pt x="53642" y="13166"/>
                        <a:pt x="53893" y="13082"/>
                      </a:cubicBezTo>
                      <a:lnTo>
                        <a:pt x="56258" y="12203"/>
                      </a:lnTo>
                      <a:lnTo>
                        <a:pt x="56510" y="11596"/>
                      </a:lnTo>
                      <a:cubicBezTo>
                        <a:pt x="56510" y="11596"/>
                        <a:pt x="56426" y="11512"/>
                        <a:pt x="56426" y="11407"/>
                      </a:cubicBezTo>
                      <a:lnTo>
                        <a:pt x="54417" y="12119"/>
                      </a:lnTo>
                      <a:cubicBezTo>
                        <a:pt x="54333" y="12203"/>
                        <a:pt x="54333" y="12203"/>
                        <a:pt x="54249" y="12203"/>
                      </a:cubicBezTo>
                      <a:cubicBezTo>
                        <a:pt x="53998" y="12203"/>
                        <a:pt x="53810" y="12035"/>
                        <a:pt x="53726" y="11763"/>
                      </a:cubicBezTo>
                      <a:cubicBezTo>
                        <a:pt x="53559" y="11512"/>
                        <a:pt x="53726" y="11156"/>
                        <a:pt x="54082" y="11073"/>
                      </a:cubicBezTo>
                      <a:lnTo>
                        <a:pt x="55568" y="10466"/>
                      </a:lnTo>
                      <a:cubicBezTo>
                        <a:pt x="55379" y="10277"/>
                        <a:pt x="55212" y="10110"/>
                        <a:pt x="55045" y="9942"/>
                      </a:cubicBezTo>
                      <a:lnTo>
                        <a:pt x="54605" y="10110"/>
                      </a:lnTo>
                      <a:lnTo>
                        <a:pt x="54333" y="10110"/>
                      </a:lnTo>
                      <a:cubicBezTo>
                        <a:pt x="54166" y="10110"/>
                        <a:pt x="53893" y="10026"/>
                        <a:pt x="53810" y="9754"/>
                      </a:cubicBezTo>
                      <a:cubicBezTo>
                        <a:pt x="53726" y="9503"/>
                        <a:pt x="53893" y="9147"/>
                        <a:pt x="54166" y="8980"/>
                      </a:cubicBezTo>
                      <a:cubicBezTo>
                        <a:pt x="53998" y="8896"/>
                        <a:pt x="53810" y="8708"/>
                        <a:pt x="53726" y="8540"/>
                      </a:cubicBezTo>
                      <a:cubicBezTo>
                        <a:pt x="53642" y="8624"/>
                        <a:pt x="53559" y="8708"/>
                        <a:pt x="53370" y="8791"/>
                      </a:cubicBezTo>
                      <a:lnTo>
                        <a:pt x="53203" y="8791"/>
                      </a:lnTo>
                      <a:cubicBezTo>
                        <a:pt x="53119" y="8791"/>
                        <a:pt x="53035" y="8791"/>
                        <a:pt x="52952" y="8708"/>
                      </a:cubicBezTo>
                      <a:cubicBezTo>
                        <a:pt x="52680" y="8540"/>
                        <a:pt x="52512" y="8184"/>
                        <a:pt x="52680" y="7933"/>
                      </a:cubicBezTo>
                      <a:lnTo>
                        <a:pt x="52763" y="7745"/>
                      </a:lnTo>
                      <a:cubicBezTo>
                        <a:pt x="52596" y="7577"/>
                        <a:pt x="52428" y="7494"/>
                        <a:pt x="52240" y="7326"/>
                      </a:cubicBezTo>
                      <a:lnTo>
                        <a:pt x="51717" y="8268"/>
                      </a:lnTo>
                      <a:cubicBezTo>
                        <a:pt x="51633" y="8456"/>
                        <a:pt x="51549" y="8540"/>
                        <a:pt x="51382" y="8624"/>
                      </a:cubicBezTo>
                      <a:lnTo>
                        <a:pt x="51194" y="8624"/>
                      </a:lnTo>
                      <a:cubicBezTo>
                        <a:pt x="51110" y="8624"/>
                        <a:pt x="51026" y="8624"/>
                        <a:pt x="50942" y="8540"/>
                      </a:cubicBezTo>
                      <a:cubicBezTo>
                        <a:pt x="50670" y="8373"/>
                        <a:pt x="50503" y="8017"/>
                        <a:pt x="50670" y="7745"/>
                      </a:cubicBezTo>
                      <a:lnTo>
                        <a:pt x="51277" y="6531"/>
                      </a:lnTo>
                      <a:cubicBezTo>
                        <a:pt x="51110" y="6447"/>
                        <a:pt x="50942" y="6280"/>
                        <a:pt x="50754" y="6091"/>
                      </a:cubicBezTo>
                      <a:lnTo>
                        <a:pt x="49708" y="8101"/>
                      </a:lnTo>
                      <a:cubicBezTo>
                        <a:pt x="49624" y="8268"/>
                        <a:pt x="49540" y="8373"/>
                        <a:pt x="49373" y="8456"/>
                      </a:cubicBezTo>
                      <a:lnTo>
                        <a:pt x="49184" y="8456"/>
                      </a:lnTo>
                      <a:cubicBezTo>
                        <a:pt x="49101" y="8456"/>
                        <a:pt x="49017" y="8456"/>
                        <a:pt x="48933" y="8373"/>
                      </a:cubicBezTo>
                      <a:cubicBezTo>
                        <a:pt x="48577" y="8184"/>
                        <a:pt x="48494" y="7849"/>
                        <a:pt x="48661" y="7577"/>
                      </a:cubicBezTo>
                      <a:lnTo>
                        <a:pt x="49289" y="6531"/>
                      </a:lnTo>
                      <a:lnTo>
                        <a:pt x="47719" y="6970"/>
                      </a:lnTo>
                      <a:cubicBezTo>
                        <a:pt x="47719" y="6970"/>
                        <a:pt x="47615" y="7054"/>
                        <a:pt x="47531" y="7054"/>
                      </a:cubicBezTo>
                      <a:cubicBezTo>
                        <a:pt x="47280" y="7054"/>
                        <a:pt x="47091" y="6887"/>
                        <a:pt x="47008" y="6615"/>
                      </a:cubicBezTo>
                      <a:cubicBezTo>
                        <a:pt x="46924" y="6280"/>
                        <a:pt x="47008" y="6008"/>
                        <a:pt x="47363" y="5840"/>
                      </a:cubicBezTo>
                      <a:lnTo>
                        <a:pt x="48849" y="5401"/>
                      </a:lnTo>
                      <a:lnTo>
                        <a:pt x="47803" y="4877"/>
                      </a:lnTo>
                      <a:cubicBezTo>
                        <a:pt x="47447" y="4710"/>
                        <a:pt x="47363" y="4354"/>
                        <a:pt x="47447" y="4082"/>
                      </a:cubicBezTo>
                      <a:cubicBezTo>
                        <a:pt x="47531" y="4082"/>
                        <a:pt x="47531" y="3998"/>
                        <a:pt x="47531" y="3998"/>
                      </a:cubicBezTo>
                      <a:cubicBezTo>
                        <a:pt x="42905" y="1466"/>
                        <a:pt x="37589" y="1"/>
                        <a:pt x="31917" y="1"/>
                      </a:cubicBezTo>
                      <a:close/>
                    </a:path>
                  </a:pathLst>
                </a:custGeom>
                <a:solidFill>
                  <a:srgbClr val="4E57A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5" name="Google Shape;10985;p64"/>
                <p:cNvSpPr/>
                <p:nvPr/>
              </p:nvSpPr>
              <p:spPr>
                <a:xfrm>
                  <a:off x="5723134" y="918524"/>
                  <a:ext cx="1546465" cy="1543362"/>
                </a:xfrm>
                <a:custGeom>
                  <a:avLst/>
                  <a:gdLst/>
                  <a:ahLst/>
                  <a:cxnLst/>
                  <a:rect l="l" t="t" r="r" b="b"/>
                  <a:pathLst>
                    <a:path w="52325" h="52220" extrusionOk="0">
                      <a:moveTo>
                        <a:pt x="26162" y="1"/>
                      </a:moveTo>
                      <a:cubicBezTo>
                        <a:pt x="11700" y="1"/>
                        <a:pt x="1" y="11679"/>
                        <a:pt x="1" y="26058"/>
                      </a:cubicBezTo>
                      <a:cubicBezTo>
                        <a:pt x="1" y="40541"/>
                        <a:pt x="11700" y="52219"/>
                        <a:pt x="26162" y="52219"/>
                      </a:cubicBezTo>
                      <a:cubicBezTo>
                        <a:pt x="40646" y="52219"/>
                        <a:pt x="52324" y="40541"/>
                        <a:pt x="52324" y="26058"/>
                      </a:cubicBezTo>
                      <a:cubicBezTo>
                        <a:pt x="52324" y="11679"/>
                        <a:pt x="40646" y="1"/>
                        <a:pt x="26162" y="1"/>
                      </a:cubicBezTo>
                      <a:close/>
                    </a:path>
                  </a:pathLst>
                </a:custGeom>
                <a:solidFill>
                  <a:srgbClr val="3E468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6" name="Google Shape;10986;p64"/>
                <p:cNvSpPr/>
                <p:nvPr/>
              </p:nvSpPr>
              <p:spPr>
                <a:xfrm>
                  <a:off x="5834468" y="1029237"/>
                  <a:ext cx="1324389" cy="1321936"/>
                </a:xfrm>
                <a:custGeom>
                  <a:avLst/>
                  <a:gdLst/>
                  <a:ahLst/>
                  <a:cxnLst/>
                  <a:rect l="l" t="t" r="r" b="b"/>
                  <a:pathLst>
                    <a:path w="44811" h="44728" extrusionOk="0">
                      <a:moveTo>
                        <a:pt x="22395" y="1"/>
                      </a:moveTo>
                      <a:cubicBezTo>
                        <a:pt x="10026" y="1"/>
                        <a:pt x="1" y="10026"/>
                        <a:pt x="1" y="22312"/>
                      </a:cubicBezTo>
                      <a:cubicBezTo>
                        <a:pt x="1" y="34702"/>
                        <a:pt x="10026" y="44727"/>
                        <a:pt x="22395" y="44727"/>
                      </a:cubicBezTo>
                      <a:cubicBezTo>
                        <a:pt x="34786" y="44727"/>
                        <a:pt x="44811" y="34702"/>
                        <a:pt x="44811" y="22312"/>
                      </a:cubicBezTo>
                      <a:cubicBezTo>
                        <a:pt x="44811" y="10026"/>
                        <a:pt x="34786" y="1"/>
                        <a:pt x="22395" y="1"/>
                      </a:cubicBez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7" name="Google Shape;10987;p64"/>
                <p:cNvSpPr/>
                <p:nvPr/>
              </p:nvSpPr>
              <p:spPr>
                <a:xfrm>
                  <a:off x="5834468" y="1029237"/>
                  <a:ext cx="953267" cy="1290992"/>
                </a:xfrm>
                <a:custGeom>
                  <a:avLst/>
                  <a:gdLst/>
                  <a:ahLst/>
                  <a:cxnLst/>
                  <a:rect l="l" t="t" r="r" b="b"/>
                  <a:pathLst>
                    <a:path w="32254" h="43681" extrusionOk="0">
                      <a:moveTo>
                        <a:pt x="22395" y="1"/>
                      </a:moveTo>
                      <a:cubicBezTo>
                        <a:pt x="10026" y="1"/>
                        <a:pt x="1" y="10026"/>
                        <a:pt x="1" y="22312"/>
                      </a:cubicBezTo>
                      <a:cubicBezTo>
                        <a:pt x="1" y="32358"/>
                        <a:pt x="6531" y="40730"/>
                        <a:pt x="15510" y="43681"/>
                      </a:cubicBezTo>
                      <a:cubicBezTo>
                        <a:pt x="8101" y="40018"/>
                        <a:pt x="2952" y="32358"/>
                        <a:pt x="2952" y="23547"/>
                      </a:cubicBezTo>
                      <a:cubicBezTo>
                        <a:pt x="2952" y="11156"/>
                        <a:pt x="12977" y="1215"/>
                        <a:pt x="25367" y="1215"/>
                      </a:cubicBezTo>
                      <a:cubicBezTo>
                        <a:pt x="27816" y="1215"/>
                        <a:pt x="30077" y="1571"/>
                        <a:pt x="32253" y="2261"/>
                      </a:cubicBezTo>
                      <a:cubicBezTo>
                        <a:pt x="29302" y="775"/>
                        <a:pt x="25974" y="1"/>
                        <a:pt x="2239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8" name="Google Shape;10988;p64"/>
                <p:cNvSpPr/>
                <p:nvPr/>
              </p:nvSpPr>
              <p:spPr>
                <a:xfrm>
                  <a:off x="6107260" y="1160787"/>
                  <a:ext cx="198610" cy="163114"/>
                </a:xfrm>
                <a:custGeom>
                  <a:avLst/>
                  <a:gdLst/>
                  <a:ahLst/>
                  <a:cxnLst/>
                  <a:rect l="l" t="t" r="r" b="b"/>
                  <a:pathLst>
                    <a:path w="6720" h="5519" extrusionOk="0">
                      <a:moveTo>
                        <a:pt x="4526" y="0"/>
                      </a:moveTo>
                      <a:cubicBezTo>
                        <a:pt x="3912" y="0"/>
                        <a:pt x="3279" y="144"/>
                        <a:pt x="2805" y="343"/>
                      </a:cubicBezTo>
                      <a:cubicBezTo>
                        <a:pt x="1654" y="866"/>
                        <a:pt x="608" y="1912"/>
                        <a:pt x="189" y="3126"/>
                      </a:cubicBezTo>
                      <a:cubicBezTo>
                        <a:pt x="1" y="3733"/>
                        <a:pt x="1" y="4445"/>
                        <a:pt x="440" y="4968"/>
                      </a:cubicBezTo>
                      <a:cubicBezTo>
                        <a:pt x="524" y="5052"/>
                        <a:pt x="608" y="5136"/>
                        <a:pt x="712" y="5219"/>
                      </a:cubicBezTo>
                      <a:cubicBezTo>
                        <a:pt x="996" y="5434"/>
                        <a:pt x="1326" y="5519"/>
                        <a:pt x="1670" y="5519"/>
                      </a:cubicBezTo>
                      <a:cubicBezTo>
                        <a:pt x="2162" y="5519"/>
                        <a:pt x="2684" y="5345"/>
                        <a:pt x="3140" y="5136"/>
                      </a:cubicBezTo>
                      <a:cubicBezTo>
                        <a:pt x="4270" y="4612"/>
                        <a:pt x="5589" y="3733"/>
                        <a:pt x="6280" y="2519"/>
                      </a:cubicBezTo>
                      <a:cubicBezTo>
                        <a:pt x="6552" y="1996"/>
                        <a:pt x="6719" y="1305"/>
                        <a:pt x="6363" y="782"/>
                      </a:cubicBezTo>
                      <a:cubicBezTo>
                        <a:pt x="5985" y="210"/>
                        <a:pt x="5269" y="0"/>
                        <a:pt x="4526" y="0"/>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89" name="Google Shape;10989;p64"/>
                <p:cNvSpPr/>
                <p:nvPr/>
              </p:nvSpPr>
              <p:spPr>
                <a:xfrm>
                  <a:off x="6354695" y="1119321"/>
                  <a:ext cx="92832" cy="74479"/>
                </a:xfrm>
                <a:custGeom>
                  <a:avLst/>
                  <a:gdLst/>
                  <a:ahLst/>
                  <a:cxnLst/>
                  <a:rect l="l" t="t" r="r" b="b"/>
                  <a:pathLst>
                    <a:path w="3141" h="2520" extrusionOk="0">
                      <a:moveTo>
                        <a:pt x="2222" y="1"/>
                      </a:moveTo>
                      <a:cubicBezTo>
                        <a:pt x="1915" y="1"/>
                        <a:pt x="1585" y="91"/>
                        <a:pt x="1319" y="176"/>
                      </a:cubicBezTo>
                      <a:cubicBezTo>
                        <a:pt x="796" y="343"/>
                        <a:pt x="356" y="867"/>
                        <a:pt x="189" y="1390"/>
                      </a:cubicBezTo>
                      <a:cubicBezTo>
                        <a:pt x="1" y="1746"/>
                        <a:pt x="84" y="1997"/>
                        <a:pt x="273" y="2269"/>
                      </a:cubicBezTo>
                      <a:cubicBezTo>
                        <a:pt x="273" y="2353"/>
                        <a:pt x="273" y="2353"/>
                        <a:pt x="356" y="2353"/>
                      </a:cubicBezTo>
                      <a:cubicBezTo>
                        <a:pt x="514" y="2473"/>
                        <a:pt x="684" y="2520"/>
                        <a:pt x="855" y="2520"/>
                      </a:cubicBezTo>
                      <a:cubicBezTo>
                        <a:pt x="1071" y="2520"/>
                        <a:pt x="1288" y="2446"/>
                        <a:pt x="1487" y="2353"/>
                      </a:cubicBezTo>
                      <a:cubicBezTo>
                        <a:pt x="2010" y="2102"/>
                        <a:pt x="2617" y="1746"/>
                        <a:pt x="2889" y="1139"/>
                      </a:cubicBezTo>
                      <a:cubicBezTo>
                        <a:pt x="3056" y="950"/>
                        <a:pt x="3140" y="616"/>
                        <a:pt x="2973" y="343"/>
                      </a:cubicBezTo>
                      <a:cubicBezTo>
                        <a:pt x="2797" y="86"/>
                        <a:pt x="2521" y="1"/>
                        <a:pt x="2222" y="1"/>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0" name="Google Shape;10990;p64"/>
                <p:cNvSpPr/>
                <p:nvPr/>
              </p:nvSpPr>
              <p:spPr>
                <a:xfrm>
                  <a:off x="6886064" y="1509802"/>
                  <a:ext cx="89699" cy="74981"/>
                </a:xfrm>
                <a:custGeom>
                  <a:avLst/>
                  <a:gdLst/>
                  <a:ahLst/>
                  <a:cxnLst/>
                  <a:rect l="l" t="t" r="r" b="b"/>
                  <a:pathLst>
                    <a:path w="3035" h="2537" extrusionOk="0">
                      <a:moveTo>
                        <a:pt x="2026" y="1"/>
                      </a:moveTo>
                      <a:cubicBezTo>
                        <a:pt x="1754" y="1"/>
                        <a:pt x="1486" y="57"/>
                        <a:pt x="1298" y="129"/>
                      </a:cubicBezTo>
                      <a:cubicBezTo>
                        <a:pt x="774" y="401"/>
                        <a:pt x="335" y="924"/>
                        <a:pt x="84" y="1447"/>
                      </a:cubicBezTo>
                      <a:cubicBezTo>
                        <a:pt x="0" y="1698"/>
                        <a:pt x="0" y="2054"/>
                        <a:pt x="167" y="2305"/>
                      </a:cubicBezTo>
                      <a:cubicBezTo>
                        <a:pt x="251" y="2305"/>
                        <a:pt x="251" y="2389"/>
                        <a:pt x="335" y="2389"/>
                      </a:cubicBezTo>
                      <a:cubicBezTo>
                        <a:pt x="478" y="2498"/>
                        <a:pt x="634" y="2537"/>
                        <a:pt x="792" y="2537"/>
                      </a:cubicBezTo>
                      <a:cubicBezTo>
                        <a:pt x="1027" y="2537"/>
                        <a:pt x="1265" y="2452"/>
                        <a:pt x="1465" y="2389"/>
                      </a:cubicBezTo>
                      <a:cubicBezTo>
                        <a:pt x="1988" y="2138"/>
                        <a:pt x="2616" y="1698"/>
                        <a:pt x="2867" y="1175"/>
                      </a:cubicBezTo>
                      <a:cubicBezTo>
                        <a:pt x="3035" y="924"/>
                        <a:pt x="3035" y="568"/>
                        <a:pt x="2951" y="401"/>
                      </a:cubicBezTo>
                      <a:cubicBezTo>
                        <a:pt x="2760" y="101"/>
                        <a:pt x="2390" y="1"/>
                        <a:pt x="2026" y="1"/>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1" name="Google Shape;10991;p64"/>
                <p:cNvSpPr/>
                <p:nvPr/>
              </p:nvSpPr>
              <p:spPr>
                <a:xfrm>
                  <a:off x="5939624" y="1453972"/>
                  <a:ext cx="335301" cy="418321"/>
                </a:xfrm>
                <a:custGeom>
                  <a:avLst/>
                  <a:gdLst/>
                  <a:ahLst/>
                  <a:cxnLst/>
                  <a:rect l="l" t="t" r="r" b="b"/>
                  <a:pathLst>
                    <a:path w="11345" h="14154" extrusionOk="0">
                      <a:moveTo>
                        <a:pt x="4543" y="0"/>
                      </a:moveTo>
                      <a:cubicBezTo>
                        <a:pt x="3786" y="0"/>
                        <a:pt x="3019" y="166"/>
                        <a:pt x="2282" y="532"/>
                      </a:cubicBezTo>
                      <a:cubicBezTo>
                        <a:pt x="1" y="1766"/>
                        <a:pt x="1" y="5324"/>
                        <a:pt x="440" y="7417"/>
                      </a:cubicBezTo>
                      <a:cubicBezTo>
                        <a:pt x="796" y="9259"/>
                        <a:pt x="1571" y="10913"/>
                        <a:pt x="2889" y="12231"/>
                      </a:cubicBezTo>
                      <a:cubicBezTo>
                        <a:pt x="3849" y="13323"/>
                        <a:pt x="5253" y="14154"/>
                        <a:pt x="6617" y="14154"/>
                      </a:cubicBezTo>
                      <a:cubicBezTo>
                        <a:pt x="6978" y="14154"/>
                        <a:pt x="7336" y="14095"/>
                        <a:pt x="7682" y="13968"/>
                      </a:cubicBezTo>
                      <a:cubicBezTo>
                        <a:pt x="8896" y="13529"/>
                        <a:pt x="9691" y="12482"/>
                        <a:pt x="10215" y="11352"/>
                      </a:cubicBezTo>
                      <a:cubicBezTo>
                        <a:pt x="11345" y="8736"/>
                        <a:pt x="11261" y="5597"/>
                        <a:pt x="9775" y="3148"/>
                      </a:cubicBezTo>
                      <a:cubicBezTo>
                        <a:pt x="8682" y="1285"/>
                        <a:pt x="6649" y="0"/>
                        <a:pt x="4543" y="0"/>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2" name="Google Shape;10992;p64"/>
                <p:cNvSpPr/>
                <p:nvPr/>
              </p:nvSpPr>
              <p:spPr>
                <a:xfrm>
                  <a:off x="6705424" y="1267273"/>
                  <a:ext cx="216520" cy="186965"/>
                </a:xfrm>
                <a:custGeom>
                  <a:avLst/>
                  <a:gdLst/>
                  <a:ahLst/>
                  <a:cxnLst/>
                  <a:rect l="l" t="t" r="r" b="b"/>
                  <a:pathLst>
                    <a:path w="7326" h="6326" extrusionOk="0">
                      <a:moveTo>
                        <a:pt x="4459" y="1"/>
                      </a:moveTo>
                      <a:cubicBezTo>
                        <a:pt x="2813" y="1"/>
                        <a:pt x="969" y="1421"/>
                        <a:pt x="356" y="2851"/>
                      </a:cubicBezTo>
                      <a:cubicBezTo>
                        <a:pt x="84" y="3374"/>
                        <a:pt x="1" y="3793"/>
                        <a:pt x="84" y="4316"/>
                      </a:cubicBezTo>
                      <a:cubicBezTo>
                        <a:pt x="168" y="4944"/>
                        <a:pt x="524" y="5467"/>
                        <a:pt x="1047" y="5802"/>
                      </a:cubicBezTo>
                      <a:cubicBezTo>
                        <a:pt x="1570" y="6158"/>
                        <a:pt x="2177" y="6242"/>
                        <a:pt x="2784" y="6325"/>
                      </a:cubicBezTo>
                      <a:cubicBezTo>
                        <a:pt x="4103" y="6325"/>
                        <a:pt x="5400" y="5886"/>
                        <a:pt x="6196" y="4944"/>
                      </a:cubicBezTo>
                      <a:cubicBezTo>
                        <a:pt x="7054" y="3981"/>
                        <a:pt x="7326" y="2579"/>
                        <a:pt x="6719" y="1449"/>
                      </a:cubicBezTo>
                      <a:cubicBezTo>
                        <a:pt x="6171" y="410"/>
                        <a:pt x="5344" y="1"/>
                        <a:pt x="4459" y="1"/>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3" name="Google Shape;10993;p64"/>
                <p:cNvSpPr/>
                <p:nvPr/>
              </p:nvSpPr>
              <p:spPr>
                <a:xfrm>
                  <a:off x="6208102" y="2018975"/>
                  <a:ext cx="115708" cy="102704"/>
                </a:xfrm>
                <a:custGeom>
                  <a:avLst/>
                  <a:gdLst/>
                  <a:ahLst/>
                  <a:cxnLst/>
                  <a:rect l="l" t="t" r="r" b="b"/>
                  <a:pathLst>
                    <a:path w="3915" h="3475" extrusionOk="0">
                      <a:moveTo>
                        <a:pt x="2383" y="1"/>
                      </a:moveTo>
                      <a:cubicBezTo>
                        <a:pt x="1481" y="1"/>
                        <a:pt x="481" y="782"/>
                        <a:pt x="168" y="1570"/>
                      </a:cubicBezTo>
                      <a:cubicBezTo>
                        <a:pt x="0" y="1821"/>
                        <a:pt x="0" y="2093"/>
                        <a:pt x="0" y="2344"/>
                      </a:cubicBezTo>
                      <a:cubicBezTo>
                        <a:pt x="84" y="2700"/>
                        <a:pt x="252" y="2951"/>
                        <a:pt x="607" y="3139"/>
                      </a:cubicBezTo>
                      <a:cubicBezTo>
                        <a:pt x="858" y="3307"/>
                        <a:pt x="1214" y="3391"/>
                        <a:pt x="1570" y="3474"/>
                      </a:cubicBezTo>
                      <a:cubicBezTo>
                        <a:pt x="2700" y="3474"/>
                        <a:pt x="3914" y="2784"/>
                        <a:pt x="3830" y="1298"/>
                      </a:cubicBezTo>
                      <a:cubicBezTo>
                        <a:pt x="3553" y="355"/>
                        <a:pt x="2990" y="1"/>
                        <a:pt x="2383" y="1"/>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4" name="Google Shape;10994;p64"/>
                <p:cNvSpPr/>
                <p:nvPr/>
              </p:nvSpPr>
              <p:spPr>
                <a:xfrm>
                  <a:off x="6440050" y="1402901"/>
                  <a:ext cx="115560" cy="100487"/>
                </a:xfrm>
                <a:custGeom>
                  <a:avLst/>
                  <a:gdLst/>
                  <a:ahLst/>
                  <a:cxnLst/>
                  <a:rect l="l" t="t" r="r" b="b"/>
                  <a:pathLst>
                    <a:path w="3910" h="3400" extrusionOk="0">
                      <a:moveTo>
                        <a:pt x="2384" y="0"/>
                      </a:moveTo>
                      <a:cubicBezTo>
                        <a:pt x="1482" y="0"/>
                        <a:pt x="481" y="781"/>
                        <a:pt x="168" y="1569"/>
                      </a:cubicBezTo>
                      <a:cubicBezTo>
                        <a:pt x="1" y="1820"/>
                        <a:pt x="1" y="2092"/>
                        <a:pt x="1" y="2343"/>
                      </a:cubicBezTo>
                      <a:cubicBezTo>
                        <a:pt x="85" y="2699"/>
                        <a:pt x="252" y="2971"/>
                        <a:pt x="524" y="3139"/>
                      </a:cubicBezTo>
                      <a:cubicBezTo>
                        <a:pt x="859" y="3306"/>
                        <a:pt x="1215" y="3390"/>
                        <a:pt x="1487" y="3390"/>
                      </a:cubicBezTo>
                      <a:cubicBezTo>
                        <a:pt x="1565" y="3397"/>
                        <a:pt x="1643" y="3400"/>
                        <a:pt x="1720" y="3400"/>
                      </a:cubicBezTo>
                      <a:cubicBezTo>
                        <a:pt x="2851" y="3400"/>
                        <a:pt x="3909" y="2687"/>
                        <a:pt x="3831" y="1297"/>
                      </a:cubicBezTo>
                      <a:cubicBezTo>
                        <a:pt x="3553" y="354"/>
                        <a:pt x="2991" y="0"/>
                        <a:pt x="2384" y="0"/>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5" name="Google Shape;10995;p64"/>
                <p:cNvSpPr/>
                <p:nvPr/>
              </p:nvSpPr>
              <p:spPr>
                <a:xfrm>
                  <a:off x="6375738" y="1831124"/>
                  <a:ext cx="303737" cy="201890"/>
                </a:xfrm>
                <a:custGeom>
                  <a:avLst/>
                  <a:gdLst/>
                  <a:ahLst/>
                  <a:cxnLst/>
                  <a:rect l="l" t="t" r="r" b="b"/>
                  <a:pathLst>
                    <a:path w="10277" h="6831" extrusionOk="0">
                      <a:moveTo>
                        <a:pt x="4823" y="1"/>
                      </a:moveTo>
                      <a:cubicBezTo>
                        <a:pt x="3817" y="1"/>
                        <a:pt x="2818" y="226"/>
                        <a:pt x="1989" y="684"/>
                      </a:cubicBezTo>
                      <a:cubicBezTo>
                        <a:pt x="0" y="1814"/>
                        <a:pt x="419" y="4514"/>
                        <a:pt x="2177" y="5644"/>
                      </a:cubicBezTo>
                      <a:cubicBezTo>
                        <a:pt x="3364" y="6400"/>
                        <a:pt x="4767" y="6831"/>
                        <a:pt x="6188" y="6831"/>
                      </a:cubicBezTo>
                      <a:cubicBezTo>
                        <a:pt x="6420" y="6831"/>
                        <a:pt x="6653" y="6819"/>
                        <a:pt x="6886" y="6796"/>
                      </a:cubicBezTo>
                      <a:cubicBezTo>
                        <a:pt x="7660" y="6796"/>
                        <a:pt x="8539" y="6523"/>
                        <a:pt x="9146" y="6000"/>
                      </a:cubicBezTo>
                      <a:cubicBezTo>
                        <a:pt x="10277" y="4954"/>
                        <a:pt x="10193" y="3028"/>
                        <a:pt x="9146" y="1814"/>
                      </a:cubicBezTo>
                      <a:cubicBezTo>
                        <a:pt x="8169" y="615"/>
                        <a:pt x="6485" y="1"/>
                        <a:pt x="4823" y="1"/>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6" name="Google Shape;10996;p64"/>
                <p:cNvSpPr/>
                <p:nvPr/>
              </p:nvSpPr>
              <p:spPr>
                <a:xfrm>
                  <a:off x="6736368" y="1754901"/>
                  <a:ext cx="141657" cy="94606"/>
                </a:xfrm>
                <a:custGeom>
                  <a:avLst/>
                  <a:gdLst/>
                  <a:ahLst/>
                  <a:cxnLst/>
                  <a:rect l="l" t="t" r="r" b="b"/>
                  <a:pathLst>
                    <a:path w="4793" h="3201" extrusionOk="0">
                      <a:moveTo>
                        <a:pt x="2242" y="0"/>
                      </a:moveTo>
                      <a:cubicBezTo>
                        <a:pt x="1774" y="0"/>
                        <a:pt x="1321" y="97"/>
                        <a:pt x="963" y="291"/>
                      </a:cubicBezTo>
                      <a:cubicBezTo>
                        <a:pt x="0" y="814"/>
                        <a:pt x="168" y="2133"/>
                        <a:pt x="1047" y="2656"/>
                      </a:cubicBezTo>
                      <a:cubicBezTo>
                        <a:pt x="1553" y="3023"/>
                        <a:pt x="2191" y="3200"/>
                        <a:pt x="2838" y="3200"/>
                      </a:cubicBezTo>
                      <a:cubicBezTo>
                        <a:pt x="2966" y="3200"/>
                        <a:pt x="3095" y="3193"/>
                        <a:pt x="3223" y="3179"/>
                      </a:cubicBezTo>
                      <a:cubicBezTo>
                        <a:pt x="3579" y="3179"/>
                        <a:pt x="4019" y="3096"/>
                        <a:pt x="4270" y="2824"/>
                      </a:cubicBezTo>
                      <a:cubicBezTo>
                        <a:pt x="4793" y="2300"/>
                        <a:pt x="4793" y="1421"/>
                        <a:pt x="4353" y="814"/>
                      </a:cubicBezTo>
                      <a:cubicBezTo>
                        <a:pt x="3867" y="275"/>
                        <a:pt x="3033" y="0"/>
                        <a:pt x="2242" y="0"/>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7" name="Google Shape;10997;p64"/>
                <p:cNvSpPr/>
                <p:nvPr/>
              </p:nvSpPr>
              <p:spPr>
                <a:xfrm>
                  <a:off x="5932206" y="1253176"/>
                  <a:ext cx="1226651" cy="1097998"/>
                </a:xfrm>
                <a:custGeom>
                  <a:avLst/>
                  <a:gdLst/>
                  <a:ahLst/>
                  <a:cxnLst/>
                  <a:rect l="l" t="t" r="r" b="b"/>
                  <a:pathLst>
                    <a:path w="41504" h="37151" extrusionOk="0">
                      <a:moveTo>
                        <a:pt x="35937" y="0"/>
                      </a:moveTo>
                      <a:lnTo>
                        <a:pt x="35937" y="0"/>
                      </a:lnTo>
                      <a:cubicBezTo>
                        <a:pt x="38030" y="3412"/>
                        <a:pt x="39244" y="7409"/>
                        <a:pt x="39244" y="11700"/>
                      </a:cubicBezTo>
                      <a:cubicBezTo>
                        <a:pt x="39244" y="24069"/>
                        <a:pt x="29218" y="34094"/>
                        <a:pt x="16828" y="34094"/>
                      </a:cubicBezTo>
                      <a:cubicBezTo>
                        <a:pt x="10110" y="34094"/>
                        <a:pt x="4103" y="31143"/>
                        <a:pt x="1" y="26518"/>
                      </a:cubicBezTo>
                      <a:lnTo>
                        <a:pt x="1" y="26518"/>
                      </a:lnTo>
                      <a:cubicBezTo>
                        <a:pt x="4019" y="32881"/>
                        <a:pt x="11073" y="37150"/>
                        <a:pt x="19088" y="37150"/>
                      </a:cubicBezTo>
                      <a:cubicBezTo>
                        <a:pt x="31479" y="37150"/>
                        <a:pt x="41504" y="27125"/>
                        <a:pt x="41504" y="14735"/>
                      </a:cubicBezTo>
                      <a:cubicBezTo>
                        <a:pt x="41504" y="9084"/>
                        <a:pt x="39411" y="3935"/>
                        <a:pt x="35937" y="0"/>
                      </a:cubicBezTo>
                      <a:close/>
                    </a:path>
                  </a:pathLst>
                </a:custGeom>
                <a:solidFill>
                  <a:srgbClr val="D8D8D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0998" name="Google Shape;10998;p64"/>
            <p:cNvSpPr/>
            <p:nvPr/>
          </p:nvSpPr>
          <p:spPr>
            <a:xfrm>
              <a:off x="561176" y="1583482"/>
              <a:ext cx="79828" cy="61888"/>
            </a:xfrm>
            <a:custGeom>
              <a:avLst/>
              <a:gdLst/>
              <a:ahLst/>
              <a:cxnLst/>
              <a:rect l="l" t="t" r="r" b="b"/>
              <a:pathLst>
                <a:path w="2701" h="2094" extrusionOk="0">
                  <a:moveTo>
                    <a:pt x="1382" y="1"/>
                  </a:moveTo>
                  <a:cubicBezTo>
                    <a:pt x="0" y="1"/>
                    <a:pt x="0" y="2094"/>
                    <a:pt x="1382" y="2094"/>
                  </a:cubicBezTo>
                  <a:cubicBezTo>
                    <a:pt x="2700" y="2094"/>
                    <a:pt x="2700" y="1"/>
                    <a:pt x="1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999" name="Google Shape;10999;p64"/>
            <p:cNvSpPr/>
            <p:nvPr/>
          </p:nvSpPr>
          <p:spPr>
            <a:xfrm>
              <a:off x="2762048" y="240393"/>
              <a:ext cx="77345" cy="61859"/>
            </a:xfrm>
            <a:custGeom>
              <a:avLst/>
              <a:gdLst/>
              <a:ahLst/>
              <a:cxnLst/>
              <a:rect l="l" t="t" r="r" b="b"/>
              <a:pathLst>
                <a:path w="2617" h="2093" extrusionOk="0">
                  <a:moveTo>
                    <a:pt x="1298" y="0"/>
                  </a:moveTo>
                  <a:cubicBezTo>
                    <a:pt x="0" y="0"/>
                    <a:pt x="0" y="2093"/>
                    <a:pt x="1298" y="2093"/>
                  </a:cubicBezTo>
                  <a:cubicBezTo>
                    <a:pt x="2616" y="2093"/>
                    <a:pt x="2616" y="0"/>
                    <a:pt x="1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0" name="Google Shape;11000;p64"/>
            <p:cNvSpPr/>
            <p:nvPr/>
          </p:nvSpPr>
          <p:spPr>
            <a:xfrm>
              <a:off x="4937562" y="742849"/>
              <a:ext cx="79828" cy="61888"/>
            </a:xfrm>
            <a:custGeom>
              <a:avLst/>
              <a:gdLst/>
              <a:ahLst/>
              <a:cxnLst/>
              <a:rect l="l" t="t" r="r" b="b"/>
              <a:pathLst>
                <a:path w="2701" h="2094" extrusionOk="0">
                  <a:moveTo>
                    <a:pt x="1382" y="1"/>
                  </a:moveTo>
                  <a:cubicBezTo>
                    <a:pt x="0" y="1"/>
                    <a:pt x="0" y="2094"/>
                    <a:pt x="1382" y="2094"/>
                  </a:cubicBezTo>
                  <a:cubicBezTo>
                    <a:pt x="2700" y="2094"/>
                    <a:pt x="2700" y="1"/>
                    <a:pt x="138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1" name="Google Shape;11001;p64"/>
            <p:cNvSpPr/>
            <p:nvPr/>
          </p:nvSpPr>
          <p:spPr>
            <a:xfrm>
              <a:off x="1571307" y="2436499"/>
              <a:ext cx="79799" cy="61888"/>
            </a:xfrm>
            <a:custGeom>
              <a:avLst/>
              <a:gdLst/>
              <a:ahLst/>
              <a:cxnLst/>
              <a:rect l="l" t="t" r="r" b="b"/>
              <a:pathLst>
                <a:path w="2700" h="2094" extrusionOk="0">
                  <a:moveTo>
                    <a:pt x="1402" y="0"/>
                  </a:moveTo>
                  <a:cubicBezTo>
                    <a:pt x="0" y="0"/>
                    <a:pt x="0" y="2093"/>
                    <a:pt x="1402" y="2093"/>
                  </a:cubicBezTo>
                  <a:cubicBezTo>
                    <a:pt x="2700" y="2093"/>
                    <a:pt x="2700" y="0"/>
                    <a:pt x="14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2" name="Google Shape;11002;p64"/>
            <p:cNvSpPr/>
            <p:nvPr/>
          </p:nvSpPr>
          <p:spPr>
            <a:xfrm>
              <a:off x="1589247" y="869049"/>
              <a:ext cx="79799" cy="61888"/>
            </a:xfrm>
            <a:custGeom>
              <a:avLst/>
              <a:gdLst/>
              <a:ahLst/>
              <a:cxnLst/>
              <a:rect l="l" t="t" r="r" b="b"/>
              <a:pathLst>
                <a:path w="2700" h="2094" extrusionOk="0">
                  <a:moveTo>
                    <a:pt x="1402" y="0"/>
                  </a:moveTo>
                  <a:cubicBezTo>
                    <a:pt x="84" y="0"/>
                    <a:pt x="0" y="2093"/>
                    <a:pt x="1402" y="2093"/>
                  </a:cubicBezTo>
                  <a:cubicBezTo>
                    <a:pt x="2700" y="2093"/>
                    <a:pt x="2700" y="0"/>
                    <a:pt x="140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3" name="Google Shape;11003;p64"/>
            <p:cNvSpPr/>
            <p:nvPr/>
          </p:nvSpPr>
          <p:spPr>
            <a:xfrm>
              <a:off x="7661735" y="1165959"/>
              <a:ext cx="79828" cy="61888"/>
            </a:xfrm>
            <a:custGeom>
              <a:avLst/>
              <a:gdLst/>
              <a:ahLst/>
              <a:cxnLst/>
              <a:rect l="l" t="t" r="r" b="b"/>
              <a:pathLst>
                <a:path w="2701" h="2094" extrusionOk="0">
                  <a:moveTo>
                    <a:pt x="1298" y="0"/>
                  </a:moveTo>
                  <a:cubicBezTo>
                    <a:pt x="1" y="0"/>
                    <a:pt x="1" y="2093"/>
                    <a:pt x="1298" y="2093"/>
                  </a:cubicBezTo>
                  <a:cubicBezTo>
                    <a:pt x="2701" y="2093"/>
                    <a:pt x="2701" y="0"/>
                    <a:pt x="1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4" name="Google Shape;11004;p64"/>
            <p:cNvSpPr/>
            <p:nvPr/>
          </p:nvSpPr>
          <p:spPr>
            <a:xfrm>
              <a:off x="7056153" y="711935"/>
              <a:ext cx="79828" cy="61888"/>
            </a:xfrm>
            <a:custGeom>
              <a:avLst/>
              <a:gdLst/>
              <a:ahLst/>
              <a:cxnLst/>
              <a:rect l="l" t="t" r="r" b="b"/>
              <a:pathLst>
                <a:path w="2701" h="2094" extrusionOk="0">
                  <a:moveTo>
                    <a:pt x="1382" y="0"/>
                  </a:moveTo>
                  <a:cubicBezTo>
                    <a:pt x="1" y="0"/>
                    <a:pt x="1" y="2093"/>
                    <a:pt x="1382" y="2093"/>
                  </a:cubicBezTo>
                  <a:cubicBezTo>
                    <a:pt x="2701" y="2093"/>
                    <a:pt x="2701" y="0"/>
                    <a:pt x="138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5" name="Google Shape;11005;p64"/>
            <p:cNvSpPr/>
            <p:nvPr/>
          </p:nvSpPr>
          <p:spPr>
            <a:xfrm>
              <a:off x="112510" y="212827"/>
              <a:ext cx="147243" cy="113846"/>
            </a:xfrm>
            <a:custGeom>
              <a:avLst/>
              <a:gdLst/>
              <a:ahLst/>
              <a:cxnLst/>
              <a:rect l="l" t="t" r="r" b="b"/>
              <a:pathLst>
                <a:path w="4982" h="3852" extrusionOk="0">
                  <a:moveTo>
                    <a:pt x="2449" y="0"/>
                  </a:moveTo>
                  <a:cubicBezTo>
                    <a:pt x="1" y="0"/>
                    <a:pt x="1" y="3851"/>
                    <a:pt x="2449" y="3851"/>
                  </a:cubicBezTo>
                  <a:cubicBezTo>
                    <a:pt x="4982" y="3851"/>
                    <a:pt x="4982" y="0"/>
                    <a:pt x="244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6" name="Google Shape;11006;p64"/>
            <p:cNvSpPr/>
            <p:nvPr/>
          </p:nvSpPr>
          <p:spPr>
            <a:xfrm>
              <a:off x="1083856" y="1173377"/>
              <a:ext cx="147243" cy="113225"/>
            </a:xfrm>
            <a:custGeom>
              <a:avLst/>
              <a:gdLst/>
              <a:ahLst/>
              <a:cxnLst/>
              <a:rect l="l" t="t" r="r" b="b"/>
              <a:pathLst>
                <a:path w="4982" h="3831" extrusionOk="0">
                  <a:moveTo>
                    <a:pt x="2533" y="0"/>
                  </a:moveTo>
                  <a:cubicBezTo>
                    <a:pt x="1" y="0"/>
                    <a:pt x="1" y="3831"/>
                    <a:pt x="2533" y="3831"/>
                  </a:cubicBezTo>
                  <a:cubicBezTo>
                    <a:pt x="4982" y="3831"/>
                    <a:pt x="4982" y="0"/>
                    <a:pt x="253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7" name="Google Shape;11007;p64"/>
            <p:cNvSpPr/>
            <p:nvPr/>
          </p:nvSpPr>
          <p:spPr>
            <a:xfrm>
              <a:off x="5625396" y="843691"/>
              <a:ext cx="147273" cy="113225"/>
            </a:xfrm>
            <a:custGeom>
              <a:avLst/>
              <a:gdLst/>
              <a:ahLst/>
              <a:cxnLst/>
              <a:rect l="l" t="t" r="r" b="b"/>
              <a:pathLst>
                <a:path w="4983" h="3831" extrusionOk="0">
                  <a:moveTo>
                    <a:pt x="2450" y="0"/>
                  </a:moveTo>
                  <a:cubicBezTo>
                    <a:pt x="1" y="0"/>
                    <a:pt x="1" y="3830"/>
                    <a:pt x="2450" y="3830"/>
                  </a:cubicBezTo>
                  <a:cubicBezTo>
                    <a:pt x="4982" y="3830"/>
                    <a:pt x="4982" y="0"/>
                    <a:pt x="24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8" name="Google Shape;11008;p64"/>
            <p:cNvSpPr/>
            <p:nvPr/>
          </p:nvSpPr>
          <p:spPr>
            <a:xfrm>
              <a:off x="5771063" y="1557810"/>
              <a:ext cx="147243" cy="113225"/>
            </a:xfrm>
            <a:custGeom>
              <a:avLst/>
              <a:gdLst/>
              <a:ahLst/>
              <a:cxnLst/>
              <a:rect l="l" t="t" r="r" b="b"/>
              <a:pathLst>
                <a:path w="4982" h="3831" extrusionOk="0">
                  <a:moveTo>
                    <a:pt x="2533" y="0"/>
                  </a:moveTo>
                  <a:cubicBezTo>
                    <a:pt x="0" y="0"/>
                    <a:pt x="0" y="3830"/>
                    <a:pt x="2533" y="3830"/>
                  </a:cubicBezTo>
                  <a:cubicBezTo>
                    <a:pt x="4981" y="3830"/>
                    <a:pt x="4981" y="0"/>
                    <a:pt x="253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09" name="Google Shape;11009;p64"/>
            <p:cNvSpPr/>
            <p:nvPr/>
          </p:nvSpPr>
          <p:spPr>
            <a:xfrm>
              <a:off x="7578863" y="1970091"/>
              <a:ext cx="147243" cy="113225"/>
            </a:xfrm>
            <a:custGeom>
              <a:avLst/>
              <a:gdLst/>
              <a:ahLst/>
              <a:cxnLst/>
              <a:rect l="l" t="t" r="r" b="b"/>
              <a:pathLst>
                <a:path w="4982" h="3831" extrusionOk="0">
                  <a:moveTo>
                    <a:pt x="2533" y="1"/>
                  </a:moveTo>
                  <a:cubicBezTo>
                    <a:pt x="0" y="1"/>
                    <a:pt x="0" y="3831"/>
                    <a:pt x="2533" y="3831"/>
                  </a:cubicBezTo>
                  <a:cubicBezTo>
                    <a:pt x="4981" y="3831"/>
                    <a:pt x="4981" y="1"/>
                    <a:pt x="25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1010" name="Google Shape;11010;p64"/>
          <p:cNvGrpSpPr/>
          <p:nvPr/>
        </p:nvGrpSpPr>
        <p:grpSpPr>
          <a:xfrm>
            <a:off x="-114304" y="2178543"/>
            <a:ext cx="9306322" cy="3433114"/>
            <a:chOff x="-114304" y="2178543"/>
            <a:chExt cx="9306322" cy="3433114"/>
          </a:xfrm>
        </p:grpSpPr>
        <p:sp>
          <p:nvSpPr>
            <p:cNvPr id="11011" name="Google Shape;11011;p64"/>
            <p:cNvSpPr/>
            <p:nvPr/>
          </p:nvSpPr>
          <p:spPr>
            <a:xfrm>
              <a:off x="5898817" y="2414202"/>
              <a:ext cx="319815" cy="322327"/>
            </a:xfrm>
            <a:custGeom>
              <a:avLst/>
              <a:gdLst/>
              <a:ahLst/>
              <a:cxnLst/>
              <a:rect l="l" t="t" r="r" b="b"/>
              <a:pathLst>
                <a:path w="10821" h="10906" extrusionOk="0">
                  <a:moveTo>
                    <a:pt x="5400" y="4103"/>
                  </a:moveTo>
                  <a:cubicBezTo>
                    <a:pt x="6112" y="4103"/>
                    <a:pt x="6719" y="4710"/>
                    <a:pt x="6719" y="5422"/>
                  </a:cubicBezTo>
                  <a:cubicBezTo>
                    <a:pt x="6719" y="6196"/>
                    <a:pt x="6112" y="6803"/>
                    <a:pt x="5400" y="6803"/>
                  </a:cubicBezTo>
                  <a:cubicBezTo>
                    <a:pt x="4709" y="6803"/>
                    <a:pt x="4103" y="6196"/>
                    <a:pt x="4103" y="5422"/>
                  </a:cubicBezTo>
                  <a:cubicBezTo>
                    <a:pt x="4103" y="4710"/>
                    <a:pt x="4709" y="4103"/>
                    <a:pt x="5400" y="4103"/>
                  </a:cubicBezTo>
                  <a:close/>
                  <a:moveTo>
                    <a:pt x="5400" y="1"/>
                  </a:moveTo>
                  <a:cubicBezTo>
                    <a:pt x="5316" y="1"/>
                    <a:pt x="5233" y="85"/>
                    <a:pt x="5233" y="189"/>
                  </a:cubicBezTo>
                  <a:lnTo>
                    <a:pt x="5233" y="713"/>
                  </a:lnTo>
                  <a:lnTo>
                    <a:pt x="4877" y="440"/>
                  </a:lnTo>
                  <a:cubicBezTo>
                    <a:pt x="4877" y="399"/>
                    <a:pt x="4835" y="378"/>
                    <a:pt x="4783" y="378"/>
                  </a:cubicBezTo>
                  <a:cubicBezTo>
                    <a:pt x="4730" y="378"/>
                    <a:pt x="4668" y="399"/>
                    <a:pt x="4626" y="440"/>
                  </a:cubicBezTo>
                  <a:cubicBezTo>
                    <a:pt x="4542" y="524"/>
                    <a:pt x="4542" y="608"/>
                    <a:pt x="4626" y="713"/>
                  </a:cubicBezTo>
                  <a:lnTo>
                    <a:pt x="5233" y="1320"/>
                  </a:lnTo>
                  <a:lnTo>
                    <a:pt x="5233" y="1654"/>
                  </a:lnTo>
                  <a:lnTo>
                    <a:pt x="4626" y="1047"/>
                  </a:lnTo>
                  <a:cubicBezTo>
                    <a:pt x="4584" y="1006"/>
                    <a:pt x="4542" y="985"/>
                    <a:pt x="4498" y="985"/>
                  </a:cubicBezTo>
                  <a:cubicBezTo>
                    <a:pt x="4453" y="985"/>
                    <a:pt x="4406" y="1006"/>
                    <a:pt x="4354" y="1047"/>
                  </a:cubicBezTo>
                  <a:cubicBezTo>
                    <a:pt x="4270" y="1131"/>
                    <a:pt x="4270" y="1236"/>
                    <a:pt x="4354" y="1320"/>
                  </a:cubicBezTo>
                  <a:lnTo>
                    <a:pt x="5233" y="2178"/>
                  </a:lnTo>
                  <a:lnTo>
                    <a:pt x="5233" y="2533"/>
                  </a:lnTo>
                  <a:lnTo>
                    <a:pt x="4354" y="1654"/>
                  </a:lnTo>
                  <a:cubicBezTo>
                    <a:pt x="4312" y="1613"/>
                    <a:pt x="4270" y="1592"/>
                    <a:pt x="4228" y="1592"/>
                  </a:cubicBezTo>
                  <a:cubicBezTo>
                    <a:pt x="4186" y="1592"/>
                    <a:pt x="4144" y="1613"/>
                    <a:pt x="4103" y="1654"/>
                  </a:cubicBezTo>
                  <a:cubicBezTo>
                    <a:pt x="4019" y="1759"/>
                    <a:pt x="4019" y="1926"/>
                    <a:pt x="4103" y="1926"/>
                  </a:cubicBezTo>
                  <a:lnTo>
                    <a:pt x="5233" y="3140"/>
                  </a:lnTo>
                  <a:lnTo>
                    <a:pt x="5233" y="3747"/>
                  </a:lnTo>
                  <a:cubicBezTo>
                    <a:pt x="4877" y="3747"/>
                    <a:pt x="4626" y="3852"/>
                    <a:pt x="4354" y="4103"/>
                  </a:cubicBezTo>
                  <a:lnTo>
                    <a:pt x="3935" y="3664"/>
                  </a:lnTo>
                  <a:lnTo>
                    <a:pt x="3935" y="2010"/>
                  </a:lnTo>
                  <a:cubicBezTo>
                    <a:pt x="3830" y="1926"/>
                    <a:pt x="3747" y="1843"/>
                    <a:pt x="3663" y="1843"/>
                  </a:cubicBezTo>
                  <a:cubicBezTo>
                    <a:pt x="3579" y="1843"/>
                    <a:pt x="3496" y="1926"/>
                    <a:pt x="3496" y="2094"/>
                  </a:cubicBezTo>
                  <a:lnTo>
                    <a:pt x="3496" y="3224"/>
                  </a:lnTo>
                  <a:lnTo>
                    <a:pt x="3307" y="3057"/>
                  </a:lnTo>
                  <a:lnTo>
                    <a:pt x="3223" y="1843"/>
                  </a:lnTo>
                  <a:cubicBezTo>
                    <a:pt x="3223" y="1654"/>
                    <a:pt x="3140" y="1571"/>
                    <a:pt x="3056" y="1571"/>
                  </a:cubicBezTo>
                  <a:cubicBezTo>
                    <a:pt x="2972" y="1571"/>
                    <a:pt x="2889" y="1654"/>
                    <a:pt x="2889" y="1843"/>
                  </a:cubicBezTo>
                  <a:lnTo>
                    <a:pt x="2889" y="2617"/>
                  </a:lnTo>
                  <a:lnTo>
                    <a:pt x="2617" y="2366"/>
                  </a:lnTo>
                  <a:lnTo>
                    <a:pt x="2617" y="1571"/>
                  </a:lnTo>
                  <a:cubicBezTo>
                    <a:pt x="2617" y="1403"/>
                    <a:pt x="2533" y="1320"/>
                    <a:pt x="2449" y="1320"/>
                  </a:cubicBezTo>
                  <a:cubicBezTo>
                    <a:pt x="2261" y="1320"/>
                    <a:pt x="2177" y="1403"/>
                    <a:pt x="2177" y="1571"/>
                  </a:cubicBezTo>
                  <a:lnTo>
                    <a:pt x="2177" y="1926"/>
                  </a:lnTo>
                  <a:lnTo>
                    <a:pt x="1842" y="1571"/>
                  </a:lnTo>
                  <a:cubicBezTo>
                    <a:pt x="1790" y="1529"/>
                    <a:pt x="1743" y="1508"/>
                    <a:pt x="1698" y="1508"/>
                  </a:cubicBezTo>
                  <a:cubicBezTo>
                    <a:pt x="1654" y="1508"/>
                    <a:pt x="1612" y="1529"/>
                    <a:pt x="1570" y="1571"/>
                  </a:cubicBezTo>
                  <a:cubicBezTo>
                    <a:pt x="1486" y="1654"/>
                    <a:pt x="1486" y="1759"/>
                    <a:pt x="1570" y="1843"/>
                  </a:cubicBezTo>
                  <a:lnTo>
                    <a:pt x="1926" y="2282"/>
                  </a:lnTo>
                  <a:lnTo>
                    <a:pt x="1486" y="2282"/>
                  </a:lnTo>
                  <a:cubicBezTo>
                    <a:pt x="1403" y="2282"/>
                    <a:pt x="1319" y="2366"/>
                    <a:pt x="1319" y="2450"/>
                  </a:cubicBezTo>
                  <a:cubicBezTo>
                    <a:pt x="1319" y="2533"/>
                    <a:pt x="1403" y="2617"/>
                    <a:pt x="1486" y="2617"/>
                  </a:cubicBezTo>
                  <a:lnTo>
                    <a:pt x="2365" y="2617"/>
                  </a:lnTo>
                  <a:lnTo>
                    <a:pt x="2617" y="2889"/>
                  </a:lnTo>
                  <a:lnTo>
                    <a:pt x="1737" y="2889"/>
                  </a:lnTo>
                  <a:cubicBezTo>
                    <a:pt x="1654" y="2889"/>
                    <a:pt x="1570" y="2973"/>
                    <a:pt x="1570" y="3057"/>
                  </a:cubicBezTo>
                  <a:cubicBezTo>
                    <a:pt x="1570" y="3140"/>
                    <a:pt x="1654" y="3224"/>
                    <a:pt x="1737" y="3224"/>
                  </a:cubicBezTo>
                  <a:lnTo>
                    <a:pt x="2972" y="3329"/>
                  </a:lnTo>
                  <a:lnTo>
                    <a:pt x="3223" y="3580"/>
                  </a:lnTo>
                  <a:lnTo>
                    <a:pt x="2010" y="3496"/>
                  </a:lnTo>
                  <a:cubicBezTo>
                    <a:pt x="1926" y="3496"/>
                    <a:pt x="1842" y="3580"/>
                    <a:pt x="1842" y="3664"/>
                  </a:cubicBezTo>
                  <a:cubicBezTo>
                    <a:pt x="1842" y="3852"/>
                    <a:pt x="1926" y="3936"/>
                    <a:pt x="2010" y="3936"/>
                  </a:cubicBezTo>
                  <a:lnTo>
                    <a:pt x="3663" y="3936"/>
                  </a:lnTo>
                  <a:lnTo>
                    <a:pt x="4019" y="4375"/>
                  </a:lnTo>
                  <a:cubicBezTo>
                    <a:pt x="3830" y="4626"/>
                    <a:pt x="3747" y="4898"/>
                    <a:pt x="3663" y="5233"/>
                  </a:cubicBezTo>
                  <a:lnTo>
                    <a:pt x="3140" y="5233"/>
                  </a:lnTo>
                  <a:lnTo>
                    <a:pt x="1926" y="4103"/>
                  </a:lnTo>
                  <a:cubicBezTo>
                    <a:pt x="1884" y="4061"/>
                    <a:pt x="1837" y="4040"/>
                    <a:pt x="1790" y="4040"/>
                  </a:cubicBezTo>
                  <a:cubicBezTo>
                    <a:pt x="1743" y="4040"/>
                    <a:pt x="1696" y="4061"/>
                    <a:pt x="1654" y="4103"/>
                  </a:cubicBezTo>
                  <a:cubicBezTo>
                    <a:pt x="1570" y="4187"/>
                    <a:pt x="1570" y="4375"/>
                    <a:pt x="1654" y="4459"/>
                  </a:cubicBezTo>
                  <a:lnTo>
                    <a:pt x="2533" y="5233"/>
                  </a:lnTo>
                  <a:lnTo>
                    <a:pt x="2177" y="5233"/>
                  </a:lnTo>
                  <a:lnTo>
                    <a:pt x="1319" y="4375"/>
                  </a:lnTo>
                  <a:cubicBezTo>
                    <a:pt x="1267" y="4323"/>
                    <a:pt x="1219" y="4297"/>
                    <a:pt x="1175" y="4297"/>
                  </a:cubicBezTo>
                  <a:cubicBezTo>
                    <a:pt x="1131" y="4297"/>
                    <a:pt x="1089" y="4323"/>
                    <a:pt x="1047" y="4375"/>
                  </a:cubicBezTo>
                  <a:cubicBezTo>
                    <a:pt x="963" y="4459"/>
                    <a:pt x="963" y="4626"/>
                    <a:pt x="1047" y="4710"/>
                  </a:cubicBezTo>
                  <a:lnTo>
                    <a:pt x="1570" y="5233"/>
                  </a:lnTo>
                  <a:lnTo>
                    <a:pt x="1319" y="5233"/>
                  </a:lnTo>
                  <a:lnTo>
                    <a:pt x="691" y="4626"/>
                  </a:lnTo>
                  <a:lnTo>
                    <a:pt x="440" y="4626"/>
                  </a:lnTo>
                  <a:cubicBezTo>
                    <a:pt x="356" y="4710"/>
                    <a:pt x="356" y="4898"/>
                    <a:pt x="440" y="4982"/>
                  </a:cubicBezTo>
                  <a:lnTo>
                    <a:pt x="691" y="5233"/>
                  </a:lnTo>
                  <a:lnTo>
                    <a:pt x="168" y="5233"/>
                  </a:lnTo>
                  <a:cubicBezTo>
                    <a:pt x="84" y="5233"/>
                    <a:pt x="0" y="5317"/>
                    <a:pt x="0" y="5422"/>
                  </a:cubicBezTo>
                  <a:cubicBezTo>
                    <a:pt x="0" y="5589"/>
                    <a:pt x="84" y="5673"/>
                    <a:pt x="168" y="5673"/>
                  </a:cubicBezTo>
                  <a:lnTo>
                    <a:pt x="691" y="5673"/>
                  </a:lnTo>
                  <a:lnTo>
                    <a:pt x="440" y="5945"/>
                  </a:lnTo>
                  <a:cubicBezTo>
                    <a:pt x="356" y="6029"/>
                    <a:pt x="356" y="6112"/>
                    <a:pt x="440" y="6196"/>
                  </a:cubicBezTo>
                  <a:cubicBezTo>
                    <a:pt x="440" y="6280"/>
                    <a:pt x="524" y="6280"/>
                    <a:pt x="524" y="6280"/>
                  </a:cubicBezTo>
                  <a:cubicBezTo>
                    <a:pt x="607" y="6280"/>
                    <a:pt x="607" y="6280"/>
                    <a:pt x="691" y="6196"/>
                  </a:cubicBezTo>
                  <a:lnTo>
                    <a:pt x="1319" y="5673"/>
                  </a:lnTo>
                  <a:lnTo>
                    <a:pt x="1570" y="5673"/>
                  </a:lnTo>
                  <a:lnTo>
                    <a:pt x="1047" y="6196"/>
                  </a:lnTo>
                  <a:cubicBezTo>
                    <a:pt x="963" y="6280"/>
                    <a:pt x="963" y="6363"/>
                    <a:pt x="1047" y="6468"/>
                  </a:cubicBezTo>
                  <a:cubicBezTo>
                    <a:pt x="1047" y="6552"/>
                    <a:pt x="1131" y="6552"/>
                    <a:pt x="1131" y="6552"/>
                  </a:cubicBezTo>
                  <a:cubicBezTo>
                    <a:pt x="1214" y="6552"/>
                    <a:pt x="1319" y="6552"/>
                    <a:pt x="1319" y="6468"/>
                  </a:cubicBezTo>
                  <a:lnTo>
                    <a:pt x="2177" y="5673"/>
                  </a:lnTo>
                  <a:lnTo>
                    <a:pt x="2533" y="5673"/>
                  </a:lnTo>
                  <a:lnTo>
                    <a:pt x="1654" y="6468"/>
                  </a:lnTo>
                  <a:cubicBezTo>
                    <a:pt x="1570" y="6552"/>
                    <a:pt x="1570" y="6636"/>
                    <a:pt x="1654" y="6719"/>
                  </a:cubicBezTo>
                  <a:cubicBezTo>
                    <a:pt x="1654" y="6803"/>
                    <a:pt x="1737" y="6803"/>
                    <a:pt x="1842" y="6803"/>
                  </a:cubicBezTo>
                  <a:cubicBezTo>
                    <a:pt x="1842" y="6803"/>
                    <a:pt x="1926" y="6803"/>
                    <a:pt x="1926" y="6719"/>
                  </a:cubicBezTo>
                  <a:lnTo>
                    <a:pt x="3140" y="5673"/>
                  </a:lnTo>
                  <a:lnTo>
                    <a:pt x="3663" y="5673"/>
                  </a:lnTo>
                  <a:cubicBezTo>
                    <a:pt x="3747" y="5945"/>
                    <a:pt x="3830" y="6280"/>
                    <a:pt x="4019" y="6552"/>
                  </a:cubicBezTo>
                  <a:lnTo>
                    <a:pt x="3663" y="6887"/>
                  </a:lnTo>
                  <a:lnTo>
                    <a:pt x="2010" y="6991"/>
                  </a:lnTo>
                  <a:cubicBezTo>
                    <a:pt x="1926" y="6991"/>
                    <a:pt x="1842" y="7075"/>
                    <a:pt x="1842" y="7159"/>
                  </a:cubicBezTo>
                  <a:cubicBezTo>
                    <a:pt x="1842" y="7243"/>
                    <a:pt x="1926" y="7326"/>
                    <a:pt x="2010" y="7326"/>
                  </a:cubicBezTo>
                  <a:lnTo>
                    <a:pt x="3223" y="7326"/>
                  </a:lnTo>
                  <a:lnTo>
                    <a:pt x="2972" y="7598"/>
                  </a:lnTo>
                  <a:lnTo>
                    <a:pt x="1737" y="7598"/>
                  </a:lnTo>
                  <a:cubicBezTo>
                    <a:pt x="1654" y="7598"/>
                    <a:pt x="1570" y="7682"/>
                    <a:pt x="1570" y="7766"/>
                  </a:cubicBezTo>
                  <a:cubicBezTo>
                    <a:pt x="1570" y="7933"/>
                    <a:pt x="1654" y="8038"/>
                    <a:pt x="1737" y="8038"/>
                  </a:cubicBezTo>
                  <a:lnTo>
                    <a:pt x="2617" y="7933"/>
                  </a:lnTo>
                  <a:lnTo>
                    <a:pt x="2365" y="8205"/>
                  </a:lnTo>
                  <a:lnTo>
                    <a:pt x="1486" y="8205"/>
                  </a:lnTo>
                  <a:cubicBezTo>
                    <a:pt x="1403" y="8205"/>
                    <a:pt x="1319" y="8289"/>
                    <a:pt x="1319" y="8456"/>
                  </a:cubicBezTo>
                  <a:cubicBezTo>
                    <a:pt x="1319" y="8561"/>
                    <a:pt x="1403" y="8645"/>
                    <a:pt x="1486" y="8645"/>
                  </a:cubicBezTo>
                  <a:lnTo>
                    <a:pt x="1926" y="8645"/>
                  </a:lnTo>
                  <a:lnTo>
                    <a:pt x="1570" y="8980"/>
                  </a:lnTo>
                  <a:cubicBezTo>
                    <a:pt x="1486" y="9084"/>
                    <a:pt x="1486" y="9252"/>
                    <a:pt x="1570" y="9252"/>
                  </a:cubicBezTo>
                  <a:cubicBezTo>
                    <a:pt x="1570" y="9335"/>
                    <a:pt x="1654" y="9335"/>
                    <a:pt x="1654" y="9335"/>
                  </a:cubicBezTo>
                  <a:cubicBezTo>
                    <a:pt x="1737" y="9335"/>
                    <a:pt x="1842" y="9335"/>
                    <a:pt x="1842" y="9252"/>
                  </a:cubicBezTo>
                  <a:lnTo>
                    <a:pt x="2177" y="8896"/>
                  </a:lnTo>
                  <a:lnTo>
                    <a:pt x="2177" y="9335"/>
                  </a:lnTo>
                  <a:cubicBezTo>
                    <a:pt x="2177" y="9419"/>
                    <a:pt x="2261" y="9503"/>
                    <a:pt x="2449" y="9503"/>
                  </a:cubicBezTo>
                  <a:cubicBezTo>
                    <a:pt x="2533" y="9503"/>
                    <a:pt x="2617" y="9419"/>
                    <a:pt x="2617" y="9335"/>
                  </a:cubicBezTo>
                  <a:lnTo>
                    <a:pt x="2617" y="8456"/>
                  </a:lnTo>
                  <a:lnTo>
                    <a:pt x="2889" y="8289"/>
                  </a:lnTo>
                  <a:lnTo>
                    <a:pt x="2889" y="9084"/>
                  </a:lnTo>
                  <a:cubicBezTo>
                    <a:pt x="2889" y="9168"/>
                    <a:pt x="2972" y="9252"/>
                    <a:pt x="3056" y="9252"/>
                  </a:cubicBezTo>
                  <a:cubicBezTo>
                    <a:pt x="3140" y="9252"/>
                    <a:pt x="3223" y="9168"/>
                    <a:pt x="3223" y="9084"/>
                  </a:cubicBezTo>
                  <a:lnTo>
                    <a:pt x="3307" y="7849"/>
                  </a:lnTo>
                  <a:lnTo>
                    <a:pt x="3496" y="7598"/>
                  </a:lnTo>
                  <a:lnTo>
                    <a:pt x="3496" y="8812"/>
                  </a:lnTo>
                  <a:cubicBezTo>
                    <a:pt x="3496" y="8896"/>
                    <a:pt x="3579" y="8980"/>
                    <a:pt x="3663" y="8980"/>
                  </a:cubicBezTo>
                  <a:cubicBezTo>
                    <a:pt x="3747" y="8980"/>
                    <a:pt x="3830" y="8896"/>
                    <a:pt x="3935" y="8812"/>
                  </a:cubicBezTo>
                  <a:lnTo>
                    <a:pt x="3935" y="7243"/>
                  </a:lnTo>
                  <a:lnTo>
                    <a:pt x="4354" y="6803"/>
                  </a:lnTo>
                  <a:cubicBezTo>
                    <a:pt x="4626" y="6991"/>
                    <a:pt x="4877" y="7159"/>
                    <a:pt x="5233" y="7159"/>
                  </a:cubicBezTo>
                  <a:lnTo>
                    <a:pt x="5233" y="7766"/>
                  </a:lnTo>
                  <a:lnTo>
                    <a:pt x="4103" y="8896"/>
                  </a:lnTo>
                  <a:cubicBezTo>
                    <a:pt x="4019" y="8980"/>
                    <a:pt x="4019" y="9084"/>
                    <a:pt x="4103" y="9168"/>
                  </a:cubicBezTo>
                  <a:cubicBezTo>
                    <a:pt x="4103" y="9252"/>
                    <a:pt x="4186" y="9252"/>
                    <a:pt x="4270" y="9252"/>
                  </a:cubicBezTo>
                  <a:cubicBezTo>
                    <a:pt x="4270" y="9252"/>
                    <a:pt x="4354" y="9252"/>
                    <a:pt x="4354" y="9168"/>
                  </a:cubicBezTo>
                  <a:lnTo>
                    <a:pt x="5233" y="8289"/>
                  </a:lnTo>
                  <a:lnTo>
                    <a:pt x="5233" y="8645"/>
                  </a:lnTo>
                  <a:lnTo>
                    <a:pt x="4354" y="9503"/>
                  </a:lnTo>
                  <a:cubicBezTo>
                    <a:pt x="4270" y="9608"/>
                    <a:pt x="4270" y="9775"/>
                    <a:pt x="4354" y="9859"/>
                  </a:cubicBezTo>
                  <a:lnTo>
                    <a:pt x="4542" y="9859"/>
                  </a:lnTo>
                  <a:cubicBezTo>
                    <a:pt x="4542" y="9859"/>
                    <a:pt x="4626" y="9859"/>
                    <a:pt x="4626" y="9775"/>
                  </a:cubicBezTo>
                  <a:lnTo>
                    <a:pt x="5233" y="9252"/>
                  </a:lnTo>
                  <a:lnTo>
                    <a:pt x="5233" y="9608"/>
                  </a:lnTo>
                  <a:lnTo>
                    <a:pt x="4626" y="10215"/>
                  </a:lnTo>
                  <a:cubicBezTo>
                    <a:pt x="4542" y="10215"/>
                    <a:pt x="4542" y="10382"/>
                    <a:pt x="4626" y="10466"/>
                  </a:cubicBezTo>
                  <a:lnTo>
                    <a:pt x="4877" y="10466"/>
                  </a:lnTo>
                  <a:lnTo>
                    <a:pt x="5233" y="10131"/>
                  </a:lnTo>
                  <a:lnTo>
                    <a:pt x="5233" y="10654"/>
                  </a:lnTo>
                  <a:cubicBezTo>
                    <a:pt x="5233" y="10821"/>
                    <a:pt x="5316" y="10905"/>
                    <a:pt x="5400" y="10905"/>
                  </a:cubicBezTo>
                  <a:cubicBezTo>
                    <a:pt x="5505" y="10905"/>
                    <a:pt x="5589" y="10821"/>
                    <a:pt x="5589" y="10654"/>
                  </a:cubicBezTo>
                  <a:lnTo>
                    <a:pt x="5589" y="10131"/>
                  </a:lnTo>
                  <a:lnTo>
                    <a:pt x="5923" y="10466"/>
                  </a:lnTo>
                  <a:lnTo>
                    <a:pt x="6195" y="10466"/>
                  </a:lnTo>
                  <a:cubicBezTo>
                    <a:pt x="6279" y="10382"/>
                    <a:pt x="6279" y="10215"/>
                    <a:pt x="6195" y="10215"/>
                  </a:cubicBezTo>
                  <a:lnTo>
                    <a:pt x="5589" y="9608"/>
                  </a:lnTo>
                  <a:lnTo>
                    <a:pt x="5589" y="9252"/>
                  </a:lnTo>
                  <a:lnTo>
                    <a:pt x="6195" y="9775"/>
                  </a:lnTo>
                  <a:cubicBezTo>
                    <a:pt x="6195" y="9859"/>
                    <a:pt x="6279" y="9859"/>
                    <a:pt x="6279" y="9859"/>
                  </a:cubicBezTo>
                  <a:lnTo>
                    <a:pt x="6447" y="9859"/>
                  </a:lnTo>
                  <a:cubicBezTo>
                    <a:pt x="6551" y="9775"/>
                    <a:pt x="6551" y="9608"/>
                    <a:pt x="6447" y="9503"/>
                  </a:cubicBezTo>
                  <a:lnTo>
                    <a:pt x="5589" y="8645"/>
                  </a:lnTo>
                  <a:lnTo>
                    <a:pt x="5589" y="8289"/>
                  </a:lnTo>
                  <a:lnTo>
                    <a:pt x="6447" y="9168"/>
                  </a:lnTo>
                  <a:cubicBezTo>
                    <a:pt x="6447" y="9252"/>
                    <a:pt x="6551" y="9252"/>
                    <a:pt x="6551" y="9252"/>
                  </a:cubicBezTo>
                  <a:cubicBezTo>
                    <a:pt x="6635" y="9252"/>
                    <a:pt x="6719" y="9252"/>
                    <a:pt x="6719" y="9168"/>
                  </a:cubicBezTo>
                  <a:cubicBezTo>
                    <a:pt x="6802" y="9084"/>
                    <a:pt x="6802" y="8980"/>
                    <a:pt x="6719" y="8896"/>
                  </a:cubicBezTo>
                  <a:lnTo>
                    <a:pt x="5589" y="7766"/>
                  </a:lnTo>
                  <a:lnTo>
                    <a:pt x="5589" y="7159"/>
                  </a:lnTo>
                  <a:cubicBezTo>
                    <a:pt x="5923" y="7159"/>
                    <a:pt x="6195" y="6991"/>
                    <a:pt x="6447" y="6803"/>
                  </a:cubicBezTo>
                  <a:lnTo>
                    <a:pt x="6802" y="7075"/>
                  </a:lnTo>
                  <a:lnTo>
                    <a:pt x="6886" y="7243"/>
                  </a:lnTo>
                  <a:lnTo>
                    <a:pt x="6970" y="8812"/>
                  </a:lnTo>
                  <a:cubicBezTo>
                    <a:pt x="6970" y="8896"/>
                    <a:pt x="7075" y="8980"/>
                    <a:pt x="7158" y="8980"/>
                  </a:cubicBezTo>
                  <a:cubicBezTo>
                    <a:pt x="7242" y="8980"/>
                    <a:pt x="7326" y="8896"/>
                    <a:pt x="7326" y="8812"/>
                  </a:cubicBezTo>
                  <a:lnTo>
                    <a:pt x="7326" y="7598"/>
                  </a:lnTo>
                  <a:lnTo>
                    <a:pt x="7493" y="7849"/>
                  </a:lnTo>
                  <a:lnTo>
                    <a:pt x="7598" y="9084"/>
                  </a:lnTo>
                  <a:cubicBezTo>
                    <a:pt x="7598" y="9168"/>
                    <a:pt x="7681" y="9252"/>
                    <a:pt x="7765" y="9252"/>
                  </a:cubicBezTo>
                  <a:cubicBezTo>
                    <a:pt x="7849" y="9252"/>
                    <a:pt x="7933" y="9168"/>
                    <a:pt x="7933" y="9084"/>
                  </a:cubicBezTo>
                  <a:lnTo>
                    <a:pt x="7933" y="8289"/>
                  </a:lnTo>
                  <a:lnTo>
                    <a:pt x="8205" y="8456"/>
                  </a:lnTo>
                  <a:lnTo>
                    <a:pt x="8205" y="9335"/>
                  </a:lnTo>
                  <a:cubicBezTo>
                    <a:pt x="8205" y="9419"/>
                    <a:pt x="8288" y="9503"/>
                    <a:pt x="8372" y="9503"/>
                  </a:cubicBezTo>
                  <a:cubicBezTo>
                    <a:pt x="8540" y="9503"/>
                    <a:pt x="8644" y="9419"/>
                    <a:pt x="8644" y="9335"/>
                  </a:cubicBezTo>
                  <a:lnTo>
                    <a:pt x="8644" y="8896"/>
                  </a:lnTo>
                  <a:lnTo>
                    <a:pt x="8979" y="9252"/>
                  </a:lnTo>
                  <a:cubicBezTo>
                    <a:pt x="8979" y="9335"/>
                    <a:pt x="9063" y="9335"/>
                    <a:pt x="9167" y="9335"/>
                  </a:cubicBezTo>
                  <a:cubicBezTo>
                    <a:pt x="9167" y="9335"/>
                    <a:pt x="9251" y="9335"/>
                    <a:pt x="9251" y="9252"/>
                  </a:cubicBezTo>
                  <a:cubicBezTo>
                    <a:pt x="9335" y="9252"/>
                    <a:pt x="9335" y="9084"/>
                    <a:pt x="9251" y="8980"/>
                  </a:cubicBezTo>
                  <a:lnTo>
                    <a:pt x="8895" y="8645"/>
                  </a:lnTo>
                  <a:lnTo>
                    <a:pt x="9335" y="8645"/>
                  </a:lnTo>
                  <a:cubicBezTo>
                    <a:pt x="9419" y="8645"/>
                    <a:pt x="9502" y="8561"/>
                    <a:pt x="9502" y="8456"/>
                  </a:cubicBezTo>
                  <a:cubicBezTo>
                    <a:pt x="9502" y="8289"/>
                    <a:pt x="9419" y="8205"/>
                    <a:pt x="9335" y="8205"/>
                  </a:cubicBezTo>
                  <a:lnTo>
                    <a:pt x="8456" y="8205"/>
                  </a:lnTo>
                  <a:lnTo>
                    <a:pt x="8205" y="7933"/>
                  </a:lnTo>
                  <a:lnTo>
                    <a:pt x="9063" y="8038"/>
                  </a:lnTo>
                  <a:cubicBezTo>
                    <a:pt x="9167" y="8038"/>
                    <a:pt x="9251" y="7933"/>
                    <a:pt x="9251" y="7766"/>
                  </a:cubicBezTo>
                  <a:cubicBezTo>
                    <a:pt x="9251" y="7682"/>
                    <a:pt x="9167" y="7598"/>
                    <a:pt x="9063" y="7598"/>
                  </a:cubicBezTo>
                  <a:lnTo>
                    <a:pt x="7849" y="7598"/>
                  </a:lnTo>
                  <a:lnTo>
                    <a:pt x="7598" y="7326"/>
                  </a:lnTo>
                  <a:lnTo>
                    <a:pt x="8812" y="7326"/>
                  </a:lnTo>
                  <a:cubicBezTo>
                    <a:pt x="8895" y="7326"/>
                    <a:pt x="8979" y="7243"/>
                    <a:pt x="8979" y="7159"/>
                  </a:cubicBezTo>
                  <a:cubicBezTo>
                    <a:pt x="8979" y="7075"/>
                    <a:pt x="8895" y="6991"/>
                    <a:pt x="8812" y="6991"/>
                  </a:cubicBezTo>
                  <a:lnTo>
                    <a:pt x="7158" y="6887"/>
                  </a:lnTo>
                  <a:lnTo>
                    <a:pt x="7075" y="6803"/>
                  </a:lnTo>
                  <a:lnTo>
                    <a:pt x="6802" y="6552"/>
                  </a:lnTo>
                  <a:cubicBezTo>
                    <a:pt x="6970" y="6280"/>
                    <a:pt x="7075" y="5945"/>
                    <a:pt x="7158" y="5673"/>
                  </a:cubicBezTo>
                  <a:lnTo>
                    <a:pt x="7681" y="5673"/>
                  </a:lnTo>
                  <a:lnTo>
                    <a:pt x="8895" y="6719"/>
                  </a:lnTo>
                  <a:cubicBezTo>
                    <a:pt x="8895" y="6803"/>
                    <a:pt x="8979" y="6803"/>
                    <a:pt x="8979" y="6803"/>
                  </a:cubicBezTo>
                  <a:cubicBezTo>
                    <a:pt x="9063" y="6803"/>
                    <a:pt x="9167" y="6803"/>
                    <a:pt x="9167" y="6719"/>
                  </a:cubicBezTo>
                  <a:cubicBezTo>
                    <a:pt x="9251" y="6636"/>
                    <a:pt x="9251" y="6552"/>
                    <a:pt x="9167" y="6468"/>
                  </a:cubicBezTo>
                  <a:lnTo>
                    <a:pt x="8288" y="5673"/>
                  </a:lnTo>
                  <a:lnTo>
                    <a:pt x="8644" y="5673"/>
                  </a:lnTo>
                  <a:lnTo>
                    <a:pt x="9502" y="6468"/>
                  </a:lnTo>
                  <a:cubicBezTo>
                    <a:pt x="9502" y="6552"/>
                    <a:pt x="9586" y="6552"/>
                    <a:pt x="9691" y="6552"/>
                  </a:cubicBezTo>
                  <a:cubicBezTo>
                    <a:pt x="9691" y="6552"/>
                    <a:pt x="9774" y="6552"/>
                    <a:pt x="9774" y="6468"/>
                  </a:cubicBezTo>
                  <a:cubicBezTo>
                    <a:pt x="9858" y="6363"/>
                    <a:pt x="9858" y="6280"/>
                    <a:pt x="9774" y="6196"/>
                  </a:cubicBezTo>
                  <a:lnTo>
                    <a:pt x="9251" y="5673"/>
                  </a:lnTo>
                  <a:lnTo>
                    <a:pt x="9502" y="5673"/>
                  </a:lnTo>
                  <a:lnTo>
                    <a:pt x="10109" y="6196"/>
                  </a:lnTo>
                  <a:cubicBezTo>
                    <a:pt x="10214" y="6280"/>
                    <a:pt x="10214" y="6280"/>
                    <a:pt x="10298" y="6280"/>
                  </a:cubicBezTo>
                  <a:cubicBezTo>
                    <a:pt x="10298" y="6280"/>
                    <a:pt x="10381" y="6280"/>
                    <a:pt x="10465" y="6196"/>
                  </a:cubicBezTo>
                  <a:cubicBezTo>
                    <a:pt x="10465" y="6112"/>
                    <a:pt x="10465" y="6029"/>
                    <a:pt x="10381" y="5945"/>
                  </a:cubicBezTo>
                  <a:lnTo>
                    <a:pt x="10109" y="5673"/>
                  </a:lnTo>
                  <a:lnTo>
                    <a:pt x="10633" y="5673"/>
                  </a:lnTo>
                  <a:cubicBezTo>
                    <a:pt x="10737" y="5673"/>
                    <a:pt x="10821" y="5589"/>
                    <a:pt x="10821" y="5422"/>
                  </a:cubicBezTo>
                  <a:cubicBezTo>
                    <a:pt x="10821" y="5317"/>
                    <a:pt x="10737" y="5233"/>
                    <a:pt x="10633" y="5233"/>
                  </a:cubicBezTo>
                  <a:lnTo>
                    <a:pt x="10109" y="5233"/>
                  </a:lnTo>
                  <a:lnTo>
                    <a:pt x="10381" y="4982"/>
                  </a:lnTo>
                  <a:cubicBezTo>
                    <a:pt x="10465" y="4898"/>
                    <a:pt x="10465" y="4710"/>
                    <a:pt x="10465" y="4626"/>
                  </a:cubicBezTo>
                  <a:lnTo>
                    <a:pt x="10109" y="4626"/>
                  </a:lnTo>
                  <a:lnTo>
                    <a:pt x="9502" y="5233"/>
                  </a:lnTo>
                  <a:lnTo>
                    <a:pt x="9251" y="5233"/>
                  </a:lnTo>
                  <a:lnTo>
                    <a:pt x="9774" y="4710"/>
                  </a:lnTo>
                  <a:cubicBezTo>
                    <a:pt x="9858" y="4626"/>
                    <a:pt x="9858" y="4459"/>
                    <a:pt x="9774" y="4375"/>
                  </a:cubicBezTo>
                  <a:cubicBezTo>
                    <a:pt x="9733" y="4323"/>
                    <a:pt x="9685" y="4297"/>
                    <a:pt x="9638" y="4297"/>
                  </a:cubicBezTo>
                  <a:cubicBezTo>
                    <a:pt x="9591" y="4297"/>
                    <a:pt x="9544" y="4323"/>
                    <a:pt x="9502" y="4375"/>
                  </a:cubicBezTo>
                  <a:lnTo>
                    <a:pt x="8644" y="5233"/>
                  </a:lnTo>
                  <a:lnTo>
                    <a:pt x="8288" y="5233"/>
                  </a:lnTo>
                  <a:lnTo>
                    <a:pt x="9167" y="4459"/>
                  </a:lnTo>
                  <a:cubicBezTo>
                    <a:pt x="9251" y="4375"/>
                    <a:pt x="9251" y="4187"/>
                    <a:pt x="9167" y="4103"/>
                  </a:cubicBezTo>
                  <a:cubicBezTo>
                    <a:pt x="9115" y="4061"/>
                    <a:pt x="9068" y="4040"/>
                    <a:pt x="9024" y="4040"/>
                  </a:cubicBezTo>
                  <a:cubicBezTo>
                    <a:pt x="8979" y="4040"/>
                    <a:pt x="8937" y="4061"/>
                    <a:pt x="8895" y="4103"/>
                  </a:cubicBezTo>
                  <a:lnTo>
                    <a:pt x="7681" y="5233"/>
                  </a:lnTo>
                  <a:lnTo>
                    <a:pt x="7158" y="5233"/>
                  </a:lnTo>
                  <a:cubicBezTo>
                    <a:pt x="7075" y="4898"/>
                    <a:pt x="6970" y="4626"/>
                    <a:pt x="6802" y="4375"/>
                  </a:cubicBezTo>
                  <a:lnTo>
                    <a:pt x="7158" y="3936"/>
                  </a:lnTo>
                  <a:lnTo>
                    <a:pt x="8812" y="3936"/>
                  </a:lnTo>
                  <a:cubicBezTo>
                    <a:pt x="8895" y="3936"/>
                    <a:pt x="8979" y="3852"/>
                    <a:pt x="8979" y="3664"/>
                  </a:cubicBezTo>
                  <a:cubicBezTo>
                    <a:pt x="8979" y="3580"/>
                    <a:pt x="8895" y="3496"/>
                    <a:pt x="8812" y="3496"/>
                  </a:cubicBezTo>
                  <a:lnTo>
                    <a:pt x="7598" y="3580"/>
                  </a:lnTo>
                  <a:lnTo>
                    <a:pt x="7849" y="3329"/>
                  </a:lnTo>
                  <a:lnTo>
                    <a:pt x="9063" y="3224"/>
                  </a:lnTo>
                  <a:cubicBezTo>
                    <a:pt x="9167" y="3224"/>
                    <a:pt x="9251" y="3140"/>
                    <a:pt x="9251" y="3057"/>
                  </a:cubicBezTo>
                  <a:cubicBezTo>
                    <a:pt x="9251" y="2973"/>
                    <a:pt x="9167" y="2889"/>
                    <a:pt x="9063" y="2889"/>
                  </a:cubicBezTo>
                  <a:lnTo>
                    <a:pt x="8205" y="2889"/>
                  </a:lnTo>
                  <a:lnTo>
                    <a:pt x="8456" y="2617"/>
                  </a:lnTo>
                  <a:lnTo>
                    <a:pt x="9335" y="2617"/>
                  </a:lnTo>
                  <a:cubicBezTo>
                    <a:pt x="9419" y="2617"/>
                    <a:pt x="9502" y="2533"/>
                    <a:pt x="9502" y="2450"/>
                  </a:cubicBezTo>
                  <a:cubicBezTo>
                    <a:pt x="9502" y="2366"/>
                    <a:pt x="9419" y="2282"/>
                    <a:pt x="9335" y="2282"/>
                  </a:cubicBezTo>
                  <a:lnTo>
                    <a:pt x="8895" y="2282"/>
                  </a:lnTo>
                  <a:lnTo>
                    <a:pt x="9251" y="1843"/>
                  </a:lnTo>
                  <a:cubicBezTo>
                    <a:pt x="9335" y="1759"/>
                    <a:pt x="9335" y="1654"/>
                    <a:pt x="9251" y="1571"/>
                  </a:cubicBezTo>
                  <a:cubicBezTo>
                    <a:pt x="9251" y="1571"/>
                    <a:pt x="9167" y="1571"/>
                    <a:pt x="9167" y="1487"/>
                  </a:cubicBezTo>
                  <a:cubicBezTo>
                    <a:pt x="9063" y="1487"/>
                    <a:pt x="8979" y="1571"/>
                    <a:pt x="8979" y="1571"/>
                  </a:cubicBezTo>
                  <a:lnTo>
                    <a:pt x="8644" y="1926"/>
                  </a:lnTo>
                  <a:lnTo>
                    <a:pt x="8644" y="1571"/>
                  </a:lnTo>
                  <a:cubicBezTo>
                    <a:pt x="8644" y="1403"/>
                    <a:pt x="8540" y="1320"/>
                    <a:pt x="8372" y="1320"/>
                  </a:cubicBezTo>
                  <a:cubicBezTo>
                    <a:pt x="8288" y="1320"/>
                    <a:pt x="8205" y="1403"/>
                    <a:pt x="8205" y="1571"/>
                  </a:cubicBezTo>
                  <a:lnTo>
                    <a:pt x="8205" y="2366"/>
                  </a:lnTo>
                  <a:lnTo>
                    <a:pt x="7933" y="2617"/>
                  </a:lnTo>
                  <a:lnTo>
                    <a:pt x="7933" y="1843"/>
                  </a:lnTo>
                  <a:cubicBezTo>
                    <a:pt x="7933" y="1654"/>
                    <a:pt x="7849" y="1571"/>
                    <a:pt x="7765" y="1571"/>
                  </a:cubicBezTo>
                  <a:cubicBezTo>
                    <a:pt x="7681" y="1571"/>
                    <a:pt x="7598" y="1654"/>
                    <a:pt x="7598" y="1843"/>
                  </a:cubicBezTo>
                  <a:lnTo>
                    <a:pt x="7493" y="3057"/>
                  </a:lnTo>
                  <a:lnTo>
                    <a:pt x="7326" y="3224"/>
                  </a:lnTo>
                  <a:lnTo>
                    <a:pt x="7326" y="2094"/>
                  </a:lnTo>
                  <a:cubicBezTo>
                    <a:pt x="7326" y="1926"/>
                    <a:pt x="7242" y="1843"/>
                    <a:pt x="7158" y="1843"/>
                  </a:cubicBezTo>
                  <a:cubicBezTo>
                    <a:pt x="7075" y="1843"/>
                    <a:pt x="6970" y="1926"/>
                    <a:pt x="6970" y="2010"/>
                  </a:cubicBezTo>
                  <a:lnTo>
                    <a:pt x="6886" y="3664"/>
                  </a:lnTo>
                  <a:lnTo>
                    <a:pt x="6551" y="4019"/>
                  </a:lnTo>
                  <a:lnTo>
                    <a:pt x="6447" y="4103"/>
                  </a:lnTo>
                  <a:cubicBezTo>
                    <a:pt x="6195" y="3852"/>
                    <a:pt x="5923" y="3747"/>
                    <a:pt x="5589" y="3747"/>
                  </a:cubicBezTo>
                  <a:lnTo>
                    <a:pt x="5589" y="3664"/>
                  </a:lnTo>
                  <a:lnTo>
                    <a:pt x="5589" y="3140"/>
                  </a:lnTo>
                  <a:lnTo>
                    <a:pt x="6719" y="1926"/>
                  </a:lnTo>
                  <a:cubicBezTo>
                    <a:pt x="6802" y="1926"/>
                    <a:pt x="6802" y="1759"/>
                    <a:pt x="6719" y="1654"/>
                  </a:cubicBezTo>
                  <a:cubicBezTo>
                    <a:pt x="6677" y="1613"/>
                    <a:pt x="6635" y="1592"/>
                    <a:pt x="6591" y="1592"/>
                  </a:cubicBezTo>
                  <a:cubicBezTo>
                    <a:pt x="6546" y="1592"/>
                    <a:pt x="6499" y="1613"/>
                    <a:pt x="6447" y="1654"/>
                  </a:cubicBezTo>
                  <a:lnTo>
                    <a:pt x="5589" y="2533"/>
                  </a:lnTo>
                  <a:lnTo>
                    <a:pt x="5589" y="2178"/>
                  </a:lnTo>
                  <a:lnTo>
                    <a:pt x="6447" y="1320"/>
                  </a:lnTo>
                  <a:cubicBezTo>
                    <a:pt x="6551" y="1236"/>
                    <a:pt x="6551" y="1131"/>
                    <a:pt x="6447" y="1047"/>
                  </a:cubicBezTo>
                  <a:cubicBezTo>
                    <a:pt x="6405" y="1006"/>
                    <a:pt x="6363" y="985"/>
                    <a:pt x="6321" y="985"/>
                  </a:cubicBezTo>
                  <a:cubicBezTo>
                    <a:pt x="6279" y="985"/>
                    <a:pt x="6237" y="1006"/>
                    <a:pt x="6195" y="1047"/>
                  </a:cubicBezTo>
                  <a:lnTo>
                    <a:pt x="5589" y="1654"/>
                  </a:lnTo>
                  <a:lnTo>
                    <a:pt x="5589" y="1320"/>
                  </a:lnTo>
                  <a:lnTo>
                    <a:pt x="6195" y="713"/>
                  </a:lnTo>
                  <a:cubicBezTo>
                    <a:pt x="6279" y="608"/>
                    <a:pt x="6279" y="524"/>
                    <a:pt x="6195" y="440"/>
                  </a:cubicBezTo>
                  <a:cubicBezTo>
                    <a:pt x="6154" y="399"/>
                    <a:pt x="6086" y="378"/>
                    <a:pt x="6028" y="378"/>
                  </a:cubicBezTo>
                  <a:cubicBezTo>
                    <a:pt x="5970" y="378"/>
                    <a:pt x="5923" y="399"/>
                    <a:pt x="5923" y="440"/>
                  </a:cubicBezTo>
                  <a:lnTo>
                    <a:pt x="5589" y="713"/>
                  </a:lnTo>
                  <a:lnTo>
                    <a:pt x="5589" y="189"/>
                  </a:lnTo>
                  <a:lnTo>
                    <a:pt x="5589" y="85"/>
                  </a:lnTo>
                  <a:cubicBezTo>
                    <a:pt x="5505" y="1"/>
                    <a:pt x="5505" y="1"/>
                    <a:pt x="5400"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2" name="Google Shape;11012;p64"/>
            <p:cNvSpPr/>
            <p:nvPr/>
          </p:nvSpPr>
          <p:spPr>
            <a:xfrm>
              <a:off x="0" y="2763500"/>
              <a:ext cx="9144273" cy="2848156"/>
            </a:xfrm>
            <a:custGeom>
              <a:avLst/>
              <a:gdLst/>
              <a:ahLst/>
              <a:cxnLst/>
              <a:rect l="l" t="t" r="r" b="b"/>
              <a:pathLst>
                <a:path w="261620" h="96368" extrusionOk="0">
                  <a:moveTo>
                    <a:pt x="72264" y="1"/>
                  </a:moveTo>
                  <a:cubicBezTo>
                    <a:pt x="72043" y="1"/>
                    <a:pt x="71822" y="3"/>
                    <a:pt x="71601" y="8"/>
                  </a:cubicBezTo>
                  <a:cubicBezTo>
                    <a:pt x="60257" y="259"/>
                    <a:pt x="50315" y="6894"/>
                    <a:pt x="40374" y="12294"/>
                  </a:cubicBezTo>
                  <a:cubicBezTo>
                    <a:pt x="27649" y="19200"/>
                    <a:pt x="14045" y="24433"/>
                    <a:pt x="1" y="27740"/>
                  </a:cubicBezTo>
                  <a:lnTo>
                    <a:pt x="1" y="96367"/>
                  </a:lnTo>
                  <a:lnTo>
                    <a:pt x="261619" y="96367"/>
                  </a:lnTo>
                  <a:lnTo>
                    <a:pt x="261619" y="10473"/>
                  </a:lnTo>
                  <a:cubicBezTo>
                    <a:pt x="255257" y="8736"/>
                    <a:pt x="248810" y="7166"/>
                    <a:pt x="242532" y="5408"/>
                  </a:cubicBezTo>
                  <a:cubicBezTo>
                    <a:pt x="239181" y="4451"/>
                    <a:pt x="235743" y="3563"/>
                    <a:pt x="232313" y="3563"/>
                  </a:cubicBezTo>
                  <a:cubicBezTo>
                    <a:pt x="231994" y="3563"/>
                    <a:pt x="231674" y="3571"/>
                    <a:pt x="231355" y="3587"/>
                  </a:cubicBezTo>
                  <a:cubicBezTo>
                    <a:pt x="218881" y="4194"/>
                    <a:pt x="209819" y="17359"/>
                    <a:pt x="197345" y="18154"/>
                  </a:cubicBezTo>
                  <a:cubicBezTo>
                    <a:pt x="197002" y="18172"/>
                    <a:pt x="196661" y="18180"/>
                    <a:pt x="196320" y="18180"/>
                  </a:cubicBezTo>
                  <a:cubicBezTo>
                    <a:pt x="191902" y="18180"/>
                    <a:pt x="187681" y="16723"/>
                    <a:pt x="183406" y="15266"/>
                  </a:cubicBezTo>
                  <a:cubicBezTo>
                    <a:pt x="179230" y="13822"/>
                    <a:pt x="175053" y="12450"/>
                    <a:pt x="170747" y="12450"/>
                  </a:cubicBezTo>
                  <a:cubicBezTo>
                    <a:pt x="170370" y="12450"/>
                    <a:pt x="169992" y="12460"/>
                    <a:pt x="169613" y="12482"/>
                  </a:cubicBezTo>
                  <a:cubicBezTo>
                    <a:pt x="160718" y="13005"/>
                    <a:pt x="153226" y="19891"/>
                    <a:pt x="144331" y="21105"/>
                  </a:cubicBezTo>
                  <a:cubicBezTo>
                    <a:pt x="143316" y="21249"/>
                    <a:pt x="142303" y="21314"/>
                    <a:pt x="141292" y="21314"/>
                  </a:cubicBezTo>
                  <a:cubicBezTo>
                    <a:pt x="135530" y="21314"/>
                    <a:pt x="129848" y="19173"/>
                    <a:pt x="124364" y="17107"/>
                  </a:cubicBezTo>
                  <a:cubicBezTo>
                    <a:pt x="114150" y="13173"/>
                    <a:pt x="104041" y="9259"/>
                    <a:pt x="93828" y="5324"/>
                  </a:cubicBezTo>
                  <a:cubicBezTo>
                    <a:pt x="86896" y="2702"/>
                    <a:pt x="79708" y="1"/>
                    <a:pt x="7226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3" name="Google Shape;11013;p64"/>
            <p:cNvSpPr/>
            <p:nvPr/>
          </p:nvSpPr>
          <p:spPr>
            <a:xfrm>
              <a:off x="202408" y="2178543"/>
              <a:ext cx="1801909" cy="2200902"/>
            </a:xfrm>
            <a:custGeom>
              <a:avLst/>
              <a:gdLst/>
              <a:ahLst/>
              <a:cxnLst/>
              <a:rect l="l" t="t" r="r" b="b"/>
              <a:pathLst>
                <a:path w="60968" h="74468" extrusionOk="0">
                  <a:moveTo>
                    <a:pt x="30453" y="1"/>
                  </a:moveTo>
                  <a:lnTo>
                    <a:pt x="30453" y="273"/>
                  </a:lnTo>
                  <a:lnTo>
                    <a:pt x="30264" y="2261"/>
                  </a:lnTo>
                  <a:cubicBezTo>
                    <a:pt x="29825" y="6112"/>
                    <a:pt x="28004" y="12914"/>
                    <a:pt x="21558" y="17435"/>
                  </a:cubicBezTo>
                  <a:lnTo>
                    <a:pt x="28088" y="17435"/>
                  </a:lnTo>
                  <a:cubicBezTo>
                    <a:pt x="28088" y="17435"/>
                    <a:pt x="23985" y="29658"/>
                    <a:pt x="14567" y="33237"/>
                  </a:cubicBezTo>
                  <a:cubicBezTo>
                    <a:pt x="14567" y="33237"/>
                    <a:pt x="20306" y="34549"/>
                    <a:pt x="23814" y="34549"/>
                  </a:cubicBezTo>
                  <a:cubicBezTo>
                    <a:pt x="24342" y="34549"/>
                    <a:pt x="24820" y="34519"/>
                    <a:pt x="25220" y="34451"/>
                  </a:cubicBezTo>
                  <a:lnTo>
                    <a:pt x="25220" y="34451"/>
                  </a:lnTo>
                  <a:cubicBezTo>
                    <a:pt x="25220" y="34451"/>
                    <a:pt x="19276" y="45962"/>
                    <a:pt x="9523" y="50315"/>
                  </a:cubicBezTo>
                  <a:cubicBezTo>
                    <a:pt x="9523" y="50315"/>
                    <a:pt x="16488" y="52213"/>
                    <a:pt x="20349" y="52213"/>
                  </a:cubicBezTo>
                  <a:cubicBezTo>
                    <a:pt x="20721" y="52213"/>
                    <a:pt x="21064" y="52196"/>
                    <a:pt x="21369" y="52157"/>
                  </a:cubicBezTo>
                  <a:lnTo>
                    <a:pt x="21369" y="52157"/>
                  </a:lnTo>
                  <a:cubicBezTo>
                    <a:pt x="21369" y="52157"/>
                    <a:pt x="14923" y="63836"/>
                    <a:pt x="0" y="71600"/>
                  </a:cubicBezTo>
                  <a:cubicBezTo>
                    <a:pt x="0" y="71600"/>
                    <a:pt x="15090" y="74468"/>
                    <a:pt x="30453" y="74468"/>
                  </a:cubicBezTo>
                  <a:cubicBezTo>
                    <a:pt x="45878" y="74468"/>
                    <a:pt x="60968" y="71600"/>
                    <a:pt x="60968" y="71600"/>
                  </a:cubicBezTo>
                  <a:cubicBezTo>
                    <a:pt x="45961" y="63836"/>
                    <a:pt x="39599" y="52157"/>
                    <a:pt x="39599" y="52157"/>
                  </a:cubicBezTo>
                  <a:lnTo>
                    <a:pt x="39599" y="52157"/>
                  </a:lnTo>
                  <a:cubicBezTo>
                    <a:pt x="39898" y="52196"/>
                    <a:pt x="40237" y="52213"/>
                    <a:pt x="40606" y="52213"/>
                  </a:cubicBezTo>
                  <a:cubicBezTo>
                    <a:pt x="44431" y="52213"/>
                    <a:pt x="51466" y="50315"/>
                    <a:pt x="51466" y="50315"/>
                  </a:cubicBezTo>
                  <a:cubicBezTo>
                    <a:pt x="41692" y="45962"/>
                    <a:pt x="35769" y="34451"/>
                    <a:pt x="35769" y="34451"/>
                  </a:cubicBezTo>
                  <a:lnTo>
                    <a:pt x="35769" y="34451"/>
                  </a:lnTo>
                  <a:cubicBezTo>
                    <a:pt x="36169" y="34519"/>
                    <a:pt x="36645" y="34549"/>
                    <a:pt x="37170" y="34549"/>
                  </a:cubicBezTo>
                  <a:cubicBezTo>
                    <a:pt x="40657" y="34549"/>
                    <a:pt x="46317" y="33237"/>
                    <a:pt x="46317" y="33237"/>
                  </a:cubicBezTo>
                  <a:cubicBezTo>
                    <a:pt x="36983" y="29658"/>
                    <a:pt x="32880" y="17435"/>
                    <a:pt x="32880" y="17435"/>
                  </a:cubicBezTo>
                  <a:lnTo>
                    <a:pt x="39348" y="17435"/>
                  </a:lnTo>
                  <a:cubicBezTo>
                    <a:pt x="31394" y="11784"/>
                    <a:pt x="30536" y="2784"/>
                    <a:pt x="3045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4" name="Google Shape;11014;p64"/>
            <p:cNvSpPr/>
            <p:nvPr/>
          </p:nvSpPr>
          <p:spPr>
            <a:xfrm>
              <a:off x="4139950" y="2408025"/>
              <a:ext cx="1801909" cy="1984386"/>
            </a:xfrm>
            <a:custGeom>
              <a:avLst/>
              <a:gdLst/>
              <a:ahLst/>
              <a:cxnLst/>
              <a:rect l="l" t="t" r="r" b="b"/>
              <a:pathLst>
                <a:path w="60968" h="74468" extrusionOk="0">
                  <a:moveTo>
                    <a:pt x="30432" y="0"/>
                  </a:moveTo>
                  <a:lnTo>
                    <a:pt x="30432" y="251"/>
                  </a:lnTo>
                  <a:lnTo>
                    <a:pt x="30264" y="2177"/>
                  </a:lnTo>
                  <a:cubicBezTo>
                    <a:pt x="29741" y="6112"/>
                    <a:pt x="28004" y="12809"/>
                    <a:pt x="21537" y="17435"/>
                  </a:cubicBezTo>
                  <a:lnTo>
                    <a:pt x="28088" y="17435"/>
                  </a:lnTo>
                  <a:cubicBezTo>
                    <a:pt x="28088" y="17435"/>
                    <a:pt x="23985" y="29657"/>
                    <a:pt x="14567" y="33132"/>
                  </a:cubicBezTo>
                  <a:cubicBezTo>
                    <a:pt x="14567" y="33132"/>
                    <a:pt x="20392" y="34544"/>
                    <a:pt x="23879" y="34544"/>
                  </a:cubicBezTo>
                  <a:cubicBezTo>
                    <a:pt x="24374" y="34544"/>
                    <a:pt x="24822" y="34515"/>
                    <a:pt x="25199" y="34450"/>
                  </a:cubicBezTo>
                  <a:lnTo>
                    <a:pt x="25199" y="34450"/>
                  </a:lnTo>
                  <a:cubicBezTo>
                    <a:pt x="25199" y="34450"/>
                    <a:pt x="19276" y="45961"/>
                    <a:pt x="9502" y="50231"/>
                  </a:cubicBezTo>
                  <a:cubicBezTo>
                    <a:pt x="9502" y="50231"/>
                    <a:pt x="16277" y="52128"/>
                    <a:pt x="20182" y="52128"/>
                  </a:cubicBezTo>
                  <a:cubicBezTo>
                    <a:pt x="20618" y="52128"/>
                    <a:pt x="21018" y="52104"/>
                    <a:pt x="21369" y="52052"/>
                  </a:cubicBezTo>
                  <a:lnTo>
                    <a:pt x="21369" y="52052"/>
                  </a:lnTo>
                  <a:cubicBezTo>
                    <a:pt x="21369" y="52052"/>
                    <a:pt x="14923" y="63835"/>
                    <a:pt x="0" y="71600"/>
                  </a:cubicBezTo>
                  <a:cubicBezTo>
                    <a:pt x="0" y="71600"/>
                    <a:pt x="15090" y="74467"/>
                    <a:pt x="30432" y="74467"/>
                  </a:cubicBezTo>
                  <a:cubicBezTo>
                    <a:pt x="45878" y="74467"/>
                    <a:pt x="60968" y="71600"/>
                    <a:pt x="60968" y="71600"/>
                  </a:cubicBezTo>
                  <a:cubicBezTo>
                    <a:pt x="45962" y="63835"/>
                    <a:pt x="39599" y="52052"/>
                    <a:pt x="39599" y="52052"/>
                  </a:cubicBezTo>
                  <a:lnTo>
                    <a:pt x="39599" y="52052"/>
                  </a:lnTo>
                  <a:cubicBezTo>
                    <a:pt x="39939" y="52104"/>
                    <a:pt x="40331" y="52128"/>
                    <a:pt x="40760" y="52128"/>
                  </a:cubicBezTo>
                  <a:cubicBezTo>
                    <a:pt x="44606" y="52128"/>
                    <a:pt x="51466" y="50231"/>
                    <a:pt x="51466" y="50231"/>
                  </a:cubicBezTo>
                  <a:cubicBezTo>
                    <a:pt x="41692" y="45961"/>
                    <a:pt x="35769" y="34450"/>
                    <a:pt x="35769" y="34450"/>
                  </a:cubicBezTo>
                  <a:lnTo>
                    <a:pt x="35769" y="34450"/>
                  </a:lnTo>
                  <a:cubicBezTo>
                    <a:pt x="36146" y="34515"/>
                    <a:pt x="36593" y="34544"/>
                    <a:pt x="37086" y="34544"/>
                  </a:cubicBezTo>
                  <a:cubicBezTo>
                    <a:pt x="40556" y="34544"/>
                    <a:pt x="46317" y="33132"/>
                    <a:pt x="46317" y="33132"/>
                  </a:cubicBezTo>
                  <a:cubicBezTo>
                    <a:pt x="36983" y="29657"/>
                    <a:pt x="32880" y="17435"/>
                    <a:pt x="32880" y="17435"/>
                  </a:cubicBezTo>
                  <a:lnTo>
                    <a:pt x="39327" y="17435"/>
                  </a:lnTo>
                  <a:cubicBezTo>
                    <a:pt x="31394" y="11763"/>
                    <a:pt x="30536" y="2700"/>
                    <a:pt x="3043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5" name="Google Shape;11015;p64"/>
            <p:cNvSpPr/>
            <p:nvPr/>
          </p:nvSpPr>
          <p:spPr>
            <a:xfrm>
              <a:off x="6333629" y="2204521"/>
              <a:ext cx="1799456" cy="2198449"/>
            </a:xfrm>
            <a:custGeom>
              <a:avLst/>
              <a:gdLst/>
              <a:ahLst/>
              <a:cxnLst/>
              <a:rect l="l" t="t" r="r" b="b"/>
              <a:pathLst>
                <a:path w="60885" h="74385" extrusionOk="0">
                  <a:moveTo>
                    <a:pt x="30432" y="1"/>
                  </a:moveTo>
                  <a:lnTo>
                    <a:pt x="30432" y="168"/>
                  </a:lnTo>
                  <a:lnTo>
                    <a:pt x="30265" y="2177"/>
                  </a:lnTo>
                  <a:cubicBezTo>
                    <a:pt x="29741" y="6091"/>
                    <a:pt x="27920" y="12810"/>
                    <a:pt x="21537" y="17351"/>
                  </a:cubicBezTo>
                  <a:lnTo>
                    <a:pt x="28088" y="17351"/>
                  </a:lnTo>
                  <a:cubicBezTo>
                    <a:pt x="28088" y="17351"/>
                    <a:pt x="23902" y="29553"/>
                    <a:pt x="14567" y="33132"/>
                  </a:cubicBezTo>
                  <a:cubicBezTo>
                    <a:pt x="14567" y="33132"/>
                    <a:pt x="20037" y="34477"/>
                    <a:pt x="23588" y="34477"/>
                  </a:cubicBezTo>
                  <a:cubicBezTo>
                    <a:pt x="24193" y="34477"/>
                    <a:pt x="24742" y="34437"/>
                    <a:pt x="25200" y="34346"/>
                  </a:cubicBezTo>
                  <a:lnTo>
                    <a:pt x="25200" y="34346"/>
                  </a:lnTo>
                  <a:cubicBezTo>
                    <a:pt x="25199" y="34346"/>
                    <a:pt x="19276" y="45857"/>
                    <a:pt x="9419" y="50231"/>
                  </a:cubicBezTo>
                  <a:cubicBezTo>
                    <a:pt x="9419" y="50231"/>
                    <a:pt x="16442" y="52109"/>
                    <a:pt x="20269" y="52109"/>
                  </a:cubicBezTo>
                  <a:cubicBezTo>
                    <a:pt x="20642" y="52109"/>
                    <a:pt x="20983" y="52091"/>
                    <a:pt x="21286" y="52052"/>
                  </a:cubicBezTo>
                  <a:lnTo>
                    <a:pt x="21286" y="52052"/>
                  </a:lnTo>
                  <a:cubicBezTo>
                    <a:pt x="21286" y="52053"/>
                    <a:pt x="14923" y="63836"/>
                    <a:pt x="0" y="71600"/>
                  </a:cubicBezTo>
                  <a:cubicBezTo>
                    <a:pt x="0" y="71600"/>
                    <a:pt x="15091" y="74384"/>
                    <a:pt x="30432" y="74384"/>
                  </a:cubicBezTo>
                  <a:cubicBezTo>
                    <a:pt x="45878" y="74384"/>
                    <a:pt x="60884" y="71600"/>
                    <a:pt x="60884" y="71600"/>
                  </a:cubicBezTo>
                  <a:cubicBezTo>
                    <a:pt x="45962" y="63836"/>
                    <a:pt x="39599" y="52053"/>
                    <a:pt x="39599" y="52052"/>
                  </a:cubicBezTo>
                  <a:lnTo>
                    <a:pt x="39599" y="52052"/>
                  </a:lnTo>
                  <a:cubicBezTo>
                    <a:pt x="39899" y="52091"/>
                    <a:pt x="40240" y="52109"/>
                    <a:pt x="40611" y="52109"/>
                  </a:cubicBezTo>
                  <a:cubicBezTo>
                    <a:pt x="44425" y="52109"/>
                    <a:pt x="51466" y="50231"/>
                    <a:pt x="51466" y="50231"/>
                  </a:cubicBezTo>
                  <a:cubicBezTo>
                    <a:pt x="41608" y="45857"/>
                    <a:pt x="35664" y="34346"/>
                    <a:pt x="35664" y="34346"/>
                  </a:cubicBezTo>
                  <a:lnTo>
                    <a:pt x="35664" y="34346"/>
                  </a:lnTo>
                  <a:cubicBezTo>
                    <a:pt x="36122" y="34437"/>
                    <a:pt x="36671" y="34477"/>
                    <a:pt x="37277" y="34477"/>
                  </a:cubicBezTo>
                  <a:cubicBezTo>
                    <a:pt x="40833" y="34477"/>
                    <a:pt x="46317" y="33132"/>
                    <a:pt x="46317" y="33132"/>
                  </a:cubicBezTo>
                  <a:cubicBezTo>
                    <a:pt x="36983" y="29553"/>
                    <a:pt x="32881" y="17351"/>
                    <a:pt x="32881" y="17351"/>
                  </a:cubicBezTo>
                  <a:lnTo>
                    <a:pt x="39327" y="17351"/>
                  </a:lnTo>
                  <a:cubicBezTo>
                    <a:pt x="31395" y="11763"/>
                    <a:pt x="30537" y="2701"/>
                    <a:pt x="3043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6" name="Google Shape;11016;p64"/>
            <p:cNvSpPr/>
            <p:nvPr/>
          </p:nvSpPr>
          <p:spPr>
            <a:xfrm>
              <a:off x="3078759" y="2730305"/>
              <a:ext cx="30" cy="20452"/>
            </a:xfrm>
            <a:custGeom>
              <a:avLst/>
              <a:gdLst/>
              <a:ahLst/>
              <a:cxnLst/>
              <a:rect l="l" t="t" r="r" b="b"/>
              <a:pathLst>
                <a:path w="1" h="692" extrusionOk="0">
                  <a:moveTo>
                    <a:pt x="0" y="1"/>
                  </a:moveTo>
                  <a:lnTo>
                    <a:pt x="0" y="692"/>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7" name="Google Shape;11017;p64"/>
            <p:cNvSpPr/>
            <p:nvPr/>
          </p:nvSpPr>
          <p:spPr>
            <a:xfrm>
              <a:off x="2344495" y="2750727"/>
              <a:ext cx="1469149" cy="1793870"/>
            </a:xfrm>
            <a:custGeom>
              <a:avLst/>
              <a:gdLst/>
              <a:ahLst/>
              <a:cxnLst/>
              <a:rect l="l" t="t" r="r" b="b"/>
              <a:pathLst>
                <a:path w="49709" h="60696" extrusionOk="0">
                  <a:moveTo>
                    <a:pt x="24844" y="1"/>
                  </a:moveTo>
                  <a:lnTo>
                    <a:pt x="24844" y="168"/>
                  </a:lnTo>
                  <a:lnTo>
                    <a:pt x="24677" y="1842"/>
                  </a:lnTo>
                  <a:cubicBezTo>
                    <a:pt x="24237" y="4982"/>
                    <a:pt x="22751" y="10465"/>
                    <a:pt x="17519" y="14212"/>
                  </a:cubicBezTo>
                  <a:lnTo>
                    <a:pt x="22856" y="14212"/>
                  </a:lnTo>
                  <a:cubicBezTo>
                    <a:pt x="22856" y="14212"/>
                    <a:pt x="19528" y="24153"/>
                    <a:pt x="11868" y="27041"/>
                  </a:cubicBezTo>
                  <a:cubicBezTo>
                    <a:pt x="11868" y="27041"/>
                    <a:pt x="16554" y="28169"/>
                    <a:pt x="19435" y="28169"/>
                  </a:cubicBezTo>
                  <a:cubicBezTo>
                    <a:pt x="19862" y="28169"/>
                    <a:pt x="20248" y="28144"/>
                    <a:pt x="20575" y="28088"/>
                  </a:cubicBezTo>
                  <a:lnTo>
                    <a:pt x="20575" y="28088"/>
                  </a:lnTo>
                  <a:cubicBezTo>
                    <a:pt x="20574" y="28088"/>
                    <a:pt x="15698" y="37422"/>
                    <a:pt x="7682" y="40980"/>
                  </a:cubicBezTo>
                  <a:cubicBezTo>
                    <a:pt x="7682" y="40980"/>
                    <a:pt x="13408" y="42512"/>
                    <a:pt x="16528" y="42512"/>
                  </a:cubicBezTo>
                  <a:cubicBezTo>
                    <a:pt x="16829" y="42512"/>
                    <a:pt x="17106" y="42498"/>
                    <a:pt x="17351" y="42466"/>
                  </a:cubicBezTo>
                  <a:lnTo>
                    <a:pt x="17351" y="42466"/>
                  </a:lnTo>
                  <a:cubicBezTo>
                    <a:pt x="17351" y="42466"/>
                    <a:pt x="12203" y="52073"/>
                    <a:pt x="1" y="58352"/>
                  </a:cubicBezTo>
                  <a:cubicBezTo>
                    <a:pt x="1" y="58352"/>
                    <a:pt x="12287" y="60696"/>
                    <a:pt x="24844" y="60696"/>
                  </a:cubicBezTo>
                  <a:cubicBezTo>
                    <a:pt x="37402" y="60696"/>
                    <a:pt x="49708" y="58352"/>
                    <a:pt x="49708" y="58352"/>
                  </a:cubicBezTo>
                  <a:cubicBezTo>
                    <a:pt x="37507" y="52073"/>
                    <a:pt x="32274" y="42467"/>
                    <a:pt x="32274" y="42466"/>
                  </a:cubicBezTo>
                  <a:lnTo>
                    <a:pt x="32274" y="42466"/>
                  </a:lnTo>
                  <a:cubicBezTo>
                    <a:pt x="32519" y="42498"/>
                    <a:pt x="32796" y="42512"/>
                    <a:pt x="33098" y="42512"/>
                  </a:cubicBezTo>
                  <a:cubicBezTo>
                    <a:pt x="36217" y="42512"/>
                    <a:pt x="41944" y="40980"/>
                    <a:pt x="41944" y="40980"/>
                  </a:cubicBezTo>
                  <a:cubicBezTo>
                    <a:pt x="33928" y="37422"/>
                    <a:pt x="29135" y="28088"/>
                    <a:pt x="29135" y="28088"/>
                  </a:cubicBezTo>
                  <a:lnTo>
                    <a:pt x="29135" y="28088"/>
                  </a:lnTo>
                  <a:cubicBezTo>
                    <a:pt x="29458" y="28144"/>
                    <a:pt x="29842" y="28169"/>
                    <a:pt x="30264" y="28169"/>
                  </a:cubicBezTo>
                  <a:cubicBezTo>
                    <a:pt x="33120" y="28169"/>
                    <a:pt x="37758" y="27041"/>
                    <a:pt x="37758" y="27041"/>
                  </a:cubicBezTo>
                  <a:cubicBezTo>
                    <a:pt x="30181" y="24153"/>
                    <a:pt x="26770" y="14212"/>
                    <a:pt x="26770" y="14212"/>
                  </a:cubicBezTo>
                  <a:lnTo>
                    <a:pt x="32086" y="14212"/>
                  </a:lnTo>
                  <a:cubicBezTo>
                    <a:pt x="25640" y="9586"/>
                    <a:pt x="24844" y="2177"/>
                    <a:pt x="24844" y="1"/>
                  </a:cubicBez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8" name="Google Shape;11018;p64"/>
            <p:cNvSpPr/>
            <p:nvPr/>
          </p:nvSpPr>
          <p:spPr>
            <a:xfrm>
              <a:off x="3078759" y="2730305"/>
              <a:ext cx="30" cy="20452"/>
            </a:xfrm>
            <a:custGeom>
              <a:avLst/>
              <a:gdLst/>
              <a:ahLst/>
              <a:cxnLst/>
              <a:rect l="l" t="t" r="r" b="b"/>
              <a:pathLst>
                <a:path w="1" h="692" extrusionOk="0">
                  <a:moveTo>
                    <a:pt x="0" y="692"/>
                  </a:moveTo>
                  <a:lnTo>
                    <a:pt x="0" y="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19" name="Google Shape;11019;p64"/>
            <p:cNvSpPr/>
            <p:nvPr/>
          </p:nvSpPr>
          <p:spPr>
            <a:xfrm>
              <a:off x="-114304" y="2585574"/>
              <a:ext cx="1469120" cy="1793870"/>
            </a:xfrm>
            <a:custGeom>
              <a:avLst/>
              <a:gdLst/>
              <a:ahLst/>
              <a:cxnLst/>
              <a:rect l="l" t="t" r="r" b="b"/>
              <a:pathLst>
                <a:path w="49708" h="60696" extrusionOk="0">
                  <a:moveTo>
                    <a:pt x="24844" y="0"/>
                  </a:moveTo>
                  <a:lnTo>
                    <a:pt x="24844" y="189"/>
                  </a:lnTo>
                  <a:lnTo>
                    <a:pt x="24676" y="1842"/>
                  </a:lnTo>
                  <a:cubicBezTo>
                    <a:pt x="24320" y="4982"/>
                    <a:pt x="22855" y="10465"/>
                    <a:pt x="17623" y="14232"/>
                  </a:cubicBezTo>
                  <a:lnTo>
                    <a:pt x="22939" y="14232"/>
                  </a:lnTo>
                  <a:cubicBezTo>
                    <a:pt x="22939" y="14232"/>
                    <a:pt x="19527" y="24174"/>
                    <a:pt x="11951" y="27041"/>
                  </a:cubicBezTo>
                  <a:cubicBezTo>
                    <a:pt x="11951" y="27041"/>
                    <a:pt x="16573" y="28169"/>
                    <a:pt x="19439" y="28169"/>
                  </a:cubicBezTo>
                  <a:cubicBezTo>
                    <a:pt x="19862" y="28169"/>
                    <a:pt x="20248" y="28144"/>
                    <a:pt x="20574" y="28088"/>
                  </a:cubicBezTo>
                  <a:lnTo>
                    <a:pt x="20574" y="28088"/>
                  </a:lnTo>
                  <a:cubicBezTo>
                    <a:pt x="20574" y="28088"/>
                    <a:pt x="15781" y="37422"/>
                    <a:pt x="7765" y="41001"/>
                  </a:cubicBezTo>
                  <a:cubicBezTo>
                    <a:pt x="7765" y="41001"/>
                    <a:pt x="13540" y="42528"/>
                    <a:pt x="16651" y="42528"/>
                  </a:cubicBezTo>
                  <a:cubicBezTo>
                    <a:pt x="16937" y="42528"/>
                    <a:pt x="17200" y="42515"/>
                    <a:pt x="17435" y="42487"/>
                  </a:cubicBezTo>
                  <a:lnTo>
                    <a:pt x="17435" y="42487"/>
                  </a:lnTo>
                  <a:cubicBezTo>
                    <a:pt x="17434" y="42487"/>
                    <a:pt x="12202" y="52073"/>
                    <a:pt x="0" y="58352"/>
                  </a:cubicBezTo>
                  <a:cubicBezTo>
                    <a:pt x="0" y="58352"/>
                    <a:pt x="12286" y="60696"/>
                    <a:pt x="24844" y="60696"/>
                  </a:cubicBezTo>
                  <a:cubicBezTo>
                    <a:pt x="37401" y="60696"/>
                    <a:pt x="49708" y="58352"/>
                    <a:pt x="49708" y="58352"/>
                  </a:cubicBezTo>
                  <a:cubicBezTo>
                    <a:pt x="37506" y="52073"/>
                    <a:pt x="32357" y="42487"/>
                    <a:pt x="32357" y="42487"/>
                  </a:cubicBezTo>
                  <a:lnTo>
                    <a:pt x="32357" y="42487"/>
                  </a:lnTo>
                  <a:cubicBezTo>
                    <a:pt x="32592" y="42515"/>
                    <a:pt x="32855" y="42528"/>
                    <a:pt x="33141" y="42528"/>
                  </a:cubicBezTo>
                  <a:cubicBezTo>
                    <a:pt x="36252" y="42528"/>
                    <a:pt x="42027" y="41001"/>
                    <a:pt x="42027" y="41001"/>
                  </a:cubicBezTo>
                  <a:cubicBezTo>
                    <a:pt x="34011" y="37422"/>
                    <a:pt x="29134" y="28088"/>
                    <a:pt x="29134" y="28088"/>
                  </a:cubicBezTo>
                  <a:lnTo>
                    <a:pt x="29134" y="28088"/>
                  </a:lnTo>
                  <a:cubicBezTo>
                    <a:pt x="29458" y="28144"/>
                    <a:pt x="29842" y="28169"/>
                    <a:pt x="30267" y="28169"/>
                  </a:cubicBezTo>
                  <a:cubicBezTo>
                    <a:pt x="33139" y="28169"/>
                    <a:pt x="37841" y="27041"/>
                    <a:pt x="37841" y="27041"/>
                  </a:cubicBezTo>
                  <a:cubicBezTo>
                    <a:pt x="30181" y="24174"/>
                    <a:pt x="26853" y="14232"/>
                    <a:pt x="26853" y="14232"/>
                  </a:cubicBezTo>
                  <a:lnTo>
                    <a:pt x="32085" y="14232"/>
                  </a:lnTo>
                  <a:cubicBezTo>
                    <a:pt x="25639" y="9607"/>
                    <a:pt x="24948" y="2198"/>
                    <a:pt x="2484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0" name="Google Shape;11020;p64"/>
            <p:cNvSpPr/>
            <p:nvPr/>
          </p:nvSpPr>
          <p:spPr>
            <a:xfrm>
              <a:off x="7233017" y="2657954"/>
              <a:ext cx="1469149" cy="1793870"/>
            </a:xfrm>
            <a:custGeom>
              <a:avLst/>
              <a:gdLst/>
              <a:ahLst/>
              <a:cxnLst/>
              <a:rect l="l" t="t" r="r" b="b"/>
              <a:pathLst>
                <a:path w="49709" h="60696" extrusionOk="0">
                  <a:moveTo>
                    <a:pt x="24865" y="0"/>
                  </a:moveTo>
                  <a:lnTo>
                    <a:pt x="24865" y="168"/>
                  </a:lnTo>
                  <a:lnTo>
                    <a:pt x="24698" y="1842"/>
                  </a:lnTo>
                  <a:cubicBezTo>
                    <a:pt x="24342" y="4981"/>
                    <a:pt x="22856" y="10465"/>
                    <a:pt x="17624" y="14211"/>
                  </a:cubicBezTo>
                  <a:lnTo>
                    <a:pt x="22856" y="14211"/>
                  </a:lnTo>
                  <a:cubicBezTo>
                    <a:pt x="22856" y="14211"/>
                    <a:pt x="19549" y="24153"/>
                    <a:pt x="11952" y="27041"/>
                  </a:cubicBezTo>
                  <a:cubicBezTo>
                    <a:pt x="11952" y="27041"/>
                    <a:pt x="16590" y="28169"/>
                    <a:pt x="19459" y="28169"/>
                  </a:cubicBezTo>
                  <a:cubicBezTo>
                    <a:pt x="19884" y="28169"/>
                    <a:pt x="20269" y="28144"/>
                    <a:pt x="20596" y="28087"/>
                  </a:cubicBezTo>
                  <a:lnTo>
                    <a:pt x="20596" y="28087"/>
                  </a:lnTo>
                  <a:cubicBezTo>
                    <a:pt x="20595" y="28088"/>
                    <a:pt x="15698" y="37422"/>
                    <a:pt x="7766" y="40980"/>
                  </a:cubicBezTo>
                  <a:cubicBezTo>
                    <a:pt x="7766" y="40980"/>
                    <a:pt x="13492" y="42512"/>
                    <a:pt x="16628" y="42512"/>
                  </a:cubicBezTo>
                  <a:cubicBezTo>
                    <a:pt x="16930" y="42512"/>
                    <a:pt x="17209" y="42497"/>
                    <a:pt x="17456" y="42466"/>
                  </a:cubicBezTo>
                  <a:lnTo>
                    <a:pt x="17456" y="42466"/>
                  </a:lnTo>
                  <a:cubicBezTo>
                    <a:pt x="17456" y="42466"/>
                    <a:pt x="12224" y="52073"/>
                    <a:pt x="1" y="58351"/>
                  </a:cubicBezTo>
                  <a:cubicBezTo>
                    <a:pt x="1" y="58351"/>
                    <a:pt x="12307" y="60695"/>
                    <a:pt x="24865" y="60695"/>
                  </a:cubicBezTo>
                  <a:cubicBezTo>
                    <a:pt x="37423" y="60695"/>
                    <a:pt x="49708" y="58351"/>
                    <a:pt x="49708" y="58351"/>
                  </a:cubicBezTo>
                  <a:cubicBezTo>
                    <a:pt x="37507" y="52073"/>
                    <a:pt x="32274" y="42466"/>
                    <a:pt x="32274" y="42466"/>
                  </a:cubicBezTo>
                  <a:lnTo>
                    <a:pt x="32274" y="42466"/>
                  </a:lnTo>
                  <a:cubicBezTo>
                    <a:pt x="32519" y="42497"/>
                    <a:pt x="32797" y="42512"/>
                    <a:pt x="33098" y="42512"/>
                  </a:cubicBezTo>
                  <a:cubicBezTo>
                    <a:pt x="36221" y="42512"/>
                    <a:pt x="41965" y="40980"/>
                    <a:pt x="41965" y="40980"/>
                  </a:cubicBezTo>
                  <a:cubicBezTo>
                    <a:pt x="34011" y="37422"/>
                    <a:pt x="29135" y="28088"/>
                    <a:pt x="29135" y="28087"/>
                  </a:cubicBezTo>
                  <a:lnTo>
                    <a:pt x="29135" y="28087"/>
                  </a:lnTo>
                  <a:cubicBezTo>
                    <a:pt x="29461" y="28144"/>
                    <a:pt x="29847" y="28169"/>
                    <a:pt x="30271" y="28169"/>
                  </a:cubicBezTo>
                  <a:cubicBezTo>
                    <a:pt x="33141" y="28169"/>
                    <a:pt x="37779" y="27041"/>
                    <a:pt x="37779" y="27041"/>
                  </a:cubicBezTo>
                  <a:cubicBezTo>
                    <a:pt x="30181" y="24153"/>
                    <a:pt x="26791" y="14211"/>
                    <a:pt x="26791" y="14211"/>
                  </a:cubicBezTo>
                  <a:lnTo>
                    <a:pt x="32107" y="14211"/>
                  </a:lnTo>
                  <a:cubicBezTo>
                    <a:pt x="25640" y="9586"/>
                    <a:pt x="24949" y="2177"/>
                    <a:pt x="2486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1" name="Google Shape;11021;p64"/>
            <p:cNvSpPr/>
            <p:nvPr/>
          </p:nvSpPr>
          <p:spPr>
            <a:xfrm>
              <a:off x="1779758" y="3070542"/>
              <a:ext cx="30" cy="15487"/>
            </a:xfrm>
            <a:custGeom>
              <a:avLst/>
              <a:gdLst/>
              <a:ahLst/>
              <a:cxnLst/>
              <a:rect l="l" t="t" r="r" b="b"/>
              <a:pathLst>
                <a:path w="1" h="524" extrusionOk="0">
                  <a:moveTo>
                    <a:pt x="0" y="0"/>
                  </a:moveTo>
                  <a:lnTo>
                    <a:pt x="0" y="523"/>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2" name="Google Shape;11022;p64"/>
            <p:cNvSpPr/>
            <p:nvPr/>
          </p:nvSpPr>
          <p:spPr>
            <a:xfrm>
              <a:off x="1241591" y="3085999"/>
              <a:ext cx="1074502" cy="1314488"/>
            </a:xfrm>
            <a:custGeom>
              <a:avLst/>
              <a:gdLst/>
              <a:ahLst/>
              <a:cxnLst/>
              <a:rect l="l" t="t" r="r" b="b"/>
              <a:pathLst>
                <a:path w="36356" h="44476" extrusionOk="0">
                  <a:moveTo>
                    <a:pt x="18209" y="0"/>
                  </a:moveTo>
                  <a:cubicBezTo>
                    <a:pt x="18209" y="84"/>
                    <a:pt x="18209" y="84"/>
                    <a:pt x="18126" y="168"/>
                  </a:cubicBezTo>
                  <a:lnTo>
                    <a:pt x="18042" y="1298"/>
                  </a:lnTo>
                  <a:cubicBezTo>
                    <a:pt x="17791" y="3663"/>
                    <a:pt x="16744" y="7660"/>
                    <a:pt x="12893" y="10381"/>
                  </a:cubicBezTo>
                  <a:lnTo>
                    <a:pt x="16744" y="10381"/>
                  </a:lnTo>
                  <a:cubicBezTo>
                    <a:pt x="16744" y="10381"/>
                    <a:pt x="14296" y="17707"/>
                    <a:pt x="8707" y="19800"/>
                  </a:cubicBezTo>
                  <a:cubicBezTo>
                    <a:pt x="8707" y="19800"/>
                    <a:pt x="12098" y="20643"/>
                    <a:pt x="14194" y="20643"/>
                  </a:cubicBezTo>
                  <a:cubicBezTo>
                    <a:pt x="14524" y="20643"/>
                    <a:pt x="14822" y="20622"/>
                    <a:pt x="15070" y="20574"/>
                  </a:cubicBezTo>
                  <a:lnTo>
                    <a:pt x="15070" y="20574"/>
                  </a:lnTo>
                  <a:cubicBezTo>
                    <a:pt x="15070" y="20574"/>
                    <a:pt x="11512" y="27376"/>
                    <a:pt x="5652" y="29992"/>
                  </a:cubicBezTo>
                  <a:cubicBezTo>
                    <a:pt x="5652" y="29992"/>
                    <a:pt x="9860" y="31157"/>
                    <a:pt x="12127" y="31157"/>
                  </a:cubicBezTo>
                  <a:cubicBezTo>
                    <a:pt x="12347" y="31157"/>
                    <a:pt x="12548" y="31146"/>
                    <a:pt x="12726" y="31122"/>
                  </a:cubicBezTo>
                  <a:lnTo>
                    <a:pt x="12726" y="31122"/>
                  </a:lnTo>
                  <a:cubicBezTo>
                    <a:pt x="12726" y="31122"/>
                    <a:pt x="8896" y="38113"/>
                    <a:pt x="1" y="42717"/>
                  </a:cubicBezTo>
                  <a:cubicBezTo>
                    <a:pt x="1" y="42717"/>
                    <a:pt x="8979" y="44475"/>
                    <a:pt x="18209" y="44475"/>
                  </a:cubicBezTo>
                  <a:cubicBezTo>
                    <a:pt x="27376" y="44475"/>
                    <a:pt x="36355" y="42717"/>
                    <a:pt x="36355" y="42717"/>
                  </a:cubicBezTo>
                  <a:cubicBezTo>
                    <a:pt x="27460" y="38113"/>
                    <a:pt x="23630" y="31122"/>
                    <a:pt x="23630" y="31122"/>
                  </a:cubicBezTo>
                  <a:lnTo>
                    <a:pt x="23630" y="31122"/>
                  </a:lnTo>
                  <a:cubicBezTo>
                    <a:pt x="23815" y="31146"/>
                    <a:pt x="24023" y="31157"/>
                    <a:pt x="24247" y="31157"/>
                  </a:cubicBezTo>
                  <a:cubicBezTo>
                    <a:pt x="26562" y="31157"/>
                    <a:pt x="30683" y="29992"/>
                    <a:pt x="30683" y="29992"/>
                  </a:cubicBezTo>
                  <a:cubicBezTo>
                    <a:pt x="24844" y="27376"/>
                    <a:pt x="21349" y="20574"/>
                    <a:pt x="21349" y="20574"/>
                  </a:cubicBezTo>
                  <a:lnTo>
                    <a:pt x="21349" y="20574"/>
                  </a:lnTo>
                  <a:cubicBezTo>
                    <a:pt x="21599" y="20622"/>
                    <a:pt x="21898" y="20643"/>
                    <a:pt x="22226" y="20643"/>
                  </a:cubicBezTo>
                  <a:cubicBezTo>
                    <a:pt x="24315" y="20643"/>
                    <a:pt x="27628" y="19800"/>
                    <a:pt x="27628" y="19800"/>
                  </a:cubicBezTo>
                  <a:cubicBezTo>
                    <a:pt x="22060" y="17707"/>
                    <a:pt x="19612" y="10381"/>
                    <a:pt x="19612" y="10381"/>
                  </a:cubicBezTo>
                  <a:lnTo>
                    <a:pt x="23546" y="10381"/>
                  </a:lnTo>
                  <a:cubicBezTo>
                    <a:pt x="18733" y="7054"/>
                    <a:pt x="18209" y="1654"/>
                    <a:pt x="1820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3" name="Google Shape;11023;p64"/>
            <p:cNvSpPr/>
            <p:nvPr/>
          </p:nvSpPr>
          <p:spPr>
            <a:xfrm>
              <a:off x="1779758" y="3070542"/>
              <a:ext cx="30" cy="15487"/>
            </a:xfrm>
            <a:custGeom>
              <a:avLst/>
              <a:gdLst/>
              <a:ahLst/>
              <a:cxnLst/>
              <a:rect l="l" t="t" r="r" b="b"/>
              <a:pathLst>
                <a:path w="1" h="524" extrusionOk="0">
                  <a:moveTo>
                    <a:pt x="0" y="523"/>
                  </a:moveTo>
                  <a:lnTo>
                    <a:pt x="0" y="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4" name="Google Shape;11024;p64"/>
            <p:cNvSpPr/>
            <p:nvPr/>
          </p:nvSpPr>
          <p:spPr>
            <a:xfrm>
              <a:off x="3864952" y="3055055"/>
              <a:ext cx="30" cy="15516"/>
            </a:xfrm>
            <a:custGeom>
              <a:avLst/>
              <a:gdLst/>
              <a:ahLst/>
              <a:cxnLst/>
              <a:rect l="l" t="t" r="r" b="b"/>
              <a:pathLst>
                <a:path w="1" h="525" extrusionOk="0">
                  <a:moveTo>
                    <a:pt x="1" y="1"/>
                  </a:moveTo>
                  <a:lnTo>
                    <a:pt x="1" y="524"/>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5" name="Google Shape;11025;p64"/>
            <p:cNvSpPr/>
            <p:nvPr/>
          </p:nvSpPr>
          <p:spPr>
            <a:xfrm>
              <a:off x="3478564" y="3070542"/>
              <a:ext cx="1075122" cy="1314488"/>
            </a:xfrm>
            <a:custGeom>
              <a:avLst/>
              <a:gdLst/>
              <a:ahLst/>
              <a:cxnLst/>
              <a:rect l="l" t="t" r="r" b="b"/>
              <a:pathLst>
                <a:path w="36377" h="44476" extrusionOk="0">
                  <a:moveTo>
                    <a:pt x="18231" y="0"/>
                  </a:moveTo>
                  <a:lnTo>
                    <a:pt x="18231" y="167"/>
                  </a:lnTo>
                  <a:lnTo>
                    <a:pt x="18063" y="1298"/>
                  </a:lnTo>
                  <a:cubicBezTo>
                    <a:pt x="17791" y="3663"/>
                    <a:pt x="16745" y="7660"/>
                    <a:pt x="12914" y="10381"/>
                  </a:cubicBezTo>
                  <a:lnTo>
                    <a:pt x="16745" y="10381"/>
                  </a:lnTo>
                  <a:cubicBezTo>
                    <a:pt x="16745" y="10381"/>
                    <a:pt x="14317" y="17706"/>
                    <a:pt x="8729" y="19799"/>
                  </a:cubicBezTo>
                  <a:cubicBezTo>
                    <a:pt x="8729" y="19799"/>
                    <a:pt x="12119" y="20643"/>
                    <a:pt x="14216" y="20643"/>
                  </a:cubicBezTo>
                  <a:cubicBezTo>
                    <a:pt x="14546" y="20643"/>
                    <a:pt x="14843" y="20622"/>
                    <a:pt x="15091" y="20574"/>
                  </a:cubicBezTo>
                  <a:lnTo>
                    <a:pt x="15091" y="20574"/>
                  </a:lnTo>
                  <a:cubicBezTo>
                    <a:pt x="15091" y="20574"/>
                    <a:pt x="11512" y="27376"/>
                    <a:pt x="5673" y="29992"/>
                  </a:cubicBezTo>
                  <a:cubicBezTo>
                    <a:pt x="5673" y="29992"/>
                    <a:pt x="9882" y="31157"/>
                    <a:pt x="12148" y="31157"/>
                  </a:cubicBezTo>
                  <a:cubicBezTo>
                    <a:pt x="12368" y="31157"/>
                    <a:pt x="12569" y="31146"/>
                    <a:pt x="12747" y="31122"/>
                  </a:cubicBezTo>
                  <a:lnTo>
                    <a:pt x="12747" y="31122"/>
                  </a:lnTo>
                  <a:cubicBezTo>
                    <a:pt x="12747" y="31122"/>
                    <a:pt x="8896" y="38113"/>
                    <a:pt x="1" y="42717"/>
                  </a:cubicBezTo>
                  <a:cubicBezTo>
                    <a:pt x="1" y="42717"/>
                    <a:pt x="9001" y="44475"/>
                    <a:pt x="18231" y="44475"/>
                  </a:cubicBezTo>
                  <a:cubicBezTo>
                    <a:pt x="27398" y="44475"/>
                    <a:pt x="36376" y="42717"/>
                    <a:pt x="36376" y="42717"/>
                  </a:cubicBezTo>
                  <a:cubicBezTo>
                    <a:pt x="27481" y="38113"/>
                    <a:pt x="23651" y="31122"/>
                    <a:pt x="23651" y="31122"/>
                  </a:cubicBezTo>
                  <a:lnTo>
                    <a:pt x="23651" y="31122"/>
                  </a:lnTo>
                  <a:cubicBezTo>
                    <a:pt x="23836" y="31146"/>
                    <a:pt x="24044" y="31157"/>
                    <a:pt x="24268" y="31157"/>
                  </a:cubicBezTo>
                  <a:cubicBezTo>
                    <a:pt x="26583" y="31157"/>
                    <a:pt x="30705" y="29992"/>
                    <a:pt x="30705" y="29992"/>
                  </a:cubicBezTo>
                  <a:cubicBezTo>
                    <a:pt x="24865" y="27376"/>
                    <a:pt x="21370" y="20574"/>
                    <a:pt x="21370" y="20574"/>
                  </a:cubicBezTo>
                  <a:lnTo>
                    <a:pt x="21370" y="20574"/>
                  </a:lnTo>
                  <a:cubicBezTo>
                    <a:pt x="21620" y="20622"/>
                    <a:pt x="21919" y="20643"/>
                    <a:pt x="22248" y="20643"/>
                  </a:cubicBezTo>
                  <a:cubicBezTo>
                    <a:pt x="24337" y="20643"/>
                    <a:pt x="27649" y="19799"/>
                    <a:pt x="27649" y="19799"/>
                  </a:cubicBezTo>
                  <a:cubicBezTo>
                    <a:pt x="22082" y="17706"/>
                    <a:pt x="19633" y="10381"/>
                    <a:pt x="19633" y="10381"/>
                  </a:cubicBezTo>
                  <a:lnTo>
                    <a:pt x="23547" y="10381"/>
                  </a:lnTo>
                  <a:cubicBezTo>
                    <a:pt x="18754" y="7053"/>
                    <a:pt x="18231" y="1653"/>
                    <a:pt x="18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6" name="Google Shape;11026;p64"/>
            <p:cNvSpPr/>
            <p:nvPr/>
          </p:nvSpPr>
          <p:spPr>
            <a:xfrm>
              <a:off x="3864952" y="3055055"/>
              <a:ext cx="30" cy="15516"/>
            </a:xfrm>
            <a:custGeom>
              <a:avLst/>
              <a:gdLst/>
              <a:ahLst/>
              <a:cxnLst/>
              <a:rect l="l" t="t" r="r" b="b"/>
              <a:pathLst>
                <a:path w="1" h="525" extrusionOk="0">
                  <a:moveTo>
                    <a:pt x="1" y="524"/>
                  </a:moveTo>
                  <a:lnTo>
                    <a:pt x="1" y="1"/>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7" name="Google Shape;11027;p64"/>
            <p:cNvSpPr/>
            <p:nvPr/>
          </p:nvSpPr>
          <p:spPr>
            <a:xfrm>
              <a:off x="6140687" y="3077960"/>
              <a:ext cx="30" cy="15487"/>
            </a:xfrm>
            <a:custGeom>
              <a:avLst/>
              <a:gdLst/>
              <a:ahLst/>
              <a:cxnLst/>
              <a:rect l="l" t="t" r="r" b="b"/>
              <a:pathLst>
                <a:path w="1" h="524" extrusionOk="0">
                  <a:moveTo>
                    <a:pt x="0" y="0"/>
                  </a:moveTo>
                  <a:lnTo>
                    <a:pt x="0" y="523"/>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8" name="Google Shape;11028;p64"/>
            <p:cNvSpPr/>
            <p:nvPr/>
          </p:nvSpPr>
          <p:spPr>
            <a:xfrm>
              <a:off x="5986003" y="3093418"/>
              <a:ext cx="1074472" cy="1312006"/>
            </a:xfrm>
            <a:custGeom>
              <a:avLst/>
              <a:gdLst/>
              <a:ahLst/>
              <a:cxnLst/>
              <a:rect l="l" t="t" r="r" b="b"/>
              <a:pathLst>
                <a:path w="36355" h="44392" extrusionOk="0">
                  <a:moveTo>
                    <a:pt x="18125" y="0"/>
                  </a:moveTo>
                  <a:lnTo>
                    <a:pt x="18125" y="84"/>
                  </a:lnTo>
                  <a:lnTo>
                    <a:pt x="18041" y="1319"/>
                  </a:lnTo>
                  <a:cubicBezTo>
                    <a:pt x="17790" y="3663"/>
                    <a:pt x="16660" y="7682"/>
                    <a:pt x="12809" y="10381"/>
                  </a:cubicBezTo>
                  <a:lnTo>
                    <a:pt x="16744" y="10381"/>
                  </a:lnTo>
                  <a:cubicBezTo>
                    <a:pt x="16744" y="10381"/>
                    <a:pt x="14295" y="17707"/>
                    <a:pt x="8707" y="19800"/>
                  </a:cubicBezTo>
                  <a:cubicBezTo>
                    <a:pt x="8707" y="19800"/>
                    <a:pt x="11963" y="20564"/>
                    <a:pt x="14047" y="20564"/>
                  </a:cubicBezTo>
                  <a:cubicBezTo>
                    <a:pt x="14401" y="20564"/>
                    <a:pt x="14721" y="20542"/>
                    <a:pt x="14986" y="20490"/>
                  </a:cubicBezTo>
                  <a:lnTo>
                    <a:pt x="14986" y="20490"/>
                  </a:lnTo>
                  <a:cubicBezTo>
                    <a:pt x="14986" y="20491"/>
                    <a:pt x="11511" y="27397"/>
                    <a:pt x="5672" y="30013"/>
                  </a:cubicBezTo>
                  <a:cubicBezTo>
                    <a:pt x="5672" y="30013"/>
                    <a:pt x="9618" y="31112"/>
                    <a:pt x="11956" y="31112"/>
                  </a:cubicBezTo>
                  <a:cubicBezTo>
                    <a:pt x="12239" y="31112"/>
                    <a:pt x="12499" y="31096"/>
                    <a:pt x="12725" y="31060"/>
                  </a:cubicBezTo>
                  <a:lnTo>
                    <a:pt x="12725" y="31060"/>
                  </a:lnTo>
                  <a:cubicBezTo>
                    <a:pt x="12725" y="31060"/>
                    <a:pt x="8895" y="38113"/>
                    <a:pt x="0" y="42738"/>
                  </a:cubicBezTo>
                  <a:cubicBezTo>
                    <a:pt x="0" y="42738"/>
                    <a:pt x="8979" y="44392"/>
                    <a:pt x="18125" y="44392"/>
                  </a:cubicBezTo>
                  <a:cubicBezTo>
                    <a:pt x="27376" y="44392"/>
                    <a:pt x="36355" y="42738"/>
                    <a:pt x="36355" y="42738"/>
                  </a:cubicBezTo>
                  <a:cubicBezTo>
                    <a:pt x="27460" y="38113"/>
                    <a:pt x="23630" y="31060"/>
                    <a:pt x="23630" y="31060"/>
                  </a:cubicBezTo>
                  <a:lnTo>
                    <a:pt x="23630" y="31060"/>
                  </a:lnTo>
                  <a:cubicBezTo>
                    <a:pt x="23847" y="31096"/>
                    <a:pt x="24099" y="31112"/>
                    <a:pt x="24377" y="31112"/>
                  </a:cubicBezTo>
                  <a:cubicBezTo>
                    <a:pt x="26670" y="31112"/>
                    <a:pt x="30683" y="30013"/>
                    <a:pt x="30683" y="30013"/>
                  </a:cubicBezTo>
                  <a:cubicBezTo>
                    <a:pt x="24843" y="27397"/>
                    <a:pt x="21265" y="20491"/>
                    <a:pt x="21264" y="20490"/>
                  </a:cubicBezTo>
                  <a:lnTo>
                    <a:pt x="21264" y="20490"/>
                  </a:lnTo>
                  <a:cubicBezTo>
                    <a:pt x="21532" y="20542"/>
                    <a:pt x="21857" y="20564"/>
                    <a:pt x="22216" y="20564"/>
                  </a:cubicBezTo>
                  <a:cubicBezTo>
                    <a:pt x="24330" y="20564"/>
                    <a:pt x="27648" y="19800"/>
                    <a:pt x="27648" y="19800"/>
                  </a:cubicBezTo>
                  <a:cubicBezTo>
                    <a:pt x="22060" y="17707"/>
                    <a:pt x="19611" y="10381"/>
                    <a:pt x="19611" y="10381"/>
                  </a:cubicBezTo>
                  <a:lnTo>
                    <a:pt x="23462" y="10381"/>
                  </a:lnTo>
                  <a:cubicBezTo>
                    <a:pt x="18753" y="6991"/>
                    <a:pt x="18230" y="1654"/>
                    <a:pt x="1812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29" name="Google Shape;11029;p64"/>
            <p:cNvSpPr/>
            <p:nvPr/>
          </p:nvSpPr>
          <p:spPr>
            <a:xfrm>
              <a:off x="6140687" y="3077960"/>
              <a:ext cx="30" cy="15487"/>
            </a:xfrm>
            <a:custGeom>
              <a:avLst/>
              <a:gdLst/>
              <a:ahLst/>
              <a:cxnLst/>
              <a:rect l="l" t="t" r="r" b="b"/>
              <a:pathLst>
                <a:path w="1" h="524" extrusionOk="0">
                  <a:moveTo>
                    <a:pt x="0" y="523"/>
                  </a:moveTo>
                  <a:lnTo>
                    <a:pt x="0" y="0"/>
                  </a:lnTo>
                  <a:close/>
                </a:path>
              </a:pathLst>
            </a:custGeom>
            <a:solidFill>
              <a:srgbClr val="0E38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0" name="Google Shape;11030;p64"/>
            <p:cNvSpPr/>
            <p:nvPr/>
          </p:nvSpPr>
          <p:spPr>
            <a:xfrm>
              <a:off x="323642" y="3441664"/>
              <a:ext cx="476929" cy="476959"/>
            </a:xfrm>
            <a:custGeom>
              <a:avLst/>
              <a:gdLst/>
              <a:ahLst/>
              <a:cxnLst/>
              <a:rect l="l" t="t" r="r" b="b"/>
              <a:pathLst>
                <a:path w="16137" h="16138" extrusionOk="0">
                  <a:moveTo>
                    <a:pt x="8121" y="6091"/>
                  </a:moveTo>
                  <a:cubicBezTo>
                    <a:pt x="9167" y="6091"/>
                    <a:pt x="10026" y="6970"/>
                    <a:pt x="10026" y="8017"/>
                  </a:cubicBezTo>
                  <a:cubicBezTo>
                    <a:pt x="10026" y="9147"/>
                    <a:pt x="9167" y="10026"/>
                    <a:pt x="8121" y="10026"/>
                  </a:cubicBezTo>
                  <a:cubicBezTo>
                    <a:pt x="6991" y="10026"/>
                    <a:pt x="6112" y="9147"/>
                    <a:pt x="6112" y="8017"/>
                  </a:cubicBezTo>
                  <a:cubicBezTo>
                    <a:pt x="6112" y="6970"/>
                    <a:pt x="6991" y="6091"/>
                    <a:pt x="8121" y="6091"/>
                  </a:cubicBezTo>
                  <a:close/>
                  <a:moveTo>
                    <a:pt x="8121" y="1"/>
                  </a:moveTo>
                  <a:cubicBezTo>
                    <a:pt x="7933" y="1"/>
                    <a:pt x="7765" y="168"/>
                    <a:pt x="7765" y="252"/>
                  </a:cubicBezTo>
                  <a:lnTo>
                    <a:pt x="7765" y="1131"/>
                  </a:lnTo>
                  <a:lnTo>
                    <a:pt x="7326" y="691"/>
                  </a:lnTo>
                  <a:cubicBezTo>
                    <a:pt x="7277" y="593"/>
                    <a:pt x="7199" y="553"/>
                    <a:pt x="7126" y="553"/>
                  </a:cubicBezTo>
                  <a:cubicBezTo>
                    <a:pt x="7075" y="553"/>
                    <a:pt x="7025" y="573"/>
                    <a:pt x="6991" y="608"/>
                  </a:cubicBezTo>
                  <a:cubicBezTo>
                    <a:pt x="6802" y="775"/>
                    <a:pt x="6802" y="963"/>
                    <a:pt x="6886" y="1047"/>
                  </a:cubicBezTo>
                  <a:lnTo>
                    <a:pt x="7765" y="1905"/>
                  </a:lnTo>
                  <a:lnTo>
                    <a:pt x="7765" y="2429"/>
                  </a:lnTo>
                  <a:lnTo>
                    <a:pt x="6991" y="1570"/>
                  </a:lnTo>
                  <a:cubicBezTo>
                    <a:pt x="6938" y="1529"/>
                    <a:pt x="6850" y="1508"/>
                    <a:pt x="6763" y="1508"/>
                  </a:cubicBezTo>
                  <a:cubicBezTo>
                    <a:pt x="6677" y="1508"/>
                    <a:pt x="6593" y="1529"/>
                    <a:pt x="6551" y="1570"/>
                  </a:cubicBezTo>
                  <a:cubicBezTo>
                    <a:pt x="6468" y="1654"/>
                    <a:pt x="6468" y="1822"/>
                    <a:pt x="6551" y="2010"/>
                  </a:cubicBezTo>
                  <a:lnTo>
                    <a:pt x="7765" y="3308"/>
                  </a:lnTo>
                  <a:lnTo>
                    <a:pt x="7765" y="3747"/>
                  </a:lnTo>
                  <a:lnTo>
                    <a:pt x="6551" y="2533"/>
                  </a:lnTo>
                  <a:cubicBezTo>
                    <a:pt x="6509" y="2439"/>
                    <a:pt x="6441" y="2392"/>
                    <a:pt x="6363" y="2392"/>
                  </a:cubicBezTo>
                  <a:cubicBezTo>
                    <a:pt x="6284" y="2392"/>
                    <a:pt x="6195" y="2439"/>
                    <a:pt x="6112" y="2533"/>
                  </a:cubicBezTo>
                  <a:cubicBezTo>
                    <a:pt x="6028" y="2617"/>
                    <a:pt x="6028" y="2784"/>
                    <a:pt x="6112" y="2952"/>
                  </a:cubicBezTo>
                  <a:lnTo>
                    <a:pt x="7765" y="4626"/>
                  </a:lnTo>
                  <a:lnTo>
                    <a:pt x="7765" y="5484"/>
                  </a:lnTo>
                  <a:cubicBezTo>
                    <a:pt x="7326" y="5568"/>
                    <a:pt x="6886" y="5756"/>
                    <a:pt x="6468" y="6007"/>
                  </a:cubicBezTo>
                  <a:lnTo>
                    <a:pt x="5840" y="5401"/>
                  </a:lnTo>
                  <a:lnTo>
                    <a:pt x="5840" y="3056"/>
                  </a:lnTo>
                  <a:cubicBezTo>
                    <a:pt x="5840" y="2868"/>
                    <a:pt x="5672" y="2784"/>
                    <a:pt x="5505" y="2784"/>
                  </a:cubicBezTo>
                  <a:cubicBezTo>
                    <a:pt x="5316" y="2784"/>
                    <a:pt x="5233" y="2868"/>
                    <a:pt x="5233" y="3056"/>
                  </a:cubicBezTo>
                  <a:lnTo>
                    <a:pt x="5233" y="4794"/>
                  </a:lnTo>
                  <a:lnTo>
                    <a:pt x="4898" y="4438"/>
                  </a:lnTo>
                  <a:lnTo>
                    <a:pt x="4898" y="2701"/>
                  </a:lnTo>
                  <a:cubicBezTo>
                    <a:pt x="4898" y="2533"/>
                    <a:pt x="4709" y="2345"/>
                    <a:pt x="4626" y="2345"/>
                  </a:cubicBezTo>
                  <a:cubicBezTo>
                    <a:pt x="4458" y="2345"/>
                    <a:pt x="4270" y="2533"/>
                    <a:pt x="4270" y="2701"/>
                  </a:cubicBezTo>
                  <a:lnTo>
                    <a:pt x="4375" y="3831"/>
                  </a:lnTo>
                  <a:lnTo>
                    <a:pt x="4019" y="3475"/>
                  </a:lnTo>
                  <a:lnTo>
                    <a:pt x="3935" y="2261"/>
                  </a:lnTo>
                  <a:cubicBezTo>
                    <a:pt x="3935" y="2177"/>
                    <a:pt x="3851" y="2010"/>
                    <a:pt x="3663" y="2010"/>
                  </a:cubicBezTo>
                  <a:cubicBezTo>
                    <a:pt x="3496" y="2010"/>
                    <a:pt x="3328" y="2177"/>
                    <a:pt x="3328" y="2345"/>
                  </a:cubicBezTo>
                  <a:lnTo>
                    <a:pt x="3412" y="2952"/>
                  </a:lnTo>
                  <a:lnTo>
                    <a:pt x="2805" y="2345"/>
                  </a:lnTo>
                  <a:cubicBezTo>
                    <a:pt x="2753" y="2303"/>
                    <a:pt x="2685" y="2282"/>
                    <a:pt x="2609" y="2282"/>
                  </a:cubicBezTo>
                  <a:cubicBezTo>
                    <a:pt x="2533" y="2282"/>
                    <a:pt x="2449" y="2303"/>
                    <a:pt x="2365" y="2345"/>
                  </a:cubicBezTo>
                  <a:cubicBezTo>
                    <a:pt x="2282" y="2429"/>
                    <a:pt x="2282" y="2701"/>
                    <a:pt x="2365" y="2784"/>
                  </a:cubicBezTo>
                  <a:lnTo>
                    <a:pt x="2972" y="3308"/>
                  </a:lnTo>
                  <a:lnTo>
                    <a:pt x="2365" y="3308"/>
                  </a:lnTo>
                  <a:cubicBezTo>
                    <a:pt x="2177" y="3308"/>
                    <a:pt x="2010" y="3475"/>
                    <a:pt x="2010" y="3580"/>
                  </a:cubicBezTo>
                  <a:cubicBezTo>
                    <a:pt x="2010" y="3747"/>
                    <a:pt x="2177" y="3915"/>
                    <a:pt x="2365" y="3915"/>
                  </a:cubicBezTo>
                  <a:lnTo>
                    <a:pt x="3579" y="3915"/>
                  </a:lnTo>
                  <a:lnTo>
                    <a:pt x="3935" y="4270"/>
                  </a:lnTo>
                  <a:lnTo>
                    <a:pt x="2700" y="4270"/>
                  </a:lnTo>
                  <a:cubicBezTo>
                    <a:pt x="2533" y="4270"/>
                    <a:pt x="2449" y="4354"/>
                    <a:pt x="2449" y="4521"/>
                  </a:cubicBezTo>
                  <a:cubicBezTo>
                    <a:pt x="2449" y="4710"/>
                    <a:pt x="2533" y="4877"/>
                    <a:pt x="2700" y="4877"/>
                  </a:cubicBezTo>
                  <a:lnTo>
                    <a:pt x="4542" y="4877"/>
                  </a:lnTo>
                  <a:lnTo>
                    <a:pt x="4898" y="5233"/>
                  </a:lnTo>
                  <a:lnTo>
                    <a:pt x="3056" y="5233"/>
                  </a:lnTo>
                  <a:cubicBezTo>
                    <a:pt x="2972" y="5233"/>
                    <a:pt x="2805" y="5317"/>
                    <a:pt x="2805" y="5484"/>
                  </a:cubicBezTo>
                  <a:cubicBezTo>
                    <a:pt x="2805" y="5673"/>
                    <a:pt x="2889" y="5756"/>
                    <a:pt x="3056" y="5756"/>
                  </a:cubicBezTo>
                  <a:lnTo>
                    <a:pt x="5505" y="5840"/>
                  </a:lnTo>
                  <a:lnTo>
                    <a:pt x="6112" y="6447"/>
                  </a:lnTo>
                  <a:cubicBezTo>
                    <a:pt x="5756" y="6803"/>
                    <a:pt x="5589" y="7242"/>
                    <a:pt x="5505" y="7766"/>
                  </a:cubicBezTo>
                  <a:lnTo>
                    <a:pt x="4709" y="7766"/>
                  </a:lnTo>
                  <a:lnTo>
                    <a:pt x="2972" y="6091"/>
                  </a:lnTo>
                  <a:cubicBezTo>
                    <a:pt x="2889" y="6049"/>
                    <a:pt x="2800" y="6028"/>
                    <a:pt x="2721" y="6028"/>
                  </a:cubicBezTo>
                  <a:cubicBezTo>
                    <a:pt x="2643" y="6028"/>
                    <a:pt x="2575" y="6049"/>
                    <a:pt x="2533" y="6091"/>
                  </a:cubicBezTo>
                  <a:cubicBezTo>
                    <a:pt x="2449" y="6280"/>
                    <a:pt x="2449" y="6447"/>
                    <a:pt x="2533" y="6531"/>
                  </a:cubicBezTo>
                  <a:lnTo>
                    <a:pt x="3851" y="7766"/>
                  </a:lnTo>
                  <a:lnTo>
                    <a:pt x="3328" y="7766"/>
                  </a:lnTo>
                  <a:lnTo>
                    <a:pt x="2010" y="6531"/>
                  </a:lnTo>
                  <a:cubicBezTo>
                    <a:pt x="1968" y="6447"/>
                    <a:pt x="1905" y="6405"/>
                    <a:pt x="1829" y="6405"/>
                  </a:cubicBezTo>
                  <a:cubicBezTo>
                    <a:pt x="1753" y="6405"/>
                    <a:pt x="1664" y="6447"/>
                    <a:pt x="1570" y="6531"/>
                  </a:cubicBezTo>
                  <a:cubicBezTo>
                    <a:pt x="1486" y="6614"/>
                    <a:pt x="1486" y="6803"/>
                    <a:pt x="1570" y="6970"/>
                  </a:cubicBezTo>
                  <a:lnTo>
                    <a:pt x="2449" y="7766"/>
                  </a:lnTo>
                  <a:lnTo>
                    <a:pt x="2010" y="7766"/>
                  </a:lnTo>
                  <a:lnTo>
                    <a:pt x="1047" y="6886"/>
                  </a:lnTo>
                  <a:cubicBezTo>
                    <a:pt x="1005" y="6845"/>
                    <a:pt x="942" y="6824"/>
                    <a:pt x="879" y="6824"/>
                  </a:cubicBezTo>
                  <a:cubicBezTo>
                    <a:pt x="817" y="6824"/>
                    <a:pt x="754" y="6845"/>
                    <a:pt x="712" y="6886"/>
                  </a:cubicBezTo>
                  <a:cubicBezTo>
                    <a:pt x="524" y="7054"/>
                    <a:pt x="524" y="7242"/>
                    <a:pt x="712" y="7326"/>
                  </a:cubicBezTo>
                  <a:lnTo>
                    <a:pt x="1131" y="7766"/>
                  </a:lnTo>
                  <a:lnTo>
                    <a:pt x="356" y="7766"/>
                  </a:lnTo>
                  <a:cubicBezTo>
                    <a:pt x="189" y="7766"/>
                    <a:pt x="0" y="7849"/>
                    <a:pt x="0" y="8017"/>
                  </a:cubicBezTo>
                  <a:cubicBezTo>
                    <a:pt x="0" y="8184"/>
                    <a:pt x="189" y="8372"/>
                    <a:pt x="356" y="8372"/>
                  </a:cubicBezTo>
                  <a:lnTo>
                    <a:pt x="1131" y="8372"/>
                  </a:lnTo>
                  <a:lnTo>
                    <a:pt x="712" y="8812"/>
                  </a:lnTo>
                  <a:cubicBezTo>
                    <a:pt x="524" y="8896"/>
                    <a:pt x="524" y="9063"/>
                    <a:pt x="712" y="9147"/>
                  </a:cubicBezTo>
                  <a:cubicBezTo>
                    <a:pt x="712" y="9231"/>
                    <a:pt x="796" y="9231"/>
                    <a:pt x="879" y="9231"/>
                  </a:cubicBezTo>
                  <a:cubicBezTo>
                    <a:pt x="963" y="9231"/>
                    <a:pt x="1047" y="9231"/>
                    <a:pt x="1047" y="9147"/>
                  </a:cubicBezTo>
                  <a:lnTo>
                    <a:pt x="2010" y="8372"/>
                  </a:lnTo>
                  <a:lnTo>
                    <a:pt x="2449" y="8372"/>
                  </a:lnTo>
                  <a:lnTo>
                    <a:pt x="1570" y="9147"/>
                  </a:lnTo>
                  <a:cubicBezTo>
                    <a:pt x="1486" y="9231"/>
                    <a:pt x="1486" y="9503"/>
                    <a:pt x="1570" y="9586"/>
                  </a:cubicBezTo>
                  <a:cubicBezTo>
                    <a:pt x="1654" y="9670"/>
                    <a:pt x="1758" y="9670"/>
                    <a:pt x="1842" y="9670"/>
                  </a:cubicBezTo>
                  <a:cubicBezTo>
                    <a:pt x="1926" y="9670"/>
                    <a:pt x="1926" y="9670"/>
                    <a:pt x="2010" y="9586"/>
                  </a:cubicBezTo>
                  <a:lnTo>
                    <a:pt x="3328" y="8372"/>
                  </a:lnTo>
                  <a:lnTo>
                    <a:pt x="3851" y="8372"/>
                  </a:lnTo>
                  <a:lnTo>
                    <a:pt x="2533" y="9586"/>
                  </a:lnTo>
                  <a:cubicBezTo>
                    <a:pt x="2449" y="9670"/>
                    <a:pt x="2449" y="9858"/>
                    <a:pt x="2533" y="9942"/>
                  </a:cubicBezTo>
                  <a:cubicBezTo>
                    <a:pt x="2617" y="10026"/>
                    <a:pt x="2700" y="10110"/>
                    <a:pt x="2700" y="10110"/>
                  </a:cubicBezTo>
                  <a:cubicBezTo>
                    <a:pt x="2805" y="10110"/>
                    <a:pt x="2889" y="10026"/>
                    <a:pt x="2972" y="10026"/>
                  </a:cubicBezTo>
                  <a:lnTo>
                    <a:pt x="4709" y="8372"/>
                  </a:lnTo>
                  <a:lnTo>
                    <a:pt x="5505" y="8372"/>
                  </a:lnTo>
                  <a:cubicBezTo>
                    <a:pt x="5589" y="8812"/>
                    <a:pt x="5756" y="9231"/>
                    <a:pt x="6112" y="9670"/>
                  </a:cubicBezTo>
                  <a:lnTo>
                    <a:pt x="5505" y="10277"/>
                  </a:lnTo>
                  <a:lnTo>
                    <a:pt x="3056" y="10277"/>
                  </a:lnTo>
                  <a:cubicBezTo>
                    <a:pt x="2889" y="10277"/>
                    <a:pt x="2805" y="10465"/>
                    <a:pt x="2805" y="10633"/>
                  </a:cubicBezTo>
                  <a:cubicBezTo>
                    <a:pt x="2805" y="10800"/>
                    <a:pt x="2972" y="10905"/>
                    <a:pt x="3056" y="10905"/>
                  </a:cubicBezTo>
                  <a:lnTo>
                    <a:pt x="4898" y="10800"/>
                  </a:lnTo>
                  <a:lnTo>
                    <a:pt x="4542" y="11156"/>
                  </a:lnTo>
                  <a:lnTo>
                    <a:pt x="2700" y="11240"/>
                  </a:lnTo>
                  <a:cubicBezTo>
                    <a:pt x="2533" y="11240"/>
                    <a:pt x="2449" y="11428"/>
                    <a:pt x="2449" y="11512"/>
                  </a:cubicBezTo>
                  <a:cubicBezTo>
                    <a:pt x="2449" y="11679"/>
                    <a:pt x="2533" y="11847"/>
                    <a:pt x="2700" y="11847"/>
                  </a:cubicBezTo>
                  <a:lnTo>
                    <a:pt x="3935" y="11763"/>
                  </a:lnTo>
                  <a:lnTo>
                    <a:pt x="3935" y="11763"/>
                  </a:lnTo>
                  <a:lnTo>
                    <a:pt x="3579" y="12119"/>
                  </a:lnTo>
                  <a:lnTo>
                    <a:pt x="2365" y="12203"/>
                  </a:lnTo>
                  <a:cubicBezTo>
                    <a:pt x="2177" y="12203"/>
                    <a:pt x="2010" y="12286"/>
                    <a:pt x="2010" y="12475"/>
                  </a:cubicBezTo>
                  <a:cubicBezTo>
                    <a:pt x="2010" y="12642"/>
                    <a:pt x="2177" y="12810"/>
                    <a:pt x="2365" y="12810"/>
                  </a:cubicBezTo>
                  <a:lnTo>
                    <a:pt x="2972" y="12726"/>
                  </a:lnTo>
                  <a:lnTo>
                    <a:pt x="2365" y="13333"/>
                  </a:lnTo>
                  <a:cubicBezTo>
                    <a:pt x="2282" y="13416"/>
                    <a:pt x="2282" y="13605"/>
                    <a:pt x="2365" y="13772"/>
                  </a:cubicBezTo>
                  <a:cubicBezTo>
                    <a:pt x="2449" y="13772"/>
                    <a:pt x="2533" y="13856"/>
                    <a:pt x="2617" y="13856"/>
                  </a:cubicBezTo>
                  <a:cubicBezTo>
                    <a:pt x="2700" y="13856"/>
                    <a:pt x="2805" y="13772"/>
                    <a:pt x="2805" y="13772"/>
                  </a:cubicBezTo>
                  <a:lnTo>
                    <a:pt x="3412" y="13165"/>
                  </a:lnTo>
                  <a:lnTo>
                    <a:pt x="3412" y="13165"/>
                  </a:lnTo>
                  <a:lnTo>
                    <a:pt x="3328" y="13772"/>
                  </a:lnTo>
                  <a:cubicBezTo>
                    <a:pt x="3328" y="13940"/>
                    <a:pt x="3496" y="14128"/>
                    <a:pt x="3663" y="14128"/>
                  </a:cubicBezTo>
                  <a:cubicBezTo>
                    <a:pt x="3851" y="14128"/>
                    <a:pt x="3935" y="13940"/>
                    <a:pt x="3935" y="13772"/>
                  </a:cubicBezTo>
                  <a:lnTo>
                    <a:pt x="4019" y="12558"/>
                  </a:lnTo>
                  <a:lnTo>
                    <a:pt x="4375" y="12203"/>
                  </a:lnTo>
                  <a:lnTo>
                    <a:pt x="4270" y="13416"/>
                  </a:lnTo>
                  <a:cubicBezTo>
                    <a:pt x="4270" y="13605"/>
                    <a:pt x="4458" y="13689"/>
                    <a:pt x="4626" y="13689"/>
                  </a:cubicBezTo>
                  <a:cubicBezTo>
                    <a:pt x="4709" y="13689"/>
                    <a:pt x="4898" y="13605"/>
                    <a:pt x="4898" y="13416"/>
                  </a:cubicBezTo>
                  <a:lnTo>
                    <a:pt x="4898" y="11596"/>
                  </a:lnTo>
                  <a:lnTo>
                    <a:pt x="5233" y="11240"/>
                  </a:lnTo>
                  <a:lnTo>
                    <a:pt x="5233" y="13082"/>
                  </a:lnTo>
                  <a:cubicBezTo>
                    <a:pt x="5233" y="13165"/>
                    <a:pt x="5316" y="13333"/>
                    <a:pt x="5505" y="13333"/>
                  </a:cubicBezTo>
                  <a:cubicBezTo>
                    <a:pt x="5672" y="13333"/>
                    <a:pt x="5840" y="13249"/>
                    <a:pt x="5840" y="13082"/>
                  </a:cubicBezTo>
                  <a:lnTo>
                    <a:pt x="5840" y="10633"/>
                  </a:lnTo>
                  <a:lnTo>
                    <a:pt x="6468" y="10026"/>
                  </a:lnTo>
                  <a:cubicBezTo>
                    <a:pt x="6886" y="10382"/>
                    <a:pt x="7326" y="10549"/>
                    <a:pt x="7765" y="10549"/>
                  </a:cubicBezTo>
                  <a:lnTo>
                    <a:pt x="7765" y="11428"/>
                  </a:lnTo>
                  <a:lnTo>
                    <a:pt x="6112" y="13165"/>
                  </a:lnTo>
                  <a:cubicBezTo>
                    <a:pt x="6028" y="13333"/>
                    <a:pt x="6028" y="13521"/>
                    <a:pt x="6112" y="13605"/>
                  </a:cubicBezTo>
                  <a:cubicBezTo>
                    <a:pt x="6195" y="13689"/>
                    <a:pt x="6279" y="13689"/>
                    <a:pt x="6363" y="13689"/>
                  </a:cubicBezTo>
                  <a:cubicBezTo>
                    <a:pt x="6468" y="13689"/>
                    <a:pt x="6551" y="13689"/>
                    <a:pt x="6551" y="13605"/>
                  </a:cubicBezTo>
                  <a:lnTo>
                    <a:pt x="7765" y="12286"/>
                  </a:lnTo>
                  <a:lnTo>
                    <a:pt x="7765" y="12810"/>
                  </a:lnTo>
                  <a:lnTo>
                    <a:pt x="6551" y="14128"/>
                  </a:lnTo>
                  <a:cubicBezTo>
                    <a:pt x="6468" y="14212"/>
                    <a:pt x="6468" y="14379"/>
                    <a:pt x="6551" y="14568"/>
                  </a:cubicBezTo>
                  <a:cubicBezTo>
                    <a:pt x="6635" y="14568"/>
                    <a:pt x="6719" y="14651"/>
                    <a:pt x="6719" y="14651"/>
                  </a:cubicBezTo>
                  <a:cubicBezTo>
                    <a:pt x="6802" y="14651"/>
                    <a:pt x="6886" y="14568"/>
                    <a:pt x="6991" y="14568"/>
                  </a:cubicBezTo>
                  <a:lnTo>
                    <a:pt x="7765" y="13689"/>
                  </a:lnTo>
                  <a:lnTo>
                    <a:pt x="7765" y="14128"/>
                  </a:lnTo>
                  <a:lnTo>
                    <a:pt x="6886" y="15091"/>
                  </a:lnTo>
                  <a:cubicBezTo>
                    <a:pt x="6802" y="15175"/>
                    <a:pt x="6802" y="15342"/>
                    <a:pt x="6991" y="15426"/>
                  </a:cubicBezTo>
                  <a:cubicBezTo>
                    <a:pt x="6991" y="15509"/>
                    <a:pt x="7075" y="15509"/>
                    <a:pt x="7158" y="15509"/>
                  </a:cubicBezTo>
                  <a:cubicBezTo>
                    <a:pt x="7242" y="15509"/>
                    <a:pt x="7326" y="15509"/>
                    <a:pt x="7326" y="15426"/>
                  </a:cubicBezTo>
                  <a:lnTo>
                    <a:pt x="7765" y="14986"/>
                  </a:lnTo>
                  <a:lnTo>
                    <a:pt x="7765" y="15782"/>
                  </a:lnTo>
                  <a:cubicBezTo>
                    <a:pt x="7765" y="15949"/>
                    <a:pt x="7933" y="16137"/>
                    <a:pt x="8121" y="16137"/>
                  </a:cubicBezTo>
                  <a:cubicBezTo>
                    <a:pt x="8205" y="16137"/>
                    <a:pt x="8372" y="15949"/>
                    <a:pt x="8372" y="15782"/>
                  </a:cubicBezTo>
                  <a:lnTo>
                    <a:pt x="8372" y="14986"/>
                  </a:lnTo>
                  <a:lnTo>
                    <a:pt x="8812" y="15426"/>
                  </a:lnTo>
                  <a:cubicBezTo>
                    <a:pt x="8812" y="15509"/>
                    <a:pt x="8895" y="15509"/>
                    <a:pt x="8979" y="15509"/>
                  </a:cubicBezTo>
                  <a:cubicBezTo>
                    <a:pt x="9084" y="15509"/>
                    <a:pt x="9167" y="15509"/>
                    <a:pt x="9251" y="15426"/>
                  </a:cubicBezTo>
                  <a:cubicBezTo>
                    <a:pt x="9335" y="15342"/>
                    <a:pt x="9335" y="15175"/>
                    <a:pt x="9251" y="15091"/>
                  </a:cubicBezTo>
                  <a:lnTo>
                    <a:pt x="8372" y="14128"/>
                  </a:lnTo>
                  <a:lnTo>
                    <a:pt x="8372" y="13689"/>
                  </a:lnTo>
                  <a:lnTo>
                    <a:pt x="9167" y="14568"/>
                  </a:lnTo>
                  <a:cubicBezTo>
                    <a:pt x="9251" y="14568"/>
                    <a:pt x="9335" y="14651"/>
                    <a:pt x="9419" y="14651"/>
                  </a:cubicBezTo>
                  <a:cubicBezTo>
                    <a:pt x="9502" y="14651"/>
                    <a:pt x="9607" y="14568"/>
                    <a:pt x="9607" y="14568"/>
                  </a:cubicBezTo>
                  <a:cubicBezTo>
                    <a:pt x="9774" y="14379"/>
                    <a:pt x="9774" y="14212"/>
                    <a:pt x="9607" y="14128"/>
                  </a:cubicBezTo>
                  <a:lnTo>
                    <a:pt x="8372" y="12810"/>
                  </a:lnTo>
                  <a:lnTo>
                    <a:pt x="8372" y="12286"/>
                  </a:lnTo>
                  <a:lnTo>
                    <a:pt x="9607" y="13605"/>
                  </a:lnTo>
                  <a:cubicBezTo>
                    <a:pt x="9691" y="13689"/>
                    <a:pt x="9774" y="13689"/>
                    <a:pt x="9774" y="13689"/>
                  </a:cubicBezTo>
                  <a:cubicBezTo>
                    <a:pt x="9858" y="13689"/>
                    <a:pt x="9942" y="13689"/>
                    <a:pt x="10026" y="13605"/>
                  </a:cubicBezTo>
                  <a:cubicBezTo>
                    <a:pt x="10130" y="13521"/>
                    <a:pt x="10130" y="13333"/>
                    <a:pt x="10026" y="13165"/>
                  </a:cubicBezTo>
                  <a:lnTo>
                    <a:pt x="8372" y="11428"/>
                  </a:lnTo>
                  <a:lnTo>
                    <a:pt x="8372" y="10549"/>
                  </a:lnTo>
                  <a:cubicBezTo>
                    <a:pt x="8895" y="10549"/>
                    <a:pt x="9335" y="10382"/>
                    <a:pt x="9691" y="10026"/>
                  </a:cubicBezTo>
                  <a:lnTo>
                    <a:pt x="10130" y="10465"/>
                  </a:lnTo>
                  <a:lnTo>
                    <a:pt x="10298" y="10633"/>
                  </a:lnTo>
                  <a:lnTo>
                    <a:pt x="10298" y="13082"/>
                  </a:lnTo>
                  <a:cubicBezTo>
                    <a:pt x="10381" y="13249"/>
                    <a:pt x="10465" y="13333"/>
                    <a:pt x="10653" y="13333"/>
                  </a:cubicBezTo>
                  <a:cubicBezTo>
                    <a:pt x="10821" y="13333"/>
                    <a:pt x="10905" y="13165"/>
                    <a:pt x="10905" y="13082"/>
                  </a:cubicBezTo>
                  <a:lnTo>
                    <a:pt x="10905" y="11240"/>
                  </a:lnTo>
                  <a:lnTo>
                    <a:pt x="11260" y="11596"/>
                  </a:lnTo>
                  <a:lnTo>
                    <a:pt x="11260" y="13416"/>
                  </a:lnTo>
                  <a:cubicBezTo>
                    <a:pt x="11260" y="13605"/>
                    <a:pt x="11428" y="13689"/>
                    <a:pt x="11595" y="13689"/>
                  </a:cubicBezTo>
                  <a:cubicBezTo>
                    <a:pt x="11784" y="13689"/>
                    <a:pt x="11867" y="13605"/>
                    <a:pt x="11867" y="13416"/>
                  </a:cubicBezTo>
                  <a:lnTo>
                    <a:pt x="11867" y="12203"/>
                  </a:lnTo>
                  <a:lnTo>
                    <a:pt x="12223" y="12558"/>
                  </a:lnTo>
                  <a:lnTo>
                    <a:pt x="12223" y="13772"/>
                  </a:lnTo>
                  <a:cubicBezTo>
                    <a:pt x="12223" y="13940"/>
                    <a:pt x="12391" y="14128"/>
                    <a:pt x="12474" y="14128"/>
                  </a:cubicBezTo>
                  <a:cubicBezTo>
                    <a:pt x="12642" y="14128"/>
                    <a:pt x="12830" y="13940"/>
                    <a:pt x="12830" y="13772"/>
                  </a:cubicBezTo>
                  <a:lnTo>
                    <a:pt x="12830" y="13165"/>
                  </a:lnTo>
                  <a:lnTo>
                    <a:pt x="13353" y="13772"/>
                  </a:lnTo>
                  <a:cubicBezTo>
                    <a:pt x="13437" y="13772"/>
                    <a:pt x="13521" y="13856"/>
                    <a:pt x="13521" y="13856"/>
                  </a:cubicBezTo>
                  <a:cubicBezTo>
                    <a:pt x="13604" y="13856"/>
                    <a:pt x="13688" y="13772"/>
                    <a:pt x="13793" y="13772"/>
                  </a:cubicBezTo>
                  <a:cubicBezTo>
                    <a:pt x="13877" y="13605"/>
                    <a:pt x="13877" y="13416"/>
                    <a:pt x="13793" y="13333"/>
                  </a:cubicBezTo>
                  <a:lnTo>
                    <a:pt x="13165" y="12726"/>
                  </a:lnTo>
                  <a:lnTo>
                    <a:pt x="13793" y="12810"/>
                  </a:lnTo>
                  <a:cubicBezTo>
                    <a:pt x="13960" y="12810"/>
                    <a:pt x="14128" y="12642"/>
                    <a:pt x="14128" y="12475"/>
                  </a:cubicBezTo>
                  <a:cubicBezTo>
                    <a:pt x="14128" y="12286"/>
                    <a:pt x="13960" y="12203"/>
                    <a:pt x="13877" y="12203"/>
                  </a:cubicBezTo>
                  <a:lnTo>
                    <a:pt x="12558" y="12119"/>
                  </a:lnTo>
                  <a:lnTo>
                    <a:pt x="12223" y="11763"/>
                  </a:lnTo>
                  <a:lnTo>
                    <a:pt x="12223" y="11763"/>
                  </a:lnTo>
                  <a:lnTo>
                    <a:pt x="13437" y="11847"/>
                  </a:lnTo>
                  <a:cubicBezTo>
                    <a:pt x="13604" y="11847"/>
                    <a:pt x="13793" y="11679"/>
                    <a:pt x="13793" y="11512"/>
                  </a:cubicBezTo>
                  <a:cubicBezTo>
                    <a:pt x="13793" y="11428"/>
                    <a:pt x="13604" y="11240"/>
                    <a:pt x="13437" y="11240"/>
                  </a:cubicBezTo>
                  <a:lnTo>
                    <a:pt x="11700" y="11156"/>
                  </a:lnTo>
                  <a:lnTo>
                    <a:pt x="11344" y="10800"/>
                  </a:lnTo>
                  <a:lnTo>
                    <a:pt x="13081" y="10905"/>
                  </a:lnTo>
                  <a:cubicBezTo>
                    <a:pt x="13270" y="10905"/>
                    <a:pt x="13353" y="10800"/>
                    <a:pt x="13353" y="10633"/>
                  </a:cubicBezTo>
                  <a:cubicBezTo>
                    <a:pt x="13353" y="10465"/>
                    <a:pt x="13270" y="10277"/>
                    <a:pt x="13081" y="10277"/>
                  </a:cubicBezTo>
                  <a:lnTo>
                    <a:pt x="10737" y="10277"/>
                  </a:lnTo>
                  <a:lnTo>
                    <a:pt x="10465" y="10026"/>
                  </a:lnTo>
                  <a:lnTo>
                    <a:pt x="10130" y="9670"/>
                  </a:lnTo>
                  <a:cubicBezTo>
                    <a:pt x="10381" y="9231"/>
                    <a:pt x="10549" y="8812"/>
                    <a:pt x="10653" y="8372"/>
                  </a:cubicBezTo>
                  <a:lnTo>
                    <a:pt x="11512" y="8372"/>
                  </a:lnTo>
                  <a:lnTo>
                    <a:pt x="13165" y="10026"/>
                  </a:lnTo>
                  <a:cubicBezTo>
                    <a:pt x="13270" y="10026"/>
                    <a:pt x="13353" y="10110"/>
                    <a:pt x="13437" y="10110"/>
                  </a:cubicBezTo>
                  <a:cubicBezTo>
                    <a:pt x="13521" y="10110"/>
                    <a:pt x="13604" y="10026"/>
                    <a:pt x="13604" y="9942"/>
                  </a:cubicBezTo>
                  <a:cubicBezTo>
                    <a:pt x="13793" y="9858"/>
                    <a:pt x="13688" y="9670"/>
                    <a:pt x="13604" y="9586"/>
                  </a:cubicBezTo>
                  <a:lnTo>
                    <a:pt x="12307" y="8372"/>
                  </a:lnTo>
                  <a:lnTo>
                    <a:pt x="12830" y="8372"/>
                  </a:lnTo>
                  <a:lnTo>
                    <a:pt x="14128" y="9586"/>
                  </a:lnTo>
                  <a:cubicBezTo>
                    <a:pt x="14211" y="9670"/>
                    <a:pt x="14316" y="9670"/>
                    <a:pt x="14316" y="9670"/>
                  </a:cubicBezTo>
                  <a:cubicBezTo>
                    <a:pt x="14400" y="9670"/>
                    <a:pt x="14484" y="9670"/>
                    <a:pt x="14567" y="9586"/>
                  </a:cubicBezTo>
                  <a:cubicBezTo>
                    <a:pt x="14651" y="9503"/>
                    <a:pt x="14651" y="9231"/>
                    <a:pt x="14567" y="9147"/>
                  </a:cubicBezTo>
                  <a:lnTo>
                    <a:pt x="13688" y="8372"/>
                  </a:lnTo>
                  <a:lnTo>
                    <a:pt x="14211" y="8372"/>
                  </a:lnTo>
                  <a:lnTo>
                    <a:pt x="15090" y="9147"/>
                  </a:lnTo>
                  <a:cubicBezTo>
                    <a:pt x="15090" y="9231"/>
                    <a:pt x="15174" y="9231"/>
                    <a:pt x="15258" y="9231"/>
                  </a:cubicBezTo>
                  <a:cubicBezTo>
                    <a:pt x="15363" y="9231"/>
                    <a:pt x="15446" y="9231"/>
                    <a:pt x="15530" y="9147"/>
                  </a:cubicBezTo>
                  <a:cubicBezTo>
                    <a:pt x="15614" y="9063"/>
                    <a:pt x="15614" y="8896"/>
                    <a:pt x="15446" y="8812"/>
                  </a:cubicBezTo>
                  <a:lnTo>
                    <a:pt x="15007" y="8372"/>
                  </a:lnTo>
                  <a:lnTo>
                    <a:pt x="15781" y="8372"/>
                  </a:lnTo>
                  <a:cubicBezTo>
                    <a:pt x="15970" y="8372"/>
                    <a:pt x="16137" y="8184"/>
                    <a:pt x="16137" y="8017"/>
                  </a:cubicBezTo>
                  <a:cubicBezTo>
                    <a:pt x="16137" y="7849"/>
                    <a:pt x="15970" y="7766"/>
                    <a:pt x="15781" y="7766"/>
                  </a:cubicBezTo>
                  <a:lnTo>
                    <a:pt x="15007" y="7766"/>
                  </a:lnTo>
                  <a:lnTo>
                    <a:pt x="15446" y="7326"/>
                  </a:lnTo>
                  <a:cubicBezTo>
                    <a:pt x="15614" y="7242"/>
                    <a:pt x="15614" y="7054"/>
                    <a:pt x="15530" y="6886"/>
                  </a:cubicBezTo>
                  <a:cubicBezTo>
                    <a:pt x="15446" y="6845"/>
                    <a:pt x="15357" y="6824"/>
                    <a:pt x="15279" y="6824"/>
                  </a:cubicBezTo>
                  <a:cubicBezTo>
                    <a:pt x="15200" y="6824"/>
                    <a:pt x="15132" y="6845"/>
                    <a:pt x="15090" y="6886"/>
                  </a:cubicBezTo>
                  <a:lnTo>
                    <a:pt x="14211" y="7766"/>
                  </a:lnTo>
                  <a:lnTo>
                    <a:pt x="13688" y="7766"/>
                  </a:lnTo>
                  <a:lnTo>
                    <a:pt x="14567" y="6970"/>
                  </a:lnTo>
                  <a:cubicBezTo>
                    <a:pt x="14651" y="6803"/>
                    <a:pt x="14651" y="6614"/>
                    <a:pt x="14567" y="6531"/>
                  </a:cubicBezTo>
                  <a:cubicBezTo>
                    <a:pt x="14525" y="6447"/>
                    <a:pt x="14436" y="6405"/>
                    <a:pt x="14347" y="6405"/>
                  </a:cubicBezTo>
                  <a:cubicBezTo>
                    <a:pt x="14259" y="6405"/>
                    <a:pt x="14170" y="6447"/>
                    <a:pt x="14128" y="6531"/>
                  </a:cubicBezTo>
                  <a:lnTo>
                    <a:pt x="12830" y="7766"/>
                  </a:lnTo>
                  <a:lnTo>
                    <a:pt x="12307" y="7766"/>
                  </a:lnTo>
                  <a:lnTo>
                    <a:pt x="13604" y="6531"/>
                  </a:lnTo>
                  <a:cubicBezTo>
                    <a:pt x="13688" y="6447"/>
                    <a:pt x="13793" y="6280"/>
                    <a:pt x="13604" y="6091"/>
                  </a:cubicBezTo>
                  <a:cubicBezTo>
                    <a:pt x="13563" y="6049"/>
                    <a:pt x="13500" y="6028"/>
                    <a:pt x="13424" y="6028"/>
                  </a:cubicBezTo>
                  <a:cubicBezTo>
                    <a:pt x="13348" y="6028"/>
                    <a:pt x="13259" y="6049"/>
                    <a:pt x="13165" y="6091"/>
                  </a:cubicBezTo>
                  <a:lnTo>
                    <a:pt x="11512" y="7766"/>
                  </a:lnTo>
                  <a:lnTo>
                    <a:pt x="10653" y="7766"/>
                  </a:lnTo>
                  <a:cubicBezTo>
                    <a:pt x="10549" y="7242"/>
                    <a:pt x="10381" y="6803"/>
                    <a:pt x="10130" y="6447"/>
                  </a:cubicBezTo>
                  <a:lnTo>
                    <a:pt x="10737" y="5840"/>
                  </a:lnTo>
                  <a:lnTo>
                    <a:pt x="13081" y="5756"/>
                  </a:lnTo>
                  <a:cubicBezTo>
                    <a:pt x="13270" y="5756"/>
                    <a:pt x="13353" y="5673"/>
                    <a:pt x="13353" y="5484"/>
                  </a:cubicBezTo>
                  <a:cubicBezTo>
                    <a:pt x="13353" y="5317"/>
                    <a:pt x="13270" y="5233"/>
                    <a:pt x="13081" y="5233"/>
                  </a:cubicBezTo>
                  <a:lnTo>
                    <a:pt x="11344" y="5233"/>
                  </a:lnTo>
                  <a:lnTo>
                    <a:pt x="11700" y="4877"/>
                  </a:lnTo>
                  <a:lnTo>
                    <a:pt x="13437" y="4877"/>
                  </a:lnTo>
                  <a:cubicBezTo>
                    <a:pt x="13604" y="4877"/>
                    <a:pt x="13793" y="4710"/>
                    <a:pt x="13793" y="4521"/>
                  </a:cubicBezTo>
                  <a:cubicBezTo>
                    <a:pt x="13793" y="4354"/>
                    <a:pt x="13604" y="4270"/>
                    <a:pt x="13437" y="4270"/>
                  </a:cubicBezTo>
                  <a:lnTo>
                    <a:pt x="12223" y="4270"/>
                  </a:lnTo>
                  <a:lnTo>
                    <a:pt x="12558" y="3915"/>
                  </a:lnTo>
                  <a:lnTo>
                    <a:pt x="13877" y="3915"/>
                  </a:lnTo>
                  <a:cubicBezTo>
                    <a:pt x="13960" y="3915"/>
                    <a:pt x="14128" y="3747"/>
                    <a:pt x="14128" y="3580"/>
                  </a:cubicBezTo>
                  <a:cubicBezTo>
                    <a:pt x="14128" y="3475"/>
                    <a:pt x="13960" y="3308"/>
                    <a:pt x="13793" y="3308"/>
                  </a:cubicBezTo>
                  <a:lnTo>
                    <a:pt x="13165" y="3308"/>
                  </a:lnTo>
                  <a:lnTo>
                    <a:pt x="13793" y="2784"/>
                  </a:lnTo>
                  <a:cubicBezTo>
                    <a:pt x="13877" y="2701"/>
                    <a:pt x="13877" y="2429"/>
                    <a:pt x="13793" y="2345"/>
                  </a:cubicBezTo>
                  <a:cubicBezTo>
                    <a:pt x="13688" y="2345"/>
                    <a:pt x="13688" y="2261"/>
                    <a:pt x="13604" y="2261"/>
                  </a:cubicBezTo>
                  <a:cubicBezTo>
                    <a:pt x="13521" y="2261"/>
                    <a:pt x="13437" y="2261"/>
                    <a:pt x="13353" y="2345"/>
                  </a:cubicBezTo>
                  <a:lnTo>
                    <a:pt x="12830" y="2952"/>
                  </a:lnTo>
                  <a:lnTo>
                    <a:pt x="12830" y="2345"/>
                  </a:lnTo>
                  <a:cubicBezTo>
                    <a:pt x="12830" y="2177"/>
                    <a:pt x="12642" y="2010"/>
                    <a:pt x="12474" y="2010"/>
                  </a:cubicBezTo>
                  <a:cubicBezTo>
                    <a:pt x="12391" y="2010"/>
                    <a:pt x="12223" y="2177"/>
                    <a:pt x="12223" y="2261"/>
                  </a:cubicBezTo>
                  <a:lnTo>
                    <a:pt x="12223" y="3475"/>
                  </a:lnTo>
                  <a:lnTo>
                    <a:pt x="11867" y="3831"/>
                  </a:lnTo>
                  <a:lnTo>
                    <a:pt x="11867" y="2701"/>
                  </a:lnTo>
                  <a:cubicBezTo>
                    <a:pt x="11867" y="2533"/>
                    <a:pt x="11784" y="2345"/>
                    <a:pt x="11595" y="2345"/>
                  </a:cubicBezTo>
                  <a:cubicBezTo>
                    <a:pt x="11428" y="2345"/>
                    <a:pt x="11260" y="2533"/>
                    <a:pt x="11260" y="2701"/>
                  </a:cubicBezTo>
                  <a:lnTo>
                    <a:pt x="11260" y="4438"/>
                  </a:lnTo>
                  <a:lnTo>
                    <a:pt x="10905" y="4794"/>
                  </a:lnTo>
                  <a:lnTo>
                    <a:pt x="10905" y="3056"/>
                  </a:lnTo>
                  <a:cubicBezTo>
                    <a:pt x="10905" y="2868"/>
                    <a:pt x="10821" y="2784"/>
                    <a:pt x="10653" y="2784"/>
                  </a:cubicBezTo>
                  <a:cubicBezTo>
                    <a:pt x="10465" y="2784"/>
                    <a:pt x="10381" y="2868"/>
                    <a:pt x="10298" y="3056"/>
                  </a:cubicBezTo>
                  <a:lnTo>
                    <a:pt x="10298" y="5401"/>
                  </a:lnTo>
                  <a:lnTo>
                    <a:pt x="9691" y="6007"/>
                  </a:lnTo>
                  <a:cubicBezTo>
                    <a:pt x="9335" y="5756"/>
                    <a:pt x="8895" y="5568"/>
                    <a:pt x="8372" y="5484"/>
                  </a:cubicBezTo>
                  <a:lnTo>
                    <a:pt x="8372" y="5401"/>
                  </a:lnTo>
                  <a:lnTo>
                    <a:pt x="8372" y="4626"/>
                  </a:lnTo>
                  <a:lnTo>
                    <a:pt x="10026" y="2952"/>
                  </a:lnTo>
                  <a:cubicBezTo>
                    <a:pt x="10130" y="2784"/>
                    <a:pt x="10130" y="2617"/>
                    <a:pt x="10026" y="2533"/>
                  </a:cubicBezTo>
                  <a:cubicBezTo>
                    <a:pt x="9942" y="2439"/>
                    <a:pt x="9858" y="2392"/>
                    <a:pt x="9785" y="2392"/>
                  </a:cubicBezTo>
                  <a:cubicBezTo>
                    <a:pt x="9712" y="2392"/>
                    <a:pt x="9649" y="2439"/>
                    <a:pt x="9607" y="2533"/>
                  </a:cubicBezTo>
                  <a:lnTo>
                    <a:pt x="8372" y="3747"/>
                  </a:lnTo>
                  <a:lnTo>
                    <a:pt x="8372" y="3308"/>
                  </a:lnTo>
                  <a:lnTo>
                    <a:pt x="9607" y="2010"/>
                  </a:lnTo>
                  <a:cubicBezTo>
                    <a:pt x="9774" y="1822"/>
                    <a:pt x="9774" y="1654"/>
                    <a:pt x="9607" y="1570"/>
                  </a:cubicBezTo>
                  <a:cubicBezTo>
                    <a:pt x="9555" y="1529"/>
                    <a:pt x="9487" y="1508"/>
                    <a:pt x="9411" y="1508"/>
                  </a:cubicBezTo>
                  <a:cubicBezTo>
                    <a:pt x="9335" y="1508"/>
                    <a:pt x="9251" y="1529"/>
                    <a:pt x="9167" y="1570"/>
                  </a:cubicBezTo>
                  <a:lnTo>
                    <a:pt x="8372" y="2429"/>
                  </a:lnTo>
                  <a:lnTo>
                    <a:pt x="8372" y="1905"/>
                  </a:lnTo>
                  <a:lnTo>
                    <a:pt x="9251" y="1047"/>
                  </a:lnTo>
                  <a:cubicBezTo>
                    <a:pt x="9335" y="963"/>
                    <a:pt x="9335" y="775"/>
                    <a:pt x="9251" y="608"/>
                  </a:cubicBezTo>
                  <a:cubicBezTo>
                    <a:pt x="9182" y="573"/>
                    <a:pt x="9109" y="553"/>
                    <a:pt x="9041" y="553"/>
                  </a:cubicBezTo>
                  <a:cubicBezTo>
                    <a:pt x="8946" y="553"/>
                    <a:pt x="8861" y="593"/>
                    <a:pt x="8812" y="691"/>
                  </a:cubicBezTo>
                  <a:lnTo>
                    <a:pt x="8372" y="1131"/>
                  </a:lnTo>
                  <a:lnTo>
                    <a:pt x="8372" y="252"/>
                  </a:lnTo>
                  <a:cubicBezTo>
                    <a:pt x="8372" y="252"/>
                    <a:pt x="8372" y="168"/>
                    <a:pt x="8288" y="168"/>
                  </a:cubicBezTo>
                  <a:cubicBezTo>
                    <a:pt x="8288" y="84"/>
                    <a:pt x="8205" y="1"/>
                    <a:pt x="812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1" name="Google Shape;11031;p64"/>
            <p:cNvSpPr/>
            <p:nvPr/>
          </p:nvSpPr>
          <p:spPr>
            <a:xfrm>
              <a:off x="3032358" y="3501040"/>
              <a:ext cx="474476" cy="473855"/>
            </a:xfrm>
            <a:custGeom>
              <a:avLst/>
              <a:gdLst/>
              <a:ahLst/>
              <a:cxnLst/>
              <a:rect l="l" t="t" r="r" b="b"/>
              <a:pathLst>
                <a:path w="16054" h="16033" extrusionOk="0">
                  <a:moveTo>
                    <a:pt x="8037" y="6008"/>
                  </a:moveTo>
                  <a:cubicBezTo>
                    <a:pt x="9168" y="6008"/>
                    <a:pt x="10047" y="6887"/>
                    <a:pt x="10047" y="8017"/>
                  </a:cubicBezTo>
                  <a:cubicBezTo>
                    <a:pt x="10047" y="9063"/>
                    <a:pt x="9168" y="10026"/>
                    <a:pt x="8037" y="10026"/>
                  </a:cubicBezTo>
                  <a:cubicBezTo>
                    <a:pt x="6991" y="10026"/>
                    <a:pt x="6112" y="9063"/>
                    <a:pt x="6112" y="8017"/>
                  </a:cubicBezTo>
                  <a:cubicBezTo>
                    <a:pt x="6112" y="6887"/>
                    <a:pt x="6991" y="6008"/>
                    <a:pt x="8037" y="6008"/>
                  </a:cubicBezTo>
                  <a:close/>
                  <a:moveTo>
                    <a:pt x="8037" y="1"/>
                  </a:moveTo>
                  <a:cubicBezTo>
                    <a:pt x="7849" y="1"/>
                    <a:pt x="7765" y="85"/>
                    <a:pt x="7765" y="252"/>
                  </a:cubicBezTo>
                  <a:lnTo>
                    <a:pt x="7765" y="1047"/>
                  </a:lnTo>
                  <a:lnTo>
                    <a:pt x="7326" y="608"/>
                  </a:lnTo>
                  <a:cubicBezTo>
                    <a:pt x="7284" y="566"/>
                    <a:pt x="7221" y="545"/>
                    <a:pt x="7148" y="545"/>
                  </a:cubicBezTo>
                  <a:cubicBezTo>
                    <a:pt x="7075" y="545"/>
                    <a:pt x="6991" y="566"/>
                    <a:pt x="6907" y="608"/>
                  </a:cubicBezTo>
                  <a:cubicBezTo>
                    <a:pt x="6803" y="692"/>
                    <a:pt x="6803" y="859"/>
                    <a:pt x="6907" y="1047"/>
                  </a:cubicBezTo>
                  <a:lnTo>
                    <a:pt x="7765" y="1906"/>
                  </a:lnTo>
                  <a:lnTo>
                    <a:pt x="7765" y="2429"/>
                  </a:lnTo>
                  <a:lnTo>
                    <a:pt x="6907" y="1571"/>
                  </a:lnTo>
                  <a:cubicBezTo>
                    <a:pt x="6855" y="1476"/>
                    <a:pt x="6787" y="1429"/>
                    <a:pt x="6721" y="1429"/>
                  </a:cubicBezTo>
                  <a:cubicBezTo>
                    <a:pt x="6656" y="1429"/>
                    <a:pt x="6593" y="1476"/>
                    <a:pt x="6551" y="1571"/>
                  </a:cubicBezTo>
                  <a:cubicBezTo>
                    <a:pt x="6384" y="1654"/>
                    <a:pt x="6384" y="1822"/>
                    <a:pt x="6551" y="1906"/>
                  </a:cubicBezTo>
                  <a:lnTo>
                    <a:pt x="7765" y="3224"/>
                  </a:lnTo>
                  <a:lnTo>
                    <a:pt x="7765" y="3747"/>
                  </a:lnTo>
                  <a:lnTo>
                    <a:pt x="6551" y="2429"/>
                  </a:lnTo>
                  <a:cubicBezTo>
                    <a:pt x="6510" y="2387"/>
                    <a:pt x="6421" y="2366"/>
                    <a:pt x="6332" y="2366"/>
                  </a:cubicBezTo>
                  <a:cubicBezTo>
                    <a:pt x="6243" y="2366"/>
                    <a:pt x="6154" y="2387"/>
                    <a:pt x="6112" y="2429"/>
                  </a:cubicBezTo>
                  <a:cubicBezTo>
                    <a:pt x="6028" y="2617"/>
                    <a:pt x="6028" y="2785"/>
                    <a:pt x="6112" y="2868"/>
                  </a:cubicBezTo>
                  <a:lnTo>
                    <a:pt x="7765" y="4605"/>
                  </a:lnTo>
                  <a:lnTo>
                    <a:pt x="7765" y="5484"/>
                  </a:lnTo>
                  <a:cubicBezTo>
                    <a:pt x="7242" y="5484"/>
                    <a:pt x="6803" y="5757"/>
                    <a:pt x="6468" y="6008"/>
                  </a:cubicBezTo>
                  <a:lnTo>
                    <a:pt x="5861" y="5401"/>
                  </a:lnTo>
                  <a:lnTo>
                    <a:pt x="5756" y="3036"/>
                  </a:lnTo>
                  <a:cubicBezTo>
                    <a:pt x="5756" y="2868"/>
                    <a:pt x="5672" y="2701"/>
                    <a:pt x="5505" y="2701"/>
                  </a:cubicBezTo>
                  <a:cubicBezTo>
                    <a:pt x="5337" y="2701"/>
                    <a:pt x="5233" y="2868"/>
                    <a:pt x="5233" y="3036"/>
                  </a:cubicBezTo>
                  <a:lnTo>
                    <a:pt x="5233" y="4794"/>
                  </a:lnTo>
                  <a:lnTo>
                    <a:pt x="4898" y="4438"/>
                  </a:lnTo>
                  <a:lnTo>
                    <a:pt x="4898" y="2617"/>
                  </a:lnTo>
                  <a:cubicBezTo>
                    <a:pt x="4898" y="2429"/>
                    <a:pt x="4710" y="2345"/>
                    <a:pt x="4542" y="2345"/>
                  </a:cubicBezTo>
                  <a:cubicBezTo>
                    <a:pt x="4375" y="2345"/>
                    <a:pt x="4291" y="2512"/>
                    <a:pt x="4291" y="2617"/>
                  </a:cubicBezTo>
                  <a:lnTo>
                    <a:pt x="4291" y="3831"/>
                  </a:lnTo>
                  <a:lnTo>
                    <a:pt x="3935" y="3475"/>
                  </a:lnTo>
                  <a:lnTo>
                    <a:pt x="3935" y="2261"/>
                  </a:lnTo>
                  <a:cubicBezTo>
                    <a:pt x="3935" y="2094"/>
                    <a:pt x="3768" y="1989"/>
                    <a:pt x="3579" y="1989"/>
                  </a:cubicBezTo>
                  <a:cubicBezTo>
                    <a:pt x="3412" y="1989"/>
                    <a:pt x="3328" y="2094"/>
                    <a:pt x="3328" y="2261"/>
                  </a:cubicBezTo>
                  <a:lnTo>
                    <a:pt x="3328" y="2868"/>
                  </a:lnTo>
                  <a:lnTo>
                    <a:pt x="2805" y="2345"/>
                  </a:lnTo>
                  <a:cubicBezTo>
                    <a:pt x="2711" y="2261"/>
                    <a:pt x="2622" y="2219"/>
                    <a:pt x="2546" y="2219"/>
                  </a:cubicBezTo>
                  <a:cubicBezTo>
                    <a:pt x="2470" y="2219"/>
                    <a:pt x="2407" y="2261"/>
                    <a:pt x="2366" y="2345"/>
                  </a:cubicBezTo>
                  <a:cubicBezTo>
                    <a:pt x="2282" y="2429"/>
                    <a:pt x="2282" y="2617"/>
                    <a:pt x="2366" y="2701"/>
                  </a:cubicBezTo>
                  <a:lnTo>
                    <a:pt x="2889" y="3308"/>
                  </a:lnTo>
                  <a:lnTo>
                    <a:pt x="2282" y="3308"/>
                  </a:lnTo>
                  <a:cubicBezTo>
                    <a:pt x="2093" y="3308"/>
                    <a:pt x="2010" y="3392"/>
                    <a:pt x="2010" y="3559"/>
                  </a:cubicBezTo>
                  <a:cubicBezTo>
                    <a:pt x="2010" y="3747"/>
                    <a:pt x="2093" y="3831"/>
                    <a:pt x="2282" y="3915"/>
                  </a:cubicBezTo>
                  <a:lnTo>
                    <a:pt x="3496" y="3915"/>
                  </a:lnTo>
                  <a:lnTo>
                    <a:pt x="3852" y="4271"/>
                  </a:lnTo>
                  <a:lnTo>
                    <a:pt x="2721" y="4271"/>
                  </a:lnTo>
                  <a:cubicBezTo>
                    <a:pt x="2687" y="4255"/>
                    <a:pt x="2653" y="4248"/>
                    <a:pt x="2621" y="4248"/>
                  </a:cubicBezTo>
                  <a:cubicBezTo>
                    <a:pt x="2477" y="4248"/>
                    <a:pt x="2366" y="4385"/>
                    <a:pt x="2366" y="4522"/>
                  </a:cubicBezTo>
                  <a:cubicBezTo>
                    <a:pt x="2366" y="4710"/>
                    <a:pt x="2533" y="4794"/>
                    <a:pt x="2721" y="4794"/>
                  </a:cubicBezTo>
                  <a:lnTo>
                    <a:pt x="4458" y="4877"/>
                  </a:lnTo>
                  <a:lnTo>
                    <a:pt x="4814" y="5233"/>
                  </a:lnTo>
                  <a:lnTo>
                    <a:pt x="3056" y="5129"/>
                  </a:lnTo>
                  <a:cubicBezTo>
                    <a:pt x="2889" y="5129"/>
                    <a:pt x="2805" y="5317"/>
                    <a:pt x="2805" y="5484"/>
                  </a:cubicBezTo>
                  <a:cubicBezTo>
                    <a:pt x="2805" y="5568"/>
                    <a:pt x="2889" y="5757"/>
                    <a:pt x="3056" y="5757"/>
                  </a:cubicBezTo>
                  <a:lnTo>
                    <a:pt x="5421" y="5840"/>
                  </a:lnTo>
                  <a:lnTo>
                    <a:pt x="6028" y="6447"/>
                  </a:lnTo>
                  <a:cubicBezTo>
                    <a:pt x="5756" y="6803"/>
                    <a:pt x="5589" y="7222"/>
                    <a:pt x="5505" y="7745"/>
                  </a:cubicBezTo>
                  <a:lnTo>
                    <a:pt x="4626" y="7745"/>
                  </a:lnTo>
                  <a:lnTo>
                    <a:pt x="2889" y="6091"/>
                  </a:lnTo>
                  <a:cubicBezTo>
                    <a:pt x="2847" y="6008"/>
                    <a:pt x="2779" y="5966"/>
                    <a:pt x="2711" y="5966"/>
                  </a:cubicBezTo>
                  <a:cubicBezTo>
                    <a:pt x="2643" y="5966"/>
                    <a:pt x="2575" y="6008"/>
                    <a:pt x="2533" y="6091"/>
                  </a:cubicBezTo>
                  <a:cubicBezTo>
                    <a:pt x="2366" y="6175"/>
                    <a:pt x="2366" y="6363"/>
                    <a:pt x="2533" y="6531"/>
                  </a:cubicBezTo>
                  <a:lnTo>
                    <a:pt x="3768" y="7745"/>
                  </a:lnTo>
                  <a:lnTo>
                    <a:pt x="3328" y="7745"/>
                  </a:lnTo>
                  <a:lnTo>
                    <a:pt x="2010" y="6447"/>
                  </a:lnTo>
                  <a:cubicBezTo>
                    <a:pt x="1926" y="6405"/>
                    <a:pt x="1842" y="6384"/>
                    <a:pt x="1766" y="6384"/>
                  </a:cubicBezTo>
                  <a:cubicBezTo>
                    <a:pt x="1691" y="6384"/>
                    <a:pt x="1623" y="6405"/>
                    <a:pt x="1570" y="6447"/>
                  </a:cubicBezTo>
                  <a:cubicBezTo>
                    <a:pt x="1486" y="6615"/>
                    <a:pt x="1486" y="6803"/>
                    <a:pt x="1570" y="6887"/>
                  </a:cubicBezTo>
                  <a:lnTo>
                    <a:pt x="2449" y="7745"/>
                  </a:lnTo>
                  <a:lnTo>
                    <a:pt x="1926" y="7745"/>
                  </a:lnTo>
                  <a:lnTo>
                    <a:pt x="1047" y="6887"/>
                  </a:lnTo>
                  <a:cubicBezTo>
                    <a:pt x="1005" y="6845"/>
                    <a:pt x="942" y="6824"/>
                    <a:pt x="869" y="6824"/>
                  </a:cubicBezTo>
                  <a:cubicBezTo>
                    <a:pt x="796" y="6824"/>
                    <a:pt x="712" y="6845"/>
                    <a:pt x="628" y="6887"/>
                  </a:cubicBezTo>
                  <a:cubicBezTo>
                    <a:pt x="524" y="6970"/>
                    <a:pt x="524" y="7138"/>
                    <a:pt x="628" y="7326"/>
                  </a:cubicBezTo>
                  <a:lnTo>
                    <a:pt x="1047" y="7745"/>
                  </a:lnTo>
                  <a:lnTo>
                    <a:pt x="273" y="7745"/>
                  </a:lnTo>
                  <a:cubicBezTo>
                    <a:pt x="105" y="7745"/>
                    <a:pt x="0" y="7849"/>
                    <a:pt x="0" y="8017"/>
                  </a:cubicBezTo>
                  <a:cubicBezTo>
                    <a:pt x="0" y="8184"/>
                    <a:pt x="105" y="8268"/>
                    <a:pt x="273" y="8268"/>
                  </a:cubicBezTo>
                  <a:lnTo>
                    <a:pt x="1047" y="8268"/>
                  </a:lnTo>
                  <a:lnTo>
                    <a:pt x="628" y="8708"/>
                  </a:lnTo>
                  <a:cubicBezTo>
                    <a:pt x="524" y="8791"/>
                    <a:pt x="524" y="9063"/>
                    <a:pt x="628" y="9147"/>
                  </a:cubicBezTo>
                  <a:cubicBezTo>
                    <a:pt x="712" y="9231"/>
                    <a:pt x="796" y="9231"/>
                    <a:pt x="880" y="9231"/>
                  </a:cubicBezTo>
                  <a:cubicBezTo>
                    <a:pt x="963" y="9231"/>
                    <a:pt x="963" y="9231"/>
                    <a:pt x="1047" y="9147"/>
                  </a:cubicBezTo>
                  <a:lnTo>
                    <a:pt x="1926" y="8268"/>
                  </a:lnTo>
                  <a:lnTo>
                    <a:pt x="2449" y="8268"/>
                  </a:lnTo>
                  <a:lnTo>
                    <a:pt x="1570" y="9147"/>
                  </a:lnTo>
                  <a:cubicBezTo>
                    <a:pt x="1486" y="9231"/>
                    <a:pt x="1486" y="9419"/>
                    <a:pt x="1570" y="9587"/>
                  </a:cubicBezTo>
                  <a:cubicBezTo>
                    <a:pt x="1675" y="9587"/>
                    <a:pt x="1675" y="9670"/>
                    <a:pt x="1759" y="9670"/>
                  </a:cubicBezTo>
                  <a:cubicBezTo>
                    <a:pt x="1842" y="9670"/>
                    <a:pt x="1926" y="9587"/>
                    <a:pt x="2010" y="9587"/>
                  </a:cubicBezTo>
                  <a:lnTo>
                    <a:pt x="3328" y="8268"/>
                  </a:lnTo>
                  <a:lnTo>
                    <a:pt x="3768" y="8268"/>
                  </a:lnTo>
                  <a:lnTo>
                    <a:pt x="2533" y="9503"/>
                  </a:lnTo>
                  <a:cubicBezTo>
                    <a:pt x="2366" y="9670"/>
                    <a:pt x="2366" y="9838"/>
                    <a:pt x="2533" y="9942"/>
                  </a:cubicBezTo>
                  <a:cubicBezTo>
                    <a:pt x="2533" y="10026"/>
                    <a:pt x="2617" y="10026"/>
                    <a:pt x="2721" y="10026"/>
                  </a:cubicBezTo>
                  <a:cubicBezTo>
                    <a:pt x="2805" y="10026"/>
                    <a:pt x="2889" y="10026"/>
                    <a:pt x="2889" y="9942"/>
                  </a:cubicBezTo>
                  <a:lnTo>
                    <a:pt x="4626" y="8268"/>
                  </a:lnTo>
                  <a:lnTo>
                    <a:pt x="5505" y="8268"/>
                  </a:lnTo>
                  <a:cubicBezTo>
                    <a:pt x="5589" y="8791"/>
                    <a:pt x="5756" y="9231"/>
                    <a:pt x="6028" y="9587"/>
                  </a:cubicBezTo>
                  <a:lnTo>
                    <a:pt x="5421" y="10194"/>
                  </a:lnTo>
                  <a:lnTo>
                    <a:pt x="3056" y="10277"/>
                  </a:lnTo>
                  <a:cubicBezTo>
                    <a:pt x="2889" y="10277"/>
                    <a:pt x="2805" y="10361"/>
                    <a:pt x="2805" y="10549"/>
                  </a:cubicBezTo>
                  <a:cubicBezTo>
                    <a:pt x="2805" y="10717"/>
                    <a:pt x="2889" y="10884"/>
                    <a:pt x="3056" y="10884"/>
                  </a:cubicBezTo>
                  <a:lnTo>
                    <a:pt x="4814" y="10801"/>
                  </a:lnTo>
                  <a:lnTo>
                    <a:pt x="4458" y="11156"/>
                  </a:lnTo>
                  <a:lnTo>
                    <a:pt x="2721" y="11240"/>
                  </a:lnTo>
                  <a:cubicBezTo>
                    <a:pt x="2533" y="11240"/>
                    <a:pt x="2366" y="11324"/>
                    <a:pt x="2366" y="11512"/>
                  </a:cubicBezTo>
                  <a:cubicBezTo>
                    <a:pt x="2366" y="11680"/>
                    <a:pt x="2533" y="11763"/>
                    <a:pt x="2721" y="11763"/>
                  </a:cubicBezTo>
                  <a:lnTo>
                    <a:pt x="3852" y="11763"/>
                  </a:lnTo>
                  <a:lnTo>
                    <a:pt x="3496" y="12119"/>
                  </a:lnTo>
                  <a:lnTo>
                    <a:pt x="2282" y="12119"/>
                  </a:lnTo>
                  <a:cubicBezTo>
                    <a:pt x="2093" y="12119"/>
                    <a:pt x="2010" y="12287"/>
                    <a:pt x="2010" y="12454"/>
                  </a:cubicBezTo>
                  <a:cubicBezTo>
                    <a:pt x="2010" y="12642"/>
                    <a:pt x="2093" y="12726"/>
                    <a:pt x="2282" y="12726"/>
                  </a:cubicBezTo>
                  <a:lnTo>
                    <a:pt x="2889" y="12726"/>
                  </a:lnTo>
                  <a:lnTo>
                    <a:pt x="2366" y="13249"/>
                  </a:lnTo>
                  <a:cubicBezTo>
                    <a:pt x="2282" y="13417"/>
                    <a:pt x="2282" y="13605"/>
                    <a:pt x="2366" y="13689"/>
                  </a:cubicBezTo>
                  <a:cubicBezTo>
                    <a:pt x="2449" y="13773"/>
                    <a:pt x="2449" y="13773"/>
                    <a:pt x="2533" y="13773"/>
                  </a:cubicBezTo>
                  <a:cubicBezTo>
                    <a:pt x="2617" y="13773"/>
                    <a:pt x="2721" y="13773"/>
                    <a:pt x="2805" y="13689"/>
                  </a:cubicBezTo>
                  <a:lnTo>
                    <a:pt x="3328" y="13166"/>
                  </a:lnTo>
                  <a:lnTo>
                    <a:pt x="3328" y="13773"/>
                  </a:lnTo>
                  <a:cubicBezTo>
                    <a:pt x="3328" y="13940"/>
                    <a:pt x="3412" y="14024"/>
                    <a:pt x="3579" y="14024"/>
                  </a:cubicBezTo>
                  <a:cubicBezTo>
                    <a:pt x="3768" y="14024"/>
                    <a:pt x="3935" y="13940"/>
                    <a:pt x="3935" y="13773"/>
                  </a:cubicBezTo>
                  <a:lnTo>
                    <a:pt x="3935" y="12559"/>
                  </a:lnTo>
                  <a:lnTo>
                    <a:pt x="4291" y="12203"/>
                  </a:lnTo>
                  <a:lnTo>
                    <a:pt x="4291" y="13333"/>
                  </a:lnTo>
                  <a:cubicBezTo>
                    <a:pt x="4291" y="13500"/>
                    <a:pt x="4375" y="13689"/>
                    <a:pt x="4542" y="13689"/>
                  </a:cubicBezTo>
                  <a:cubicBezTo>
                    <a:pt x="4710" y="13689"/>
                    <a:pt x="4898" y="13500"/>
                    <a:pt x="4898" y="13417"/>
                  </a:cubicBezTo>
                  <a:lnTo>
                    <a:pt x="4898" y="11596"/>
                  </a:lnTo>
                  <a:lnTo>
                    <a:pt x="5233" y="11240"/>
                  </a:lnTo>
                  <a:lnTo>
                    <a:pt x="5233" y="12977"/>
                  </a:lnTo>
                  <a:cubicBezTo>
                    <a:pt x="5233" y="13166"/>
                    <a:pt x="5337" y="13333"/>
                    <a:pt x="5505" y="13333"/>
                  </a:cubicBezTo>
                  <a:cubicBezTo>
                    <a:pt x="5672" y="13333"/>
                    <a:pt x="5756" y="13166"/>
                    <a:pt x="5756" y="12977"/>
                  </a:cubicBezTo>
                  <a:lnTo>
                    <a:pt x="5861" y="10633"/>
                  </a:lnTo>
                  <a:lnTo>
                    <a:pt x="6468" y="10026"/>
                  </a:lnTo>
                  <a:cubicBezTo>
                    <a:pt x="6803" y="10277"/>
                    <a:pt x="7242" y="10466"/>
                    <a:pt x="7765" y="10549"/>
                  </a:cubicBezTo>
                  <a:lnTo>
                    <a:pt x="7765" y="11407"/>
                  </a:lnTo>
                  <a:lnTo>
                    <a:pt x="6112" y="13166"/>
                  </a:lnTo>
                  <a:cubicBezTo>
                    <a:pt x="6028" y="13249"/>
                    <a:pt x="6028" y="13417"/>
                    <a:pt x="6112" y="13605"/>
                  </a:cubicBezTo>
                  <a:lnTo>
                    <a:pt x="6279" y="13605"/>
                  </a:lnTo>
                  <a:cubicBezTo>
                    <a:pt x="6384" y="13605"/>
                    <a:pt x="6468" y="13605"/>
                    <a:pt x="6551" y="13500"/>
                  </a:cubicBezTo>
                  <a:lnTo>
                    <a:pt x="7765" y="12287"/>
                  </a:lnTo>
                  <a:lnTo>
                    <a:pt x="7765" y="12726"/>
                  </a:lnTo>
                  <a:lnTo>
                    <a:pt x="6551" y="14024"/>
                  </a:lnTo>
                  <a:cubicBezTo>
                    <a:pt x="6384" y="14212"/>
                    <a:pt x="6384" y="14379"/>
                    <a:pt x="6551" y="14463"/>
                  </a:cubicBezTo>
                  <a:cubicBezTo>
                    <a:pt x="6551" y="14547"/>
                    <a:pt x="6635" y="14547"/>
                    <a:pt x="6719" y="14547"/>
                  </a:cubicBezTo>
                  <a:cubicBezTo>
                    <a:pt x="6803" y="14547"/>
                    <a:pt x="6907" y="14547"/>
                    <a:pt x="6907" y="14463"/>
                  </a:cubicBezTo>
                  <a:lnTo>
                    <a:pt x="7765" y="13605"/>
                  </a:lnTo>
                  <a:lnTo>
                    <a:pt x="7765" y="14128"/>
                  </a:lnTo>
                  <a:lnTo>
                    <a:pt x="6907" y="14986"/>
                  </a:lnTo>
                  <a:cubicBezTo>
                    <a:pt x="6803" y="15070"/>
                    <a:pt x="6803" y="15342"/>
                    <a:pt x="6907" y="15426"/>
                  </a:cubicBezTo>
                  <a:cubicBezTo>
                    <a:pt x="6991" y="15510"/>
                    <a:pt x="7075" y="15510"/>
                    <a:pt x="7158" y="15510"/>
                  </a:cubicBezTo>
                  <a:cubicBezTo>
                    <a:pt x="7158" y="15510"/>
                    <a:pt x="7242" y="15426"/>
                    <a:pt x="7326" y="15426"/>
                  </a:cubicBezTo>
                  <a:lnTo>
                    <a:pt x="7765" y="14986"/>
                  </a:lnTo>
                  <a:lnTo>
                    <a:pt x="7765" y="15782"/>
                  </a:lnTo>
                  <a:cubicBezTo>
                    <a:pt x="7765" y="15949"/>
                    <a:pt x="7849" y="16033"/>
                    <a:pt x="8037" y="16033"/>
                  </a:cubicBezTo>
                  <a:cubicBezTo>
                    <a:pt x="8205" y="16033"/>
                    <a:pt x="8372" y="15949"/>
                    <a:pt x="8372" y="15782"/>
                  </a:cubicBezTo>
                  <a:lnTo>
                    <a:pt x="8372" y="14986"/>
                  </a:lnTo>
                  <a:lnTo>
                    <a:pt x="8728" y="15426"/>
                  </a:lnTo>
                  <a:cubicBezTo>
                    <a:pt x="8812" y="15426"/>
                    <a:pt x="8896" y="15510"/>
                    <a:pt x="9000" y="15510"/>
                  </a:cubicBezTo>
                  <a:cubicBezTo>
                    <a:pt x="9084" y="15510"/>
                    <a:pt x="9168" y="15510"/>
                    <a:pt x="9168" y="15426"/>
                  </a:cubicBezTo>
                  <a:cubicBezTo>
                    <a:pt x="9335" y="15342"/>
                    <a:pt x="9335" y="15070"/>
                    <a:pt x="9168" y="14986"/>
                  </a:cubicBezTo>
                  <a:lnTo>
                    <a:pt x="8372" y="14128"/>
                  </a:lnTo>
                  <a:lnTo>
                    <a:pt x="8372" y="13605"/>
                  </a:lnTo>
                  <a:lnTo>
                    <a:pt x="9168" y="14463"/>
                  </a:lnTo>
                  <a:cubicBezTo>
                    <a:pt x="9251" y="14547"/>
                    <a:pt x="9335" y="14547"/>
                    <a:pt x="9335" y="14547"/>
                  </a:cubicBezTo>
                  <a:cubicBezTo>
                    <a:pt x="9419" y="14547"/>
                    <a:pt x="9523" y="14547"/>
                    <a:pt x="9607" y="14463"/>
                  </a:cubicBezTo>
                  <a:cubicBezTo>
                    <a:pt x="9691" y="14379"/>
                    <a:pt x="9691" y="14212"/>
                    <a:pt x="9607" y="14024"/>
                  </a:cubicBezTo>
                  <a:lnTo>
                    <a:pt x="8372" y="12726"/>
                  </a:lnTo>
                  <a:lnTo>
                    <a:pt x="8372" y="12287"/>
                  </a:lnTo>
                  <a:lnTo>
                    <a:pt x="9607" y="13500"/>
                  </a:lnTo>
                  <a:cubicBezTo>
                    <a:pt x="9607" y="13605"/>
                    <a:pt x="9691" y="13605"/>
                    <a:pt x="9775" y="13605"/>
                  </a:cubicBezTo>
                  <a:lnTo>
                    <a:pt x="9942" y="13605"/>
                  </a:lnTo>
                  <a:cubicBezTo>
                    <a:pt x="10130" y="13417"/>
                    <a:pt x="10130" y="13249"/>
                    <a:pt x="9942" y="13166"/>
                  </a:cubicBezTo>
                  <a:lnTo>
                    <a:pt x="8372" y="11407"/>
                  </a:lnTo>
                  <a:lnTo>
                    <a:pt x="8372" y="10549"/>
                  </a:lnTo>
                  <a:cubicBezTo>
                    <a:pt x="8812" y="10466"/>
                    <a:pt x="9251" y="10277"/>
                    <a:pt x="9607" y="10026"/>
                  </a:cubicBezTo>
                  <a:lnTo>
                    <a:pt x="10047" y="10466"/>
                  </a:lnTo>
                  <a:lnTo>
                    <a:pt x="10214" y="10633"/>
                  </a:lnTo>
                  <a:lnTo>
                    <a:pt x="10298" y="12977"/>
                  </a:lnTo>
                  <a:cubicBezTo>
                    <a:pt x="10298" y="13166"/>
                    <a:pt x="10465" y="13333"/>
                    <a:pt x="10570" y="13333"/>
                  </a:cubicBezTo>
                  <a:lnTo>
                    <a:pt x="10654" y="13333"/>
                  </a:lnTo>
                  <a:cubicBezTo>
                    <a:pt x="10737" y="13333"/>
                    <a:pt x="10905" y="13166"/>
                    <a:pt x="10905" y="12977"/>
                  </a:cubicBezTo>
                  <a:lnTo>
                    <a:pt x="10821" y="11240"/>
                  </a:lnTo>
                  <a:lnTo>
                    <a:pt x="10821" y="11240"/>
                  </a:lnTo>
                  <a:lnTo>
                    <a:pt x="11177" y="11596"/>
                  </a:lnTo>
                  <a:lnTo>
                    <a:pt x="11261" y="13417"/>
                  </a:lnTo>
                  <a:cubicBezTo>
                    <a:pt x="11261" y="13500"/>
                    <a:pt x="11344" y="13689"/>
                    <a:pt x="11512" y="13689"/>
                  </a:cubicBezTo>
                  <a:cubicBezTo>
                    <a:pt x="11700" y="13689"/>
                    <a:pt x="11867" y="13500"/>
                    <a:pt x="11867" y="13333"/>
                  </a:cubicBezTo>
                  <a:lnTo>
                    <a:pt x="11784" y="12203"/>
                  </a:lnTo>
                  <a:lnTo>
                    <a:pt x="12140" y="12559"/>
                  </a:lnTo>
                  <a:lnTo>
                    <a:pt x="12223" y="13773"/>
                  </a:lnTo>
                  <a:cubicBezTo>
                    <a:pt x="12223" y="13940"/>
                    <a:pt x="12307" y="14024"/>
                    <a:pt x="12474" y="14024"/>
                  </a:cubicBezTo>
                  <a:cubicBezTo>
                    <a:pt x="12663" y="14024"/>
                    <a:pt x="12747" y="13940"/>
                    <a:pt x="12747" y="13773"/>
                  </a:cubicBezTo>
                  <a:lnTo>
                    <a:pt x="12747" y="13166"/>
                  </a:lnTo>
                  <a:lnTo>
                    <a:pt x="13353" y="13689"/>
                  </a:lnTo>
                  <a:cubicBezTo>
                    <a:pt x="13353" y="13773"/>
                    <a:pt x="13437" y="13773"/>
                    <a:pt x="13521" y="13773"/>
                  </a:cubicBezTo>
                  <a:cubicBezTo>
                    <a:pt x="13605" y="13773"/>
                    <a:pt x="13709" y="13773"/>
                    <a:pt x="13709" y="13689"/>
                  </a:cubicBezTo>
                  <a:cubicBezTo>
                    <a:pt x="13877" y="13605"/>
                    <a:pt x="13877" y="13417"/>
                    <a:pt x="13709" y="13249"/>
                  </a:cubicBezTo>
                  <a:lnTo>
                    <a:pt x="13186" y="12726"/>
                  </a:lnTo>
                  <a:lnTo>
                    <a:pt x="13793" y="12726"/>
                  </a:lnTo>
                  <a:cubicBezTo>
                    <a:pt x="13960" y="12726"/>
                    <a:pt x="14044" y="12642"/>
                    <a:pt x="14044" y="12454"/>
                  </a:cubicBezTo>
                  <a:cubicBezTo>
                    <a:pt x="14128" y="12287"/>
                    <a:pt x="13960" y="12119"/>
                    <a:pt x="13793" y="12119"/>
                  </a:cubicBezTo>
                  <a:lnTo>
                    <a:pt x="12558" y="12119"/>
                  </a:lnTo>
                  <a:lnTo>
                    <a:pt x="12223" y="11763"/>
                  </a:lnTo>
                  <a:lnTo>
                    <a:pt x="13437" y="11763"/>
                  </a:lnTo>
                  <a:cubicBezTo>
                    <a:pt x="13605" y="11763"/>
                    <a:pt x="13709" y="11680"/>
                    <a:pt x="13709" y="11512"/>
                  </a:cubicBezTo>
                  <a:cubicBezTo>
                    <a:pt x="13709" y="11324"/>
                    <a:pt x="13605" y="11240"/>
                    <a:pt x="13437" y="11240"/>
                  </a:cubicBezTo>
                  <a:lnTo>
                    <a:pt x="11616" y="11156"/>
                  </a:lnTo>
                  <a:lnTo>
                    <a:pt x="11261" y="10801"/>
                  </a:lnTo>
                  <a:lnTo>
                    <a:pt x="12998" y="10884"/>
                  </a:lnTo>
                  <a:cubicBezTo>
                    <a:pt x="13186" y="10884"/>
                    <a:pt x="13353" y="10717"/>
                    <a:pt x="13353" y="10549"/>
                  </a:cubicBezTo>
                  <a:cubicBezTo>
                    <a:pt x="13353" y="10361"/>
                    <a:pt x="13186" y="10277"/>
                    <a:pt x="13081" y="10277"/>
                  </a:cubicBezTo>
                  <a:lnTo>
                    <a:pt x="10654" y="10194"/>
                  </a:lnTo>
                  <a:lnTo>
                    <a:pt x="10465" y="10026"/>
                  </a:lnTo>
                  <a:lnTo>
                    <a:pt x="10130" y="9670"/>
                  </a:lnTo>
                  <a:lnTo>
                    <a:pt x="10047" y="9587"/>
                  </a:lnTo>
                  <a:cubicBezTo>
                    <a:pt x="10298" y="9231"/>
                    <a:pt x="10570" y="8791"/>
                    <a:pt x="10570" y="8268"/>
                  </a:cubicBezTo>
                  <a:lnTo>
                    <a:pt x="11428" y="8268"/>
                  </a:lnTo>
                  <a:lnTo>
                    <a:pt x="13186" y="9942"/>
                  </a:lnTo>
                  <a:cubicBezTo>
                    <a:pt x="13270" y="10026"/>
                    <a:pt x="13353" y="10026"/>
                    <a:pt x="13353" y="10026"/>
                  </a:cubicBezTo>
                  <a:cubicBezTo>
                    <a:pt x="13437" y="10026"/>
                    <a:pt x="13521" y="10026"/>
                    <a:pt x="13605" y="9942"/>
                  </a:cubicBezTo>
                  <a:cubicBezTo>
                    <a:pt x="13709" y="9838"/>
                    <a:pt x="13709" y="9670"/>
                    <a:pt x="13605" y="9503"/>
                  </a:cubicBezTo>
                  <a:lnTo>
                    <a:pt x="12307" y="8268"/>
                  </a:lnTo>
                  <a:lnTo>
                    <a:pt x="12830" y="8268"/>
                  </a:lnTo>
                  <a:lnTo>
                    <a:pt x="14128" y="9587"/>
                  </a:lnTo>
                  <a:cubicBezTo>
                    <a:pt x="14128" y="9587"/>
                    <a:pt x="14233" y="9670"/>
                    <a:pt x="14316" y="9670"/>
                  </a:cubicBezTo>
                  <a:cubicBezTo>
                    <a:pt x="14400" y="9670"/>
                    <a:pt x="14484" y="9587"/>
                    <a:pt x="14484" y="9587"/>
                  </a:cubicBezTo>
                  <a:cubicBezTo>
                    <a:pt x="14651" y="9419"/>
                    <a:pt x="14651" y="9231"/>
                    <a:pt x="14484" y="9147"/>
                  </a:cubicBezTo>
                  <a:lnTo>
                    <a:pt x="13709" y="8268"/>
                  </a:lnTo>
                  <a:lnTo>
                    <a:pt x="14128" y="8268"/>
                  </a:lnTo>
                  <a:lnTo>
                    <a:pt x="15007" y="9147"/>
                  </a:lnTo>
                  <a:cubicBezTo>
                    <a:pt x="15091" y="9231"/>
                    <a:pt x="15174" y="9231"/>
                    <a:pt x="15279" y="9231"/>
                  </a:cubicBezTo>
                  <a:cubicBezTo>
                    <a:pt x="15363" y="9231"/>
                    <a:pt x="15363" y="9231"/>
                    <a:pt x="15446" y="9147"/>
                  </a:cubicBezTo>
                  <a:cubicBezTo>
                    <a:pt x="15530" y="9063"/>
                    <a:pt x="15530" y="8791"/>
                    <a:pt x="15446" y="8708"/>
                  </a:cubicBezTo>
                  <a:lnTo>
                    <a:pt x="15007" y="8268"/>
                  </a:lnTo>
                  <a:lnTo>
                    <a:pt x="15802" y="8268"/>
                  </a:lnTo>
                  <a:cubicBezTo>
                    <a:pt x="15970" y="8268"/>
                    <a:pt x="16053" y="8184"/>
                    <a:pt x="16053" y="8017"/>
                  </a:cubicBezTo>
                  <a:cubicBezTo>
                    <a:pt x="16053" y="7849"/>
                    <a:pt x="15970" y="7745"/>
                    <a:pt x="15802" y="7745"/>
                  </a:cubicBezTo>
                  <a:lnTo>
                    <a:pt x="15007" y="7745"/>
                  </a:lnTo>
                  <a:lnTo>
                    <a:pt x="15446" y="7326"/>
                  </a:lnTo>
                  <a:cubicBezTo>
                    <a:pt x="15530" y="7138"/>
                    <a:pt x="15530" y="6970"/>
                    <a:pt x="15446" y="6887"/>
                  </a:cubicBezTo>
                  <a:cubicBezTo>
                    <a:pt x="15405" y="6845"/>
                    <a:pt x="15337" y="6824"/>
                    <a:pt x="15258" y="6824"/>
                  </a:cubicBezTo>
                  <a:cubicBezTo>
                    <a:pt x="15180" y="6824"/>
                    <a:pt x="15091" y="6845"/>
                    <a:pt x="15007" y="6887"/>
                  </a:cubicBezTo>
                  <a:lnTo>
                    <a:pt x="14128" y="7745"/>
                  </a:lnTo>
                  <a:lnTo>
                    <a:pt x="13709" y="7745"/>
                  </a:lnTo>
                  <a:lnTo>
                    <a:pt x="14484" y="6887"/>
                  </a:lnTo>
                  <a:cubicBezTo>
                    <a:pt x="14651" y="6803"/>
                    <a:pt x="14651" y="6615"/>
                    <a:pt x="14484" y="6447"/>
                  </a:cubicBezTo>
                  <a:cubicBezTo>
                    <a:pt x="14442" y="6405"/>
                    <a:pt x="14379" y="6384"/>
                    <a:pt x="14314" y="6384"/>
                  </a:cubicBezTo>
                  <a:cubicBezTo>
                    <a:pt x="14248" y="6384"/>
                    <a:pt x="14180" y="6405"/>
                    <a:pt x="14128" y="6447"/>
                  </a:cubicBezTo>
                  <a:lnTo>
                    <a:pt x="12830" y="7745"/>
                  </a:lnTo>
                  <a:lnTo>
                    <a:pt x="12307" y="7745"/>
                  </a:lnTo>
                  <a:lnTo>
                    <a:pt x="13605" y="6531"/>
                  </a:lnTo>
                  <a:cubicBezTo>
                    <a:pt x="13709" y="6363"/>
                    <a:pt x="13709" y="6175"/>
                    <a:pt x="13605" y="6091"/>
                  </a:cubicBezTo>
                  <a:cubicBezTo>
                    <a:pt x="13563" y="6008"/>
                    <a:pt x="13479" y="5966"/>
                    <a:pt x="13395" y="5966"/>
                  </a:cubicBezTo>
                  <a:cubicBezTo>
                    <a:pt x="13312" y="5966"/>
                    <a:pt x="13228" y="6008"/>
                    <a:pt x="13186" y="6091"/>
                  </a:cubicBezTo>
                  <a:lnTo>
                    <a:pt x="11428" y="7745"/>
                  </a:lnTo>
                  <a:lnTo>
                    <a:pt x="10570" y="7745"/>
                  </a:lnTo>
                  <a:cubicBezTo>
                    <a:pt x="10570" y="7222"/>
                    <a:pt x="10298" y="6803"/>
                    <a:pt x="10047" y="6447"/>
                  </a:cubicBezTo>
                  <a:lnTo>
                    <a:pt x="10654" y="5840"/>
                  </a:lnTo>
                  <a:lnTo>
                    <a:pt x="13081" y="5757"/>
                  </a:lnTo>
                  <a:cubicBezTo>
                    <a:pt x="13186" y="5757"/>
                    <a:pt x="13353" y="5568"/>
                    <a:pt x="13353" y="5484"/>
                  </a:cubicBezTo>
                  <a:cubicBezTo>
                    <a:pt x="13353" y="5317"/>
                    <a:pt x="13186" y="5129"/>
                    <a:pt x="12998" y="5129"/>
                  </a:cubicBezTo>
                  <a:lnTo>
                    <a:pt x="11261" y="5233"/>
                  </a:lnTo>
                  <a:lnTo>
                    <a:pt x="11616" y="4877"/>
                  </a:lnTo>
                  <a:lnTo>
                    <a:pt x="13437" y="4794"/>
                  </a:lnTo>
                  <a:cubicBezTo>
                    <a:pt x="13605" y="4794"/>
                    <a:pt x="13709" y="4710"/>
                    <a:pt x="13709" y="4522"/>
                  </a:cubicBezTo>
                  <a:cubicBezTo>
                    <a:pt x="13709" y="4354"/>
                    <a:pt x="13605" y="4271"/>
                    <a:pt x="13437" y="4271"/>
                  </a:cubicBezTo>
                  <a:lnTo>
                    <a:pt x="12223" y="4271"/>
                  </a:lnTo>
                  <a:lnTo>
                    <a:pt x="12558" y="3915"/>
                  </a:lnTo>
                  <a:lnTo>
                    <a:pt x="13793" y="3915"/>
                  </a:lnTo>
                  <a:cubicBezTo>
                    <a:pt x="13960" y="3831"/>
                    <a:pt x="14128" y="3747"/>
                    <a:pt x="14044" y="3559"/>
                  </a:cubicBezTo>
                  <a:cubicBezTo>
                    <a:pt x="14044" y="3392"/>
                    <a:pt x="13960" y="3308"/>
                    <a:pt x="13793" y="3308"/>
                  </a:cubicBezTo>
                  <a:lnTo>
                    <a:pt x="13186" y="3308"/>
                  </a:lnTo>
                  <a:lnTo>
                    <a:pt x="13709" y="2701"/>
                  </a:lnTo>
                  <a:cubicBezTo>
                    <a:pt x="13877" y="2617"/>
                    <a:pt x="13877" y="2429"/>
                    <a:pt x="13709" y="2345"/>
                  </a:cubicBezTo>
                  <a:cubicBezTo>
                    <a:pt x="13709" y="2261"/>
                    <a:pt x="13605" y="2261"/>
                    <a:pt x="13605" y="2261"/>
                  </a:cubicBezTo>
                  <a:cubicBezTo>
                    <a:pt x="13521" y="2261"/>
                    <a:pt x="13353" y="2261"/>
                    <a:pt x="13353" y="2345"/>
                  </a:cubicBezTo>
                  <a:lnTo>
                    <a:pt x="12747" y="2868"/>
                  </a:lnTo>
                  <a:lnTo>
                    <a:pt x="12747" y="2261"/>
                  </a:lnTo>
                  <a:cubicBezTo>
                    <a:pt x="12747" y="2094"/>
                    <a:pt x="12663" y="1989"/>
                    <a:pt x="12474" y="1989"/>
                  </a:cubicBezTo>
                  <a:cubicBezTo>
                    <a:pt x="12307" y="1989"/>
                    <a:pt x="12223" y="2094"/>
                    <a:pt x="12223" y="2261"/>
                  </a:cubicBezTo>
                  <a:lnTo>
                    <a:pt x="12140" y="3475"/>
                  </a:lnTo>
                  <a:lnTo>
                    <a:pt x="11784" y="3831"/>
                  </a:lnTo>
                  <a:lnTo>
                    <a:pt x="11867" y="2617"/>
                  </a:lnTo>
                  <a:cubicBezTo>
                    <a:pt x="11867" y="2512"/>
                    <a:pt x="11700" y="2345"/>
                    <a:pt x="11512" y="2345"/>
                  </a:cubicBezTo>
                  <a:cubicBezTo>
                    <a:pt x="11344" y="2345"/>
                    <a:pt x="11261" y="2429"/>
                    <a:pt x="11261" y="2617"/>
                  </a:cubicBezTo>
                  <a:lnTo>
                    <a:pt x="11177" y="4438"/>
                  </a:lnTo>
                  <a:lnTo>
                    <a:pt x="10821" y="4794"/>
                  </a:lnTo>
                  <a:lnTo>
                    <a:pt x="10905" y="3036"/>
                  </a:lnTo>
                  <a:cubicBezTo>
                    <a:pt x="10905" y="2868"/>
                    <a:pt x="10737" y="2701"/>
                    <a:pt x="10654" y="2701"/>
                  </a:cubicBezTo>
                  <a:lnTo>
                    <a:pt x="10570" y="2701"/>
                  </a:lnTo>
                  <a:cubicBezTo>
                    <a:pt x="10465" y="2701"/>
                    <a:pt x="10298" y="2868"/>
                    <a:pt x="10298" y="3036"/>
                  </a:cubicBezTo>
                  <a:lnTo>
                    <a:pt x="10214" y="5401"/>
                  </a:lnTo>
                  <a:lnTo>
                    <a:pt x="9691" y="5924"/>
                  </a:lnTo>
                  <a:lnTo>
                    <a:pt x="9607" y="6008"/>
                  </a:lnTo>
                  <a:cubicBezTo>
                    <a:pt x="9251" y="5757"/>
                    <a:pt x="8812" y="5484"/>
                    <a:pt x="8372" y="5484"/>
                  </a:cubicBezTo>
                  <a:lnTo>
                    <a:pt x="8372" y="5401"/>
                  </a:lnTo>
                  <a:lnTo>
                    <a:pt x="8372" y="4605"/>
                  </a:lnTo>
                  <a:lnTo>
                    <a:pt x="9942" y="2868"/>
                  </a:lnTo>
                  <a:cubicBezTo>
                    <a:pt x="10130" y="2785"/>
                    <a:pt x="10130" y="2617"/>
                    <a:pt x="9942" y="2429"/>
                  </a:cubicBezTo>
                  <a:cubicBezTo>
                    <a:pt x="9900" y="2387"/>
                    <a:pt x="9837" y="2366"/>
                    <a:pt x="9775" y="2366"/>
                  </a:cubicBezTo>
                  <a:cubicBezTo>
                    <a:pt x="9712" y="2366"/>
                    <a:pt x="9649" y="2387"/>
                    <a:pt x="9607" y="2429"/>
                  </a:cubicBezTo>
                  <a:lnTo>
                    <a:pt x="8372" y="3747"/>
                  </a:lnTo>
                  <a:lnTo>
                    <a:pt x="8372" y="3224"/>
                  </a:lnTo>
                  <a:lnTo>
                    <a:pt x="9607" y="1906"/>
                  </a:lnTo>
                  <a:cubicBezTo>
                    <a:pt x="9691" y="1822"/>
                    <a:pt x="9691" y="1654"/>
                    <a:pt x="9607" y="1571"/>
                  </a:cubicBezTo>
                  <a:cubicBezTo>
                    <a:pt x="9513" y="1476"/>
                    <a:pt x="9424" y="1429"/>
                    <a:pt x="9348" y="1429"/>
                  </a:cubicBezTo>
                  <a:cubicBezTo>
                    <a:pt x="9272" y="1429"/>
                    <a:pt x="9209" y="1476"/>
                    <a:pt x="9168" y="1571"/>
                  </a:cubicBezTo>
                  <a:lnTo>
                    <a:pt x="8372" y="2429"/>
                  </a:lnTo>
                  <a:lnTo>
                    <a:pt x="8372" y="1906"/>
                  </a:lnTo>
                  <a:lnTo>
                    <a:pt x="9168" y="1047"/>
                  </a:lnTo>
                  <a:cubicBezTo>
                    <a:pt x="9335" y="859"/>
                    <a:pt x="9335" y="692"/>
                    <a:pt x="9168" y="608"/>
                  </a:cubicBezTo>
                  <a:cubicBezTo>
                    <a:pt x="9126" y="566"/>
                    <a:pt x="9058" y="545"/>
                    <a:pt x="8979" y="545"/>
                  </a:cubicBezTo>
                  <a:cubicBezTo>
                    <a:pt x="8901" y="545"/>
                    <a:pt x="8812" y="566"/>
                    <a:pt x="8728" y="608"/>
                  </a:cubicBezTo>
                  <a:lnTo>
                    <a:pt x="8372" y="1047"/>
                  </a:lnTo>
                  <a:lnTo>
                    <a:pt x="8372" y="252"/>
                  </a:lnTo>
                  <a:cubicBezTo>
                    <a:pt x="8372" y="168"/>
                    <a:pt x="8289" y="168"/>
                    <a:pt x="8289" y="85"/>
                  </a:cubicBezTo>
                  <a:cubicBezTo>
                    <a:pt x="8205" y="1"/>
                    <a:pt x="8121" y="1"/>
                    <a:pt x="8037"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2" name="Google Shape;11032;p64"/>
            <p:cNvSpPr/>
            <p:nvPr/>
          </p:nvSpPr>
          <p:spPr>
            <a:xfrm>
              <a:off x="4014648" y="3841277"/>
              <a:ext cx="474476" cy="473855"/>
            </a:xfrm>
            <a:custGeom>
              <a:avLst/>
              <a:gdLst/>
              <a:ahLst/>
              <a:cxnLst/>
              <a:rect l="l" t="t" r="r" b="b"/>
              <a:pathLst>
                <a:path w="16054" h="16033" extrusionOk="0">
                  <a:moveTo>
                    <a:pt x="8104" y="6019"/>
                  </a:moveTo>
                  <a:cubicBezTo>
                    <a:pt x="8515" y="6019"/>
                    <a:pt x="8919" y="6158"/>
                    <a:pt x="9251" y="6446"/>
                  </a:cubicBezTo>
                  <a:cubicBezTo>
                    <a:pt x="10109" y="7137"/>
                    <a:pt x="10298" y="8372"/>
                    <a:pt x="9586" y="9230"/>
                  </a:cubicBezTo>
                  <a:cubicBezTo>
                    <a:pt x="9202" y="9719"/>
                    <a:pt x="8655" y="9962"/>
                    <a:pt x="8094" y="9962"/>
                  </a:cubicBezTo>
                  <a:cubicBezTo>
                    <a:pt x="7648" y="9962"/>
                    <a:pt x="7192" y="9808"/>
                    <a:pt x="6803" y="9502"/>
                  </a:cubicBezTo>
                  <a:cubicBezTo>
                    <a:pt x="5924" y="8790"/>
                    <a:pt x="5840" y="7577"/>
                    <a:pt x="6530" y="6802"/>
                  </a:cubicBezTo>
                  <a:cubicBezTo>
                    <a:pt x="6945" y="6290"/>
                    <a:pt x="7530" y="6019"/>
                    <a:pt x="8104" y="6019"/>
                  </a:cubicBezTo>
                  <a:close/>
                  <a:moveTo>
                    <a:pt x="7242" y="0"/>
                  </a:moveTo>
                  <a:cubicBezTo>
                    <a:pt x="7054" y="0"/>
                    <a:pt x="6886" y="168"/>
                    <a:pt x="6970" y="335"/>
                  </a:cubicBezTo>
                  <a:lnTo>
                    <a:pt x="7054" y="1130"/>
                  </a:lnTo>
                  <a:lnTo>
                    <a:pt x="6530" y="691"/>
                  </a:lnTo>
                  <a:cubicBezTo>
                    <a:pt x="6496" y="656"/>
                    <a:pt x="6447" y="636"/>
                    <a:pt x="6395" y="636"/>
                  </a:cubicBezTo>
                  <a:cubicBezTo>
                    <a:pt x="6322" y="636"/>
                    <a:pt x="6245" y="676"/>
                    <a:pt x="6196" y="775"/>
                  </a:cubicBezTo>
                  <a:cubicBezTo>
                    <a:pt x="6007" y="858"/>
                    <a:pt x="6007" y="1047"/>
                    <a:pt x="6196" y="1130"/>
                  </a:cubicBezTo>
                  <a:lnTo>
                    <a:pt x="7158" y="1988"/>
                  </a:lnTo>
                  <a:lnTo>
                    <a:pt x="7158" y="2428"/>
                  </a:lnTo>
                  <a:lnTo>
                    <a:pt x="6279" y="1654"/>
                  </a:lnTo>
                  <a:cubicBezTo>
                    <a:pt x="6210" y="1619"/>
                    <a:pt x="6137" y="1599"/>
                    <a:pt x="6069" y="1599"/>
                  </a:cubicBezTo>
                  <a:cubicBezTo>
                    <a:pt x="5974" y="1599"/>
                    <a:pt x="5889" y="1639"/>
                    <a:pt x="5840" y="1737"/>
                  </a:cubicBezTo>
                  <a:cubicBezTo>
                    <a:pt x="5756" y="1821"/>
                    <a:pt x="5756" y="1988"/>
                    <a:pt x="5840" y="2177"/>
                  </a:cubicBezTo>
                  <a:lnTo>
                    <a:pt x="7242" y="3307"/>
                  </a:lnTo>
                  <a:lnTo>
                    <a:pt x="7326" y="3830"/>
                  </a:lnTo>
                  <a:lnTo>
                    <a:pt x="5924" y="2616"/>
                  </a:lnTo>
                  <a:cubicBezTo>
                    <a:pt x="5888" y="2572"/>
                    <a:pt x="5837" y="2546"/>
                    <a:pt x="5783" y="2546"/>
                  </a:cubicBezTo>
                  <a:cubicBezTo>
                    <a:pt x="5712" y="2546"/>
                    <a:pt x="5637" y="2592"/>
                    <a:pt x="5589" y="2700"/>
                  </a:cubicBezTo>
                  <a:cubicBezTo>
                    <a:pt x="5400" y="2784"/>
                    <a:pt x="5484" y="2951"/>
                    <a:pt x="5589" y="3140"/>
                  </a:cubicBezTo>
                  <a:lnTo>
                    <a:pt x="7410" y="4605"/>
                  </a:lnTo>
                  <a:lnTo>
                    <a:pt x="7493" y="5484"/>
                  </a:lnTo>
                  <a:cubicBezTo>
                    <a:pt x="7054" y="5567"/>
                    <a:pt x="6635" y="5839"/>
                    <a:pt x="6279" y="6174"/>
                  </a:cubicBezTo>
                  <a:lnTo>
                    <a:pt x="5589" y="5651"/>
                  </a:lnTo>
                  <a:lnTo>
                    <a:pt x="5317" y="3223"/>
                  </a:lnTo>
                  <a:cubicBezTo>
                    <a:pt x="5247" y="3154"/>
                    <a:pt x="5178" y="3014"/>
                    <a:pt x="5051" y="3014"/>
                  </a:cubicBezTo>
                  <a:cubicBezTo>
                    <a:pt x="5024" y="3014"/>
                    <a:pt x="4994" y="3020"/>
                    <a:pt x="4961" y="3035"/>
                  </a:cubicBezTo>
                  <a:cubicBezTo>
                    <a:pt x="4793" y="3035"/>
                    <a:pt x="4710" y="3140"/>
                    <a:pt x="4710" y="3307"/>
                  </a:cubicBezTo>
                  <a:lnTo>
                    <a:pt x="4877" y="5044"/>
                  </a:lnTo>
                  <a:lnTo>
                    <a:pt x="4542" y="4793"/>
                  </a:lnTo>
                  <a:lnTo>
                    <a:pt x="4270" y="2951"/>
                  </a:lnTo>
                  <a:cubicBezTo>
                    <a:pt x="4270" y="2784"/>
                    <a:pt x="4103" y="2700"/>
                    <a:pt x="4019" y="2700"/>
                  </a:cubicBezTo>
                  <a:cubicBezTo>
                    <a:pt x="3831" y="2784"/>
                    <a:pt x="3663" y="2867"/>
                    <a:pt x="3747" y="3035"/>
                  </a:cubicBezTo>
                  <a:lnTo>
                    <a:pt x="3831" y="4270"/>
                  </a:lnTo>
                  <a:lnTo>
                    <a:pt x="3496" y="3914"/>
                  </a:lnTo>
                  <a:lnTo>
                    <a:pt x="3307" y="2700"/>
                  </a:lnTo>
                  <a:cubicBezTo>
                    <a:pt x="3307" y="2512"/>
                    <a:pt x="3140" y="2428"/>
                    <a:pt x="2972" y="2428"/>
                  </a:cubicBezTo>
                  <a:cubicBezTo>
                    <a:pt x="2868" y="2428"/>
                    <a:pt x="2700" y="2616"/>
                    <a:pt x="2784" y="2784"/>
                  </a:cubicBezTo>
                  <a:lnTo>
                    <a:pt x="2784" y="3391"/>
                  </a:lnTo>
                  <a:lnTo>
                    <a:pt x="2177" y="2867"/>
                  </a:lnTo>
                  <a:cubicBezTo>
                    <a:pt x="2142" y="2833"/>
                    <a:pt x="2093" y="2812"/>
                    <a:pt x="2040" y="2812"/>
                  </a:cubicBezTo>
                  <a:cubicBezTo>
                    <a:pt x="1965" y="2812"/>
                    <a:pt x="1883" y="2853"/>
                    <a:pt x="1821" y="2951"/>
                  </a:cubicBezTo>
                  <a:cubicBezTo>
                    <a:pt x="1654" y="3035"/>
                    <a:pt x="1738" y="3223"/>
                    <a:pt x="1821" y="3307"/>
                  </a:cubicBezTo>
                  <a:lnTo>
                    <a:pt x="2449" y="3830"/>
                  </a:lnTo>
                  <a:lnTo>
                    <a:pt x="1821" y="3914"/>
                  </a:lnTo>
                  <a:cubicBezTo>
                    <a:pt x="1654" y="3914"/>
                    <a:pt x="1570" y="4081"/>
                    <a:pt x="1570" y="4186"/>
                  </a:cubicBezTo>
                  <a:cubicBezTo>
                    <a:pt x="1570" y="4270"/>
                    <a:pt x="1654" y="4353"/>
                    <a:pt x="1654" y="4437"/>
                  </a:cubicBezTo>
                  <a:cubicBezTo>
                    <a:pt x="1710" y="4437"/>
                    <a:pt x="1766" y="4474"/>
                    <a:pt x="1828" y="4474"/>
                  </a:cubicBezTo>
                  <a:cubicBezTo>
                    <a:pt x="1859" y="4474"/>
                    <a:pt x="1891" y="4465"/>
                    <a:pt x="1926" y="4437"/>
                  </a:cubicBezTo>
                  <a:lnTo>
                    <a:pt x="3140" y="4353"/>
                  </a:lnTo>
                  <a:lnTo>
                    <a:pt x="3496" y="4709"/>
                  </a:lnTo>
                  <a:lnTo>
                    <a:pt x="2345" y="4793"/>
                  </a:lnTo>
                  <a:cubicBezTo>
                    <a:pt x="2177" y="4793"/>
                    <a:pt x="2010" y="4960"/>
                    <a:pt x="2010" y="5128"/>
                  </a:cubicBezTo>
                  <a:cubicBezTo>
                    <a:pt x="2093" y="5232"/>
                    <a:pt x="2093" y="5232"/>
                    <a:pt x="2177" y="5316"/>
                  </a:cubicBezTo>
                  <a:cubicBezTo>
                    <a:pt x="2177" y="5400"/>
                    <a:pt x="2261" y="5400"/>
                    <a:pt x="2345" y="5400"/>
                  </a:cubicBezTo>
                  <a:lnTo>
                    <a:pt x="4186" y="5232"/>
                  </a:lnTo>
                  <a:lnTo>
                    <a:pt x="4542" y="5567"/>
                  </a:lnTo>
                  <a:lnTo>
                    <a:pt x="2784" y="5651"/>
                  </a:lnTo>
                  <a:cubicBezTo>
                    <a:pt x="2617" y="5651"/>
                    <a:pt x="2533" y="5839"/>
                    <a:pt x="2533" y="6007"/>
                  </a:cubicBezTo>
                  <a:cubicBezTo>
                    <a:pt x="2533" y="6091"/>
                    <a:pt x="2533" y="6174"/>
                    <a:pt x="2617" y="6174"/>
                  </a:cubicBezTo>
                  <a:cubicBezTo>
                    <a:pt x="2700" y="6279"/>
                    <a:pt x="2784" y="6279"/>
                    <a:pt x="2868" y="6279"/>
                  </a:cubicBezTo>
                  <a:lnTo>
                    <a:pt x="5233" y="6091"/>
                  </a:lnTo>
                  <a:lnTo>
                    <a:pt x="5840" y="6614"/>
                  </a:lnTo>
                  <a:cubicBezTo>
                    <a:pt x="5589" y="7053"/>
                    <a:pt x="5484" y="7493"/>
                    <a:pt x="5484" y="7932"/>
                  </a:cubicBezTo>
                  <a:lnTo>
                    <a:pt x="4626" y="8016"/>
                  </a:lnTo>
                  <a:lnTo>
                    <a:pt x="2700" y="6614"/>
                  </a:lnTo>
                  <a:cubicBezTo>
                    <a:pt x="2659" y="6572"/>
                    <a:pt x="2596" y="6551"/>
                    <a:pt x="2530" y="6551"/>
                  </a:cubicBezTo>
                  <a:cubicBezTo>
                    <a:pt x="2465" y="6551"/>
                    <a:pt x="2397" y="6572"/>
                    <a:pt x="2345" y="6614"/>
                  </a:cubicBezTo>
                  <a:cubicBezTo>
                    <a:pt x="2261" y="6802"/>
                    <a:pt x="2261" y="6970"/>
                    <a:pt x="2345" y="7053"/>
                  </a:cubicBezTo>
                  <a:lnTo>
                    <a:pt x="3747" y="8100"/>
                  </a:lnTo>
                  <a:lnTo>
                    <a:pt x="3307" y="8184"/>
                  </a:lnTo>
                  <a:lnTo>
                    <a:pt x="1821" y="7053"/>
                  </a:lnTo>
                  <a:cubicBezTo>
                    <a:pt x="1797" y="7029"/>
                    <a:pt x="1765" y="7019"/>
                    <a:pt x="1730" y="7019"/>
                  </a:cubicBezTo>
                  <a:cubicBezTo>
                    <a:pt x="1647" y="7019"/>
                    <a:pt x="1546" y="7078"/>
                    <a:pt x="1486" y="7137"/>
                  </a:cubicBezTo>
                  <a:cubicBezTo>
                    <a:pt x="1298" y="7221"/>
                    <a:pt x="1403" y="7493"/>
                    <a:pt x="1486" y="7577"/>
                  </a:cubicBezTo>
                  <a:lnTo>
                    <a:pt x="2449" y="8267"/>
                  </a:lnTo>
                  <a:lnTo>
                    <a:pt x="1926" y="8372"/>
                  </a:lnTo>
                  <a:lnTo>
                    <a:pt x="963" y="7577"/>
                  </a:lnTo>
                  <a:cubicBezTo>
                    <a:pt x="929" y="7542"/>
                    <a:pt x="876" y="7522"/>
                    <a:pt x="814" y="7522"/>
                  </a:cubicBezTo>
                  <a:cubicBezTo>
                    <a:pt x="727" y="7522"/>
                    <a:pt x="622" y="7562"/>
                    <a:pt x="524" y="7660"/>
                  </a:cubicBezTo>
                  <a:cubicBezTo>
                    <a:pt x="440" y="7744"/>
                    <a:pt x="524" y="7932"/>
                    <a:pt x="607" y="8016"/>
                  </a:cubicBezTo>
                  <a:lnTo>
                    <a:pt x="1131" y="8456"/>
                  </a:lnTo>
                  <a:lnTo>
                    <a:pt x="356" y="8539"/>
                  </a:lnTo>
                  <a:cubicBezTo>
                    <a:pt x="168" y="8539"/>
                    <a:pt x="0" y="8623"/>
                    <a:pt x="84" y="8790"/>
                  </a:cubicBezTo>
                  <a:cubicBezTo>
                    <a:pt x="84" y="8895"/>
                    <a:pt x="84" y="8979"/>
                    <a:pt x="168" y="9063"/>
                  </a:cubicBezTo>
                  <a:lnTo>
                    <a:pt x="356" y="9063"/>
                  </a:lnTo>
                  <a:lnTo>
                    <a:pt x="1131" y="8979"/>
                  </a:lnTo>
                  <a:lnTo>
                    <a:pt x="775" y="9502"/>
                  </a:lnTo>
                  <a:cubicBezTo>
                    <a:pt x="607" y="9586"/>
                    <a:pt x="691" y="9753"/>
                    <a:pt x="775" y="9942"/>
                  </a:cubicBezTo>
                  <a:cubicBezTo>
                    <a:pt x="850" y="9975"/>
                    <a:pt x="922" y="9995"/>
                    <a:pt x="987" y="9995"/>
                  </a:cubicBezTo>
                  <a:cubicBezTo>
                    <a:pt x="1084" y="9995"/>
                    <a:pt x="1164" y="9950"/>
                    <a:pt x="1214" y="9837"/>
                  </a:cubicBezTo>
                  <a:lnTo>
                    <a:pt x="2010" y="8895"/>
                  </a:lnTo>
                  <a:lnTo>
                    <a:pt x="2533" y="8895"/>
                  </a:lnTo>
                  <a:lnTo>
                    <a:pt x="1738" y="9753"/>
                  </a:lnTo>
                  <a:cubicBezTo>
                    <a:pt x="1654" y="9942"/>
                    <a:pt x="1654" y="10109"/>
                    <a:pt x="1738" y="10193"/>
                  </a:cubicBezTo>
                  <a:cubicBezTo>
                    <a:pt x="1832" y="10235"/>
                    <a:pt x="1921" y="10256"/>
                    <a:pt x="1997" y="10256"/>
                  </a:cubicBezTo>
                  <a:cubicBezTo>
                    <a:pt x="2072" y="10256"/>
                    <a:pt x="2135" y="10235"/>
                    <a:pt x="2177" y="10193"/>
                  </a:cubicBezTo>
                  <a:lnTo>
                    <a:pt x="3307" y="8790"/>
                  </a:lnTo>
                  <a:lnTo>
                    <a:pt x="3831" y="8707"/>
                  </a:lnTo>
                  <a:lnTo>
                    <a:pt x="2700" y="10109"/>
                  </a:lnTo>
                  <a:cubicBezTo>
                    <a:pt x="2617" y="10193"/>
                    <a:pt x="2617" y="10360"/>
                    <a:pt x="2700" y="10465"/>
                  </a:cubicBezTo>
                  <a:cubicBezTo>
                    <a:pt x="2771" y="10536"/>
                    <a:pt x="2846" y="10562"/>
                    <a:pt x="2914" y="10562"/>
                  </a:cubicBezTo>
                  <a:cubicBezTo>
                    <a:pt x="3008" y="10562"/>
                    <a:pt x="3092" y="10513"/>
                    <a:pt x="3140" y="10465"/>
                  </a:cubicBezTo>
                  <a:lnTo>
                    <a:pt x="4710" y="8623"/>
                  </a:lnTo>
                  <a:lnTo>
                    <a:pt x="5589" y="8539"/>
                  </a:lnTo>
                  <a:cubicBezTo>
                    <a:pt x="5672" y="8979"/>
                    <a:pt x="5840" y="9418"/>
                    <a:pt x="6196" y="9753"/>
                  </a:cubicBezTo>
                  <a:lnTo>
                    <a:pt x="5672" y="10465"/>
                  </a:lnTo>
                  <a:lnTo>
                    <a:pt x="3307" y="10716"/>
                  </a:lnTo>
                  <a:cubicBezTo>
                    <a:pt x="3140" y="10800"/>
                    <a:pt x="3056" y="10883"/>
                    <a:pt x="3056" y="11072"/>
                  </a:cubicBezTo>
                  <a:cubicBezTo>
                    <a:pt x="3056" y="11156"/>
                    <a:pt x="3140" y="11239"/>
                    <a:pt x="3140" y="11239"/>
                  </a:cubicBezTo>
                  <a:cubicBezTo>
                    <a:pt x="3224" y="11323"/>
                    <a:pt x="3307" y="11323"/>
                    <a:pt x="3391" y="11323"/>
                  </a:cubicBezTo>
                  <a:lnTo>
                    <a:pt x="5149" y="11156"/>
                  </a:lnTo>
                  <a:lnTo>
                    <a:pt x="4793" y="11511"/>
                  </a:lnTo>
                  <a:lnTo>
                    <a:pt x="3056" y="11762"/>
                  </a:lnTo>
                  <a:cubicBezTo>
                    <a:pt x="2868" y="11762"/>
                    <a:pt x="2784" y="11930"/>
                    <a:pt x="2784" y="12035"/>
                  </a:cubicBezTo>
                  <a:cubicBezTo>
                    <a:pt x="2784" y="12118"/>
                    <a:pt x="2784" y="12202"/>
                    <a:pt x="2868" y="12286"/>
                  </a:cubicBezTo>
                  <a:lnTo>
                    <a:pt x="3140" y="12286"/>
                  </a:lnTo>
                  <a:lnTo>
                    <a:pt x="4270" y="12202"/>
                  </a:lnTo>
                  <a:lnTo>
                    <a:pt x="4270" y="12202"/>
                  </a:lnTo>
                  <a:lnTo>
                    <a:pt x="4019" y="12558"/>
                  </a:lnTo>
                  <a:lnTo>
                    <a:pt x="2784" y="12725"/>
                  </a:lnTo>
                  <a:cubicBezTo>
                    <a:pt x="2617" y="12725"/>
                    <a:pt x="2449" y="12893"/>
                    <a:pt x="2533" y="13081"/>
                  </a:cubicBezTo>
                  <a:cubicBezTo>
                    <a:pt x="2533" y="13081"/>
                    <a:pt x="2533" y="13165"/>
                    <a:pt x="2617" y="13248"/>
                  </a:cubicBezTo>
                  <a:cubicBezTo>
                    <a:pt x="2700" y="13248"/>
                    <a:pt x="2700" y="13332"/>
                    <a:pt x="2784" y="13332"/>
                  </a:cubicBezTo>
                  <a:lnTo>
                    <a:pt x="3391" y="13248"/>
                  </a:lnTo>
                  <a:lnTo>
                    <a:pt x="2972" y="13855"/>
                  </a:lnTo>
                  <a:cubicBezTo>
                    <a:pt x="2784" y="13939"/>
                    <a:pt x="2868" y="14128"/>
                    <a:pt x="2972" y="14211"/>
                  </a:cubicBezTo>
                  <a:cubicBezTo>
                    <a:pt x="3043" y="14282"/>
                    <a:pt x="3114" y="14308"/>
                    <a:pt x="3178" y="14308"/>
                  </a:cubicBezTo>
                  <a:cubicBezTo>
                    <a:pt x="3266" y="14308"/>
                    <a:pt x="3343" y="14260"/>
                    <a:pt x="3391" y="14211"/>
                  </a:cubicBezTo>
                  <a:lnTo>
                    <a:pt x="3914" y="13604"/>
                  </a:lnTo>
                  <a:lnTo>
                    <a:pt x="3914" y="14211"/>
                  </a:lnTo>
                  <a:cubicBezTo>
                    <a:pt x="3914" y="14295"/>
                    <a:pt x="4019" y="14379"/>
                    <a:pt x="4019" y="14379"/>
                  </a:cubicBezTo>
                  <a:cubicBezTo>
                    <a:pt x="4103" y="14462"/>
                    <a:pt x="4186" y="14462"/>
                    <a:pt x="4270" y="14462"/>
                  </a:cubicBezTo>
                  <a:cubicBezTo>
                    <a:pt x="4438" y="14462"/>
                    <a:pt x="4542" y="14295"/>
                    <a:pt x="4542" y="14128"/>
                  </a:cubicBezTo>
                  <a:lnTo>
                    <a:pt x="4438" y="12893"/>
                  </a:lnTo>
                  <a:lnTo>
                    <a:pt x="4710" y="12558"/>
                  </a:lnTo>
                  <a:lnTo>
                    <a:pt x="4793" y="13688"/>
                  </a:lnTo>
                  <a:cubicBezTo>
                    <a:pt x="4877" y="13772"/>
                    <a:pt x="4877" y="13855"/>
                    <a:pt x="4961" y="13939"/>
                  </a:cubicBezTo>
                  <a:cubicBezTo>
                    <a:pt x="4961" y="13939"/>
                    <a:pt x="5065" y="14023"/>
                    <a:pt x="5149" y="14023"/>
                  </a:cubicBezTo>
                  <a:cubicBezTo>
                    <a:pt x="5317" y="13939"/>
                    <a:pt x="5400" y="13855"/>
                    <a:pt x="5400" y="13688"/>
                  </a:cubicBezTo>
                  <a:lnTo>
                    <a:pt x="5317" y="11846"/>
                  </a:lnTo>
                  <a:lnTo>
                    <a:pt x="5589" y="11511"/>
                  </a:lnTo>
                  <a:lnTo>
                    <a:pt x="5756" y="13248"/>
                  </a:lnTo>
                  <a:cubicBezTo>
                    <a:pt x="5756" y="13332"/>
                    <a:pt x="5756" y="13416"/>
                    <a:pt x="5840" y="13416"/>
                  </a:cubicBezTo>
                  <a:cubicBezTo>
                    <a:pt x="5924" y="13500"/>
                    <a:pt x="5924" y="13500"/>
                    <a:pt x="6007" y="13500"/>
                  </a:cubicBezTo>
                  <a:cubicBezTo>
                    <a:pt x="6196" y="13500"/>
                    <a:pt x="6363" y="13332"/>
                    <a:pt x="6279" y="13248"/>
                  </a:cubicBezTo>
                  <a:lnTo>
                    <a:pt x="6112" y="10800"/>
                  </a:lnTo>
                  <a:lnTo>
                    <a:pt x="6719" y="10193"/>
                  </a:lnTo>
                  <a:cubicBezTo>
                    <a:pt x="7054" y="10465"/>
                    <a:pt x="7577" y="10549"/>
                    <a:pt x="8016" y="10549"/>
                  </a:cubicBezTo>
                  <a:lnTo>
                    <a:pt x="8100" y="11156"/>
                  </a:lnTo>
                  <a:lnTo>
                    <a:pt x="8100" y="11407"/>
                  </a:lnTo>
                  <a:lnTo>
                    <a:pt x="6635" y="13332"/>
                  </a:lnTo>
                  <a:cubicBezTo>
                    <a:pt x="6530" y="13416"/>
                    <a:pt x="6530" y="13604"/>
                    <a:pt x="6719" y="13688"/>
                  </a:cubicBezTo>
                  <a:cubicBezTo>
                    <a:pt x="6754" y="13759"/>
                    <a:pt x="6805" y="13785"/>
                    <a:pt x="6865" y="13785"/>
                  </a:cubicBezTo>
                  <a:cubicBezTo>
                    <a:pt x="6948" y="13785"/>
                    <a:pt x="7050" y="13736"/>
                    <a:pt x="7158" y="13688"/>
                  </a:cubicBezTo>
                  <a:lnTo>
                    <a:pt x="8205" y="12286"/>
                  </a:lnTo>
                  <a:lnTo>
                    <a:pt x="8289" y="12725"/>
                  </a:lnTo>
                  <a:lnTo>
                    <a:pt x="7158" y="14211"/>
                  </a:lnTo>
                  <a:cubicBezTo>
                    <a:pt x="7054" y="14295"/>
                    <a:pt x="7054" y="14462"/>
                    <a:pt x="7158" y="14546"/>
                  </a:cubicBezTo>
                  <a:lnTo>
                    <a:pt x="7158" y="14651"/>
                  </a:lnTo>
                  <a:cubicBezTo>
                    <a:pt x="7206" y="14675"/>
                    <a:pt x="7254" y="14685"/>
                    <a:pt x="7300" y="14685"/>
                  </a:cubicBezTo>
                  <a:cubicBezTo>
                    <a:pt x="7415" y="14685"/>
                    <a:pt x="7517" y="14621"/>
                    <a:pt x="7577" y="14546"/>
                  </a:cubicBezTo>
                  <a:lnTo>
                    <a:pt x="8372" y="13604"/>
                  </a:lnTo>
                  <a:lnTo>
                    <a:pt x="8372" y="14128"/>
                  </a:lnTo>
                  <a:lnTo>
                    <a:pt x="7577" y="15069"/>
                  </a:lnTo>
                  <a:cubicBezTo>
                    <a:pt x="7493" y="15174"/>
                    <a:pt x="7577" y="15341"/>
                    <a:pt x="7682" y="15509"/>
                  </a:cubicBezTo>
                  <a:cubicBezTo>
                    <a:pt x="7751" y="15544"/>
                    <a:pt x="7820" y="15564"/>
                    <a:pt x="7884" y="15564"/>
                  </a:cubicBezTo>
                  <a:cubicBezTo>
                    <a:pt x="7973" y="15564"/>
                    <a:pt x="8051" y="15523"/>
                    <a:pt x="8100" y="15425"/>
                  </a:cubicBezTo>
                  <a:lnTo>
                    <a:pt x="8456" y="14902"/>
                  </a:lnTo>
                  <a:lnTo>
                    <a:pt x="8540" y="15781"/>
                  </a:lnTo>
                  <a:cubicBezTo>
                    <a:pt x="8540" y="15781"/>
                    <a:pt x="8623" y="15865"/>
                    <a:pt x="8623" y="15948"/>
                  </a:cubicBezTo>
                  <a:cubicBezTo>
                    <a:pt x="8728" y="15948"/>
                    <a:pt x="8812" y="16032"/>
                    <a:pt x="8895" y="16032"/>
                  </a:cubicBezTo>
                  <a:cubicBezTo>
                    <a:pt x="9063" y="15948"/>
                    <a:pt x="9147" y="15865"/>
                    <a:pt x="9147" y="15697"/>
                  </a:cubicBezTo>
                  <a:lnTo>
                    <a:pt x="9063" y="14902"/>
                  </a:lnTo>
                  <a:lnTo>
                    <a:pt x="9502" y="15258"/>
                  </a:lnTo>
                  <a:cubicBezTo>
                    <a:pt x="9573" y="15328"/>
                    <a:pt x="9648" y="15354"/>
                    <a:pt x="9716" y="15354"/>
                  </a:cubicBezTo>
                  <a:cubicBezTo>
                    <a:pt x="9810" y="15354"/>
                    <a:pt x="9894" y="15306"/>
                    <a:pt x="9942" y="15258"/>
                  </a:cubicBezTo>
                  <a:cubicBezTo>
                    <a:pt x="10026" y="15174"/>
                    <a:pt x="10026" y="14902"/>
                    <a:pt x="9942" y="14818"/>
                  </a:cubicBezTo>
                  <a:lnTo>
                    <a:pt x="8979" y="14023"/>
                  </a:lnTo>
                  <a:lnTo>
                    <a:pt x="8895" y="13500"/>
                  </a:lnTo>
                  <a:lnTo>
                    <a:pt x="9858" y="14295"/>
                  </a:lnTo>
                  <a:cubicBezTo>
                    <a:pt x="9900" y="14337"/>
                    <a:pt x="9963" y="14358"/>
                    <a:pt x="10026" y="14358"/>
                  </a:cubicBezTo>
                  <a:cubicBezTo>
                    <a:pt x="10088" y="14358"/>
                    <a:pt x="10151" y="14337"/>
                    <a:pt x="10193" y="14295"/>
                  </a:cubicBezTo>
                  <a:cubicBezTo>
                    <a:pt x="10381" y="14128"/>
                    <a:pt x="10298" y="13939"/>
                    <a:pt x="10193" y="13855"/>
                  </a:cubicBezTo>
                  <a:lnTo>
                    <a:pt x="8812" y="12725"/>
                  </a:lnTo>
                  <a:lnTo>
                    <a:pt x="8812" y="12202"/>
                  </a:lnTo>
                  <a:lnTo>
                    <a:pt x="10109" y="13332"/>
                  </a:lnTo>
                  <a:cubicBezTo>
                    <a:pt x="10204" y="13374"/>
                    <a:pt x="10293" y="13395"/>
                    <a:pt x="10368" y="13395"/>
                  </a:cubicBezTo>
                  <a:cubicBezTo>
                    <a:pt x="10444" y="13395"/>
                    <a:pt x="10507" y="13374"/>
                    <a:pt x="10549" y="13332"/>
                  </a:cubicBezTo>
                  <a:cubicBezTo>
                    <a:pt x="10633" y="13165"/>
                    <a:pt x="10633" y="12976"/>
                    <a:pt x="10465" y="12893"/>
                  </a:cubicBezTo>
                  <a:lnTo>
                    <a:pt x="8728" y="11323"/>
                  </a:lnTo>
                  <a:lnTo>
                    <a:pt x="8623" y="11072"/>
                  </a:lnTo>
                  <a:lnTo>
                    <a:pt x="8623" y="10549"/>
                  </a:lnTo>
                  <a:lnTo>
                    <a:pt x="8623" y="10465"/>
                  </a:lnTo>
                  <a:cubicBezTo>
                    <a:pt x="9063" y="10360"/>
                    <a:pt x="9502" y="10193"/>
                    <a:pt x="9858" y="9837"/>
                  </a:cubicBezTo>
                  <a:lnTo>
                    <a:pt x="10465" y="10360"/>
                  </a:lnTo>
                  <a:lnTo>
                    <a:pt x="10821" y="12725"/>
                  </a:lnTo>
                  <a:cubicBezTo>
                    <a:pt x="10821" y="12809"/>
                    <a:pt x="10821" y="12893"/>
                    <a:pt x="10905" y="12893"/>
                  </a:cubicBezTo>
                  <a:cubicBezTo>
                    <a:pt x="10988" y="12976"/>
                    <a:pt x="11072" y="12976"/>
                    <a:pt x="11156" y="12976"/>
                  </a:cubicBezTo>
                  <a:cubicBezTo>
                    <a:pt x="11344" y="12976"/>
                    <a:pt x="11428" y="12809"/>
                    <a:pt x="11428" y="12642"/>
                  </a:cubicBezTo>
                  <a:lnTo>
                    <a:pt x="11156" y="10883"/>
                  </a:lnTo>
                  <a:lnTo>
                    <a:pt x="11156" y="10883"/>
                  </a:lnTo>
                  <a:lnTo>
                    <a:pt x="11512" y="11239"/>
                  </a:lnTo>
                  <a:lnTo>
                    <a:pt x="11763" y="12976"/>
                  </a:lnTo>
                  <a:cubicBezTo>
                    <a:pt x="11763" y="13081"/>
                    <a:pt x="11867" y="13165"/>
                    <a:pt x="11867" y="13248"/>
                  </a:cubicBezTo>
                  <a:lnTo>
                    <a:pt x="12119" y="13248"/>
                  </a:lnTo>
                  <a:cubicBezTo>
                    <a:pt x="12286" y="13248"/>
                    <a:pt x="12391" y="13081"/>
                    <a:pt x="12391" y="12893"/>
                  </a:cubicBezTo>
                  <a:lnTo>
                    <a:pt x="12202" y="11762"/>
                  </a:lnTo>
                  <a:lnTo>
                    <a:pt x="12558" y="12118"/>
                  </a:lnTo>
                  <a:lnTo>
                    <a:pt x="12726" y="13332"/>
                  </a:lnTo>
                  <a:cubicBezTo>
                    <a:pt x="12726" y="13332"/>
                    <a:pt x="12809" y="13416"/>
                    <a:pt x="12809" y="13500"/>
                  </a:cubicBezTo>
                  <a:cubicBezTo>
                    <a:pt x="12879" y="13500"/>
                    <a:pt x="12940" y="13546"/>
                    <a:pt x="12997" y="13546"/>
                  </a:cubicBezTo>
                  <a:cubicBezTo>
                    <a:pt x="13026" y="13546"/>
                    <a:pt x="13053" y="13534"/>
                    <a:pt x="13081" y="13500"/>
                  </a:cubicBezTo>
                  <a:cubicBezTo>
                    <a:pt x="13249" y="13500"/>
                    <a:pt x="13333" y="13332"/>
                    <a:pt x="13333" y="13248"/>
                  </a:cubicBezTo>
                  <a:lnTo>
                    <a:pt x="13249" y="12642"/>
                  </a:lnTo>
                  <a:lnTo>
                    <a:pt x="13856" y="13081"/>
                  </a:lnTo>
                  <a:cubicBezTo>
                    <a:pt x="13935" y="13152"/>
                    <a:pt x="14011" y="13178"/>
                    <a:pt x="14079" y="13178"/>
                  </a:cubicBezTo>
                  <a:cubicBezTo>
                    <a:pt x="14171" y="13178"/>
                    <a:pt x="14247" y="13129"/>
                    <a:pt x="14295" y="13081"/>
                  </a:cubicBezTo>
                  <a:cubicBezTo>
                    <a:pt x="14379" y="12893"/>
                    <a:pt x="14379" y="12725"/>
                    <a:pt x="14212" y="12642"/>
                  </a:cubicBezTo>
                  <a:lnTo>
                    <a:pt x="13605" y="12118"/>
                  </a:lnTo>
                  <a:lnTo>
                    <a:pt x="14212" y="12118"/>
                  </a:lnTo>
                  <a:cubicBezTo>
                    <a:pt x="14379" y="12118"/>
                    <a:pt x="14567" y="11930"/>
                    <a:pt x="14484" y="11762"/>
                  </a:cubicBezTo>
                  <a:cubicBezTo>
                    <a:pt x="14484" y="11595"/>
                    <a:pt x="14379" y="11511"/>
                    <a:pt x="14212" y="11511"/>
                  </a:cubicBezTo>
                  <a:lnTo>
                    <a:pt x="12998" y="11595"/>
                  </a:lnTo>
                  <a:lnTo>
                    <a:pt x="12558" y="11323"/>
                  </a:lnTo>
                  <a:lnTo>
                    <a:pt x="13772" y="11239"/>
                  </a:lnTo>
                  <a:cubicBezTo>
                    <a:pt x="13960" y="11156"/>
                    <a:pt x="14044" y="11072"/>
                    <a:pt x="14044" y="10883"/>
                  </a:cubicBezTo>
                  <a:cubicBezTo>
                    <a:pt x="14044" y="10716"/>
                    <a:pt x="13856" y="10632"/>
                    <a:pt x="13688" y="10632"/>
                  </a:cubicBezTo>
                  <a:lnTo>
                    <a:pt x="11951" y="10800"/>
                  </a:lnTo>
                  <a:lnTo>
                    <a:pt x="11512" y="10465"/>
                  </a:lnTo>
                  <a:lnTo>
                    <a:pt x="13249" y="10276"/>
                  </a:lnTo>
                  <a:cubicBezTo>
                    <a:pt x="13437" y="10276"/>
                    <a:pt x="13605" y="10193"/>
                    <a:pt x="13605" y="10025"/>
                  </a:cubicBezTo>
                  <a:cubicBezTo>
                    <a:pt x="13536" y="9871"/>
                    <a:pt x="13468" y="9731"/>
                    <a:pt x="13342" y="9731"/>
                  </a:cubicBezTo>
                  <a:cubicBezTo>
                    <a:pt x="13314" y="9731"/>
                    <a:pt x="13283" y="9738"/>
                    <a:pt x="13249" y="9753"/>
                  </a:cubicBezTo>
                  <a:lnTo>
                    <a:pt x="10905" y="9942"/>
                  </a:lnTo>
                  <a:lnTo>
                    <a:pt x="10193" y="9418"/>
                  </a:lnTo>
                  <a:cubicBezTo>
                    <a:pt x="10465" y="8979"/>
                    <a:pt x="10549" y="8456"/>
                    <a:pt x="10633" y="8016"/>
                  </a:cubicBezTo>
                  <a:lnTo>
                    <a:pt x="11428" y="7932"/>
                  </a:lnTo>
                  <a:lnTo>
                    <a:pt x="13333" y="9418"/>
                  </a:lnTo>
                  <a:cubicBezTo>
                    <a:pt x="13408" y="9452"/>
                    <a:pt x="13480" y="9472"/>
                    <a:pt x="13545" y="9472"/>
                  </a:cubicBezTo>
                  <a:cubicBezTo>
                    <a:pt x="13641" y="9472"/>
                    <a:pt x="13722" y="9427"/>
                    <a:pt x="13772" y="9314"/>
                  </a:cubicBezTo>
                  <a:cubicBezTo>
                    <a:pt x="13856" y="9230"/>
                    <a:pt x="13856" y="9063"/>
                    <a:pt x="13688" y="8979"/>
                  </a:cubicBezTo>
                  <a:lnTo>
                    <a:pt x="12286" y="7849"/>
                  </a:lnTo>
                  <a:lnTo>
                    <a:pt x="12809" y="7849"/>
                  </a:lnTo>
                  <a:lnTo>
                    <a:pt x="14212" y="8895"/>
                  </a:lnTo>
                  <a:cubicBezTo>
                    <a:pt x="14295" y="8937"/>
                    <a:pt x="14384" y="8958"/>
                    <a:pt x="14463" y="8958"/>
                  </a:cubicBezTo>
                  <a:cubicBezTo>
                    <a:pt x="14541" y="8958"/>
                    <a:pt x="14609" y="8937"/>
                    <a:pt x="14651" y="8895"/>
                  </a:cubicBezTo>
                  <a:cubicBezTo>
                    <a:pt x="14735" y="8707"/>
                    <a:pt x="14735" y="8539"/>
                    <a:pt x="14567" y="8456"/>
                  </a:cubicBezTo>
                  <a:lnTo>
                    <a:pt x="13688" y="7744"/>
                  </a:lnTo>
                  <a:lnTo>
                    <a:pt x="14128" y="7660"/>
                  </a:lnTo>
                  <a:lnTo>
                    <a:pt x="15091" y="8456"/>
                  </a:lnTo>
                  <a:cubicBezTo>
                    <a:pt x="15140" y="8480"/>
                    <a:pt x="15189" y="8490"/>
                    <a:pt x="15236" y="8490"/>
                  </a:cubicBezTo>
                  <a:cubicBezTo>
                    <a:pt x="15351" y="8490"/>
                    <a:pt x="15456" y="8431"/>
                    <a:pt x="15530" y="8372"/>
                  </a:cubicBezTo>
                  <a:cubicBezTo>
                    <a:pt x="15614" y="8184"/>
                    <a:pt x="15614" y="8016"/>
                    <a:pt x="15530" y="7932"/>
                  </a:cubicBezTo>
                  <a:lnTo>
                    <a:pt x="15425" y="7932"/>
                  </a:lnTo>
                  <a:lnTo>
                    <a:pt x="15007" y="7577"/>
                  </a:lnTo>
                  <a:lnTo>
                    <a:pt x="15781" y="7493"/>
                  </a:lnTo>
                  <a:cubicBezTo>
                    <a:pt x="15949" y="7493"/>
                    <a:pt x="16053" y="7325"/>
                    <a:pt x="16053" y="7137"/>
                  </a:cubicBezTo>
                  <a:cubicBezTo>
                    <a:pt x="16053" y="7137"/>
                    <a:pt x="16053" y="7053"/>
                    <a:pt x="15949" y="6970"/>
                  </a:cubicBezTo>
                  <a:cubicBezTo>
                    <a:pt x="15949" y="6970"/>
                    <a:pt x="15781" y="6886"/>
                    <a:pt x="15698" y="6886"/>
                  </a:cubicBezTo>
                  <a:lnTo>
                    <a:pt x="14902" y="6970"/>
                  </a:lnTo>
                  <a:lnTo>
                    <a:pt x="15342" y="6530"/>
                  </a:lnTo>
                  <a:cubicBezTo>
                    <a:pt x="15425" y="6363"/>
                    <a:pt x="15425" y="6174"/>
                    <a:pt x="15258" y="6091"/>
                  </a:cubicBezTo>
                  <a:cubicBezTo>
                    <a:pt x="15216" y="6049"/>
                    <a:pt x="15153" y="6028"/>
                    <a:pt x="15088" y="6028"/>
                  </a:cubicBezTo>
                  <a:cubicBezTo>
                    <a:pt x="15023" y="6028"/>
                    <a:pt x="14955" y="6049"/>
                    <a:pt x="14902" y="6091"/>
                  </a:cubicBezTo>
                  <a:lnTo>
                    <a:pt x="14044" y="7053"/>
                  </a:lnTo>
                  <a:lnTo>
                    <a:pt x="13605" y="7137"/>
                  </a:lnTo>
                  <a:lnTo>
                    <a:pt x="14379" y="6174"/>
                  </a:lnTo>
                  <a:cubicBezTo>
                    <a:pt x="14484" y="6091"/>
                    <a:pt x="14484" y="5923"/>
                    <a:pt x="14295" y="5839"/>
                  </a:cubicBezTo>
                  <a:cubicBezTo>
                    <a:pt x="14261" y="5762"/>
                    <a:pt x="14212" y="5734"/>
                    <a:pt x="14161" y="5734"/>
                  </a:cubicBezTo>
                  <a:cubicBezTo>
                    <a:pt x="14088" y="5734"/>
                    <a:pt x="14010" y="5790"/>
                    <a:pt x="13960" y="5839"/>
                  </a:cubicBezTo>
                  <a:lnTo>
                    <a:pt x="12726" y="7221"/>
                  </a:lnTo>
                  <a:lnTo>
                    <a:pt x="12202" y="7221"/>
                  </a:lnTo>
                  <a:lnTo>
                    <a:pt x="13437" y="5923"/>
                  </a:lnTo>
                  <a:cubicBezTo>
                    <a:pt x="13521" y="5839"/>
                    <a:pt x="13521" y="5567"/>
                    <a:pt x="13333" y="5484"/>
                  </a:cubicBezTo>
                  <a:cubicBezTo>
                    <a:pt x="13298" y="5449"/>
                    <a:pt x="13249" y="5429"/>
                    <a:pt x="13191" y="5429"/>
                  </a:cubicBezTo>
                  <a:cubicBezTo>
                    <a:pt x="13110" y="5429"/>
                    <a:pt x="13012" y="5469"/>
                    <a:pt x="12914" y="5567"/>
                  </a:cubicBezTo>
                  <a:lnTo>
                    <a:pt x="11428" y="7325"/>
                  </a:lnTo>
                  <a:lnTo>
                    <a:pt x="10633" y="7409"/>
                  </a:lnTo>
                  <a:lnTo>
                    <a:pt x="10549" y="7409"/>
                  </a:lnTo>
                  <a:cubicBezTo>
                    <a:pt x="10465" y="6970"/>
                    <a:pt x="10193" y="6530"/>
                    <a:pt x="9858" y="6174"/>
                  </a:cubicBezTo>
                  <a:lnTo>
                    <a:pt x="9942" y="6174"/>
                  </a:lnTo>
                  <a:lnTo>
                    <a:pt x="10381" y="5567"/>
                  </a:lnTo>
                  <a:lnTo>
                    <a:pt x="12809" y="5232"/>
                  </a:lnTo>
                  <a:cubicBezTo>
                    <a:pt x="12914" y="5232"/>
                    <a:pt x="13081" y="5044"/>
                    <a:pt x="13081" y="4877"/>
                  </a:cubicBezTo>
                  <a:cubicBezTo>
                    <a:pt x="12998" y="4793"/>
                    <a:pt x="12914" y="4605"/>
                    <a:pt x="12726" y="4605"/>
                  </a:cubicBezTo>
                  <a:lnTo>
                    <a:pt x="10988" y="4877"/>
                  </a:lnTo>
                  <a:lnTo>
                    <a:pt x="11240" y="4521"/>
                  </a:lnTo>
                  <a:lnTo>
                    <a:pt x="13081" y="4270"/>
                  </a:lnTo>
                  <a:cubicBezTo>
                    <a:pt x="13249" y="4270"/>
                    <a:pt x="13333" y="4081"/>
                    <a:pt x="13333" y="3914"/>
                  </a:cubicBezTo>
                  <a:cubicBezTo>
                    <a:pt x="13249" y="3746"/>
                    <a:pt x="13165" y="3663"/>
                    <a:pt x="12998" y="3663"/>
                  </a:cubicBezTo>
                  <a:lnTo>
                    <a:pt x="11763" y="3830"/>
                  </a:lnTo>
                  <a:lnTo>
                    <a:pt x="12119" y="3474"/>
                  </a:lnTo>
                  <a:lnTo>
                    <a:pt x="13333" y="3307"/>
                  </a:lnTo>
                  <a:cubicBezTo>
                    <a:pt x="13521" y="3307"/>
                    <a:pt x="13605" y="3140"/>
                    <a:pt x="13605" y="2951"/>
                  </a:cubicBezTo>
                  <a:cubicBezTo>
                    <a:pt x="13605" y="2784"/>
                    <a:pt x="13437" y="2700"/>
                    <a:pt x="13249" y="2700"/>
                  </a:cubicBezTo>
                  <a:lnTo>
                    <a:pt x="12642" y="2784"/>
                  </a:lnTo>
                  <a:lnTo>
                    <a:pt x="12642" y="2784"/>
                  </a:lnTo>
                  <a:lnTo>
                    <a:pt x="13165" y="2177"/>
                  </a:lnTo>
                  <a:cubicBezTo>
                    <a:pt x="13165" y="2093"/>
                    <a:pt x="13249" y="2093"/>
                    <a:pt x="13249" y="1988"/>
                  </a:cubicBezTo>
                  <a:cubicBezTo>
                    <a:pt x="13249" y="1905"/>
                    <a:pt x="13165" y="1821"/>
                    <a:pt x="13081" y="1737"/>
                  </a:cubicBezTo>
                  <a:cubicBezTo>
                    <a:pt x="13047" y="1703"/>
                    <a:pt x="12994" y="1682"/>
                    <a:pt x="12938" y="1682"/>
                  </a:cubicBezTo>
                  <a:cubicBezTo>
                    <a:pt x="12860" y="1682"/>
                    <a:pt x="12775" y="1723"/>
                    <a:pt x="12726" y="1821"/>
                  </a:cubicBezTo>
                  <a:lnTo>
                    <a:pt x="12202" y="2428"/>
                  </a:lnTo>
                  <a:lnTo>
                    <a:pt x="12119" y="1821"/>
                  </a:lnTo>
                  <a:cubicBezTo>
                    <a:pt x="12119" y="1687"/>
                    <a:pt x="12065" y="1540"/>
                    <a:pt x="11958" y="1540"/>
                  </a:cubicBezTo>
                  <a:cubicBezTo>
                    <a:pt x="11931" y="1540"/>
                    <a:pt x="11901" y="1549"/>
                    <a:pt x="11867" y="1570"/>
                  </a:cubicBezTo>
                  <a:cubicBezTo>
                    <a:pt x="11679" y="1570"/>
                    <a:pt x="11512" y="1654"/>
                    <a:pt x="11595" y="1821"/>
                  </a:cubicBezTo>
                  <a:lnTo>
                    <a:pt x="11679" y="3035"/>
                  </a:lnTo>
                  <a:lnTo>
                    <a:pt x="11344" y="3474"/>
                  </a:lnTo>
                  <a:lnTo>
                    <a:pt x="11240" y="2261"/>
                  </a:lnTo>
                  <a:cubicBezTo>
                    <a:pt x="11240" y="2093"/>
                    <a:pt x="11072" y="1988"/>
                    <a:pt x="10905" y="1988"/>
                  </a:cubicBezTo>
                  <a:cubicBezTo>
                    <a:pt x="10821" y="1988"/>
                    <a:pt x="10633" y="2177"/>
                    <a:pt x="10633" y="2344"/>
                  </a:cubicBezTo>
                  <a:lnTo>
                    <a:pt x="10821" y="4081"/>
                  </a:lnTo>
                  <a:lnTo>
                    <a:pt x="10465" y="4521"/>
                  </a:lnTo>
                  <a:lnTo>
                    <a:pt x="10381" y="2784"/>
                  </a:lnTo>
                  <a:cubicBezTo>
                    <a:pt x="10381" y="2616"/>
                    <a:pt x="10193" y="2428"/>
                    <a:pt x="10026" y="2428"/>
                  </a:cubicBezTo>
                  <a:cubicBezTo>
                    <a:pt x="9858" y="2512"/>
                    <a:pt x="9775" y="2616"/>
                    <a:pt x="9775" y="2784"/>
                  </a:cubicBezTo>
                  <a:lnTo>
                    <a:pt x="9942" y="5128"/>
                  </a:lnTo>
                  <a:lnTo>
                    <a:pt x="9419" y="5839"/>
                  </a:lnTo>
                  <a:cubicBezTo>
                    <a:pt x="8979" y="5567"/>
                    <a:pt x="8540" y="5484"/>
                    <a:pt x="8100" y="5400"/>
                  </a:cubicBezTo>
                  <a:lnTo>
                    <a:pt x="8016" y="4605"/>
                  </a:lnTo>
                  <a:lnTo>
                    <a:pt x="9419" y="2700"/>
                  </a:lnTo>
                  <a:cubicBezTo>
                    <a:pt x="9502" y="2616"/>
                    <a:pt x="9502" y="2344"/>
                    <a:pt x="9419" y="2261"/>
                  </a:cubicBezTo>
                  <a:cubicBezTo>
                    <a:pt x="9349" y="2226"/>
                    <a:pt x="9276" y="2206"/>
                    <a:pt x="9209" y="2206"/>
                  </a:cubicBezTo>
                  <a:cubicBezTo>
                    <a:pt x="9113" y="2206"/>
                    <a:pt x="9028" y="2246"/>
                    <a:pt x="8979" y="2344"/>
                  </a:cubicBezTo>
                  <a:lnTo>
                    <a:pt x="7933" y="3746"/>
                  </a:lnTo>
                  <a:lnTo>
                    <a:pt x="7849" y="3223"/>
                  </a:lnTo>
                  <a:lnTo>
                    <a:pt x="8979" y="1821"/>
                  </a:lnTo>
                  <a:cubicBezTo>
                    <a:pt x="9063" y="1654"/>
                    <a:pt x="9063" y="1465"/>
                    <a:pt x="8895" y="1381"/>
                  </a:cubicBezTo>
                  <a:cubicBezTo>
                    <a:pt x="8861" y="1347"/>
                    <a:pt x="8794" y="1326"/>
                    <a:pt x="8721" y="1326"/>
                  </a:cubicBezTo>
                  <a:cubicBezTo>
                    <a:pt x="8619" y="1326"/>
                    <a:pt x="8505" y="1367"/>
                    <a:pt x="8456" y="1465"/>
                  </a:cubicBezTo>
                  <a:lnTo>
                    <a:pt x="7765" y="2344"/>
                  </a:lnTo>
                  <a:lnTo>
                    <a:pt x="7682" y="1905"/>
                  </a:lnTo>
                  <a:lnTo>
                    <a:pt x="8456" y="942"/>
                  </a:lnTo>
                  <a:cubicBezTo>
                    <a:pt x="8540" y="775"/>
                    <a:pt x="8540" y="607"/>
                    <a:pt x="8372" y="523"/>
                  </a:cubicBezTo>
                  <a:cubicBezTo>
                    <a:pt x="8337" y="479"/>
                    <a:pt x="8282" y="453"/>
                    <a:pt x="8224" y="453"/>
                  </a:cubicBezTo>
                  <a:cubicBezTo>
                    <a:pt x="8147" y="453"/>
                    <a:pt x="8064" y="499"/>
                    <a:pt x="8016" y="607"/>
                  </a:cubicBezTo>
                  <a:lnTo>
                    <a:pt x="7577" y="1047"/>
                  </a:lnTo>
                  <a:lnTo>
                    <a:pt x="7493" y="251"/>
                  </a:lnTo>
                  <a:cubicBezTo>
                    <a:pt x="7493" y="84"/>
                    <a:pt x="7410" y="0"/>
                    <a:pt x="724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3" name="Google Shape;11033;p64"/>
            <p:cNvSpPr/>
            <p:nvPr/>
          </p:nvSpPr>
          <p:spPr>
            <a:xfrm>
              <a:off x="6641083" y="3923529"/>
              <a:ext cx="473855" cy="471373"/>
            </a:xfrm>
            <a:custGeom>
              <a:avLst/>
              <a:gdLst/>
              <a:ahLst/>
              <a:cxnLst/>
              <a:rect l="l" t="t" r="r" b="b"/>
              <a:pathLst>
                <a:path w="16033" h="15949" extrusionOk="0">
                  <a:moveTo>
                    <a:pt x="7998" y="6014"/>
                  </a:moveTo>
                  <a:cubicBezTo>
                    <a:pt x="8430" y="6014"/>
                    <a:pt x="8865" y="6152"/>
                    <a:pt x="9231" y="6447"/>
                  </a:cubicBezTo>
                  <a:cubicBezTo>
                    <a:pt x="10110" y="7159"/>
                    <a:pt x="10194" y="8373"/>
                    <a:pt x="9503" y="9252"/>
                  </a:cubicBezTo>
                  <a:cubicBezTo>
                    <a:pt x="9109" y="9693"/>
                    <a:pt x="8538" y="9938"/>
                    <a:pt x="7976" y="9938"/>
                  </a:cubicBezTo>
                  <a:cubicBezTo>
                    <a:pt x="7553" y="9938"/>
                    <a:pt x="7136" y="9799"/>
                    <a:pt x="6803" y="9503"/>
                  </a:cubicBezTo>
                  <a:cubicBezTo>
                    <a:pt x="5924" y="8812"/>
                    <a:pt x="5757" y="7577"/>
                    <a:pt x="6447" y="6719"/>
                  </a:cubicBezTo>
                  <a:cubicBezTo>
                    <a:pt x="6843" y="6263"/>
                    <a:pt x="7418" y="6014"/>
                    <a:pt x="7998" y="6014"/>
                  </a:cubicBezTo>
                  <a:close/>
                  <a:moveTo>
                    <a:pt x="7138" y="1"/>
                  </a:moveTo>
                  <a:cubicBezTo>
                    <a:pt x="6971" y="1"/>
                    <a:pt x="6887" y="168"/>
                    <a:pt x="6887" y="357"/>
                  </a:cubicBezTo>
                  <a:lnTo>
                    <a:pt x="6971" y="1131"/>
                  </a:lnTo>
                  <a:lnTo>
                    <a:pt x="6531" y="691"/>
                  </a:lnTo>
                  <a:cubicBezTo>
                    <a:pt x="6447" y="650"/>
                    <a:pt x="6364" y="629"/>
                    <a:pt x="6288" y="629"/>
                  </a:cubicBezTo>
                  <a:cubicBezTo>
                    <a:pt x="6212" y="629"/>
                    <a:pt x="6144" y="650"/>
                    <a:pt x="6091" y="691"/>
                  </a:cubicBezTo>
                  <a:cubicBezTo>
                    <a:pt x="6008" y="880"/>
                    <a:pt x="6008" y="1047"/>
                    <a:pt x="6091" y="1131"/>
                  </a:cubicBezTo>
                  <a:lnTo>
                    <a:pt x="7054" y="1926"/>
                  </a:lnTo>
                  <a:lnTo>
                    <a:pt x="7138" y="2449"/>
                  </a:lnTo>
                  <a:lnTo>
                    <a:pt x="7138" y="2449"/>
                  </a:lnTo>
                  <a:lnTo>
                    <a:pt x="6196" y="1654"/>
                  </a:lnTo>
                  <a:cubicBezTo>
                    <a:pt x="6144" y="1612"/>
                    <a:pt x="6076" y="1591"/>
                    <a:pt x="6010" y="1591"/>
                  </a:cubicBezTo>
                  <a:cubicBezTo>
                    <a:pt x="5945" y="1591"/>
                    <a:pt x="5882" y="1612"/>
                    <a:pt x="5840" y="1654"/>
                  </a:cubicBezTo>
                  <a:cubicBezTo>
                    <a:pt x="5673" y="1822"/>
                    <a:pt x="5757" y="2010"/>
                    <a:pt x="5840" y="2094"/>
                  </a:cubicBezTo>
                  <a:lnTo>
                    <a:pt x="7243" y="3308"/>
                  </a:lnTo>
                  <a:lnTo>
                    <a:pt x="7243" y="3747"/>
                  </a:lnTo>
                  <a:lnTo>
                    <a:pt x="5924" y="2617"/>
                  </a:lnTo>
                  <a:cubicBezTo>
                    <a:pt x="5855" y="2582"/>
                    <a:pt x="5782" y="2562"/>
                    <a:pt x="5714" y="2562"/>
                  </a:cubicBezTo>
                  <a:cubicBezTo>
                    <a:pt x="5618" y="2562"/>
                    <a:pt x="5534" y="2603"/>
                    <a:pt x="5485" y="2701"/>
                  </a:cubicBezTo>
                  <a:cubicBezTo>
                    <a:pt x="5401" y="2784"/>
                    <a:pt x="5401" y="2973"/>
                    <a:pt x="5568" y="3056"/>
                  </a:cubicBezTo>
                  <a:lnTo>
                    <a:pt x="7326" y="4626"/>
                  </a:lnTo>
                  <a:lnTo>
                    <a:pt x="7410" y="5484"/>
                  </a:lnTo>
                  <a:cubicBezTo>
                    <a:pt x="6971" y="5589"/>
                    <a:pt x="6531" y="5840"/>
                    <a:pt x="6196" y="6196"/>
                  </a:cubicBezTo>
                  <a:lnTo>
                    <a:pt x="5568" y="5589"/>
                  </a:lnTo>
                  <a:lnTo>
                    <a:pt x="5233" y="3224"/>
                  </a:lnTo>
                  <a:cubicBezTo>
                    <a:pt x="5233" y="3056"/>
                    <a:pt x="5045" y="2973"/>
                    <a:pt x="4878" y="2973"/>
                  </a:cubicBezTo>
                  <a:cubicBezTo>
                    <a:pt x="4710" y="2973"/>
                    <a:pt x="4626" y="3140"/>
                    <a:pt x="4626" y="3308"/>
                  </a:cubicBezTo>
                  <a:lnTo>
                    <a:pt x="4878" y="5066"/>
                  </a:lnTo>
                  <a:lnTo>
                    <a:pt x="4878" y="5066"/>
                  </a:lnTo>
                  <a:lnTo>
                    <a:pt x="4522" y="4794"/>
                  </a:lnTo>
                  <a:lnTo>
                    <a:pt x="4271" y="2973"/>
                  </a:lnTo>
                  <a:cubicBezTo>
                    <a:pt x="4271" y="2784"/>
                    <a:pt x="4103" y="2701"/>
                    <a:pt x="3915" y="2701"/>
                  </a:cubicBezTo>
                  <a:cubicBezTo>
                    <a:pt x="3747" y="2701"/>
                    <a:pt x="3664" y="2868"/>
                    <a:pt x="3664" y="3056"/>
                  </a:cubicBezTo>
                  <a:lnTo>
                    <a:pt x="3831" y="4187"/>
                  </a:lnTo>
                  <a:lnTo>
                    <a:pt x="3475" y="3915"/>
                  </a:lnTo>
                  <a:lnTo>
                    <a:pt x="3308" y="2701"/>
                  </a:lnTo>
                  <a:cubicBezTo>
                    <a:pt x="3308" y="2533"/>
                    <a:pt x="3140" y="2449"/>
                    <a:pt x="2952" y="2449"/>
                  </a:cubicBezTo>
                  <a:cubicBezTo>
                    <a:pt x="2785" y="2449"/>
                    <a:pt x="2701" y="2617"/>
                    <a:pt x="2701" y="2784"/>
                  </a:cubicBezTo>
                  <a:lnTo>
                    <a:pt x="2785" y="3391"/>
                  </a:lnTo>
                  <a:lnTo>
                    <a:pt x="2178" y="2868"/>
                  </a:lnTo>
                  <a:cubicBezTo>
                    <a:pt x="2094" y="2826"/>
                    <a:pt x="2005" y="2805"/>
                    <a:pt x="1926" y="2805"/>
                  </a:cubicBezTo>
                  <a:cubicBezTo>
                    <a:pt x="1848" y="2805"/>
                    <a:pt x="1780" y="2826"/>
                    <a:pt x="1738" y="2868"/>
                  </a:cubicBezTo>
                  <a:cubicBezTo>
                    <a:pt x="1654" y="3056"/>
                    <a:pt x="1654" y="3224"/>
                    <a:pt x="1822" y="3308"/>
                  </a:cubicBezTo>
                  <a:lnTo>
                    <a:pt x="2429" y="3831"/>
                  </a:lnTo>
                  <a:lnTo>
                    <a:pt x="1822" y="3831"/>
                  </a:lnTo>
                  <a:cubicBezTo>
                    <a:pt x="1654" y="3915"/>
                    <a:pt x="1487" y="4019"/>
                    <a:pt x="1571" y="4187"/>
                  </a:cubicBezTo>
                  <a:cubicBezTo>
                    <a:pt x="1571" y="4270"/>
                    <a:pt x="1571" y="4354"/>
                    <a:pt x="1654" y="4354"/>
                  </a:cubicBezTo>
                  <a:cubicBezTo>
                    <a:pt x="1654" y="4438"/>
                    <a:pt x="1738" y="4438"/>
                    <a:pt x="1822" y="4438"/>
                  </a:cubicBezTo>
                  <a:lnTo>
                    <a:pt x="3057" y="4354"/>
                  </a:lnTo>
                  <a:lnTo>
                    <a:pt x="3475" y="4710"/>
                  </a:lnTo>
                  <a:lnTo>
                    <a:pt x="2261" y="4794"/>
                  </a:lnTo>
                  <a:cubicBezTo>
                    <a:pt x="2094" y="4794"/>
                    <a:pt x="2010" y="4961"/>
                    <a:pt x="2010" y="5066"/>
                  </a:cubicBezTo>
                  <a:cubicBezTo>
                    <a:pt x="2010" y="5149"/>
                    <a:pt x="2094" y="5233"/>
                    <a:pt x="2094" y="5317"/>
                  </a:cubicBezTo>
                  <a:cubicBezTo>
                    <a:pt x="2150" y="5317"/>
                    <a:pt x="2206" y="5354"/>
                    <a:pt x="2261" y="5354"/>
                  </a:cubicBezTo>
                  <a:cubicBezTo>
                    <a:pt x="2289" y="5354"/>
                    <a:pt x="2317" y="5345"/>
                    <a:pt x="2345" y="5317"/>
                  </a:cubicBezTo>
                  <a:lnTo>
                    <a:pt x="4103" y="5233"/>
                  </a:lnTo>
                  <a:lnTo>
                    <a:pt x="4522" y="5484"/>
                  </a:lnTo>
                  <a:lnTo>
                    <a:pt x="2785" y="5673"/>
                  </a:lnTo>
                  <a:cubicBezTo>
                    <a:pt x="2617" y="5673"/>
                    <a:pt x="2429" y="5840"/>
                    <a:pt x="2429" y="6007"/>
                  </a:cubicBezTo>
                  <a:cubicBezTo>
                    <a:pt x="2429" y="6112"/>
                    <a:pt x="2533" y="6112"/>
                    <a:pt x="2617" y="6196"/>
                  </a:cubicBezTo>
                  <a:cubicBezTo>
                    <a:pt x="2617" y="6280"/>
                    <a:pt x="2701" y="6280"/>
                    <a:pt x="2785" y="6280"/>
                  </a:cubicBezTo>
                  <a:lnTo>
                    <a:pt x="5150" y="6112"/>
                  </a:lnTo>
                  <a:lnTo>
                    <a:pt x="5840" y="6635"/>
                  </a:lnTo>
                  <a:cubicBezTo>
                    <a:pt x="5568" y="7054"/>
                    <a:pt x="5485" y="7493"/>
                    <a:pt x="5401" y="7933"/>
                  </a:cubicBezTo>
                  <a:lnTo>
                    <a:pt x="4626" y="8017"/>
                  </a:lnTo>
                  <a:lnTo>
                    <a:pt x="2701" y="6531"/>
                  </a:lnTo>
                  <a:cubicBezTo>
                    <a:pt x="2653" y="6507"/>
                    <a:pt x="2604" y="6497"/>
                    <a:pt x="2555" y="6497"/>
                  </a:cubicBezTo>
                  <a:cubicBezTo>
                    <a:pt x="2434" y="6497"/>
                    <a:pt x="2321" y="6561"/>
                    <a:pt x="2261" y="6635"/>
                  </a:cubicBezTo>
                  <a:cubicBezTo>
                    <a:pt x="2178" y="6803"/>
                    <a:pt x="2178" y="6970"/>
                    <a:pt x="2345" y="7054"/>
                  </a:cubicBezTo>
                  <a:lnTo>
                    <a:pt x="3747" y="8100"/>
                  </a:lnTo>
                  <a:lnTo>
                    <a:pt x="3224" y="8205"/>
                  </a:lnTo>
                  <a:lnTo>
                    <a:pt x="1822" y="7054"/>
                  </a:lnTo>
                  <a:cubicBezTo>
                    <a:pt x="1755" y="7020"/>
                    <a:pt x="1688" y="7000"/>
                    <a:pt x="1625" y="7000"/>
                  </a:cubicBezTo>
                  <a:cubicBezTo>
                    <a:pt x="1531" y="7000"/>
                    <a:pt x="1445" y="7046"/>
                    <a:pt x="1382" y="7159"/>
                  </a:cubicBezTo>
                  <a:cubicBezTo>
                    <a:pt x="1299" y="7242"/>
                    <a:pt x="1299" y="7410"/>
                    <a:pt x="1487" y="7493"/>
                  </a:cubicBezTo>
                  <a:lnTo>
                    <a:pt x="2345" y="8289"/>
                  </a:lnTo>
                  <a:lnTo>
                    <a:pt x="1906" y="8289"/>
                  </a:lnTo>
                  <a:lnTo>
                    <a:pt x="964" y="7577"/>
                  </a:lnTo>
                  <a:cubicBezTo>
                    <a:pt x="870" y="7535"/>
                    <a:pt x="781" y="7514"/>
                    <a:pt x="705" y="7514"/>
                  </a:cubicBezTo>
                  <a:cubicBezTo>
                    <a:pt x="629" y="7514"/>
                    <a:pt x="566" y="7535"/>
                    <a:pt x="524" y="7577"/>
                  </a:cubicBezTo>
                  <a:cubicBezTo>
                    <a:pt x="441" y="7766"/>
                    <a:pt x="441" y="7933"/>
                    <a:pt x="524" y="8017"/>
                  </a:cubicBezTo>
                  <a:lnTo>
                    <a:pt x="608" y="8017"/>
                  </a:lnTo>
                  <a:lnTo>
                    <a:pt x="1047" y="8373"/>
                  </a:lnTo>
                  <a:lnTo>
                    <a:pt x="252" y="8456"/>
                  </a:lnTo>
                  <a:cubicBezTo>
                    <a:pt x="85" y="8540"/>
                    <a:pt x="1" y="8624"/>
                    <a:pt x="1" y="8812"/>
                  </a:cubicBezTo>
                  <a:cubicBezTo>
                    <a:pt x="1" y="8896"/>
                    <a:pt x="85" y="8979"/>
                    <a:pt x="85" y="8979"/>
                  </a:cubicBezTo>
                  <a:cubicBezTo>
                    <a:pt x="168" y="9063"/>
                    <a:pt x="252" y="9063"/>
                    <a:pt x="336" y="9063"/>
                  </a:cubicBezTo>
                  <a:lnTo>
                    <a:pt x="1131" y="8979"/>
                  </a:lnTo>
                  <a:lnTo>
                    <a:pt x="692" y="9419"/>
                  </a:lnTo>
                  <a:cubicBezTo>
                    <a:pt x="608" y="9586"/>
                    <a:pt x="608" y="9775"/>
                    <a:pt x="775" y="9859"/>
                  </a:cubicBezTo>
                  <a:cubicBezTo>
                    <a:pt x="817" y="9900"/>
                    <a:pt x="885" y="9921"/>
                    <a:pt x="953" y="9921"/>
                  </a:cubicBezTo>
                  <a:cubicBezTo>
                    <a:pt x="1021" y="9921"/>
                    <a:pt x="1089" y="9900"/>
                    <a:pt x="1131" y="9859"/>
                  </a:cubicBezTo>
                  <a:lnTo>
                    <a:pt x="2010" y="8896"/>
                  </a:lnTo>
                  <a:lnTo>
                    <a:pt x="2429" y="8896"/>
                  </a:lnTo>
                  <a:lnTo>
                    <a:pt x="1654" y="9775"/>
                  </a:lnTo>
                  <a:cubicBezTo>
                    <a:pt x="1571" y="9859"/>
                    <a:pt x="1571" y="10110"/>
                    <a:pt x="1738" y="10193"/>
                  </a:cubicBezTo>
                  <a:cubicBezTo>
                    <a:pt x="1774" y="10238"/>
                    <a:pt x="1829" y="10264"/>
                    <a:pt x="1886" y="10264"/>
                  </a:cubicBezTo>
                  <a:cubicBezTo>
                    <a:pt x="1964" y="10264"/>
                    <a:pt x="2046" y="10218"/>
                    <a:pt x="2094" y="10110"/>
                  </a:cubicBezTo>
                  <a:lnTo>
                    <a:pt x="3308" y="8812"/>
                  </a:lnTo>
                  <a:lnTo>
                    <a:pt x="3831" y="8728"/>
                  </a:lnTo>
                  <a:lnTo>
                    <a:pt x="2617" y="10026"/>
                  </a:lnTo>
                  <a:cubicBezTo>
                    <a:pt x="2533" y="10193"/>
                    <a:pt x="2533" y="10382"/>
                    <a:pt x="2701" y="10465"/>
                  </a:cubicBezTo>
                  <a:cubicBezTo>
                    <a:pt x="2743" y="10507"/>
                    <a:pt x="2806" y="10528"/>
                    <a:pt x="2881" y="10528"/>
                  </a:cubicBezTo>
                  <a:cubicBezTo>
                    <a:pt x="2957" y="10528"/>
                    <a:pt x="3046" y="10507"/>
                    <a:pt x="3140" y="10465"/>
                  </a:cubicBezTo>
                  <a:lnTo>
                    <a:pt x="4626" y="8624"/>
                  </a:lnTo>
                  <a:lnTo>
                    <a:pt x="5485" y="8540"/>
                  </a:lnTo>
                  <a:cubicBezTo>
                    <a:pt x="5568" y="8979"/>
                    <a:pt x="5840" y="9419"/>
                    <a:pt x="6196" y="9775"/>
                  </a:cubicBezTo>
                  <a:lnTo>
                    <a:pt x="5673" y="10465"/>
                  </a:lnTo>
                  <a:lnTo>
                    <a:pt x="3224" y="10717"/>
                  </a:lnTo>
                  <a:cubicBezTo>
                    <a:pt x="3140" y="10717"/>
                    <a:pt x="2952" y="10905"/>
                    <a:pt x="2952" y="11072"/>
                  </a:cubicBezTo>
                  <a:cubicBezTo>
                    <a:pt x="3057" y="11156"/>
                    <a:pt x="3057" y="11240"/>
                    <a:pt x="3140" y="11240"/>
                  </a:cubicBezTo>
                  <a:cubicBezTo>
                    <a:pt x="3140" y="11345"/>
                    <a:pt x="3224" y="11345"/>
                    <a:pt x="3308" y="11345"/>
                  </a:cubicBezTo>
                  <a:lnTo>
                    <a:pt x="5045" y="11072"/>
                  </a:lnTo>
                  <a:lnTo>
                    <a:pt x="5045" y="11072"/>
                  </a:lnTo>
                  <a:lnTo>
                    <a:pt x="4794" y="11512"/>
                  </a:lnTo>
                  <a:lnTo>
                    <a:pt x="2952" y="11679"/>
                  </a:lnTo>
                  <a:cubicBezTo>
                    <a:pt x="2785" y="11763"/>
                    <a:pt x="2701" y="11868"/>
                    <a:pt x="2701" y="12035"/>
                  </a:cubicBezTo>
                  <a:cubicBezTo>
                    <a:pt x="2701" y="12119"/>
                    <a:pt x="2785" y="12203"/>
                    <a:pt x="2868" y="12203"/>
                  </a:cubicBezTo>
                  <a:cubicBezTo>
                    <a:pt x="2868" y="12286"/>
                    <a:pt x="2952" y="12286"/>
                    <a:pt x="3057" y="12286"/>
                  </a:cubicBezTo>
                  <a:lnTo>
                    <a:pt x="4271" y="12119"/>
                  </a:lnTo>
                  <a:lnTo>
                    <a:pt x="3915" y="12558"/>
                  </a:lnTo>
                  <a:lnTo>
                    <a:pt x="2701" y="12726"/>
                  </a:lnTo>
                  <a:cubicBezTo>
                    <a:pt x="2533" y="12726"/>
                    <a:pt x="2429" y="12810"/>
                    <a:pt x="2429" y="12998"/>
                  </a:cubicBezTo>
                  <a:cubicBezTo>
                    <a:pt x="2429" y="13082"/>
                    <a:pt x="2533" y="13165"/>
                    <a:pt x="2533" y="13249"/>
                  </a:cubicBezTo>
                  <a:lnTo>
                    <a:pt x="2785" y="13249"/>
                  </a:lnTo>
                  <a:lnTo>
                    <a:pt x="3392" y="13165"/>
                  </a:lnTo>
                  <a:lnTo>
                    <a:pt x="2868" y="13772"/>
                  </a:lnTo>
                  <a:cubicBezTo>
                    <a:pt x="2785" y="13961"/>
                    <a:pt x="2785" y="14128"/>
                    <a:pt x="2952" y="14212"/>
                  </a:cubicBezTo>
                  <a:cubicBezTo>
                    <a:pt x="3004" y="14254"/>
                    <a:pt x="3072" y="14275"/>
                    <a:pt x="3138" y="14275"/>
                  </a:cubicBezTo>
                  <a:cubicBezTo>
                    <a:pt x="3203" y="14275"/>
                    <a:pt x="3266" y="14254"/>
                    <a:pt x="3308" y="14212"/>
                  </a:cubicBezTo>
                  <a:lnTo>
                    <a:pt x="3831" y="13605"/>
                  </a:lnTo>
                  <a:lnTo>
                    <a:pt x="3915" y="14212"/>
                  </a:lnTo>
                  <a:cubicBezTo>
                    <a:pt x="3915" y="14296"/>
                    <a:pt x="3915" y="14296"/>
                    <a:pt x="3999" y="14379"/>
                  </a:cubicBezTo>
                  <a:cubicBezTo>
                    <a:pt x="4103" y="14379"/>
                    <a:pt x="4103" y="14484"/>
                    <a:pt x="4187" y="14484"/>
                  </a:cubicBezTo>
                  <a:cubicBezTo>
                    <a:pt x="4354" y="14484"/>
                    <a:pt x="4522" y="14296"/>
                    <a:pt x="4438" y="14128"/>
                  </a:cubicBezTo>
                  <a:lnTo>
                    <a:pt x="4354" y="12914"/>
                  </a:lnTo>
                  <a:lnTo>
                    <a:pt x="4710" y="12558"/>
                  </a:lnTo>
                  <a:lnTo>
                    <a:pt x="4794" y="13689"/>
                  </a:lnTo>
                  <a:cubicBezTo>
                    <a:pt x="4794" y="13772"/>
                    <a:pt x="4878" y="13856"/>
                    <a:pt x="4878" y="13961"/>
                  </a:cubicBezTo>
                  <a:lnTo>
                    <a:pt x="5150" y="13961"/>
                  </a:lnTo>
                  <a:cubicBezTo>
                    <a:pt x="5233" y="13961"/>
                    <a:pt x="5401" y="13856"/>
                    <a:pt x="5401" y="13689"/>
                  </a:cubicBezTo>
                  <a:lnTo>
                    <a:pt x="5233" y="11868"/>
                  </a:lnTo>
                  <a:lnTo>
                    <a:pt x="5568" y="11512"/>
                  </a:lnTo>
                  <a:lnTo>
                    <a:pt x="5673" y="13249"/>
                  </a:lnTo>
                  <a:cubicBezTo>
                    <a:pt x="5673" y="13333"/>
                    <a:pt x="5757" y="13437"/>
                    <a:pt x="5757" y="13437"/>
                  </a:cubicBezTo>
                  <a:cubicBezTo>
                    <a:pt x="5840" y="13521"/>
                    <a:pt x="5924" y="13521"/>
                    <a:pt x="6008" y="13521"/>
                  </a:cubicBezTo>
                  <a:cubicBezTo>
                    <a:pt x="6196" y="13521"/>
                    <a:pt x="6280" y="13333"/>
                    <a:pt x="6280" y="13165"/>
                  </a:cubicBezTo>
                  <a:lnTo>
                    <a:pt x="6091" y="10821"/>
                  </a:lnTo>
                  <a:lnTo>
                    <a:pt x="6615" y="10110"/>
                  </a:lnTo>
                  <a:cubicBezTo>
                    <a:pt x="7054" y="10382"/>
                    <a:pt x="7494" y="10549"/>
                    <a:pt x="7933" y="10549"/>
                  </a:cubicBezTo>
                  <a:lnTo>
                    <a:pt x="8017" y="11156"/>
                  </a:lnTo>
                  <a:lnTo>
                    <a:pt x="8017" y="11428"/>
                  </a:lnTo>
                  <a:lnTo>
                    <a:pt x="6615" y="13249"/>
                  </a:lnTo>
                  <a:cubicBezTo>
                    <a:pt x="6531" y="13437"/>
                    <a:pt x="6531" y="13605"/>
                    <a:pt x="6615" y="13689"/>
                  </a:cubicBezTo>
                  <a:cubicBezTo>
                    <a:pt x="6693" y="13723"/>
                    <a:pt x="6767" y="13744"/>
                    <a:pt x="6834" y="13744"/>
                  </a:cubicBezTo>
                  <a:cubicBezTo>
                    <a:pt x="6927" y="13744"/>
                    <a:pt x="7005" y="13703"/>
                    <a:pt x="7054" y="13605"/>
                  </a:cubicBezTo>
                  <a:lnTo>
                    <a:pt x="8101" y="12203"/>
                  </a:lnTo>
                  <a:lnTo>
                    <a:pt x="8184" y="12726"/>
                  </a:lnTo>
                  <a:lnTo>
                    <a:pt x="7054" y="14128"/>
                  </a:lnTo>
                  <a:cubicBezTo>
                    <a:pt x="6971" y="14296"/>
                    <a:pt x="6971" y="14484"/>
                    <a:pt x="7138" y="14568"/>
                  </a:cubicBezTo>
                  <a:cubicBezTo>
                    <a:pt x="7190" y="14609"/>
                    <a:pt x="7279" y="14630"/>
                    <a:pt x="7366" y="14630"/>
                  </a:cubicBezTo>
                  <a:cubicBezTo>
                    <a:pt x="7452" y="14630"/>
                    <a:pt x="7536" y="14609"/>
                    <a:pt x="7577" y="14568"/>
                  </a:cubicBezTo>
                  <a:lnTo>
                    <a:pt x="8289" y="13605"/>
                  </a:lnTo>
                  <a:lnTo>
                    <a:pt x="8373" y="14044"/>
                  </a:lnTo>
                  <a:lnTo>
                    <a:pt x="7577" y="15091"/>
                  </a:lnTo>
                  <a:cubicBezTo>
                    <a:pt x="7494" y="15175"/>
                    <a:pt x="7494" y="15342"/>
                    <a:pt x="7661" y="15426"/>
                  </a:cubicBezTo>
                  <a:cubicBezTo>
                    <a:pt x="7706" y="15507"/>
                    <a:pt x="7763" y="15538"/>
                    <a:pt x="7820" y="15538"/>
                  </a:cubicBezTo>
                  <a:cubicBezTo>
                    <a:pt x="7895" y="15538"/>
                    <a:pt x="7969" y="15485"/>
                    <a:pt x="8017" y="15426"/>
                  </a:cubicBezTo>
                  <a:lnTo>
                    <a:pt x="8456" y="14903"/>
                  </a:lnTo>
                  <a:lnTo>
                    <a:pt x="8540" y="15698"/>
                  </a:lnTo>
                  <a:cubicBezTo>
                    <a:pt x="8540" y="15782"/>
                    <a:pt x="8540" y="15865"/>
                    <a:pt x="8624" y="15949"/>
                  </a:cubicBezTo>
                  <a:lnTo>
                    <a:pt x="8812" y="15949"/>
                  </a:lnTo>
                  <a:cubicBezTo>
                    <a:pt x="8980" y="15949"/>
                    <a:pt x="9147" y="15782"/>
                    <a:pt x="9063" y="15698"/>
                  </a:cubicBezTo>
                  <a:lnTo>
                    <a:pt x="8980" y="14903"/>
                  </a:lnTo>
                  <a:lnTo>
                    <a:pt x="9503" y="15258"/>
                  </a:lnTo>
                  <a:cubicBezTo>
                    <a:pt x="9545" y="15300"/>
                    <a:pt x="9608" y="15321"/>
                    <a:pt x="9673" y="15321"/>
                  </a:cubicBezTo>
                  <a:cubicBezTo>
                    <a:pt x="9738" y="15321"/>
                    <a:pt x="9806" y="15300"/>
                    <a:pt x="9859" y="15258"/>
                  </a:cubicBezTo>
                  <a:cubicBezTo>
                    <a:pt x="10026" y="15091"/>
                    <a:pt x="10026" y="14903"/>
                    <a:pt x="9859" y="14819"/>
                  </a:cubicBezTo>
                  <a:lnTo>
                    <a:pt x="8896" y="14044"/>
                  </a:lnTo>
                  <a:lnTo>
                    <a:pt x="8896" y="13521"/>
                  </a:lnTo>
                  <a:lnTo>
                    <a:pt x="9754" y="14296"/>
                  </a:lnTo>
                  <a:cubicBezTo>
                    <a:pt x="9848" y="14337"/>
                    <a:pt x="9937" y="14358"/>
                    <a:pt x="10013" y="14358"/>
                  </a:cubicBezTo>
                  <a:cubicBezTo>
                    <a:pt x="10089" y="14358"/>
                    <a:pt x="10152" y="14337"/>
                    <a:pt x="10194" y="14296"/>
                  </a:cubicBezTo>
                  <a:cubicBezTo>
                    <a:pt x="10277" y="14128"/>
                    <a:pt x="10277" y="13961"/>
                    <a:pt x="10194" y="13856"/>
                  </a:cubicBezTo>
                  <a:lnTo>
                    <a:pt x="8812" y="12642"/>
                  </a:lnTo>
                  <a:lnTo>
                    <a:pt x="8708" y="12203"/>
                  </a:lnTo>
                  <a:lnTo>
                    <a:pt x="10110" y="13333"/>
                  </a:lnTo>
                  <a:cubicBezTo>
                    <a:pt x="10152" y="13385"/>
                    <a:pt x="10220" y="13411"/>
                    <a:pt x="10288" y="13411"/>
                  </a:cubicBezTo>
                  <a:cubicBezTo>
                    <a:pt x="10356" y="13411"/>
                    <a:pt x="10424" y="13385"/>
                    <a:pt x="10466" y="13333"/>
                  </a:cubicBezTo>
                  <a:cubicBezTo>
                    <a:pt x="10633" y="13165"/>
                    <a:pt x="10549" y="12998"/>
                    <a:pt x="10466" y="12914"/>
                  </a:cubicBezTo>
                  <a:lnTo>
                    <a:pt x="8624" y="11345"/>
                  </a:lnTo>
                  <a:lnTo>
                    <a:pt x="8624" y="11072"/>
                  </a:lnTo>
                  <a:lnTo>
                    <a:pt x="8540" y="10549"/>
                  </a:lnTo>
                  <a:lnTo>
                    <a:pt x="8540" y="10465"/>
                  </a:lnTo>
                  <a:cubicBezTo>
                    <a:pt x="8980" y="10382"/>
                    <a:pt x="9419" y="10110"/>
                    <a:pt x="9754" y="9859"/>
                  </a:cubicBezTo>
                  <a:lnTo>
                    <a:pt x="9859" y="9859"/>
                  </a:lnTo>
                  <a:lnTo>
                    <a:pt x="10466" y="10382"/>
                  </a:lnTo>
                  <a:lnTo>
                    <a:pt x="10717" y="12726"/>
                  </a:lnTo>
                  <a:cubicBezTo>
                    <a:pt x="10801" y="12810"/>
                    <a:pt x="10801" y="12914"/>
                    <a:pt x="10905" y="12914"/>
                  </a:cubicBezTo>
                  <a:cubicBezTo>
                    <a:pt x="10905" y="12998"/>
                    <a:pt x="10989" y="12998"/>
                    <a:pt x="11073" y="12998"/>
                  </a:cubicBezTo>
                  <a:cubicBezTo>
                    <a:pt x="11240" y="12998"/>
                    <a:pt x="11324" y="12810"/>
                    <a:pt x="11324" y="12642"/>
                  </a:cubicBezTo>
                  <a:lnTo>
                    <a:pt x="11156" y="10905"/>
                  </a:lnTo>
                  <a:lnTo>
                    <a:pt x="11156" y="10905"/>
                  </a:lnTo>
                  <a:lnTo>
                    <a:pt x="11512" y="11240"/>
                  </a:lnTo>
                  <a:lnTo>
                    <a:pt x="11763" y="12998"/>
                  </a:lnTo>
                  <a:cubicBezTo>
                    <a:pt x="11763" y="13082"/>
                    <a:pt x="11763" y="13165"/>
                    <a:pt x="11847" y="13165"/>
                  </a:cubicBezTo>
                  <a:cubicBezTo>
                    <a:pt x="11847" y="13249"/>
                    <a:pt x="11952" y="13249"/>
                    <a:pt x="12035" y="13249"/>
                  </a:cubicBezTo>
                  <a:cubicBezTo>
                    <a:pt x="12203" y="13249"/>
                    <a:pt x="12370" y="13082"/>
                    <a:pt x="12287" y="12914"/>
                  </a:cubicBezTo>
                  <a:lnTo>
                    <a:pt x="12203" y="11763"/>
                  </a:lnTo>
                  <a:lnTo>
                    <a:pt x="12559" y="12035"/>
                  </a:lnTo>
                  <a:lnTo>
                    <a:pt x="12726" y="13249"/>
                  </a:lnTo>
                  <a:cubicBezTo>
                    <a:pt x="12726" y="13333"/>
                    <a:pt x="12726" y="13437"/>
                    <a:pt x="12810" y="13437"/>
                  </a:cubicBezTo>
                  <a:cubicBezTo>
                    <a:pt x="12894" y="13521"/>
                    <a:pt x="12998" y="13521"/>
                    <a:pt x="13082" y="13521"/>
                  </a:cubicBezTo>
                  <a:cubicBezTo>
                    <a:pt x="13166" y="13521"/>
                    <a:pt x="13333" y="13333"/>
                    <a:pt x="13249" y="13165"/>
                  </a:cubicBezTo>
                  <a:lnTo>
                    <a:pt x="13249" y="12558"/>
                  </a:lnTo>
                  <a:lnTo>
                    <a:pt x="13856" y="13082"/>
                  </a:lnTo>
                  <a:cubicBezTo>
                    <a:pt x="13898" y="13124"/>
                    <a:pt x="13966" y="13144"/>
                    <a:pt x="14034" y="13144"/>
                  </a:cubicBezTo>
                  <a:cubicBezTo>
                    <a:pt x="14102" y="13144"/>
                    <a:pt x="14170" y="13124"/>
                    <a:pt x="14212" y="13082"/>
                  </a:cubicBezTo>
                  <a:cubicBezTo>
                    <a:pt x="14380" y="12914"/>
                    <a:pt x="14296" y="12726"/>
                    <a:pt x="14212" y="12642"/>
                  </a:cubicBezTo>
                  <a:lnTo>
                    <a:pt x="13605" y="12119"/>
                  </a:lnTo>
                  <a:lnTo>
                    <a:pt x="14212" y="12119"/>
                  </a:lnTo>
                  <a:cubicBezTo>
                    <a:pt x="14380" y="12035"/>
                    <a:pt x="14463" y="11951"/>
                    <a:pt x="14463" y="11763"/>
                  </a:cubicBezTo>
                  <a:cubicBezTo>
                    <a:pt x="14463" y="11596"/>
                    <a:pt x="14296" y="11512"/>
                    <a:pt x="14128" y="11512"/>
                  </a:cubicBezTo>
                  <a:lnTo>
                    <a:pt x="12894" y="11596"/>
                  </a:lnTo>
                  <a:lnTo>
                    <a:pt x="12559" y="11240"/>
                  </a:lnTo>
                  <a:lnTo>
                    <a:pt x="13689" y="11156"/>
                  </a:lnTo>
                  <a:cubicBezTo>
                    <a:pt x="13856" y="11156"/>
                    <a:pt x="14045" y="11072"/>
                    <a:pt x="14045" y="10905"/>
                  </a:cubicBezTo>
                  <a:cubicBezTo>
                    <a:pt x="13959" y="10751"/>
                    <a:pt x="13887" y="10611"/>
                    <a:pt x="13773" y="10611"/>
                  </a:cubicBezTo>
                  <a:cubicBezTo>
                    <a:pt x="13747" y="10611"/>
                    <a:pt x="13719" y="10618"/>
                    <a:pt x="13689" y="10633"/>
                  </a:cubicBezTo>
                  <a:lnTo>
                    <a:pt x="11847" y="10717"/>
                  </a:lnTo>
                  <a:lnTo>
                    <a:pt x="11512" y="10465"/>
                  </a:lnTo>
                  <a:lnTo>
                    <a:pt x="13249" y="10298"/>
                  </a:lnTo>
                  <a:cubicBezTo>
                    <a:pt x="13417" y="10298"/>
                    <a:pt x="13521" y="10110"/>
                    <a:pt x="13521" y="9942"/>
                  </a:cubicBezTo>
                  <a:cubicBezTo>
                    <a:pt x="13521" y="9859"/>
                    <a:pt x="13333" y="9670"/>
                    <a:pt x="13166" y="9670"/>
                  </a:cubicBezTo>
                  <a:lnTo>
                    <a:pt x="10801" y="9942"/>
                  </a:lnTo>
                  <a:lnTo>
                    <a:pt x="10194" y="9335"/>
                  </a:lnTo>
                  <a:cubicBezTo>
                    <a:pt x="10466" y="8979"/>
                    <a:pt x="10549" y="8456"/>
                    <a:pt x="10549" y="8017"/>
                  </a:cubicBezTo>
                  <a:lnTo>
                    <a:pt x="11428" y="7933"/>
                  </a:lnTo>
                  <a:lnTo>
                    <a:pt x="13333" y="9419"/>
                  </a:lnTo>
                  <a:cubicBezTo>
                    <a:pt x="13358" y="9444"/>
                    <a:pt x="13391" y="9454"/>
                    <a:pt x="13428" y="9454"/>
                  </a:cubicBezTo>
                  <a:cubicBezTo>
                    <a:pt x="13518" y="9454"/>
                    <a:pt x="13630" y="9394"/>
                    <a:pt x="13689" y="9335"/>
                  </a:cubicBezTo>
                  <a:cubicBezTo>
                    <a:pt x="13773" y="9252"/>
                    <a:pt x="13773" y="8979"/>
                    <a:pt x="13689" y="8896"/>
                  </a:cubicBezTo>
                  <a:lnTo>
                    <a:pt x="12287" y="7849"/>
                  </a:lnTo>
                  <a:lnTo>
                    <a:pt x="12726" y="7766"/>
                  </a:lnTo>
                  <a:lnTo>
                    <a:pt x="14212" y="8896"/>
                  </a:lnTo>
                  <a:cubicBezTo>
                    <a:pt x="14247" y="8930"/>
                    <a:pt x="14296" y="8951"/>
                    <a:pt x="14349" y="8951"/>
                  </a:cubicBezTo>
                  <a:cubicBezTo>
                    <a:pt x="14424" y="8951"/>
                    <a:pt x="14507" y="8910"/>
                    <a:pt x="14568" y="8812"/>
                  </a:cubicBezTo>
                  <a:cubicBezTo>
                    <a:pt x="14735" y="8728"/>
                    <a:pt x="14652" y="8540"/>
                    <a:pt x="14568" y="8456"/>
                  </a:cubicBezTo>
                  <a:lnTo>
                    <a:pt x="13605" y="7682"/>
                  </a:lnTo>
                  <a:lnTo>
                    <a:pt x="14128" y="7682"/>
                  </a:lnTo>
                  <a:lnTo>
                    <a:pt x="15091" y="8373"/>
                  </a:lnTo>
                  <a:cubicBezTo>
                    <a:pt x="15133" y="8414"/>
                    <a:pt x="15196" y="8435"/>
                    <a:pt x="15269" y="8435"/>
                  </a:cubicBezTo>
                  <a:cubicBezTo>
                    <a:pt x="15342" y="8435"/>
                    <a:pt x="15426" y="8414"/>
                    <a:pt x="15510" y="8373"/>
                  </a:cubicBezTo>
                  <a:cubicBezTo>
                    <a:pt x="15614" y="8205"/>
                    <a:pt x="15510" y="8017"/>
                    <a:pt x="15426" y="7933"/>
                  </a:cubicBezTo>
                  <a:lnTo>
                    <a:pt x="14903" y="7577"/>
                  </a:lnTo>
                  <a:lnTo>
                    <a:pt x="15698" y="7493"/>
                  </a:lnTo>
                  <a:cubicBezTo>
                    <a:pt x="15866" y="7493"/>
                    <a:pt x="16033" y="7326"/>
                    <a:pt x="16033" y="7159"/>
                  </a:cubicBezTo>
                  <a:cubicBezTo>
                    <a:pt x="15949" y="7054"/>
                    <a:pt x="15949" y="7054"/>
                    <a:pt x="15949" y="6970"/>
                  </a:cubicBezTo>
                  <a:cubicBezTo>
                    <a:pt x="15866" y="6887"/>
                    <a:pt x="15782" y="6887"/>
                    <a:pt x="15698" y="6887"/>
                  </a:cubicBezTo>
                  <a:lnTo>
                    <a:pt x="14903" y="6970"/>
                  </a:lnTo>
                  <a:lnTo>
                    <a:pt x="15259" y="6531"/>
                  </a:lnTo>
                  <a:cubicBezTo>
                    <a:pt x="15342" y="6363"/>
                    <a:pt x="15342" y="6196"/>
                    <a:pt x="15259" y="6112"/>
                  </a:cubicBezTo>
                  <a:cubicBezTo>
                    <a:pt x="15175" y="6060"/>
                    <a:pt x="15086" y="6034"/>
                    <a:pt x="15007" y="6034"/>
                  </a:cubicBezTo>
                  <a:cubicBezTo>
                    <a:pt x="14929" y="6034"/>
                    <a:pt x="14861" y="6060"/>
                    <a:pt x="14819" y="6112"/>
                  </a:cubicBezTo>
                  <a:lnTo>
                    <a:pt x="14045" y="7054"/>
                  </a:lnTo>
                  <a:lnTo>
                    <a:pt x="13521" y="7159"/>
                  </a:lnTo>
                  <a:lnTo>
                    <a:pt x="14296" y="6196"/>
                  </a:lnTo>
                  <a:cubicBezTo>
                    <a:pt x="14380" y="6112"/>
                    <a:pt x="14380" y="5924"/>
                    <a:pt x="14296" y="5756"/>
                  </a:cubicBezTo>
                  <a:cubicBezTo>
                    <a:pt x="14226" y="5722"/>
                    <a:pt x="14154" y="5701"/>
                    <a:pt x="14086" y="5701"/>
                  </a:cubicBezTo>
                  <a:cubicBezTo>
                    <a:pt x="13990" y="5701"/>
                    <a:pt x="13905" y="5742"/>
                    <a:pt x="13856" y="5840"/>
                  </a:cubicBezTo>
                  <a:lnTo>
                    <a:pt x="12726" y="7242"/>
                  </a:lnTo>
                  <a:lnTo>
                    <a:pt x="12203" y="7242"/>
                  </a:lnTo>
                  <a:lnTo>
                    <a:pt x="13333" y="5924"/>
                  </a:lnTo>
                  <a:cubicBezTo>
                    <a:pt x="13417" y="5756"/>
                    <a:pt x="13417" y="5589"/>
                    <a:pt x="13333" y="5484"/>
                  </a:cubicBezTo>
                  <a:cubicBezTo>
                    <a:pt x="13249" y="5442"/>
                    <a:pt x="13166" y="5421"/>
                    <a:pt x="13090" y="5421"/>
                  </a:cubicBezTo>
                  <a:cubicBezTo>
                    <a:pt x="13014" y="5421"/>
                    <a:pt x="12946" y="5442"/>
                    <a:pt x="12894" y="5484"/>
                  </a:cubicBezTo>
                  <a:lnTo>
                    <a:pt x="11324" y="7326"/>
                  </a:lnTo>
                  <a:lnTo>
                    <a:pt x="10549" y="7410"/>
                  </a:lnTo>
                  <a:lnTo>
                    <a:pt x="10466" y="7410"/>
                  </a:lnTo>
                  <a:cubicBezTo>
                    <a:pt x="10382" y="6970"/>
                    <a:pt x="10194" y="6531"/>
                    <a:pt x="9859" y="6196"/>
                  </a:cubicBezTo>
                  <a:lnTo>
                    <a:pt x="9859" y="6112"/>
                  </a:lnTo>
                  <a:lnTo>
                    <a:pt x="10382" y="5484"/>
                  </a:lnTo>
                  <a:lnTo>
                    <a:pt x="12726" y="5233"/>
                  </a:lnTo>
                  <a:cubicBezTo>
                    <a:pt x="12894" y="5233"/>
                    <a:pt x="12998" y="5066"/>
                    <a:pt x="12998" y="4877"/>
                  </a:cubicBezTo>
                  <a:cubicBezTo>
                    <a:pt x="12998" y="4710"/>
                    <a:pt x="12810" y="4626"/>
                    <a:pt x="12642" y="4626"/>
                  </a:cubicBezTo>
                  <a:lnTo>
                    <a:pt x="10905" y="4877"/>
                  </a:lnTo>
                  <a:lnTo>
                    <a:pt x="11240" y="4438"/>
                  </a:lnTo>
                  <a:lnTo>
                    <a:pt x="12998" y="4270"/>
                  </a:lnTo>
                  <a:cubicBezTo>
                    <a:pt x="13166" y="4187"/>
                    <a:pt x="13249" y="4103"/>
                    <a:pt x="13249" y="3915"/>
                  </a:cubicBezTo>
                  <a:cubicBezTo>
                    <a:pt x="13249" y="3747"/>
                    <a:pt x="13082" y="3663"/>
                    <a:pt x="12894" y="3663"/>
                  </a:cubicBezTo>
                  <a:lnTo>
                    <a:pt x="11763" y="3831"/>
                  </a:lnTo>
                  <a:lnTo>
                    <a:pt x="11763" y="3831"/>
                  </a:lnTo>
                  <a:lnTo>
                    <a:pt x="12035" y="3391"/>
                  </a:lnTo>
                  <a:lnTo>
                    <a:pt x="13249" y="3308"/>
                  </a:lnTo>
                  <a:cubicBezTo>
                    <a:pt x="13417" y="3224"/>
                    <a:pt x="13605" y="3140"/>
                    <a:pt x="13521" y="2973"/>
                  </a:cubicBezTo>
                  <a:cubicBezTo>
                    <a:pt x="13521" y="2784"/>
                    <a:pt x="13333" y="2701"/>
                    <a:pt x="13249" y="2701"/>
                  </a:cubicBezTo>
                  <a:lnTo>
                    <a:pt x="12642" y="2784"/>
                  </a:lnTo>
                  <a:lnTo>
                    <a:pt x="12642" y="2784"/>
                  </a:lnTo>
                  <a:lnTo>
                    <a:pt x="13082" y="2177"/>
                  </a:lnTo>
                  <a:cubicBezTo>
                    <a:pt x="13166" y="2094"/>
                    <a:pt x="13166" y="2010"/>
                    <a:pt x="13166" y="2010"/>
                  </a:cubicBezTo>
                  <a:cubicBezTo>
                    <a:pt x="13166" y="1926"/>
                    <a:pt x="13166" y="1822"/>
                    <a:pt x="13082" y="1738"/>
                  </a:cubicBezTo>
                  <a:cubicBezTo>
                    <a:pt x="12988" y="1696"/>
                    <a:pt x="12899" y="1675"/>
                    <a:pt x="12823" y="1675"/>
                  </a:cubicBezTo>
                  <a:cubicBezTo>
                    <a:pt x="12747" y="1675"/>
                    <a:pt x="12684" y="1696"/>
                    <a:pt x="12642" y="1738"/>
                  </a:cubicBezTo>
                  <a:lnTo>
                    <a:pt x="12119" y="2345"/>
                  </a:lnTo>
                  <a:lnTo>
                    <a:pt x="12119" y="1738"/>
                  </a:lnTo>
                  <a:cubicBezTo>
                    <a:pt x="12119" y="1654"/>
                    <a:pt x="11952" y="1487"/>
                    <a:pt x="11763" y="1487"/>
                  </a:cubicBezTo>
                  <a:cubicBezTo>
                    <a:pt x="11596" y="1570"/>
                    <a:pt x="11512" y="1654"/>
                    <a:pt x="11512" y="1822"/>
                  </a:cubicBezTo>
                  <a:lnTo>
                    <a:pt x="11596" y="3056"/>
                  </a:lnTo>
                  <a:lnTo>
                    <a:pt x="11324" y="3391"/>
                  </a:lnTo>
                  <a:lnTo>
                    <a:pt x="11240" y="2261"/>
                  </a:lnTo>
                  <a:cubicBezTo>
                    <a:pt x="11156" y="2094"/>
                    <a:pt x="11073" y="2010"/>
                    <a:pt x="10905" y="2010"/>
                  </a:cubicBezTo>
                  <a:cubicBezTo>
                    <a:pt x="10717" y="2010"/>
                    <a:pt x="10633" y="2177"/>
                    <a:pt x="10633" y="2261"/>
                  </a:cubicBezTo>
                  <a:lnTo>
                    <a:pt x="10717" y="4103"/>
                  </a:lnTo>
                  <a:lnTo>
                    <a:pt x="10466" y="4438"/>
                  </a:lnTo>
                  <a:lnTo>
                    <a:pt x="10277" y="2701"/>
                  </a:lnTo>
                  <a:cubicBezTo>
                    <a:pt x="10277" y="2533"/>
                    <a:pt x="10194" y="2449"/>
                    <a:pt x="10026" y="2449"/>
                  </a:cubicBezTo>
                  <a:cubicBezTo>
                    <a:pt x="9859" y="2449"/>
                    <a:pt x="9670" y="2617"/>
                    <a:pt x="9754" y="2784"/>
                  </a:cubicBezTo>
                  <a:lnTo>
                    <a:pt x="9942" y="5149"/>
                  </a:lnTo>
                  <a:lnTo>
                    <a:pt x="9336" y="5840"/>
                  </a:lnTo>
                  <a:cubicBezTo>
                    <a:pt x="8980" y="5589"/>
                    <a:pt x="8456" y="5401"/>
                    <a:pt x="8017" y="5401"/>
                  </a:cubicBezTo>
                  <a:lnTo>
                    <a:pt x="7933" y="4542"/>
                  </a:lnTo>
                  <a:lnTo>
                    <a:pt x="9419" y="2701"/>
                  </a:lnTo>
                  <a:cubicBezTo>
                    <a:pt x="9503" y="2533"/>
                    <a:pt x="9503" y="2345"/>
                    <a:pt x="9336" y="2261"/>
                  </a:cubicBezTo>
                  <a:cubicBezTo>
                    <a:pt x="9292" y="2226"/>
                    <a:pt x="9238" y="2206"/>
                    <a:pt x="9178" y="2206"/>
                  </a:cubicBezTo>
                  <a:cubicBezTo>
                    <a:pt x="9092" y="2206"/>
                    <a:pt x="8994" y="2247"/>
                    <a:pt x="8896" y="2345"/>
                  </a:cubicBezTo>
                  <a:lnTo>
                    <a:pt x="7850" y="3747"/>
                  </a:lnTo>
                  <a:lnTo>
                    <a:pt x="7766" y="3224"/>
                  </a:lnTo>
                  <a:lnTo>
                    <a:pt x="8896" y="1822"/>
                  </a:lnTo>
                  <a:cubicBezTo>
                    <a:pt x="8980" y="1654"/>
                    <a:pt x="8980" y="1487"/>
                    <a:pt x="8896" y="1403"/>
                  </a:cubicBezTo>
                  <a:cubicBezTo>
                    <a:pt x="8802" y="1351"/>
                    <a:pt x="8713" y="1325"/>
                    <a:pt x="8637" y="1325"/>
                  </a:cubicBezTo>
                  <a:cubicBezTo>
                    <a:pt x="8561" y="1325"/>
                    <a:pt x="8498" y="1351"/>
                    <a:pt x="8456" y="1403"/>
                  </a:cubicBezTo>
                  <a:lnTo>
                    <a:pt x="7661" y="2345"/>
                  </a:lnTo>
                  <a:lnTo>
                    <a:pt x="7661" y="1926"/>
                  </a:lnTo>
                  <a:lnTo>
                    <a:pt x="8456" y="880"/>
                  </a:lnTo>
                  <a:cubicBezTo>
                    <a:pt x="8540" y="775"/>
                    <a:pt x="8456" y="608"/>
                    <a:pt x="8373" y="524"/>
                  </a:cubicBezTo>
                  <a:cubicBezTo>
                    <a:pt x="8279" y="482"/>
                    <a:pt x="8190" y="461"/>
                    <a:pt x="8114" y="461"/>
                  </a:cubicBezTo>
                  <a:cubicBezTo>
                    <a:pt x="8038" y="461"/>
                    <a:pt x="7975" y="482"/>
                    <a:pt x="7933" y="524"/>
                  </a:cubicBezTo>
                  <a:lnTo>
                    <a:pt x="7577" y="1047"/>
                  </a:lnTo>
                  <a:lnTo>
                    <a:pt x="7494" y="252"/>
                  </a:lnTo>
                  <a:cubicBezTo>
                    <a:pt x="7494" y="84"/>
                    <a:pt x="7326" y="1"/>
                    <a:pt x="713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4" name="Google Shape;11034;p64"/>
            <p:cNvSpPr/>
            <p:nvPr/>
          </p:nvSpPr>
          <p:spPr>
            <a:xfrm>
              <a:off x="986118" y="3827180"/>
              <a:ext cx="314258" cy="311421"/>
            </a:xfrm>
            <a:custGeom>
              <a:avLst/>
              <a:gdLst/>
              <a:ahLst/>
              <a:cxnLst/>
              <a:rect l="l" t="t" r="r" b="b"/>
              <a:pathLst>
                <a:path w="10633" h="10537" extrusionOk="0">
                  <a:moveTo>
                    <a:pt x="5294" y="3880"/>
                  </a:moveTo>
                  <a:cubicBezTo>
                    <a:pt x="5870" y="3880"/>
                    <a:pt x="6416" y="4274"/>
                    <a:pt x="6635" y="4830"/>
                  </a:cubicBezTo>
                  <a:cubicBezTo>
                    <a:pt x="6887" y="5521"/>
                    <a:pt x="6447" y="6316"/>
                    <a:pt x="5756" y="6568"/>
                  </a:cubicBezTo>
                  <a:cubicBezTo>
                    <a:pt x="5615" y="6623"/>
                    <a:pt x="5469" y="6649"/>
                    <a:pt x="5325" y="6649"/>
                  </a:cubicBezTo>
                  <a:cubicBezTo>
                    <a:pt x="4763" y="6649"/>
                    <a:pt x="4219" y="6259"/>
                    <a:pt x="4019" y="5709"/>
                  </a:cubicBezTo>
                  <a:cubicBezTo>
                    <a:pt x="3747" y="4998"/>
                    <a:pt x="4187" y="4223"/>
                    <a:pt x="4877" y="3951"/>
                  </a:cubicBezTo>
                  <a:cubicBezTo>
                    <a:pt x="5015" y="3903"/>
                    <a:pt x="5155" y="3880"/>
                    <a:pt x="5294" y="3880"/>
                  </a:cubicBezTo>
                  <a:close/>
                  <a:moveTo>
                    <a:pt x="3496" y="0"/>
                  </a:moveTo>
                  <a:cubicBezTo>
                    <a:pt x="3468" y="0"/>
                    <a:pt x="3440" y="10"/>
                    <a:pt x="3412" y="38"/>
                  </a:cubicBezTo>
                  <a:cubicBezTo>
                    <a:pt x="3308" y="38"/>
                    <a:pt x="3308" y="205"/>
                    <a:pt x="3308" y="289"/>
                  </a:cubicBezTo>
                  <a:lnTo>
                    <a:pt x="3496" y="812"/>
                  </a:lnTo>
                  <a:lnTo>
                    <a:pt x="3140" y="561"/>
                  </a:lnTo>
                  <a:cubicBezTo>
                    <a:pt x="3057" y="561"/>
                    <a:pt x="2889" y="561"/>
                    <a:pt x="2889" y="728"/>
                  </a:cubicBezTo>
                  <a:cubicBezTo>
                    <a:pt x="2784" y="812"/>
                    <a:pt x="2889" y="896"/>
                    <a:pt x="2973" y="1000"/>
                  </a:cubicBezTo>
                  <a:lnTo>
                    <a:pt x="3663" y="1335"/>
                  </a:lnTo>
                  <a:lnTo>
                    <a:pt x="3831" y="1691"/>
                  </a:lnTo>
                  <a:lnTo>
                    <a:pt x="3057" y="1335"/>
                  </a:lnTo>
                  <a:cubicBezTo>
                    <a:pt x="3022" y="1301"/>
                    <a:pt x="2987" y="1280"/>
                    <a:pt x="2951" y="1280"/>
                  </a:cubicBezTo>
                  <a:cubicBezTo>
                    <a:pt x="2900" y="1280"/>
                    <a:pt x="2846" y="1321"/>
                    <a:pt x="2784" y="1419"/>
                  </a:cubicBezTo>
                  <a:cubicBezTo>
                    <a:pt x="2784" y="1524"/>
                    <a:pt x="2784" y="1607"/>
                    <a:pt x="2889" y="1691"/>
                  </a:cubicBezTo>
                  <a:lnTo>
                    <a:pt x="4019" y="2214"/>
                  </a:lnTo>
                  <a:lnTo>
                    <a:pt x="4103" y="2570"/>
                  </a:lnTo>
                  <a:lnTo>
                    <a:pt x="3057" y="2047"/>
                  </a:lnTo>
                  <a:cubicBezTo>
                    <a:pt x="3021" y="2002"/>
                    <a:pt x="2966" y="1977"/>
                    <a:pt x="2915" y="1977"/>
                  </a:cubicBezTo>
                  <a:cubicBezTo>
                    <a:pt x="2846" y="1977"/>
                    <a:pt x="2784" y="2023"/>
                    <a:pt x="2784" y="2131"/>
                  </a:cubicBezTo>
                  <a:cubicBezTo>
                    <a:pt x="2701" y="2214"/>
                    <a:pt x="2784" y="2298"/>
                    <a:pt x="2889" y="2382"/>
                  </a:cubicBezTo>
                  <a:lnTo>
                    <a:pt x="4354" y="3093"/>
                  </a:lnTo>
                  <a:lnTo>
                    <a:pt x="4542" y="3700"/>
                  </a:lnTo>
                  <a:cubicBezTo>
                    <a:pt x="4270" y="3784"/>
                    <a:pt x="4019" y="4035"/>
                    <a:pt x="3831" y="4307"/>
                  </a:cubicBezTo>
                  <a:lnTo>
                    <a:pt x="3308" y="4035"/>
                  </a:lnTo>
                  <a:lnTo>
                    <a:pt x="2701" y="2570"/>
                  </a:lnTo>
                  <a:cubicBezTo>
                    <a:pt x="2617" y="2382"/>
                    <a:pt x="2533" y="2382"/>
                    <a:pt x="2450" y="2382"/>
                  </a:cubicBezTo>
                  <a:cubicBezTo>
                    <a:pt x="2261" y="2465"/>
                    <a:pt x="2261" y="2570"/>
                    <a:pt x="2261" y="2654"/>
                  </a:cubicBezTo>
                  <a:lnTo>
                    <a:pt x="2701" y="3784"/>
                  </a:lnTo>
                  <a:lnTo>
                    <a:pt x="2450" y="3700"/>
                  </a:lnTo>
                  <a:lnTo>
                    <a:pt x="2010" y="2465"/>
                  </a:lnTo>
                  <a:cubicBezTo>
                    <a:pt x="1926" y="2382"/>
                    <a:pt x="1843" y="2382"/>
                    <a:pt x="1738" y="2382"/>
                  </a:cubicBezTo>
                  <a:cubicBezTo>
                    <a:pt x="1571" y="2382"/>
                    <a:pt x="1571" y="2570"/>
                    <a:pt x="1571" y="2654"/>
                  </a:cubicBezTo>
                  <a:lnTo>
                    <a:pt x="1926" y="3428"/>
                  </a:lnTo>
                  <a:lnTo>
                    <a:pt x="1571" y="3261"/>
                  </a:lnTo>
                  <a:lnTo>
                    <a:pt x="1319" y="2465"/>
                  </a:lnTo>
                  <a:cubicBezTo>
                    <a:pt x="1245" y="2406"/>
                    <a:pt x="1182" y="2347"/>
                    <a:pt x="1121" y="2347"/>
                  </a:cubicBezTo>
                  <a:cubicBezTo>
                    <a:pt x="1096" y="2347"/>
                    <a:pt x="1072" y="2357"/>
                    <a:pt x="1047" y="2382"/>
                  </a:cubicBezTo>
                  <a:cubicBezTo>
                    <a:pt x="880" y="2382"/>
                    <a:pt x="880" y="2465"/>
                    <a:pt x="880" y="2654"/>
                  </a:cubicBezTo>
                  <a:lnTo>
                    <a:pt x="1047" y="2989"/>
                  </a:lnTo>
                  <a:lnTo>
                    <a:pt x="524" y="2821"/>
                  </a:lnTo>
                  <a:cubicBezTo>
                    <a:pt x="500" y="2797"/>
                    <a:pt x="475" y="2787"/>
                    <a:pt x="450" y="2787"/>
                  </a:cubicBezTo>
                  <a:cubicBezTo>
                    <a:pt x="391" y="2787"/>
                    <a:pt x="332" y="2846"/>
                    <a:pt x="273" y="2905"/>
                  </a:cubicBezTo>
                  <a:cubicBezTo>
                    <a:pt x="273" y="2989"/>
                    <a:pt x="273" y="3093"/>
                    <a:pt x="357" y="3177"/>
                  </a:cubicBezTo>
                  <a:lnTo>
                    <a:pt x="880" y="3344"/>
                  </a:lnTo>
                  <a:lnTo>
                    <a:pt x="440" y="3512"/>
                  </a:lnTo>
                  <a:cubicBezTo>
                    <a:pt x="357" y="3512"/>
                    <a:pt x="273" y="3700"/>
                    <a:pt x="357" y="3784"/>
                  </a:cubicBezTo>
                  <a:cubicBezTo>
                    <a:pt x="357" y="3843"/>
                    <a:pt x="440" y="3902"/>
                    <a:pt x="519" y="3902"/>
                  </a:cubicBezTo>
                  <a:cubicBezTo>
                    <a:pt x="552" y="3902"/>
                    <a:pt x="583" y="3892"/>
                    <a:pt x="608" y="3868"/>
                  </a:cubicBezTo>
                  <a:lnTo>
                    <a:pt x="1403" y="3617"/>
                  </a:lnTo>
                  <a:lnTo>
                    <a:pt x="1738" y="3784"/>
                  </a:lnTo>
                  <a:lnTo>
                    <a:pt x="964" y="4035"/>
                  </a:lnTo>
                  <a:cubicBezTo>
                    <a:pt x="796" y="4035"/>
                    <a:pt x="796" y="4223"/>
                    <a:pt x="796" y="4307"/>
                  </a:cubicBezTo>
                  <a:cubicBezTo>
                    <a:pt x="880" y="4391"/>
                    <a:pt x="964" y="4475"/>
                    <a:pt x="1047" y="4475"/>
                  </a:cubicBezTo>
                  <a:lnTo>
                    <a:pt x="2261" y="4035"/>
                  </a:lnTo>
                  <a:lnTo>
                    <a:pt x="2533" y="4223"/>
                  </a:lnTo>
                  <a:lnTo>
                    <a:pt x="1403" y="4558"/>
                  </a:lnTo>
                  <a:cubicBezTo>
                    <a:pt x="1319" y="4558"/>
                    <a:pt x="1215" y="4747"/>
                    <a:pt x="1319" y="4830"/>
                  </a:cubicBezTo>
                  <a:cubicBezTo>
                    <a:pt x="1319" y="4914"/>
                    <a:pt x="1403" y="4998"/>
                    <a:pt x="1571" y="4998"/>
                  </a:cubicBezTo>
                  <a:lnTo>
                    <a:pt x="3140" y="4475"/>
                  </a:lnTo>
                  <a:lnTo>
                    <a:pt x="3663" y="4663"/>
                  </a:lnTo>
                  <a:cubicBezTo>
                    <a:pt x="3580" y="4998"/>
                    <a:pt x="3496" y="5354"/>
                    <a:pt x="3580" y="5709"/>
                  </a:cubicBezTo>
                  <a:lnTo>
                    <a:pt x="3057" y="5877"/>
                  </a:lnTo>
                  <a:lnTo>
                    <a:pt x="1487" y="5186"/>
                  </a:lnTo>
                  <a:cubicBezTo>
                    <a:pt x="1403" y="5186"/>
                    <a:pt x="1319" y="5186"/>
                    <a:pt x="1215" y="5270"/>
                  </a:cubicBezTo>
                  <a:cubicBezTo>
                    <a:pt x="1215" y="5437"/>
                    <a:pt x="1215" y="5521"/>
                    <a:pt x="1319" y="5605"/>
                  </a:cubicBezTo>
                  <a:lnTo>
                    <a:pt x="2450" y="6044"/>
                  </a:lnTo>
                  <a:lnTo>
                    <a:pt x="2177" y="6233"/>
                  </a:lnTo>
                  <a:lnTo>
                    <a:pt x="964" y="5709"/>
                  </a:lnTo>
                  <a:cubicBezTo>
                    <a:pt x="939" y="5678"/>
                    <a:pt x="913" y="5666"/>
                    <a:pt x="888" y="5666"/>
                  </a:cubicBezTo>
                  <a:cubicBezTo>
                    <a:pt x="828" y="5666"/>
                    <a:pt x="765" y="5735"/>
                    <a:pt x="691" y="5793"/>
                  </a:cubicBezTo>
                  <a:cubicBezTo>
                    <a:pt x="691" y="5877"/>
                    <a:pt x="691" y="6044"/>
                    <a:pt x="880" y="6044"/>
                  </a:cubicBezTo>
                  <a:lnTo>
                    <a:pt x="1571" y="6400"/>
                  </a:lnTo>
                  <a:lnTo>
                    <a:pt x="1319" y="6484"/>
                  </a:lnTo>
                  <a:lnTo>
                    <a:pt x="524" y="6128"/>
                  </a:lnTo>
                  <a:cubicBezTo>
                    <a:pt x="357" y="6128"/>
                    <a:pt x="273" y="6128"/>
                    <a:pt x="273" y="6233"/>
                  </a:cubicBezTo>
                  <a:cubicBezTo>
                    <a:pt x="168" y="6400"/>
                    <a:pt x="273" y="6484"/>
                    <a:pt x="357" y="6568"/>
                  </a:cubicBezTo>
                  <a:lnTo>
                    <a:pt x="691" y="6651"/>
                  </a:lnTo>
                  <a:lnTo>
                    <a:pt x="168" y="6923"/>
                  </a:lnTo>
                  <a:cubicBezTo>
                    <a:pt x="85" y="6923"/>
                    <a:pt x="1" y="7007"/>
                    <a:pt x="85" y="7175"/>
                  </a:cubicBezTo>
                  <a:cubicBezTo>
                    <a:pt x="85" y="7279"/>
                    <a:pt x="273" y="7279"/>
                    <a:pt x="357" y="7279"/>
                  </a:cubicBezTo>
                  <a:lnTo>
                    <a:pt x="880" y="7091"/>
                  </a:lnTo>
                  <a:lnTo>
                    <a:pt x="880" y="7091"/>
                  </a:lnTo>
                  <a:lnTo>
                    <a:pt x="691" y="7447"/>
                  </a:lnTo>
                  <a:cubicBezTo>
                    <a:pt x="608" y="7530"/>
                    <a:pt x="608" y="7698"/>
                    <a:pt x="796" y="7698"/>
                  </a:cubicBezTo>
                  <a:cubicBezTo>
                    <a:pt x="796" y="7802"/>
                    <a:pt x="880" y="7802"/>
                    <a:pt x="880" y="7802"/>
                  </a:cubicBezTo>
                  <a:cubicBezTo>
                    <a:pt x="964" y="7698"/>
                    <a:pt x="964" y="7698"/>
                    <a:pt x="1047" y="7614"/>
                  </a:cubicBezTo>
                  <a:lnTo>
                    <a:pt x="1403" y="6923"/>
                  </a:lnTo>
                  <a:lnTo>
                    <a:pt x="1738" y="6756"/>
                  </a:lnTo>
                  <a:lnTo>
                    <a:pt x="1403" y="7530"/>
                  </a:lnTo>
                  <a:cubicBezTo>
                    <a:pt x="1319" y="7614"/>
                    <a:pt x="1319" y="7698"/>
                    <a:pt x="1487" y="7802"/>
                  </a:cubicBezTo>
                  <a:lnTo>
                    <a:pt x="1571" y="7802"/>
                  </a:lnTo>
                  <a:cubicBezTo>
                    <a:pt x="1654" y="7802"/>
                    <a:pt x="1738" y="7698"/>
                    <a:pt x="1738" y="7698"/>
                  </a:cubicBezTo>
                  <a:lnTo>
                    <a:pt x="2261" y="6568"/>
                  </a:lnTo>
                  <a:lnTo>
                    <a:pt x="2617" y="6484"/>
                  </a:lnTo>
                  <a:lnTo>
                    <a:pt x="2094" y="7530"/>
                  </a:lnTo>
                  <a:cubicBezTo>
                    <a:pt x="2010" y="7614"/>
                    <a:pt x="2094" y="7802"/>
                    <a:pt x="2177" y="7802"/>
                  </a:cubicBezTo>
                  <a:cubicBezTo>
                    <a:pt x="2177" y="7844"/>
                    <a:pt x="2198" y="7865"/>
                    <a:pt x="2232" y="7865"/>
                  </a:cubicBezTo>
                  <a:cubicBezTo>
                    <a:pt x="2266" y="7865"/>
                    <a:pt x="2314" y="7844"/>
                    <a:pt x="2366" y="7802"/>
                  </a:cubicBezTo>
                  <a:cubicBezTo>
                    <a:pt x="2366" y="7802"/>
                    <a:pt x="2450" y="7802"/>
                    <a:pt x="2450" y="7698"/>
                  </a:cubicBezTo>
                  <a:lnTo>
                    <a:pt x="3140" y="6233"/>
                  </a:lnTo>
                  <a:lnTo>
                    <a:pt x="3747" y="6044"/>
                  </a:lnTo>
                  <a:cubicBezTo>
                    <a:pt x="3936" y="6400"/>
                    <a:pt x="4103" y="6568"/>
                    <a:pt x="4354" y="6756"/>
                  </a:cubicBezTo>
                  <a:lnTo>
                    <a:pt x="4103" y="7363"/>
                  </a:lnTo>
                  <a:lnTo>
                    <a:pt x="2617" y="7886"/>
                  </a:lnTo>
                  <a:cubicBezTo>
                    <a:pt x="2450" y="7970"/>
                    <a:pt x="2450" y="8054"/>
                    <a:pt x="2450" y="8137"/>
                  </a:cubicBezTo>
                  <a:cubicBezTo>
                    <a:pt x="2533" y="8326"/>
                    <a:pt x="2617" y="8326"/>
                    <a:pt x="2701" y="8326"/>
                  </a:cubicBezTo>
                  <a:lnTo>
                    <a:pt x="3831" y="7886"/>
                  </a:lnTo>
                  <a:lnTo>
                    <a:pt x="3747" y="8137"/>
                  </a:lnTo>
                  <a:lnTo>
                    <a:pt x="2533" y="8577"/>
                  </a:lnTo>
                  <a:cubicBezTo>
                    <a:pt x="2450" y="8661"/>
                    <a:pt x="2450" y="8744"/>
                    <a:pt x="2450" y="8849"/>
                  </a:cubicBezTo>
                  <a:cubicBezTo>
                    <a:pt x="2450" y="9016"/>
                    <a:pt x="2617" y="9016"/>
                    <a:pt x="2701" y="9016"/>
                  </a:cubicBezTo>
                  <a:lnTo>
                    <a:pt x="3496" y="8661"/>
                  </a:lnTo>
                  <a:lnTo>
                    <a:pt x="3308" y="9016"/>
                  </a:lnTo>
                  <a:lnTo>
                    <a:pt x="2533" y="9267"/>
                  </a:lnTo>
                  <a:cubicBezTo>
                    <a:pt x="2450" y="9372"/>
                    <a:pt x="2366" y="9456"/>
                    <a:pt x="2450" y="9540"/>
                  </a:cubicBezTo>
                  <a:cubicBezTo>
                    <a:pt x="2450" y="9707"/>
                    <a:pt x="2617" y="9707"/>
                    <a:pt x="2701" y="9707"/>
                  </a:cubicBezTo>
                  <a:lnTo>
                    <a:pt x="3057" y="9540"/>
                  </a:lnTo>
                  <a:lnTo>
                    <a:pt x="2889" y="10063"/>
                  </a:lnTo>
                  <a:cubicBezTo>
                    <a:pt x="2784" y="10147"/>
                    <a:pt x="2889" y="10230"/>
                    <a:pt x="2973" y="10314"/>
                  </a:cubicBezTo>
                  <a:lnTo>
                    <a:pt x="3140" y="10314"/>
                  </a:lnTo>
                  <a:lnTo>
                    <a:pt x="3224" y="10230"/>
                  </a:lnTo>
                  <a:lnTo>
                    <a:pt x="3496" y="9707"/>
                  </a:lnTo>
                  <a:lnTo>
                    <a:pt x="3580" y="10147"/>
                  </a:lnTo>
                  <a:cubicBezTo>
                    <a:pt x="3580" y="10206"/>
                    <a:pt x="3663" y="10265"/>
                    <a:pt x="3742" y="10265"/>
                  </a:cubicBezTo>
                  <a:cubicBezTo>
                    <a:pt x="3775" y="10265"/>
                    <a:pt x="3806" y="10255"/>
                    <a:pt x="3831" y="10230"/>
                  </a:cubicBezTo>
                  <a:cubicBezTo>
                    <a:pt x="3936" y="10230"/>
                    <a:pt x="4019" y="10063"/>
                    <a:pt x="4019" y="9979"/>
                  </a:cubicBezTo>
                  <a:lnTo>
                    <a:pt x="3663" y="9184"/>
                  </a:lnTo>
                  <a:lnTo>
                    <a:pt x="3831" y="8849"/>
                  </a:lnTo>
                  <a:lnTo>
                    <a:pt x="4103" y="9623"/>
                  </a:lnTo>
                  <a:cubicBezTo>
                    <a:pt x="4187" y="9791"/>
                    <a:pt x="4270" y="9791"/>
                    <a:pt x="4354" y="9791"/>
                  </a:cubicBezTo>
                  <a:cubicBezTo>
                    <a:pt x="4459" y="9707"/>
                    <a:pt x="4542" y="9623"/>
                    <a:pt x="4542" y="9540"/>
                  </a:cubicBezTo>
                  <a:lnTo>
                    <a:pt x="4103" y="8326"/>
                  </a:lnTo>
                  <a:lnTo>
                    <a:pt x="4270" y="8054"/>
                  </a:lnTo>
                  <a:lnTo>
                    <a:pt x="4626" y="9184"/>
                  </a:lnTo>
                  <a:cubicBezTo>
                    <a:pt x="4685" y="9242"/>
                    <a:pt x="4744" y="9311"/>
                    <a:pt x="4802" y="9311"/>
                  </a:cubicBezTo>
                  <a:cubicBezTo>
                    <a:pt x="4827" y="9311"/>
                    <a:pt x="4852" y="9299"/>
                    <a:pt x="4877" y="9267"/>
                  </a:cubicBezTo>
                  <a:cubicBezTo>
                    <a:pt x="4982" y="9267"/>
                    <a:pt x="5066" y="9184"/>
                    <a:pt x="5066" y="9100"/>
                  </a:cubicBezTo>
                  <a:lnTo>
                    <a:pt x="4542" y="7530"/>
                  </a:lnTo>
                  <a:lnTo>
                    <a:pt x="4794" y="6923"/>
                  </a:lnTo>
                  <a:cubicBezTo>
                    <a:pt x="4986" y="6983"/>
                    <a:pt x="5210" y="7042"/>
                    <a:pt x="5450" y="7042"/>
                  </a:cubicBezTo>
                  <a:cubicBezTo>
                    <a:pt x="5550" y="7042"/>
                    <a:pt x="5652" y="7032"/>
                    <a:pt x="5756" y="7007"/>
                  </a:cubicBezTo>
                  <a:lnTo>
                    <a:pt x="5924" y="7530"/>
                  </a:lnTo>
                  <a:lnTo>
                    <a:pt x="5233" y="9100"/>
                  </a:lnTo>
                  <a:cubicBezTo>
                    <a:pt x="5233" y="9184"/>
                    <a:pt x="5233" y="9267"/>
                    <a:pt x="5317" y="9372"/>
                  </a:cubicBezTo>
                  <a:lnTo>
                    <a:pt x="5505" y="9372"/>
                  </a:lnTo>
                  <a:cubicBezTo>
                    <a:pt x="5589" y="9372"/>
                    <a:pt x="5589" y="9267"/>
                    <a:pt x="5673" y="9267"/>
                  </a:cubicBezTo>
                  <a:lnTo>
                    <a:pt x="6112" y="8137"/>
                  </a:lnTo>
                  <a:lnTo>
                    <a:pt x="6280" y="8409"/>
                  </a:lnTo>
                  <a:lnTo>
                    <a:pt x="5756" y="9623"/>
                  </a:lnTo>
                  <a:cubicBezTo>
                    <a:pt x="5673" y="9707"/>
                    <a:pt x="5756" y="9791"/>
                    <a:pt x="5840" y="9895"/>
                  </a:cubicBezTo>
                  <a:lnTo>
                    <a:pt x="6028" y="9895"/>
                  </a:lnTo>
                  <a:cubicBezTo>
                    <a:pt x="6028" y="9895"/>
                    <a:pt x="6112" y="9791"/>
                    <a:pt x="6112" y="9707"/>
                  </a:cubicBezTo>
                  <a:lnTo>
                    <a:pt x="6447" y="9016"/>
                  </a:lnTo>
                  <a:lnTo>
                    <a:pt x="6552" y="9372"/>
                  </a:lnTo>
                  <a:lnTo>
                    <a:pt x="6196" y="10063"/>
                  </a:lnTo>
                  <a:cubicBezTo>
                    <a:pt x="6196" y="10230"/>
                    <a:pt x="6196" y="10314"/>
                    <a:pt x="6280" y="10419"/>
                  </a:cubicBezTo>
                  <a:lnTo>
                    <a:pt x="6447" y="10419"/>
                  </a:lnTo>
                  <a:cubicBezTo>
                    <a:pt x="6552" y="10314"/>
                    <a:pt x="6552" y="10314"/>
                    <a:pt x="6635" y="10230"/>
                  </a:cubicBezTo>
                  <a:lnTo>
                    <a:pt x="6803" y="9895"/>
                  </a:lnTo>
                  <a:lnTo>
                    <a:pt x="6970" y="10419"/>
                  </a:lnTo>
                  <a:cubicBezTo>
                    <a:pt x="6970" y="10478"/>
                    <a:pt x="7023" y="10537"/>
                    <a:pt x="7112" y="10537"/>
                  </a:cubicBezTo>
                  <a:cubicBezTo>
                    <a:pt x="7150" y="10537"/>
                    <a:pt x="7193" y="10527"/>
                    <a:pt x="7242" y="10502"/>
                  </a:cubicBezTo>
                  <a:cubicBezTo>
                    <a:pt x="7326" y="10502"/>
                    <a:pt x="7410" y="10314"/>
                    <a:pt x="7326" y="10230"/>
                  </a:cubicBezTo>
                  <a:lnTo>
                    <a:pt x="7159" y="9707"/>
                  </a:lnTo>
                  <a:lnTo>
                    <a:pt x="7494" y="9895"/>
                  </a:lnTo>
                  <a:cubicBezTo>
                    <a:pt x="7598" y="9979"/>
                    <a:pt x="7682" y="9979"/>
                    <a:pt x="7682" y="9979"/>
                  </a:cubicBezTo>
                  <a:cubicBezTo>
                    <a:pt x="7766" y="9895"/>
                    <a:pt x="7766" y="9895"/>
                    <a:pt x="7766" y="9791"/>
                  </a:cubicBezTo>
                  <a:cubicBezTo>
                    <a:pt x="7849" y="9707"/>
                    <a:pt x="7849" y="9623"/>
                    <a:pt x="7682" y="9540"/>
                  </a:cubicBezTo>
                  <a:lnTo>
                    <a:pt x="6970" y="9184"/>
                  </a:lnTo>
                  <a:lnTo>
                    <a:pt x="6803" y="8849"/>
                  </a:lnTo>
                  <a:lnTo>
                    <a:pt x="7598" y="9184"/>
                  </a:lnTo>
                  <a:cubicBezTo>
                    <a:pt x="7598" y="9267"/>
                    <a:pt x="7682" y="9267"/>
                    <a:pt x="7766" y="9267"/>
                  </a:cubicBezTo>
                  <a:cubicBezTo>
                    <a:pt x="7766" y="9184"/>
                    <a:pt x="7849" y="9184"/>
                    <a:pt x="7849" y="9100"/>
                  </a:cubicBezTo>
                  <a:cubicBezTo>
                    <a:pt x="7933" y="9016"/>
                    <a:pt x="7849" y="8933"/>
                    <a:pt x="7766" y="8849"/>
                  </a:cubicBezTo>
                  <a:lnTo>
                    <a:pt x="6635" y="8326"/>
                  </a:lnTo>
                  <a:lnTo>
                    <a:pt x="6552" y="7970"/>
                  </a:lnTo>
                  <a:lnTo>
                    <a:pt x="7598" y="8493"/>
                  </a:lnTo>
                  <a:cubicBezTo>
                    <a:pt x="7682" y="8577"/>
                    <a:pt x="7766" y="8577"/>
                    <a:pt x="7766" y="8577"/>
                  </a:cubicBezTo>
                  <a:cubicBezTo>
                    <a:pt x="7849" y="8493"/>
                    <a:pt x="7849" y="8493"/>
                    <a:pt x="7849" y="8409"/>
                  </a:cubicBezTo>
                  <a:cubicBezTo>
                    <a:pt x="7933" y="8326"/>
                    <a:pt x="7933" y="8221"/>
                    <a:pt x="7766" y="8137"/>
                  </a:cubicBezTo>
                  <a:lnTo>
                    <a:pt x="6280" y="7447"/>
                  </a:lnTo>
                  <a:lnTo>
                    <a:pt x="6112" y="6840"/>
                  </a:lnTo>
                  <a:cubicBezTo>
                    <a:pt x="6447" y="6756"/>
                    <a:pt x="6635" y="6484"/>
                    <a:pt x="6803" y="6233"/>
                  </a:cubicBezTo>
                  <a:lnTo>
                    <a:pt x="7242" y="6400"/>
                  </a:lnTo>
                  <a:lnTo>
                    <a:pt x="7410" y="6484"/>
                  </a:lnTo>
                  <a:lnTo>
                    <a:pt x="7933" y="7970"/>
                  </a:lnTo>
                  <a:cubicBezTo>
                    <a:pt x="8017" y="8137"/>
                    <a:pt x="8121" y="8137"/>
                    <a:pt x="8205" y="8137"/>
                  </a:cubicBezTo>
                  <a:cubicBezTo>
                    <a:pt x="8373" y="8054"/>
                    <a:pt x="8373" y="7970"/>
                    <a:pt x="8373" y="7886"/>
                  </a:cubicBezTo>
                  <a:lnTo>
                    <a:pt x="7933" y="6756"/>
                  </a:lnTo>
                  <a:lnTo>
                    <a:pt x="7933" y="6756"/>
                  </a:lnTo>
                  <a:lnTo>
                    <a:pt x="8205" y="6840"/>
                  </a:lnTo>
                  <a:lnTo>
                    <a:pt x="8645" y="8054"/>
                  </a:lnTo>
                  <a:cubicBezTo>
                    <a:pt x="8728" y="8137"/>
                    <a:pt x="8812" y="8137"/>
                    <a:pt x="8896" y="8137"/>
                  </a:cubicBezTo>
                  <a:cubicBezTo>
                    <a:pt x="9063" y="8137"/>
                    <a:pt x="9063" y="7970"/>
                    <a:pt x="9063" y="7886"/>
                  </a:cubicBezTo>
                  <a:lnTo>
                    <a:pt x="8728" y="7091"/>
                  </a:lnTo>
                  <a:lnTo>
                    <a:pt x="9063" y="7279"/>
                  </a:lnTo>
                  <a:lnTo>
                    <a:pt x="9335" y="8054"/>
                  </a:lnTo>
                  <a:cubicBezTo>
                    <a:pt x="9395" y="8113"/>
                    <a:pt x="9454" y="8172"/>
                    <a:pt x="9513" y="8172"/>
                  </a:cubicBezTo>
                  <a:cubicBezTo>
                    <a:pt x="9537" y="8172"/>
                    <a:pt x="9562" y="8162"/>
                    <a:pt x="9586" y="8137"/>
                  </a:cubicBezTo>
                  <a:lnTo>
                    <a:pt x="9691" y="8137"/>
                  </a:lnTo>
                  <a:cubicBezTo>
                    <a:pt x="9775" y="8137"/>
                    <a:pt x="9775" y="7970"/>
                    <a:pt x="9775" y="7886"/>
                  </a:cubicBezTo>
                  <a:lnTo>
                    <a:pt x="9586" y="7530"/>
                  </a:lnTo>
                  <a:lnTo>
                    <a:pt x="10110" y="7698"/>
                  </a:lnTo>
                  <a:cubicBezTo>
                    <a:pt x="10110" y="7802"/>
                    <a:pt x="10214" y="7802"/>
                    <a:pt x="10298" y="7802"/>
                  </a:cubicBezTo>
                  <a:cubicBezTo>
                    <a:pt x="10298" y="7698"/>
                    <a:pt x="10382" y="7698"/>
                    <a:pt x="10382" y="7614"/>
                  </a:cubicBezTo>
                  <a:cubicBezTo>
                    <a:pt x="10466" y="7530"/>
                    <a:pt x="10382" y="7447"/>
                    <a:pt x="10298" y="7363"/>
                  </a:cubicBezTo>
                  <a:lnTo>
                    <a:pt x="9775" y="7175"/>
                  </a:lnTo>
                  <a:lnTo>
                    <a:pt x="10214" y="7007"/>
                  </a:lnTo>
                  <a:cubicBezTo>
                    <a:pt x="10298" y="7007"/>
                    <a:pt x="10382" y="6840"/>
                    <a:pt x="10298" y="6756"/>
                  </a:cubicBezTo>
                  <a:cubicBezTo>
                    <a:pt x="10298" y="6681"/>
                    <a:pt x="10202" y="6617"/>
                    <a:pt x="10117" y="6617"/>
                  </a:cubicBezTo>
                  <a:cubicBezTo>
                    <a:pt x="10082" y="6617"/>
                    <a:pt x="10050" y="6627"/>
                    <a:pt x="10026" y="6651"/>
                  </a:cubicBezTo>
                  <a:lnTo>
                    <a:pt x="9252" y="6923"/>
                  </a:lnTo>
                  <a:lnTo>
                    <a:pt x="8896" y="6756"/>
                  </a:lnTo>
                  <a:lnTo>
                    <a:pt x="9691" y="6484"/>
                  </a:lnTo>
                  <a:cubicBezTo>
                    <a:pt x="9859" y="6400"/>
                    <a:pt x="9859" y="6316"/>
                    <a:pt x="9859" y="6233"/>
                  </a:cubicBezTo>
                  <a:cubicBezTo>
                    <a:pt x="9775" y="6128"/>
                    <a:pt x="9691" y="6044"/>
                    <a:pt x="9586" y="6044"/>
                  </a:cubicBezTo>
                  <a:lnTo>
                    <a:pt x="8373" y="6484"/>
                  </a:lnTo>
                  <a:lnTo>
                    <a:pt x="8121" y="6316"/>
                  </a:lnTo>
                  <a:lnTo>
                    <a:pt x="9252" y="5961"/>
                  </a:lnTo>
                  <a:cubicBezTo>
                    <a:pt x="9335" y="5877"/>
                    <a:pt x="9419" y="5793"/>
                    <a:pt x="9419" y="5709"/>
                  </a:cubicBezTo>
                  <a:cubicBezTo>
                    <a:pt x="9335" y="5605"/>
                    <a:pt x="9252" y="5521"/>
                    <a:pt x="9168" y="5521"/>
                  </a:cubicBezTo>
                  <a:lnTo>
                    <a:pt x="7598" y="6044"/>
                  </a:lnTo>
                  <a:lnTo>
                    <a:pt x="7410" y="6044"/>
                  </a:lnTo>
                  <a:lnTo>
                    <a:pt x="7075" y="5877"/>
                  </a:lnTo>
                  <a:lnTo>
                    <a:pt x="6970" y="5877"/>
                  </a:lnTo>
                  <a:cubicBezTo>
                    <a:pt x="7159" y="5521"/>
                    <a:pt x="7159" y="5186"/>
                    <a:pt x="7075" y="4830"/>
                  </a:cubicBezTo>
                  <a:lnTo>
                    <a:pt x="7598" y="4663"/>
                  </a:lnTo>
                  <a:lnTo>
                    <a:pt x="9168" y="5354"/>
                  </a:lnTo>
                  <a:lnTo>
                    <a:pt x="9252" y="5354"/>
                  </a:lnTo>
                  <a:cubicBezTo>
                    <a:pt x="9335" y="5354"/>
                    <a:pt x="9419" y="5270"/>
                    <a:pt x="9419" y="5270"/>
                  </a:cubicBezTo>
                  <a:cubicBezTo>
                    <a:pt x="9419" y="5082"/>
                    <a:pt x="9419" y="4998"/>
                    <a:pt x="9335" y="4914"/>
                  </a:cubicBezTo>
                  <a:lnTo>
                    <a:pt x="8205" y="4475"/>
                  </a:lnTo>
                  <a:lnTo>
                    <a:pt x="8456" y="4307"/>
                  </a:lnTo>
                  <a:lnTo>
                    <a:pt x="9691" y="4830"/>
                  </a:lnTo>
                  <a:cubicBezTo>
                    <a:pt x="9691" y="4872"/>
                    <a:pt x="9712" y="4893"/>
                    <a:pt x="9733" y="4893"/>
                  </a:cubicBezTo>
                  <a:cubicBezTo>
                    <a:pt x="9754" y="4893"/>
                    <a:pt x="9775" y="4872"/>
                    <a:pt x="9775" y="4830"/>
                  </a:cubicBezTo>
                  <a:cubicBezTo>
                    <a:pt x="9859" y="4830"/>
                    <a:pt x="9859" y="4830"/>
                    <a:pt x="9942" y="4747"/>
                  </a:cubicBezTo>
                  <a:cubicBezTo>
                    <a:pt x="9942" y="4663"/>
                    <a:pt x="9942" y="4475"/>
                    <a:pt x="9859" y="4475"/>
                  </a:cubicBezTo>
                  <a:lnTo>
                    <a:pt x="9063" y="4140"/>
                  </a:lnTo>
                  <a:lnTo>
                    <a:pt x="9419" y="4035"/>
                  </a:lnTo>
                  <a:lnTo>
                    <a:pt x="10214" y="4391"/>
                  </a:lnTo>
                  <a:lnTo>
                    <a:pt x="10298" y="4391"/>
                  </a:lnTo>
                  <a:cubicBezTo>
                    <a:pt x="10382" y="4391"/>
                    <a:pt x="10382" y="4307"/>
                    <a:pt x="10466" y="4307"/>
                  </a:cubicBezTo>
                  <a:cubicBezTo>
                    <a:pt x="10466" y="4140"/>
                    <a:pt x="10466" y="4035"/>
                    <a:pt x="10298" y="3951"/>
                  </a:cubicBezTo>
                  <a:lnTo>
                    <a:pt x="9942" y="3868"/>
                  </a:lnTo>
                  <a:lnTo>
                    <a:pt x="10466" y="3617"/>
                  </a:lnTo>
                  <a:cubicBezTo>
                    <a:pt x="10549" y="3617"/>
                    <a:pt x="10633" y="3512"/>
                    <a:pt x="10549" y="3344"/>
                  </a:cubicBezTo>
                  <a:cubicBezTo>
                    <a:pt x="10549" y="3261"/>
                    <a:pt x="10466" y="3261"/>
                    <a:pt x="10298" y="3261"/>
                  </a:cubicBezTo>
                  <a:lnTo>
                    <a:pt x="9775" y="3428"/>
                  </a:lnTo>
                  <a:lnTo>
                    <a:pt x="9775" y="3428"/>
                  </a:lnTo>
                  <a:lnTo>
                    <a:pt x="10026" y="3093"/>
                  </a:lnTo>
                  <a:cubicBezTo>
                    <a:pt x="10026" y="2989"/>
                    <a:pt x="10026" y="2821"/>
                    <a:pt x="9942" y="2821"/>
                  </a:cubicBezTo>
                  <a:cubicBezTo>
                    <a:pt x="9873" y="2787"/>
                    <a:pt x="9818" y="2766"/>
                    <a:pt x="9770" y="2766"/>
                  </a:cubicBezTo>
                  <a:cubicBezTo>
                    <a:pt x="9702" y="2766"/>
                    <a:pt x="9648" y="2807"/>
                    <a:pt x="9586" y="2905"/>
                  </a:cubicBezTo>
                  <a:lnTo>
                    <a:pt x="9252" y="3617"/>
                  </a:lnTo>
                  <a:lnTo>
                    <a:pt x="8896" y="3784"/>
                  </a:lnTo>
                  <a:lnTo>
                    <a:pt x="9335" y="2989"/>
                  </a:lnTo>
                  <a:cubicBezTo>
                    <a:pt x="9335" y="2905"/>
                    <a:pt x="9335" y="2821"/>
                    <a:pt x="9168" y="2738"/>
                  </a:cubicBezTo>
                  <a:cubicBezTo>
                    <a:pt x="9063" y="2738"/>
                    <a:pt x="8980" y="2738"/>
                    <a:pt x="8896" y="2821"/>
                  </a:cubicBezTo>
                  <a:lnTo>
                    <a:pt x="8373" y="3951"/>
                  </a:lnTo>
                  <a:lnTo>
                    <a:pt x="8017" y="4035"/>
                  </a:lnTo>
                  <a:lnTo>
                    <a:pt x="8540" y="2989"/>
                  </a:lnTo>
                  <a:cubicBezTo>
                    <a:pt x="8645" y="2905"/>
                    <a:pt x="8645" y="2738"/>
                    <a:pt x="8456" y="2738"/>
                  </a:cubicBezTo>
                  <a:cubicBezTo>
                    <a:pt x="8432" y="2713"/>
                    <a:pt x="8407" y="2703"/>
                    <a:pt x="8383" y="2703"/>
                  </a:cubicBezTo>
                  <a:cubicBezTo>
                    <a:pt x="8324" y="2703"/>
                    <a:pt x="8264" y="2762"/>
                    <a:pt x="8205" y="2821"/>
                  </a:cubicBezTo>
                  <a:lnTo>
                    <a:pt x="7494" y="4307"/>
                  </a:lnTo>
                  <a:lnTo>
                    <a:pt x="6887" y="4475"/>
                  </a:lnTo>
                  <a:cubicBezTo>
                    <a:pt x="6803" y="4140"/>
                    <a:pt x="6552" y="3951"/>
                    <a:pt x="6280" y="3784"/>
                  </a:cubicBezTo>
                  <a:lnTo>
                    <a:pt x="6552" y="3177"/>
                  </a:lnTo>
                  <a:lnTo>
                    <a:pt x="8017" y="2654"/>
                  </a:lnTo>
                  <a:cubicBezTo>
                    <a:pt x="8205" y="2570"/>
                    <a:pt x="8205" y="2465"/>
                    <a:pt x="8205" y="2382"/>
                  </a:cubicBezTo>
                  <a:cubicBezTo>
                    <a:pt x="8121" y="2214"/>
                    <a:pt x="8017" y="2214"/>
                    <a:pt x="7933" y="2214"/>
                  </a:cubicBezTo>
                  <a:lnTo>
                    <a:pt x="6803" y="2654"/>
                  </a:lnTo>
                  <a:lnTo>
                    <a:pt x="6803" y="2654"/>
                  </a:lnTo>
                  <a:lnTo>
                    <a:pt x="6887" y="2382"/>
                  </a:lnTo>
                  <a:lnTo>
                    <a:pt x="8121" y="1942"/>
                  </a:lnTo>
                  <a:cubicBezTo>
                    <a:pt x="8205" y="1858"/>
                    <a:pt x="8289" y="1775"/>
                    <a:pt x="8205" y="1691"/>
                  </a:cubicBezTo>
                  <a:cubicBezTo>
                    <a:pt x="8205" y="1524"/>
                    <a:pt x="8017" y="1524"/>
                    <a:pt x="7933" y="1524"/>
                  </a:cubicBezTo>
                  <a:lnTo>
                    <a:pt x="7159" y="1858"/>
                  </a:lnTo>
                  <a:lnTo>
                    <a:pt x="7159" y="1858"/>
                  </a:lnTo>
                  <a:lnTo>
                    <a:pt x="7326" y="1524"/>
                  </a:lnTo>
                  <a:lnTo>
                    <a:pt x="8121" y="1252"/>
                  </a:lnTo>
                  <a:cubicBezTo>
                    <a:pt x="8205" y="1168"/>
                    <a:pt x="8289" y="1084"/>
                    <a:pt x="8205" y="1000"/>
                  </a:cubicBezTo>
                  <a:cubicBezTo>
                    <a:pt x="8205" y="812"/>
                    <a:pt x="8121" y="812"/>
                    <a:pt x="7933" y="812"/>
                  </a:cubicBezTo>
                  <a:lnTo>
                    <a:pt x="7598" y="1000"/>
                  </a:lnTo>
                  <a:lnTo>
                    <a:pt x="7766" y="477"/>
                  </a:lnTo>
                  <a:cubicBezTo>
                    <a:pt x="7849" y="372"/>
                    <a:pt x="7849" y="289"/>
                    <a:pt x="7682" y="205"/>
                  </a:cubicBezTo>
                  <a:lnTo>
                    <a:pt x="7598" y="205"/>
                  </a:lnTo>
                  <a:cubicBezTo>
                    <a:pt x="7494" y="205"/>
                    <a:pt x="7494" y="205"/>
                    <a:pt x="7410" y="289"/>
                  </a:cubicBezTo>
                  <a:lnTo>
                    <a:pt x="7242" y="812"/>
                  </a:lnTo>
                  <a:lnTo>
                    <a:pt x="7075" y="372"/>
                  </a:lnTo>
                  <a:cubicBezTo>
                    <a:pt x="7075" y="313"/>
                    <a:pt x="6981" y="254"/>
                    <a:pt x="6896" y="254"/>
                  </a:cubicBezTo>
                  <a:cubicBezTo>
                    <a:pt x="6861" y="254"/>
                    <a:pt x="6827" y="264"/>
                    <a:pt x="6803" y="289"/>
                  </a:cubicBezTo>
                  <a:cubicBezTo>
                    <a:pt x="6719" y="289"/>
                    <a:pt x="6635" y="477"/>
                    <a:pt x="6719" y="561"/>
                  </a:cubicBezTo>
                  <a:lnTo>
                    <a:pt x="6970" y="1335"/>
                  </a:lnTo>
                  <a:lnTo>
                    <a:pt x="6803" y="1691"/>
                  </a:lnTo>
                  <a:lnTo>
                    <a:pt x="6552" y="896"/>
                  </a:lnTo>
                  <a:cubicBezTo>
                    <a:pt x="6552" y="728"/>
                    <a:pt x="6363" y="728"/>
                    <a:pt x="6280" y="728"/>
                  </a:cubicBezTo>
                  <a:cubicBezTo>
                    <a:pt x="6196" y="812"/>
                    <a:pt x="6112" y="896"/>
                    <a:pt x="6196" y="1000"/>
                  </a:cubicBezTo>
                  <a:lnTo>
                    <a:pt x="6552" y="2214"/>
                  </a:lnTo>
                  <a:lnTo>
                    <a:pt x="6363" y="2465"/>
                  </a:lnTo>
                  <a:lnTo>
                    <a:pt x="6028" y="1335"/>
                  </a:lnTo>
                  <a:cubicBezTo>
                    <a:pt x="6028" y="1276"/>
                    <a:pt x="5934" y="1217"/>
                    <a:pt x="5850" y="1217"/>
                  </a:cubicBezTo>
                  <a:cubicBezTo>
                    <a:pt x="5814" y="1217"/>
                    <a:pt x="5781" y="1227"/>
                    <a:pt x="5756" y="1252"/>
                  </a:cubicBezTo>
                  <a:cubicBezTo>
                    <a:pt x="5673" y="1252"/>
                    <a:pt x="5589" y="1335"/>
                    <a:pt x="5673" y="1419"/>
                  </a:cubicBezTo>
                  <a:lnTo>
                    <a:pt x="6112" y="2989"/>
                  </a:lnTo>
                  <a:lnTo>
                    <a:pt x="5924" y="3512"/>
                  </a:lnTo>
                  <a:lnTo>
                    <a:pt x="5924" y="3617"/>
                  </a:lnTo>
                  <a:cubicBezTo>
                    <a:pt x="5685" y="3542"/>
                    <a:pt x="5435" y="3478"/>
                    <a:pt x="5182" y="3478"/>
                  </a:cubicBezTo>
                  <a:cubicBezTo>
                    <a:pt x="5081" y="3478"/>
                    <a:pt x="4979" y="3488"/>
                    <a:pt x="4877" y="3512"/>
                  </a:cubicBezTo>
                  <a:lnTo>
                    <a:pt x="4710" y="2989"/>
                  </a:lnTo>
                  <a:lnTo>
                    <a:pt x="5401" y="1419"/>
                  </a:lnTo>
                  <a:cubicBezTo>
                    <a:pt x="5401" y="1335"/>
                    <a:pt x="5401" y="1252"/>
                    <a:pt x="5317" y="1168"/>
                  </a:cubicBezTo>
                  <a:cubicBezTo>
                    <a:pt x="5149" y="1168"/>
                    <a:pt x="5066" y="1168"/>
                    <a:pt x="5066" y="1252"/>
                  </a:cubicBezTo>
                  <a:lnTo>
                    <a:pt x="4542" y="2382"/>
                  </a:lnTo>
                  <a:lnTo>
                    <a:pt x="4354" y="2131"/>
                  </a:lnTo>
                  <a:lnTo>
                    <a:pt x="4877" y="896"/>
                  </a:lnTo>
                  <a:cubicBezTo>
                    <a:pt x="4982" y="812"/>
                    <a:pt x="4877" y="728"/>
                    <a:pt x="4794" y="645"/>
                  </a:cubicBezTo>
                  <a:cubicBezTo>
                    <a:pt x="4710" y="645"/>
                    <a:pt x="4626" y="645"/>
                    <a:pt x="4542" y="812"/>
                  </a:cubicBezTo>
                  <a:lnTo>
                    <a:pt x="4187" y="1524"/>
                  </a:lnTo>
                  <a:lnTo>
                    <a:pt x="4103" y="1168"/>
                  </a:lnTo>
                  <a:lnTo>
                    <a:pt x="4459" y="477"/>
                  </a:lnTo>
                  <a:cubicBezTo>
                    <a:pt x="4459" y="289"/>
                    <a:pt x="4459" y="205"/>
                    <a:pt x="4354" y="121"/>
                  </a:cubicBezTo>
                  <a:cubicBezTo>
                    <a:pt x="4187" y="121"/>
                    <a:pt x="4103" y="121"/>
                    <a:pt x="4103" y="289"/>
                  </a:cubicBezTo>
                  <a:lnTo>
                    <a:pt x="3936" y="645"/>
                  </a:lnTo>
                  <a:lnTo>
                    <a:pt x="3663" y="121"/>
                  </a:lnTo>
                  <a:lnTo>
                    <a:pt x="3663" y="38"/>
                  </a:lnTo>
                  <a:cubicBezTo>
                    <a:pt x="3608" y="38"/>
                    <a:pt x="3552" y="0"/>
                    <a:pt x="349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5" name="Google Shape;11035;p64"/>
            <p:cNvSpPr/>
            <p:nvPr/>
          </p:nvSpPr>
          <p:spPr>
            <a:xfrm>
              <a:off x="5347047" y="3621684"/>
              <a:ext cx="314258" cy="310593"/>
            </a:xfrm>
            <a:custGeom>
              <a:avLst/>
              <a:gdLst/>
              <a:ahLst/>
              <a:cxnLst/>
              <a:rect l="l" t="t" r="r" b="b"/>
              <a:pathLst>
                <a:path w="10633" h="10509" extrusionOk="0">
                  <a:moveTo>
                    <a:pt x="5243" y="3892"/>
                  </a:moveTo>
                  <a:cubicBezTo>
                    <a:pt x="5838" y="3892"/>
                    <a:pt x="6409" y="4224"/>
                    <a:pt x="6635" y="4814"/>
                  </a:cubicBezTo>
                  <a:cubicBezTo>
                    <a:pt x="6886" y="5505"/>
                    <a:pt x="6447" y="6279"/>
                    <a:pt x="5756" y="6551"/>
                  </a:cubicBezTo>
                  <a:cubicBezTo>
                    <a:pt x="5605" y="6606"/>
                    <a:pt x="5448" y="6633"/>
                    <a:pt x="5293" y="6633"/>
                  </a:cubicBezTo>
                  <a:cubicBezTo>
                    <a:pt x="4743" y="6633"/>
                    <a:pt x="4215" y="6293"/>
                    <a:pt x="4019" y="5672"/>
                  </a:cubicBezTo>
                  <a:cubicBezTo>
                    <a:pt x="3747" y="4981"/>
                    <a:pt x="4103" y="4186"/>
                    <a:pt x="4877" y="3935"/>
                  </a:cubicBezTo>
                  <a:cubicBezTo>
                    <a:pt x="4998" y="3906"/>
                    <a:pt x="5121" y="3892"/>
                    <a:pt x="5243" y="3892"/>
                  </a:cubicBezTo>
                  <a:close/>
                  <a:moveTo>
                    <a:pt x="3412" y="0"/>
                  </a:moveTo>
                  <a:cubicBezTo>
                    <a:pt x="3307" y="0"/>
                    <a:pt x="3224" y="189"/>
                    <a:pt x="3307" y="272"/>
                  </a:cubicBezTo>
                  <a:lnTo>
                    <a:pt x="3496" y="795"/>
                  </a:lnTo>
                  <a:lnTo>
                    <a:pt x="3496" y="795"/>
                  </a:lnTo>
                  <a:lnTo>
                    <a:pt x="3140" y="628"/>
                  </a:lnTo>
                  <a:cubicBezTo>
                    <a:pt x="3090" y="597"/>
                    <a:pt x="3047" y="584"/>
                    <a:pt x="3009" y="584"/>
                  </a:cubicBezTo>
                  <a:cubicBezTo>
                    <a:pt x="2921" y="584"/>
                    <a:pt x="2857" y="653"/>
                    <a:pt x="2784" y="712"/>
                  </a:cubicBezTo>
                  <a:cubicBezTo>
                    <a:pt x="2784" y="795"/>
                    <a:pt x="2784" y="879"/>
                    <a:pt x="2973" y="963"/>
                  </a:cubicBezTo>
                  <a:lnTo>
                    <a:pt x="3663" y="1319"/>
                  </a:lnTo>
                  <a:lnTo>
                    <a:pt x="3831" y="1675"/>
                  </a:lnTo>
                  <a:lnTo>
                    <a:pt x="3056" y="1319"/>
                  </a:lnTo>
                  <a:cubicBezTo>
                    <a:pt x="3032" y="1294"/>
                    <a:pt x="3007" y="1284"/>
                    <a:pt x="2982" y="1284"/>
                  </a:cubicBezTo>
                  <a:cubicBezTo>
                    <a:pt x="2922" y="1284"/>
                    <a:pt x="2858" y="1343"/>
                    <a:pt x="2784" y="1402"/>
                  </a:cubicBezTo>
                  <a:cubicBezTo>
                    <a:pt x="2700" y="1486"/>
                    <a:pt x="2784" y="1570"/>
                    <a:pt x="2889" y="1675"/>
                  </a:cubicBezTo>
                  <a:lnTo>
                    <a:pt x="4019" y="2198"/>
                  </a:lnTo>
                  <a:lnTo>
                    <a:pt x="4103" y="2533"/>
                  </a:lnTo>
                  <a:lnTo>
                    <a:pt x="4103" y="2533"/>
                  </a:lnTo>
                  <a:lnTo>
                    <a:pt x="3056" y="2009"/>
                  </a:lnTo>
                  <a:cubicBezTo>
                    <a:pt x="3007" y="1985"/>
                    <a:pt x="2964" y="1975"/>
                    <a:pt x="2924" y="1975"/>
                  </a:cubicBezTo>
                  <a:cubicBezTo>
                    <a:pt x="2829" y="1975"/>
                    <a:pt x="2760" y="2034"/>
                    <a:pt x="2700" y="2093"/>
                  </a:cubicBezTo>
                  <a:cubicBezTo>
                    <a:pt x="2700" y="2198"/>
                    <a:pt x="2700" y="2281"/>
                    <a:pt x="2889" y="2365"/>
                  </a:cubicBezTo>
                  <a:lnTo>
                    <a:pt x="4354" y="3056"/>
                  </a:lnTo>
                  <a:lnTo>
                    <a:pt x="4542" y="3663"/>
                  </a:lnTo>
                  <a:cubicBezTo>
                    <a:pt x="4186" y="3851"/>
                    <a:pt x="4019" y="4019"/>
                    <a:pt x="3831" y="4291"/>
                  </a:cubicBezTo>
                  <a:lnTo>
                    <a:pt x="3224" y="4019"/>
                  </a:lnTo>
                  <a:lnTo>
                    <a:pt x="2700" y="2533"/>
                  </a:lnTo>
                  <a:cubicBezTo>
                    <a:pt x="2617" y="2449"/>
                    <a:pt x="2533" y="2365"/>
                    <a:pt x="2449" y="2365"/>
                  </a:cubicBezTo>
                  <a:cubicBezTo>
                    <a:pt x="2261" y="2449"/>
                    <a:pt x="2261" y="2533"/>
                    <a:pt x="2261" y="2616"/>
                  </a:cubicBezTo>
                  <a:lnTo>
                    <a:pt x="2700" y="3851"/>
                  </a:lnTo>
                  <a:lnTo>
                    <a:pt x="2700" y="3851"/>
                  </a:lnTo>
                  <a:lnTo>
                    <a:pt x="2449" y="3663"/>
                  </a:lnTo>
                  <a:lnTo>
                    <a:pt x="1926" y="2449"/>
                  </a:lnTo>
                  <a:cubicBezTo>
                    <a:pt x="1926" y="2365"/>
                    <a:pt x="1842" y="2365"/>
                    <a:pt x="1738" y="2365"/>
                  </a:cubicBezTo>
                  <a:lnTo>
                    <a:pt x="1654" y="2365"/>
                  </a:lnTo>
                  <a:cubicBezTo>
                    <a:pt x="1570" y="2449"/>
                    <a:pt x="1570" y="2533"/>
                    <a:pt x="1570" y="2616"/>
                  </a:cubicBezTo>
                  <a:lnTo>
                    <a:pt x="1926" y="3412"/>
                  </a:lnTo>
                  <a:lnTo>
                    <a:pt x="1570" y="3244"/>
                  </a:lnTo>
                  <a:lnTo>
                    <a:pt x="1214" y="2449"/>
                  </a:lnTo>
                  <a:cubicBezTo>
                    <a:pt x="1214" y="2390"/>
                    <a:pt x="1173" y="2331"/>
                    <a:pt x="1089" y="2331"/>
                  </a:cubicBezTo>
                  <a:cubicBezTo>
                    <a:pt x="1054" y="2331"/>
                    <a:pt x="1012" y="2341"/>
                    <a:pt x="963" y="2365"/>
                  </a:cubicBezTo>
                  <a:cubicBezTo>
                    <a:pt x="880" y="2365"/>
                    <a:pt x="880" y="2533"/>
                    <a:pt x="880" y="2616"/>
                  </a:cubicBezTo>
                  <a:lnTo>
                    <a:pt x="1047" y="2972"/>
                  </a:lnTo>
                  <a:lnTo>
                    <a:pt x="524" y="2805"/>
                  </a:lnTo>
                  <a:cubicBezTo>
                    <a:pt x="499" y="2780"/>
                    <a:pt x="475" y="2770"/>
                    <a:pt x="450" y="2770"/>
                  </a:cubicBezTo>
                  <a:cubicBezTo>
                    <a:pt x="391" y="2770"/>
                    <a:pt x="332" y="2829"/>
                    <a:pt x="273" y="2888"/>
                  </a:cubicBezTo>
                  <a:cubicBezTo>
                    <a:pt x="168" y="2972"/>
                    <a:pt x="273" y="3056"/>
                    <a:pt x="356" y="3140"/>
                  </a:cubicBezTo>
                  <a:lnTo>
                    <a:pt x="880" y="3412"/>
                  </a:lnTo>
                  <a:lnTo>
                    <a:pt x="440" y="3495"/>
                  </a:lnTo>
                  <a:cubicBezTo>
                    <a:pt x="356" y="3579"/>
                    <a:pt x="273" y="3663"/>
                    <a:pt x="356" y="3767"/>
                  </a:cubicBezTo>
                  <a:cubicBezTo>
                    <a:pt x="356" y="3851"/>
                    <a:pt x="440" y="3935"/>
                    <a:pt x="608" y="3935"/>
                  </a:cubicBezTo>
                  <a:lnTo>
                    <a:pt x="1403" y="3663"/>
                  </a:lnTo>
                  <a:lnTo>
                    <a:pt x="1738" y="3767"/>
                  </a:lnTo>
                  <a:lnTo>
                    <a:pt x="963" y="4019"/>
                  </a:lnTo>
                  <a:cubicBezTo>
                    <a:pt x="796" y="4102"/>
                    <a:pt x="796" y="4186"/>
                    <a:pt x="796" y="4291"/>
                  </a:cubicBezTo>
                  <a:cubicBezTo>
                    <a:pt x="796" y="4374"/>
                    <a:pt x="963" y="4458"/>
                    <a:pt x="1047" y="4458"/>
                  </a:cubicBezTo>
                  <a:lnTo>
                    <a:pt x="2261" y="4019"/>
                  </a:lnTo>
                  <a:lnTo>
                    <a:pt x="2533" y="4186"/>
                  </a:lnTo>
                  <a:lnTo>
                    <a:pt x="1403" y="4542"/>
                  </a:lnTo>
                  <a:cubicBezTo>
                    <a:pt x="1319" y="4626"/>
                    <a:pt x="1214" y="4709"/>
                    <a:pt x="1214" y="4814"/>
                  </a:cubicBezTo>
                  <a:cubicBezTo>
                    <a:pt x="1319" y="4898"/>
                    <a:pt x="1403" y="4981"/>
                    <a:pt x="1487" y="4981"/>
                  </a:cubicBezTo>
                  <a:lnTo>
                    <a:pt x="3056" y="4458"/>
                  </a:lnTo>
                  <a:lnTo>
                    <a:pt x="3663" y="4709"/>
                  </a:lnTo>
                  <a:cubicBezTo>
                    <a:pt x="3496" y="4981"/>
                    <a:pt x="3496" y="5337"/>
                    <a:pt x="3579" y="5672"/>
                  </a:cubicBezTo>
                  <a:lnTo>
                    <a:pt x="3056" y="5860"/>
                  </a:lnTo>
                  <a:lnTo>
                    <a:pt x="1487" y="5149"/>
                  </a:lnTo>
                  <a:cubicBezTo>
                    <a:pt x="1403" y="5149"/>
                    <a:pt x="1319" y="5149"/>
                    <a:pt x="1214" y="5337"/>
                  </a:cubicBezTo>
                  <a:cubicBezTo>
                    <a:pt x="1214" y="5421"/>
                    <a:pt x="1214" y="5505"/>
                    <a:pt x="1319" y="5588"/>
                  </a:cubicBezTo>
                  <a:lnTo>
                    <a:pt x="2449" y="6028"/>
                  </a:lnTo>
                  <a:lnTo>
                    <a:pt x="2093" y="6195"/>
                  </a:lnTo>
                  <a:lnTo>
                    <a:pt x="963" y="5672"/>
                  </a:lnTo>
                  <a:cubicBezTo>
                    <a:pt x="939" y="5648"/>
                    <a:pt x="914" y="5637"/>
                    <a:pt x="889" y="5637"/>
                  </a:cubicBezTo>
                  <a:cubicBezTo>
                    <a:pt x="829" y="5637"/>
                    <a:pt x="765" y="5697"/>
                    <a:pt x="691" y="5756"/>
                  </a:cubicBezTo>
                  <a:cubicBezTo>
                    <a:pt x="691" y="5860"/>
                    <a:pt x="691" y="6028"/>
                    <a:pt x="796" y="6028"/>
                  </a:cubicBezTo>
                  <a:lnTo>
                    <a:pt x="1570" y="6384"/>
                  </a:lnTo>
                  <a:lnTo>
                    <a:pt x="1214" y="6467"/>
                  </a:lnTo>
                  <a:lnTo>
                    <a:pt x="440" y="6112"/>
                  </a:lnTo>
                  <a:cubicBezTo>
                    <a:pt x="356" y="6112"/>
                    <a:pt x="273" y="6112"/>
                    <a:pt x="168" y="6279"/>
                  </a:cubicBezTo>
                  <a:cubicBezTo>
                    <a:pt x="168" y="6384"/>
                    <a:pt x="168" y="6467"/>
                    <a:pt x="356" y="6551"/>
                  </a:cubicBezTo>
                  <a:lnTo>
                    <a:pt x="691" y="6719"/>
                  </a:lnTo>
                  <a:lnTo>
                    <a:pt x="168" y="6907"/>
                  </a:lnTo>
                  <a:cubicBezTo>
                    <a:pt x="84" y="6907"/>
                    <a:pt x="1" y="7074"/>
                    <a:pt x="84" y="7158"/>
                  </a:cubicBezTo>
                  <a:cubicBezTo>
                    <a:pt x="84" y="7217"/>
                    <a:pt x="126" y="7276"/>
                    <a:pt x="217" y="7276"/>
                  </a:cubicBezTo>
                  <a:cubicBezTo>
                    <a:pt x="255" y="7276"/>
                    <a:pt x="301" y="7266"/>
                    <a:pt x="356" y="7242"/>
                  </a:cubicBezTo>
                  <a:lnTo>
                    <a:pt x="880" y="7074"/>
                  </a:lnTo>
                  <a:lnTo>
                    <a:pt x="880" y="7074"/>
                  </a:lnTo>
                  <a:lnTo>
                    <a:pt x="608" y="7430"/>
                  </a:lnTo>
                  <a:cubicBezTo>
                    <a:pt x="608" y="7598"/>
                    <a:pt x="608" y="7681"/>
                    <a:pt x="691" y="7765"/>
                  </a:cubicBezTo>
                  <a:lnTo>
                    <a:pt x="880" y="7765"/>
                  </a:lnTo>
                  <a:cubicBezTo>
                    <a:pt x="963" y="7681"/>
                    <a:pt x="963" y="7681"/>
                    <a:pt x="1047" y="7681"/>
                  </a:cubicBezTo>
                  <a:lnTo>
                    <a:pt x="1403" y="6907"/>
                  </a:lnTo>
                  <a:lnTo>
                    <a:pt x="1738" y="6719"/>
                  </a:lnTo>
                  <a:lnTo>
                    <a:pt x="1738" y="6719"/>
                  </a:lnTo>
                  <a:lnTo>
                    <a:pt x="1319" y="7514"/>
                  </a:lnTo>
                  <a:cubicBezTo>
                    <a:pt x="1319" y="7598"/>
                    <a:pt x="1319" y="7681"/>
                    <a:pt x="1403" y="7765"/>
                  </a:cubicBezTo>
                  <a:lnTo>
                    <a:pt x="1570" y="7765"/>
                  </a:lnTo>
                  <a:cubicBezTo>
                    <a:pt x="1654" y="7765"/>
                    <a:pt x="1654" y="7765"/>
                    <a:pt x="1738" y="7681"/>
                  </a:cubicBezTo>
                  <a:lnTo>
                    <a:pt x="2261" y="6551"/>
                  </a:lnTo>
                  <a:lnTo>
                    <a:pt x="2617" y="6467"/>
                  </a:lnTo>
                  <a:lnTo>
                    <a:pt x="2010" y="7514"/>
                  </a:lnTo>
                  <a:cubicBezTo>
                    <a:pt x="2010" y="7681"/>
                    <a:pt x="2010" y="7765"/>
                    <a:pt x="2177" y="7849"/>
                  </a:cubicBezTo>
                  <a:lnTo>
                    <a:pt x="2261" y="7849"/>
                  </a:lnTo>
                  <a:cubicBezTo>
                    <a:pt x="2366" y="7765"/>
                    <a:pt x="2366" y="7765"/>
                    <a:pt x="2449" y="7681"/>
                  </a:cubicBezTo>
                  <a:lnTo>
                    <a:pt x="3140" y="6279"/>
                  </a:lnTo>
                  <a:lnTo>
                    <a:pt x="3747" y="6028"/>
                  </a:lnTo>
                  <a:cubicBezTo>
                    <a:pt x="3831" y="6384"/>
                    <a:pt x="4103" y="6551"/>
                    <a:pt x="4354" y="6719"/>
                  </a:cubicBezTo>
                  <a:lnTo>
                    <a:pt x="4103" y="7325"/>
                  </a:lnTo>
                  <a:lnTo>
                    <a:pt x="2533" y="7953"/>
                  </a:lnTo>
                  <a:cubicBezTo>
                    <a:pt x="2449" y="7953"/>
                    <a:pt x="2449" y="8037"/>
                    <a:pt x="2449" y="8205"/>
                  </a:cubicBezTo>
                  <a:cubicBezTo>
                    <a:pt x="2533" y="8288"/>
                    <a:pt x="2617" y="8288"/>
                    <a:pt x="2700" y="8288"/>
                  </a:cubicBezTo>
                  <a:lnTo>
                    <a:pt x="3831" y="7849"/>
                  </a:lnTo>
                  <a:lnTo>
                    <a:pt x="3747" y="8121"/>
                  </a:lnTo>
                  <a:lnTo>
                    <a:pt x="2533" y="8644"/>
                  </a:lnTo>
                  <a:cubicBezTo>
                    <a:pt x="2449" y="8644"/>
                    <a:pt x="2366" y="8728"/>
                    <a:pt x="2449" y="8895"/>
                  </a:cubicBezTo>
                  <a:cubicBezTo>
                    <a:pt x="2449" y="9000"/>
                    <a:pt x="2617" y="9000"/>
                    <a:pt x="2700" y="9000"/>
                  </a:cubicBezTo>
                  <a:lnTo>
                    <a:pt x="3496" y="8728"/>
                  </a:lnTo>
                  <a:lnTo>
                    <a:pt x="3307" y="9000"/>
                  </a:lnTo>
                  <a:lnTo>
                    <a:pt x="2533" y="9335"/>
                  </a:lnTo>
                  <a:cubicBezTo>
                    <a:pt x="2449" y="9335"/>
                    <a:pt x="2366" y="9418"/>
                    <a:pt x="2449" y="9607"/>
                  </a:cubicBezTo>
                  <a:cubicBezTo>
                    <a:pt x="2449" y="9691"/>
                    <a:pt x="2533" y="9691"/>
                    <a:pt x="2700" y="9691"/>
                  </a:cubicBezTo>
                  <a:lnTo>
                    <a:pt x="3056" y="9523"/>
                  </a:lnTo>
                  <a:lnTo>
                    <a:pt x="2784" y="10046"/>
                  </a:lnTo>
                  <a:cubicBezTo>
                    <a:pt x="2784" y="10130"/>
                    <a:pt x="2784" y="10297"/>
                    <a:pt x="2973" y="10297"/>
                  </a:cubicBezTo>
                  <a:lnTo>
                    <a:pt x="3056" y="10297"/>
                  </a:lnTo>
                  <a:cubicBezTo>
                    <a:pt x="3140" y="10297"/>
                    <a:pt x="3140" y="10297"/>
                    <a:pt x="3224" y="10214"/>
                  </a:cubicBezTo>
                  <a:lnTo>
                    <a:pt x="3412" y="9691"/>
                  </a:lnTo>
                  <a:lnTo>
                    <a:pt x="3579" y="10130"/>
                  </a:lnTo>
                  <a:cubicBezTo>
                    <a:pt x="3579" y="10189"/>
                    <a:pt x="3663" y="10248"/>
                    <a:pt x="3742" y="10248"/>
                  </a:cubicBezTo>
                  <a:cubicBezTo>
                    <a:pt x="3774" y="10248"/>
                    <a:pt x="3806" y="10238"/>
                    <a:pt x="3831" y="10214"/>
                  </a:cubicBezTo>
                  <a:cubicBezTo>
                    <a:pt x="3935" y="10214"/>
                    <a:pt x="4019" y="10130"/>
                    <a:pt x="3935" y="9942"/>
                  </a:cubicBezTo>
                  <a:lnTo>
                    <a:pt x="3663" y="9167"/>
                  </a:lnTo>
                  <a:lnTo>
                    <a:pt x="3831" y="8895"/>
                  </a:lnTo>
                  <a:lnTo>
                    <a:pt x="4103" y="9691"/>
                  </a:lnTo>
                  <a:cubicBezTo>
                    <a:pt x="4103" y="9774"/>
                    <a:pt x="4270" y="9774"/>
                    <a:pt x="4354" y="9774"/>
                  </a:cubicBezTo>
                  <a:cubicBezTo>
                    <a:pt x="4459" y="9774"/>
                    <a:pt x="4542" y="9607"/>
                    <a:pt x="4459" y="9523"/>
                  </a:cubicBezTo>
                  <a:lnTo>
                    <a:pt x="4103" y="8288"/>
                  </a:lnTo>
                  <a:lnTo>
                    <a:pt x="4270" y="8037"/>
                  </a:lnTo>
                  <a:lnTo>
                    <a:pt x="4626" y="9167"/>
                  </a:lnTo>
                  <a:cubicBezTo>
                    <a:pt x="4626" y="9251"/>
                    <a:pt x="4793" y="9335"/>
                    <a:pt x="4877" y="9335"/>
                  </a:cubicBezTo>
                  <a:cubicBezTo>
                    <a:pt x="4982" y="9251"/>
                    <a:pt x="5065" y="9167"/>
                    <a:pt x="4982" y="9084"/>
                  </a:cubicBezTo>
                  <a:lnTo>
                    <a:pt x="4459" y="7514"/>
                  </a:lnTo>
                  <a:lnTo>
                    <a:pt x="4710" y="6907"/>
                  </a:lnTo>
                  <a:cubicBezTo>
                    <a:pt x="4918" y="7005"/>
                    <a:pt x="5119" y="7046"/>
                    <a:pt x="5305" y="7046"/>
                  </a:cubicBezTo>
                  <a:cubicBezTo>
                    <a:pt x="5436" y="7046"/>
                    <a:pt x="5560" y="7025"/>
                    <a:pt x="5672" y="6991"/>
                  </a:cubicBezTo>
                  <a:lnTo>
                    <a:pt x="5924" y="7514"/>
                  </a:lnTo>
                  <a:lnTo>
                    <a:pt x="5233" y="9084"/>
                  </a:lnTo>
                  <a:cubicBezTo>
                    <a:pt x="5233" y="9167"/>
                    <a:pt x="5233" y="9251"/>
                    <a:pt x="5317" y="9335"/>
                  </a:cubicBezTo>
                  <a:lnTo>
                    <a:pt x="5505" y="9335"/>
                  </a:lnTo>
                  <a:cubicBezTo>
                    <a:pt x="5589" y="9335"/>
                    <a:pt x="5589" y="9251"/>
                    <a:pt x="5589" y="9251"/>
                  </a:cubicBezTo>
                  <a:lnTo>
                    <a:pt x="6112" y="8121"/>
                  </a:lnTo>
                  <a:lnTo>
                    <a:pt x="6196" y="8477"/>
                  </a:lnTo>
                  <a:lnTo>
                    <a:pt x="5756" y="9607"/>
                  </a:lnTo>
                  <a:cubicBezTo>
                    <a:pt x="5672" y="9691"/>
                    <a:pt x="5756" y="9774"/>
                    <a:pt x="5840" y="9858"/>
                  </a:cubicBezTo>
                  <a:lnTo>
                    <a:pt x="6028" y="9858"/>
                  </a:lnTo>
                  <a:lnTo>
                    <a:pt x="6112" y="9774"/>
                  </a:lnTo>
                  <a:lnTo>
                    <a:pt x="6447" y="9000"/>
                  </a:lnTo>
                  <a:lnTo>
                    <a:pt x="6551" y="9335"/>
                  </a:lnTo>
                  <a:lnTo>
                    <a:pt x="6196" y="10130"/>
                  </a:lnTo>
                  <a:cubicBezTo>
                    <a:pt x="6196" y="10214"/>
                    <a:pt x="6196" y="10297"/>
                    <a:pt x="6279" y="10381"/>
                  </a:cubicBezTo>
                  <a:lnTo>
                    <a:pt x="6447" y="10381"/>
                  </a:lnTo>
                  <a:cubicBezTo>
                    <a:pt x="6551" y="10381"/>
                    <a:pt x="6551" y="10297"/>
                    <a:pt x="6551" y="10297"/>
                  </a:cubicBezTo>
                  <a:lnTo>
                    <a:pt x="6719" y="9858"/>
                  </a:lnTo>
                  <a:lnTo>
                    <a:pt x="6886" y="10381"/>
                  </a:lnTo>
                  <a:cubicBezTo>
                    <a:pt x="6945" y="10440"/>
                    <a:pt x="7014" y="10509"/>
                    <a:pt x="7079" y="10509"/>
                  </a:cubicBezTo>
                  <a:cubicBezTo>
                    <a:pt x="7106" y="10509"/>
                    <a:pt x="7133" y="10496"/>
                    <a:pt x="7158" y="10465"/>
                  </a:cubicBezTo>
                  <a:cubicBezTo>
                    <a:pt x="7326" y="10465"/>
                    <a:pt x="7326" y="10381"/>
                    <a:pt x="7326" y="10214"/>
                  </a:cubicBezTo>
                  <a:lnTo>
                    <a:pt x="7158" y="9691"/>
                  </a:lnTo>
                  <a:lnTo>
                    <a:pt x="7158" y="9691"/>
                  </a:lnTo>
                  <a:lnTo>
                    <a:pt x="7493" y="9942"/>
                  </a:lnTo>
                  <a:lnTo>
                    <a:pt x="7682" y="9942"/>
                  </a:lnTo>
                  <a:cubicBezTo>
                    <a:pt x="7765" y="9942"/>
                    <a:pt x="7765" y="9858"/>
                    <a:pt x="7765" y="9858"/>
                  </a:cubicBezTo>
                  <a:cubicBezTo>
                    <a:pt x="7849" y="9691"/>
                    <a:pt x="7765" y="9607"/>
                    <a:pt x="7682" y="9523"/>
                  </a:cubicBezTo>
                  <a:lnTo>
                    <a:pt x="6886" y="9167"/>
                  </a:lnTo>
                  <a:lnTo>
                    <a:pt x="6803" y="8811"/>
                  </a:lnTo>
                  <a:lnTo>
                    <a:pt x="7598" y="9251"/>
                  </a:lnTo>
                  <a:lnTo>
                    <a:pt x="7682" y="9251"/>
                  </a:lnTo>
                  <a:cubicBezTo>
                    <a:pt x="7765" y="9251"/>
                    <a:pt x="7765" y="9167"/>
                    <a:pt x="7849" y="9167"/>
                  </a:cubicBezTo>
                  <a:cubicBezTo>
                    <a:pt x="7849" y="9000"/>
                    <a:pt x="7849" y="8895"/>
                    <a:pt x="7765" y="8811"/>
                  </a:cubicBezTo>
                  <a:lnTo>
                    <a:pt x="6635" y="8288"/>
                  </a:lnTo>
                  <a:lnTo>
                    <a:pt x="6551" y="7953"/>
                  </a:lnTo>
                  <a:lnTo>
                    <a:pt x="7598" y="8560"/>
                  </a:lnTo>
                  <a:lnTo>
                    <a:pt x="7765" y="8560"/>
                  </a:lnTo>
                  <a:lnTo>
                    <a:pt x="7849" y="8477"/>
                  </a:lnTo>
                  <a:cubicBezTo>
                    <a:pt x="7933" y="8288"/>
                    <a:pt x="7849" y="8205"/>
                    <a:pt x="7765" y="8121"/>
                  </a:cubicBezTo>
                  <a:lnTo>
                    <a:pt x="6279" y="7430"/>
                  </a:lnTo>
                  <a:lnTo>
                    <a:pt x="6112" y="6802"/>
                  </a:lnTo>
                  <a:cubicBezTo>
                    <a:pt x="6363" y="6719"/>
                    <a:pt x="6635" y="6467"/>
                    <a:pt x="6803" y="6195"/>
                  </a:cubicBezTo>
                  <a:lnTo>
                    <a:pt x="7158" y="6384"/>
                  </a:lnTo>
                  <a:lnTo>
                    <a:pt x="7326" y="6467"/>
                  </a:lnTo>
                  <a:lnTo>
                    <a:pt x="7933" y="8037"/>
                  </a:lnTo>
                  <a:cubicBezTo>
                    <a:pt x="8017" y="8121"/>
                    <a:pt x="8121" y="8121"/>
                    <a:pt x="8205" y="8121"/>
                  </a:cubicBezTo>
                  <a:cubicBezTo>
                    <a:pt x="8289" y="8037"/>
                    <a:pt x="8372" y="7953"/>
                    <a:pt x="8372" y="7849"/>
                  </a:cubicBezTo>
                  <a:lnTo>
                    <a:pt x="7933" y="6719"/>
                  </a:lnTo>
                  <a:lnTo>
                    <a:pt x="8205" y="6802"/>
                  </a:lnTo>
                  <a:lnTo>
                    <a:pt x="8644" y="8037"/>
                  </a:lnTo>
                  <a:cubicBezTo>
                    <a:pt x="8704" y="8096"/>
                    <a:pt x="8763" y="8155"/>
                    <a:pt x="8822" y="8155"/>
                  </a:cubicBezTo>
                  <a:cubicBezTo>
                    <a:pt x="8847" y="8155"/>
                    <a:pt x="8871" y="8145"/>
                    <a:pt x="8896" y="8121"/>
                  </a:cubicBezTo>
                  <a:cubicBezTo>
                    <a:pt x="9063" y="8121"/>
                    <a:pt x="9063" y="7953"/>
                    <a:pt x="9063" y="7849"/>
                  </a:cubicBezTo>
                  <a:lnTo>
                    <a:pt x="8728" y="7074"/>
                  </a:lnTo>
                  <a:lnTo>
                    <a:pt x="9063" y="7242"/>
                  </a:lnTo>
                  <a:lnTo>
                    <a:pt x="9335" y="8037"/>
                  </a:lnTo>
                  <a:cubicBezTo>
                    <a:pt x="9419" y="8121"/>
                    <a:pt x="9503" y="8205"/>
                    <a:pt x="9586" y="8205"/>
                  </a:cubicBezTo>
                  <a:lnTo>
                    <a:pt x="9586" y="8121"/>
                  </a:lnTo>
                  <a:cubicBezTo>
                    <a:pt x="9775" y="8121"/>
                    <a:pt x="9775" y="8037"/>
                    <a:pt x="9775" y="7849"/>
                  </a:cubicBezTo>
                  <a:lnTo>
                    <a:pt x="9586" y="7514"/>
                  </a:lnTo>
                  <a:lnTo>
                    <a:pt x="10109" y="7765"/>
                  </a:lnTo>
                  <a:lnTo>
                    <a:pt x="10214" y="7765"/>
                  </a:lnTo>
                  <a:cubicBezTo>
                    <a:pt x="10298" y="7681"/>
                    <a:pt x="10298" y="7681"/>
                    <a:pt x="10382" y="7598"/>
                  </a:cubicBezTo>
                  <a:cubicBezTo>
                    <a:pt x="10382" y="7514"/>
                    <a:pt x="10382" y="7430"/>
                    <a:pt x="10298" y="7325"/>
                  </a:cubicBezTo>
                  <a:lnTo>
                    <a:pt x="9775" y="7158"/>
                  </a:lnTo>
                  <a:lnTo>
                    <a:pt x="10214" y="6991"/>
                  </a:lnTo>
                  <a:cubicBezTo>
                    <a:pt x="10298" y="6991"/>
                    <a:pt x="10298" y="6802"/>
                    <a:pt x="10298" y="6719"/>
                  </a:cubicBezTo>
                  <a:cubicBezTo>
                    <a:pt x="10298" y="6659"/>
                    <a:pt x="10204" y="6600"/>
                    <a:pt x="10119" y="6600"/>
                  </a:cubicBezTo>
                  <a:cubicBezTo>
                    <a:pt x="10084" y="6600"/>
                    <a:pt x="10050" y="6610"/>
                    <a:pt x="10026" y="6635"/>
                  </a:cubicBezTo>
                  <a:lnTo>
                    <a:pt x="9251" y="6907"/>
                  </a:lnTo>
                  <a:lnTo>
                    <a:pt x="8896" y="6719"/>
                  </a:lnTo>
                  <a:lnTo>
                    <a:pt x="9691" y="6467"/>
                  </a:lnTo>
                  <a:cubicBezTo>
                    <a:pt x="9775" y="6467"/>
                    <a:pt x="9858" y="6279"/>
                    <a:pt x="9858" y="6195"/>
                  </a:cubicBezTo>
                  <a:cubicBezTo>
                    <a:pt x="9799" y="6136"/>
                    <a:pt x="9740" y="6077"/>
                    <a:pt x="9673" y="6077"/>
                  </a:cubicBezTo>
                  <a:cubicBezTo>
                    <a:pt x="9646" y="6077"/>
                    <a:pt x="9617" y="6087"/>
                    <a:pt x="9586" y="6112"/>
                  </a:cubicBezTo>
                  <a:lnTo>
                    <a:pt x="8372" y="6467"/>
                  </a:lnTo>
                  <a:lnTo>
                    <a:pt x="8121" y="6384"/>
                  </a:lnTo>
                  <a:lnTo>
                    <a:pt x="9251" y="5944"/>
                  </a:lnTo>
                  <a:cubicBezTo>
                    <a:pt x="9335" y="5944"/>
                    <a:pt x="9419" y="5756"/>
                    <a:pt x="9335" y="5672"/>
                  </a:cubicBezTo>
                  <a:cubicBezTo>
                    <a:pt x="9335" y="5613"/>
                    <a:pt x="9293" y="5554"/>
                    <a:pt x="9202" y="5554"/>
                  </a:cubicBezTo>
                  <a:cubicBezTo>
                    <a:pt x="9164" y="5554"/>
                    <a:pt x="9118" y="5564"/>
                    <a:pt x="9063" y="5588"/>
                  </a:cubicBezTo>
                  <a:lnTo>
                    <a:pt x="7493" y="6112"/>
                  </a:lnTo>
                  <a:lnTo>
                    <a:pt x="7326" y="6028"/>
                  </a:lnTo>
                  <a:lnTo>
                    <a:pt x="7075" y="5860"/>
                  </a:lnTo>
                  <a:lnTo>
                    <a:pt x="6970" y="5860"/>
                  </a:lnTo>
                  <a:cubicBezTo>
                    <a:pt x="7075" y="5505"/>
                    <a:pt x="7158" y="5149"/>
                    <a:pt x="7075" y="4898"/>
                  </a:cubicBezTo>
                  <a:lnTo>
                    <a:pt x="7075" y="4814"/>
                  </a:lnTo>
                  <a:lnTo>
                    <a:pt x="7598" y="4626"/>
                  </a:lnTo>
                  <a:lnTo>
                    <a:pt x="9168" y="5337"/>
                  </a:lnTo>
                  <a:lnTo>
                    <a:pt x="9251" y="5337"/>
                  </a:lnTo>
                  <a:cubicBezTo>
                    <a:pt x="9335" y="5337"/>
                    <a:pt x="9335" y="5233"/>
                    <a:pt x="9419" y="5233"/>
                  </a:cubicBezTo>
                  <a:cubicBezTo>
                    <a:pt x="9419" y="5149"/>
                    <a:pt x="9419" y="4981"/>
                    <a:pt x="9251" y="4981"/>
                  </a:cubicBezTo>
                  <a:lnTo>
                    <a:pt x="8205" y="4458"/>
                  </a:lnTo>
                  <a:lnTo>
                    <a:pt x="8456" y="4374"/>
                  </a:lnTo>
                  <a:lnTo>
                    <a:pt x="9586" y="4814"/>
                  </a:lnTo>
                  <a:cubicBezTo>
                    <a:pt x="9639" y="4856"/>
                    <a:pt x="9686" y="4877"/>
                    <a:pt x="9720" y="4877"/>
                  </a:cubicBezTo>
                  <a:cubicBezTo>
                    <a:pt x="9754" y="4877"/>
                    <a:pt x="9775" y="4856"/>
                    <a:pt x="9775" y="4814"/>
                  </a:cubicBezTo>
                  <a:cubicBezTo>
                    <a:pt x="9858" y="4814"/>
                    <a:pt x="9858" y="4814"/>
                    <a:pt x="9942" y="4709"/>
                  </a:cubicBezTo>
                  <a:cubicBezTo>
                    <a:pt x="9942" y="4626"/>
                    <a:pt x="9942" y="4542"/>
                    <a:pt x="9775" y="4458"/>
                  </a:cubicBezTo>
                  <a:lnTo>
                    <a:pt x="9063" y="4102"/>
                  </a:lnTo>
                  <a:lnTo>
                    <a:pt x="9335" y="4019"/>
                  </a:lnTo>
                  <a:lnTo>
                    <a:pt x="10109" y="4374"/>
                  </a:lnTo>
                  <a:lnTo>
                    <a:pt x="10298" y="4374"/>
                  </a:lnTo>
                  <a:cubicBezTo>
                    <a:pt x="10382" y="4374"/>
                    <a:pt x="10382" y="4291"/>
                    <a:pt x="10382" y="4291"/>
                  </a:cubicBezTo>
                  <a:cubicBezTo>
                    <a:pt x="10465" y="4186"/>
                    <a:pt x="10382" y="4019"/>
                    <a:pt x="10298" y="4019"/>
                  </a:cubicBezTo>
                  <a:lnTo>
                    <a:pt x="9942" y="3851"/>
                  </a:lnTo>
                  <a:lnTo>
                    <a:pt x="10465" y="3663"/>
                  </a:lnTo>
                  <a:cubicBezTo>
                    <a:pt x="10549" y="3579"/>
                    <a:pt x="10633" y="3495"/>
                    <a:pt x="10549" y="3412"/>
                  </a:cubicBezTo>
                  <a:cubicBezTo>
                    <a:pt x="10549" y="3244"/>
                    <a:pt x="10382" y="3244"/>
                    <a:pt x="10298" y="3244"/>
                  </a:cubicBezTo>
                  <a:lnTo>
                    <a:pt x="9775" y="3412"/>
                  </a:lnTo>
                  <a:lnTo>
                    <a:pt x="9942" y="3056"/>
                  </a:lnTo>
                  <a:cubicBezTo>
                    <a:pt x="10026" y="2972"/>
                    <a:pt x="9942" y="2805"/>
                    <a:pt x="9858" y="2805"/>
                  </a:cubicBezTo>
                  <a:cubicBezTo>
                    <a:pt x="9834" y="2780"/>
                    <a:pt x="9809" y="2770"/>
                    <a:pt x="9784" y="2770"/>
                  </a:cubicBezTo>
                  <a:cubicBezTo>
                    <a:pt x="9724" y="2770"/>
                    <a:pt x="9660" y="2829"/>
                    <a:pt x="9586" y="2888"/>
                  </a:cubicBezTo>
                  <a:lnTo>
                    <a:pt x="9251" y="3663"/>
                  </a:lnTo>
                  <a:lnTo>
                    <a:pt x="8896" y="3767"/>
                  </a:lnTo>
                  <a:lnTo>
                    <a:pt x="9251" y="2972"/>
                  </a:lnTo>
                  <a:cubicBezTo>
                    <a:pt x="9335" y="2888"/>
                    <a:pt x="9251" y="2805"/>
                    <a:pt x="9168" y="2721"/>
                  </a:cubicBezTo>
                  <a:cubicBezTo>
                    <a:pt x="9063" y="2721"/>
                    <a:pt x="8979" y="2721"/>
                    <a:pt x="8896" y="2805"/>
                  </a:cubicBezTo>
                  <a:lnTo>
                    <a:pt x="8372" y="3935"/>
                  </a:lnTo>
                  <a:lnTo>
                    <a:pt x="8017" y="4102"/>
                  </a:lnTo>
                  <a:lnTo>
                    <a:pt x="8540" y="2972"/>
                  </a:lnTo>
                  <a:cubicBezTo>
                    <a:pt x="8644" y="2888"/>
                    <a:pt x="8540" y="2721"/>
                    <a:pt x="8456" y="2721"/>
                  </a:cubicBezTo>
                  <a:cubicBezTo>
                    <a:pt x="8431" y="2690"/>
                    <a:pt x="8406" y="2677"/>
                    <a:pt x="8381" y="2677"/>
                  </a:cubicBezTo>
                  <a:cubicBezTo>
                    <a:pt x="8322" y="2677"/>
                    <a:pt x="8264" y="2746"/>
                    <a:pt x="8205" y="2805"/>
                  </a:cubicBezTo>
                  <a:lnTo>
                    <a:pt x="7493" y="4291"/>
                  </a:lnTo>
                  <a:lnTo>
                    <a:pt x="6886" y="4458"/>
                  </a:lnTo>
                  <a:cubicBezTo>
                    <a:pt x="6719" y="4186"/>
                    <a:pt x="6551" y="3935"/>
                    <a:pt x="6279" y="3767"/>
                  </a:cubicBezTo>
                  <a:lnTo>
                    <a:pt x="6551" y="3244"/>
                  </a:lnTo>
                  <a:lnTo>
                    <a:pt x="8017" y="2616"/>
                  </a:lnTo>
                  <a:cubicBezTo>
                    <a:pt x="8121" y="2533"/>
                    <a:pt x="8205" y="2449"/>
                    <a:pt x="8205" y="2365"/>
                  </a:cubicBezTo>
                  <a:cubicBezTo>
                    <a:pt x="8121" y="2281"/>
                    <a:pt x="8017" y="2198"/>
                    <a:pt x="7933" y="2198"/>
                  </a:cubicBezTo>
                  <a:lnTo>
                    <a:pt x="6719" y="2721"/>
                  </a:lnTo>
                  <a:lnTo>
                    <a:pt x="6886" y="2365"/>
                  </a:lnTo>
                  <a:lnTo>
                    <a:pt x="8121" y="1926"/>
                  </a:lnTo>
                  <a:cubicBezTo>
                    <a:pt x="8205" y="1842"/>
                    <a:pt x="8205" y="1758"/>
                    <a:pt x="8205" y="1675"/>
                  </a:cubicBezTo>
                  <a:cubicBezTo>
                    <a:pt x="8121" y="1570"/>
                    <a:pt x="8017" y="1486"/>
                    <a:pt x="7933" y="1486"/>
                  </a:cubicBezTo>
                  <a:lnTo>
                    <a:pt x="7158" y="1842"/>
                  </a:lnTo>
                  <a:lnTo>
                    <a:pt x="7158" y="1842"/>
                  </a:lnTo>
                  <a:lnTo>
                    <a:pt x="7326" y="1486"/>
                  </a:lnTo>
                  <a:lnTo>
                    <a:pt x="8121" y="1235"/>
                  </a:lnTo>
                  <a:cubicBezTo>
                    <a:pt x="8205" y="1151"/>
                    <a:pt x="8289" y="1047"/>
                    <a:pt x="8205" y="963"/>
                  </a:cubicBezTo>
                  <a:cubicBezTo>
                    <a:pt x="8205" y="795"/>
                    <a:pt x="8017" y="795"/>
                    <a:pt x="7933" y="795"/>
                  </a:cubicBezTo>
                  <a:lnTo>
                    <a:pt x="7598" y="963"/>
                  </a:lnTo>
                  <a:lnTo>
                    <a:pt x="7765" y="440"/>
                  </a:lnTo>
                  <a:cubicBezTo>
                    <a:pt x="7849" y="356"/>
                    <a:pt x="7765" y="272"/>
                    <a:pt x="7682" y="189"/>
                  </a:cubicBezTo>
                  <a:lnTo>
                    <a:pt x="7598" y="189"/>
                  </a:lnTo>
                  <a:cubicBezTo>
                    <a:pt x="7493" y="189"/>
                    <a:pt x="7410" y="272"/>
                    <a:pt x="7410" y="272"/>
                  </a:cubicBezTo>
                  <a:lnTo>
                    <a:pt x="7158" y="795"/>
                  </a:lnTo>
                  <a:lnTo>
                    <a:pt x="7075" y="356"/>
                  </a:lnTo>
                  <a:cubicBezTo>
                    <a:pt x="6970" y="272"/>
                    <a:pt x="6886" y="272"/>
                    <a:pt x="6803" y="272"/>
                  </a:cubicBezTo>
                  <a:cubicBezTo>
                    <a:pt x="6719" y="272"/>
                    <a:pt x="6635" y="440"/>
                    <a:pt x="6635" y="523"/>
                  </a:cubicBezTo>
                  <a:lnTo>
                    <a:pt x="6886" y="1319"/>
                  </a:lnTo>
                  <a:lnTo>
                    <a:pt x="6803" y="1675"/>
                  </a:lnTo>
                  <a:lnTo>
                    <a:pt x="6551" y="879"/>
                  </a:lnTo>
                  <a:cubicBezTo>
                    <a:pt x="6447" y="795"/>
                    <a:pt x="6363" y="712"/>
                    <a:pt x="6279" y="712"/>
                  </a:cubicBezTo>
                  <a:cubicBezTo>
                    <a:pt x="6196" y="795"/>
                    <a:pt x="6112" y="879"/>
                    <a:pt x="6112" y="963"/>
                  </a:cubicBezTo>
                  <a:lnTo>
                    <a:pt x="6551" y="2198"/>
                  </a:lnTo>
                  <a:lnTo>
                    <a:pt x="6363" y="2449"/>
                  </a:lnTo>
                  <a:lnTo>
                    <a:pt x="6028" y="1319"/>
                  </a:lnTo>
                  <a:cubicBezTo>
                    <a:pt x="5954" y="1260"/>
                    <a:pt x="5891" y="1200"/>
                    <a:pt x="5830" y="1200"/>
                  </a:cubicBezTo>
                  <a:cubicBezTo>
                    <a:pt x="5805" y="1200"/>
                    <a:pt x="5781" y="1210"/>
                    <a:pt x="5756" y="1235"/>
                  </a:cubicBezTo>
                  <a:cubicBezTo>
                    <a:pt x="5672" y="1235"/>
                    <a:pt x="5589" y="1319"/>
                    <a:pt x="5589" y="1486"/>
                  </a:cubicBezTo>
                  <a:lnTo>
                    <a:pt x="6112" y="3056"/>
                  </a:lnTo>
                  <a:lnTo>
                    <a:pt x="5924" y="3495"/>
                  </a:lnTo>
                  <a:lnTo>
                    <a:pt x="5840" y="3579"/>
                  </a:lnTo>
                  <a:cubicBezTo>
                    <a:pt x="5662" y="3520"/>
                    <a:pt x="5432" y="3461"/>
                    <a:pt x="5187" y="3461"/>
                  </a:cubicBezTo>
                  <a:cubicBezTo>
                    <a:pt x="5086" y="3461"/>
                    <a:pt x="4981" y="3471"/>
                    <a:pt x="4877" y="3495"/>
                  </a:cubicBezTo>
                  <a:lnTo>
                    <a:pt x="4710" y="2972"/>
                  </a:lnTo>
                  <a:lnTo>
                    <a:pt x="5400" y="1486"/>
                  </a:lnTo>
                  <a:cubicBezTo>
                    <a:pt x="5400" y="1319"/>
                    <a:pt x="5400" y="1235"/>
                    <a:pt x="5233" y="1151"/>
                  </a:cubicBezTo>
                  <a:cubicBezTo>
                    <a:pt x="5149" y="1151"/>
                    <a:pt x="5065" y="1151"/>
                    <a:pt x="4982" y="1319"/>
                  </a:cubicBezTo>
                  <a:lnTo>
                    <a:pt x="4542" y="2365"/>
                  </a:lnTo>
                  <a:lnTo>
                    <a:pt x="4354" y="2093"/>
                  </a:lnTo>
                  <a:lnTo>
                    <a:pt x="4877" y="963"/>
                  </a:lnTo>
                  <a:cubicBezTo>
                    <a:pt x="4982" y="795"/>
                    <a:pt x="4877" y="712"/>
                    <a:pt x="4793" y="712"/>
                  </a:cubicBezTo>
                  <a:cubicBezTo>
                    <a:pt x="4769" y="687"/>
                    <a:pt x="4737" y="677"/>
                    <a:pt x="4705" y="677"/>
                  </a:cubicBezTo>
                  <a:cubicBezTo>
                    <a:pt x="4626" y="677"/>
                    <a:pt x="4542" y="736"/>
                    <a:pt x="4542" y="795"/>
                  </a:cubicBezTo>
                  <a:lnTo>
                    <a:pt x="4186" y="1486"/>
                  </a:lnTo>
                  <a:lnTo>
                    <a:pt x="4103" y="1235"/>
                  </a:lnTo>
                  <a:lnTo>
                    <a:pt x="4459" y="440"/>
                  </a:lnTo>
                  <a:cubicBezTo>
                    <a:pt x="4459" y="356"/>
                    <a:pt x="4459" y="189"/>
                    <a:pt x="4270" y="189"/>
                  </a:cubicBezTo>
                  <a:cubicBezTo>
                    <a:pt x="4246" y="164"/>
                    <a:pt x="4221" y="154"/>
                    <a:pt x="4197" y="154"/>
                  </a:cubicBezTo>
                  <a:cubicBezTo>
                    <a:pt x="4137" y="154"/>
                    <a:pt x="4078" y="213"/>
                    <a:pt x="4019" y="272"/>
                  </a:cubicBezTo>
                  <a:lnTo>
                    <a:pt x="3831" y="628"/>
                  </a:lnTo>
                  <a:lnTo>
                    <a:pt x="3663" y="105"/>
                  </a:lnTo>
                  <a:cubicBezTo>
                    <a:pt x="3663" y="105"/>
                    <a:pt x="3663" y="0"/>
                    <a:pt x="35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6" name="Google Shape;11036;p64"/>
            <p:cNvSpPr/>
            <p:nvPr/>
          </p:nvSpPr>
          <p:spPr>
            <a:xfrm>
              <a:off x="5857373" y="3852626"/>
              <a:ext cx="314258" cy="314436"/>
            </a:xfrm>
            <a:custGeom>
              <a:avLst/>
              <a:gdLst/>
              <a:ahLst/>
              <a:cxnLst/>
              <a:rect l="l" t="t" r="r" b="b"/>
              <a:pathLst>
                <a:path w="10633" h="10639" extrusionOk="0">
                  <a:moveTo>
                    <a:pt x="5424" y="3912"/>
                  </a:moveTo>
                  <a:cubicBezTo>
                    <a:pt x="5627" y="3912"/>
                    <a:pt x="5833" y="3956"/>
                    <a:pt x="6028" y="4053"/>
                  </a:cubicBezTo>
                  <a:cubicBezTo>
                    <a:pt x="6635" y="4409"/>
                    <a:pt x="6886" y="5267"/>
                    <a:pt x="6551" y="5895"/>
                  </a:cubicBezTo>
                  <a:cubicBezTo>
                    <a:pt x="6360" y="6381"/>
                    <a:pt x="5868" y="6649"/>
                    <a:pt x="5353" y="6649"/>
                  </a:cubicBezTo>
                  <a:cubicBezTo>
                    <a:pt x="5136" y="6649"/>
                    <a:pt x="4914" y="6601"/>
                    <a:pt x="4709" y="6502"/>
                  </a:cubicBezTo>
                  <a:cubicBezTo>
                    <a:pt x="4103" y="6146"/>
                    <a:pt x="3830" y="5372"/>
                    <a:pt x="4103" y="4660"/>
                  </a:cubicBezTo>
                  <a:lnTo>
                    <a:pt x="4186" y="4660"/>
                  </a:lnTo>
                  <a:cubicBezTo>
                    <a:pt x="4384" y="4220"/>
                    <a:pt x="4890" y="3912"/>
                    <a:pt x="5424" y="3912"/>
                  </a:cubicBezTo>
                  <a:close/>
                  <a:moveTo>
                    <a:pt x="3702" y="1"/>
                  </a:moveTo>
                  <a:cubicBezTo>
                    <a:pt x="3668" y="1"/>
                    <a:pt x="3627" y="11"/>
                    <a:pt x="3579" y="35"/>
                  </a:cubicBezTo>
                  <a:lnTo>
                    <a:pt x="3496" y="35"/>
                  </a:lnTo>
                  <a:lnTo>
                    <a:pt x="3496" y="223"/>
                  </a:lnTo>
                  <a:lnTo>
                    <a:pt x="3663" y="746"/>
                  </a:lnTo>
                  <a:lnTo>
                    <a:pt x="3307" y="558"/>
                  </a:lnTo>
                  <a:cubicBezTo>
                    <a:pt x="3140" y="558"/>
                    <a:pt x="3056" y="558"/>
                    <a:pt x="2972" y="663"/>
                  </a:cubicBezTo>
                  <a:cubicBezTo>
                    <a:pt x="2972" y="746"/>
                    <a:pt x="2972" y="914"/>
                    <a:pt x="3056" y="914"/>
                  </a:cubicBezTo>
                  <a:lnTo>
                    <a:pt x="3830" y="1353"/>
                  </a:lnTo>
                  <a:lnTo>
                    <a:pt x="3935" y="1709"/>
                  </a:lnTo>
                  <a:lnTo>
                    <a:pt x="3223" y="1270"/>
                  </a:lnTo>
                  <a:cubicBezTo>
                    <a:pt x="3140" y="1270"/>
                    <a:pt x="2972" y="1270"/>
                    <a:pt x="2972" y="1353"/>
                  </a:cubicBezTo>
                  <a:cubicBezTo>
                    <a:pt x="2889" y="1437"/>
                    <a:pt x="2972" y="1604"/>
                    <a:pt x="3056" y="1604"/>
                  </a:cubicBezTo>
                  <a:lnTo>
                    <a:pt x="4103" y="2232"/>
                  </a:lnTo>
                  <a:lnTo>
                    <a:pt x="4270" y="2567"/>
                  </a:lnTo>
                  <a:lnTo>
                    <a:pt x="3140" y="1960"/>
                  </a:lnTo>
                  <a:cubicBezTo>
                    <a:pt x="3056" y="1960"/>
                    <a:pt x="2972" y="1960"/>
                    <a:pt x="2889" y="2044"/>
                  </a:cubicBezTo>
                  <a:cubicBezTo>
                    <a:pt x="2784" y="2128"/>
                    <a:pt x="2889" y="2316"/>
                    <a:pt x="2972" y="2316"/>
                  </a:cubicBezTo>
                  <a:lnTo>
                    <a:pt x="4458" y="3090"/>
                  </a:lnTo>
                  <a:lnTo>
                    <a:pt x="4626" y="3614"/>
                  </a:lnTo>
                  <a:lnTo>
                    <a:pt x="4626" y="3697"/>
                  </a:lnTo>
                  <a:cubicBezTo>
                    <a:pt x="4354" y="3802"/>
                    <a:pt x="4103" y="4053"/>
                    <a:pt x="3830" y="4325"/>
                  </a:cubicBezTo>
                  <a:lnTo>
                    <a:pt x="3307" y="4053"/>
                  </a:lnTo>
                  <a:lnTo>
                    <a:pt x="2784" y="2483"/>
                  </a:lnTo>
                  <a:cubicBezTo>
                    <a:pt x="2784" y="2424"/>
                    <a:pt x="2700" y="2365"/>
                    <a:pt x="2622" y="2365"/>
                  </a:cubicBezTo>
                  <a:cubicBezTo>
                    <a:pt x="2589" y="2365"/>
                    <a:pt x="2557" y="2375"/>
                    <a:pt x="2533" y="2400"/>
                  </a:cubicBezTo>
                  <a:cubicBezTo>
                    <a:pt x="2449" y="2400"/>
                    <a:pt x="2365" y="2483"/>
                    <a:pt x="2449" y="2651"/>
                  </a:cubicBezTo>
                  <a:lnTo>
                    <a:pt x="2784" y="3802"/>
                  </a:lnTo>
                  <a:lnTo>
                    <a:pt x="2533" y="3614"/>
                  </a:lnTo>
                  <a:lnTo>
                    <a:pt x="2093" y="2483"/>
                  </a:lnTo>
                  <a:cubicBezTo>
                    <a:pt x="2093" y="2316"/>
                    <a:pt x="1926" y="2316"/>
                    <a:pt x="1842" y="2316"/>
                  </a:cubicBezTo>
                  <a:cubicBezTo>
                    <a:pt x="1738" y="2400"/>
                    <a:pt x="1654" y="2483"/>
                    <a:pt x="1738" y="2567"/>
                  </a:cubicBezTo>
                  <a:lnTo>
                    <a:pt x="2010" y="3362"/>
                  </a:lnTo>
                  <a:lnTo>
                    <a:pt x="1654" y="3174"/>
                  </a:lnTo>
                  <a:lnTo>
                    <a:pt x="1403" y="2400"/>
                  </a:lnTo>
                  <a:cubicBezTo>
                    <a:pt x="1343" y="2341"/>
                    <a:pt x="1274" y="2281"/>
                    <a:pt x="1208" y="2281"/>
                  </a:cubicBezTo>
                  <a:cubicBezTo>
                    <a:pt x="1181" y="2281"/>
                    <a:pt x="1155" y="2292"/>
                    <a:pt x="1131" y="2316"/>
                  </a:cubicBezTo>
                  <a:cubicBezTo>
                    <a:pt x="1047" y="2316"/>
                    <a:pt x="963" y="2483"/>
                    <a:pt x="963" y="2567"/>
                  </a:cubicBezTo>
                  <a:lnTo>
                    <a:pt x="1131" y="2923"/>
                  </a:lnTo>
                  <a:lnTo>
                    <a:pt x="607" y="2651"/>
                  </a:lnTo>
                  <a:lnTo>
                    <a:pt x="524" y="2651"/>
                  </a:lnTo>
                  <a:cubicBezTo>
                    <a:pt x="440" y="2651"/>
                    <a:pt x="440" y="2756"/>
                    <a:pt x="356" y="2839"/>
                  </a:cubicBezTo>
                  <a:cubicBezTo>
                    <a:pt x="356" y="2923"/>
                    <a:pt x="356" y="3007"/>
                    <a:pt x="440" y="3090"/>
                  </a:cubicBezTo>
                  <a:lnTo>
                    <a:pt x="963" y="3362"/>
                  </a:lnTo>
                  <a:lnTo>
                    <a:pt x="524" y="3446"/>
                  </a:lnTo>
                  <a:cubicBezTo>
                    <a:pt x="440" y="3446"/>
                    <a:pt x="356" y="3614"/>
                    <a:pt x="440" y="3697"/>
                  </a:cubicBezTo>
                  <a:cubicBezTo>
                    <a:pt x="440" y="3772"/>
                    <a:pt x="483" y="3836"/>
                    <a:pt x="568" y="3836"/>
                  </a:cubicBezTo>
                  <a:cubicBezTo>
                    <a:pt x="602" y="3836"/>
                    <a:pt x="643" y="3826"/>
                    <a:pt x="691" y="3802"/>
                  </a:cubicBezTo>
                  <a:lnTo>
                    <a:pt x="1486" y="3614"/>
                  </a:lnTo>
                  <a:lnTo>
                    <a:pt x="1842" y="3697"/>
                  </a:lnTo>
                  <a:lnTo>
                    <a:pt x="1047" y="3969"/>
                  </a:lnTo>
                  <a:cubicBezTo>
                    <a:pt x="879" y="3969"/>
                    <a:pt x="879" y="4137"/>
                    <a:pt x="879" y="4221"/>
                  </a:cubicBezTo>
                  <a:cubicBezTo>
                    <a:pt x="879" y="4325"/>
                    <a:pt x="1047" y="4409"/>
                    <a:pt x="1131" y="4409"/>
                  </a:cubicBezTo>
                  <a:lnTo>
                    <a:pt x="2365" y="3969"/>
                  </a:lnTo>
                  <a:lnTo>
                    <a:pt x="2617" y="4137"/>
                  </a:lnTo>
                  <a:lnTo>
                    <a:pt x="1486" y="4493"/>
                  </a:lnTo>
                  <a:cubicBezTo>
                    <a:pt x="1319" y="4576"/>
                    <a:pt x="1319" y="4660"/>
                    <a:pt x="1319" y="4744"/>
                  </a:cubicBezTo>
                  <a:cubicBezTo>
                    <a:pt x="1403" y="4848"/>
                    <a:pt x="1486" y="4932"/>
                    <a:pt x="1570" y="4932"/>
                  </a:cubicBezTo>
                  <a:lnTo>
                    <a:pt x="3140" y="4409"/>
                  </a:lnTo>
                  <a:lnTo>
                    <a:pt x="3663" y="4660"/>
                  </a:lnTo>
                  <a:cubicBezTo>
                    <a:pt x="3579" y="5016"/>
                    <a:pt x="3579" y="5372"/>
                    <a:pt x="3663" y="5623"/>
                  </a:cubicBezTo>
                  <a:lnTo>
                    <a:pt x="3056" y="5895"/>
                  </a:lnTo>
                  <a:lnTo>
                    <a:pt x="1570" y="5100"/>
                  </a:lnTo>
                  <a:cubicBezTo>
                    <a:pt x="1486" y="5100"/>
                    <a:pt x="1319" y="5100"/>
                    <a:pt x="1319" y="5267"/>
                  </a:cubicBezTo>
                  <a:cubicBezTo>
                    <a:pt x="1214" y="5372"/>
                    <a:pt x="1319" y="5455"/>
                    <a:pt x="1403" y="5539"/>
                  </a:cubicBezTo>
                  <a:lnTo>
                    <a:pt x="2533" y="6062"/>
                  </a:lnTo>
                  <a:lnTo>
                    <a:pt x="2177" y="6146"/>
                  </a:lnTo>
                  <a:lnTo>
                    <a:pt x="1047" y="5623"/>
                  </a:lnTo>
                  <a:cubicBezTo>
                    <a:pt x="1022" y="5598"/>
                    <a:pt x="991" y="5588"/>
                    <a:pt x="958" y="5588"/>
                  </a:cubicBezTo>
                  <a:cubicBezTo>
                    <a:pt x="879" y="5588"/>
                    <a:pt x="796" y="5647"/>
                    <a:pt x="796" y="5707"/>
                  </a:cubicBezTo>
                  <a:cubicBezTo>
                    <a:pt x="691" y="5790"/>
                    <a:pt x="796" y="5895"/>
                    <a:pt x="879" y="5979"/>
                  </a:cubicBezTo>
                  <a:lnTo>
                    <a:pt x="1570" y="6314"/>
                  </a:lnTo>
                  <a:lnTo>
                    <a:pt x="1319" y="6418"/>
                  </a:lnTo>
                  <a:lnTo>
                    <a:pt x="524" y="6062"/>
                  </a:lnTo>
                  <a:cubicBezTo>
                    <a:pt x="440" y="6062"/>
                    <a:pt x="272" y="6062"/>
                    <a:pt x="272" y="6146"/>
                  </a:cubicBezTo>
                  <a:cubicBezTo>
                    <a:pt x="168" y="6230"/>
                    <a:pt x="272" y="6418"/>
                    <a:pt x="356" y="6418"/>
                  </a:cubicBezTo>
                  <a:lnTo>
                    <a:pt x="691" y="6586"/>
                  </a:lnTo>
                  <a:lnTo>
                    <a:pt x="168" y="6753"/>
                  </a:lnTo>
                  <a:cubicBezTo>
                    <a:pt x="84" y="6837"/>
                    <a:pt x="0" y="6941"/>
                    <a:pt x="84" y="7025"/>
                  </a:cubicBezTo>
                  <a:cubicBezTo>
                    <a:pt x="84" y="7193"/>
                    <a:pt x="168" y="7193"/>
                    <a:pt x="356" y="7193"/>
                  </a:cubicBezTo>
                  <a:lnTo>
                    <a:pt x="879" y="7025"/>
                  </a:lnTo>
                  <a:lnTo>
                    <a:pt x="879" y="7025"/>
                  </a:lnTo>
                  <a:lnTo>
                    <a:pt x="607" y="7360"/>
                  </a:lnTo>
                  <a:cubicBezTo>
                    <a:pt x="607" y="7465"/>
                    <a:pt x="607" y="7632"/>
                    <a:pt x="691" y="7632"/>
                  </a:cubicBezTo>
                  <a:cubicBezTo>
                    <a:pt x="734" y="7667"/>
                    <a:pt x="788" y="7687"/>
                    <a:pt x="843" y="7687"/>
                  </a:cubicBezTo>
                  <a:cubicBezTo>
                    <a:pt x="920" y="7687"/>
                    <a:pt x="998" y="7646"/>
                    <a:pt x="1047" y="7548"/>
                  </a:cubicBezTo>
                  <a:lnTo>
                    <a:pt x="1403" y="6837"/>
                  </a:lnTo>
                  <a:lnTo>
                    <a:pt x="1738" y="6753"/>
                  </a:lnTo>
                  <a:lnTo>
                    <a:pt x="1319" y="7465"/>
                  </a:lnTo>
                  <a:cubicBezTo>
                    <a:pt x="1319" y="7548"/>
                    <a:pt x="1319" y="7632"/>
                    <a:pt x="1403" y="7716"/>
                  </a:cubicBezTo>
                  <a:cubicBezTo>
                    <a:pt x="1452" y="7740"/>
                    <a:pt x="1494" y="7750"/>
                    <a:pt x="1530" y="7750"/>
                  </a:cubicBezTo>
                  <a:cubicBezTo>
                    <a:pt x="1619" y="7750"/>
                    <a:pt x="1678" y="7691"/>
                    <a:pt x="1738" y="7632"/>
                  </a:cubicBezTo>
                  <a:lnTo>
                    <a:pt x="2261" y="6502"/>
                  </a:lnTo>
                  <a:lnTo>
                    <a:pt x="2617" y="6418"/>
                  </a:lnTo>
                  <a:lnTo>
                    <a:pt x="2010" y="7548"/>
                  </a:lnTo>
                  <a:cubicBezTo>
                    <a:pt x="2010" y="7632"/>
                    <a:pt x="2010" y="7716"/>
                    <a:pt x="2093" y="7800"/>
                  </a:cubicBezTo>
                  <a:cubicBezTo>
                    <a:pt x="2261" y="7800"/>
                    <a:pt x="2365" y="7800"/>
                    <a:pt x="2449" y="7716"/>
                  </a:cubicBezTo>
                  <a:lnTo>
                    <a:pt x="3140" y="6230"/>
                  </a:lnTo>
                  <a:lnTo>
                    <a:pt x="3747" y="6062"/>
                  </a:lnTo>
                  <a:cubicBezTo>
                    <a:pt x="3935" y="6314"/>
                    <a:pt x="4103" y="6586"/>
                    <a:pt x="4354" y="6753"/>
                  </a:cubicBezTo>
                  <a:lnTo>
                    <a:pt x="4103" y="7276"/>
                  </a:lnTo>
                  <a:lnTo>
                    <a:pt x="2533" y="7883"/>
                  </a:lnTo>
                  <a:cubicBezTo>
                    <a:pt x="2449" y="7883"/>
                    <a:pt x="2365" y="8072"/>
                    <a:pt x="2449" y="8155"/>
                  </a:cubicBezTo>
                  <a:cubicBezTo>
                    <a:pt x="2449" y="8215"/>
                    <a:pt x="2533" y="8274"/>
                    <a:pt x="2611" y="8274"/>
                  </a:cubicBezTo>
                  <a:cubicBezTo>
                    <a:pt x="2644" y="8274"/>
                    <a:pt x="2676" y="8264"/>
                    <a:pt x="2700" y="8239"/>
                  </a:cubicBezTo>
                  <a:lnTo>
                    <a:pt x="3830" y="7883"/>
                  </a:lnTo>
                  <a:lnTo>
                    <a:pt x="3663" y="8155"/>
                  </a:lnTo>
                  <a:lnTo>
                    <a:pt x="2533" y="8595"/>
                  </a:lnTo>
                  <a:cubicBezTo>
                    <a:pt x="2449" y="8595"/>
                    <a:pt x="2365" y="8762"/>
                    <a:pt x="2365" y="8846"/>
                  </a:cubicBezTo>
                  <a:cubicBezTo>
                    <a:pt x="2424" y="8905"/>
                    <a:pt x="2483" y="8974"/>
                    <a:pt x="2541" y="8974"/>
                  </a:cubicBezTo>
                  <a:cubicBezTo>
                    <a:pt x="2566" y="8974"/>
                    <a:pt x="2591" y="8961"/>
                    <a:pt x="2617" y="8930"/>
                  </a:cubicBezTo>
                  <a:lnTo>
                    <a:pt x="3412" y="8679"/>
                  </a:lnTo>
                  <a:lnTo>
                    <a:pt x="3307" y="9034"/>
                  </a:lnTo>
                  <a:lnTo>
                    <a:pt x="2449" y="9286"/>
                  </a:lnTo>
                  <a:cubicBezTo>
                    <a:pt x="2365" y="9286"/>
                    <a:pt x="2261" y="9453"/>
                    <a:pt x="2365" y="9558"/>
                  </a:cubicBezTo>
                  <a:cubicBezTo>
                    <a:pt x="2365" y="9617"/>
                    <a:pt x="2449" y="9676"/>
                    <a:pt x="2528" y="9676"/>
                  </a:cubicBezTo>
                  <a:cubicBezTo>
                    <a:pt x="2560" y="9676"/>
                    <a:pt x="2592" y="9666"/>
                    <a:pt x="2617" y="9641"/>
                  </a:cubicBezTo>
                  <a:lnTo>
                    <a:pt x="2972" y="9558"/>
                  </a:lnTo>
                  <a:lnTo>
                    <a:pt x="2784" y="9976"/>
                  </a:lnTo>
                  <a:cubicBezTo>
                    <a:pt x="2700" y="10165"/>
                    <a:pt x="2784" y="10248"/>
                    <a:pt x="2889" y="10248"/>
                  </a:cubicBezTo>
                  <a:cubicBezTo>
                    <a:pt x="2923" y="10283"/>
                    <a:pt x="2958" y="10303"/>
                    <a:pt x="2993" y="10303"/>
                  </a:cubicBezTo>
                  <a:cubicBezTo>
                    <a:pt x="3042" y="10303"/>
                    <a:pt x="3091" y="10263"/>
                    <a:pt x="3140" y="10165"/>
                  </a:cubicBezTo>
                  <a:lnTo>
                    <a:pt x="3412" y="9725"/>
                  </a:lnTo>
                  <a:lnTo>
                    <a:pt x="3496" y="10081"/>
                  </a:lnTo>
                  <a:cubicBezTo>
                    <a:pt x="3496" y="10248"/>
                    <a:pt x="3663" y="10248"/>
                    <a:pt x="3747" y="10248"/>
                  </a:cubicBezTo>
                  <a:cubicBezTo>
                    <a:pt x="3830" y="10248"/>
                    <a:pt x="3830" y="10165"/>
                    <a:pt x="3830" y="10165"/>
                  </a:cubicBezTo>
                  <a:cubicBezTo>
                    <a:pt x="3935" y="10081"/>
                    <a:pt x="3935" y="10081"/>
                    <a:pt x="3935" y="9976"/>
                  </a:cubicBezTo>
                  <a:lnTo>
                    <a:pt x="3663" y="9202"/>
                  </a:lnTo>
                  <a:lnTo>
                    <a:pt x="3830" y="8846"/>
                  </a:lnTo>
                  <a:lnTo>
                    <a:pt x="4019" y="9641"/>
                  </a:lnTo>
                  <a:cubicBezTo>
                    <a:pt x="4103" y="9809"/>
                    <a:pt x="4186" y="9809"/>
                    <a:pt x="4270" y="9809"/>
                  </a:cubicBezTo>
                  <a:cubicBezTo>
                    <a:pt x="4354" y="9809"/>
                    <a:pt x="4354" y="9725"/>
                    <a:pt x="4458" y="9725"/>
                  </a:cubicBezTo>
                  <a:lnTo>
                    <a:pt x="4458" y="9558"/>
                  </a:lnTo>
                  <a:lnTo>
                    <a:pt x="4103" y="8323"/>
                  </a:lnTo>
                  <a:lnTo>
                    <a:pt x="4186" y="8072"/>
                  </a:lnTo>
                  <a:lnTo>
                    <a:pt x="4542" y="9202"/>
                  </a:lnTo>
                  <a:cubicBezTo>
                    <a:pt x="4626" y="9286"/>
                    <a:pt x="4709" y="9369"/>
                    <a:pt x="4793" y="9369"/>
                  </a:cubicBezTo>
                  <a:cubicBezTo>
                    <a:pt x="4877" y="9286"/>
                    <a:pt x="4982" y="9286"/>
                    <a:pt x="4982" y="9202"/>
                  </a:cubicBezTo>
                  <a:lnTo>
                    <a:pt x="4982" y="9118"/>
                  </a:lnTo>
                  <a:lnTo>
                    <a:pt x="4458" y="7548"/>
                  </a:lnTo>
                  <a:lnTo>
                    <a:pt x="4709" y="6941"/>
                  </a:lnTo>
                  <a:cubicBezTo>
                    <a:pt x="4918" y="7040"/>
                    <a:pt x="5119" y="7080"/>
                    <a:pt x="5322" y="7080"/>
                  </a:cubicBezTo>
                  <a:cubicBezTo>
                    <a:pt x="5465" y="7080"/>
                    <a:pt x="5609" y="7060"/>
                    <a:pt x="5756" y="7025"/>
                  </a:cubicBezTo>
                  <a:lnTo>
                    <a:pt x="5923" y="7632"/>
                  </a:lnTo>
                  <a:lnTo>
                    <a:pt x="5233" y="9118"/>
                  </a:lnTo>
                  <a:cubicBezTo>
                    <a:pt x="5149" y="9202"/>
                    <a:pt x="5233" y="9369"/>
                    <a:pt x="5316" y="9369"/>
                  </a:cubicBezTo>
                  <a:cubicBezTo>
                    <a:pt x="5341" y="9394"/>
                    <a:pt x="5367" y="9404"/>
                    <a:pt x="5394" y="9404"/>
                  </a:cubicBezTo>
                  <a:cubicBezTo>
                    <a:pt x="5460" y="9404"/>
                    <a:pt x="5529" y="9345"/>
                    <a:pt x="5589" y="9286"/>
                  </a:cubicBezTo>
                  <a:lnTo>
                    <a:pt x="6112" y="8155"/>
                  </a:lnTo>
                  <a:lnTo>
                    <a:pt x="6195" y="8511"/>
                  </a:lnTo>
                  <a:lnTo>
                    <a:pt x="5672" y="9641"/>
                  </a:lnTo>
                  <a:cubicBezTo>
                    <a:pt x="5589" y="9725"/>
                    <a:pt x="5672" y="9892"/>
                    <a:pt x="5756" y="9892"/>
                  </a:cubicBezTo>
                  <a:cubicBezTo>
                    <a:pt x="5780" y="9917"/>
                    <a:pt x="5814" y="9927"/>
                    <a:pt x="5849" y="9927"/>
                  </a:cubicBezTo>
                  <a:cubicBezTo>
                    <a:pt x="5934" y="9927"/>
                    <a:pt x="6028" y="9868"/>
                    <a:pt x="6028" y="9809"/>
                  </a:cubicBezTo>
                  <a:lnTo>
                    <a:pt x="6363" y="9034"/>
                  </a:lnTo>
                  <a:lnTo>
                    <a:pt x="6447" y="9369"/>
                  </a:lnTo>
                  <a:lnTo>
                    <a:pt x="6112" y="10165"/>
                  </a:lnTo>
                  <a:cubicBezTo>
                    <a:pt x="6112" y="10248"/>
                    <a:pt x="6112" y="10416"/>
                    <a:pt x="6195" y="10416"/>
                  </a:cubicBezTo>
                  <a:cubicBezTo>
                    <a:pt x="6245" y="10440"/>
                    <a:pt x="6286" y="10450"/>
                    <a:pt x="6324" y="10450"/>
                  </a:cubicBezTo>
                  <a:cubicBezTo>
                    <a:pt x="6414" y="10450"/>
                    <a:pt x="6477" y="10391"/>
                    <a:pt x="6551" y="10332"/>
                  </a:cubicBezTo>
                  <a:lnTo>
                    <a:pt x="6719" y="9976"/>
                  </a:lnTo>
                  <a:lnTo>
                    <a:pt x="6886" y="10499"/>
                  </a:lnTo>
                  <a:cubicBezTo>
                    <a:pt x="6886" y="10574"/>
                    <a:pt x="6929" y="10638"/>
                    <a:pt x="7022" y="10638"/>
                  </a:cubicBezTo>
                  <a:cubicBezTo>
                    <a:pt x="7059" y="10638"/>
                    <a:pt x="7104" y="10628"/>
                    <a:pt x="7158" y="10604"/>
                  </a:cubicBezTo>
                  <a:lnTo>
                    <a:pt x="7242" y="10499"/>
                  </a:lnTo>
                  <a:lnTo>
                    <a:pt x="7242" y="10332"/>
                  </a:lnTo>
                  <a:lnTo>
                    <a:pt x="7075" y="9809"/>
                  </a:lnTo>
                  <a:lnTo>
                    <a:pt x="7075" y="9809"/>
                  </a:lnTo>
                  <a:lnTo>
                    <a:pt x="7409" y="9976"/>
                  </a:lnTo>
                  <a:cubicBezTo>
                    <a:pt x="7490" y="10021"/>
                    <a:pt x="7551" y="10046"/>
                    <a:pt x="7602" y="10046"/>
                  </a:cubicBezTo>
                  <a:cubicBezTo>
                    <a:pt x="7669" y="10046"/>
                    <a:pt x="7717" y="10000"/>
                    <a:pt x="7765" y="9892"/>
                  </a:cubicBezTo>
                  <a:cubicBezTo>
                    <a:pt x="7765" y="9809"/>
                    <a:pt x="7765" y="9725"/>
                    <a:pt x="7681" y="9641"/>
                  </a:cubicBezTo>
                  <a:lnTo>
                    <a:pt x="6886" y="9286"/>
                  </a:lnTo>
                  <a:lnTo>
                    <a:pt x="6802" y="8930"/>
                  </a:lnTo>
                  <a:lnTo>
                    <a:pt x="7493" y="9286"/>
                  </a:lnTo>
                  <a:cubicBezTo>
                    <a:pt x="7536" y="9320"/>
                    <a:pt x="7591" y="9341"/>
                    <a:pt x="7639" y="9341"/>
                  </a:cubicBezTo>
                  <a:cubicBezTo>
                    <a:pt x="7708" y="9341"/>
                    <a:pt x="7765" y="9300"/>
                    <a:pt x="7765" y="9202"/>
                  </a:cubicBezTo>
                  <a:cubicBezTo>
                    <a:pt x="7849" y="9118"/>
                    <a:pt x="7765" y="9034"/>
                    <a:pt x="7681" y="8930"/>
                  </a:cubicBezTo>
                  <a:lnTo>
                    <a:pt x="6635" y="8406"/>
                  </a:lnTo>
                  <a:lnTo>
                    <a:pt x="6447" y="8072"/>
                  </a:lnTo>
                  <a:lnTo>
                    <a:pt x="6447" y="8072"/>
                  </a:lnTo>
                  <a:lnTo>
                    <a:pt x="7598" y="8595"/>
                  </a:lnTo>
                  <a:cubicBezTo>
                    <a:pt x="7632" y="8630"/>
                    <a:pt x="7667" y="8650"/>
                    <a:pt x="7702" y="8650"/>
                  </a:cubicBezTo>
                  <a:cubicBezTo>
                    <a:pt x="7751" y="8650"/>
                    <a:pt x="7800" y="8609"/>
                    <a:pt x="7849" y="8511"/>
                  </a:cubicBezTo>
                  <a:cubicBezTo>
                    <a:pt x="7933" y="8406"/>
                    <a:pt x="7849" y="8323"/>
                    <a:pt x="7765" y="8239"/>
                  </a:cubicBezTo>
                  <a:lnTo>
                    <a:pt x="6279" y="7465"/>
                  </a:lnTo>
                  <a:lnTo>
                    <a:pt x="6112" y="6941"/>
                  </a:lnTo>
                  <a:cubicBezTo>
                    <a:pt x="6363" y="6753"/>
                    <a:pt x="6635" y="6586"/>
                    <a:pt x="6886" y="6314"/>
                  </a:cubicBezTo>
                  <a:lnTo>
                    <a:pt x="7409" y="6586"/>
                  </a:lnTo>
                  <a:lnTo>
                    <a:pt x="7933" y="8072"/>
                  </a:lnTo>
                  <a:cubicBezTo>
                    <a:pt x="7933" y="8239"/>
                    <a:pt x="8121" y="8239"/>
                    <a:pt x="8205" y="8239"/>
                  </a:cubicBezTo>
                  <a:cubicBezTo>
                    <a:pt x="8288" y="8239"/>
                    <a:pt x="8288" y="8155"/>
                    <a:pt x="8288" y="8155"/>
                  </a:cubicBezTo>
                  <a:cubicBezTo>
                    <a:pt x="8372" y="8072"/>
                    <a:pt x="8372" y="8072"/>
                    <a:pt x="8288" y="7988"/>
                  </a:cubicBezTo>
                  <a:lnTo>
                    <a:pt x="7933" y="6837"/>
                  </a:lnTo>
                  <a:lnTo>
                    <a:pt x="8205" y="6941"/>
                  </a:lnTo>
                  <a:lnTo>
                    <a:pt x="8644" y="8155"/>
                  </a:lnTo>
                  <a:cubicBezTo>
                    <a:pt x="8644" y="8215"/>
                    <a:pt x="8728" y="8274"/>
                    <a:pt x="8807" y="8274"/>
                  </a:cubicBezTo>
                  <a:cubicBezTo>
                    <a:pt x="8839" y="8274"/>
                    <a:pt x="8871" y="8264"/>
                    <a:pt x="8895" y="8239"/>
                  </a:cubicBezTo>
                  <a:cubicBezTo>
                    <a:pt x="8979" y="8239"/>
                    <a:pt x="8979" y="8239"/>
                    <a:pt x="8979" y="8155"/>
                  </a:cubicBezTo>
                  <a:cubicBezTo>
                    <a:pt x="9063" y="8155"/>
                    <a:pt x="9063" y="8072"/>
                    <a:pt x="8979" y="7988"/>
                  </a:cubicBezTo>
                  <a:lnTo>
                    <a:pt x="8728" y="7193"/>
                  </a:lnTo>
                  <a:lnTo>
                    <a:pt x="9063" y="7360"/>
                  </a:lnTo>
                  <a:lnTo>
                    <a:pt x="9335" y="8155"/>
                  </a:lnTo>
                  <a:cubicBezTo>
                    <a:pt x="9419" y="8323"/>
                    <a:pt x="9502" y="8323"/>
                    <a:pt x="9586" y="8323"/>
                  </a:cubicBezTo>
                  <a:cubicBezTo>
                    <a:pt x="9691" y="8323"/>
                    <a:pt x="9691" y="8239"/>
                    <a:pt x="9691" y="8239"/>
                  </a:cubicBezTo>
                  <a:cubicBezTo>
                    <a:pt x="9774" y="8155"/>
                    <a:pt x="9774" y="8155"/>
                    <a:pt x="9774" y="8072"/>
                  </a:cubicBezTo>
                  <a:lnTo>
                    <a:pt x="9586" y="7632"/>
                  </a:lnTo>
                  <a:lnTo>
                    <a:pt x="10109" y="7883"/>
                  </a:lnTo>
                  <a:cubicBezTo>
                    <a:pt x="10141" y="7915"/>
                    <a:pt x="10170" y="7927"/>
                    <a:pt x="10198" y="7927"/>
                  </a:cubicBezTo>
                  <a:cubicBezTo>
                    <a:pt x="10264" y="7927"/>
                    <a:pt x="10323" y="7858"/>
                    <a:pt x="10381" y="7800"/>
                  </a:cubicBezTo>
                  <a:cubicBezTo>
                    <a:pt x="10381" y="7716"/>
                    <a:pt x="10381" y="7632"/>
                    <a:pt x="10298" y="7548"/>
                  </a:cubicBezTo>
                  <a:lnTo>
                    <a:pt x="9774" y="7276"/>
                  </a:lnTo>
                  <a:lnTo>
                    <a:pt x="10214" y="7193"/>
                  </a:lnTo>
                  <a:lnTo>
                    <a:pt x="10298" y="7109"/>
                  </a:lnTo>
                  <a:lnTo>
                    <a:pt x="10298" y="6941"/>
                  </a:lnTo>
                  <a:cubicBezTo>
                    <a:pt x="10298" y="6837"/>
                    <a:pt x="10214" y="6753"/>
                    <a:pt x="10026" y="6753"/>
                  </a:cubicBezTo>
                  <a:lnTo>
                    <a:pt x="9251" y="7025"/>
                  </a:lnTo>
                  <a:lnTo>
                    <a:pt x="8895" y="6837"/>
                  </a:lnTo>
                  <a:lnTo>
                    <a:pt x="9691" y="6669"/>
                  </a:lnTo>
                  <a:cubicBezTo>
                    <a:pt x="9774" y="6586"/>
                    <a:pt x="9858" y="6586"/>
                    <a:pt x="9858" y="6502"/>
                  </a:cubicBezTo>
                  <a:lnTo>
                    <a:pt x="9858" y="6418"/>
                  </a:lnTo>
                  <a:cubicBezTo>
                    <a:pt x="9858" y="6230"/>
                    <a:pt x="9691" y="6230"/>
                    <a:pt x="9586" y="6230"/>
                  </a:cubicBezTo>
                  <a:lnTo>
                    <a:pt x="8372" y="6586"/>
                  </a:lnTo>
                  <a:lnTo>
                    <a:pt x="8121" y="6418"/>
                  </a:lnTo>
                  <a:lnTo>
                    <a:pt x="9251" y="6062"/>
                  </a:lnTo>
                  <a:cubicBezTo>
                    <a:pt x="9335" y="6062"/>
                    <a:pt x="9335" y="6062"/>
                    <a:pt x="9419" y="5979"/>
                  </a:cubicBezTo>
                  <a:lnTo>
                    <a:pt x="9419" y="5790"/>
                  </a:lnTo>
                  <a:cubicBezTo>
                    <a:pt x="9335" y="5707"/>
                    <a:pt x="9251" y="5707"/>
                    <a:pt x="9167" y="5707"/>
                  </a:cubicBezTo>
                  <a:lnTo>
                    <a:pt x="7598" y="6146"/>
                  </a:lnTo>
                  <a:lnTo>
                    <a:pt x="7075" y="5895"/>
                  </a:lnTo>
                  <a:cubicBezTo>
                    <a:pt x="7158" y="5623"/>
                    <a:pt x="7158" y="5267"/>
                    <a:pt x="7075" y="4932"/>
                  </a:cubicBezTo>
                  <a:lnTo>
                    <a:pt x="7493" y="4848"/>
                  </a:lnTo>
                  <a:lnTo>
                    <a:pt x="7681" y="4744"/>
                  </a:lnTo>
                  <a:lnTo>
                    <a:pt x="9167" y="5455"/>
                  </a:lnTo>
                  <a:cubicBezTo>
                    <a:pt x="9192" y="5480"/>
                    <a:pt x="9224" y="5490"/>
                    <a:pt x="9256" y="5490"/>
                  </a:cubicBezTo>
                  <a:cubicBezTo>
                    <a:pt x="9335" y="5490"/>
                    <a:pt x="9419" y="5431"/>
                    <a:pt x="9419" y="5372"/>
                  </a:cubicBezTo>
                  <a:cubicBezTo>
                    <a:pt x="9502" y="5267"/>
                    <a:pt x="9419" y="5183"/>
                    <a:pt x="9335" y="5100"/>
                  </a:cubicBezTo>
                  <a:lnTo>
                    <a:pt x="8205" y="4576"/>
                  </a:lnTo>
                  <a:lnTo>
                    <a:pt x="8540" y="4493"/>
                  </a:lnTo>
                  <a:lnTo>
                    <a:pt x="9691" y="5016"/>
                  </a:lnTo>
                  <a:cubicBezTo>
                    <a:pt x="9774" y="5016"/>
                    <a:pt x="9942" y="5016"/>
                    <a:pt x="9942" y="4932"/>
                  </a:cubicBezTo>
                  <a:cubicBezTo>
                    <a:pt x="10026" y="4848"/>
                    <a:pt x="9942" y="4660"/>
                    <a:pt x="9858" y="4660"/>
                  </a:cubicBezTo>
                  <a:lnTo>
                    <a:pt x="9167" y="4325"/>
                  </a:lnTo>
                  <a:lnTo>
                    <a:pt x="9419" y="4137"/>
                  </a:lnTo>
                  <a:lnTo>
                    <a:pt x="10214" y="4576"/>
                  </a:lnTo>
                  <a:cubicBezTo>
                    <a:pt x="10298" y="4576"/>
                    <a:pt x="10465" y="4576"/>
                    <a:pt x="10465" y="4409"/>
                  </a:cubicBezTo>
                  <a:cubicBezTo>
                    <a:pt x="10549" y="4325"/>
                    <a:pt x="10465" y="4221"/>
                    <a:pt x="10381" y="4137"/>
                  </a:cubicBezTo>
                  <a:lnTo>
                    <a:pt x="10026" y="3969"/>
                  </a:lnTo>
                  <a:lnTo>
                    <a:pt x="10549" y="3802"/>
                  </a:lnTo>
                  <a:cubicBezTo>
                    <a:pt x="10549" y="3802"/>
                    <a:pt x="10633" y="3802"/>
                    <a:pt x="10633" y="3697"/>
                  </a:cubicBezTo>
                  <a:lnTo>
                    <a:pt x="10633" y="3530"/>
                  </a:lnTo>
                  <a:cubicBezTo>
                    <a:pt x="10633" y="3471"/>
                    <a:pt x="10591" y="3412"/>
                    <a:pt x="10507" y="3412"/>
                  </a:cubicBezTo>
                  <a:cubicBezTo>
                    <a:pt x="10472" y="3412"/>
                    <a:pt x="10430" y="3422"/>
                    <a:pt x="10381" y="3446"/>
                  </a:cubicBezTo>
                  <a:lnTo>
                    <a:pt x="9858" y="3614"/>
                  </a:lnTo>
                  <a:lnTo>
                    <a:pt x="10109" y="3174"/>
                  </a:lnTo>
                  <a:cubicBezTo>
                    <a:pt x="10109" y="3090"/>
                    <a:pt x="10109" y="3007"/>
                    <a:pt x="10026" y="2923"/>
                  </a:cubicBezTo>
                  <a:cubicBezTo>
                    <a:pt x="9942" y="2923"/>
                    <a:pt x="9774" y="2923"/>
                    <a:pt x="9691" y="3007"/>
                  </a:cubicBezTo>
                  <a:lnTo>
                    <a:pt x="9335" y="3802"/>
                  </a:lnTo>
                  <a:lnTo>
                    <a:pt x="8979" y="3886"/>
                  </a:lnTo>
                  <a:lnTo>
                    <a:pt x="9419" y="3174"/>
                  </a:lnTo>
                  <a:cubicBezTo>
                    <a:pt x="9419" y="3090"/>
                    <a:pt x="9419" y="2923"/>
                    <a:pt x="9335" y="2923"/>
                  </a:cubicBezTo>
                  <a:cubicBezTo>
                    <a:pt x="9266" y="2888"/>
                    <a:pt x="9207" y="2868"/>
                    <a:pt x="9156" y="2868"/>
                  </a:cubicBezTo>
                  <a:cubicBezTo>
                    <a:pt x="9084" y="2868"/>
                    <a:pt x="9028" y="2909"/>
                    <a:pt x="8979" y="3007"/>
                  </a:cubicBezTo>
                  <a:lnTo>
                    <a:pt x="8456" y="4053"/>
                  </a:lnTo>
                  <a:lnTo>
                    <a:pt x="8121" y="4137"/>
                  </a:lnTo>
                  <a:lnTo>
                    <a:pt x="8121" y="4137"/>
                  </a:lnTo>
                  <a:lnTo>
                    <a:pt x="8728" y="3090"/>
                  </a:lnTo>
                  <a:cubicBezTo>
                    <a:pt x="8728" y="3007"/>
                    <a:pt x="8728" y="2839"/>
                    <a:pt x="8644" y="2839"/>
                  </a:cubicBezTo>
                  <a:cubicBezTo>
                    <a:pt x="8589" y="2815"/>
                    <a:pt x="8543" y="2805"/>
                    <a:pt x="8503" y="2805"/>
                  </a:cubicBezTo>
                  <a:cubicBezTo>
                    <a:pt x="8407" y="2805"/>
                    <a:pt x="8348" y="2864"/>
                    <a:pt x="8288" y="2923"/>
                  </a:cubicBezTo>
                  <a:lnTo>
                    <a:pt x="7598" y="4409"/>
                  </a:lnTo>
                  <a:lnTo>
                    <a:pt x="7326" y="4409"/>
                  </a:lnTo>
                  <a:lnTo>
                    <a:pt x="6970" y="4576"/>
                  </a:lnTo>
                  <a:cubicBezTo>
                    <a:pt x="6802" y="4221"/>
                    <a:pt x="6635" y="3969"/>
                    <a:pt x="6363" y="3802"/>
                  </a:cubicBezTo>
                  <a:lnTo>
                    <a:pt x="6635" y="3279"/>
                  </a:lnTo>
                  <a:lnTo>
                    <a:pt x="8205" y="2756"/>
                  </a:lnTo>
                  <a:lnTo>
                    <a:pt x="8288" y="2651"/>
                  </a:lnTo>
                  <a:lnTo>
                    <a:pt x="8288" y="2483"/>
                  </a:lnTo>
                  <a:cubicBezTo>
                    <a:pt x="8288" y="2400"/>
                    <a:pt x="8121" y="2316"/>
                    <a:pt x="8016" y="2316"/>
                  </a:cubicBezTo>
                  <a:lnTo>
                    <a:pt x="6886" y="2756"/>
                  </a:lnTo>
                  <a:lnTo>
                    <a:pt x="7075" y="2483"/>
                  </a:lnTo>
                  <a:lnTo>
                    <a:pt x="8205" y="2044"/>
                  </a:lnTo>
                  <a:cubicBezTo>
                    <a:pt x="8288" y="2044"/>
                    <a:pt x="8288" y="1960"/>
                    <a:pt x="8288" y="1960"/>
                  </a:cubicBezTo>
                  <a:cubicBezTo>
                    <a:pt x="8372" y="1877"/>
                    <a:pt x="8372" y="1793"/>
                    <a:pt x="8372" y="1793"/>
                  </a:cubicBezTo>
                  <a:cubicBezTo>
                    <a:pt x="8288" y="1709"/>
                    <a:pt x="8205" y="1604"/>
                    <a:pt x="8121" y="1604"/>
                  </a:cubicBezTo>
                  <a:lnTo>
                    <a:pt x="7326" y="1960"/>
                  </a:lnTo>
                  <a:lnTo>
                    <a:pt x="7409" y="1604"/>
                  </a:lnTo>
                  <a:lnTo>
                    <a:pt x="8288" y="1353"/>
                  </a:lnTo>
                  <a:cubicBezTo>
                    <a:pt x="8288" y="1270"/>
                    <a:pt x="8372" y="1270"/>
                    <a:pt x="8372" y="1270"/>
                  </a:cubicBezTo>
                  <a:lnTo>
                    <a:pt x="8372" y="1081"/>
                  </a:lnTo>
                  <a:cubicBezTo>
                    <a:pt x="8372" y="914"/>
                    <a:pt x="8205" y="914"/>
                    <a:pt x="8121" y="914"/>
                  </a:cubicBezTo>
                  <a:lnTo>
                    <a:pt x="7765" y="1081"/>
                  </a:lnTo>
                  <a:lnTo>
                    <a:pt x="7765" y="1081"/>
                  </a:lnTo>
                  <a:lnTo>
                    <a:pt x="7933" y="558"/>
                  </a:lnTo>
                  <a:cubicBezTo>
                    <a:pt x="8016" y="474"/>
                    <a:pt x="7933" y="391"/>
                    <a:pt x="7849" y="307"/>
                  </a:cubicBezTo>
                  <a:cubicBezTo>
                    <a:pt x="7765" y="307"/>
                    <a:pt x="7681" y="307"/>
                    <a:pt x="7598" y="391"/>
                  </a:cubicBezTo>
                  <a:lnTo>
                    <a:pt x="7326" y="914"/>
                  </a:lnTo>
                  <a:lnTo>
                    <a:pt x="7242" y="474"/>
                  </a:lnTo>
                  <a:cubicBezTo>
                    <a:pt x="7242" y="415"/>
                    <a:pt x="7158" y="356"/>
                    <a:pt x="7072" y="356"/>
                  </a:cubicBezTo>
                  <a:cubicBezTo>
                    <a:pt x="7037" y="356"/>
                    <a:pt x="7001" y="366"/>
                    <a:pt x="6970" y="391"/>
                  </a:cubicBezTo>
                  <a:cubicBezTo>
                    <a:pt x="6886" y="391"/>
                    <a:pt x="6802" y="474"/>
                    <a:pt x="6802" y="663"/>
                  </a:cubicBezTo>
                  <a:lnTo>
                    <a:pt x="7075" y="1437"/>
                  </a:lnTo>
                  <a:lnTo>
                    <a:pt x="6886" y="1709"/>
                  </a:lnTo>
                  <a:lnTo>
                    <a:pt x="6719" y="914"/>
                  </a:lnTo>
                  <a:cubicBezTo>
                    <a:pt x="6660" y="855"/>
                    <a:pt x="6600" y="795"/>
                    <a:pt x="6534" y="795"/>
                  </a:cubicBezTo>
                  <a:cubicBezTo>
                    <a:pt x="6506" y="795"/>
                    <a:pt x="6477" y="806"/>
                    <a:pt x="6447" y="830"/>
                  </a:cubicBezTo>
                  <a:cubicBezTo>
                    <a:pt x="6363" y="830"/>
                    <a:pt x="6279" y="914"/>
                    <a:pt x="6279" y="1081"/>
                  </a:cubicBezTo>
                  <a:lnTo>
                    <a:pt x="6635" y="2232"/>
                  </a:lnTo>
                  <a:lnTo>
                    <a:pt x="6551" y="2567"/>
                  </a:lnTo>
                  <a:lnTo>
                    <a:pt x="6195" y="1437"/>
                  </a:lnTo>
                  <a:cubicBezTo>
                    <a:pt x="6112" y="1270"/>
                    <a:pt x="6028" y="1270"/>
                    <a:pt x="5923" y="1270"/>
                  </a:cubicBezTo>
                  <a:cubicBezTo>
                    <a:pt x="5756" y="1270"/>
                    <a:pt x="5756" y="1437"/>
                    <a:pt x="5756" y="1521"/>
                  </a:cubicBezTo>
                  <a:lnTo>
                    <a:pt x="6279" y="3090"/>
                  </a:lnTo>
                  <a:lnTo>
                    <a:pt x="5923" y="3614"/>
                  </a:lnTo>
                  <a:cubicBezTo>
                    <a:pt x="5672" y="3530"/>
                    <a:pt x="5316" y="3530"/>
                    <a:pt x="4982" y="3530"/>
                  </a:cubicBezTo>
                  <a:lnTo>
                    <a:pt x="4793" y="3007"/>
                  </a:lnTo>
                  <a:lnTo>
                    <a:pt x="5505" y="1521"/>
                  </a:lnTo>
                  <a:cubicBezTo>
                    <a:pt x="5589" y="1437"/>
                    <a:pt x="5505" y="1270"/>
                    <a:pt x="5400" y="1270"/>
                  </a:cubicBezTo>
                  <a:cubicBezTo>
                    <a:pt x="5365" y="1235"/>
                    <a:pt x="5331" y="1215"/>
                    <a:pt x="5296" y="1215"/>
                  </a:cubicBezTo>
                  <a:cubicBezTo>
                    <a:pt x="5247" y="1215"/>
                    <a:pt x="5198" y="1255"/>
                    <a:pt x="5149" y="1353"/>
                  </a:cubicBezTo>
                  <a:lnTo>
                    <a:pt x="4626" y="2400"/>
                  </a:lnTo>
                  <a:lnTo>
                    <a:pt x="4542" y="2128"/>
                  </a:lnTo>
                  <a:lnTo>
                    <a:pt x="5065" y="997"/>
                  </a:lnTo>
                  <a:cubicBezTo>
                    <a:pt x="5149" y="830"/>
                    <a:pt x="5065" y="746"/>
                    <a:pt x="4982" y="746"/>
                  </a:cubicBezTo>
                  <a:cubicBezTo>
                    <a:pt x="4938" y="712"/>
                    <a:pt x="4884" y="691"/>
                    <a:pt x="4836" y="691"/>
                  </a:cubicBezTo>
                  <a:cubicBezTo>
                    <a:pt x="4767" y="691"/>
                    <a:pt x="4709" y="732"/>
                    <a:pt x="4709" y="830"/>
                  </a:cubicBezTo>
                  <a:lnTo>
                    <a:pt x="4354" y="1521"/>
                  </a:lnTo>
                  <a:lnTo>
                    <a:pt x="4270" y="1186"/>
                  </a:lnTo>
                  <a:lnTo>
                    <a:pt x="4626" y="474"/>
                  </a:lnTo>
                  <a:cubicBezTo>
                    <a:pt x="4626" y="307"/>
                    <a:pt x="4626" y="223"/>
                    <a:pt x="4542" y="139"/>
                  </a:cubicBezTo>
                  <a:cubicBezTo>
                    <a:pt x="4354" y="139"/>
                    <a:pt x="4270" y="139"/>
                    <a:pt x="4186" y="307"/>
                  </a:cubicBezTo>
                  <a:lnTo>
                    <a:pt x="4019" y="663"/>
                  </a:lnTo>
                  <a:lnTo>
                    <a:pt x="3830" y="139"/>
                  </a:lnTo>
                  <a:cubicBezTo>
                    <a:pt x="3830" y="65"/>
                    <a:pt x="3788" y="1"/>
                    <a:pt x="370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7" name="Google Shape;11037;p64"/>
            <p:cNvSpPr/>
            <p:nvPr/>
          </p:nvSpPr>
          <p:spPr>
            <a:xfrm>
              <a:off x="7486060" y="3669858"/>
              <a:ext cx="314879" cy="314111"/>
            </a:xfrm>
            <a:custGeom>
              <a:avLst/>
              <a:gdLst/>
              <a:ahLst/>
              <a:cxnLst/>
              <a:rect l="l" t="t" r="r" b="b"/>
              <a:pathLst>
                <a:path w="10654" h="10628" extrusionOk="0">
                  <a:moveTo>
                    <a:pt x="5357" y="3979"/>
                  </a:moveTo>
                  <a:cubicBezTo>
                    <a:pt x="5563" y="3979"/>
                    <a:pt x="5766" y="4027"/>
                    <a:pt x="5945" y="4126"/>
                  </a:cubicBezTo>
                  <a:cubicBezTo>
                    <a:pt x="6635" y="4398"/>
                    <a:pt x="6907" y="5277"/>
                    <a:pt x="6552" y="5968"/>
                  </a:cubicBezTo>
                  <a:cubicBezTo>
                    <a:pt x="6351" y="6415"/>
                    <a:pt x="5833" y="6680"/>
                    <a:pt x="5289" y="6680"/>
                  </a:cubicBezTo>
                  <a:cubicBezTo>
                    <a:pt x="5095" y="6680"/>
                    <a:pt x="4897" y="6646"/>
                    <a:pt x="4710" y="6575"/>
                  </a:cubicBezTo>
                  <a:cubicBezTo>
                    <a:pt x="4103" y="6219"/>
                    <a:pt x="3852" y="5361"/>
                    <a:pt x="4103" y="4754"/>
                  </a:cubicBezTo>
                  <a:cubicBezTo>
                    <a:pt x="4354" y="4252"/>
                    <a:pt x="4865" y="3979"/>
                    <a:pt x="5357" y="3979"/>
                  </a:cubicBezTo>
                  <a:close/>
                  <a:moveTo>
                    <a:pt x="3721" y="1"/>
                  </a:moveTo>
                  <a:cubicBezTo>
                    <a:pt x="3683" y="1"/>
                    <a:pt x="3636" y="13"/>
                    <a:pt x="3580" y="45"/>
                  </a:cubicBezTo>
                  <a:cubicBezTo>
                    <a:pt x="3580" y="45"/>
                    <a:pt x="3496" y="45"/>
                    <a:pt x="3496" y="128"/>
                  </a:cubicBezTo>
                  <a:lnTo>
                    <a:pt x="3496" y="296"/>
                  </a:lnTo>
                  <a:lnTo>
                    <a:pt x="3663" y="819"/>
                  </a:lnTo>
                  <a:lnTo>
                    <a:pt x="3328" y="568"/>
                  </a:lnTo>
                  <a:cubicBezTo>
                    <a:pt x="3140" y="568"/>
                    <a:pt x="3056" y="568"/>
                    <a:pt x="2973" y="651"/>
                  </a:cubicBezTo>
                  <a:cubicBezTo>
                    <a:pt x="2973" y="819"/>
                    <a:pt x="2973" y="903"/>
                    <a:pt x="3056" y="986"/>
                  </a:cubicBezTo>
                  <a:lnTo>
                    <a:pt x="3852" y="1342"/>
                  </a:lnTo>
                  <a:lnTo>
                    <a:pt x="3935" y="1698"/>
                  </a:lnTo>
                  <a:lnTo>
                    <a:pt x="3245" y="1258"/>
                  </a:lnTo>
                  <a:cubicBezTo>
                    <a:pt x="3140" y="1258"/>
                    <a:pt x="2973" y="1258"/>
                    <a:pt x="2973" y="1342"/>
                  </a:cubicBezTo>
                  <a:lnTo>
                    <a:pt x="2973" y="1426"/>
                  </a:lnTo>
                  <a:cubicBezTo>
                    <a:pt x="2889" y="1510"/>
                    <a:pt x="2973" y="1614"/>
                    <a:pt x="3056" y="1698"/>
                  </a:cubicBezTo>
                  <a:lnTo>
                    <a:pt x="4103" y="2221"/>
                  </a:lnTo>
                  <a:lnTo>
                    <a:pt x="4291" y="2556"/>
                  </a:lnTo>
                  <a:lnTo>
                    <a:pt x="3140" y="2033"/>
                  </a:lnTo>
                  <a:cubicBezTo>
                    <a:pt x="3098" y="1991"/>
                    <a:pt x="3056" y="1970"/>
                    <a:pt x="3014" y="1970"/>
                  </a:cubicBezTo>
                  <a:cubicBezTo>
                    <a:pt x="2973" y="1970"/>
                    <a:pt x="2931" y="1991"/>
                    <a:pt x="2889" y="2033"/>
                  </a:cubicBezTo>
                  <a:lnTo>
                    <a:pt x="2889" y="2137"/>
                  </a:lnTo>
                  <a:cubicBezTo>
                    <a:pt x="2805" y="2221"/>
                    <a:pt x="2889" y="2305"/>
                    <a:pt x="2973" y="2389"/>
                  </a:cubicBezTo>
                  <a:lnTo>
                    <a:pt x="4459" y="3184"/>
                  </a:lnTo>
                  <a:lnTo>
                    <a:pt x="4626" y="3707"/>
                  </a:lnTo>
                  <a:cubicBezTo>
                    <a:pt x="4291" y="3875"/>
                    <a:pt x="4103" y="4042"/>
                    <a:pt x="3852" y="4314"/>
                  </a:cubicBezTo>
                  <a:lnTo>
                    <a:pt x="3328" y="4042"/>
                  </a:lnTo>
                  <a:lnTo>
                    <a:pt x="2805" y="2472"/>
                  </a:lnTo>
                  <a:cubicBezTo>
                    <a:pt x="2721" y="2389"/>
                    <a:pt x="2617" y="2389"/>
                    <a:pt x="2533" y="2389"/>
                  </a:cubicBezTo>
                  <a:cubicBezTo>
                    <a:pt x="2449" y="2389"/>
                    <a:pt x="2366" y="2556"/>
                    <a:pt x="2366" y="2661"/>
                  </a:cubicBezTo>
                  <a:lnTo>
                    <a:pt x="2805" y="3791"/>
                  </a:lnTo>
                  <a:lnTo>
                    <a:pt x="2533" y="3603"/>
                  </a:lnTo>
                  <a:lnTo>
                    <a:pt x="2094" y="2472"/>
                  </a:lnTo>
                  <a:cubicBezTo>
                    <a:pt x="2034" y="2413"/>
                    <a:pt x="1975" y="2354"/>
                    <a:pt x="1916" y="2354"/>
                  </a:cubicBezTo>
                  <a:cubicBezTo>
                    <a:pt x="1891" y="2354"/>
                    <a:pt x="1867" y="2364"/>
                    <a:pt x="1842" y="2389"/>
                  </a:cubicBezTo>
                  <a:cubicBezTo>
                    <a:pt x="1759" y="2389"/>
                    <a:pt x="1675" y="2472"/>
                    <a:pt x="1675" y="2661"/>
                  </a:cubicBezTo>
                  <a:lnTo>
                    <a:pt x="2010" y="3351"/>
                  </a:lnTo>
                  <a:lnTo>
                    <a:pt x="1675" y="3268"/>
                  </a:lnTo>
                  <a:lnTo>
                    <a:pt x="1403" y="2389"/>
                  </a:lnTo>
                  <a:cubicBezTo>
                    <a:pt x="1319" y="2305"/>
                    <a:pt x="1235" y="2305"/>
                    <a:pt x="1152" y="2305"/>
                  </a:cubicBezTo>
                  <a:cubicBezTo>
                    <a:pt x="1047" y="2305"/>
                    <a:pt x="963" y="2472"/>
                    <a:pt x="963" y="2556"/>
                  </a:cubicBezTo>
                  <a:lnTo>
                    <a:pt x="1152" y="2996"/>
                  </a:lnTo>
                  <a:lnTo>
                    <a:pt x="629" y="2744"/>
                  </a:lnTo>
                  <a:cubicBezTo>
                    <a:pt x="629" y="2744"/>
                    <a:pt x="582" y="2707"/>
                    <a:pt x="551" y="2707"/>
                  </a:cubicBezTo>
                  <a:cubicBezTo>
                    <a:pt x="536" y="2707"/>
                    <a:pt x="524" y="2717"/>
                    <a:pt x="524" y="2744"/>
                  </a:cubicBezTo>
                  <a:cubicBezTo>
                    <a:pt x="440" y="2744"/>
                    <a:pt x="440" y="2744"/>
                    <a:pt x="356" y="2828"/>
                  </a:cubicBezTo>
                  <a:cubicBezTo>
                    <a:pt x="356" y="2912"/>
                    <a:pt x="356" y="2996"/>
                    <a:pt x="440" y="3079"/>
                  </a:cubicBezTo>
                  <a:lnTo>
                    <a:pt x="963" y="3351"/>
                  </a:lnTo>
                  <a:lnTo>
                    <a:pt x="524" y="3435"/>
                  </a:lnTo>
                  <a:cubicBezTo>
                    <a:pt x="440" y="3519"/>
                    <a:pt x="356" y="3603"/>
                    <a:pt x="440" y="3707"/>
                  </a:cubicBezTo>
                  <a:cubicBezTo>
                    <a:pt x="440" y="3791"/>
                    <a:pt x="524" y="3875"/>
                    <a:pt x="712" y="3875"/>
                  </a:cubicBezTo>
                  <a:lnTo>
                    <a:pt x="1487" y="3603"/>
                  </a:lnTo>
                  <a:lnTo>
                    <a:pt x="1759" y="3791"/>
                  </a:lnTo>
                  <a:lnTo>
                    <a:pt x="963" y="3958"/>
                  </a:lnTo>
                  <a:cubicBezTo>
                    <a:pt x="880" y="4042"/>
                    <a:pt x="796" y="4126"/>
                    <a:pt x="880" y="4230"/>
                  </a:cubicBezTo>
                  <a:cubicBezTo>
                    <a:pt x="880" y="4398"/>
                    <a:pt x="1047" y="4398"/>
                    <a:pt x="1152" y="4398"/>
                  </a:cubicBezTo>
                  <a:lnTo>
                    <a:pt x="2366" y="4042"/>
                  </a:lnTo>
                  <a:lnTo>
                    <a:pt x="2617" y="4126"/>
                  </a:lnTo>
                  <a:lnTo>
                    <a:pt x="1487" y="4565"/>
                  </a:lnTo>
                  <a:cubicBezTo>
                    <a:pt x="1319" y="4565"/>
                    <a:pt x="1319" y="4649"/>
                    <a:pt x="1319" y="4754"/>
                  </a:cubicBezTo>
                  <a:cubicBezTo>
                    <a:pt x="1319" y="4921"/>
                    <a:pt x="1487" y="4921"/>
                    <a:pt x="1570" y="4921"/>
                  </a:cubicBezTo>
                  <a:lnTo>
                    <a:pt x="3140" y="4482"/>
                  </a:lnTo>
                  <a:lnTo>
                    <a:pt x="3663" y="4754"/>
                  </a:lnTo>
                  <a:cubicBezTo>
                    <a:pt x="3580" y="5005"/>
                    <a:pt x="3580" y="5361"/>
                    <a:pt x="3580" y="5695"/>
                  </a:cubicBezTo>
                  <a:lnTo>
                    <a:pt x="3056" y="5884"/>
                  </a:lnTo>
                  <a:lnTo>
                    <a:pt x="1570" y="5172"/>
                  </a:lnTo>
                  <a:cubicBezTo>
                    <a:pt x="1546" y="5148"/>
                    <a:pt x="1516" y="5138"/>
                    <a:pt x="1484" y="5138"/>
                  </a:cubicBezTo>
                  <a:cubicBezTo>
                    <a:pt x="1405" y="5138"/>
                    <a:pt x="1319" y="5202"/>
                    <a:pt x="1319" y="5277"/>
                  </a:cubicBezTo>
                  <a:cubicBezTo>
                    <a:pt x="1235" y="5361"/>
                    <a:pt x="1319" y="5444"/>
                    <a:pt x="1403" y="5528"/>
                  </a:cubicBezTo>
                  <a:lnTo>
                    <a:pt x="2449" y="6051"/>
                  </a:lnTo>
                  <a:lnTo>
                    <a:pt x="2198" y="6135"/>
                  </a:lnTo>
                  <a:lnTo>
                    <a:pt x="1047" y="5612"/>
                  </a:lnTo>
                  <a:cubicBezTo>
                    <a:pt x="963" y="5612"/>
                    <a:pt x="796" y="5612"/>
                    <a:pt x="796" y="5695"/>
                  </a:cubicBezTo>
                  <a:cubicBezTo>
                    <a:pt x="712" y="5800"/>
                    <a:pt x="796" y="5968"/>
                    <a:pt x="880" y="5968"/>
                  </a:cubicBezTo>
                  <a:lnTo>
                    <a:pt x="1570" y="6323"/>
                  </a:lnTo>
                  <a:lnTo>
                    <a:pt x="1319" y="6491"/>
                  </a:lnTo>
                  <a:lnTo>
                    <a:pt x="524" y="6051"/>
                  </a:lnTo>
                  <a:cubicBezTo>
                    <a:pt x="440" y="6051"/>
                    <a:pt x="273" y="6051"/>
                    <a:pt x="273" y="6135"/>
                  </a:cubicBezTo>
                  <a:lnTo>
                    <a:pt x="273" y="6219"/>
                  </a:lnTo>
                  <a:cubicBezTo>
                    <a:pt x="189" y="6323"/>
                    <a:pt x="273" y="6407"/>
                    <a:pt x="356" y="6491"/>
                  </a:cubicBezTo>
                  <a:lnTo>
                    <a:pt x="712" y="6658"/>
                  </a:lnTo>
                  <a:lnTo>
                    <a:pt x="189" y="6847"/>
                  </a:lnTo>
                  <a:cubicBezTo>
                    <a:pt x="105" y="6847"/>
                    <a:pt x="1" y="6930"/>
                    <a:pt x="105" y="7098"/>
                  </a:cubicBezTo>
                  <a:cubicBezTo>
                    <a:pt x="105" y="7157"/>
                    <a:pt x="147" y="7216"/>
                    <a:pt x="231" y="7216"/>
                  </a:cubicBezTo>
                  <a:cubicBezTo>
                    <a:pt x="266" y="7216"/>
                    <a:pt x="307" y="7206"/>
                    <a:pt x="356" y="7181"/>
                  </a:cubicBezTo>
                  <a:lnTo>
                    <a:pt x="880" y="7014"/>
                  </a:lnTo>
                  <a:lnTo>
                    <a:pt x="629" y="7370"/>
                  </a:lnTo>
                  <a:lnTo>
                    <a:pt x="629" y="7454"/>
                  </a:lnTo>
                  <a:cubicBezTo>
                    <a:pt x="629" y="7537"/>
                    <a:pt x="629" y="7621"/>
                    <a:pt x="712" y="7705"/>
                  </a:cubicBezTo>
                  <a:cubicBezTo>
                    <a:pt x="796" y="7705"/>
                    <a:pt x="963" y="7705"/>
                    <a:pt x="963" y="7621"/>
                  </a:cubicBezTo>
                  <a:lnTo>
                    <a:pt x="1403" y="6847"/>
                  </a:lnTo>
                  <a:lnTo>
                    <a:pt x="1759" y="6742"/>
                  </a:lnTo>
                  <a:lnTo>
                    <a:pt x="1319" y="7454"/>
                  </a:lnTo>
                  <a:cubicBezTo>
                    <a:pt x="1319" y="7537"/>
                    <a:pt x="1319" y="7705"/>
                    <a:pt x="1403" y="7705"/>
                  </a:cubicBezTo>
                  <a:cubicBezTo>
                    <a:pt x="1438" y="7739"/>
                    <a:pt x="1490" y="7760"/>
                    <a:pt x="1540" y="7760"/>
                  </a:cubicBezTo>
                  <a:cubicBezTo>
                    <a:pt x="1610" y="7760"/>
                    <a:pt x="1675" y="7719"/>
                    <a:pt x="1675" y="7621"/>
                  </a:cubicBezTo>
                  <a:lnTo>
                    <a:pt x="2282" y="6575"/>
                  </a:lnTo>
                  <a:lnTo>
                    <a:pt x="2617" y="6407"/>
                  </a:lnTo>
                  <a:lnTo>
                    <a:pt x="2010" y="7537"/>
                  </a:lnTo>
                  <a:cubicBezTo>
                    <a:pt x="2010" y="7621"/>
                    <a:pt x="2010" y="7705"/>
                    <a:pt x="2094" y="7788"/>
                  </a:cubicBezTo>
                  <a:cubicBezTo>
                    <a:pt x="2125" y="7820"/>
                    <a:pt x="2162" y="7832"/>
                    <a:pt x="2198" y="7832"/>
                  </a:cubicBezTo>
                  <a:cubicBezTo>
                    <a:pt x="2283" y="7832"/>
                    <a:pt x="2366" y="7763"/>
                    <a:pt x="2366" y="7705"/>
                  </a:cubicBezTo>
                  <a:lnTo>
                    <a:pt x="3140" y="6219"/>
                  </a:lnTo>
                  <a:lnTo>
                    <a:pt x="3768" y="6051"/>
                  </a:lnTo>
                  <a:cubicBezTo>
                    <a:pt x="3935" y="6407"/>
                    <a:pt x="4103" y="6575"/>
                    <a:pt x="4375" y="6847"/>
                  </a:cubicBezTo>
                  <a:lnTo>
                    <a:pt x="4103" y="7370"/>
                  </a:lnTo>
                  <a:lnTo>
                    <a:pt x="2533" y="7893"/>
                  </a:lnTo>
                  <a:cubicBezTo>
                    <a:pt x="2449" y="7977"/>
                    <a:pt x="2366" y="8061"/>
                    <a:pt x="2449" y="8144"/>
                  </a:cubicBezTo>
                  <a:cubicBezTo>
                    <a:pt x="2449" y="8228"/>
                    <a:pt x="2617" y="8312"/>
                    <a:pt x="2721" y="8312"/>
                  </a:cubicBezTo>
                  <a:lnTo>
                    <a:pt x="3852" y="7893"/>
                  </a:lnTo>
                  <a:lnTo>
                    <a:pt x="3663" y="8144"/>
                  </a:lnTo>
                  <a:lnTo>
                    <a:pt x="2533" y="8584"/>
                  </a:lnTo>
                  <a:cubicBezTo>
                    <a:pt x="2449" y="8667"/>
                    <a:pt x="2366" y="8751"/>
                    <a:pt x="2366" y="8835"/>
                  </a:cubicBezTo>
                  <a:cubicBezTo>
                    <a:pt x="2449" y="8940"/>
                    <a:pt x="2533" y="9023"/>
                    <a:pt x="2617" y="9023"/>
                  </a:cubicBezTo>
                  <a:lnTo>
                    <a:pt x="3412" y="8667"/>
                  </a:lnTo>
                  <a:lnTo>
                    <a:pt x="3412" y="8667"/>
                  </a:lnTo>
                  <a:lnTo>
                    <a:pt x="3245" y="9023"/>
                  </a:lnTo>
                  <a:lnTo>
                    <a:pt x="2449" y="9274"/>
                  </a:lnTo>
                  <a:cubicBezTo>
                    <a:pt x="2366" y="9358"/>
                    <a:pt x="2282" y="9463"/>
                    <a:pt x="2366" y="9546"/>
                  </a:cubicBezTo>
                  <a:cubicBezTo>
                    <a:pt x="2366" y="9630"/>
                    <a:pt x="2533" y="9714"/>
                    <a:pt x="2617" y="9714"/>
                  </a:cubicBezTo>
                  <a:lnTo>
                    <a:pt x="2973" y="9546"/>
                  </a:lnTo>
                  <a:lnTo>
                    <a:pt x="2805" y="10070"/>
                  </a:lnTo>
                  <a:cubicBezTo>
                    <a:pt x="2721" y="10153"/>
                    <a:pt x="2721" y="10237"/>
                    <a:pt x="2889" y="10321"/>
                  </a:cubicBezTo>
                  <a:cubicBezTo>
                    <a:pt x="2973" y="10321"/>
                    <a:pt x="3056" y="10321"/>
                    <a:pt x="3140" y="10237"/>
                  </a:cubicBezTo>
                  <a:lnTo>
                    <a:pt x="3412" y="9714"/>
                  </a:lnTo>
                  <a:lnTo>
                    <a:pt x="3496" y="10153"/>
                  </a:lnTo>
                  <a:cubicBezTo>
                    <a:pt x="3496" y="10213"/>
                    <a:pt x="3580" y="10272"/>
                    <a:pt x="3666" y="10272"/>
                  </a:cubicBezTo>
                  <a:cubicBezTo>
                    <a:pt x="3701" y="10272"/>
                    <a:pt x="3737" y="10262"/>
                    <a:pt x="3768" y="10237"/>
                  </a:cubicBezTo>
                  <a:cubicBezTo>
                    <a:pt x="3852" y="10237"/>
                    <a:pt x="3852" y="10237"/>
                    <a:pt x="3852" y="10153"/>
                  </a:cubicBezTo>
                  <a:cubicBezTo>
                    <a:pt x="3935" y="10153"/>
                    <a:pt x="3935" y="10070"/>
                    <a:pt x="3935" y="9986"/>
                  </a:cubicBezTo>
                  <a:lnTo>
                    <a:pt x="3663" y="9191"/>
                  </a:lnTo>
                  <a:lnTo>
                    <a:pt x="3768" y="8940"/>
                  </a:lnTo>
                  <a:lnTo>
                    <a:pt x="4019" y="9714"/>
                  </a:lnTo>
                  <a:cubicBezTo>
                    <a:pt x="4078" y="9773"/>
                    <a:pt x="4137" y="9832"/>
                    <a:pt x="4204" y="9832"/>
                  </a:cubicBezTo>
                  <a:cubicBezTo>
                    <a:pt x="4232" y="9832"/>
                    <a:pt x="4261" y="9822"/>
                    <a:pt x="4291" y="9798"/>
                  </a:cubicBezTo>
                  <a:cubicBezTo>
                    <a:pt x="4375" y="9798"/>
                    <a:pt x="4375" y="9798"/>
                    <a:pt x="4459" y="9714"/>
                  </a:cubicBezTo>
                  <a:lnTo>
                    <a:pt x="4459" y="9546"/>
                  </a:lnTo>
                  <a:lnTo>
                    <a:pt x="4019" y="8312"/>
                  </a:lnTo>
                  <a:lnTo>
                    <a:pt x="4187" y="8061"/>
                  </a:lnTo>
                  <a:lnTo>
                    <a:pt x="4542" y="9191"/>
                  </a:lnTo>
                  <a:cubicBezTo>
                    <a:pt x="4626" y="9358"/>
                    <a:pt x="4710" y="9358"/>
                    <a:pt x="4814" y="9358"/>
                  </a:cubicBezTo>
                  <a:cubicBezTo>
                    <a:pt x="4898" y="9358"/>
                    <a:pt x="4898" y="9274"/>
                    <a:pt x="4982" y="9274"/>
                  </a:cubicBezTo>
                  <a:lnTo>
                    <a:pt x="4982" y="9107"/>
                  </a:lnTo>
                  <a:lnTo>
                    <a:pt x="4459" y="7537"/>
                  </a:lnTo>
                  <a:lnTo>
                    <a:pt x="4710" y="7014"/>
                  </a:lnTo>
                  <a:cubicBezTo>
                    <a:pt x="5066" y="7098"/>
                    <a:pt x="5421" y="7098"/>
                    <a:pt x="5756" y="7098"/>
                  </a:cubicBezTo>
                  <a:lnTo>
                    <a:pt x="5945" y="7621"/>
                  </a:lnTo>
                  <a:lnTo>
                    <a:pt x="5233" y="9107"/>
                  </a:lnTo>
                  <a:cubicBezTo>
                    <a:pt x="5149" y="9191"/>
                    <a:pt x="5149" y="9358"/>
                    <a:pt x="5338" y="9358"/>
                  </a:cubicBezTo>
                  <a:cubicBezTo>
                    <a:pt x="5363" y="9389"/>
                    <a:pt x="5388" y="9402"/>
                    <a:pt x="5413" y="9402"/>
                  </a:cubicBezTo>
                  <a:cubicBezTo>
                    <a:pt x="5471" y="9402"/>
                    <a:pt x="5530" y="9333"/>
                    <a:pt x="5589" y="9274"/>
                  </a:cubicBezTo>
                  <a:lnTo>
                    <a:pt x="6112" y="8228"/>
                  </a:lnTo>
                  <a:lnTo>
                    <a:pt x="6196" y="8500"/>
                  </a:lnTo>
                  <a:lnTo>
                    <a:pt x="5673" y="9630"/>
                  </a:lnTo>
                  <a:cubicBezTo>
                    <a:pt x="5589" y="9714"/>
                    <a:pt x="5673" y="9881"/>
                    <a:pt x="5756" y="9881"/>
                  </a:cubicBezTo>
                  <a:cubicBezTo>
                    <a:pt x="5788" y="9913"/>
                    <a:pt x="5825" y="9925"/>
                    <a:pt x="5861" y="9925"/>
                  </a:cubicBezTo>
                  <a:cubicBezTo>
                    <a:pt x="5946" y="9925"/>
                    <a:pt x="6028" y="9856"/>
                    <a:pt x="6028" y="9798"/>
                  </a:cubicBezTo>
                  <a:lnTo>
                    <a:pt x="6384" y="9107"/>
                  </a:lnTo>
                  <a:lnTo>
                    <a:pt x="6468" y="9358"/>
                  </a:lnTo>
                  <a:lnTo>
                    <a:pt x="6112" y="10153"/>
                  </a:lnTo>
                  <a:cubicBezTo>
                    <a:pt x="6112" y="10237"/>
                    <a:pt x="6112" y="10405"/>
                    <a:pt x="6196" y="10405"/>
                  </a:cubicBezTo>
                  <a:cubicBezTo>
                    <a:pt x="6221" y="10436"/>
                    <a:pt x="6255" y="10448"/>
                    <a:pt x="6291" y="10448"/>
                  </a:cubicBezTo>
                  <a:cubicBezTo>
                    <a:pt x="6375" y="10448"/>
                    <a:pt x="6468" y="10380"/>
                    <a:pt x="6468" y="10321"/>
                  </a:cubicBezTo>
                  <a:lnTo>
                    <a:pt x="6719" y="9986"/>
                  </a:lnTo>
                  <a:lnTo>
                    <a:pt x="6907" y="10509"/>
                  </a:lnTo>
                  <a:cubicBezTo>
                    <a:pt x="6907" y="10568"/>
                    <a:pt x="6949" y="10628"/>
                    <a:pt x="7003" y="10628"/>
                  </a:cubicBezTo>
                  <a:cubicBezTo>
                    <a:pt x="7026" y="10628"/>
                    <a:pt x="7050" y="10617"/>
                    <a:pt x="7075" y="10593"/>
                  </a:cubicBezTo>
                  <a:cubicBezTo>
                    <a:pt x="7159" y="10593"/>
                    <a:pt x="7242" y="10593"/>
                    <a:pt x="7242" y="10509"/>
                  </a:cubicBezTo>
                  <a:lnTo>
                    <a:pt x="7242" y="10321"/>
                  </a:lnTo>
                  <a:lnTo>
                    <a:pt x="7075" y="9798"/>
                  </a:lnTo>
                  <a:lnTo>
                    <a:pt x="7431" y="10070"/>
                  </a:lnTo>
                  <a:cubicBezTo>
                    <a:pt x="7514" y="10070"/>
                    <a:pt x="7682" y="10070"/>
                    <a:pt x="7682" y="9986"/>
                  </a:cubicBezTo>
                  <a:cubicBezTo>
                    <a:pt x="7765" y="9881"/>
                    <a:pt x="7765" y="9714"/>
                    <a:pt x="7598" y="9714"/>
                  </a:cubicBezTo>
                  <a:lnTo>
                    <a:pt x="6907" y="9274"/>
                  </a:lnTo>
                  <a:lnTo>
                    <a:pt x="6803" y="8940"/>
                  </a:lnTo>
                  <a:lnTo>
                    <a:pt x="7514" y="9358"/>
                  </a:lnTo>
                  <a:cubicBezTo>
                    <a:pt x="7598" y="9358"/>
                    <a:pt x="7765" y="9358"/>
                    <a:pt x="7765" y="9274"/>
                  </a:cubicBezTo>
                  <a:cubicBezTo>
                    <a:pt x="7849" y="9191"/>
                    <a:pt x="7765" y="9023"/>
                    <a:pt x="7682" y="9023"/>
                  </a:cubicBezTo>
                  <a:lnTo>
                    <a:pt x="6552" y="8416"/>
                  </a:lnTo>
                  <a:lnTo>
                    <a:pt x="6468" y="8061"/>
                  </a:lnTo>
                  <a:lnTo>
                    <a:pt x="7598" y="8667"/>
                  </a:lnTo>
                  <a:cubicBezTo>
                    <a:pt x="7682" y="8667"/>
                    <a:pt x="7765" y="8667"/>
                    <a:pt x="7849" y="8584"/>
                  </a:cubicBezTo>
                  <a:cubicBezTo>
                    <a:pt x="7849" y="8500"/>
                    <a:pt x="7849" y="8312"/>
                    <a:pt x="7765" y="8312"/>
                  </a:cubicBezTo>
                  <a:lnTo>
                    <a:pt x="6279" y="7537"/>
                  </a:lnTo>
                  <a:lnTo>
                    <a:pt x="6112" y="6930"/>
                  </a:lnTo>
                  <a:cubicBezTo>
                    <a:pt x="6384" y="6847"/>
                    <a:pt x="6635" y="6575"/>
                    <a:pt x="6803" y="6323"/>
                  </a:cubicBezTo>
                  <a:lnTo>
                    <a:pt x="7431" y="6575"/>
                  </a:lnTo>
                  <a:lnTo>
                    <a:pt x="7954" y="8144"/>
                  </a:lnTo>
                  <a:cubicBezTo>
                    <a:pt x="7954" y="8203"/>
                    <a:pt x="8038" y="8263"/>
                    <a:pt x="8116" y="8263"/>
                  </a:cubicBezTo>
                  <a:cubicBezTo>
                    <a:pt x="8149" y="8263"/>
                    <a:pt x="8180" y="8252"/>
                    <a:pt x="8205" y="8228"/>
                  </a:cubicBezTo>
                  <a:cubicBezTo>
                    <a:pt x="8289" y="8228"/>
                    <a:pt x="8289" y="8228"/>
                    <a:pt x="8289" y="8144"/>
                  </a:cubicBezTo>
                  <a:cubicBezTo>
                    <a:pt x="8372" y="8061"/>
                    <a:pt x="8372" y="8061"/>
                    <a:pt x="8289" y="7977"/>
                  </a:cubicBezTo>
                  <a:lnTo>
                    <a:pt x="7954" y="6847"/>
                  </a:lnTo>
                  <a:lnTo>
                    <a:pt x="8205" y="7014"/>
                  </a:lnTo>
                  <a:lnTo>
                    <a:pt x="8645" y="8144"/>
                  </a:lnTo>
                  <a:cubicBezTo>
                    <a:pt x="8645" y="8228"/>
                    <a:pt x="8812" y="8312"/>
                    <a:pt x="8896" y="8312"/>
                  </a:cubicBezTo>
                  <a:lnTo>
                    <a:pt x="9000" y="8228"/>
                  </a:lnTo>
                  <a:cubicBezTo>
                    <a:pt x="9084" y="8144"/>
                    <a:pt x="9084" y="8061"/>
                    <a:pt x="9000" y="8061"/>
                  </a:cubicBezTo>
                  <a:lnTo>
                    <a:pt x="8728" y="7265"/>
                  </a:lnTo>
                  <a:lnTo>
                    <a:pt x="8728" y="7265"/>
                  </a:lnTo>
                  <a:lnTo>
                    <a:pt x="9084" y="7454"/>
                  </a:lnTo>
                  <a:lnTo>
                    <a:pt x="9335" y="8228"/>
                  </a:lnTo>
                  <a:cubicBezTo>
                    <a:pt x="9335" y="8287"/>
                    <a:pt x="9428" y="8356"/>
                    <a:pt x="9512" y="8356"/>
                  </a:cubicBezTo>
                  <a:cubicBezTo>
                    <a:pt x="9548" y="8356"/>
                    <a:pt x="9582" y="8343"/>
                    <a:pt x="9607" y="8312"/>
                  </a:cubicBezTo>
                  <a:cubicBezTo>
                    <a:pt x="9691" y="8312"/>
                    <a:pt x="9691" y="8312"/>
                    <a:pt x="9691" y="8228"/>
                  </a:cubicBezTo>
                  <a:cubicBezTo>
                    <a:pt x="9775" y="8144"/>
                    <a:pt x="9775" y="8144"/>
                    <a:pt x="9691" y="8061"/>
                  </a:cubicBezTo>
                  <a:lnTo>
                    <a:pt x="9607" y="7705"/>
                  </a:lnTo>
                  <a:lnTo>
                    <a:pt x="10047" y="7893"/>
                  </a:lnTo>
                  <a:cubicBezTo>
                    <a:pt x="10114" y="7927"/>
                    <a:pt x="10167" y="7947"/>
                    <a:pt x="10213" y="7947"/>
                  </a:cubicBezTo>
                  <a:cubicBezTo>
                    <a:pt x="10281" y="7947"/>
                    <a:pt x="10331" y="7901"/>
                    <a:pt x="10382" y="7788"/>
                  </a:cubicBezTo>
                  <a:cubicBezTo>
                    <a:pt x="10382" y="7705"/>
                    <a:pt x="10382" y="7621"/>
                    <a:pt x="10298" y="7537"/>
                  </a:cubicBezTo>
                  <a:lnTo>
                    <a:pt x="9775" y="7265"/>
                  </a:lnTo>
                  <a:lnTo>
                    <a:pt x="10214" y="7181"/>
                  </a:lnTo>
                  <a:lnTo>
                    <a:pt x="10298" y="7098"/>
                  </a:lnTo>
                  <a:lnTo>
                    <a:pt x="10298" y="6930"/>
                  </a:lnTo>
                  <a:cubicBezTo>
                    <a:pt x="10298" y="6872"/>
                    <a:pt x="10216" y="6803"/>
                    <a:pt x="10138" y="6803"/>
                  </a:cubicBezTo>
                  <a:cubicBezTo>
                    <a:pt x="10104" y="6803"/>
                    <a:pt x="10072" y="6815"/>
                    <a:pt x="10047" y="6847"/>
                  </a:cubicBezTo>
                  <a:lnTo>
                    <a:pt x="9251" y="7014"/>
                  </a:lnTo>
                  <a:lnTo>
                    <a:pt x="8896" y="6930"/>
                  </a:lnTo>
                  <a:lnTo>
                    <a:pt x="9691" y="6658"/>
                  </a:lnTo>
                  <a:cubicBezTo>
                    <a:pt x="9775" y="6658"/>
                    <a:pt x="9858" y="6575"/>
                    <a:pt x="9858" y="6575"/>
                  </a:cubicBezTo>
                  <a:lnTo>
                    <a:pt x="9858" y="6407"/>
                  </a:lnTo>
                  <a:cubicBezTo>
                    <a:pt x="9858" y="6323"/>
                    <a:pt x="9691" y="6219"/>
                    <a:pt x="9607" y="6219"/>
                  </a:cubicBezTo>
                  <a:lnTo>
                    <a:pt x="8372" y="6658"/>
                  </a:lnTo>
                  <a:lnTo>
                    <a:pt x="8121" y="6491"/>
                  </a:lnTo>
                  <a:lnTo>
                    <a:pt x="9251" y="6135"/>
                  </a:lnTo>
                  <a:cubicBezTo>
                    <a:pt x="9335" y="6051"/>
                    <a:pt x="9335" y="6051"/>
                    <a:pt x="9419" y="5968"/>
                  </a:cubicBezTo>
                  <a:lnTo>
                    <a:pt x="9419" y="5884"/>
                  </a:lnTo>
                  <a:cubicBezTo>
                    <a:pt x="9335" y="5695"/>
                    <a:pt x="9251" y="5695"/>
                    <a:pt x="9168" y="5695"/>
                  </a:cubicBezTo>
                  <a:lnTo>
                    <a:pt x="7598" y="6219"/>
                  </a:lnTo>
                  <a:lnTo>
                    <a:pt x="7075" y="5968"/>
                  </a:lnTo>
                  <a:cubicBezTo>
                    <a:pt x="7159" y="5612"/>
                    <a:pt x="7159" y="5277"/>
                    <a:pt x="7075" y="4921"/>
                  </a:cubicBezTo>
                  <a:lnTo>
                    <a:pt x="7514" y="4837"/>
                  </a:lnTo>
                  <a:lnTo>
                    <a:pt x="7682" y="4754"/>
                  </a:lnTo>
                  <a:lnTo>
                    <a:pt x="9168" y="5444"/>
                  </a:lnTo>
                  <a:cubicBezTo>
                    <a:pt x="9202" y="5479"/>
                    <a:pt x="9251" y="5499"/>
                    <a:pt x="9297" y="5499"/>
                  </a:cubicBezTo>
                  <a:cubicBezTo>
                    <a:pt x="9361" y="5499"/>
                    <a:pt x="9419" y="5459"/>
                    <a:pt x="9419" y="5361"/>
                  </a:cubicBezTo>
                  <a:cubicBezTo>
                    <a:pt x="9524" y="5277"/>
                    <a:pt x="9419" y="5172"/>
                    <a:pt x="9335" y="5089"/>
                  </a:cubicBezTo>
                  <a:lnTo>
                    <a:pt x="8205" y="4565"/>
                  </a:lnTo>
                  <a:lnTo>
                    <a:pt x="8561" y="4482"/>
                  </a:lnTo>
                  <a:lnTo>
                    <a:pt x="9691" y="5005"/>
                  </a:lnTo>
                  <a:cubicBezTo>
                    <a:pt x="9716" y="5029"/>
                    <a:pt x="9747" y="5039"/>
                    <a:pt x="9780" y="5039"/>
                  </a:cubicBezTo>
                  <a:cubicBezTo>
                    <a:pt x="9858" y="5039"/>
                    <a:pt x="9942" y="4980"/>
                    <a:pt x="9942" y="4921"/>
                  </a:cubicBezTo>
                  <a:cubicBezTo>
                    <a:pt x="10047" y="4837"/>
                    <a:pt x="9942" y="4649"/>
                    <a:pt x="9858" y="4649"/>
                  </a:cubicBezTo>
                  <a:lnTo>
                    <a:pt x="9168" y="4314"/>
                  </a:lnTo>
                  <a:lnTo>
                    <a:pt x="9419" y="4230"/>
                  </a:lnTo>
                  <a:lnTo>
                    <a:pt x="10214" y="4565"/>
                  </a:lnTo>
                  <a:cubicBezTo>
                    <a:pt x="10298" y="4565"/>
                    <a:pt x="10465" y="4565"/>
                    <a:pt x="10465" y="4482"/>
                  </a:cubicBezTo>
                  <a:cubicBezTo>
                    <a:pt x="10570" y="4398"/>
                    <a:pt x="10465" y="4230"/>
                    <a:pt x="10382" y="4230"/>
                  </a:cubicBezTo>
                  <a:lnTo>
                    <a:pt x="10047" y="3958"/>
                  </a:lnTo>
                  <a:lnTo>
                    <a:pt x="10570" y="3791"/>
                  </a:lnTo>
                  <a:cubicBezTo>
                    <a:pt x="10570" y="3791"/>
                    <a:pt x="10654" y="3791"/>
                    <a:pt x="10654" y="3707"/>
                  </a:cubicBezTo>
                  <a:lnTo>
                    <a:pt x="10654" y="3603"/>
                  </a:lnTo>
                  <a:cubicBezTo>
                    <a:pt x="10654" y="3435"/>
                    <a:pt x="10465" y="3435"/>
                    <a:pt x="10382" y="3435"/>
                  </a:cubicBezTo>
                  <a:lnTo>
                    <a:pt x="9858" y="3603"/>
                  </a:lnTo>
                  <a:lnTo>
                    <a:pt x="10131" y="3268"/>
                  </a:lnTo>
                  <a:cubicBezTo>
                    <a:pt x="10131" y="3184"/>
                    <a:pt x="10131" y="2996"/>
                    <a:pt x="10047" y="2996"/>
                  </a:cubicBezTo>
                  <a:cubicBezTo>
                    <a:pt x="9969" y="2961"/>
                    <a:pt x="9909" y="2941"/>
                    <a:pt x="9859" y="2941"/>
                  </a:cubicBezTo>
                  <a:cubicBezTo>
                    <a:pt x="9789" y="2941"/>
                    <a:pt x="9740" y="2981"/>
                    <a:pt x="9691" y="3079"/>
                  </a:cubicBezTo>
                  <a:lnTo>
                    <a:pt x="9335" y="3791"/>
                  </a:lnTo>
                  <a:lnTo>
                    <a:pt x="9000" y="3875"/>
                  </a:lnTo>
                  <a:lnTo>
                    <a:pt x="9419" y="3184"/>
                  </a:lnTo>
                  <a:cubicBezTo>
                    <a:pt x="9419" y="3079"/>
                    <a:pt x="9419" y="2912"/>
                    <a:pt x="9335" y="2912"/>
                  </a:cubicBezTo>
                  <a:cubicBezTo>
                    <a:pt x="9286" y="2887"/>
                    <a:pt x="9244" y="2877"/>
                    <a:pt x="9208" y="2877"/>
                  </a:cubicBezTo>
                  <a:cubicBezTo>
                    <a:pt x="9119" y="2877"/>
                    <a:pt x="9060" y="2936"/>
                    <a:pt x="9000" y="2996"/>
                  </a:cubicBezTo>
                  <a:lnTo>
                    <a:pt x="8477" y="4126"/>
                  </a:lnTo>
                  <a:lnTo>
                    <a:pt x="8121" y="4230"/>
                  </a:lnTo>
                  <a:lnTo>
                    <a:pt x="8121" y="4230"/>
                  </a:lnTo>
                  <a:lnTo>
                    <a:pt x="8645" y="3079"/>
                  </a:lnTo>
                  <a:lnTo>
                    <a:pt x="8728" y="3079"/>
                  </a:lnTo>
                  <a:cubicBezTo>
                    <a:pt x="8728" y="2996"/>
                    <a:pt x="8728" y="2912"/>
                    <a:pt x="8645" y="2828"/>
                  </a:cubicBezTo>
                  <a:cubicBezTo>
                    <a:pt x="8477" y="2828"/>
                    <a:pt x="8372" y="2828"/>
                    <a:pt x="8289" y="2912"/>
                  </a:cubicBezTo>
                  <a:lnTo>
                    <a:pt x="7514" y="4398"/>
                  </a:lnTo>
                  <a:lnTo>
                    <a:pt x="7326" y="4482"/>
                  </a:lnTo>
                  <a:lnTo>
                    <a:pt x="6991" y="4565"/>
                  </a:lnTo>
                  <a:cubicBezTo>
                    <a:pt x="6803" y="4314"/>
                    <a:pt x="6635" y="4042"/>
                    <a:pt x="6384" y="3875"/>
                  </a:cubicBezTo>
                  <a:lnTo>
                    <a:pt x="6384" y="3791"/>
                  </a:lnTo>
                  <a:lnTo>
                    <a:pt x="6635" y="3268"/>
                  </a:lnTo>
                  <a:lnTo>
                    <a:pt x="8205" y="2744"/>
                  </a:lnTo>
                  <a:lnTo>
                    <a:pt x="8289" y="2661"/>
                  </a:lnTo>
                  <a:lnTo>
                    <a:pt x="8289" y="2472"/>
                  </a:lnTo>
                  <a:cubicBezTo>
                    <a:pt x="8289" y="2413"/>
                    <a:pt x="8205" y="2354"/>
                    <a:pt x="8126" y="2354"/>
                  </a:cubicBezTo>
                  <a:cubicBezTo>
                    <a:pt x="8094" y="2354"/>
                    <a:pt x="8062" y="2364"/>
                    <a:pt x="8038" y="2389"/>
                  </a:cubicBezTo>
                  <a:lnTo>
                    <a:pt x="6907" y="2744"/>
                  </a:lnTo>
                  <a:lnTo>
                    <a:pt x="7075" y="2472"/>
                  </a:lnTo>
                  <a:lnTo>
                    <a:pt x="8205" y="2033"/>
                  </a:lnTo>
                  <a:cubicBezTo>
                    <a:pt x="8289" y="2033"/>
                    <a:pt x="8289" y="1949"/>
                    <a:pt x="8289" y="1949"/>
                  </a:cubicBezTo>
                  <a:cubicBezTo>
                    <a:pt x="8372" y="1865"/>
                    <a:pt x="8372" y="1865"/>
                    <a:pt x="8289" y="1782"/>
                  </a:cubicBezTo>
                  <a:cubicBezTo>
                    <a:pt x="8289" y="1722"/>
                    <a:pt x="8247" y="1663"/>
                    <a:pt x="8163" y="1663"/>
                  </a:cubicBezTo>
                  <a:cubicBezTo>
                    <a:pt x="8128" y="1663"/>
                    <a:pt x="8087" y="1673"/>
                    <a:pt x="8038" y="1698"/>
                  </a:cubicBezTo>
                  <a:lnTo>
                    <a:pt x="7326" y="1949"/>
                  </a:lnTo>
                  <a:lnTo>
                    <a:pt x="7431" y="1614"/>
                  </a:lnTo>
                  <a:lnTo>
                    <a:pt x="8289" y="1342"/>
                  </a:lnTo>
                  <a:lnTo>
                    <a:pt x="8372" y="1258"/>
                  </a:lnTo>
                  <a:lnTo>
                    <a:pt x="8372" y="1091"/>
                  </a:lnTo>
                  <a:cubicBezTo>
                    <a:pt x="8372" y="1016"/>
                    <a:pt x="8287" y="952"/>
                    <a:pt x="8208" y="952"/>
                  </a:cubicBezTo>
                  <a:cubicBezTo>
                    <a:pt x="8176" y="952"/>
                    <a:pt x="8145" y="962"/>
                    <a:pt x="8121" y="986"/>
                  </a:cubicBezTo>
                  <a:lnTo>
                    <a:pt x="7682" y="1091"/>
                  </a:lnTo>
                  <a:lnTo>
                    <a:pt x="7954" y="651"/>
                  </a:lnTo>
                  <a:cubicBezTo>
                    <a:pt x="8038" y="463"/>
                    <a:pt x="7954" y="379"/>
                    <a:pt x="7849" y="296"/>
                  </a:cubicBezTo>
                  <a:cubicBezTo>
                    <a:pt x="7765" y="296"/>
                    <a:pt x="7682" y="296"/>
                    <a:pt x="7598" y="379"/>
                  </a:cubicBezTo>
                  <a:lnTo>
                    <a:pt x="7326" y="903"/>
                  </a:lnTo>
                  <a:lnTo>
                    <a:pt x="7242" y="463"/>
                  </a:lnTo>
                  <a:cubicBezTo>
                    <a:pt x="7159" y="379"/>
                    <a:pt x="7075" y="379"/>
                    <a:pt x="6991" y="379"/>
                  </a:cubicBezTo>
                  <a:cubicBezTo>
                    <a:pt x="6907" y="379"/>
                    <a:pt x="6803" y="568"/>
                    <a:pt x="6803" y="651"/>
                  </a:cubicBezTo>
                  <a:lnTo>
                    <a:pt x="7075" y="1426"/>
                  </a:lnTo>
                  <a:lnTo>
                    <a:pt x="6907" y="1782"/>
                  </a:lnTo>
                  <a:lnTo>
                    <a:pt x="6719" y="986"/>
                  </a:lnTo>
                  <a:cubicBezTo>
                    <a:pt x="6635" y="819"/>
                    <a:pt x="6552" y="819"/>
                    <a:pt x="6468" y="819"/>
                  </a:cubicBezTo>
                  <a:cubicBezTo>
                    <a:pt x="6279" y="819"/>
                    <a:pt x="6279" y="986"/>
                    <a:pt x="6279" y="1091"/>
                  </a:cubicBezTo>
                  <a:lnTo>
                    <a:pt x="6635" y="2305"/>
                  </a:lnTo>
                  <a:lnTo>
                    <a:pt x="6552" y="2556"/>
                  </a:lnTo>
                  <a:lnTo>
                    <a:pt x="6112" y="1426"/>
                  </a:lnTo>
                  <a:cubicBezTo>
                    <a:pt x="6112" y="1342"/>
                    <a:pt x="6028" y="1258"/>
                    <a:pt x="5945" y="1258"/>
                  </a:cubicBezTo>
                  <a:cubicBezTo>
                    <a:pt x="5756" y="1342"/>
                    <a:pt x="5756" y="1426"/>
                    <a:pt x="5756" y="1510"/>
                  </a:cubicBezTo>
                  <a:lnTo>
                    <a:pt x="6279" y="3079"/>
                  </a:lnTo>
                  <a:lnTo>
                    <a:pt x="5945" y="3603"/>
                  </a:lnTo>
                  <a:cubicBezTo>
                    <a:pt x="5809" y="3561"/>
                    <a:pt x="5657" y="3540"/>
                    <a:pt x="5495" y="3540"/>
                  </a:cubicBezTo>
                  <a:cubicBezTo>
                    <a:pt x="5332" y="3540"/>
                    <a:pt x="5160" y="3561"/>
                    <a:pt x="4982" y="3603"/>
                  </a:cubicBezTo>
                  <a:lnTo>
                    <a:pt x="4814" y="2996"/>
                  </a:lnTo>
                  <a:lnTo>
                    <a:pt x="5505" y="1510"/>
                  </a:lnTo>
                  <a:cubicBezTo>
                    <a:pt x="5589" y="1426"/>
                    <a:pt x="5505" y="1258"/>
                    <a:pt x="5421" y="1258"/>
                  </a:cubicBezTo>
                  <a:cubicBezTo>
                    <a:pt x="5397" y="1234"/>
                    <a:pt x="5371" y="1224"/>
                    <a:pt x="5343" y="1224"/>
                  </a:cubicBezTo>
                  <a:cubicBezTo>
                    <a:pt x="5278" y="1224"/>
                    <a:pt x="5208" y="1283"/>
                    <a:pt x="5149" y="1342"/>
                  </a:cubicBezTo>
                  <a:lnTo>
                    <a:pt x="4626" y="2472"/>
                  </a:lnTo>
                  <a:lnTo>
                    <a:pt x="4542" y="2137"/>
                  </a:lnTo>
                  <a:lnTo>
                    <a:pt x="5066" y="986"/>
                  </a:lnTo>
                  <a:cubicBezTo>
                    <a:pt x="5149" y="903"/>
                    <a:pt x="5066" y="735"/>
                    <a:pt x="4982" y="735"/>
                  </a:cubicBezTo>
                  <a:cubicBezTo>
                    <a:pt x="4957" y="711"/>
                    <a:pt x="4924" y="701"/>
                    <a:pt x="4889" y="701"/>
                  </a:cubicBezTo>
                  <a:cubicBezTo>
                    <a:pt x="4804" y="701"/>
                    <a:pt x="4710" y="760"/>
                    <a:pt x="4710" y="819"/>
                  </a:cubicBezTo>
                  <a:lnTo>
                    <a:pt x="4375" y="1510"/>
                  </a:lnTo>
                  <a:lnTo>
                    <a:pt x="4187" y="1258"/>
                  </a:lnTo>
                  <a:lnTo>
                    <a:pt x="4626" y="463"/>
                  </a:lnTo>
                  <a:cubicBezTo>
                    <a:pt x="4626" y="379"/>
                    <a:pt x="4626" y="212"/>
                    <a:pt x="4459" y="212"/>
                  </a:cubicBezTo>
                  <a:cubicBezTo>
                    <a:pt x="4434" y="187"/>
                    <a:pt x="4410" y="177"/>
                    <a:pt x="4385" y="177"/>
                  </a:cubicBezTo>
                  <a:cubicBezTo>
                    <a:pt x="4324" y="177"/>
                    <a:pt x="4261" y="236"/>
                    <a:pt x="4187" y="296"/>
                  </a:cubicBezTo>
                  <a:lnTo>
                    <a:pt x="4019" y="651"/>
                  </a:lnTo>
                  <a:lnTo>
                    <a:pt x="3852" y="128"/>
                  </a:lnTo>
                  <a:cubicBezTo>
                    <a:pt x="3852" y="70"/>
                    <a:pt x="3811" y="1"/>
                    <a:pt x="372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8" name="Google Shape;11038;p64"/>
            <p:cNvSpPr/>
            <p:nvPr/>
          </p:nvSpPr>
          <p:spPr>
            <a:xfrm>
              <a:off x="2658753" y="3986777"/>
              <a:ext cx="311776" cy="311421"/>
            </a:xfrm>
            <a:custGeom>
              <a:avLst/>
              <a:gdLst/>
              <a:ahLst/>
              <a:cxnLst/>
              <a:rect l="l" t="t" r="r" b="b"/>
              <a:pathLst>
                <a:path w="10549" h="10537" extrusionOk="0">
                  <a:moveTo>
                    <a:pt x="5233" y="3891"/>
                  </a:moveTo>
                  <a:cubicBezTo>
                    <a:pt x="5801" y="3891"/>
                    <a:pt x="6335" y="4281"/>
                    <a:pt x="6551" y="4830"/>
                  </a:cubicBezTo>
                  <a:cubicBezTo>
                    <a:pt x="6802" y="5542"/>
                    <a:pt x="6467" y="6316"/>
                    <a:pt x="5756" y="6588"/>
                  </a:cubicBezTo>
                  <a:cubicBezTo>
                    <a:pt x="5622" y="6637"/>
                    <a:pt x="5484" y="6660"/>
                    <a:pt x="5347" y="6660"/>
                  </a:cubicBezTo>
                  <a:cubicBezTo>
                    <a:pt x="4777" y="6660"/>
                    <a:pt x="4221" y="6266"/>
                    <a:pt x="4019" y="5709"/>
                  </a:cubicBezTo>
                  <a:cubicBezTo>
                    <a:pt x="3746" y="5019"/>
                    <a:pt x="4102" y="4223"/>
                    <a:pt x="4793" y="3972"/>
                  </a:cubicBezTo>
                  <a:cubicBezTo>
                    <a:pt x="4939" y="3916"/>
                    <a:pt x="5087" y="3891"/>
                    <a:pt x="5233" y="3891"/>
                  </a:cubicBezTo>
                  <a:close/>
                  <a:moveTo>
                    <a:pt x="3492" y="0"/>
                  </a:moveTo>
                  <a:cubicBezTo>
                    <a:pt x="3467" y="0"/>
                    <a:pt x="3439" y="9"/>
                    <a:pt x="3412" y="37"/>
                  </a:cubicBezTo>
                  <a:cubicBezTo>
                    <a:pt x="3328" y="37"/>
                    <a:pt x="3223" y="205"/>
                    <a:pt x="3328" y="309"/>
                  </a:cubicBezTo>
                  <a:lnTo>
                    <a:pt x="3495" y="833"/>
                  </a:lnTo>
                  <a:lnTo>
                    <a:pt x="3495" y="833"/>
                  </a:lnTo>
                  <a:lnTo>
                    <a:pt x="3056" y="561"/>
                  </a:lnTo>
                  <a:cubicBezTo>
                    <a:pt x="2972" y="561"/>
                    <a:pt x="2888" y="561"/>
                    <a:pt x="2805" y="728"/>
                  </a:cubicBezTo>
                  <a:cubicBezTo>
                    <a:pt x="2805" y="833"/>
                    <a:pt x="2805" y="916"/>
                    <a:pt x="2888" y="1000"/>
                  </a:cubicBezTo>
                  <a:lnTo>
                    <a:pt x="3663" y="1356"/>
                  </a:lnTo>
                  <a:lnTo>
                    <a:pt x="3746" y="1691"/>
                  </a:lnTo>
                  <a:lnTo>
                    <a:pt x="3056" y="1356"/>
                  </a:lnTo>
                  <a:cubicBezTo>
                    <a:pt x="3020" y="1311"/>
                    <a:pt x="2969" y="1286"/>
                    <a:pt x="2922" y="1286"/>
                  </a:cubicBezTo>
                  <a:cubicBezTo>
                    <a:pt x="2860" y="1286"/>
                    <a:pt x="2805" y="1332"/>
                    <a:pt x="2805" y="1440"/>
                  </a:cubicBezTo>
                  <a:cubicBezTo>
                    <a:pt x="2700" y="1523"/>
                    <a:pt x="2805" y="1607"/>
                    <a:pt x="2888" y="1691"/>
                  </a:cubicBezTo>
                  <a:lnTo>
                    <a:pt x="4019" y="2214"/>
                  </a:lnTo>
                  <a:lnTo>
                    <a:pt x="4102" y="2570"/>
                  </a:lnTo>
                  <a:lnTo>
                    <a:pt x="2972" y="2047"/>
                  </a:lnTo>
                  <a:cubicBezTo>
                    <a:pt x="2937" y="2012"/>
                    <a:pt x="2903" y="1992"/>
                    <a:pt x="2867" y="1992"/>
                  </a:cubicBezTo>
                  <a:cubicBezTo>
                    <a:pt x="2815" y="1992"/>
                    <a:pt x="2761" y="2032"/>
                    <a:pt x="2700" y="2130"/>
                  </a:cubicBezTo>
                  <a:cubicBezTo>
                    <a:pt x="2700" y="2214"/>
                    <a:pt x="2700" y="2298"/>
                    <a:pt x="2805" y="2402"/>
                  </a:cubicBezTo>
                  <a:lnTo>
                    <a:pt x="4270" y="3093"/>
                  </a:lnTo>
                  <a:lnTo>
                    <a:pt x="4542" y="3700"/>
                  </a:lnTo>
                  <a:cubicBezTo>
                    <a:pt x="4186" y="3784"/>
                    <a:pt x="3935" y="4056"/>
                    <a:pt x="3746" y="4307"/>
                  </a:cubicBezTo>
                  <a:lnTo>
                    <a:pt x="3223" y="4056"/>
                  </a:lnTo>
                  <a:lnTo>
                    <a:pt x="2616" y="2570"/>
                  </a:lnTo>
                  <a:cubicBezTo>
                    <a:pt x="2616" y="2402"/>
                    <a:pt x="2449" y="2402"/>
                    <a:pt x="2365" y="2402"/>
                  </a:cubicBezTo>
                  <a:cubicBezTo>
                    <a:pt x="2281" y="2486"/>
                    <a:pt x="2177" y="2570"/>
                    <a:pt x="2281" y="2654"/>
                  </a:cubicBezTo>
                  <a:lnTo>
                    <a:pt x="2700" y="3784"/>
                  </a:lnTo>
                  <a:lnTo>
                    <a:pt x="2365" y="3700"/>
                  </a:lnTo>
                  <a:lnTo>
                    <a:pt x="1926" y="2486"/>
                  </a:lnTo>
                  <a:cubicBezTo>
                    <a:pt x="1926" y="2402"/>
                    <a:pt x="1758" y="2402"/>
                    <a:pt x="1654" y="2402"/>
                  </a:cubicBezTo>
                  <a:cubicBezTo>
                    <a:pt x="1570" y="2402"/>
                    <a:pt x="1486" y="2570"/>
                    <a:pt x="1570" y="2654"/>
                  </a:cubicBezTo>
                  <a:lnTo>
                    <a:pt x="1842" y="3449"/>
                  </a:lnTo>
                  <a:lnTo>
                    <a:pt x="1570" y="3261"/>
                  </a:lnTo>
                  <a:lnTo>
                    <a:pt x="1235" y="2486"/>
                  </a:lnTo>
                  <a:cubicBezTo>
                    <a:pt x="1235" y="2427"/>
                    <a:pt x="1142" y="2359"/>
                    <a:pt x="1058" y="2359"/>
                  </a:cubicBezTo>
                  <a:cubicBezTo>
                    <a:pt x="1022" y="2359"/>
                    <a:pt x="988" y="2371"/>
                    <a:pt x="963" y="2402"/>
                  </a:cubicBezTo>
                  <a:cubicBezTo>
                    <a:pt x="879" y="2402"/>
                    <a:pt x="795" y="2486"/>
                    <a:pt x="879" y="2654"/>
                  </a:cubicBezTo>
                  <a:lnTo>
                    <a:pt x="1047" y="3009"/>
                  </a:lnTo>
                  <a:lnTo>
                    <a:pt x="523" y="2821"/>
                  </a:lnTo>
                  <a:cubicBezTo>
                    <a:pt x="499" y="2797"/>
                    <a:pt x="469" y="2787"/>
                    <a:pt x="437" y="2787"/>
                  </a:cubicBezTo>
                  <a:cubicBezTo>
                    <a:pt x="358" y="2787"/>
                    <a:pt x="272" y="2851"/>
                    <a:pt x="272" y="2926"/>
                  </a:cubicBezTo>
                  <a:cubicBezTo>
                    <a:pt x="188" y="3009"/>
                    <a:pt x="272" y="3093"/>
                    <a:pt x="356" y="3177"/>
                  </a:cubicBezTo>
                  <a:lnTo>
                    <a:pt x="879" y="3344"/>
                  </a:lnTo>
                  <a:lnTo>
                    <a:pt x="440" y="3533"/>
                  </a:lnTo>
                  <a:cubicBezTo>
                    <a:pt x="356" y="3533"/>
                    <a:pt x="272" y="3700"/>
                    <a:pt x="272" y="3784"/>
                  </a:cubicBezTo>
                  <a:cubicBezTo>
                    <a:pt x="331" y="3842"/>
                    <a:pt x="389" y="3911"/>
                    <a:pt x="448" y="3911"/>
                  </a:cubicBezTo>
                  <a:cubicBezTo>
                    <a:pt x="473" y="3911"/>
                    <a:pt x="498" y="3899"/>
                    <a:pt x="523" y="3867"/>
                  </a:cubicBezTo>
                  <a:lnTo>
                    <a:pt x="1402" y="3616"/>
                  </a:lnTo>
                  <a:lnTo>
                    <a:pt x="1654" y="3784"/>
                  </a:lnTo>
                  <a:lnTo>
                    <a:pt x="879" y="4056"/>
                  </a:lnTo>
                  <a:cubicBezTo>
                    <a:pt x="795" y="4056"/>
                    <a:pt x="712" y="4223"/>
                    <a:pt x="795" y="4307"/>
                  </a:cubicBezTo>
                  <a:cubicBezTo>
                    <a:pt x="795" y="4391"/>
                    <a:pt x="879" y="4495"/>
                    <a:pt x="1047" y="4495"/>
                  </a:cubicBezTo>
                  <a:lnTo>
                    <a:pt x="2177" y="4056"/>
                  </a:lnTo>
                  <a:lnTo>
                    <a:pt x="2533" y="4223"/>
                  </a:lnTo>
                  <a:lnTo>
                    <a:pt x="1402" y="4579"/>
                  </a:lnTo>
                  <a:cubicBezTo>
                    <a:pt x="1235" y="4579"/>
                    <a:pt x="1235" y="4747"/>
                    <a:pt x="1235" y="4830"/>
                  </a:cubicBezTo>
                  <a:cubicBezTo>
                    <a:pt x="1319" y="4914"/>
                    <a:pt x="1402" y="5019"/>
                    <a:pt x="1486" y="5019"/>
                  </a:cubicBezTo>
                  <a:lnTo>
                    <a:pt x="3056" y="4495"/>
                  </a:lnTo>
                  <a:lnTo>
                    <a:pt x="3579" y="4663"/>
                  </a:lnTo>
                  <a:cubicBezTo>
                    <a:pt x="3495" y="5019"/>
                    <a:pt x="3495" y="5353"/>
                    <a:pt x="3579" y="5709"/>
                  </a:cubicBezTo>
                  <a:lnTo>
                    <a:pt x="2972" y="5877"/>
                  </a:lnTo>
                  <a:lnTo>
                    <a:pt x="1486" y="5186"/>
                  </a:lnTo>
                  <a:cubicBezTo>
                    <a:pt x="1402" y="5186"/>
                    <a:pt x="1235" y="5186"/>
                    <a:pt x="1235" y="5270"/>
                  </a:cubicBezTo>
                  <a:cubicBezTo>
                    <a:pt x="1130" y="5437"/>
                    <a:pt x="1235" y="5542"/>
                    <a:pt x="1319" y="5626"/>
                  </a:cubicBezTo>
                  <a:lnTo>
                    <a:pt x="2449" y="6065"/>
                  </a:lnTo>
                  <a:lnTo>
                    <a:pt x="2093" y="6233"/>
                  </a:lnTo>
                  <a:lnTo>
                    <a:pt x="963" y="5709"/>
                  </a:lnTo>
                  <a:cubicBezTo>
                    <a:pt x="938" y="5685"/>
                    <a:pt x="907" y="5675"/>
                    <a:pt x="874" y="5675"/>
                  </a:cubicBezTo>
                  <a:cubicBezTo>
                    <a:pt x="795" y="5675"/>
                    <a:pt x="712" y="5734"/>
                    <a:pt x="712" y="5793"/>
                  </a:cubicBezTo>
                  <a:cubicBezTo>
                    <a:pt x="607" y="5877"/>
                    <a:pt x="712" y="6065"/>
                    <a:pt x="795" y="6065"/>
                  </a:cubicBezTo>
                  <a:lnTo>
                    <a:pt x="1570" y="6400"/>
                  </a:lnTo>
                  <a:lnTo>
                    <a:pt x="1235" y="6484"/>
                  </a:lnTo>
                  <a:lnTo>
                    <a:pt x="440" y="6149"/>
                  </a:lnTo>
                  <a:cubicBezTo>
                    <a:pt x="356" y="6149"/>
                    <a:pt x="272" y="6149"/>
                    <a:pt x="188" y="6233"/>
                  </a:cubicBezTo>
                  <a:cubicBezTo>
                    <a:pt x="188" y="6400"/>
                    <a:pt x="188" y="6484"/>
                    <a:pt x="272" y="6588"/>
                  </a:cubicBezTo>
                  <a:lnTo>
                    <a:pt x="712" y="6672"/>
                  </a:lnTo>
                  <a:lnTo>
                    <a:pt x="188" y="6923"/>
                  </a:lnTo>
                  <a:cubicBezTo>
                    <a:pt x="84" y="6923"/>
                    <a:pt x="0" y="7007"/>
                    <a:pt x="0" y="7195"/>
                  </a:cubicBezTo>
                  <a:cubicBezTo>
                    <a:pt x="84" y="7279"/>
                    <a:pt x="188" y="7279"/>
                    <a:pt x="272" y="7279"/>
                  </a:cubicBezTo>
                  <a:lnTo>
                    <a:pt x="795" y="7112"/>
                  </a:lnTo>
                  <a:lnTo>
                    <a:pt x="607" y="7446"/>
                  </a:lnTo>
                  <a:cubicBezTo>
                    <a:pt x="607" y="7530"/>
                    <a:pt x="607" y="7719"/>
                    <a:pt x="712" y="7719"/>
                  </a:cubicBezTo>
                  <a:cubicBezTo>
                    <a:pt x="795" y="7802"/>
                    <a:pt x="795" y="7802"/>
                    <a:pt x="879" y="7802"/>
                  </a:cubicBezTo>
                  <a:cubicBezTo>
                    <a:pt x="963" y="7719"/>
                    <a:pt x="963" y="7719"/>
                    <a:pt x="963" y="7635"/>
                  </a:cubicBezTo>
                  <a:lnTo>
                    <a:pt x="1402" y="6923"/>
                  </a:lnTo>
                  <a:lnTo>
                    <a:pt x="1654" y="6756"/>
                  </a:lnTo>
                  <a:lnTo>
                    <a:pt x="1319" y="7530"/>
                  </a:lnTo>
                  <a:cubicBezTo>
                    <a:pt x="1319" y="7635"/>
                    <a:pt x="1319" y="7719"/>
                    <a:pt x="1402" y="7802"/>
                  </a:cubicBezTo>
                  <a:lnTo>
                    <a:pt x="1570" y="7802"/>
                  </a:lnTo>
                  <a:cubicBezTo>
                    <a:pt x="1654" y="7802"/>
                    <a:pt x="1654" y="7719"/>
                    <a:pt x="1654" y="7719"/>
                  </a:cubicBezTo>
                  <a:lnTo>
                    <a:pt x="2281" y="6588"/>
                  </a:lnTo>
                  <a:lnTo>
                    <a:pt x="2533" y="6484"/>
                  </a:lnTo>
                  <a:lnTo>
                    <a:pt x="2009" y="7530"/>
                  </a:lnTo>
                  <a:cubicBezTo>
                    <a:pt x="2009" y="7635"/>
                    <a:pt x="2009" y="7802"/>
                    <a:pt x="2093" y="7802"/>
                  </a:cubicBezTo>
                  <a:cubicBezTo>
                    <a:pt x="2135" y="7844"/>
                    <a:pt x="2156" y="7865"/>
                    <a:pt x="2179" y="7865"/>
                  </a:cubicBezTo>
                  <a:cubicBezTo>
                    <a:pt x="2203" y="7865"/>
                    <a:pt x="2229" y="7844"/>
                    <a:pt x="2281" y="7802"/>
                  </a:cubicBezTo>
                  <a:cubicBezTo>
                    <a:pt x="2365" y="7802"/>
                    <a:pt x="2365" y="7802"/>
                    <a:pt x="2365" y="7719"/>
                  </a:cubicBezTo>
                  <a:lnTo>
                    <a:pt x="3140" y="6233"/>
                  </a:lnTo>
                  <a:lnTo>
                    <a:pt x="3663" y="6065"/>
                  </a:lnTo>
                  <a:cubicBezTo>
                    <a:pt x="3851" y="6400"/>
                    <a:pt x="4102" y="6588"/>
                    <a:pt x="4374" y="6756"/>
                  </a:cubicBezTo>
                  <a:lnTo>
                    <a:pt x="4102" y="7363"/>
                  </a:lnTo>
                  <a:lnTo>
                    <a:pt x="2533" y="7886"/>
                  </a:lnTo>
                  <a:cubicBezTo>
                    <a:pt x="2449" y="7970"/>
                    <a:pt x="2365" y="8053"/>
                    <a:pt x="2449" y="8158"/>
                  </a:cubicBezTo>
                  <a:cubicBezTo>
                    <a:pt x="2449" y="8325"/>
                    <a:pt x="2616" y="8325"/>
                    <a:pt x="2700" y="8325"/>
                  </a:cubicBezTo>
                  <a:lnTo>
                    <a:pt x="3851" y="7886"/>
                  </a:lnTo>
                  <a:lnTo>
                    <a:pt x="3663" y="8158"/>
                  </a:lnTo>
                  <a:lnTo>
                    <a:pt x="2533" y="8577"/>
                  </a:lnTo>
                  <a:cubicBezTo>
                    <a:pt x="2449" y="8681"/>
                    <a:pt x="2365" y="8765"/>
                    <a:pt x="2449" y="8849"/>
                  </a:cubicBezTo>
                  <a:cubicBezTo>
                    <a:pt x="2449" y="9016"/>
                    <a:pt x="2533" y="9016"/>
                    <a:pt x="2700" y="9016"/>
                  </a:cubicBezTo>
                  <a:lnTo>
                    <a:pt x="3412" y="8681"/>
                  </a:lnTo>
                  <a:lnTo>
                    <a:pt x="3328" y="9016"/>
                  </a:lnTo>
                  <a:lnTo>
                    <a:pt x="2533" y="9288"/>
                  </a:lnTo>
                  <a:cubicBezTo>
                    <a:pt x="2365" y="9372"/>
                    <a:pt x="2365" y="9456"/>
                    <a:pt x="2365" y="9539"/>
                  </a:cubicBezTo>
                  <a:cubicBezTo>
                    <a:pt x="2449" y="9728"/>
                    <a:pt x="2533" y="9728"/>
                    <a:pt x="2616" y="9728"/>
                  </a:cubicBezTo>
                  <a:lnTo>
                    <a:pt x="3056" y="9539"/>
                  </a:lnTo>
                  <a:lnTo>
                    <a:pt x="2805" y="10063"/>
                  </a:lnTo>
                  <a:cubicBezTo>
                    <a:pt x="2805" y="10146"/>
                    <a:pt x="2805" y="10251"/>
                    <a:pt x="2888" y="10335"/>
                  </a:cubicBezTo>
                  <a:lnTo>
                    <a:pt x="3056" y="10335"/>
                  </a:lnTo>
                  <a:cubicBezTo>
                    <a:pt x="3140" y="10335"/>
                    <a:pt x="3140" y="10251"/>
                    <a:pt x="3140" y="10251"/>
                  </a:cubicBezTo>
                  <a:lnTo>
                    <a:pt x="3412" y="9728"/>
                  </a:lnTo>
                  <a:lnTo>
                    <a:pt x="3579" y="10146"/>
                  </a:lnTo>
                  <a:cubicBezTo>
                    <a:pt x="3579" y="10221"/>
                    <a:pt x="3622" y="10285"/>
                    <a:pt x="3715" y="10285"/>
                  </a:cubicBezTo>
                  <a:cubicBezTo>
                    <a:pt x="3752" y="10285"/>
                    <a:pt x="3797" y="10275"/>
                    <a:pt x="3851" y="10251"/>
                  </a:cubicBezTo>
                  <a:cubicBezTo>
                    <a:pt x="3935" y="10251"/>
                    <a:pt x="3935" y="10063"/>
                    <a:pt x="3935" y="9979"/>
                  </a:cubicBezTo>
                  <a:lnTo>
                    <a:pt x="3663" y="9205"/>
                  </a:lnTo>
                  <a:lnTo>
                    <a:pt x="3851" y="8849"/>
                  </a:lnTo>
                  <a:lnTo>
                    <a:pt x="4102" y="9623"/>
                  </a:lnTo>
                  <a:cubicBezTo>
                    <a:pt x="4102" y="9811"/>
                    <a:pt x="4186" y="9811"/>
                    <a:pt x="4374" y="9811"/>
                  </a:cubicBezTo>
                  <a:cubicBezTo>
                    <a:pt x="4458" y="9728"/>
                    <a:pt x="4542" y="9623"/>
                    <a:pt x="4458" y="9539"/>
                  </a:cubicBezTo>
                  <a:lnTo>
                    <a:pt x="4102" y="8325"/>
                  </a:lnTo>
                  <a:lnTo>
                    <a:pt x="4186" y="8053"/>
                  </a:lnTo>
                  <a:lnTo>
                    <a:pt x="4625" y="9205"/>
                  </a:lnTo>
                  <a:cubicBezTo>
                    <a:pt x="4625" y="9264"/>
                    <a:pt x="4667" y="9323"/>
                    <a:pt x="4758" y="9323"/>
                  </a:cubicBezTo>
                  <a:cubicBezTo>
                    <a:pt x="4796" y="9323"/>
                    <a:pt x="4842" y="9313"/>
                    <a:pt x="4898" y="9288"/>
                  </a:cubicBezTo>
                  <a:cubicBezTo>
                    <a:pt x="4981" y="9288"/>
                    <a:pt x="5065" y="9205"/>
                    <a:pt x="4981" y="9100"/>
                  </a:cubicBezTo>
                  <a:lnTo>
                    <a:pt x="4458" y="7530"/>
                  </a:lnTo>
                  <a:lnTo>
                    <a:pt x="4709" y="6923"/>
                  </a:lnTo>
                  <a:cubicBezTo>
                    <a:pt x="4959" y="6982"/>
                    <a:pt x="5156" y="7051"/>
                    <a:pt x="5375" y="7051"/>
                  </a:cubicBezTo>
                  <a:cubicBezTo>
                    <a:pt x="5468" y="7051"/>
                    <a:pt x="5565" y="7038"/>
                    <a:pt x="5672" y="7007"/>
                  </a:cubicBezTo>
                  <a:lnTo>
                    <a:pt x="5944" y="7530"/>
                  </a:lnTo>
                  <a:lnTo>
                    <a:pt x="5232" y="9100"/>
                  </a:lnTo>
                  <a:cubicBezTo>
                    <a:pt x="5149" y="9205"/>
                    <a:pt x="5232" y="9288"/>
                    <a:pt x="5316" y="9372"/>
                  </a:cubicBezTo>
                  <a:lnTo>
                    <a:pt x="5505" y="9372"/>
                  </a:lnTo>
                  <a:lnTo>
                    <a:pt x="5588" y="9288"/>
                  </a:lnTo>
                  <a:lnTo>
                    <a:pt x="6111" y="8158"/>
                  </a:lnTo>
                  <a:lnTo>
                    <a:pt x="6195" y="8409"/>
                  </a:lnTo>
                  <a:lnTo>
                    <a:pt x="5672" y="9623"/>
                  </a:lnTo>
                  <a:cubicBezTo>
                    <a:pt x="5672" y="9728"/>
                    <a:pt x="5672" y="9811"/>
                    <a:pt x="5839" y="9895"/>
                  </a:cubicBezTo>
                  <a:lnTo>
                    <a:pt x="5944" y="9895"/>
                  </a:lnTo>
                  <a:cubicBezTo>
                    <a:pt x="6028" y="9895"/>
                    <a:pt x="6028" y="9811"/>
                    <a:pt x="6111" y="9728"/>
                  </a:cubicBezTo>
                  <a:lnTo>
                    <a:pt x="6363" y="9016"/>
                  </a:lnTo>
                  <a:lnTo>
                    <a:pt x="6551" y="9372"/>
                  </a:lnTo>
                  <a:lnTo>
                    <a:pt x="6195" y="10063"/>
                  </a:lnTo>
                  <a:cubicBezTo>
                    <a:pt x="6111" y="10251"/>
                    <a:pt x="6195" y="10335"/>
                    <a:pt x="6279" y="10418"/>
                  </a:cubicBezTo>
                  <a:lnTo>
                    <a:pt x="6467" y="10418"/>
                  </a:lnTo>
                  <a:cubicBezTo>
                    <a:pt x="6467" y="10335"/>
                    <a:pt x="6551" y="10335"/>
                    <a:pt x="6551" y="10251"/>
                  </a:cubicBezTo>
                  <a:lnTo>
                    <a:pt x="6718" y="9895"/>
                  </a:lnTo>
                  <a:lnTo>
                    <a:pt x="6886" y="10418"/>
                  </a:lnTo>
                  <a:cubicBezTo>
                    <a:pt x="6960" y="10478"/>
                    <a:pt x="7023" y="10537"/>
                    <a:pt x="7084" y="10537"/>
                  </a:cubicBezTo>
                  <a:cubicBezTo>
                    <a:pt x="7109" y="10537"/>
                    <a:pt x="7133" y="10527"/>
                    <a:pt x="7158" y="10502"/>
                  </a:cubicBezTo>
                  <a:cubicBezTo>
                    <a:pt x="7242" y="10502"/>
                    <a:pt x="7325" y="10335"/>
                    <a:pt x="7325" y="10251"/>
                  </a:cubicBezTo>
                  <a:lnTo>
                    <a:pt x="7158" y="9728"/>
                  </a:lnTo>
                  <a:lnTo>
                    <a:pt x="7514" y="9979"/>
                  </a:lnTo>
                  <a:lnTo>
                    <a:pt x="7681" y="9979"/>
                  </a:lnTo>
                  <a:cubicBezTo>
                    <a:pt x="7681" y="9895"/>
                    <a:pt x="7765" y="9895"/>
                    <a:pt x="7765" y="9811"/>
                  </a:cubicBezTo>
                  <a:cubicBezTo>
                    <a:pt x="7849" y="9728"/>
                    <a:pt x="7765" y="9623"/>
                    <a:pt x="7681" y="9539"/>
                  </a:cubicBezTo>
                  <a:lnTo>
                    <a:pt x="6886" y="9205"/>
                  </a:lnTo>
                  <a:lnTo>
                    <a:pt x="6802" y="8849"/>
                  </a:lnTo>
                  <a:lnTo>
                    <a:pt x="7514" y="9205"/>
                  </a:lnTo>
                  <a:cubicBezTo>
                    <a:pt x="7597" y="9288"/>
                    <a:pt x="7681" y="9288"/>
                    <a:pt x="7681" y="9288"/>
                  </a:cubicBezTo>
                  <a:cubicBezTo>
                    <a:pt x="7765" y="9205"/>
                    <a:pt x="7765" y="9205"/>
                    <a:pt x="7765" y="9100"/>
                  </a:cubicBezTo>
                  <a:cubicBezTo>
                    <a:pt x="7849" y="9016"/>
                    <a:pt x="7849" y="8932"/>
                    <a:pt x="7681" y="8849"/>
                  </a:cubicBezTo>
                  <a:lnTo>
                    <a:pt x="6635" y="8325"/>
                  </a:lnTo>
                  <a:lnTo>
                    <a:pt x="6467" y="7970"/>
                  </a:lnTo>
                  <a:lnTo>
                    <a:pt x="7597" y="8493"/>
                  </a:lnTo>
                  <a:cubicBezTo>
                    <a:pt x="7597" y="8577"/>
                    <a:pt x="7681" y="8577"/>
                    <a:pt x="7765" y="8577"/>
                  </a:cubicBezTo>
                  <a:cubicBezTo>
                    <a:pt x="7765" y="8493"/>
                    <a:pt x="7849" y="8493"/>
                    <a:pt x="7849" y="8409"/>
                  </a:cubicBezTo>
                  <a:cubicBezTo>
                    <a:pt x="7932" y="8325"/>
                    <a:pt x="7849" y="8242"/>
                    <a:pt x="7765" y="8158"/>
                  </a:cubicBezTo>
                  <a:lnTo>
                    <a:pt x="6279" y="7446"/>
                  </a:lnTo>
                  <a:lnTo>
                    <a:pt x="6111" y="6839"/>
                  </a:lnTo>
                  <a:cubicBezTo>
                    <a:pt x="6363" y="6756"/>
                    <a:pt x="6635" y="6484"/>
                    <a:pt x="6802" y="6233"/>
                  </a:cubicBezTo>
                  <a:lnTo>
                    <a:pt x="7158" y="6400"/>
                  </a:lnTo>
                  <a:lnTo>
                    <a:pt x="7325" y="6484"/>
                  </a:lnTo>
                  <a:lnTo>
                    <a:pt x="7932" y="7970"/>
                  </a:lnTo>
                  <a:cubicBezTo>
                    <a:pt x="7932" y="8158"/>
                    <a:pt x="8121" y="8158"/>
                    <a:pt x="8204" y="8158"/>
                  </a:cubicBezTo>
                  <a:cubicBezTo>
                    <a:pt x="8288" y="8053"/>
                    <a:pt x="8372" y="7970"/>
                    <a:pt x="8288" y="7886"/>
                  </a:cubicBezTo>
                  <a:lnTo>
                    <a:pt x="7849" y="6756"/>
                  </a:lnTo>
                  <a:lnTo>
                    <a:pt x="8204" y="6839"/>
                  </a:lnTo>
                  <a:lnTo>
                    <a:pt x="8644" y="8053"/>
                  </a:lnTo>
                  <a:cubicBezTo>
                    <a:pt x="8644" y="8158"/>
                    <a:pt x="8811" y="8158"/>
                    <a:pt x="8895" y="8158"/>
                  </a:cubicBezTo>
                  <a:cubicBezTo>
                    <a:pt x="8979" y="8158"/>
                    <a:pt x="9083" y="7970"/>
                    <a:pt x="8979" y="7886"/>
                  </a:cubicBezTo>
                  <a:lnTo>
                    <a:pt x="8728" y="7112"/>
                  </a:lnTo>
                  <a:lnTo>
                    <a:pt x="9083" y="7279"/>
                  </a:lnTo>
                  <a:lnTo>
                    <a:pt x="9335" y="8053"/>
                  </a:lnTo>
                  <a:cubicBezTo>
                    <a:pt x="9335" y="8128"/>
                    <a:pt x="9420" y="8192"/>
                    <a:pt x="9507" y="8192"/>
                  </a:cubicBezTo>
                  <a:cubicBezTo>
                    <a:pt x="9542" y="8192"/>
                    <a:pt x="9577" y="8182"/>
                    <a:pt x="9607" y="8158"/>
                  </a:cubicBezTo>
                  <a:cubicBezTo>
                    <a:pt x="9690" y="8158"/>
                    <a:pt x="9774" y="8053"/>
                    <a:pt x="9690" y="7886"/>
                  </a:cubicBezTo>
                  <a:lnTo>
                    <a:pt x="9607" y="7530"/>
                  </a:lnTo>
                  <a:lnTo>
                    <a:pt x="9607" y="7530"/>
                  </a:lnTo>
                  <a:lnTo>
                    <a:pt x="10025" y="7719"/>
                  </a:lnTo>
                  <a:cubicBezTo>
                    <a:pt x="10130" y="7802"/>
                    <a:pt x="10214" y="7802"/>
                    <a:pt x="10214" y="7802"/>
                  </a:cubicBezTo>
                  <a:cubicBezTo>
                    <a:pt x="10297" y="7719"/>
                    <a:pt x="10297" y="7719"/>
                    <a:pt x="10297" y="7635"/>
                  </a:cubicBezTo>
                  <a:cubicBezTo>
                    <a:pt x="10381" y="7530"/>
                    <a:pt x="10381" y="7446"/>
                    <a:pt x="10214" y="7363"/>
                  </a:cubicBezTo>
                  <a:lnTo>
                    <a:pt x="9774" y="7195"/>
                  </a:lnTo>
                  <a:lnTo>
                    <a:pt x="10130" y="7007"/>
                  </a:lnTo>
                  <a:cubicBezTo>
                    <a:pt x="10297" y="7007"/>
                    <a:pt x="10297" y="6839"/>
                    <a:pt x="10297" y="6756"/>
                  </a:cubicBezTo>
                  <a:cubicBezTo>
                    <a:pt x="10238" y="6697"/>
                    <a:pt x="10179" y="6637"/>
                    <a:pt x="10112" y="6637"/>
                  </a:cubicBezTo>
                  <a:cubicBezTo>
                    <a:pt x="10085" y="6637"/>
                    <a:pt x="10056" y="6648"/>
                    <a:pt x="10025" y="6672"/>
                  </a:cubicBezTo>
                  <a:lnTo>
                    <a:pt x="9251" y="6923"/>
                  </a:lnTo>
                  <a:lnTo>
                    <a:pt x="8895" y="6756"/>
                  </a:lnTo>
                  <a:lnTo>
                    <a:pt x="9690" y="6484"/>
                  </a:lnTo>
                  <a:cubicBezTo>
                    <a:pt x="9774" y="6400"/>
                    <a:pt x="9858" y="6316"/>
                    <a:pt x="9774" y="6233"/>
                  </a:cubicBezTo>
                  <a:cubicBezTo>
                    <a:pt x="9774" y="6149"/>
                    <a:pt x="9690" y="6065"/>
                    <a:pt x="9502" y="6065"/>
                  </a:cubicBezTo>
                  <a:lnTo>
                    <a:pt x="8372" y="6484"/>
                  </a:lnTo>
                  <a:lnTo>
                    <a:pt x="8037" y="6316"/>
                  </a:lnTo>
                  <a:lnTo>
                    <a:pt x="9251" y="5960"/>
                  </a:lnTo>
                  <a:cubicBezTo>
                    <a:pt x="9335" y="5877"/>
                    <a:pt x="9335" y="5793"/>
                    <a:pt x="9335" y="5709"/>
                  </a:cubicBezTo>
                  <a:cubicBezTo>
                    <a:pt x="9335" y="5626"/>
                    <a:pt x="9167" y="5542"/>
                    <a:pt x="9083" y="5542"/>
                  </a:cubicBezTo>
                  <a:lnTo>
                    <a:pt x="7514" y="6065"/>
                  </a:lnTo>
                  <a:lnTo>
                    <a:pt x="7325" y="6065"/>
                  </a:lnTo>
                  <a:lnTo>
                    <a:pt x="6991" y="5877"/>
                  </a:lnTo>
                  <a:cubicBezTo>
                    <a:pt x="7074" y="5542"/>
                    <a:pt x="7074" y="5186"/>
                    <a:pt x="6991" y="4830"/>
                  </a:cubicBezTo>
                  <a:lnTo>
                    <a:pt x="7074" y="4830"/>
                  </a:lnTo>
                  <a:lnTo>
                    <a:pt x="7597" y="4663"/>
                  </a:lnTo>
                  <a:lnTo>
                    <a:pt x="9083" y="5353"/>
                  </a:lnTo>
                  <a:lnTo>
                    <a:pt x="9251" y="5353"/>
                  </a:lnTo>
                  <a:cubicBezTo>
                    <a:pt x="9335" y="5353"/>
                    <a:pt x="9335" y="5270"/>
                    <a:pt x="9335" y="5270"/>
                  </a:cubicBezTo>
                  <a:cubicBezTo>
                    <a:pt x="9418" y="5102"/>
                    <a:pt x="9335" y="5019"/>
                    <a:pt x="9251" y="4914"/>
                  </a:cubicBezTo>
                  <a:lnTo>
                    <a:pt x="8121" y="4495"/>
                  </a:lnTo>
                  <a:lnTo>
                    <a:pt x="8456" y="4307"/>
                  </a:lnTo>
                  <a:lnTo>
                    <a:pt x="9607" y="4830"/>
                  </a:lnTo>
                  <a:cubicBezTo>
                    <a:pt x="9649" y="4872"/>
                    <a:pt x="9669" y="4893"/>
                    <a:pt x="9690" y="4893"/>
                  </a:cubicBezTo>
                  <a:cubicBezTo>
                    <a:pt x="9711" y="4893"/>
                    <a:pt x="9732" y="4872"/>
                    <a:pt x="9774" y="4830"/>
                  </a:cubicBezTo>
                  <a:cubicBezTo>
                    <a:pt x="9774" y="4830"/>
                    <a:pt x="9858" y="4830"/>
                    <a:pt x="9858" y="4747"/>
                  </a:cubicBezTo>
                  <a:cubicBezTo>
                    <a:pt x="9942" y="4663"/>
                    <a:pt x="9858" y="4495"/>
                    <a:pt x="9774" y="4495"/>
                  </a:cubicBezTo>
                  <a:lnTo>
                    <a:pt x="8979" y="4140"/>
                  </a:lnTo>
                  <a:lnTo>
                    <a:pt x="9335" y="4056"/>
                  </a:lnTo>
                  <a:lnTo>
                    <a:pt x="10130" y="4391"/>
                  </a:lnTo>
                  <a:lnTo>
                    <a:pt x="10297" y="4391"/>
                  </a:lnTo>
                  <a:lnTo>
                    <a:pt x="10381" y="4307"/>
                  </a:lnTo>
                  <a:cubicBezTo>
                    <a:pt x="10465" y="4140"/>
                    <a:pt x="10381" y="4056"/>
                    <a:pt x="10297" y="3972"/>
                  </a:cubicBezTo>
                  <a:lnTo>
                    <a:pt x="9942" y="3867"/>
                  </a:lnTo>
                  <a:lnTo>
                    <a:pt x="10381" y="3616"/>
                  </a:lnTo>
                  <a:cubicBezTo>
                    <a:pt x="10549" y="3616"/>
                    <a:pt x="10549" y="3533"/>
                    <a:pt x="10549" y="3344"/>
                  </a:cubicBezTo>
                  <a:cubicBezTo>
                    <a:pt x="10465" y="3261"/>
                    <a:pt x="10381" y="3261"/>
                    <a:pt x="10297" y="3261"/>
                  </a:cubicBezTo>
                  <a:lnTo>
                    <a:pt x="9774" y="3449"/>
                  </a:lnTo>
                  <a:lnTo>
                    <a:pt x="9942" y="3093"/>
                  </a:lnTo>
                  <a:cubicBezTo>
                    <a:pt x="10025" y="3009"/>
                    <a:pt x="9942" y="2821"/>
                    <a:pt x="9858" y="2821"/>
                  </a:cubicBezTo>
                  <a:cubicBezTo>
                    <a:pt x="9824" y="2788"/>
                    <a:pt x="9777" y="2767"/>
                    <a:pt x="9733" y="2767"/>
                  </a:cubicBezTo>
                  <a:cubicBezTo>
                    <a:pt x="9667" y="2767"/>
                    <a:pt x="9607" y="2813"/>
                    <a:pt x="9607" y="2926"/>
                  </a:cubicBezTo>
                  <a:lnTo>
                    <a:pt x="9251" y="3616"/>
                  </a:lnTo>
                  <a:lnTo>
                    <a:pt x="8895" y="3784"/>
                  </a:lnTo>
                  <a:lnTo>
                    <a:pt x="8895" y="3784"/>
                  </a:lnTo>
                  <a:lnTo>
                    <a:pt x="9251" y="3009"/>
                  </a:lnTo>
                  <a:cubicBezTo>
                    <a:pt x="9335" y="2926"/>
                    <a:pt x="9251" y="2821"/>
                    <a:pt x="9167" y="2737"/>
                  </a:cubicBezTo>
                  <a:cubicBezTo>
                    <a:pt x="9083" y="2737"/>
                    <a:pt x="8895" y="2737"/>
                    <a:pt x="8895" y="2821"/>
                  </a:cubicBezTo>
                  <a:lnTo>
                    <a:pt x="8288" y="3972"/>
                  </a:lnTo>
                  <a:lnTo>
                    <a:pt x="8037" y="4056"/>
                  </a:lnTo>
                  <a:lnTo>
                    <a:pt x="8560" y="3009"/>
                  </a:lnTo>
                  <a:cubicBezTo>
                    <a:pt x="8644" y="2926"/>
                    <a:pt x="8560" y="2737"/>
                    <a:pt x="8456" y="2737"/>
                  </a:cubicBezTo>
                  <a:cubicBezTo>
                    <a:pt x="8431" y="2713"/>
                    <a:pt x="8399" y="2703"/>
                    <a:pt x="8367" y="2703"/>
                  </a:cubicBezTo>
                  <a:cubicBezTo>
                    <a:pt x="8288" y="2703"/>
                    <a:pt x="8204" y="2762"/>
                    <a:pt x="8204" y="2821"/>
                  </a:cubicBezTo>
                  <a:lnTo>
                    <a:pt x="7409" y="4307"/>
                  </a:lnTo>
                  <a:lnTo>
                    <a:pt x="6886" y="4495"/>
                  </a:lnTo>
                  <a:cubicBezTo>
                    <a:pt x="6718" y="4140"/>
                    <a:pt x="6467" y="3972"/>
                    <a:pt x="6195" y="3784"/>
                  </a:cubicBezTo>
                  <a:lnTo>
                    <a:pt x="6467" y="3177"/>
                  </a:lnTo>
                  <a:lnTo>
                    <a:pt x="8037" y="2654"/>
                  </a:lnTo>
                  <a:cubicBezTo>
                    <a:pt x="8121" y="2570"/>
                    <a:pt x="8204" y="2486"/>
                    <a:pt x="8121" y="2402"/>
                  </a:cubicBezTo>
                  <a:cubicBezTo>
                    <a:pt x="8121" y="2214"/>
                    <a:pt x="8037" y="2214"/>
                    <a:pt x="7849" y="2214"/>
                  </a:cubicBezTo>
                  <a:lnTo>
                    <a:pt x="6718" y="2654"/>
                  </a:lnTo>
                  <a:lnTo>
                    <a:pt x="6886" y="2402"/>
                  </a:lnTo>
                  <a:lnTo>
                    <a:pt x="8037" y="1963"/>
                  </a:lnTo>
                  <a:cubicBezTo>
                    <a:pt x="8121" y="1879"/>
                    <a:pt x="8204" y="1775"/>
                    <a:pt x="8204" y="1691"/>
                  </a:cubicBezTo>
                  <a:cubicBezTo>
                    <a:pt x="8121" y="1523"/>
                    <a:pt x="8037" y="1523"/>
                    <a:pt x="7932" y="1523"/>
                  </a:cubicBezTo>
                  <a:lnTo>
                    <a:pt x="7158" y="1879"/>
                  </a:lnTo>
                  <a:lnTo>
                    <a:pt x="7242" y="1523"/>
                  </a:lnTo>
                  <a:lnTo>
                    <a:pt x="8121" y="1251"/>
                  </a:lnTo>
                  <a:cubicBezTo>
                    <a:pt x="8204" y="1168"/>
                    <a:pt x="8204" y="1084"/>
                    <a:pt x="8204" y="1000"/>
                  </a:cubicBezTo>
                  <a:cubicBezTo>
                    <a:pt x="8121" y="833"/>
                    <a:pt x="8037" y="833"/>
                    <a:pt x="7932" y="833"/>
                  </a:cubicBezTo>
                  <a:lnTo>
                    <a:pt x="7514" y="1000"/>
                  </a:lnTo>
                  <a:lnTo>
                    <a:pt x="7765" y="477"/>
                  </a:lnTo>
                  <a:cubicBezTo>
                    <a:pt x="7849" y="393"/>
                    <a:pt x="7765" y="309"/>
                    <a:pt x="7681" y="205"/>
                  </a:cubicBezTo>
                  <a:lnTo>
                    <a:pt x="7597" y="205"/>
                  </a:lnTo>
                  <a:cubicBezTo>
                    <a:pt x="7514" y="205"/>
                    <a:pt x="7409" y="205"/>
                    <a:pt x="7409" y="309"/>
                  </a:cubicBezTo>
                  <a:lnTo>
                    <a:pt x="7158" y="833"/>
                  </a:lnTo>
                  <a:lnTo>
                    <a:pt x="7074" y="393"/>
                  </a:lnTo>
                  <a:cubicBezTo>
                    <a:pt x="7016" y="335"/>
                    <a:pt x="6947" y="266"/>
                    <a:pt x="6882" y="266"/>
                  </a:cubicBezTo>
                  <a:cubicBezTo>
                    <a:pt x="6854" y="266"/>
                    <a:pt x="6827" y="278"/>
                    <a:pt x="6802" y="309"/>
                  </a:cubicBezTo>
                  <a:cubicBezTo>
                    <a:pt x="6635" y="309"/>
                    <a:pt x="6635" y="477"/>
                    <a:pt x="6635" y="561"/>
                  </a:cubicBezTo>
                  <a:lnTo>
                    <a:pt x="6886" y="1356"/>
                  </a:lnTo>
                  <a:lnTo>
                    <a:pt x="6802" y="1691"/>
                  </a:lnTo>
                  <a:lnTo>
                    <a:pt x="6551" y="916"/>
                  </a:lnTo>
                  <a:cubicBezTo>
                    <a:pt x="6467" y="728"/>
                    <a:pt x="6363" y="728"/>
                    <a:pt x="6279" y="728"/>
                  </a:cubicBezTo>
                  <a:cubicBezTo>
                    <a:pt x="6111" y="833"/>
                    <a:pt x="6111" y="916"/>
                    <a:pt x="6111" y="1000"/>
                  </a:cubicBezTo>
                  <a:lnTo>
                    <a:pt x="6551" y="2214"/>
                  </a:lnTo>
                  <a:lnTo>
                    <a:pt x="6363" y="2486"/>
                  </a:lnTo>
                  <a:lnTo>
                    <a:pt x="6028" y="1356"/>
                  </a:lnTo>
                  <a:cubicBezTo>
                    <a:pt x="5968" y="1281"/>
                    <a:pt x="5897" y="1217"/>
                    <a:pt x="5832" y="1217"/>
                  </a:cubicBezTo>
                  <a:cubicBezTo>
                    <a:pt x="5805" y="1217"/>
                    <a:pt x="5780" y="1227"/>
                    <a:pt x="5756" y="1251"/>
                  </a:cubicBezTo>
                  <a:lnTo>
                    <a:pt x="5672" y="1251"/>
                  </a:lnTo>
                  <a:cubicBezTo>
                    <a:pt x="5588" y="1251"/>
                    <a:pt x="5588" y="1356"/>
                    <a:pt x="5588" y="1440"/>
                  </a:cubicBezTo>
                  <a:lnTo>
                    <a:pt x="6111" y="3009"/>
                  </a:lnTo>
                  <a:lnTo>
                    <a:pt x="5839" y="3533"/>
                  </a:lnTo>
                  <a:lnTo>
                    <a:pt x="5839" y="3616"/>
                  </a:lnTo>
                  <a:cubicBezTo>
                    <a:pt x="5662" y="3557"/>
                    <a:pt x="5432" y="3498"/>
                    <a:pt x="5194" y="3498"/>
                  </a:cubicBezTo>
                  <a:cubicBezTo>
                    <a:pt x="5096" y="3498"/>
                    <a:pt x="4996" y="3508"/>
                    <a:pt x="4898" y="3533"/>
                  </a:cubicBezTo>
                  <a:lnTo>
                    <a:pt x="4709" y="3009"/>
                  </a:lnTo>
                  <a:lnTo>
                    <a:pt x="5316" y="1440"/>
                  </a:lnTo>
                  <a:cubicBezTo>
                    <a:pt x="5421" y="1356"/>
                    <a:pt x="5316" y="1251"/>
                    <a:pt x="5232" y="1168"/>
                  </a:cubicBezTo>
                  <a:cubicBezTo>
                    <a:pt x="5149" y="1168"/>
                    <a:pt x="5065" y="1168"/>
                    <a:pt x="4981" y="1251"/>
                  </a:cubicBezTo>
                  <a:lnTo>
                    <a:pt x="4458" y="2402"/>
                  </a:lnTo>
                  <a:lnTo>
                    <a:pt x="4374" y="2130"/>
                  </a:lnTo>
                  <a:lnTo>
                    <a:pt x="4898" y="916"/>
                  </a:lnTo>
                  <a:cubicBezTo>
                    <a:pt x="4898" y="833"/>
                    <a:pt x="4898" y="728"/>
                    <a:pt x="4793" y="644"/>
                  </a:cubicBezTo>
                  <a:cubicBezTo>
                    <a:pt x="4625" y="644"/>
                    <a:pt x="4542" y="644"/>
                    <a:pt x="4542" y="833"/>
                  </a:cubicBezTo>
                  <a:lnTo>
                    <a:pt x="4186" y="1523"/>
                  </a:lnTo>
                  <a:lnTo>
                    <a:pt x="4019" y="1168"/>
                  </a:lnTo>
                  <a:lnTo>
                    <a:pt x="4374" y="477"/>
                  </a:lnTo>
                  <a:cubicBezTo>
                    <a:pt x="4458" y="309"/>
                    <a:pt x="4374" y="205"/>
                    <a:pt x="4270" y="121"/>
                  </a:cubicBezTo>
                  <a:cubicBezTo>
                    <a:pt x="4186" y="121"/>
                    <a:pt x="4102" y="121"/>
                    <a:pt x="4019" y="309"/>
                  </a:cubicBezTo>
                  <a:lnTo>
                    <a:pt x="3851" y="644"/>
                  </a:lnTo>
                  <a:lnTo>
                    <a:pt x="3663" y="121"/>
                  </a:lnTo>
                  <a:cubicBezTo>
                    <a:pt x="3663" y="121"/>
                    <a:pt x="3663" y="37"/>
                    <a:pt x="3579" y="37"/>
                  </a:cubicBezTo>
                  <a:cubicBezTo>
                    <a:pt x="3579" y="37"/>
                    <a:pt x="3542" y="0"/>
                    <a:pt x="3492"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39" name="Google Shape;11039;p64"/>
            <p:cNvSpPr/>
            <p:nvPr/>
          </p:nvSpPr>
          <p:spPr>
            <a:xfrm>
              <a:off x="1741396" y="3896545"/>
              <a:ext cx="677992" cy="674711"/>
            </a:xfrm>
            <a:custGeom>
              <a:avLst/>
              <a:gdLst/>
              <a:ahLst/>
              <a:cxnLst/>
              <a:rect l="l" t="t" r="r" b="b"/>
              <a:pathLst>
                <a:path w="22940" h="22829" extrusionOk="0">
                  <a:moveTo>
                    <a:pt x="11422" y="8432"/>
                  </a:moveTo>
                  <a:cubicBezTo>
                    <a:pt x="12628" y="8432"/>
                    <a:pt x="13799" y="9176"/>
                    <a:pt x="14212" y="10416"/>
                  </a:cubicBezTo>
                  <a:cubicBezTo>
                    <a:pt x="14735" y="11985"/>
                    <a:pt x="13961" y="13639"/>
                    <a:pt x="12475" y="14162"/>
                  </a:cubicBezTo>
                  <a:cubicBezTo>
                    <a:pt x="12112" y="14302"/>
                    <a:pt x="11745" y="14369"/>
                    <a:pt x="11387" y="14369"/>
                  </a:cubicBezTo>
                  <a:cubicBezTo>
                    <a:pt x="10196" y="14369"/>
                    <a:pt x="9106" y="13632"/>
                    <a:pt x="8624" y="12425"/>
                  </a:cubicBezTo>
                  <a:cubicBezTo>
                    <a:pt x="8100" y="10855"/>
                    <a:pt x="8896" y="9202"/>
                    <a:pt x="10465" y="8595"/>
                  </a:cubicBezTo>
                  <a:cubicBezTo>
                    <a:pt x="10778" y="8485"/>
                    <a:pt x="11101" y="8432"/>
                    <a:pt x="11422" y="8432"/>
                  </a:cubicBezTo>
                  <a:close/>
                  <a:moveTo>
                    <a:pt x="7475" y="0"/>
                  </a:moveTo>
                  <a:cubicBezTo>
                    <a:pt x="7426" y="0"/>
                    <a:pt x="7375" y="10"/>
                    <a:pt x="7326" y="35"/>
                  </a:cubicBezTo>
                  <a:cubicBezTo>
                    <a:pt x="7159" y="118"/>
                    <a:pt x="6970" y="391"/>
                    <a:pt x="7054" y="558"/>
                  </a:cubicBezTo>
                  <a:lnTo>
                    <a:pt x="7493" y="1688"/>
                  </a:lnTo>
                  <a:lnTo>
                    <a:pt x="6635" y="1353"/>
                  </a:lnTo>
                  <a:cubicBezTo>
                    <a:pt x="6569" y="1287"/>
                    <a:pt x="6495" y="1257"/>
                    <a:pt x="6423" y="1257"/>
                  </a:cubicBezTo>
                  <a:cubicBezTo>
                    <a:pt x="6291" y="1257"/>
                    <a:pt x="6166" y="1358"/>
                    <a:pt x="6112" y="1521"/>
                  </a:cubicBezTo>
                  <a:cubicBezTo>
                    <a:pt x="5924" y="1688"/>
                    <a:pt x="6007" y="1960"/>
                    <a:pt x="6280" y="2128"/>
                  </a:cubicBezTo>
                  <a:lnTo>
                    <a:pt x="7933" y="2923"/>
                  </a:lnTo>
                  <a:lnTo>
                    <a:pt x="8205" y="3614"/>
                  </a:lnTo>
                  <a:lnTo>
                    <a:pt x="6531" y="2839"/>
                  </a:lnTo>
                  <a:cubicBezTo>
                    <a:pt x="6484" y="2810"/>
                    <a:pt x="6432" y="2797"/>
                    <a:pt x="6377" y="2797"/>
                  </a:cubicBezTo>
                  <a:cubicBezTo>
                    <a:pt x="6235" y="2797"/>
                    <a:pt x="6083" y="2886"/>
                    <a:pt x="6007" y="3007"/>
                  </a:cubicBezTo>
                  <a:cubicBezTo>
                    <a:pt x="5840" y="3258"/>
                    <a:pt x="5924" y="3530"/>
                    <a:pt x="6196" y="3614"/>
                  </a:cubicBezTo>
                  <a:lnTo>
                    <a:pt x="8624" y="4828"/>
                  </a:lnTo>
                  <a:lnTo>
                    <a:pt x="8896" y="5539"/>
                  </a:lnTo>
                  <a:lnTo>
                    <a:pt x="6447" y="4304"/>
                  </a:lnTo>
                  <a:cubicBezTo>
                    <a:pt x="6406" y="4284"/>
                    <a:pt x="6358" y="4273"/>
                    <a:pt x="6307" y="4273"/>
                  </a:cubicBezTo>
                  <a:cubicBezTo>
                    <a:pt x="6152" y="4273"/>
                    <a:pt x="5966" y="4371"/>
                    <a:pt x="5840" y="4576"/>
                  </a:cubicBezTo>
                  <a:cubicBezTo>
                    <a:pt x="5756" y="4744"/>
                    <a:pt x="5840" y="5016"/>
                    <a:pt x="6112" y="5100"/>
                  </a:cubicBezTo>
                  <a:lnTo>
                    <a:pt x="9335" y="6753"/>
                  </a:lnTo>
                  <a:lnTo>
                    <a:pt x="9775" y="7967"/>
                  </a:lnTo>
                  <a:cubicBezTo>
                    <a:pt x="9063" y="8323"/>
                    <a:pt x="8540" y="8762"/>
                    <a:pt x="8205" y="9369"/>
                  </a:cubicBezTo>
                  <a:lnTo>
                    <a:pt x="6970" y="8846"/>
                  </a:lnTo>
                  <a:lnTo>
                    <a:pt x="5673" y="5455"/>
                  </a:lnTo>
                  <a:cubicBezTo>
                    <a:pt x="5589" y="5267"/>
                    <a:pt x="5400" y="5183"/>
                    <a:pt x="5149" y="5183"/>
                  </a:cubicBezTo>
                  <a:lnTo>
                    <a:pt x="5149" y="5267"/>
                  </a:lnTo>
                  <a:cubicBezTo>
                    <a:pt x="4877" y="5351"/>
                    <a:pt x="4794" y="5539"/>
                    <a:pt x="4877" y="5790"/>
                  </a:cubicBezTo>
                  <a:lnTo>
                    <a:pt x="5840" y="8239"/>
                  </a:lnTo>
                  <a:lnTo>
                    <a:pt x="5149" y="7967"/>
                  </a:lnTo>
                  <a:lnTo>
                    <a:pt x="4187" y="5455"/>
                  </a:lnTo>
                  <a:cubicBezTo>
                    <a:pt x="4123" y="5250"/>
                    <a:pt x="3953" y="5152"/>
                    <a:pt x="3802" y="5152"/>
                  </a:cubicBezTo>
                  <a:cubicBezTo>
                    <a:pt x="3752" y="5152"/>
                    <a:pt x="3705" y="5163"/>
                    <a:pt x="3663" y="5183"/>
                  </a:cubicBezTo>
                  <a:lnTo>
                    <a:pt x="3580" y="5183"/>
                  </a:lnTo>
                  <a:cubicBezTo>
                    <a:pt x="3391" y="5267"/>
                    <a:pt x="3224" y="5539"/>
                    <a:pt x="3391" y="5707"/>
                  </a:cubicBezTo>
                  <a:lnTo>
                    <a:pt x="4019" y="7444"/>
                  </a:lnTo>
                  <a:lnTo>
                    <a:pt x="3308" y="7109"/>
                  </a:lnTo>
                  <a:lnTo>
                    <a:pt x="2701" y="5351"/>
                  </a:lnTo>
                  <a:cubicBezTo>
                    <a:pt x="2632" y="5214"/>
                    <a:pt x="2438" y="5077"/>
                    <a:pt x="2233" y="5077"/>
                  </a:cubicBezTo>
                  <a:cubicBezTo>
                    <a:pt x="2187" y="5077"/>
                    <a:pt x="2140" y="5084"/>
                    <a:pt x="2094" y="5100"/>
                  </a:cubicBezTo>
                  <a:cubicBezTo>
                    <a:pt x="1822" y="5183"/>
                    <a:pt x="1738" y="5455"/>
                    <a:pt x="1822" y="5707"/>
                  </a:cubicBezTo>
                  <a:lnTo>
                    <a:pt x="2177" y="6586"/>
                  </a:lnTo>
                  <a:lnTo>
                    <a:pt x="2177" y="6586"/>
                  </a:lnTo>
                  <a:lnTo>
                    <a:pt x="1131" y="6062"/>
                  </a:lnTo>
                  <a:cubicBezTo>
                    <a:pt x="1064" y="6040"/>
                    <a:pt x="995" y="6030"/>
                    <a:pt x="929" y="6030"/>
                  </a:cubicBezTo>
                  <a:cubicBezTo>
                    <a:pt x="747" y="6030"/>
                    <a:pt x="585" y="6107"/>
                    <a:pt x="524" y="6230"/>
                  </a:cubicBezTo>
                  <a:cubicBezTo>
                    <a:pt x="440" y="6502"/>
                    <a:pt x="524" y="6753"/>
                    <a:pt x="691" y="6837"/>
                  </a:cubicBezTo>
                  <a:lnTo>
                    <a:pt x="1822" y="7360"/>
                  </a:lnTo>
                  <a:lnTo>
                    <a:pt x="963" y="7632"/>
                  </a:lnTo>
                  <a:lnTo>
                    <a:pt x="880" y="7632"/>
                  </a:lnTo>
                  <a:cubicBezTo>
                    <a:pt x="691" y="7716"/>
                    <a:pt x="524" y="7967"/>
                    <a:pt x="608" y="8239"/>
                  </a:cubicBezTo>
                  <a:cubicBezTo>
                    <a:pt x="675" y="8373"/>
                    <a:pt x="862" y="8520"/>
                    <a:pt x="1063" y="8520"/>
                  </a:cubicBezTo>
                  <a:cubicBezTo>
                    <a:pt x="1113" y="8520"/>
                    <a:pt x="1164" y="8511"/>
                    <a:pt x="1215" y="8490"/>
                  </a:cubicBezTo>
                  <a:lnTo>
                    <a:pt x="2973" y="7883"/>
                  </a:lnTo>
                  <a:lnTo>
                    <a:pt x="3663" y="8239"/>
                  </a:lnTo>
                  <a:lnTo>
                    <a:pt x="1926" y="8762"/>
                  </a:lnTo>
                  <a:cubicBezTo>
                    <a:pt x="1654" y="8846"/>
                    <a:pt x="1570" y="9118"/>
                    <a:pt x="1654" y="9369"/>
                  </a:cubicBezTo>
                  <a:cubicBezTo>
                    <a:pt x="1724" y="9508"/>
                    <a:pt x="1923" y="9662"/>
                    <a:pt x="2085" y="9662"/>
                  </a:cubicBezTo>
                  <a:cubicBezTo>
                    <a:pt x="2118" y="9662"/>
                    <a:pt x="2149" y="9655"/>
                    <a:pt x="2177" y="9641"/>
                  </a:cubicBezTo>
                  <a:lnTo>
                    <a:pt x="4794" y="8762"/>
                  </a:lnTo>
                  <a:lnTo>
                    <a:pt x="5484" y="9118"/>
                  </a:lnTo>
                  <a:lnTo>
                    <a:pt x="2973" y="9892"/>
                  </a:lnTo>
                  <a:cubicBezTo>
                    <a:pt x="2701" y="9976"/>
                    <a:pt x="2617" y="10248"/>
                    <a:pt x="2617" y="10499"/>
                  </a:cubicBezTo>
                  <a:cubicBezTo>
                    <a:pt x="2685" y="10654"/>
                    <a:pt x="2880" y="10794"/>
                    <a:pt x="3086" y="10794"/>
                  </a:cubicBezTo>
                  <a:cubicBezTo>
                    <a:pt x="3132" y="10794"/>
                    <a:pt x="3178" y="10787"/>
                    <a:pt x="3224" y="10772"/>
                  </a:cubicBezTo>
                  <a:lnTo>
                    <a:pt x="6635" y="9641"/>
                  </a:lnTo>
                  <a:lnTo>
                    <a:pt x="7766" y="10165"/>
                  </a:lnTo>
                  <a:cubicBezTo>
                    <a:pt x="7577" y="10855"/>
                    <a:pt x="7493" y="11546"/>
                    <a:pt x="7682" y="12258"/>
                  </a:cubicBezTo>
                  <a:lnTo>
                    <a:pt x="6447" y="12676"/>
                  </a:lnTo>
                  <a:lnTo>
                    <a:pt x="3224" y="11295"/>
                  </a:lnTo>
                  <a:cubicBezTo>
                    <a:pt x="3157" y="11272"/>
                    <a:pt x="3088" y="11262"/>
                    <a:pt x="3021" y="11262"/>
                  </a:cubicBezTo>
                  <a:cubicBezTo>
                    <a:pt x="2840" y="11262"/>
                    <a:pt x="2678" y="11340"/>
                    <a:pt x="2617" y="11462"/>
                  </a:cubicBezTo>
                  <a:cubicBezTo>
                    <a:pt x="2533" y="11734"/>
                    <a:pt x="2617" y="11985"/>
                    <a:pt x="2784" y="12069"/>
                  </a:cubicBezTo>
                  <a:lnTo>
                    <a:pt x="5233" y="13116"/>
                  </a:lnTo>
                  <a:lnTo>
                    <a:pt x="4542" y="13388"/>
                  </a:lnTo>
                  <a:lnTo>
                    <a:pt x="2094" y="12341"/>
                  </a:lnTo>
                  <a:cubicBezTo>
                    <a:pt x="2021" y="12319"/>
                    <a:pt x="1949" y="12308"/>
                    <a:pt x="1882" y="12308"/>
                  </a:cubicBezTo>
                  <a:cubicBezTo>
                    <a:pt x="1699" y="12308"/>
                    <a:pt x="1548" y="12386"/>
                    <a:pt x="1487" y="12509"/>
                  </a:cubicBezTo>
                  <a:cubicBezTo>
                    <a:pt x="1403" y="12781"/>
                    <a:pt x="1487" y="13032"/>
                    <a:pt x="1738" y="13116"/>
                  </a:cubicBezTo>
                  <a:lnTo>
                    <a:pt x="3308" y="13827"/>
                  </a:lnTo>
                  <a:lnTo>
                    <a:pt x="2617" y="14078"/>
                  </a:lnTo>
                  <a:lnTo>
                    <a:pt x="963" y="13388"/>
                  </a:lnTo>
                  <a:cubicBezTo>
                    <a:pt x="883" y="13332"/>
                    <a:pt x="804" y="13309"/>
                    <a:pt x="731" y="13309"/>
                  </a:cubicBezTo>
                  <a:cubicBezTo>
                    <a:pt x="557" y="13309"/>
                    <a:pt x="415" y="13437"/>
                    <a:pt x="356" y="13555"/>
                  </a:cubicBezTo>
                  <a:cubicBezTo>
                    <a:pt x="252" y="13827"/>
                    <a:pt x="356" y="14078"/>
                    <a:pt x="608" y="14162"/>
                  </a:cubicBezTo>
                  <a:lnTo>
                    <a:pt x="1487" y="14518"/>
                  </a:lnTo>
                  <a:lnTo>
                    <a:pt x="356" y="14957"/>
                  </a:lnTo>
                  <a:cubicBezTo>
                    <a:pt x="84" y="15041"/>
                    <a:pt x="1" y="15292"/>
                    <a:pt x="84" y="15481"/>
                  </a:cubicBezTo>
                  <a:cubicBezTo>
                    <a:pt x="147" y="15669"/>
                    <a:pt x="269" y="15763"/>
                    <a:pt x="432" y="15763"/>
                  </a:cubicBezTo>
                  <a:cubicBezTo>
                    <a:pt x="486" y="15763"/>
                    <a:pt x="545" y="15753"/>
                    <a:pt x="608" y="15732"/>
                  </a:cubicBezTo>
                  <a:lnTo>
                    <a:pt x="1738" y="15397"/>
                  </a:lnTo>
                  <a:lnTo>
                    <a:pt x="1298" y="16171"/>
                  </a:lnTo>
                  <a:cubicBezTo>
                    <a:pt x="1215" y="16443"/>
                    <a:pt x="1298" y="16695"/>
                    <a:pt x="1570" y="16778"/>
                  </a:cubicBezTo>
                  <a:cubicBezTo>
                    <a:pt x="1612" y="16820"/>
                    <a:pt x="1654" y="16841"/>
                    <a:pt x="1709" y="16841"/>
                  </a:cubicBezTo>
                  <a:cubicBezTo>
                    <a:pt x="1764" y="16841"/>
                    <a:pt x="1832" y="16820"/>
                    <a:pt x="1926" y="16778"/>
                  </a:cubicBezTo>
                  <a:cubicBezTo>
                    <a:pt x="2010" y="16778"/>
                    <a:pt x="2094" y="16695"/>
                    <a:pt x="2094" y="16611"/>
                  </a:cubicBezTo>
                  <a:lnTo>
                    <a:pt x="2973" y="14957"/>
                  </a:lnTo>
                  <a:lnTo>
                    <a:pt x="3663" y="14685"/>
                  </a:lnTo>
                  <a:lnTo>
                    <a:pt x="3663" y="14685"/>
                  </a:lnTo>
                  <a:lnTo>
                    <a:pt x="2868" y="16255"/>
                  </a:lnTo>
                  <a:cubicBezTo>
                    <a:pt x="2701" y="16527"/>
                    <a:pt x="2784" y="16778"/>
                    <a:pt x="3056" y="16862"/>
                  </a:cubicBezTo>
                  <a:cubicBezTo>
                    <a:pt x="3098" y="16914"/>
                    <a:pt x="3161" y="16940"/>
                    <a:pt x="3224" y="16940"/>
                  </a:cubicBezTo>
                  <a:cubicBezTo>
                    <a:pt x="3287" y="16940"/>
                    <a:pt x="3349" y="16914"/>
                    <a:pt x="3391" y="16862"/>
                  </a:cubicBezTo>
                  <a:cubicBezTo>
                    <a:pt x="3496" y="16862"/>
                    <a:pt x="3580" y="16778"/>
                    <a:pt x="3663" y="16695"/>
                  </a:cubicBezTo>
                  <a:lnTo>
                    <a:pt x="4877" y="14246"/>
                  </a:lnTo>
                  <a:lnTo>
                    <a:pt x="5589" y="13995"/>
                  </a:lnTo>
                  <a:lnTo>
                    <a:pt x="4354" y="16339"/>
                  </a:lnTo>
                  <a:cubicBezTo>
                    <a:pt x="4270" y="16611"/>
                    <a:pt x="4354" y="16862"/>
                    <a:pt x="4542" y="16967"/>
                  </a:cubicBezTo>
                  <a:cubicBezTo>
                    <a:pt x="4626" y="17008"/>
                    <a:pt x="4689" y="17029"/>
                    <a:pt x="4741" y="17029"/>
                  </a:cubicBezTo>
                  <a:cubicBezTo>
                    <a:pt x="4794" y="17029"/>
                    <a:pt x="4835" y="17008"/>
                    <a:pt x="4877" y="16967"/>
                  </a:cubicBezTo>
                  <a:cubicBezTo>
                    <a:pt x="5066" y="16967"/>
                    <a:pt x="5149" y="16862"/>
                    <a:pt x="5149" y="16778"/>
                  </a:cubicBezTo>
                  <a:lnTo>
                    <a:pt x="6803" y="13555"/>
                  </a:lnTo>
                  <a:lnTo>
                    <a:pt x="8017" y="13116"/>
                  </a:lnTo>
                  <a:cubicBezTo>
                    <a:pt x="8289" y="13827"/>
                    <a:pt x="8812" y="14350"/>
                    <a:pt x="9419" y="14685"/>
                  </a:cubicBezTo>
                  <a:lnTo>
                    <a:pt x="8812" y="15816"/>
                  </a:lnTo>
                  <a:lnTo>
                    <a:pt x="5484" y="17134"/>
                  </a:lnTo>
                  <a:cubicBezTo>
                    <a:pt x="5317" y="17218"/>
                    <a:pt x="5149" y="17490"/>
                    <a:pt x="5233" y="17741"/>
                  </a:cubicBezTo>
                  <a:cubicBezTo>
                    <a:pt x="5303" y="17880"/>
                    <a:pt x="5502" y="18034"/>
                    <a:pt x="5712" y="18034"/>
                  </a:cubicBezTo>
                  <a:cubicBezTo>
                    <a:pt x="5754" y="18034"/>
                    <a:pt x="5797" y="18027"/>
                    <a:pt x="5840" y="18013"/>
                  </a:cubicBezTo>
                  <a:lnTo>
                    <a:pt x="8289" y="17050"/>
                  </a:lnTo>
                  <a:lnTo>
                    <a:pt x="8017" y="17657"/>
                  </a:lnTo>
                  <a:lnTo>
                    <a:pt x="5484" y="18704"/>
                  </a:lnTo>
                  <a:cubicBezTo>
                    <a:pt x="5233" y="18787"/>
                    <a:pt x="5149" y="19060"/>
                    <a:pt x="5233" y="19227"/>
                  </a:cubicBezTo>
                  <a:cubicBezTo>
                    <a:pt x="5295" y="19413"/>
                    <a:pt x="5403" y="19518"/>
                    <a:pt x="5565" y="19518"/>
                  </a:cubicBezTo>
                  <a:cubicBezTo>
                    <a:pt x="5622" y="19518"/>
                    <a:pt x="5686" y="19505"/>
                    <a:pt x="5756" y="19478"/>
                  </a:cubicBezTo>
                  <a:lnTo>
                    <a:pt x="7410" y="18871"/>
                  </a:lnTo>
                  <a:lnTo>
                    <a:pt x="7159" y="19478"/>
                  </a:lnTo>
                  <a:lnTo>
                    <a:pt x="5400" y="20190"/>
                  </a:lnTo>
                  <a:cubicBezTo>
                    <a:pt x="5149" y="20273"/>
                    <a:pt x="5066" y="20525"/>
                    <a:pt x="5149" y="20797"/>
                  </a:cubicBezTo>
                  <a:cubicBezTo>
                    <a:pt x="5233" y="20964"/>
                    <a:pt x="5484" y="21048"/>
                    <a:pt x="5673" y="21048"/>
                  </a:cubicBezTo>
                  <a:lnTo>
                    <a:pt x="5756" y="20964"/>
                  </a:lnTo>
                  <a:lnTo>
                    <a:pt x="6531" y="20713"/>
                  </a:lnTo>
                  <a:lnTo>
                    <a:pt x="6112" y="21759"/>
                  </a:lnTo>
                  <a:cubicBezTo>
                    <a:pt x="5924" y="22011"/>
                    <a:pt x="6007" y="22283"/>
                    <a:pt x="6280" y="22366"/>
                  </a:cubicBezTo>
                  <a:lnTo>
                    <a:pt x="6635" y="22366"/>
                  </a:lnTo>
                  <a:cubicBezTo>
                    <a:pt x="6719" y="22366"/>
                    <a:pt x="6803" y="22283"/>
                    <a:pt x="6886" y="22094"/>
                  </a:cubicBezTo>
                  <a:lnTo>
                    <a:pt x="7410" y="21048"/>
                  </a:lnTo>
                  <a:lnTo>
                    <a:pt x="7682" y="21927"/>
                  </a:lnTo>
                  <a:cubicBezTo>
                    <a:pt x="7745" y="22132"/>
                    <a:pt x="7903" y="22230"/>
                    <a:pt x="8058" y="22230"/>
                  </a:cubicBezTo>
                  <a:cubicBezTo>
                    <a:pt x="8108" y="22230"/>
                    <a:pt x="8159" y="22220"/>
                    <a:pt x="8205" y="22199"/>
                  </a:cubicBezTo>
                  <a:cubicBezTo>
                    <a:pt x="8456" y="22094"/>
                    <a:pt x="8540" y="21843"/>
                    <a:pt x="8540" y="21676"/>
                  </a:cubicBezTo>
                  <a:lnTo>
                    <a:pt x="7933" y="19918"/>
                  </a:lnTo>
                  <a:lnTo>
                    <a:pt x="8205" y="19227"/>
                  </a:lnTo>
                  <a:lnTo>
                    <a:pt x="8812" y="20880"/>
                  </a:lnTo>
                  <a:cubicBezTo>
                    <a:pt x="8881" y="21105"/>
                    <a:pt x="9064" y="21258"/>
                    <a:pt x="9231" y="21258"/>
                  </a:cubicBezTo>
                  <a:cubicBezTo>
                    <a:pt x="9267" y="21258"/>
                    <a:pt x="9302" y="21251"/>
                    <a:pt x="9335" y="21236"/>
                  </a:cubicBezTo>
                  <a:cubicBezTo>
                    <a:pt x="9586" y="21153"/>
                    <a:pt x="9670" y="20880"/>
                    <a:pt x="9670" y="20629"/>
                  </a:cubicBezTo>
                  <a:lnTo>
                    <a:pt x="8812" y="18097"/>
                  </a:lnTo>
                  <a:lnTo>
                    <a:pt x="9063" y="17385"/>
                  </a:lnTo>
                  <a:lnTo>
                    <a:pt x="9942" y="19918"/>
                  </a:lnTo>
                  <a:cubicBezTo>
                    <a:pt x="10005" y="20123"/>
                    <a:pt x="10175" y="20221"/>
                    <a:pt x="10327" y="20221"/>
                  </a:cubicBezTo>
                  <a:cubicBezTo>
                    <a:pt x="10377" y="20221"/>
                    <a:pt x="10424" y="20210"/>
                    <a:pt x="10465" y="20190"/>
                  </a:cubicBezTo>
                  <a:lnTo>
                    <a:pt x="10549" y="20190"/>
                  </a:lnTo>
                  <a:cubicBezTo>
                    <a:pt x="10717" y="20106"/>
                    <a:pt x="10905" y="19834"/>
                    <a:pt x="10821" y="19667"/>
                  </a:cubicBezTo>
                  <a:lnTo>
                    <a:pt x="9670" y="16255"/>
                  </a:lnTo>
                  <a:lnTo>
                    <a:pt x="10193" y="15041"/>
                  </a:lnTo>
                  <a:cubicBezTo>
                    <a:pt x="10585" y="15179"/>
                    <a:pt x="10970" y="15242"/>
                    <a:pt x="11353" y="15242"/>
                  </a:cubicBezTo>
                  <a:cubicBezTo>
                    <a:pt x="11665" y="15242"/>
                    <a:pt x="11976" y="15200"/>
                    <a:pt x="12286" y="15125"/>
                  </a:cubicBezTo>
                  <a:lnTo>
                    <a:pt x="12726" y="16339"/>
                  </a:lnTo>
                  <a:lnTo>
                    <a:pt x="11240" y="19667"/>
                  </a:lnTo>
                  <a:cubicBezTo>
                    <a:pt x="11156" y="19918"/>
                    <a:pt x="11344" y="20190"/>
                    <a:pt x="11512" y="20273"/>
                  </a:cubicBezTo>
                  <a:lnTo>
                    <a:pt x="11868" y="20273"/>
                  </a:lnTo>
                  <a:cubicBezTo>
                    <a:pt x="11951" y="20190"/>
                    <a:pt x="12035" y="20106"/>
                    <a:pt x="12119" y="20001"/>
                  </a:cubicBezTo>
                  <a:lnTo>
                    <a:pt x="13165" y="17574"/>
                  </a:lnTo>
                  <a:lnTo>
                    <a:pt x="13437" y="18264"/>
                  </a:lnTo>
                  <a:lnTo>
                    <a:pt x="12286" y="20797"/>
                  </a:lnTo>
                  <a:cubicBezTo>
                    <a:pt x="12203" y="20964"/>
                    <a:pt x="12286" y="21236"/>
                    <a:pt x="12558" y="21320"/>
                  </a:cubicBezTo>
                  <a:cubicBezTo>
                    <a:pt x="12642" y="21404"/>
                    <a:pt x="12810" y="21404"/>
                    <a:pt x="12914" y="21404"/>
                  </a:cubicBezTo>
                  <a:lnTo>
                    <a:pt x="13165" y="21153"/>
                  </a:lnTo>
                  <a:lnTo>
                    <a:pt x="13856" y="19478"/>
                  </a:lnTo>
                  <a:lnTo>
                    <a:pt x="14128" y="20190"/>
                  </a:lnTo>
                  <a:lnTo>
                    <a:pt x="13333" y="21927"/>
                  </a:lnTo>
                  <a:cubicBezTo>
                    <a:pt x="13249" y="22094"/>
                    <a:pt x="13333" y="22366"/>
                    <a:pt x="13605" y="22450"/>
                  </a:cubicBezTo>
                  <a:cubicBezTo>
                    <a:pt x="13647" y="22492"/>
                    <a:pt x="13689" y="22513"/>
                    <a:pt x="13743" y="22513"/>
                  </a:cubicBezTo>
                  <a:cubicBezTo>
                    <a:pt x="13798" y="22513"/>
                    <a:pt x="13866" y="22492"/>
                    <a:pt x="13961" y="22450"/>
                  </a:cubicBezTo>
                  <a:cubicBezTo>
                    <a:pt x="14044" y="22450"/>
                    <a:pt x="14128" y="22366"/>
                    <a:pt x="14212" y="22283"/>
                  </a:cubicBezTo>
                  <a:lnTo>
                    <a:pt x="14568" y="21404"/>
                  </a:lnTo>
                  <a:lnTo>
                    <a:pt x="14902" y="22534"/>
                  </a:lnTo>
                  <a:cubicBezTo>
                    <a:pt x="14988" y="22688"/>
                    <a:pt x="15172" y="22828"/>
                    <a:pt x="15385" y="22828"/>
                  </a:cubicBezTo>
                  <a:cubicBezTo>
                    <a:pt x="15432" y="22828"/>
                    <a:pt x="15481" y="22821"/>
                    <a:pt x="15530" y="22806"/>
                  </a:cubicBezTo>
                  <a:cubicBezTo>
                    <a:pt x="15782" y="22722"/>
                    <a:pt x="15865" y="22450"/>
                    <a:pt x="15782" y="22199"/>
                  </a:cubicBezTo>
                  <a:lnTo>
                    <a:pt x="15342" y="21153"/>
                  </a:lnTo>
                  <a:lnTo>
                    <a:pt x="16221" y="21487"/>
                  </a:lnTo>
                  <a:cubicBezTo>
                    <a:pt x="16305" y="21571"/>
                    <a:pt x="16472" y="21571"/>
                    <a:pt x="16577" y="21571"/>
                  </a:cubicBezTo>
                  <a:cubicBezTo>
                    <a:pt x="16661" y="21487"/>
                    <a:pt x="16744" y="21404"/>
                    <a:pt x="16828" y="21320"/>
                  </a:cubicBezTo>
                  <a:cubicBezTo>
                    <a:pt x="16912" y="21048"/>
                    <a:pt x="16828" y="20797"/>
                    <a:pt x="16577" y="20713"/>
                  </a:cubicBezTo>
                  <a:lnTo>
                    <a:pt x="14902" y="19918"/>
                  </a:lnTo>
                  <a:lnTo>
                    <a:pt x="14735" y="19227"/>
                  </a:lnTo>
                  <a:lnTo>
                    <a:pt x="16305" y="20001"/>
                  </a:lnTo>
                  <a:cubicBezTo>
                    <a:pt x="16347" y="20054"/>
                    <a:pt x="16415" y="20080"/>
                    <a:pt x="16483" y="20080"/>
                  </a:cubicBezTo>
                  <a:cubicBezTo>
                    <a:pt x="16551" y="20080"/>
                    <a:pt x="16619" y="20054"/>
                    <a:pt x="16661" y="20001"/>
                  </a:cubicBezTo>
                  <a:cubicBezTo>
                    <a:pt x="16744" y="20001"/>
                    <a:pt x="16828" y="19918"/>
                    <a:pt x="16912" y="19834"/>
                  </a:cubicBezTo>
                  <a:cubicBezTo>
                    <a:pt x="16995" y="19583"/>
                    <a:pt x="16912" y="19311"/>
                    <a:pt x="16661" y="19227"/>
                  </a:cubicBezTo>
                  <a:lnTo>
                    <a:pt x="14296" y="18013"/>
                  </a:lnTo>
                  <a:lnTo>
                    <a:pt x="14044" y="17301"/>
                  </a:lnTo>
                  <a:lnTo>
                    <a:pt x="16388" y="18432"/>
                  </a:lnTo>
                  <a:cubicBezTo>
                    <a:pt x="16472" y="18536"/>
                    <a:pt x="16661" y="18536"/>
                    <a:pt x="16744" y="18536"/>
                  </a:cubicBezTo>
                  <a:cubicBezTo>
                    <a:pt x="16828" y="18432"/>
                    <a:pt x="16912" y="18348"/>
                    <a:pt x="16995" y="18264"/>
                  </a:cubicBezTo>
                  <a:cubicBezTo>
                    <a:pt x="17100" y="18097"/>
                    <a:pt x="16995" y="17825"/>
                    <a:pt x="16744" y="17657"/>
                  </a:cubicBezTo>
                  <a:lnTo>
                    <a:pt x="13605" y="16088"/>
                  </a:lnTo>
                  <a:lnTo>
                    <a:pt x="13165" y="14874"/>
                  </a:lnTo>
                  <a:cubicBezTo>
                    <a:pt x="13772" y="14518"/>
                    <a:pt x="14296" y="14078"/>
                    <a:pt x="14735" y="13471"/>
                  </a:cubicBezTo>
                  <a:lnTo>
                    <a:pt x="15530" y="13827"/>
                  </a:lnTo>
                  <a:lnTo>
                    <a:pt x="15865" y="13995"/>
                  </a:lnTo>
                  <a:lnTo>
                    <a:pt x="17184" y="17301"/>
                  </a:lnTo>
                  <a:cubicBezTo>
                    <a:pt x="17247" y="17507"/>
                    <a:pt x="17405" y="17605"/>
                    <a:pt x="17560" y="17605"/>
                  </a:cubicBezTo>
                  <a:cubicBezTo>
                    <a:pt x="17610" y="17605"/>
                    <a:pt x="17661" y="17594"/>
                    <a:pt x="17707" y="17574"/>
                  </a:cubicBezTo>
                  <a:cubicBezTo>
                    <a:pt x="17958" y="17490"/>
                    <a:pt x="18042" y="17218"/>
                    <a:pt x="17958" y="17050"/>
                  </a:cubicBezTo>
                  <a:lnTo>
                    <a:pt x="16995" y="14518"/>
                  </a:lnTo>
                  <a:lnTo>
                    <a:pt x="17707" y="14874"/>
                  </a:lnTo>
                  <a:lnTo>
                    <a:pt x="18670" y="17385"/>
                  </a:lnTo>
                  <a:cubicBezTo>
                    <a:pt x="18733" y="17590"/>
                    <a:pt x="18891" y="17688"/>
                    <a:pt x="19082" y="17688"/>
                  </a:cubicBezTo>
                  <a:cubicBezTo>
                    <a:pt x="19144" y="17688"/>
                    <a:pt x="19210" y="17678"/>
                    <a:pt x="19277" y="17657"/>
                  </a:cubicBezTo>
                  <a:cubicBezTo>
                    <a:pt x="19444" y="17574"/>
                    <a:pt x="19612" y="17301"/>
                    <a:pt x="19528" y="17050"/>
                  </a:cubicBezTo>
                  <a:lnTo>
                    <a:pt x="18837" y="15397"/>
                  </a:lnTo>
                  <a:lnTo>
                    <a:pt x="19528" y="15732"/>
                  </a:lnTo>
                  <a:lnTo>
                    <a:pt x="20239" y="17490"/>
                  </a:lnTo>
                  <a:cubicBezTo>
                    <a:pt x="20308" y="17627"/>
                    <a:pt x="20488" y="17763"/>
                    <a:pt x="20654" y="17763"/>
                  </a:cubicBezTo>
                  <a:cubicBezTo>
                    <a:pt x="20691" y="17763"/>
                    <a:pt x="20728" y="17756"/>
                    <a:pt x="20763" y="17741"/>
                  </a:cubicBezTo>
                  <a:cubicBezTo>
                    <a:pt x="21014" y="17657"/>
                    <a:pt x="21098" y="17385"/>
                    <a:pt x="21014" y="17134"/>
                  </a:cubicBezTo>
                  <a:lnTo>
                    <a:pt x="20658" y="16255"/>
                  </a:lnTo>
                  <a:lnTo>
                    <a:pt x="21809" y="16778"/>
                  </a:lnTo>
                  <a:cubicBezTo>
                    <a:pt x="21851" y="16820"/>
                    <a:pt x="21893" y="16841"/>
                    <a:pt x="21945" y="16841"/>
                  </a:cubicBezTo>
                  <a:cubicBezTo>
                    <a:pt x="21998" y="16841"/>
                    <a:pt x="22060" y="16820"/>
                    <a:pt x="22144" y="16778"/>
                  </a:cubicBezTo>
                  <a:cubicBezTo>
                    <a:pt x="22228" y="16778"/>
                    <a:pt x="22332" y="16695"/>
                    <a:pt x="22416" y="16611"/>
                  </a:cubicBezTo>
                  <a:cubicBezTo>
                    <a:pt x="22500" y="16339"/>
                    <a:pt x="22416" y="16088"/>
                    <a:pt x="22144" y="16004"/>
                  </a:cubicBezTo>
                  <a:lnTo>
                    <a:pt x="21098" y="15481"/>
                  </a:lnTo>
                  <a:lnTo>
                    <a:pt x="21977" y="15209"/>
                  </a:lnTo>
                  <a:cubicBezTo>
                    <a:pt x="22144" y="15125"/>
                    <a:pt x="22332" y="14874"/>
                    <a:pt x="22228" y="14602"/>
                  </a:cubicBezTo>
                  <a:cubicBezTo>
                    <a:pt x="22161" y="14468"/>
                    <a:pt x="21987" y="14320"/>
                    <a:pt x="21823" y="14320"/>
                  </a:cubicBezTo>
                  <a:cubicBezTo>
                    <a:pt x="21782" y="14320"/>
                    <a:pt x="21742" y="14330"/>
                    <a:pt x="21705" y="14350"/>
                  </a:cubicBezTo>
                  <a:lnTo>
                    <a:pt x="19884" y="14957"/>
                  </a:lnTo>
                  <a:lnTo>
                    <a:pt x="19277" y="14602"/>
                  </a:lnTo>
                  <a:lnTo>
                    <a:pt x="20930" y="14078"/>
                  </a:lnTo>
                  <a:cubicBezTo>
                    <a:pt x="21181" y="13995"/>
                    <a:pt x="21286" y="13723"/>
                    <a:pt x="21181" y="13471"/>
                  </a:cubicBezTo>
                  <a:cubicBezTo>
                    <a:pt x="21112" y="13332"/>
                    <a:pt x="20984" y="13179"/>
                    <a:pt x="20787" y="13179"/>
                  </a:cubicBezTo>
                  <a:cubicBezTo>
                    <a:pt x="20747" y="13179"/>
                    <a:pt x="20704" y="13185"/>
                    <a:pt x="20658" y="13199"/>
                  </a:cubicBezTo>
                  <a:lnTo>
                    <a:pt x="18042" y="14078"/>
                  </a:lnTo>
                  <a:lnTo>
                    <a:pt x="17435" y="13723"/>
                  </a:lnTo>
                  <a:lnTo>
                    <a:pt x="19967" y="12948"/>
                  </a:lnTo>
                  <a:cubicBezTo>
                    <a:pt x="20135" y="12864"/>
                    <a:pt x="20323" y="12592"/>
                    <a:pt x="20239" y="12341"/>
                  </a:cubicBezTo>
                  <a:cubicBezTo>
                    <a:pt x="20161" y="12136"/>
                    <a:pt x="19998" y="12038"/>
                    <a:pt x="19807" y="12038"/>
                  </a:cubicBezTo>
                  <a:cubicBezTo>
                    <a:pt x="19744" y="12038"/>
                    <a:pt x="19679" y="12049"/>
                    <a:pt x="19612" y="12069"/>
                  </a:cubicBezTo>
                  <a:lnTo>
                    <a:pt x="16221" y="13199"/>
                  </a:lnTo>
                  <a:lnTo>
                    <a:pt x="15865" y="13032"/>
                  </a:lnTo>
                  <a:lnTo>
                    <a:pt x="15175" y="12676"/>
                  </a:lnTo>
                  <a:lnTo>
                    <a:pt x="15091" y="12676"/>
                  </a:lnTo>
                  <a:cubicBezTo>
                    <a:pt x="15258" y="11985"/>
                    <a:pt x="15342" y="11295"/>
                    <a:pt x="15175" y="10499"/>
                  </a:cubicBezTo>
                  <a:lnTo>
                    <a:pt x="15258" y="10499"/>
                  </a:lnTo>
                  <a:lnTo>
                    <a:pt x="16388" y="10060"/>
                  </a:lnTo>
                  <a:lnTo>
                    <a:pt x="19716" y="11546"/>
                  </a:lnTo>
                  <a:cubicBezTo>
                    <a:pt x="19758" y="11588"/>
                    <a:pt x="19800" y="11609"/>
                    <a:pt x="19842" y="11609"/>
                  </a:cubicBezTo>
                  <a:cubicBezTo>
                    <a:pt x="19884" y="11609"/>
                    <a:pt x="19926" y="11588"/>
                    <a:pt x="19967" y="11546"/>
                  </a:cubicBezTo>
                  <a:cubicBezTo>
                    <a:pt x="20135" y="11546"/>
                    <a:pt x="20239" y="11462"/>
                    <a:pt x="20239" y="11295"/>
                  </a:cubicBezTo>
                  <a:cubicBezTo>
                    <a:pt x="20407" y="11106"/>
                    <a:pt x="20239" y="10855"/>
                    <a:pt x="20051" y="10772"/>
                  </a:cubicBezTo>
                  <a:lnTo>
                    <a:pt x="17623" y="9641"/>
                  </a:lnTo>
                  <a:lnTo>
                    <a:pt x="18314" y="9453"/>
                  </a:lnTo>
                  <a:lnTo>
                    <a:pt x="20763" y="10499"/>
                  </a:lnTo>
                  <a:cubicBezTo>
                    <a:pt x="20846" y="10541"/>
                    <a:pt x="20909" y="10562"/>
                    <a:pt x="20962" y="10562"/>
                  </a:cubicBezTo>
                  <a:cubicBezTo>
                    <a:pt x="21014" y="10562"/>
                    <a:pt x="21056" y="10541"/>
                    <a:pt x="21098" y="10499"/>
                  </a:cubicBezTo>
                  <a:cubicBezTo>
                    <a:pt x="21181" y="10499"/>
                    <a:pt x="21370" y="10416"/>
                    <a:pt x="21370" y="10332"/>
                  </a:cubicBezTo>
                  <a:cubicBezTo>
                    <a:pt x="21453" y="10060"/>
                    <a:pt x="21370" y="9809"/>
                    <a:pt x="21181" y="9725"/>
                  </a:cubicBezTo>
                  <a:lnTo>
                    <a:pt x="19528" y="9013"/>
                  </a:lnTo>
                  <a:lnTo>
                    <a:pt x="20239" y="8762"/>
                  </a:lnTo>
                  <a:lnTo>
                    <a:pt x="21893" y="9453"/>
                  </a:lnTo>
                  <a:cubicBezTo>
                    <a:pt x="21935" y="9495"/>
                    <a:pt x="21998" y="9516"/>
                    <a:pt x="22060" y="9516"/>
                  </a:cubicBezTo>
                  <a:cubicBezTo>
                    <a:pt x="22123" y="9516"/>
                    <a:pt x="22186" y="9495"/>
                    <a:pt x="22228" y="9453"/>
                  </a:cubicBezTo>
                  <a:cubicBezTo>
                    <a:pt x="22332" y="9453"/>
                    <a:pt x="22416" y="9369"/>
                    <a:pt x="22500" y="9286"/>
                  </a:cubicBezTo>
                  <a:cubicBezTo>
                    <a:pt x="22584" y="9013"/>
                    <a:pt x="22500" y="8762"/>
                    <a:pt x="22228" y="8679"/>
                  </a:cubicBezTo>
                  <a:lnTo>
                    <a:pt x="21453" y="8323"/>
                  </a:lnTo>
                  <a:lnTo>
                    <a:pt x="22584" y="7883"/>
                  </a:lnTo>
                  <a:cubicBezTo>
                    <a:pt x="22751" y="7800"/>
                    <a:pt x="22939" y="7548"/>
                    <a:pt x="22856" y="7360"/>
                  </a:cubicBezTo>
                  <a:cubicBezTo>
                    <a:pt x="22777" y="7172"/>
                    <a:pt x="22616" y="7077"/>
                    <a:pt x="22426" y="7077"/>
                  </a:cubicBezTo>
                  <a:cubicBezTo>
                    <a:pt x="22363" y="7077"/>
                    <a:pt x="22296" y="7088"/>
                    <a:pt x="22228" y="7109"/>
                  </a:cubicBezTo>
                  <a:lnTo>
                    <a:pt x="21098" y="7444"/>
                  </a:lnTo>
                  <a:lnTo>
                    <a:pt x="21098" y="7444"/>
                  </a:lnTo>
                  <a:lnTo>
                    <a:pt x="21537" y="6669"/>
                  </a:lnTo>
                  <a:cubicBezTo>
                    <a:pt x="21621" y="6397"/>
                    <a:pt x="21537" y="6146"/>
                    <a:pt x="21370" y="6062"/>
                  </a:cubicBezTo>
                  <a:cubicBezTo>
                    <a:pt x="21297" y="6040"/>
                    <a:pt x="21225" y="6030"/>
                    <a:pt x="21158" y="6030"/>
                  </a:cubicBezTo>
                  <a:cubicBezTo>
                    <a:pt x="20975" y="6030"/>
                    <a:pt x="20824" y="6107"/>
                    <a:pt x="20763" y="6230"/>
                  </a:cubicBezTo>
                  <a:lnTo>
                    <a:pt x="19884" y="7883"/>
                  </a:lnTo>
                  <a:lnTo>
                    <a:pt x="19193" y="8155"/>
                  </a:lnTo>
                  <a:lnTo>
                    <a:pt x="20051" y="6586"/>
                  </a:lnTo>
                  <a:cubicBezTo>
                    <a:pt x="20135" y="6314"/>
                    <a:pt x="20051" y="6062"/>
                    <a:pt x="19800" y="5979"/>
                  </a:cubicBezTo>
                  <a:cubicBezTo>
                    <a:pt x="19748" y="5950"/>
                    <a:pt x="19691" y="5937"/>
                    <a:pt x="19632" y="5937"/>
                  </a:cubicBezTo>
                  <a:cubicBezTo>
                    <a:pt x="19479" y="5937"/>
                    <a:pt x="19314" y="6025"/>
                    <a:pt x="19193" y="6146"/>
                  </a:cubicBezTo>
                  <a:lnTo>
                    <a:pt x="18042" y="8595"/>
                  </a:lnTo>
                  <a:lnTo>
                    <a:pt x="17351" y="8846"/>
                  </a:lnTo>
                  <a:lnTo>
                    <a:pt x="18481" y="6502"/>
                  </a:lnTo>
                  <a:cubicBezTo>
                    <a:pt x="18565" y="6230"/>
                    <a:pt x="18481" y="5979"/>
                    <a:pt x="18314" y="5874"/>
                  </a:cubicBezTo>
                  <a:cubicBezTo>
                    <a:pt x="18242" y="5852"/>
                    <a:pt x="18172" y="5842"/>
                    <a:pt x="18106" y="5842"/>
                  </a:cubicBezTo>
                  <a:cubicBezTo>
                    <a:pt x="17921" y="5842"/>
                    <a:pt x="17769" y="5924"/>
                    <a:pt x="17707" y="6062"/>
                  </a:cubicBezTo>
                  <a:lnTo>
                    <a:pt x="16137" y="9286"/>
                  </a:lnTo>
                  <a:lnTo>
                    <a:pt x="14902" y="9725"/>
                  </a:lnTo>
                  <a:cubicBezTo>
                    <a:pt x="14568" y="9013"/>
                    <a:pt x="14044" y="8490"/>
                    <a:pt x="13437" y="8155"/>
                  </a:cubicBezTo>
                  <a:lnTo>
                    <a:pt x="14044" y="6920"/>
                  </a:lnTo>
                  <a:lnTo>
                    <a:pt x="17351" y="5707"/>
                  </a:lnTo>
                  <a:cubicBezTo>
                    <a:pt x="17623" y="5623"/>
                    <a:pt x="17707" y="5351"/>
                    <a:pt x="17623" y="5100"/>
                  </a:cubicBezTo>
                  <a:cubicBezTo>
                    <a:pt x="17536" y="4961"/>
                    <a:pt x="17348" y="4807"/>
                    <a:pt x="17191" y="4807"/>
                  </a:cubicBezTo>
                  <a:cubicBezTo>
                    <a:pt x="17159" y="4807"/>
                    <a:pt x="17128" y="4813"/>
                    <a:pt x="17100" y="4828"/>
                  </a:cubicBezTo>
                  <a:lnTo>
                    <a:pt x="16995" y="4828"/>
                  </a:lnTo>
                  <a:lnTo>
                    <a:pt x="14568" y="5790"/>
                  </a:lnTo>
                  <a:lnTo>
                    <a:pt x="14902" y="5100"/>
                  </a:lnTo>
                  <a:lnTo>
                    <a:pt x="17435" y="4137"/>
                  </a:lnTo>
                  <a:cubicBezTo>
                    <a:pt x="17623" y="4053"/>
                    <a:pt x="17791" y="3781"/>
                    <a:pt x="17707" y="3614"/>
                  </a:cubicBezTo>
                  <a:cubicBezTo>
                    <a:pt x="17645" y="3428"/>
                    <a:pt x="17480" y="3322"/>
                    <a:pt x="17297" y="3322"/>
                  </a:cubicBezTo>
                  <a:cubicBezTo>
                    <a:pt x="17232" y="3322"/>
                    <a:pt x="17165" y="3335"/>
                    <a:pt x="17100" y="3362"/>
                  </a:cubicBezTo>
                  <a:lnTo>
                    <a:pt x="15426" y="3969"/>
                  </a:lnTo>
                  <a:lnTo>
                    <a:pt x="15782" y="3258"/>
                  </a:lnTo>
                  <a:lnTo>
                    <a:pt x="17435" y="2651"/>
                  </a:lnTo>
                  <a:cubicBezTo>
                    <a:pt x="17707" y="2567"/>
                    <a:pt x="17791" y="2316"/>
                    <a:pt x="17707" y="2044"/>
                  </a:cubicBezTo>
                  <a:cubicBezTo>
                    <a:pt x="17640" y="1910"/>
                    <a:pt x="17453" y="1763"/>
                    <a:pt x="17294" y="1763"/>
                  </a:cubicBezTo>
                  <a:cubicBezTo>
                    <a:pt x="17255" y="1763"/>
                    <a:pt x="17217" y="1772"/>
                    <a:pt x="17184" y="1793"/>
                  </a:cubicBezTo>
                  <a:lnTo>
                    <a:pt x="16305" y="2128"/>
                  </a:lnTo>
                  <a:lnTo>
                    <a:pt x="16828" y="1081"/>
                  </a:lnTo>
                  <a:cubicBezTo>
                    <a:pt x="16912" y="830"/>
                    <a:pt x="16828" y="558"/>
                    <a:pt x="16577" y="474"/>
                  </a:cubicBezTo>
                  <a:cubicBezTo>
                    <a:pt x="16507" y="474"/>
                    <a:pt x="16447" y="437"/>
                    <a:pt x="16389" y="437"/>
                  </a:cubicBezTo>
                  <a:cubicBezTo>
                    <a:pt x="16361" y="437"/>
                    <a:pt x="16333" y="446"/>
                    <a:pt x="16305" y="474"/>
                  </a:cubicBezTo>
                  <a:cubicBezTo>
                    <a:pt x="16221" y="474"/>
                    <a:pt x="16054" y="558"/>
                    <a:pt x="16054" y="642"/>
                  </a:cubicBezTo>
                  <a:lnTo>
                    <a:pt x="15530" y="1793"/>
                  </a:lnTo>
                  <a:lnTo>
                    <a:pt x="15175" y="914"/>
                  </a:lnTo>
                  <a:cubicBezTo>
                    <a:pt x="15111" y="709"/>
                    <a:pt x="14989" y="611"/>
                    <a:pt x="14825" y="611"/>
                  </a:cubicBezTo>
                  <a:cubicBezTo>
                    <a:pt x="14771" y="611"/>
                    <a:pt x="14713" y="621"/>
                    <a:pt x="14651" y="642"/>
                  </a:cubicBezTo>
                  <a:cubicBezTo>
                    <a:pt x="14379" y="746"/>
                    <a:pt x="14296" y="914"/>
                    <a:pt x="14379" y="1165"/>
                  </a:cubicBezTo>
                  <a:lnTo>
                    <a:pt x="14902" y="2923"/>
                  </a:lnTo>
                  <a:lnTo>
                    <a:pt x="14651" y="3614"/>
                  </a:lnTo>
                  <a:lnTo>
                    <a:pt x="14044" y="1876"/>
                  </a:lnTo>
                  <a:cubicBezTo>
                    <a:pt x="13976" y="1722"/>
                    <a:pt x="13837" y="1582"/>
                    <a:pt x="13652" y="1582"/>
                  </a:cubicBezTo>
                  <a:cubicBezTo>
                    <a:pt x="13610" y="1582"/>
                    <a:pt x="13567" y="1589"/>
                    <a:pt x="13521" y="1604"/>
                  </a:cubicBezTo>
                  <a:cubicBezTo>
                    <a:pt x="13249" y="1688"/>
                    <a:pt x="13165" y="1960"/>
                    <a:pt x="13249" y="2211"/>
                  </a:cubicBezTo>
                  <a:lnTo>
                    <a:pt x="14044" y="4744"/>
                  </a:lnTo>
                  <a:lnTo>
                    <a:pt x="13772" y="5455"/>
                  </a:lnTo>
                  <a:lnTo>
                    <a:pt x="12914" y="2923"/>
                  </a:lnTo>
                  <a:cubicBezTo>
                    <a:pt x="12835" y="2718"/>
                    <a:pt x="12673" y="2620"/>
                    <a:pt x="12526" y="2620"/>
                  </a:cubicBezTo>
                  <a:cubicBezTo>
                    <a:pt x="12478" y="2620"/>
                    <a:pt x="12432" y="2630"/>
                    <a:pt x="12391" y="2651"/>
                  </a:cubicBezTo>
                  <a:cubicBezTo>
                    <a:pt x="12119" y="2735"/>
                    <a:pt x="12035" y="3007"/>
                    <a:pt x="12119" y="3174"/>
                  </a:cubicBezTo>
                  <a:lnTo>
                    <a:pt x="13249" y="6586"/>
                  </a:lnTo>
                  <a:lnTo>
                    <a:pt x="12726" y="7716"/>
                  </a:lnTo>
                  <a:lnTo>
                    <a:pt x="12642" y="7800"/>
                  </a:lnTo>
                  <a:cubicBezTo>
                    <a:pt x="12257" y="7640"/>
                    <a:pt x="11797" y="7582"/>
                    <a:pt x="11335" y="7582"/>
                  </a:cubicBezTo>
                  <a:cubicBezTo>
                    <a:pt x="11069" y="7582"/>
                    <a:pt x="10802" y="7601"/>
                    <a:pt x="10549" y="7632"/>
                  </a:cubicBezTo>
                  <a:lnTo>
                    <a:pt x="10549" y="7548"/>
                  </a:lnTo>
                  <a:lnTo>
                    <a:pt x="10110" y="6397"/>
                  </a:lnTo>
                  <a:lnTo>
                    <a:pt x="11596" y="3174"/>
                  </a:lnTo>
                  <a:cubicBezTo>
                    <a:pt x="11679" y="2923"/>
                    <a:pt x="11596" y="2651"/>
                    <a:pt x="11344" y="2567"/>
                  </a:cubicBezTo>
                  <a:cubicBezTo>
                    <a:pt x="11298" y="2547"/>
                    <a:pt x="11248" y="2536"/>
                    <a:pt x="11196" y="2536"/>
                  </a:cubicBezTo>
                  <a:cubicBezTo>
                    <a:pt x="11036" y="2536"/>
                    <a:pt x="10859" y="2634"/>
                    <a:pt x="10717" y="2839"/>
                  </a:cubicBezTo>
                  <a:lnTo>
                    <a:pt x="9670" y="5267"/>
                  </a:lnTo>
                  <a:lnTo>
                    <a:pt x="9419" y="4576"/>
                  </a:lnTo>
                  <a:lnTo>
                    <a:pt x="10549" y="2044"/>
                  </a:lnTo>
                  <a:cubicBezTo>
                    <a:pt x="10633" y="1876"/>
                    <a:pt x="10549" y="1604"/>
                    <a:pt x="10298" y="1437"/>
                  </a:cubicBezTo>
                  <a:cubicBezTo>
                    <a:pt x="10251" y="1416"/>
                    <a:pt x="10200" y="1406"/>
                    <a:pt x="10149" y="1406"/>
                  </a:cubicBezTo>
                  <a:cubicBezTo>
                    <a:pt x="9995" y="1406"/>
                    <a:pt x="9838" y="1500"/>
                    <a:pt x="9775" y="1688"/>
                  </a:cubicBezTo>
                  <a:lnTo>
                    <a:pt x="8979" y="3362"/>
                  </a:lnTo>
                  <a:lnTo>
                    <a:pt x="8728" y="2651"/>
                  </a:lnTo>
                  <a:lnTo>
                    <a:pt x="9503" y="914"/>
                  </a:lnTo>
                  <a:cubicBezTo>
                    <a:pt x="9586" y="746"/>
                    <a:pt x="9503" y="474"/>
                    <a:pt x="9252" y="391"/>
                  </a:cubicBezTo>
                  <a:cubicBezTo>
                    <a:pt x="9196" y="341"/>
                    <a:pt x="9136" y="321"/>
                    <a:pt x="9076" y="321"/>
                  </a:cubicBezTo>
                  <a:cubicBezTo>
                    <a:pt x="8930" y="321"/>
                    <a:pt x="8787" y="440"/>
                    <a:pt x="8728" y="558"/>
                  </a:cubicBezTo>
                  <a:lnTo>
                    <a:pt x="8289" y="1437"/>
                  </a:lnTo>
                  <a:lnTo>
                    <a:pt x="7933" y="307"/>
                  </a:lnTo>
                  <a:cubicBezTo>
                    <a:pt x="7849" y="223"/>
                    <a:pt x="7849" y="118"/>
                    <a:pt x="7766" y="118"/>
                  </a:cubicBezTo>
                  <a:cubicBezTo>
                    <a:pt x="7706" y="59"/>
                    <a:pt x="7595" y="0"/>
                    <a:pt x="7475"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0" name="Google Shape;11040;p64"/>
            <p:cNvSpPr/>
            <p:nvPr/>
          </p:nvSpPr>
          <p:spPr>
            <a:xfrm>
              <a:off x="4726007" y="4096130"/>
              <a:ext cx="677992" cy="673943"/>
            </a:xfrm>
            <a:custGeom>
              <a:avLst/>
              <a:gdLst/>
              <a:ahLst/>
              <a:cxnLst/>
              <a:rect l="l" t="t" r="r" b="b"/>
              <a:pathLst>
                <a:path w="22940" h="22803" extrusionOk="0">
                  <a:moveTo>
                    <a:pt x="11516" y="8439"/>
                  </a:moveTo>
                  <a:cubicBezTo>
                    <a:pt x="12721" y="8439"/>
                    <a:pt x="13824" y="9227"/>
                    <a:pt x="14295" y="10381"/>
                  </a:cubicBezTo>
                  <a:cubicBezTo>
                    <a:pt x="14818" y="11951"/>
                    <a:pt x="14044" y="13604"/>
                    <a:pt x="12474" y="14211"/>
                  </a:cubicBezTo>
                  <a:cubicBezTo>
                    <a:pt x="12144" y="14321"/>
                    <a:pt x="11811" y="14374"/>
                    <a:pt x="11485" y="14374"/>
                  </a:cubicBezTo>
                  <a:cubicBezTo>
                    <a:pt x="10260" y="14374"/>
                    <a:pt x="9141" y="13630"/>
                    <a:pt x="8728" y="12390"/>
                  </a:cubicBezTo>
                  <a:cubicBezTo>
                    <a:pt x="8100" y="10904"/>
                    <a:pt x="8979" y="9167"/>
                    <a:pt x="10465" y="8644"/>
                  </a:cubicBezTo>
                  <a:cubicBezTo>
                    <a:pt x="10815" y="8504"/>
                    <a:pt x="11170" y="8439"/>
                    <a:pt x="11516" y="8439"/>
                  </a:cubicBezTo>
                  <a:close/>
                  <a:moveTo>
                    <a:pt x="7409" y="0"/>
                  </a:moveTo>
                  <a:cubicBezTo>
                    <a:pt x="7158" y="84"/>
                    <a:pt x="7054" y="356"/>
                    <a:pt x="7158" y="607"/>
                  </a:cubicBezTo>
                  <a:lnTo>
                    <a:pt x="7493" y="1737"/>
                  </a:lnTo>
                  <a:lnTo>
                    <a:pt x="6719" y="1319"/>
                  </a:lnTo>
                  <a:cubicBezTo>
                    <a:pt x="6643" y="1290"/>
                    <a:pt x="6570" y="1277"/>
                    <a:pt x="6501" y="1277"/>
                  </a:cubicBezTo>
                  <a:cubicBezTo>
                    <a:pt x="6320" y="1277"/>
                    <a:pt x="6172" y="1365"/>
                    <a:pt x="6112" y="1486"/>
                  </a:cubicBezTo>
                  <a:cubicBezTo>
                    <a:pt x="6007" y="1737"/>
                    <a:pt x="6112" y="2009"/>
                    <a:pt x="6279" y="2093"/>
                  </a:cubicBezTo>
                  <a:lnTo>
                    <a:pt x="7933" y="2888"/>
                  </a:lnTo>
                  <a:lnTo>
                    <a:pt x="8205" y="3579"/>
                  </a:lnTo>
                  <a:lnTo>
                    <a:pt x="6635" y="2784"/>
                  </a:lnTo>
                  <a:cubicBezTo>
                    <a:pt x="6563" y="2762"/>
                    <a:pt x="6493" y="2751"/>
                    <a:pt x="6427" y="2751"/>
                  </a:cubicBezTo>
                  <a:cubicBezTo>
                    <a:pt x="6241" y="2751"/>
                    <a:pt x="6084" y="2833"/>
                    <a:pt x="6007" y="2972"/>
                  </a:cubicBezTo>
                  <a:cubicBezTo>
                    <a:pt x="5923" y="3223"/>
                    <a:pt x="6007" y="3495"/>
                    <a:pt x="6195" y="3579"/>
                  </a:cubicBezTo>
                  <a:lnTo>
                    <a:pt x="8623" y="4793"/>
                  </a:lnTo>
                  <a:lnTo>
                    <a:pt x="8895" y="5505"/>
                  </a:lnTo>
                  <a:lnTo>
                    <a:pt x="6530" y="4353"/>
                  </a:lnTo>
                  <a:cubicBezTo>
                    <a:pt x="6443" y="4295"/>
                    <a:pt x="6353" y="4267"/>
                    <a:pt x="6269" y="4267"/>
                  </a:cubicBezTo>
                  <a:cubicBezTo>
                    <a:pt x="6112" y="4267"/>
                    <a:pt x="5978" y="4364"/>
                    <a:pt x="5923" y="4542"/>
                  </a:cubicBezTo>
                  <a:cubicBezTo>
                    <a:pt x="5840" y="4709"/>
                    <a:pt x="5923" y="4981"/>
                    <a:pt x="6112" y="5149"/>
                  </a:cubicBezTo>
                  <a:lnTo>
                    <a:pt x="9335" y="6718"/>
                  </a:lnTo>
                  <a:lnTo>
                    <a:pt x="9774" y="7932"/>
                  </a:lnTo>
                  <a:cubicBezTo>
                    <a:pt x="9063" y="8288"/>
                    <a:pt x="8540" y="8811"/>
                    <a:pt x="8205" y="9335"/>
                  </a:cubicBezTo>
                  <a:lnTo>
                    <a:pt x="7054" y="8811"/>
                  </a:lnTo>
                  <a:lnTo>
                    <a:pt x="5756" y="5505"/>
                  </a:lnTo>
                  <a:cubicBezTo>
                    <a:pt x="5693" y="5299"/>
                    <a:pt x="5523" y="5201"/>
                    <a:pt x="5335" y="5201"/>
                  </a:cubicBezTo>
                  <a:cubicBezTo>
                    <a:pt x="5274" y="5201"/>
                    <a:pt x="5211" y="5212"/>
                    <a:pt x="5149" y="5232"/>
                  </a:cubicBezTo>
                  <a:cubicBezTo>
                    <a:pt x="4961" y="5316"/>
                    <a:pt x="4793" y="5588"/>
                    <a:pt x="4877" y="5756"/>
                  </a:cubicBezTo>
                  <a:lnTo>
                    <a:pt x="5840" y="8288"/>
                  </a:lnTo>
                  <a:lnTo>
                    <a:pt x="5233" y="7932"/>
                  </a:lnTo>
                  <a:lnTo>
                    <a:pt x="4186" y="5400"/>
                  </a:lnTo>
                  <a:cubicBezTo>
                    <a:pt x="4123" y="5211"/>
                    <a:pt x="4002" y="5117"/>
                    <a:pt x="3839" y="5117"/>
                  </a:cubicBezTo>
                  <a:cubicBezTo>
                    <a:pt x="3785" y="5117"/>
                    <a:pt x="3726" y="5128"/>
                    <a:pt x="3663" y="5149"/>
                  </a:cubicBezTo>
                  <a:cubicBezTo>
                    <a:pt x="3391" y="5232"/>
                    <a:pt x="3307" y="5505"/>
                    <a:pt x="3391" y="5756"/>
                  </a:cubicBezTo>
                  <a:lnTo>
                    <a:pt x="4019" y="7409"/>
                  </a:lnTo>
                  <a:lnTo>
                    <a:pt x="3391" y="7074"/>
                  </a:lnTo>
                  <a:lnTo>
                    <a:pt x="2700" y="5316"/>
                  </a:lnTo>
                  <a:cubicBezTo>
                    <a:pt x="2617" y="5149"/>
                    <a:pt x="2344" y="5065"/>
                    <a:pt x="2177" y="5065"/>
                  </a:cubicBezTo>
                  <a:lnTo>
                    <a:pt x="2093" y="5149"/>
                  </a:lnTo>
                  <a:cubicBezTo>
                    <a:pt x="1926" y="5232"/>
                    <a:pt x="1821" y="5400"/>
                    <a:pt x="1926" y="5672"/>
                  </a:cubicBezTo>
                  <a:lnTo>
                    <a:pt x="2177" y="6551"/>
                  </a:lnTo>
                  <a:lnTo>
                    <a:pt x="2177" y="6551"/>
                  </a:lnTo>
                  <a:lnTo>
                    <a:pt x="1131" y="6028"/>
                  </a:lnTo>
                  <a:cubicBezTo>
                    <a:pt x="1065" y="6001"/>
                    <a:pt x="998" y="5987"/>
                    <a:pt x="934" y="5987"/>
                  </a:cubicBezTo>
                  <a:cubicBezTo>
                    <a:pt x="751" y="5987"/>
                    <a:pt x="586" y="6093"/>
                    <a:pt x="524" y="6279"/>
                  </a:cubicBezTo>
                  <a:cubicBezTo>
                    <a:pt x="440" y="6446"/>
                    <a:pt x="524" y="6718"/>
                    <a:pt x="775" y="6802"/>
                  </a:cubicBezTo>
                  <a:lnTo>
                    <a:pt x="1821" y="7325"/>
                  </a:lnTo>
                  <a:lnTo>
                    <a:pt x="963" y="7597"/>
                  </a:lnTo>
                  <a:cubicBezTo>
                    <a:pt x="691" y="7681"/>
                    <a:pt x="607" y="7932"/>
                    <a:pt x="691" y="8204"/>
                  </a:cubicBezTo>
                  <a:cubicBezTo>
                    <a:pt x="754" y="8393"/>
                    <a:pt x="923" y="8487"/>
                    <a:pt x="1074" y="8487"/>
                  </a:cubicBezTo>
                  <a:cubicBezTo>
                    <a:pt x="1124" y="8487"/>
                    <a:pt x="1172" y="8476"/>
                    <a:pt x="1214" y="8456"/>
                  </a:cubicBezTo>
                  <a:lnTo>
                    <a:pt x="2972" y="7849"/>
                  </a:lnTo>
                  <a:lnTo>
                    <a:pt x="3663" y="8204"/>
                  </a:lnTo>
                  <a:lnTo>
                    <a:pt x="2010" y="8728"/>
                  </a:lnTo>
                  <a:cubicBezTo>
                    <a:pt x="1738" y="8811"/>
                    <a:pt x="1570" y="9063"/>
                    <a:pt x="1654" y="9335"/>
                  </a:cubicBezTo>
                  <a:cubicBezTo>
                    <a:pt x="1716" y="9520"/>
                    <a:pt x="1881" y="9626"/>
                    <a:pt x="2064" y="9626"/>
                  </a:cubicBezTo>
                  <a:cubicBezTo>
                    <a:pt x="2129" y="9626"/>
                    <a:pt x="2195" y="9613"/>
                    <a:pt x="2261" y="9586"/>
                  </a:cubicBezTo>
                  <a:lnTo>
                    <a:pt x="4793" y="8728"/>
                  </a:lnTo>
                  <a:lnTo>
                    <a:pt x="5484" y="9063"/>
                  </a:lnTo>
                  <a:lnTo>
                    <a:pt x="2972" y="9942"/>
                  </a:lnTo>
                  <a:cubicBezTo>
                    <a:pt x="2700" y="9942"/>
                    <a:pt x="2617" y="10214"/>
                    <a:pt x="2700" y="10465"/>
                  </a:cubicBezTo>
                  <a:cubicBezTo>
                    <a:pt x="2763" y="10670"/>
                    <a:pt x="2934" y="10768"/>
                    <a:pt x="3085" y="10768"/>
                  </a:cubicBezTo>
                  <a:cubicBezTo>
                    <a:pt x="3135" y="10768"/>
                    <a:pt x="3182" y="10757"/>
                    <a:pt x="3223" y="10737"/>
                  </a:cubicBezTo>
                  <a:lnTo>
                    <a:pt x="6635" y="9586"/>
                  </a:lnTo>
                  <a:lnTo>
                    <a:pt x="7849" y="10214"/>
                  </a:lnTo>
                  <a:cubicBezTo>
                    <a:pt x="7577" y="10821"/>
                    <a:pt x="7577" y="11511"/>
                    <a:pt x="7765" y="12307"/>
                  </a:cubicBezTo>
                  <a:lnTo>
                    <a:pt x="6530" y="12725"/>
                  </a:lnTo>
                  <a:lnTo>
                    <a:pt x="3223" y="11260"/>
                  </a:lnTo>
                  <a:cubicBezTo>
                    <a:pt x="3180" y="11233"/>
                    <a:pt x="3129" y="11220"/>
                    <a:pt x="3075" y="11220"/>
                  </a:cubicBezTo>
                  <a:cubicBezTo>
                    <a:pt x="2922" y="11220"/>
                    <a:pt x="2740" y="11325"/>
                    <a:pt x="2617" y="11511"/>
                  </a:cubicBezTo>
                  <a:cubicBezTo>
                    <a:pt x="2533" y="11679"/>
                    <a:pt x="2617" y="11951"/>
                    <a:pt x="2868" y="12034"/>
                  </a:cubicBezTo>
                  <a:lnTo>
                    <a:pt x="5316" y="13165"/>
                  </a:lnTo>
                  <a:lnTo>
                    <a:pt x="4626" y="13437"/>
                  </a:lnTo>
                  <a:lnTo>
                    <a:pt x="2093" y="12307"/>
                  </a:lnTo>
                  <a:cubicBezTo>
                    <a:pt x="2050" y="12279"/>
                    <a:pt x="1999" y="12266"/>
                    <a:pt x="1947" y="12266"/>
                  </a:cubicBezTo>
                  <a:cubicBezTo>
                    <a:pt x="1797" y="12266"/>
                    <a:pt x="1632" y="12372"/>
                    <a:pt x="1570" y="12558"/>
                  </a:cubicBezTo>
                  <a:cubicBezTo>
                    <a:pt x="1403" y="12725"/>
                    <a:pt x="1570" y="12997"/>
                    <a:pt x="1738" y="13081"/>
                  </a:cubicBezTo>
                  <a:lnTo>
                    <a:pt x="3391" y="13876"/>
                  </a:lnTo>
                  <a:lnTo>
                    <a:pt x="2700" y="14044"/>
                  </a:lnTo>
                  <a:lnTo>
                    <a:pt x="1047" y="13353"/>
                  </a:lnTo>
                  <a:cubicBezTo>
                    <a:pt x="972" y="13324"/>
                    <a:pt x="898" y="13311"/>
                    <a:pt x="829" y="13311"/>
                  </a:cubicBezTo>
                  <a:cubicBezTo>
                    <a:pt x="649" y="13311"/>
                    <a:pt x="500" y="13399"/>
                    <a:pt x="440" y="13520"/>
                  </a:cubicBezTo>
                  <a:cubicBezTo>
                    <a:pt x="356" y="13772"/>
                    <a:pt x="440" y="14044"/>
                    <a:pt x="607" y="14127"/>
                  </a:cubicBezTo>
                  <a:lnTo>
                    <a:pt x="1486" y="14483"/>
                  </a:lnTo>
                  <a:lnTo>
                    <a:pt x="356" y="14923"/>
                  </a:lnTo>
                  <a:cubicBezTo>
                    <a:pt x="168" y="15006"/>
                    <a:pt x="0" y="15258"/>
                    <a:pt x="84" y="15446"/>
                  </a:cubicBezTo>
                  <a:cubicBezTo>
                    <a:pt x="153" y="15653"/>
                    <a:pt x="349" y="15803"/>
                    <a:pt x="557" y="15803"/>
                  </a:cubicBezTo>
                  <a:cubicBezTo>
                    <a:pt x="601" y="15803"/>
                    <a:pt x="647" y="15796"/>
                    <a:pt x="691" y="15781"/>
                  </a:cubicBezTo>
                  <a:lnTo>
                    <a:pt x="1738" y="15341"/>
                  </a:lnTo>
                  <a:lnTo>
                    <a:pt x="1738" y="15341"/>
                  </a:lnTo>
                  <a:lnTo>
                    <a:pt x="1403" y="16137"/>
                  </a:lnTo>
                  <a:cubicBezTo>
                    <a:pt x="1214" y="16388"/>
                    <a:pt x="1403" y="16660"/>
                    <a:pt x="1570" y="16744"/>
                  </a:cubicBezTo>
                  <a:cubicBezTo>
                    <a:pt x="1612" y="16785"/>
                    <a:pt x="1675" y="16806"/>
                    <a:pt x="1740" y="16806"/>
                  </a:cubicBezTo>
                  <a:cubicBezTo>
                    <a:pt x="1806" y="16806"/>
                    <a:pt x="1874" y="16785"/>
                    <a:pt x="1926" y="16744"/>
                  </a:cubicBezTo>
                  <a:cubicBezTo>
                    <a:pt x="2010" y="16744"/>
                    <a:pt x="2093" y="16660"/>
                    <a:pt x="2177" y="16576"/>
                  </a:cubicBezTo>
                  <a:lnTo>
                    <a:pt x="2972" y="14923"/>
                  </a:lnTo>
                  <a:lnTo>
                    <a:pt x="3663" y="14651"/>
                  </a:lnTo>
                  <a:lnTo>
                    <a:pt x="2868" y="16220"/>
                  </a:lnTo>
                  <a:cubicBezTo>
                    <a:pt x="2784" y="16492"/>
                    <a:pt x="2868" y="16744"/>
                    <a:pt x="3056" y="16827"/>
                  </a:cubicBezTo>
                  <a:cubicBezTo>
                    <a:pt x="3140" y="16869"/>
                    <a:pt x="3203" y="16890"/>
                    <a:pt x="3255" y="16890"/>
                  </a:cubicBezTo>
                  <a:cubicBezTo>
                    <a:pt x="3307" y="16890"/>
                    <a:pt x="3349" y="16869"/>
                    <a:pt x="3391" y="16827"/>
                  </a:cubicBezTo>
                  <a:cubicBezTo>
                    <a:pt x="3579" y="16827"/>
                    <a:pt x="3663" y="16744"/>
                    <a:pt x="3663" y="16660"/>
                  </a:cubicBezTo>
                  <a:lnTo>
                    <a:pt x="4877" y="14211"/>
                  </a:lnTo>
                  <a:lnTo>
                    <a:pt x="5589" y="13960"/>
                  </a:lnTo>
                  <a:lnTo>
                    <a:pt x="5589" y="13960"/>
                  </a:lnTo>
                  <a:lnTo>
                    <a:pt x="4437" y="16304"/>
                  </a:lnTo>
                  <a:cubicBezTo>
                    <a:pt x="4270" y="16576"/>
                    <a:pt x="4354" y="16827"/>
                    <a:pt x="4626" y="16911"/>
                  </a:cubicBezTo>
                  <a:cubicBezTo>
                    <a:pt x="4709" y="17016"/>
                    <a:pt x="4877" y="17016"/>
                    <a:pt x="4961" y="17016"/>
                  </a:cubicBezTo>
                  <a:cubicBezTo>
                    <a:pt x="5065" y="16911"/>
                    <a:pt x="5149" y="16827"/>
                    <a:pt x="5233" y="16744"/>
                  </a:cubicBezTo>
                  <a:lnTo>
                    <a:pt x="6802" y="13520"/>
                  </a:lnTo>
                  <a:lnTo>
                    <a:pt x="8016" y="13081"/>
                  </a:lnTo>
                  <a:cubicBezTo>
                    <a:pt x="8372" y="13772"/>
                    <a:pt x="8895" y="14295"/>
                    <a:pt x="9419" y="14651"/>
                  </a:cubicBezTo>
                  <a:lnTo>
                    <a:pt x="8895" y="15865"/>
                  </a:lnTo>
                  <a:lnTo>
                    <a:pt x="5589" y="17099"/>
                  </a:lnTo>
                  <a:cubicBezTo>
                    <a:pt x="5316" y="17183"/>
                    <a:pt x="5233" y="17434"/>
                    <a:pt x="5316" y="17706"/>
                  </a:cubicBezTo>
                  <a:cubicBezTo>
                    <a:pt x="5378" y="17892"/>
                    <a:pt x="5543" y="17998"/>
                    <a:pt x="5693" y="17998"/>
                  </a:cubicBezTo>
                  <a:cubicBezTo>
                    <a:pt x="5745" y="17998"/>
                    <a:pt x="5796" y="17985"/>
                    <a:pt x="5840" y="17958"/>
                  </a:cubicBezTo>
                  <a:lnTo>
                    <a:pt x="8372" y="17016"/>
                  </a:lnTo>
                  <a:lnTo>
                    <a:pt x="8016" y="17706"/>
                  </a:lnTo>
                  <a:lnTo>
                    <a:pt x="5484" y="18669"/>
                  </a:lnTo>
                  <a:cubicBezTo>
                    <a:pt x="5233" y="18753"/>
                    <a:pt x="5149" y="19004"/>
                    <a:pt x="5233" y="19192"/>
                  </a:cubicBezTo>
                  <a:cubicBezTo>
                    <a:pt x="5296" y="19381"/>
                    <a:pt x="5464" y="19475"/>
                    <a:pt x="5651" y="19475"/>
                  </a:cubicBezTo>
                  <a:cubicBezTo>
                    <a:pt x="5713" y="19475"/>
                    <a:pt x="5777" y="19464"/>
                    <a:pt x="5840" y="19444"/>
                  </a:cubicBezTo>
                  <a:lnTo>
                    <a:pt x="7493" y="18837"/>
                  </a:lnTo>
                  <a:lnTo>
                    <a:pt x="7493" y="18837"/>
                  </a:lnTo>
                  <a:lnTo>
                    <a:pt x="7158" y="19527"/>
                  </a:lnTo>
                  <a:lnTo>
                    <a:pt x="5400" y="20155"/>
                  </a:lnTo>
                  <a:cubicBezTo>
                    <a:pt x="5233" y="20239"/>
                    <a:pt x="5065" y="20490"/>
                    <a:pt x="5149" y="20762"/>
                  </a:cubicBezTo>
                  <a:cubicBezTo>
                    <a:pt x="5217" y="20899"/>
                    <a:pt x="5397" y="21035"/>
                    <a:pt x="5609" y="21035"/>
                  </a:cubicBezTo>
                  <a:cubicBezTo>
                    <a:pt x="5657" y="21035"/>
                    <a:pt x="5706" y="21029"/>
                    <a:pt x="5756" y="21013"/>
                  </a:cubicBezTo>
                  <a:lnTo>
                    <a:pt x="6635" y="20678"/>
                  </a:lnTo>
                  <a:lnTo>
                    <a:pt x="6112" y="21725"/>
                  </a:lnTo>
                  <a:cubicBezTo>
                    <a:pt x="6007" y="21976"/>
                    <a:pt x="6112" y="22248"/>
                    <a:pt x="6279" y="22332"/>
                  </a:cubicBezTo>
                  <a:cubicBezTo>
                    <a:pt x="6363" y="22374"/>
                    <a:pt x="6426" y="22395"/>
                    <a:pt x="6481" y="22395"/>
                  </a:cubicBezTo>
                  <a:cubicBezTo>
                    <a:pt x="6536" y="22395"/>
                    <a:pt x="6583" y="22374"/>
                    <a:pt x="6635" y="22332"/>
                  </a:cubicBezTo>
                  <a:cubicBezTo>
                    <a:pt x="6802" y="22332"/>
                    <a:pt x="6886" y="22248"/>
                    <a:pt x="6886" y="22143"/>
                  </a:cubicBezTo>
                  <a:lnTo>
                    <a:pt x="7409" y="21013"/>
                  </a:lnTo>
                  <a:lnTo>
                    <a:pt x="7681" y="21892"/>
                  </a:lnTo>
                  <a:cubicBezTo>
                    <a:pt x="7743" y="22078"/>
                    <a:pt x="7897" y="22184"/>
                    <a:pt x="8083" y="22184"/>
                  </a:cubicBezTo>
                  <a:cubicBezTo>
                    <a:pt x="8148" y="22184"/>
                    <a:pt x="8218" y="22171"/>
                    <a:pt x="8288" y="22143"/>
                  </a:cubicBezTo>
                  <a:cubicBezTo>
                    <a:pt x="8540" y="22143"/>
                    <a:pt x="8623" y="21892"/>
                    <a:pt x="8540" y="21620"/>
                  </a:cubicBezTo>
                  <a:lnTo>
                    <a:pt x="7933" y="19883"/>
                  </a:lnTo>
                  <a:lnTo>
                    <a:pt x="8288" y="19192"/>
                  </a:lnTo>
                  <a:lnTo>
                    <a:pt x="8812" y="20929"/>
                  </a:lnTo>
                  <a:cubicBezTo>
                    <a:pt x="8881" y="21069"/>
                    <a:pt x="9066" y="21222"/>
                    <a:pt x="9283" y="21222"/>
                  </a:cubicBezTo>
                  <a:cubicBezTo>
                    <a:pt x="9327" y="21222"/>
                    <a:pt x="9373" y="21216"/>
                    <a:pt x="9419" y="21202"/>
                  </a:cubicBezTo>
                  <a:cubicBezTo>
                    <a:pt x="9670" y="21097"/>
                    <a:pt x="9774" y="20846"/>
                    <a:pt x="9670" y="20574"/>
                  </a:cubicBezTo>
                  <a:lnTo>
                    <a:pt x="8812" y="18062"/>
                  </a:lnTo>
                  <a:lnTo>
                    <a:pt x="9147" y="17351"/>
                  </a:lnTo>
                  <a:lnTo>
                    <a:pt x="9942" y="19883"/>
                  </a:lnTo>
                  <a:cubicBezTo>
                    <a:pt x="10005" y="20088"/>
                    <a:pt x="10175" y="20186"/>
                    <a:pt x="10363" y="20186"/>
                  </a:cubicBezTo>
                  <a:cubicBezTo>
                    <a:pt x="10424" y="20186"/>
                    <a:pt x="10487" y="20176"/>
                    <a:pt x="10549" y="20155"/>
                  </a:cubicBezTo>
                  <a:cubicBezTo>
                    <a:pt x="10821" y="20050"/>
                    <a:pt x="10905" y="19883"/>
                    <a:pt x="10821" y="19632"/>
                  </a:cubicBezTo>
                  <a:lnTo>
                    <a:pt x="9670" y="16220"/>
                  </a:lnTo>
                  <a:lnTo>
                    <a:pt x="10298" y="15006"/>
                  </a:lnTo>
                  <a:cubicBezTo>
                    <a:pt x="10690" y="15169"/>
                    <a:pt x="11116" y="15261"/>
                    <a:pt x="11584" y="15261"/>
                  </a:cubicBezTo>
                  <a:cubicBezTo>
                    <a:pt x="11840" y="15261"/>
                    <a:pt x="12109" y="15233"/>
                    <a:pt x="12391" y="15174"/>
                  </a:cubicBezTo>
                  <a:lnTo>
                    <a:pt x="12809" y="16388"/>
                  </a:lnTo>
                  <a:lnTo>
                    <a:pt x="11344" y="19632"/>
                  </a:lnTo>
                  <a:cubicBezTo>
                    <a:pt x="11239" y="19883"/>
                    <a:pt x="11344" y="20155"/>
                    <a:pt x="11595" y="20239"/>
                  </a:cubicBezTo>
                  <a:lnTo>
                    <a:pt x="11867" y="20239"/>
                  </a:lnTo>
                  <a:cubicBezTo>
                    <a:pt x="12035" y="20239"/>
                    <a:pt x="12119" y="20155"/>
                    <a:pt x="12119" y="19967"/>
                  </a:cubicBezTo>
                  <a:lnTo>
                    <a:pt x="13249" y="17623"/>
                  </a:lnTo>
                  <a:lnTo>
                    <a:pt x="13437" y="18313"/>
                  </a:lnTo>
                  <a:lnTo>
                    <a:pt x="12391" y="20762"/>
                  </a:lnTo>
                  <a:cubicBezTo>
                    <a:pt x="12286" y="21013"/>
                    <a:pt x="12391" y="21285"/>
                    <a:pt x="12558" y="21369"/>
                  </a:cubicBezTo>
                  <a:lnTo>
                    <a:pt x="12914" y="21369"/>
                  </a:lnTo>
                  <a:cubicBezTo>
                    <a:pt x="12998" y="21285"/>
                    <a:pt x="13165" y="21202"/>
                    <a:pt x="13165" y="21097"/>
                  </a:cubicBezTo>
                  <a:lnTo>
                    <a:pt x="13856" y="19444"/>
                  </a:lnTo>
                  <a:lnTo>
                    <a:pt x="14128" y="20155"/>
                  </a:lnTo>
                  <a:lnTo>
                    <a:pt x="13437" y="21892"/>
                  </a:lnTo>
                  <a:cubicBezTo>
                    <a:pt x="13332" y="22060"/>
                    <a:pt x="13437" y="22332"/>
                    <a:pt x="13605" y="22415"/>
                  </a:cubicBezTo>
                  <a:cubicBezTo>
                    <a:pt x="13772" y="22499"/>
                    <a:pt x="13856" y="22499"/>
                    <a:pt x="13960" y="22499"/>
                  </a:cubicBezTo>
                  <a:lnTo>
                    <a:pt x="14211" y="22248"/>
                  </a:lnTo>
                  <a:lnTo>
                    <a:pt x="14567" y="21369"/>
                  </a:lnTo>
                  <a:lnTo>
                    <a:pt x="15007" y="22499"/>
                  </a:lnTo>
                  <a:cubicBezTo>
                    <a:pt x="15070" y="22704"/>
                    <a:pt x="15228" y="22802"/>
                    <a:pt x="15383" y="22802"/>
                  </a:cubicBezTo>
                  <a:cubicBezTo>
                    <a:pt x="15433" y="22802"/>
                    <a:pt x="15484" y="22792"/>
                    <a:pt x="15530" y="22771"/>
                  </a:cubicBezTo>
                  <a:cubicBezTo>
                    <a:pt x="15781" y="22667"/>
                    <a:pt x="15865" y="22415"/>
                    <a:pt x="15781" y="22248"/>
                  </a:cubicBezTo>
                  <a:lnTo>
                    <a:pt x="15425" y="21097"/>
                  </a:lnTo>
                  <a:lnTo>
                    <a:pt x="16221" y="21536"/>
                  </a:lnTo>
                  <a:lnTo>
                    <a:pt x="16576" y="21536"/>
                  </a:lnTo>
                  <a:cubicBezTo>
                    <a:pt x="16660" y="21453"/>
                    <a:pt x="16828" y="21369"/>
                    <a:pt x="16828" y="21285"/>
                  </a:cubicBezTo>
                  <a:cubicBezTo>
                    <a:pt x="16911" y="21097"/>
                    <a:pt x="16828" y="20846"/>
                    <a:pt x="16660" y="20678"/>
                  </a:cubicBezTo>
                  <a:lnTo>
                    <a:pt x="15007" y="19883"/>
                  </a:lnTo>
                  <a:lnTo>
                    <a:pt x="14735" y="19192"/>
                  </a:lnTo>
                  <a:lnTo>
                    <a:pt x="14735" y="19192"/>
                  </a:lnTo>
                  <a:lnTo>
                    <a:pt x="16304" y="19967"/>
                  </a:lnTo>
                  <a:cubicBezTo>
                    <a:pt x="16388" y="20009"/>
                    <a:pt x="16456" y="20030"/>
                    <a:pt x="16514" y="20030"/>
                  </a:cubicBezTo>
                  <a:cubicBezTo>
                    <a:pt x="16571" y="20030"/>
                    <a:pt x="16618" y="20009"/>
                    <a:pt x="16660" y="19967"/>
                  </a:cubicBezTo>
                  <a:cubicBezTo>
                    <a:pt x="16828" y="19967"/>
                    <a:pt x="16911" y="19883"/>
                    <a:pt x="16911" y="19799"/>
                  </a:cubicBezTo>
                  <a:cubicBezTo>
                    <a:pt x="16995" y="19527"/>
                    <a:pt x="16911" y="19276"/>
                    <a:pt x="16744" y="19192"/>
                  </a:cubicBezTo>
                  <a:lnTo>
                    <a:pt x="14295" y="17958"/>
                  </a:lnTo>
                  <a:lnTo>
                    <a:pt x="14044" y="17267"/>
                  </a:lnTo>
                  <a:lnTo>
                    <a:pt x="16388" y="18481"/>
                  </a:lnTo>
                  <a:lnTo>
                    <a:pt x="16744" y="18481"/>
                  </a:lnTo>
                  <a:cubicBezTo>
                    <a:pt x="16911" y="18481"/>
                    <a:pt x="16995" y="18397"/>
                    <a:pt x="16995" y="18230"/>
                  </a:cubicBezTo>
                  <a:cubicBezTo>
                    <a:pt x="17100" y="18062"/>
                    <a:pt x="16995" y="17790"/>
                    <a:pt x="16828" y="17706"/>
                  </a:cubicBezTo>
                  <a:lnTo>
                    <a:pt x="13605" y="16053"/>
                  </a:lnTo>
                  <a:lnTo>
                    <a:pt x="13165" y="14818"/>
                  </a:lnTo>
                  <a:cubicBezTo>
                    <a:pt x="13856" y="14483"/>
                    <a:pt x="14379" y="14044"/>
                    <a:pt x="14735" y="13437"/>
                  </a:cubicBezTo>
                  <a:lnTo>
                    <a:pt x="15530" y="13772"/>
                  </a:lnTo>
                  <a:lnTo>
                    <a:pt x="15949" y="13960"/>
                  </a:lnTo>
                  <a:lnTo>
                    <a:pt x="17183" y="17351"/>
                  </a:lnTo>
                  <a:cubicBezTo>
                    <a:pt x="17252" y="17505"/>
                    <a:pt x="17433" y="17645"/>
                    <a:pt x="17645" y="17645"/>
                  </a:cubicBezTo>
                  <a:cubicBezTo>
                    <a:pt x="17692" y="17645"/>
                    <a:pt x="17741" y="17638"/>
                    <a:pt x="17790" y="17623"/>
                  </a:cubicBezTo>
                  <a:cubicBezTo>
                    <a:pt x="17958" y="17539"/>
                    <a:pt x="18146" y="17267"/>
                    <a:pt x="18042" y="17016"/>
                  </a:cubicBezTo>
                  <a:lnTo>
                    <a:pt x="17100" y="14567"/>
                  </a:lnTo>
                  <a:lnTo>
                    <a:pt x="17790" y="14818"/>
                  </a:lnTo>
                  <a:lnTo>
                    <a:pt x="18753" y="17351"/>
                  </a:lnTo>
                  <a:cubicBezTo>
                    <a:pt x="18816" y="17556"/>
                    <a:pt x="18975" y="17654"/>
                    <a:pt x="19129" y="17654"/>
                  </a:cubicBezTo>
                  <a:cubicBezTo>
                    <a:pt x="19180" y="17654"/>
                    <a:pt x="19230" y="17643"/>
                    <a:pt x="19276" y="17623"/>
                  </a:cubicBezTo>
                  <a:cubicBezTo>
                    <a:pt x="19528" y="17539"/>
                    <a:pt x="19611" y="17267"/>
                    <a:pt x="19528" y="17099"/>
                  </a:cubicBezTo>
                  <a:lnTo>
                    <a:pt x="18921" y="15446"/>
                  </a:lnTo>
                  <a:lnTo>
                    <a:pt x="19611" y="15697"/>
                  </a:lnTo>
                  <a:lnTo>
                    <a:pt x="20239" y="17434"/>
                  </a:lnTo>
                  <a:cubicBezTo>
                    <a:pt x="20302" y="17639"/>
                    <a:pt x="20461" y="17737"/>
                    <a:pt x="20651" y="17737"/>
                  </a:cubicBezTo>
                  <a:cubicBezTo>
                    <a:pt x="20713" y="17737"/>
                    <a:pt x="20779" y="17727"/>
                    <a:pt x="20846" y="17706"/>
                  </a:cubicBezTo>
                  <a:cubicBezTo>
                    <a:pt x="21014" y="17623"/>
                    <a:pt x="21181" y="17351"/>
                    <a:pt x="21097" y="17099"/>
                  </a:cubicBezTo>
                  <a:lnTo>
                    <a:pt x="20762" y="16220"/>
                  </a:lnTo>
                  <a:lnTo>
                    <a:pt x="20762" y="16220"/>
                  </a:lnTo>
                  <a:lnTo>
                    <a:pt x="21809" y="16744"/>
                  </a:lnTo>
                  <a:cubicBezTo>
                    <a:pt x="21893" y="16785"/>
                    <a:pt x="21955" y="16806"/>
                    <a:pt x="22008" y="16806"/>
                  </a:cubicBezTo>
                  <a:cubicBezTo>
                    <a:pt x="22060" y="16806"/>
                    <a:pt x="22102" y="16785"/>
                    <a:pt x="22144" y="16744"/>
                  </a:cubicBezTo>
                  <a:cubicBezTo>
                    <a:pt x="22227" y="16744"/>
                    <a:pt x="22332" y="16660"/>
                    <a:pt x="22416" y="16576"/>
                  </a:cubicBezTo>
                  <a:cubicBezTo>
                    <a:pt x="22500" y="16304"/>
                    <a:pt x="22416" y="16053"/>
                    <a:pt x="22227" y="15969"/>
                  </a:cubicBezTo>
                  <a:lnTo>
                    <a:pt x="21097" y="15446"/>
                  </a:lnTo>
                  <a:lnTo>
                    <a:pt x="21976" y="15174"/>
                  </a:lnTo>
                  <a:cubicBezTo>
                    <a:pt x="22227" y="15090"/>
                    <a:pt x="22332" y="14818"/>
                    <a:pt x="22227" y="14567"/>
                  </a:cubicBezTo>
                  <a:cubicBezTo>
                    <a:pt x="22227" y="14428"/>
                    <a:pt x="22054" y="14274"/>
                    <a:pt x="21839" y="14274"/>
                  </a:cubicBezTo>
                  <a:cubicBezTo>
                    <a:pt x="21796" y="14274"/>
                    <a:pt x="21750" y="14281"/>
                    <a:pt x="21704" y="14295"/>
                  </a:cubicBezTo>
                  <a:lnTo>
                    <a:pt x="19967" y="14923"/>
                  </a:lnTo>
                  <a:lnTo>
                    <a:pt x="19276" y="14567"/>
                  </a:lnTo>
                  <a:lnTo>
                    <a:pt x="21014" y="14044"/>
                  </a:lnTo>
                  <a:cubicBezTo>
                    <a:pt x="21181" y="13960"/>
                    <a:pt x="21369" y="13688"/>
                    <a:pt x="21286" y="13437"/>
                  </a:cubicBezTo>
                  <a:cubicBezTo>
                    <a:pt x="21200" y="13283"/>
                    <a:pt x="21016" y="13143"/>
                    <a:pt x="20803" y="13143"/>
                  </a:cubicBezTo>
                  <a:cubicBezTo>
                    <a:pt x="20756" y="13143"/>
                    <a:pt x="20707" y="13149"/>
                    <a:pt x="20658" y="13165"/>
                  </a:cubicBezTo>
                  <a:lnTo>
                    <a:pt x="18146" y="14044"/>
                  </a:lnTo>
                  <a:lnTo>
                    <a:pt x="17435" y="13688"/>
                  </a:lnTo>
                  <a:lnTo>
                    <a:pt x="19967" y="12914"/>
                  </a:lnTo>
                  <a:cubicBezTo>
                    <a:pt x="20239" y="12830"/>
                    <a:pt x="20323" y="12558"/>
                    <a:pt x="20239" y="12307"/>
                  </a:cubicBezTo>
                  <a:cubicBezTo>
                    <a:pt x="20154" y="12152"/>
                    <a:pt x="20026" y="12012"/>
                    <a:pt x="19845" y="12012"/>
                  </a:cubicBezTo>
                  <a:cubicBezTo>
                    <a:pt x="19804" y="12012"/>
                    <a:pt x="19762" y="12019"/>
                    <a:pt x="19716" y="12034"/>
                  </a:cubicBezTo>
                  <a:lnTo>
                    <a:pt x="16304" y="13165"/>
                  </a:lnTo>
                  <a:lnTo>
                    <a:pt x="15949" y="12997"/>
                  </a:lnTo>
                  <a:lnTo>
                    <a:pt x="15174" y="12641"/>
                  </a:lnTo>
                  <a:lnTo>
                    <a:pt x="15091" y="12641"/>
                  </a:lnTo>
                  <a:cubicBezTo>
                    <a:pt x="15342" y="11951"/>
                    <a:pt x="15342" y="11260"/>
                    <a:pt x="15258" y="10548"/>
                  </a:cubicBezTo>
                  <a:lnTo>
                    <a:pt x="15342" y="10465"/>
                  </a:lnTo>
                  <a:lnTo>
                    <a:pt x="16472" y="10109"/>
                  </a:lnTo>
                  <a:lnTo>
                    <a:pt x="19716" y="11511"/>
                  </a:lnTo>
                  <a:cubicBezTo>
                    <a:pt x="19758" y="11553"/>
                    <a:pt x="19821" y="11574"/>
                    <a:pt x="19883" y="11574"/>
                  </a:cubicBezTo>
                  <a:cubicBezTo>
                    <a:pt x="19946" y="11574"/>
                    <a:pt x="20009" y="11553"/>
                    <a:pt x="20051" y="11511"/>
                  </a:cubicBezTo>
                  <a:cubicBezTo>
                    <a:pt x="20135" y="11511"/>
                    <a:pt x="20239" y="11428"/>
                    <a:pt x="20323" y="11344"/>
                  </a:cubicBezTo>
                  <a:cubicBezTo>
                    <a:pt x="20407" y="11072"/>
                    <a:pt x="20323" y="10821"/>
                    <a:pt x="20051" y="10737"/>
                  </a:cubicBezTo>
                  <a:lnTo>
                    <a:pt x="17623" y="9690"/>
                  </a:lnTo>
                  <a:lnTo>
                    <a:pt x="18314" y="9418"/>
                  </a:lnTo>
                  <a:lnTo>
                    <a:pt x="20846" y="10465"/>
                  </a:lnTo>
                  <a:cubicBezTo>
                    <a:pt x="20930" y="10548"/>
                    <a:pt x="21097" y="10548"/>
                    <a:pt x="21181" y="10548"/>
                  </a:cubicBezTo>
                  <a:lnTo>
                    <a:pt x="21453" y="10297"/>
                  </a:lnTo>
                  <a:cubicBezTo>
                    <a:pt x="21537" y="10025"/>
                    <a:pt x="21453" y="9774"/>
                    <a:pt x="21181" y="9690"/>
                  </a:cubicBezTo>
                  <a:lnTo>
                    <a:pt x="19528" y="8979"/>
                  </a:lnTo>
                  <a:lnTo>
                    <a:pt x="20239" y="8728"/>
                  </a:lnTo>
                  <a:lnTo>
                    <a:pt x="21976" y="9502"/>
                  </a:lnTo>
                  <a:lnTo>
                    <a:pt x="22227" y="9502"/>
                  </a:lnTo>
                  <a:cubicBezTo>
                    <a:pt x="22416" y="9418"/>
                    <a:pt x="22500" y="9335"/>
                    <a:pt x="22500" y="9251"/>
                  </a:cubicBezTo>
                  <a:cubicBezTo>
                    <a:pt x="22667" y="8979"/>
                    <a:pt x="22500" y="8728"/>
                    <a:pt x="22332" y="8644"/>
                  </a:cubicBezTo>
                  <a:lnTo>
                    <a:pt x="21453" y="8288"/>
                  </a:lnTo>
                  <a:lnTo>
                    <a:pt x="22583" y="7849"/>
                  </a:lnTo>
                  <a:cubicBezTo>
                    <a:pt x="22855" y="7765"/>
                    <a:pt x="22939" y="7493"/>
                    <a:pt x="22855" y="7325"/>
                  </a:cubicBezTo>
                  <a:cubicBezTo>
                    <a:pt x="22778" y="7140"/>
                    <a:pt x="22620" y="7034"/>
                    <a:pt x="22476" y="7034"/>
                  </a:cubicBezTo>
                  <a:cubicBezTo>
                    <a:pt x="22425" y="7034"/>
                    <a:pt x="22376" y="7047"/>
                    <a:pt x="22332" y="7074"/>
                  </a:cubicBezTo>
                  <a:lnTo>
                    <a:pt x="21181" y="7409"/>
                  </a:lnTo>
                  <a:lnTo>
                    <a:pt x="21181" y="7409"/>
                  </a:lnTo>
                  <a:lnTo>
                    <a:pt x="21537" y="6635"/>
                  </a:lnTo>
                  <a:cubicBezTo>
                    <a:pt x="21704" y="6363"/>
                    <a:pt x="21621" y="6111"/>
                    <a:pt x="21369" y="6028"/>
                  </a:cubicBezTo>
                  <a:cubicBezTo>
                    <a:pt x="21317" y="5999"/>
                    <a:pt x="21260" y="5986"/>
                    <a:pt x="21202" y="5986"/>
                  </a:cubicBezTo>
                  <a:cubicBezTo>
                    <a:pt x="21048" y="5986"/>
                    <a:pt x="20883" y="6074"/>
                    <a:pt x="20762" y="6195"/>
                  </a:cubicBezTo>
                  <a:lnTo>
                    <a:pt x="19967" y="7849"/>
                  </a:lnTo>
                  <a:lnTo>
                    <a:pt x="19276" y="8121"/>
                  </a:lnTo>
                  <a:lnTo>
                    <a:pt x="20051" y="6551"/>
                  </a:lnTo>
                  <a:cubicBezTo>
                    <a:pt x="20135" y="6279"/>
                    <a:pt x="20051" y="6028"/>
                    <a:pt x="19883" y="5923"/>
                  </a:cubicBezTo>
                  <a:cubicBezTo>
                    <a:pt x="19812" y="5901"/>
                    <a:pt x="19742" y="5891"/>
                    <a:pt x="19676" y="5891"/>
                  </a:cubicBezTo>
                  <a:cubicBezTo>
                    <a:pt x="19491" y="5891"/>
                    <a:pt x="19338" y="5973"/>
                    <a:pt x="19276" y="6111"/>
                  </a:cubicBezTo>
                  <a:lnTo>
                    <a:pt x="18042" y="8539"/>
                  </a:lnTo>
                  <a:lnTo>
                    <a:pt x="17351" y="8811"/>
                  </a:lnTo>
                  <a:lnTo>
                    <a:pt x="18565" y="6446"/>
                  </a:lnTo>
                  <a:cubicBezTo>
                    <a:pt x="18669" y="6195"/>
                    <a:pt x="18565" y="5923"/>
                    <a:pt x="18314" y="5839"/>
                  </a:cubicBezTo>
                  <a:cubicBezTo>
                    <a:pt x="18270" y="5817"/>
                    <a:pt x="18218" y="5807"/>
                    <a:pt x="18165" y="5807"/>
                  </a:cubicBezTo>
                  <a:cubicBezTo>
                    <a:pt x="18016" y="5807"/>
                    <a:pt x="17852" y="5889"/>
                    <a:pt x="17790" y="6028"/>
                  </a:cubicBezTo>
                  <a:lnTo>
                    <a:pt x="16137" y="9251"/>
                  </a:lnTo>
                  <a:lnTo>
                    <a:pt x="14902" y="9690"/>
                  </a:lnTo>
                  <a:cubicBezTo>
                    <a:pt x="14567" y="9063"/>
                    <a:pt x="14128" y="8456"/>
                    <a:pt x="13521" y="8121"/>
                  </a:cubicBezTo>
                  <a:lnTo>
                    <a:pt x="14044" y="6970"/>
                  </a:lnTo>
                  <a:lnTo>
                    <a:pt x="17435" y="5672"/>
                  </a:lnTo>
                  <a:cubicBezTo>
                    <a:pt x="17623" y="5588"/>
                    <a:pt x="17790" y="5316"/>
                    <a:pt x="17707" y="5065"/>
                  </a:cubicBezTo>
                  <a:cubicBezTo>
                    <a:pt x="17623" y="4877"/>
                    <a:pt x="17351" y="4793"/>
                    <a:pt x="17100" y="4793"/>
                  </a:cubicBezTo>
                  <a:lnTo>
                    <a:pt x="14651" y="5756"/>
                  </a:lnTo>
                  <a:lnTo>
                    <a:pt x="14902" y="5149"/>
                  </a:lnTo>
                  <a:lnTo>
                    <a:pt x="17435" y="4186"/>
                  </a:lnTo>
                  <a:cubicBezTo>
                    <a:pt x="17707" y="4102"/>
                    <a:pt x="17790" y="3830"/>
                    <a:pt x="17707" y="3579"/>
                  </a:cubicBezTo>
                  <a:cubicBezTo>
                    <a:pt x="17644" y="3374"/>
                    <a:pt x="17473" y="3276"/>
                    <a:pt x="17322" y="3276"/>
                  </a:cubicBezTo>
                  <a:cubicBezTo>
                    <a:pt x="17272" y="3276"/>
                    <a:pt x="17225" y="3286"/>
                    <a:pt x="17183" y="3307"/>
                  </a:cubicBezTo>
                  <a:lnTo>
                    <a:pt x="15425" y="3935"/>
                  </a:lnTo>
                  <a:lnTo>
                    <a:pt x="15425" y="3935"/>
                  </a:lnTo>
                  <a:lnTo>
                    <a:pt x="15781" y="3307"/>
                  </a:lnTo>
                  <a:lnTo>
                    <a:pt x="17518" y="2616"/>
                  </a:lnTo>
                  <a:cubicBezTo>
                    <a:pt x="17707" y="2533"/>
                    <a:pt x="17874" y="2260"/>
                    <a:pt x="17790" y="2093"/>
                  </a:cubicBezTo>
                  <a:cubicBezTo>
                    <a:pt x="17728" y="1907"/>
                    <a:pt x="17563" y="1802"/>
                    <a:pt x="17380" y="1802"/>
                  </a:cubicBezTo>
                  <a:cubicBezTo>
                    <a:pt x="17316" y="1802"/>
                    <a:pt x="17249" y="1815"/>
                    <a:pt x="17183" y="1842"/>
                  </a:cubicBezTo>
                  <a:lnTo>
                    <a:pt x="16304" y="2093"/>
                  </a:lnTo>
                  <a:lnTo>
                    <a:pt x="16828" y="1047"/>
                  </a:lnTo>
                  <a:cubicBezTo>
                    <a:pt x="16911" y="879"/>
                    <a:pt x="16828" y="523"/>
                    <a:pt x="16660" y="440"/>
                  </a:cubicBezTo>
                  <a:lnTo>
                    <a:pt x="16388" y="440"/>
                  </a:lnTo>
                  <a:cubicBezTo>
                    <a:pt x="16221" y="440"/>
                    <a:pt x="16137" y="523"/>
                    <a:pt x="16053" y="691"/>
                  </a:cubicBezTo>
                  <a:lnTo>
                    <a:pt x="15530" y="1737"/>
                  </a:lnTo>
                  <a:lnTo>
                    <a:pt x="15258" y="879"/>
                  </a:lnTo>
                  <a:cubicBezTo>
                    <a:pt x="15195" y="674"/>
                    <a:pt x="15025" y="576"/>
                    <a:pt x="14837" y="576"/>
                  </a:cubicBezTo>
                  <a:cubicBezTo>
                    <a:pt x="14776" y="576"/>
                    <a:pt x="14713" y="586"/>
                    <a:pt x="14651" y="607"/>
                  </a:cubicBezTo>
                  <a:cubicBezTo>
                    <a:pt x="14484" y="691"/>
                    <a:pt x="14295" y="963"/>
                    <a:pt x="14379" y="1130"/>
                  </a:cubicBezTo>
                  <a:lnTo>
                    <a:pt x="15007" y="2888"/>
                  </a:lnTo>
                  <a:lnTo>
                    <a:pt x="14651" y="3579"/>
                  </a:lnTo>
                  <a:lnTo>
                    <a:pt x="14128" y="1926"/>
                  </a:lnTo>
                  <a:cubicBezTo>
                    <a:pt x="14044" y="1653"/>
                    <a:pt x="13772" y="1570"/>
                    <a:pt x="13521" y="1570"/>
                  </a:cubicBezTo>
                  <a:cubicBezTo>
                    <a:pt x="13332" y="1653"/>
                    <a:pt x="13165" y="1926"/>
                    <a:pt x="13249" y="2177"/>
                  </a:cubicBezTo>
                  <a:lnTo>
                    <a:pt x="14128" y="4709"/>
                  </a:lnTo>
                  <a:lnTo>
                    <a:pt x="13772" y="5400"/>
                  </a:lnTo>
                  <a:lnTo>
                    <a:pt x="12998" y="2888"/>
                  </a:lnTo>
                  <a:cubicBezTo>
                    <a:pt x="12929" y="2734"/>
                    <a:pt x="12734" y="2594"/>
                    <a:pt x="12528" y="2594"/>
                  </a:cubicBezTo>
                  <a:cubicBezTo>
                    <a:pt x="12483" y="2594"/>
                    <a:pt x="12436" y="2601"/>
                    <a:pt x="12391" y="2616"/>
                  </a:cubicBezTo>
                  <a:cubicBezTo>
                    <a:pt x="12202" y="2700"/>
                    <a:pt x="12035" y="2972"/>
                    <a:pt x="12119" y="3139"/>
                  </a:cubicBezTo>
                  <a:lnTo>
                    <a:pt x="13249" y="6551"/>
                  </a:lnTo>
                  <a:lnTo>
                    <a:pt x="12725" y="7681"/>
                  </a:lnTo>
                  <a:lnTo>
                    <a:pt x="12725" y="7765"/>
                  </a:lnTo>
                  <a:cubicBezTo>
                    <a:pt x="12348" y="7616"/>
                    <a:pt x="11971" y="7549"/>
                    <a:pt x="11591" y="7549"/>
                  </a:cubicBezTo>
                  <a:cubicBezTo>
                    <a:pt x="11275" y="7549"/>
                    <a:pt x="10956" y="7596"/>
                    <a:pt x="10633" y="7681"/>
                  </a:cubicBezTo>
                  <a:lnTo>
                    <a:pt x="10549" y="7597"/>
                  </a:lnTo>
                  <a:lnTo>
                    <a:pt x="10193" y="6446"/>
                  </a:lnTo>
                  <a:lnTo>
                    <a:pt x="11595" y="3139"/>
                  </a:lnTo>
                  <a:cubicBezTo>
                    <a:pt x="11679" y="2972"/>
                    <a:pt x="11595" y="2700"/>
                    <a:pt x="11428" y="2533"/>
                  </a:cubicBezTo>
                  <a:cubicBezTo>
                    <a:pt x="11360" y="2512"/>
                    <a:pt x="11293" y="2501"/>
                    <a:pt x="11230" y="2501"/>
                  </a:cubicBezTo>
                  <a:cubicBezTo>
                    <a:pt x="11041" y="2501"/>
                    <a:pt x="10884" y="2595"/>
                    <a:pt x="10821" y="2784"/>
                  </a:cubicBezTo>
                  <a:lnTo>
                    <a:pt x="9774" y="5232"/>
                  </a:lnTo>
                  <a:lnTo>
                    <a:pt x="9502" y="4542"/>
                  </a:lnTo>
                  <a:lnTo>
                    <a:pt x="10549" y="2009"/>
                  </a:lnTo>
                  <a:cubicBezTo>
                    <a:pt x="10633" y="1842"/>
                    <a:pt x="10549" y="1570"/>
                    <a:pt x="10381" y="1486"/>
                  </a:cubicBezTo>
                  <a:cubicBezTo>
                    <a:pt x="10308" y="1464"/>
                    <a:pt x="10237" y="1453"/>
                    <a:pt x="10170" y="1453"/>
                  </a:cubicBezTo>
                  <a:cubicBezTo>
                    <a:pt x="9987" y="1453"/>
                    <a:pt x="9836" y="1531"/>
                    <a:pt x="9774" y="1653"/>
                  </a:cubicBezTo>
                  <a:lnTo>
                    <a:pt x="9063" y="3307"/>
                  </a:lnTo>
                  <a:lnTo>
                    <a:pt x="8812" y="2616"/>
                  </a:lnTo>
                  <a:lnTo>
                    <a:pt x="9502" y="963"/>
                  </a:lnTo>
                  <a:cubicBezTo>
                    <a:pt x="9670" y="691"/>
                    <a:pt x="9502" y="440"/>
                    <a:pt x="9335" y="356"/>
                  </a:cubicBezTo>
                  <a:cubicBezTo>
                    <a:pt x="9262" y="333"/>
                    <a:pt x="9191" y="323"/>
                    <a:pt x="9124" y="323"/>
                  </a:cubicBezTo>
                  <a:cubicBezTo>
                    <a:pt x="8940" y="323"/>
                    <a:pt x="8789" y="401"/>
                    <a:pt x="8728" y="523"/>
                  </a:cubicBezTo>
                  <a:lnTo>
                    <a:pt x="8372" y="1402"/>
                  </a:lnTo>
                  <a:lnTo>
                    <a:pt x="7933" y="272"/>
                  </a:lnTo>
                  <a:cubicBezTo>
                    <a:pt x="7933" y="167"/>
                    <a:pt x="7849" y="84"/>
                    <a:pt x="7849" y="84"/>
                  </a:cubicBezTo>
                  <a:cubicBezTo>
                    <a:pt x="7681" y="0"/>
                    <a:pt x="7493" y="0"/>
                    <a:pt x="7409"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1" name="Google Shape;11041;p64"/>
            <p:cNvSpPr/>
            <p:nvPr/>
          </p:nvSpPr>
          <p:spPr>
            <a:xfrm>
              <a:off x="1058498" y="3518980"/>
              <a:ext cx="133648" cy="102733"/>
            </a:xfrm>
            <a:custGeom>
              <a:avLst/>
              <a:gdLst/>
              <a:ahLst/>
              <a:cxnLst/>
              <a:rect l="l" t="t" r="r" b="b"/>
              <a:pathLst>
                <a:path w="4522" h="3476" extrusionOk="0">
                  <a:moveTo>
                    <a:pt x="2261" y="1"/>
                  </a:moveTo>
                  <a:cubicBezTo>
                    <a:pt x="1" y="1"/>
                    <a:pt x="1" y="3475"/>
                    <a:pt x="2261" y="3475"/>
                  </a:cubicBezTo>
                  <a:cubicBezTo>
                    <a:pt x="4521" y="3475"/>
                    <a:pt x="4521" y="1"/>
                    <a:pt x="22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2" name="Google Shape;11042;p64"/>
            <p:cNvSpPr/>
            <p:nvPr/>
          </p:nvSpPr>
          <p:spPr>
            <a:xfrm>
              <a:off x="1476021" y="3714457"/>
              <a:ext cx="133648" cy="103324"/>
            </a:xfrm>
            <a:custGeom>
              <a:avLst/>
              <a:gdLst/>
              <a:ahLst/>
              <a:cxnLst/>
              <a:rect l="l" t="t" r="r" b="b"/>
              <a:pathLst>
                <a:path w="4522" h="3496" extrusionOk="0">
                  <a:moveTo>
                    <a:pt x="2261" y="1"/>
                  </a:moveTo>
                  <a:cubicBezTo>
                    <a:pt x="1" y="1"/>
                    <a:pt x="1" y="3496"/>
                    <a:pt x="2261" y="3496"/>
                  </a:cubicBezTo>
                  <a:cubicBezTo>
                    <a:pt x="4522" y="3496"/>
                    <a:pt x="4522" y="1"/>
                    <a:pt x="2261"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3" name="Google Shape;11043;p64"/>
            <p:cNvSpPr/>
            <p:nvPr/>
          </p:nvSpPr>
          <p:spPr>
            <a:xfrm>
              <a:off x="2486152" y="3709521"/>
              <a:ext cx="134268" cy="103324"/>
            </a:xfrm>
            <a:custGeom>
              <a:avLst/>
              <a:gdLst/>
              <a:ahLst/>
              <a:cxnLst/>
              <a:rect l="l" t="t" r="r" b="b"/>
              <a:pathLst>
                <a:path w="4543" h="3496" extrusionOk="0">
                  <a:moveTo>
                    <a:pt x="2261" y="0"/>
                  </a:moveTo>
                  <a:cubicBezTo>
                    <a:pt x="1" y="0"/>
                    <a:pt x="1" y="3495"/>
                    <a:pt x="2261" y="3495"/>
                  </a:cubicBezTo>
                  <a:cubicBezTo>
                    <a:pt x="4542" y="3495"/>
                    <a:pt x="4542" y="0"/>
                    <a:pt x="2261"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4" name="Google Shape;11044;p64"/>
            <p:cNvSpPr/>
            <p:nvPr/>
          </p:nvSpPr>
          <p:spPr>
            <a:xfrm>
              <a:off x="3867435" y="3472608"/>
              <a:ext cx="134239" cy="102704"/>
            </a:xfrm>
            <a:custGeom>
              <a:avLst/>
              <a:gdLst/>
              <a:ahLst/>
              <a:cxnLst/>
              <a:rect l="l" t="t" r="r" b="b"/>
              <a:pathLst>
                <a:path w="4542" h="3475" extrusionOk="0">
                  <a:moveTo>
                    <a:pt x="2282" y="0"/>
                  </a:moveTo>
                  <a:cubicBezTo>
                    <a:pt x="0" y="0"/>
                    <a:pt x="0" y="3474"/>
                    <a:pt x="2282" y="3474"/>
                  </a:cubicBezTo>
                  <a:cubicBezTo>
                    <a:pt x="4542" y="3474"/>
                    <a:pt x="4542" y="0"/>
                    <a:pt x="2282"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5" name="Google Shape;11045;p64"/>
            <p:cNvSpPr/>
            <p:nvPr/>
          </p:nvSpPr>
          <p:spPr>
            <a:xfrm>
              <a:off x="3645979" y="3781872"/>
              <a:ext cx="134268" cy="102733"/>
            </a:xfrm>
            <a:custGeom>
              <a:avLst/>
              <a:gdLst/>
              <a:ahLst/>
              <a:cxnLst/>
              <a:rect l="l" t="t" r="r" b="b"/>
              <a:pathLst>
                <a:path w="4543" h="3476" extrusionOk="0">
                  <a:moveTo>
                    <a:pt x="2261" y="1"/>
                  </a:moveTo>
                  <a:cubicBezTo>
                    <a:pt x="1" y="1"/>
                    <a:pt x="1" y="3475"/>
                    <a:pt x="2261" y="3475"/>
                  </a:cubicBezTo>
                  <a:cubicBezTo>
                    <a:pt x="4542" y="3475"/>
                    <a:pt x="4542" y="1"/>
                    <a:pt x="2261"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6" name="Google Shape;11046;p64"/>
            <p:cNvSpPr/>
            <p:nvPr/>
          </p:nvSpPr>
          <p:spPr>
            <a:xfrm>
              <a:off x="4578794" y="3848696"/>
              <a:ext cx="134239" cy="103324"/>
            </a:xfrm>
            <a:custGeom>
              <a:avLst/>
              <a:gdLst/>
              <a:ahLst/>
              <a:cxnLst/>
              <a:rect l="l" t="t" r="r" b="b"/>
              <a:pathLst>
                <a:path w="4542" h="3496" extrusionOk="0">
                  <a:moveTo>
                    <a:pt x="2281" y="0"/>
                  </a:moveTo>
                  <a:cubicBezTo>
                    <a:pt x="0" y="0"/>
                    <a:pt x="0" y="3495"/>
                    <a:pt x="2281" y="3495"/>
                  </a:cubicBezTo>
                  <a:cubicBezTo>
                    <a:pt x="4542" y="3495"/>
                    <a:pt x="4542" y="0"/>
                    <a:pt x="228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7" name="Google Shape;11047;p64"/>
            <p:cNvSpPr/>
            <p:nvPr/>
          </p:nvSpPr>
          <p:spPr>
            <a:xfrm>
              <a:off x="5161471" y="3497966"/>
              <a:ext cx="134268" cy="103324"/>
            </a:xfrm>
            <a:custGeom>
              <a:avLst/>
              <a:gdLst/>
              <a:ahLst/>
              <a:cxnLst/>
              <a:rect l="l" t="t" r="r" b="b"/>
              <a:pathLst>
                <a:path w="4543" h="3496" extrusionOk="0">
                  <a:moveTo>
                    <a:pt x="2261" y="0"/>
                  </a:moveTo>
                  <a:cubicBezTo>
                    <a:pt x="1" y="0"/>
                    <a:pt x="1" y="3496"/>
                    <a:pt x="2261" y="3496"/>
                  </a:cubicBezTo>
                  <a:cubicBezTo>
                    <a:pt x="4542" y="3496"/>
                    <a:pt x="4542" y="0"/>
                    <a:pt x="226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8" name="Google Shape;11048;p64"/>
            <p:cNvSpPr/>
            <p:nvPr/>
          </p:nvSpPr>
          <p:spPr>
            <a:xfrm>
              <a:off x="5800450" y="3699000"/>
              <a:ext cx="134268" cy="103324"/>
            </a:xfrm>
            <a:custGeom>
              <a:avLst/>
              <a:gdLst/>
              <a:ahLst/>
              <a:cxnLst/>
              <a:rect l="l" t="t" r="r" b="b"/>
              <a:pathLst>
                <a:path w="4543" h="3496" extrusionOk="0">
                  <a:moveTo>
                    <a:pt x="2282" y="0"/>
                  </a:moveTo>
                  <a:cubicBezTo>
                    <a:pt x="1" y="0"/>
                    <a:pt x="1" y="3496"/>
                    <a:pt x="2282" y="3496"/>
                  </a:cubicBezTo>
                  <a:cubicBezTo>
                    <a:pt x="4543" y="3496"/>
                    <a:pt x="4543" y="0"/>
                    <a:pt x="228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49" name="Google Shape;11049;p64"/>
            <p:cNvSpPr/>
            <p:nvPr/>
          </p:nvSpPr>
          <p:spPr>
            <a:xfrm>
              <a:off x="6264375" y="3627240"/>
              <a:ext cx="134268" cy="102704"/>
            </a:xfrm>
            <a:custGeom>
              <a:avLst/>
              <a:gdLst/>
              <a:ahLst/>
              <a:cxnLst/>
              <a:rect l="l" t="t" r="r" b="b"/>
              <a:pathLst>
                <a:path w="4543" h="3475" extrusionOk="0">
                  <a:moveTo>
                    <a:pt x="2282" y="1"/>
                  </a:moveTo>
                  <a:cubicBezTo>
                    <a:pt x="1" y="1"/>
                    <a:pt x="1" y="3475"/>
                    <a:pt x="2282" y="3475"/>
                  </a:cubicBezTo>
                  <a:cubicBezTo>
                    <a:pt x="4543" y="3475"/>
                    <a:pt x="4543" y="1"/>
                    <a:pt x="2282"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0" name="Google Shape;11050;p64"/>
            <p:cNvSpPr/>
            <p:nvPr/>
          </p:nvSpPr>
          <p:spPr>
            <a:xfrm>
              <a:off x="6965833" y="3760858"/>
              <a:ext cx="133648" cy="103324"/>
            </a:xfrm>
            <a:custGeom>
              <a:avLst/>
              <a:gdLst/>
              <a:ahLst/>
              <a:cxnLst/>
              <a:rect l="l" t="t" r="r" b="b"/>
              <a:pathLst>
                <a:path w="4522" h="3496" extrusionOk="0">
                  <a:moveTo>
                    <a:pt x="2261" y="0"/>
                  </a:moveTo>
                  <a:cubicBezTo>
                    <a:pt x="1" y="0"/>
                    <a:pt x="1" y="3496"/>
                    <a:pt x="2261" y="3496"/>
                  </a:cubicBezTo>
                  <a:cubicBezTo>
                    <a:pt x="4522" y="3496"/>
                    <a:pt x="4522" y="0"/>
                    <a:pt x="2261"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1" name="Google Shape;11051;p64"/>
            <p:cNvSpPr/>
            <p:nvPr/>
          </p:nvSpPr>
          <p:spPr>
            <a:xfrm>
              <a:off x="7769995" y="3544338"/>
              <a:ext cx="51367" cy="41495"/>
            </a:xfrm>
            <a:custGeom>
              <a:avLst/>
              <a:gdLst/>
              <a:ahLst/>
              <a:cxnLst/>
              <a:rect l="l" t="t" r="r" b="b"/>
              <a:pathLst>
                <a:path w="1738" h="1404" extrusionOk="0">
                  <a:moveTo>
                    <a:pt x="858" y="1"/>
                  </a:moveTo>
                  <a:cubicBezTo>
                    <a:pt x="0" y="1"/>
                    <a:pt x="0" y="1403"/>
                    <a:pt x="858" y="1403"/>
                  </a:cubicBezTo>
                  <a:cubicBezTo>
                    <a:pt x="1737" y="1403"/>
                    <a:pt x="1737" y="1"/>
                    <a:pt x="858"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2" name="Google Shape;11052;p64"/>
            <p:cNvSpPr/>
            <p:nvPr/>
          </p:nvSpPr>
          <p:spPr>
            <a:xfrm>
              <a:off x="7269570" y="3689099"/>
              <a:ext cx="51987" cy="40845"/>
            </a:xfrm>
            <a:custGeom>
              <a:avLst/>
              <a:gdLst/>
              <a:ahLst/>
              <a:cxnLst/>
              <a:rect l="l" t="t" r="r" b="b"/>
              <a:pathLst>
                <a:path w="1759" h="1382" extrusionOk="0">
                  <a:moveTo>
                    <a:pt x="879" y="0"/>
                  </a:moveTo>
                  <a:cubicBezTo>
                    <a:pt x="0" y="0"/>
                    <a:pt x="0" y="1382"/>
                    <a:pt x="879" y="1382"/>
                  </a:cubicBezTo>
                  <a:cubicBezTo>
                    <a:pt x="1758" y="1382"/>
                    <a:pt x="1758" y="0"/>
                    <a:pt x="879"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3" name="Google Shape;11053;p64"/>
            <p:cNvSpPr/>
            <p:nvPr/>
          </p:nvSpPr>
          <p:spPr>
            <a:xfrm>
              <a:off x="6641083" y="3616718"/>
              <a:ext cx="51396" cy="41466"/>
            </a:xfrm>
            <a:custGeom>
              <a:avLst/>
              <a:gdLst/>
              <a:ahLst/>
              <a:cxnLst/>
              <a:rect l="l" t="t" r="r" b="b"/>
              <a:pathLst>
                <a:path w="1739" h="1403" extrusionOk="0">
                  <a:moveTo>
                    <a:pt x="859" y="1"/>
                  </a:moveTo>
                  <a:cubicBezTo>
                    <a:pt x="1" y="1"/>
                    <a:pt x="1" y="1403"/>
                    <a:pt x="859" y="1403"/>
                  </a:cubicBezTo>
                  <a:cubicBezTo>
                    <a:pt x="1738" y="1403"/>
                    <a:pt x="1738" y="1"/>
                    <a:pt x="85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4" name="Google Shape;11054;p64"/>
            <p:cNvSpPr/>
            <p:nvPr/>
          </p:nvSpPr>
          <p:spPr>
            <a:xfrm>
              <a:off x="6470994" y="3900033"/>
              <a:ext cx="51367" cy="41466"/>
            </a:xfrm>
            <a:custGeom>
              <a:avLst/>
              <a:gdLst/>
              <a:ahLst/>
              <a:cxnLst/>
              <a:rect l="l" t="t" r="r" b="b"/>
              <a:pathLst>
                <a:path w="1738" h="1403" extrusionOk="0">
                  <a:moveTo>
                    <a:pt x="858" y="0"/>
                  </a:moveTo>
                  <a:cubicBezTo>
                    <a:pt x="0" y="0"/>
                    <a:pt x="0" y="1403"/>
                    <a:pt x="858" y="1403"/>
                  </a:cubicBezTo>
                  <a:cubicBezTo>
                    <a:pt x="1738" y="1403"/>
                    <a:pt x="1738" y="0"/>
                    <a:pt x="85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5" name="Google Shape;11055;p64"/>
            <p:cNvSpPr/>
            <p:nvPr/>
          </p:nvSpPr>
          <p:spPr>
            <a:xfrm>
              <a:off x="6553275" y="4070151"/>
              <a:ext cx="51367" cy="41466"/>
            </a:xfrm>
            <a:custGeom>
              <a:avLst/>
              <a:gdLst/>
              <a:ahLst/>
              <a:cxnLst/>
              <a:rect l="l" t="t" r="r" b="b"/>
              <a:pathLst>
                <a:path w="1738" h="1403" extrusionOk="0">
                  <a:moveTo>
                    <a:pt x="879" y="0"/>
                  </a:moveTo>
                  <a:cubicBezTo>
                    <a:pt x="0" y="0"/>
                    <a:pt x="0" y="1402"/>
                    <a:pt x="879" y="1402"/>
                  </a:cubicBezTo>
                  <a:cubicBezTo>
                    <a:pt x="1737" y="1402"/>
                    <a:pt x="1737" y="0"/>
                    <a:pt x="8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6" name="Google Shape;11056;p64"/>
            <p:cNvSpPr/>
            <p:nvPr/>
          </p:nvSpPr>
          <p:spPr>
            <a:xfrm>
              <a:off x="6094286" y="3683542"/>
              <a:ext cx="51987" cy="41466"/>
            </a:xfrm>
            <a:custGeom>
              <a:avLst/>
              <a:gdLst/>
              <a:ahLst/>
              <a:cxnLst/>
              <a:rect l="l" t="t" r="r" b="b"/>
              <a:pathLst>
                <a:path w="1759" h="1403" extrusionOk="0">
                  <a:moveTo>
                    <a:pt x="879" y="0"/>
                  </a:moveTo>
                  <a:cubicBezTo>
                    <a:pt x="0" y="0"/>
                    <a:pt x="0" y="1402"/>
                    <a:pt x="879" y="1402"/>
                  </a:cubicBezTo>
                  <a:cubicBezTo>
                    <a:pt x="1758" y="1402"/>
                    <a:pt x="1758" y="0"/>
                    <a:pt x="879"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7" name="Google Shape;11057;p64"/>
            <p:cNvSpPr/>
            <p:nvPr/>
          </p:nvSpPr>
          <p:spPr>
            <a:xfrm>
              <a:off x="5254273" y="3936533"/>
              <a:ext cx="51367" cy="40845"/>
            </a:xfrm>
            <a:custGeom>
              <a:avLst/>
              <a:gdLst/>
              <a:ahLst/>
              <a:cxnLst/>
              <a:rect l="l" t="t" r="r" b="b"/>
              <a:pathLst>
                <a:path w="1738" h="1382" extrusionOk="0">
                  <a:moveTo>
                    <a:pt x="879" y="0"/>
                  </a:moveTo>
                  <a:cubicBezTo>
                    <a:pt x="0" y="0"/>
                    <a:pt x="0" y="1382"/>
                    <a:pt x="879" y="1382"/>
                  </a:cubicBezTo>
                  <a:cubicBezTo>
                    <a:pt x="1737" y="1382"/>
                    <a:pt x="1737" y="0"/>
                    <a:pt x="879"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8" name="Google Shape;11058;p64"/>
            <p:cNvSpPr/>
            <p:nvPr/>
          </p:nvSpPr>
          <p:spPr>
            <a:xfrm>
              <a:off x="5099612" y="3606197"/>
              <a:ext cx="51367" cy="41495"/>
            </a:xfrm>
            <a:custGeom>
              <a:avLst/>
              <a:gdLst/>
              <a:ahLst/>
              <a:cxnLst/>
              <a:rect l="l" t="t" r="r" b="b"/>
              <a:pathLst>
                <a:path w="1738" h="1404" extrusionOk="0">
                  <a:moveTo>
                    <a:pt x="880" y="1"/>
                  </a:moveTo>
                  <a:cubicBezTo>
                    <a:pt x="1" y="1"/>
                    <a:pt x="1" y="1403"/>
                    <a:pt x="880" y="1403"/>
                  </a:cubicBezTo>
                  <a:cubicBezTo>
                    <a:pt x="1738" y="1403"/>
                    <a:pt x="1738" y="1"/>
                    <a:pt x="88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59" name="Google Shape;11059;p64"/>
            <p:cNvSpPr/>
            <p:nvPr/>
          </p:nvSpPr>
          <p:spPr>
            <a:xfrm>
              <a:off x="4805806" y="3720013"/>
              <a:ext cx="51367" cy="40875"/>
            </a:xfrm>
            <a:custGeom>
              <a:avLst/>
              <a:gdLst/>
              <a:ahLst/>
              <a:cxnLst/>
              <a:rect l="l" t="t" r="r" b="b"/>
              <a:pathLst>
                <a:path w="1738" h="1383" extrusionOk="0">
                  <a:moveTo>
                    <a:pt x="879" y="1"/>
                  </a:moveTo>
                  <a:cubicBezTo>
                    <a:pt x="0" y="1"/>
                    <a:pt x="0" y="1382"/>
                    <a:pt x="879" y="1382"/>
                  </a:cubicBezTo>
                  <a:cubicBezTo>
                    <a:pt x="1737" y="1382"/>
                    <a:pt x="1737" y="1"/>
                    <a:pt x="8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0" name="Google Shape;11060;p64"/>
            <p:cNvSpPr/>
            <p:nvPr/>
          </p:nvSpPr>
          <p:spPr>
            <a:xfrm>
              <a:off x="4728490" y="4049729"/>
              <a:ext cx="51367" cy="41466"/>
            </a:xfrm>
            <a:custGeom>
              <a:avLst/>
              <a:gdLst/>
              <a:ahLst/>
              <a:cxnLst/>
              <a:rect l="l" t="t" r="r" b="b"/>
              <a:pathLst>
                <a:path w="1738" h="1403" extrusionOk="0">
                  <a:moveTo>
                    <a:pt x="879" y="0"/>
                  </a:moveTo>
                  <a:cubicBezTo>
                    <a:pt x="0" y="0"/>
                    <a:pt x="0" y="1403"/>
                    <a:pt x="879" y="1403"/>
                  </a:cubicBezTo>
                  <a:cubicBezTo>
                    <a:pt x="1737" y="1403"/>
                    <a:pt x="1737" y="0"/>
                    <a:pt x="879"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1" name="Google Shape;11061;p64"/>
            <p:cNvSpPr/>
            <p:nvPr/>
          </p:nvSpPr>
          <p:spPr>
            <a:xfrm>
              <a:off x="4388253" y="3771380"/>
              <a:ext cx="51396" cy="41466"/>
            </a:xfrm>
            <a:custGeom>
              <a:avLst/>
              <a:gdLst/>
              <a:ahLst/>
              <a:cxnLst/>
              <a:rect l="l" t="t" r="r" b="b"/>
              <a:pathLst>
                <a:path w="1739" h="1403" extrusionOk="0">
                  <a:moveTo>
                    <a:pt x="880" y="0"/>
                  </a:moveTo>
                  <a:cubicBezTo>
                    <a:pt x="1" y="0"/>
                    <a:pt x="1" y="1402"/>
                    <a:pt x="880" y="1402"/>
                  </a:cubicBezTo>
                  <a:cubicBezTo>
                    <a:pt x="1738" y="1402"/>
                    <a:pt x="1738" y="0"/>
                    <a:pt x="88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2" name="Google Shape;11062;p64"/>
            <p:cNvSpPr/>
            <p:nvPr/>
          </p:nvSpPr>
          <p:spPr>
            <a:xfrm>
              <a:off x="4161241" y="3709521"/>
              <a:ext cx="51987" cy="41466"/>
            </a:xfrm>
            <a:custGeom>
              <a:avLst/>
              <a:gdLst/>
              <a:ahLst/>
              <a:cxnLst/>
              <a:rect l="l" t="t" r="r" b="b"/>
              <a:pathLst>
                <a:path w="1759" h="1403" extrusionOk="0">
                  <a:moveTo>
                    <a:pt x="880" y="0"/>
                  </a:moveTo>
                  <a:cubicBezTo>
                    <a:pt x="1" y="0"/>
                    <a:pt x="1" y="1402"/>
                    <a:pt x="880" y="1402"/>
                  </a:cubicBezTo>
                  <a:cubicBezTo>
                    <a:pt x="1759" y="1402"/>
                    <a:pt x="1759" y="0"/>
                    <a:pt x="88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3" name="Google Shape;11063;p64"/>
            <p:cNvSpPr/>
            <p:nvPr/>
          </p:nvSpPr>
          <p:spPr>
            <a:xfrm>
              <a:off x="3774632" y="3951990"/>
              <a:ext cx="51987" cy="40845"/>
            </a:xfrm>
            <a:custGeom>
              <a:avLst/>
              <a:gdLst/>
              <a:ahLst/>
              <a:cxnLst/>
              <a:rect l="l" t="t" r="r" b="b"/>
              <a:pathLst>
                <a:path w="1759" h="1382" extrusionOk="0">
                  <a:moveTo>
                    <a:pt x="880" y="0"/>
                  </a:moveTo>
                  <a:cubicBezTo>
                    <a:pt x="1" y="0"/>
                    <a:pt x="1" y="1382"/>
                    <a:pt x="880" y="1382"/>
                  </a:cubicBezTo>
                  <a:cubicBezTo>
                    <a:pt x="1759" y="1382"/>
                    <a:pt x="1759" y="0"/>
                    <a:pt x="880"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4" name="Google Shape;11064;p64"/>
            <p:cNvSpPr/>
            <p:nvPr/>
          </p:nvSpPr>
          <p:spPr>
            <a:xfrm>
              <a:off x="3053401" y="4013849"/>
              <a:ext cx="51367" cy="40845"/>
            </a:xfrm>
            <a:custGeom>
              <a:avLst/>
              <a:gdLst/>
              <a:ahLst/>
              <a:cxnLst/>
              <a:rect l="l" t="t" r="r" b="b"/>
              <a:pathLst>
                <a:path w="1738" h="1382" extrusionOk="0">
                  <a:moveTo>
                    <a:pt x="858" y="0"/>
                  </a:moveTo>
                  <a:cubicBezTo>
                    <a:pt x="0" y="0"/>
                    <a:pt x="0" y="1382"/>
                    <a:pt x="858" y="1382"/>
                  </a:cubicBezTo>
                  <a:cubicBezTo>
                    <a:pt x="1737" y="1382"/>
                    <a:pt x="1737" y="0"/>
                    <a:pt x="858"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5" name="Google Shape;11065;p64"/>
            <p:cNvSpPr/>
            <p:nvPr/>
          </p:nvSpPr>
          <p:spPr>
            <a:xfrm>
              <a:off x="2836881" y="3729914"/>
              <a:ext cx="51367" cy="41495"/>
            </a:xfrm>
            <a:custGeom>
              <a:avLst/>
              <a:gdLst/>
              <a:ahLst/>
              <a:cxnLst/>
              <a:rect l="l" t="t" r="r" b="b"/>
              <a:pathLst>
                <a:path w="1738" h="1404" extrusionOk="0">
                  <a:moveTo>
                    <a:pt x="859" y="1"/>
                  </a:moveTo>
                  <a:cubicBezTo>
                    <a:pt x="1" y="1"/>
                    <a:pt x="1" y="1403"/>
                    <a:pt x="859" y="1403"/>
                  </a:cubicBezTo>
                  <a:cubicBezTo>
                    <a:pt x="1738" y="1403"/>
                    <a:pt x="1738" y="1"/>
                    <a:pt x="859"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6" name="Google Shape;11066;p64"/>
            <p:cNvSpPr/>
            <p:nvPr/>
          </p:nvSpPr>
          <p:spPr>
            <a:xfrm>
              <a:off x="2578955" y="3956926"/>
              <a:ext cx="51367" cy="41495"/>
            </a:xfrm>
            <a:custGeom>
              <a:avLst/>
              <a:gdLst/>
              <a:ahLst/>
              <a:cxnLst/>
              <a:rect l="l" t="t" r="r" b="b"/>
              <a:pathLst>
                <a:path w="1738" h="1404" extrusionOk="0">
                  <a:moveTo>
                    <a:pt x="879" y="1"/>
                  </a:moveTo>
                  <a:cubicBezTo>
                    <a:pt x="0" y="1"/>
                    <a:pt x="0" y="1403"/>
                    <a:pt x="879" y="1403"/>
                  </a:cubicBezTo>
                  <a:cubicBezTo>
                    <a:pt x="1737" y="1403"/>
                    <a:pt x="1737" y="1"/>
                    <a:pt x="879"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7" name="Google Shape;11067;p64"/>
            <p:cNvSpPr/>
            <p:nvPr/>
          </p:nvSpPr>
          <p:spPr>
            <a:xfrm>
              <a:off x="2434815" y="3874674"/>
              <a:ext cx="51367" cy="40845"/>
            </a:xfrm>
            <a:custGeom>
              <a:avLst/>
              <a:gdLst/>
              <a:ahLst/>
              <a:cxnLst/>
              <a:rect l="l" t="t" r="r" b="b"/>
              <a:pathLst>
                <a:path w="1738" h="1382" extrusionOk="0">
                  <a:moveTo>
                    <a:pt x="859" y="0"/>
                  </a:moveTo>
                  <a:cubicBezTo>
                    <a:pt x="1" y="0"/>
                    <a:pt x="1" y="1382"/>
                    <a:pt x="859" y="1382"/>
                  </a:cubicBezTo>
                  <a:cubicBezTo>
                    <a:pt x="1738" y="1382"/>
                    <a:pt x="1738" y="0"/>
                    <a:pt x="859" y="0"/>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8" name="Google Shape;11068;p64"/>
            <p:cNvSpPr/>
            <p:nvPr/>
          </p:nvSpPr>
          <p:spPr>
            <a:xfrm>
              <a:off x="1878117" y="3714457"/>
              <a:ext cx="51367" cy="41466"/>
            </a:xfrm>
            <a:custGeom>
              <a:avLst/>
              <a:gdLst/>
              <a:ahLst/>
              <a:cxnLst/>
              <a:rect l="l" t="t" r="r" b="b"/>
              <a:pathLst>
                <a:path w="1738" h="1403" extrusionOk="0">
                  <a:moveTo>
                    <a:pt x="858" y="1"/>
                  </a:moveTo>
                  <a:cubicBezTo>
                    <a:pt x="0" y="1"/>
                    <a:pt x="0" y="1403"/>
                    <a:pt x="858" y="1403"/>
                  </a:cubicBezTo>
                  <a:cubicBezTo>
                    <a:pt x="1737" y="1403"/>
                    <a:pt x="1737" y="1"/>
                    <a:pt x="858"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69" name="Google Shape;11069;p64"/>
            <p:cNvSpPr/>
            <p:nvPr/>
          </p:nvSpPr>
          <p:spPr>
            <a:xfrm>
              <a:off x="1635618" y="3843730"/>
              <a:ext cx="51367" cy="40875"/>
            </a:xfrm>
            <a:custGeom>
              <a:avLst/>
              <a:gdLst/>
              <a:ahLst/>
              <a:cxnLst/>
              <a:rect l="l" t="t" r="r" b="b"/>
              <a:pathLst>
                <a:path w="1738" h="1383" extrusionOk="0">
                  <a:moveTo>
                    <a:pt x="880" y="1"/>
                  </a:moveTo>
                  <a:cubicBezTo>
                    <a:pt x="1" y="1"/>
                    <a:pt x="1" y="1382"/>
                    <a:pt x="880" y="1382"/>
                  </a:cubicBezTo>
                  <a:cubicBezTo>
                    <a:pt x="1738" y="1382"/>
                    <a:pt x="1738" y="1"/>
                    <a:pt x="880" y="1"/>
                  </a:cubicBezTo>
                  <a:close/>
                </a:path>
              </a:pathLst>
            </a:custGeom>
            <a:solidFill>
              <a:srgbClr val="1F54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0" name="Google Shape;11070;p64"/>
            <p:cNvSpPr/>
            <p:nvPr/>
          </p:nvSpPr>
          <p:spPr>
            <a:xfrm>
              <a:off x="1238517" y="3678577"/>
              <a:ext cx="51987" cy="41466"/>
            </a:xfrm>
            <a:custGeom>
              <a:avLst/>
              <a:gdLst/>
              <a:ahLst/>
              <a:cxnLst/>
              <a:rect l="l" t="t" r="r" b="b"/>
              <a:pathLst>
                <a:path w="1759" h="1403" extrusionOk="0">
                  <a:moveTo>
                    <a:pt x="879" y="1"/>
                  </a:moveTo>
                  <a:cubicBezTo>
                    <a:pt x="0" y="1"/>
                    <a:pt x="0" y="1403"/>
                    <a:pt x="879" y="1403"/>
                  </a:cubicBezTo>
                  <a:cubicBezTo>
                    <a:pt x="1758" y="1403"/>
                    <a:pt x="1758" y="1"/>
                    <a:pt x="8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1" name="Google Shape;11071;p64"/>
            <p:cNvSpPr/>
            <p:nvPr/>
          </p:nvSpPr>
          <p:spPr>
            <a:xfrm>
              <a:off x="712704" y="3921076"/>
              <a:ext cx="52017" cy="40845"/>
            </a:xfrm>
            <a:custGeom>
              <a:avLst/>
              <a:gdLst/>
              <a:ahLst/>
              <a:cxnLst/>
              <a:rect l="l" t="t" r="r" b="b"/>
              <a:pathLst>
                <a:path w="1760" h="1382" extrusionOk="0">
                  <a:moveTo>
                    <a:pt x="880" y="0"/>
                  </a:moveTo>
                  <a:cubicBezTo>
                    <a:pt x="1" y="0"/>
                    <a:pt x="1" y="1381"/>
                    <a:pt x="880" y="1381"/>
                  </a:cubicBezTo>
                  <a:cubicBezTo>
                    <a:pt x="1759" y="1381"/>
                    <a:pt x="1759" y="0"/>
                    <a:pt x="88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2" name="Google Shape;11072;p64"/>
            <p:cNvSpPr/>
            <p:nvPr/>
          </p:nvSpPr>
          <p:spPr>
            <a:xfrm>
              <a:off x="0" y="4217950"/>
              <a:ext cx="9192019" cy="1393696"/>
            </a:xfrm>
            <a:custGeom>
              <a:avLst/>
              <a:gdLst/>
              <a:ahLst/>
              <a:cxnLst/>
              <a:rect l="l" t="t" r="r" b="b"/>
              <a:pathLst>
                <a:path w="261620" h="47156" extrusionOk="0">
                  <a:moveTo>
                    <a:pt x="228530" y="0"/>
                  </a:moveTo>
                  <a:cubicBezTo>
                    <a:pt x="223288" y="0"/>
                    <a:pt x="218257" y="3323"/>
                    <a:pt x="212958" y="4334"/>
                  </a:cubicBezTo>
                  <a:cubicBezTo>
                    <a:pt x="211536" y="4580"/>
                    <a:pt x="210068" y="4670"/>
                    <a:pt x="208578" y="4670"/>
                  </a:cubicBezTo>
                  <a:cubicBezTo>
                    <a:pt x="204595" y="4670"/>
                    <a:pt x="200452" y="4029"/>
                    <a:pt x="196588" y="4029"/>
                  </a:cubicBezTo>
                  <a:cubicBezTo>
                    <a:pt x="192687" y="4029"/>
                    <a:pt x="189070" y="4682"/>
                    <a:pt x="186190" y="7306"/>
                  </a:cubicBezTo>
                  <a:cubicBezTo>
                    <a:pt x="182595" y="5252"/>
                    <a:pt x="178739" y="3117"/>
                    <a:pt x="174641" y="3117"/>
                  </a:cubicBezTo>
                  <a:cubicBezTo>
                    <a:pt x="174563" y="3117"/>
                    <a:pt x="174484" y="3118"/>
                    <a:pt x="174406" y="3120"/>
                  </a:cubicBezTo>
                  <a:cubicBezTo>
                    <a:pt x="171623" y="3203"/>
                    <a:pt x="168839" y="4250"/>
                    <a:pt x="166139" y="5045"/>
                  </a:cubicBezTo>
                  <a:cubicBezTo>
                    <a:pt x="161636" y="6396"/>
                    <a:pt x="156902" y="7075"/>
                    <a:pt x="152173" y="7075"/>
                  </a:cubicBezTo>
                  <a:cubicBezTo>
                    <a:pt x="148111" y="7075"/>
                    <a:pt x="144052" y="6574"/>
                    <a:pt x="140145" y="5568"/>
                  </a:cubicBezTo>
                  <a:cubicBezTo>
                    <a:pt x="138635" y="5186"/>
                    <a:pt x="137109" y="4741"/>
                    <a:pt x="135595" y="4741"/>
                  </a:cubicBezTo>
                  <a:cubicBezTo>
                    <a:pt x="135367" y="4741"/>
                    <a:pt x="135140" y="4751"/>
                    <a:pt x="134912" y="4773"/>
                  </a:cubicBezTo>
                  <a:cubicBezTo>
                    <a:pt x="133782" y="4857"/>
                    <a:pt x="132736" y="5296"/>
                    <a:pt x="131605" y="5652"/>
                  </a:cubicBezTo>
                  <a:cubicBezTo>
                    <a:pt x="130488" y="5925"/>
                    <a:pt x="129355" y="6041"/>
                    <a:pt x="128210" y="6041"/>
                  </a:cubicBezTo>
                  <a:cubicBezTo>
                    <a:pt x="121918" y="6041"/>
                    <a:pt x="115291" y="2552"/>
                    <a:pt x="109222" y="2552"/>
                  </a:cubicBezTo>
                  <a:cubicBezTo>
                    <a:pt x="107252" y="2552"/>
                    <a:pt x="105340" y="2920"/>
                    <a:pt x="103518" y="3894"/>
                  </a:cubicBezTo>
                  <a:cubicBezTo>
                    <a:pt x="101781" y="4941"/>
                    <a:pt x="100295" y="6426"/>
                    <a:pt x="98369" y="7222"/>
                  </a:cubicBezTo>
                  <a:cubicBezTo>
                    <a:pt x="96985" y="7830"/>
                    <a:pt x="95463" y="8035"/>
                    <a:pt x="93881" y="8035"/>
                  </a:cubicBezTo>
                  <a:cubicBezTo>
                    <a:pt x="90585" y="8035"/>
                    <a:pt x="87030" y="7143"/>
                    <a:pt x="83926" y="7143"/>
                  </a:cubicBezTo>
                  <a:cubicBezTo>
                    <a:pt x="81490" y="7143"/>
                    <a:pt x="79333" y="7692"/>
                    <a:pt x="77796" y="9650"/>
                  </a:cubicBezTo>
                  <a:cubicBezTo>
                    <a:pt x="76822" y="7768"/>
                    <a:pt x="74875" y="7367"/>
                    <a:pt x="72651" y="7367"/>
                  </a:cubicBezTo>
                  <a:cubicBezTo>
                    <a:pt x="71002" y="7367"/>
                    <a:pt x="69201" y="7587"/>
                    <a:pt x="67529" y="7587"/>
                  </a:cubicBezTo>
                  <a:cubicBezTo>
                    <a:pt x="67192" y="7587"/>
                    <a:pt x="66860" y="7578"/>
                    <a:pt x="66536" y="7557"/>
                  </a:cubicBezTo>
                  <a:cubicBezTo>
                    <a:pt x="61303" y="7306"/>
                    <a:pt x="57117" y="2680"/>
                    <a:pt x="51885" y="2073"/>
                  </a:cubicBezTo>
                  <a:cubicBezTo>
                    <a:pt x="51400" y="2008"/>
                    <a:pt x="50916" y="1978"/>
                    <a:pt x="50435" y="1978"/>
                  </a:cubicBezTo>
                  <a:cubicBezTo>
                    <a:pt x="45098" y="1978"/>
                    <a:pt x="39993" y="5653"/>
                    <a:pt x="34616" y="5653"/>
                  </a:cubicBezTo>
                  <a:cubicBezTo>
                    <a:pt x="34561" y="5653"/>
                    <a:pt x="34506" y="5653"/>
                    <a:pt x="34451" y="5652"/>
                  </a:cubicBezTo>
                  <a:cubicBezTo>
                    <a:pt x="30919" y="5581"/>
                    <a:pt x="27507" y="3887"/>
                    <a:pt x="24062" y="3887"/>
                  </a:cubicBezTo>
                  <a:cubicBezTo>
                    <a:pt x="23425" y="3887"/>
                    <a:pt x="22785" y="3945"/>
                    <a:pt x="22144" y="4082"/>
                  </a:cubicBezTo>
                  <a:cubicBezTo>
                    <a:pt x="19891" y="4519"/>
                    <a:pt x="17695" y="5919"/>
                    <a:pt x="15509" y="5919"/>
                  </a:cubicBezTo>
                  <a:cubicBezTo>
                    <a:pt x="15077" y="5919"/>
                    <a:pt x="14644" y="5864"/>
                    <a:pt x="14212" y="5736"/>
                  </a:cubicBezTo>
                  <a:cubicBezTo>
                    <a:pt x="12726" y="5296"/>
                    <a:pt x="11680" y="4166"/>
                    <a:pt x="10466" y="3287"/>
                  </a:cubicBezTo>
                  <a:cubicBezTo>
                    <a:pt x="8643" y="2039"/>
                    <a:pt x="6485" y="1446"/>
                    <a:pt x="4317" y="1446"/>
                  </a:cubicBezTo>
                  <a:cubicBezTo>
                    <a:pt x="2850" y="1446"/>
                    <a:pt x="1378" y="1717"/>
                    <a:pt x="1" y="2241"/>
                  </a:cubicBezTo>
                  <a:lnTo>
                    <a:pt x="1" y="47155"/>
                  </a:lnTo>
                  <a:lnTo>
                    <a:pt x="261619" y="47155"/>
                  </a:lnTo>
                  <a:lnTo>
                    <a:pt x="261619" y="1717"/>
                  </a:lnTo>
                  <a:cubicBezTo>
                    <a:pt x="260518" y="1558"/>
                    <a:pt x="259450" y="1500"/>
                    <a:pt x="258368" y="1500"/>
                  </a:cubicBezTo>
                  <a:cubicBezTo>
                    <a:pt x="257744" y="1500"/>
                    <a:pt x="257114" y="1519"/>
                    <a:pt x="256471" y="1550"/>
                  </a:cubicBezTo>
                  <a:cubicBezTo>
                    <a:pt x="251828" y="1890"/>
                    <a:pt x="247173" y="3417"/>
                    <a:pt x="242603" y="3417"/>
                  </a:cubicBezTo>
                  <a:cubicBezTo>
                    <a:pt x="241259" y="3417"/>
                    <a:pt x="239923" y="3285"/>
                    <a:pt x="238597" y="2952"/>
                  </a:cubicBezTo>
                  <a:cubicBezTo>
                    <a:pt x="235813" y="2241"/>
                    <a:pt x="233281" y="671"/>
                    <a:pt x="230393" y="148"/>
                  </a:cubicBezTo>
                  <a:cubicBezTo>
                    <a:pt x="229768" y="46"/>
                    <a:pt x="229147" y="0"/>
                    <a:pt x="228530"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3" name="Google Shape;11073;p64"/>
            <p:cNvSpPr/>
            <p:nvPr/>
          </p:nvSpPr>
          <p:spPr>
            <a:xfrm>
              <a:off x="3269892" y="4026824"/>
              <a:ext cx="476959" cy="473855"/>
            </a:xfrm>
            <a:custGeom>
              <a:avLst/>
              <a:gdLst/>
              <a:ahLst/>
              <a:cxnLst/>
              <a:rect l="l" t="t" r="r" b="b"/>
              <a:pathLst>
                <a:path w="16138" h="16033" extrusionOk="0">
                  <a:moveTo>
                    <a:pt x="8016" y="6091"/>
                  </a:moveTo>
                  <a:cubicBezTo>
                    <a:pt x="9147" y="6091"/>
                    <a:pt x="10026" y="6970"/>
                    <a:pt x="10026" y="8017"/>
                  </a:cubicBezTo>
                  <a:cubicBezTo>
                    <a:pt x="10026" y="9147"/>
                    <a:pt x="9147" y="10026"/>
                    <a:pt x="8016" y="10026"/>
                  </a:cubicBezTo>
                  <a:cubicBezTo>
                    <a:pt x="6970" y="10026"/>
                    <a:pt x="6091" y="9147"/>
                    <a:pt x="6091" y="8017"/>
                  </a:cubicBezTo>
                  <a:cubicBezTo>
                    <a:pt x="6091" y="6970"/>
                    <a:pt x="6970" y="6091"/>
                    <a:pt x="8016" y="6091"/>
                  </a:cubicBezTo>
                  <a:close/>
                  <a:moveTo>
                    <a:pt x="8016" y="1"/>
                  </a:moveTo>
                  <a:cubicBezTo>
                    <a:pt x="7933" y="1"/>
                    <a:pt x="7765" y="85"/>
                    <a:pt x="7765" y="252"/>
                  </a:cubicBezTo>
                  <a:lnTo>
                    <a:pt x="7765" y="1047"/>
                  </a:lnTo>
                  <a:lnTo>
                    <a:pt x="7326" y="608"/>
                  </a:lnTo>
                  <a:cubicBezTo>
                    <a:pt x="7284" y="566"/>
                    <a:pt x="7216" y="545"/>
                    <a:pt x="7137" y="545"/>
                  </a:cubicBezTo>
                  <a:cubicBezTo>
                    <a:pt x="7059" y="545"/>
                    <a:pt x="6970" y="566"/>
                    <a:pt x="6886" y="608"/>
                  </a:cubicBezTo>
                  <a:cubicBezTo>
                    <a:pt x="6802" y="692"/>
                    <a:pt x="6802" y="943"/>
                    <a:pt x="6886" y="1047"/>
                  </a:cubicBezTo>
                  <a:lnTo>
                    <a:pt x="7765" y="1906"/>
                  </a:lnTo>
                  <a:lnTo>
                    <a:pt x="7765" y="2429"/>
                  </a:lnTo>
                  <a:lnTo>
                    <a:pt x="6970" y="1571"/>
                  </a:lnTo>
                  <a:cubicBezTo>
                    <a:pt x="6886" y="1518"/>
                    <a:pt x="6797" y="1492"/>
                    <a:pt x="6719" y="1492"/>
                  </a:cubicBezTo>
                  <a:cubicBezTo>
                    <a:pt x="6640" y="1492"/>
                    <a:pt x="6572" y="1518"/>
                    <a:pt x="6530" y="1571"/>
                  </a:cubicBezTo>
                  <a:cubicBezTo>
                    <a:pt x="6447" y="1654"/>
                    <a:pt x="6363" y="1822"/>
                    <a:pt x="6530" y="1989"/>
                  </a:cubicBezTo>
                  <a:lnTo>
                    <a:pt x="7765" y="3308"/>
                  </a:lnTo>
                  <a:lnTo>
                    <a:pt x="7765" y="3747"/>
                  </a:lnTo>
                  <a:lnTo>
                    <a:pt x="6530" y="2512"/>
                  </a:lnTo>
                  <a:cubicBezTo>
                    <a:pt x="6489" y="2429"/>
                    <a:pt x="6426" y="2387"/>
                    <a:pt x="6350" y="2387"/>
                  </a:cubicBezTo>
                  <a:cubicBezTo>
                    <a:pt x="6274" y="2387"/>
                    <a:pt x="6185" y="2429"/>
                    <a:pt x="6091" y="2512"/>
                  </a:cubicBezTo>
                  <a:cubicBezTo>
                    <a:pt x="6007" y="2617"/>
                    <a:pt x="6007" y="2785"/>
                    <a:pt x="6091" y="2868"/>
                  </a:cubicBezTo>
                  <a:lnTo>
                    <a:pt x="7765" y="4605"/>
                  </a:lnTo>
                  <a:lnTo>
                    <a:pt x="7765" y="5484"/>
                  </a:lnTo>
                  <a:cubicBezTo>
                    <a:pt x="7242" y="5568"/>
                    <a:pt x="6802" y="5757"/>
                    <a:pt x="6447" y="6008"/>
                  </a:cubicBezTo>
                  <a:lnTo>
                    <a:pt x="5840" y="5401"/>
                  </a:lnTo>
                  <a:lnTo>
                    <a:pt x="5840" y="3036"/>
                  </a:lnTo>
                  <a:cubicBezTo>
                    <a:pt x="5840" y="2868"/>
                    <a:pt x="5672" y="2701"/>
                    <a:pt x="5484" y="2701"/>
                  </a:cubicBezTo>
                  <a:cubicBezTo>
                    <a:pt x="5316" y="2785"/>
                    <a:pt x="5233" y="2868"/>
                    <a:pt x="5233" y="3036"/>
                  </a:cubicBezTo>
                  <a:lnTo>
                    <a:pt x="5233" y="4794"/>
                  </a:lnTo>
                  <a:lnTo>
                    <a:pt x="4877" y="4438"/>
                  </a:lnTo>
                  <a:lnTo>
                    <a:pt x="4877" y="2617"/>
                  </a:lnTo>
                  <a:cubicBezTo>
                    <a:pt x="4877" y="2512"/>
                    <a:pt x="4710" y="2345"/>
                    <a:pt x="4521" y="2345"/>
                  </a:cubicBezTo>
                  <a:cubicBezTo>
                    <a:pt x="4354" y="2345"/>
                    <a:pt x="4270" y="2512"/>
                    <a:pt x="4270" y="2701"/>
                  </a:cubicBezTo>
                  <a:lnTo>
                    <a:pt x="4270" y="3831"/>
                  </a:lnTo>
                  <a:lnTo>
                    <a:pt x="3914" y="3475"/>
                  </a:lnTo>
                  <a:lnTo>
                    <a:pt x="3914" y="2261"/>
                  </a:lnTo>
                  <a:cubicBezTo>
                    <a:pt x="3914" y="2094"/>
                    <a:pt x="3747" y="1989"/>
                    <a:pt x="3663" y="1989"/>
                  </a:cubicBezTo>
                  <a:cubicBezTo>
                    <a:pt x="3475" y="1989"/>
                    <a:pt x="3307" y="2094"/>
                    <a:pt x="3307" y="2261"/>
                  </a:cubicBezTo>
                  <a:lnTo>
                    <a:pt x="3307" y="2868"/>
                  </a:lnTo>
                  <a:lnTo>
                    <a:pt x="2784" y="2345"/>
                  </a:lnTo>
                  <a:cubicBezTo>
                    <a:pt x="2742" y="2303"/>
                    <a:pt x="2679" y="2282"/>
                    <a:pt x="2603" y="2282"/>
                  </a:cubicBezTo>
                  <a:cubicBezTo>
                    <a:pt x="2528" y="2282"/>
                    <a:pt x="2439" y="2303"/>
                    <a:pt x="2344" y="2345"/>
                  </a:cubicBezTo>
                  <a:cubicBezTo>
                    <a:pt x="2261" y="2429"/>
                    <a:pt x="2261" y="2617"/>
                    <a:pt x="2344" y="2785"/>
                  </a:cubicBezTo>
                  <a:lnTo>
                    <a:pt x="2951" y="3308"/>
                  </a:lnTo>
                  <a:lnTo>
                    <a:pt x="2344" y="3308"/>
                  </a:lnTo>
                  <a:cubicBezTo>
                    <a:pt x="2177" y="3308"/>
                    <a:pt x="2010" y="3392"/>
                    <a:pt x="2010" y="3559"/>
                  </a:cubicBezTo>
                  <a:cubicBezTo>
                    <a:pt x="2010" y="3747"/>
                    <a:pt x="2177" y="3915"/>
                    <a:pt x="2261" y="3915"/>
                  </a:cubicBezTo>
                  <a:lnTo>
                    <a:pt x="3579" y="3915"/>
                  </a:lnTo>
                  <a:lnTo>
                    <a:pt x="3914" y="4271"/>
                  </a:lnTo>
                  <a:lnTo>
                    <a:pt x="2700" y="4271"/>
                  </a:lnTo>
                  <a:cubicBezTo>
                    <a:pt x="2533" y="4271"/>
                    <a:pt x="2428" y="4354"/>
                    <a:pt x="2344" y="4522"/>
                  </a:cubicBezTo>
                  <a:cubicBezTo>
                    <a:pt x="2344" y="4710"/>
                    <a:pt x="2533" y="4794"/>
                    <a:pt x="2700" y="4794"/>
                  </a:cubicBezTo>
                  <a:lnTo>
                    <a:pt x="4437" y="4878"/>
                  </a:lnTo>
                  <a:lnTo>
                    <a:pt x="4793" y="5233"/>
                  </a:lnTo>
                  <a:lnTo>
                    <a:pt x="3056" y="5233"/>
                  </a:lnTo>
                  <a:cubicBezTo>
                    <a:pt x="3018" y="5212"/>
                    <a:pt x="2985" y="5203"/>
                    <a:pt x="2955" y="5203"/>
                  </a:cubicBezTo>
                  <a:cubicBezTo>
                    <a:pt x="2838" y="5203"/>
                    <a:pt x="2784" y="5351"/>
                    <a:pt x="2784" y="5484"/>
                  </a:cubicBezTo>
                  <a:cubicBezTo>
                    <a:pt x="2784" y="5652"/>
                    <a:pt x="2868" y="5757"/>
                    <a:pt x="3056" y="5757"/>
                  </a:cubicBezTo>
                  <a:lnTo>
                    <a:pt x="5400" y="5840"/>
                  </a:lnTo>
                  <a:lnTo>
                    <a:pt x="6007" y="6447"/>
                  </a:lnTo>
                  <a:cubicBezTo>
                    <a:pt x="5756" y="6803"/>
                    <a:pt x="5568" y="7222"/>
                    <a:pt x="5484" y="7745"/>
                  </a:cubicBezTo>
                  <a:lnTo>
                    <a:pt x="4626" y="7745"/>
                  </a:lnTo>
                  <a:lnTo>
                    <a:pt x="2951" y="6091"/>
                  </a:lnTo>
                  <a:cubicBezTo>
                    <a:pt x="2868" y="6050"/>
                    <a:pt x="2784" y="6029"/>
                    <a:pt x="2711" y="6029"/>
                  </a:cubicBezTo>
                  <a:cubicBezTo>
                    <a:pt x="2638" y="6029"/>
                    <a:pt x="2575" y="6050"/>
                    <a:pt x="2533" y="6091"/>
                  </a:cubicBezTo>
                  <a:cubicBezTo>
                    <a:pt x="2428" y="6175"/>
                    <a:pt x="2428" y="6364"/>
                    <a:pt x="2533" y="6531"/>
                  </a:cubicBezTo>
                  <a:lnTo>
                    <a:pt x="3830" y="7745"/>
                  </a:lnTo>
                  <a:lnTo>
                    <a:pt x="3307" y="7745"/>
                  </a:lnTo>
                  <a:lnTo>
                    <a:pt x="2010" y="6447"/>
                  </a:lnTo>
                  <a:cubicBezTo>
                    <a:pt x="1966" y="6413"/>
                    <a:pt x="1898" y="6392"/>
                    <a:pt x="1826" y="6392"/>
                  </a:cubicBezTo>
                  <a:cubicBezTo>
                    <a:pt x="1726" y="6392"/>
                    <a:pt x="1619" y="6433"/>
                    <a:pt x="1570" y="6531"/>
                  </a:cubicBezTo>
                  <a:cubicBezTo>
                    <a:pt x="1486" y="6615"/>
                    <a:pt x="1486" y="6803"/>
                    <a:pt x="1570" y="6887"/>
                  </a:cubicBezTo>
                  <a:lnTo>
                    <a:pt x="2428" y="7745"/>
                  </a:lnTo>
                  <a:lnTo>
                    <a:pt x="1905" y="7745"/>
                  </a:lnTo>
                  <a:lnTo>
                    <a:pt x="1047" y="6887"/>
                  </a:lnTo>
                  <a:cubicBezTo>
                    <a:pt x="1005" y="6845"/>
                    <a:pt x="937" y="6824"/>
                    <a:pt x="859" y="6824"/>
                  </a:cubicBezTo>
                  <a:cubicBezTo>
                    <a:pt x="780" y="6824"/>
                    <a:pt x="691" y="6845"/>
                    <a:pt x="607" y="6887"/>
                  </a:cubicBezTo>
                  <a:cubicBezTo>
                    <a:pt x="524" y="6970"/>
                    <a:pt x="524" y="7222"/>
                    <a:pt x="691" y="7326"/>
                  </a:cubicBezTo>
                  <a:lnTo>
                    <a:pt x="1131" y="7745"/>
                  </a:lnTo>
                  <a:lnTo>
                    <a:pt x="335" y="7745"/>
                  </a:lnTo>
                  <a:cubicBezTo>
                    <a:pt x="168" y="7745"/>
                    <a:pt x="0" y="7850"/>
                    <a:pt x="0" y="8017"/>
                  </a:cubicBezTo>
                  <a:cubicBezTo>
                    <a:pt x="0" y="8184"/>
                    <a:pt x="168" y="8373"/>
                    <a:pt x="335" y="8373"/>
                  </a:cubicBezTo>
                  <a:lnTo>
                    <a:pt x="1131" y="8373"/>
                  </a:lnTo>
                  <a:lnTo>
                    <a:pt x="691" y="8708"/>
                  </a:lnTo>
                  <a:cubicBezTo>
                    <a:pt x="524" y="8896"/>
                    <a:pt x="524" y="9063"/>
                    <a:pt x="607" y="9147"/>
                  </a:cubicBezTo>
                  <a:cubicBezTo>
                    <a:pt x="691" y="9231"/>
                    <a:pt x="775" y="9231"/>
                    <a:pt x="859" y="9231"/>
                  </a:cubicBezTo>
                  <a:cubicBezTo>
                    <a:pt x="963" y="9231"/>
                    <a:pt x="1047" y="9231"/>
                    <a:pt x="1047" y="9147"/>
                  </a:cubicBezTo>
                  <a:lnTo>
                    <a:pt x="1905" y="8373"/>
                  </a:lnTo>
                  <a:lnTo>
                    <a:pt x="2428" y="8373"/>
                  </a:lnTo>
                  <a:lnTo>
                    <a:pt x="1570" y="9147"/>
                  </a:lnTo>
                  <a:cubicBezTo>
                    <a:pt x="1486" y="9231"/>
                    <a:pt x="1486" y="9419"/>
                    <a:pt x="1570" y="9587"/>
                  </a:cubicBezTo>
                  <a:cubicBezTo>
                    <a:pt x="1654" y="9587"/>
                    <a:pt x="1738" y="9670"/>
                    <a:pt x="1821" y="9670"/>
                  </a:cubicBezTo>
                  <a:cubicBezTo>
                    <a:pt x="1821" y="9670"/>
                    <a:pt x="1905" y="9587"/>
                    <a:pt x="2010" y="9587"/>
                  </a:cubicBezTo>
                  <a:lnTo>
                    <a:pt x="3307" y="8373"/>
                  </a:lnTo>
                  <a:lnTo>
                    <a:pt x="3830" y="8373"/>
                  </a:lnTo>
                  <a:lnTo>
                    <a:pt x="2533" y="9587"/>
                  </a:lnTo>
                  <a:cubicBezTo>
                    <a:pt x="2428" y="9670"/>
                    <a:pt x="2428" y="9838"/>
                    <a:pt x="2533" y="9942"/>
                  </a:cubicBezTo>
                  <a:cubicBezTo>
                    <a:pt x="2533" y="10026"/>
                    <a:pt x="2617" y="10026"/>
                    <a:pt x="2700" y="10026"/>
                  </a:cubicBezTo>
                  <a:cubicBezTo>
                    <a:pt x="2784" y="10026"/>
                    <a:pt x="2868" y="10026"/>
                    <a:pt x="2951" y="9942"/>
                  </a:cubicBezTo>
                  <a:lnTo>
                    <a:pt x="4626" y="8373"/>
                  </a:lnTo>
                  <a:lnTo>
                    <a:pt x="5484" y="8373"/>
                  </a:lnTo>
                  <a:cubicBezTo>
                    <a:pt x="5568" y="8791"/>
                    <a:pt x="5756" y="9231"/>
                    <a:pt x="6007" y="9587"/>
                  </a:cubicBezTo>
                  <a:lnTo>
                    <a:pt x="5400" y="10194"/>
                  </a:lnTo>
                  <a:lnTo>
                    <a:pt x="3056" y="10277"/>
                  </a:lnTo>
                  <a:cubicBezTo>
                    <a:pt x="2868" y="10277"/>
                    <a:pt x="2784" y="10466"/>
                    <a:pt x="2784" y="10549"/>
                  </a:cubicBezTo>
                  <a:cubicBezTo>
                    <a:pt x="2784" y="10717"/>
                    <a:pt x="2868" y="10884"/>
                    <a:pt x="3056" y="10884"/>
                  </a:cubicBezTo>
                  <a:lnTo>
                    <a:pt x="4877" y="10801"/>
                  </a:lnTo>
                  <a:lnTo>
                    <a:pt x="4437" y="11156"/>
                  </a:lnTo>
                  <a:lnTo>
                    <a:pt x="2700" y="11240"/>
                  </a:lnTo>
                  <a:cubicBezTo>
                    <a:pt x="2533" y="11240"/>
                    <a:pt x="2344" y="11324"/>
                    <a:pt x="2344" y="11512"/>
                  </a:cubicBezTo>
                  <a:cubicBezTo>
                    <a:pt x="2428" y="11680"/>
                    <a:pt x="2533" y="11847"/>
                    <a:pt x="2700" y="11847"/>
                  </a:cubicBezTo>
                  <a:lnTo>
                    <a:pt x="3914" y="11763"/>
                  </a:lnTo>
                  <a:lnTo>
                    <a:pt x="3914" y="11763"/>
                  </a:lnTo>
                  <a:lnTo>
                    <a:pt x="3579" y="12119"/>
                  </a:lnTo>
                  <a:lnTo>
                    <a:pt x="2261" y="12203"/>
                  </a:lnTo>
                  <a:cubicBezTo>
                    <a:pt x="2177" y="12203"/>
                    <a:pt x="2010" y="12287"/>
                    <a:pt x="2010" y="12454"/>
                  </a:cubicBezTo>
                  <a:cubicBezTo>
                    <a:pt x="2010" y="12642"/>
                    <a:pt x="2177" y="12726"/>
                    <a:pt x="2344" y="12726"/>
                  </a:cubicBezTo>
                  <a:lnTo>
                    <a:pt x="2951" y="12726"/>
                  </a:lnTo>
                  <a:lnTo>
                    <a:pt x="2344" y="13333"/>
                  </a:lnTo>
                  <a:cubicBezTo>
                    <a:pt x="2261" y="13417"/>
                    <a:pt x="2261" y="13605"/>
                    <a:pt x="2344" y="13689"/>
                  </a:cubicBezTo>
                  <a:cubicBezTo>
                    <a:pt x="2428" y="13773"/>
                    <a:pt x="2533" y="13773"/>
                    <a:pt x="2617" y="13773"/>
                  </a:cubicBezTo>
                  <a:cubicBezTo>
                    <a:pt x="2617" y="13773"/>
                    <a:pt x="2700" y="13773"/>
                    <a:pt x="2784" y="13689"/>
                  </a:cubicBezTo>
                  <a:lnTo>
                    <a:pt x="3307" y="13166"/>
                  </a:lnTo>
                  <a:lnTo>
                    <a:pt x="3307" y="13773"/>
                  </a:lnTo>
                  <a:cubicBezTo>
                    <a:pt x="3307" y="13940"/>
                    <a:pt x="3475" y="14024"/>
                    <a:pt x="3663" y="14024"/>
                  </a:cubicBezTo>
                  <a:cubicBezTo>
                    <a:pt x="3747" y="14024"/>
                    <a:pt x="3914" y="13940"/>
                    <a:pt x="3914" y="13773"/>
                  </a:cubicBezTo>
                  <a:lnTo>
                    <a:pt x="3914" y="12559"/>
                  </a:lnTo>
                  <a:lnTo>
                    <a:pt x="4270" y="12203"/>
                  </a:lnTo>
                  <a:lnTo>
                    <a:pt x="4270" y="13417"/>
                  </a:lnTo>
                  <a:cubicBezTo>
                    <a:pt x="4270" y="13605"/>
                    <a:pt x="4354" y="13689"/>
                    <a:pt x="4521" y="13689"/>
                  </a:cubicBezTo>
                  <a:cubicBezTo>
                    <a:pt x="4710" y="13689"/>
                    <a:pt x="4877" y="13605"/>
                    <a:pt x="4877" y="13417"/>
                  </a:cubicBezTo>
                  <a:lnTo>
                    <a:pt x="4877" y="11596"/>
                  </a:lnTo>
                  <a:lnTo>
                    <a:pt x="5233" y="11240"/>
                  </a:lnTo>
                  <a:lnTo>
                    <a:pt x="5233" y="12977"/>
                  </a:lnTo>
                  <a:cubicBezTo>
                    <a:pt x="5233" y="13166"/>
                    <a:pt x="5316" y="13333"/>
                    <a:pt x="5484" y="13333"/>
                  </a:cubicBezTo>
                  <a:cubicBezTo>
                    <a:pt x="5672" y="13333"/>
                    <a:pt x="5840" y="13166"/>
                    <a:pt x="5840" y="12977"/>
                  </a:cubicBezTo>
                  <a:lnTo>
                    <a:pt x="5840" y="10633"/>
                  </a:lnTo>
                  <a:lnTo>
                    <a:pt x="6447" y="10026"/>
                  </a:lnTo>
                  <a:cubicBezTo>
                    <a:pt x="6802" y="10277"/>
                    <a:pt x="7242" y="10549"/>
                    <a:pt x="7765" y="10549"/>
                  </a:cubicBezTo>
                  <a:lnTo>
                    <a:pt x="7765" y="11408"/>
                  </a:lnTo>
                  <a:lnTo>
                    <a:pt x="6091" y="13166"/>
                  </a:lnTo>
                  <a:cubicBezTo>
                    <a:pt x="6007" y="13249"/>
                    <a:pt x="6007" y="13417"/>
                    <a:pt x="6091" y="13605"/>
                  </a:cubicBezTo>
                  <a:cubicBezTo>
                    <a:pt x="6196" y="13605"/>
                    <a:pt x="6279" y="13689"/>
                    <a:pt x="6363" y="13689"/>
                  </a:cubicBezTo>
                  <a:cubicBezTo>
                    <a:pt x="6447" y="13689"/>
                    <a:pt x="6447" y="13605"/>
                    <a:pt x="6530" y="13605"/>
                  </a:cubicBezTo>
                  <a:lnTo>
                    <a:pt x="7765" y="12287"/>
                  </a:lnTo>
                  <a:lnTo>
                    <a:pt x="7765" y="12810"/>
                  </a:lnTo>
                  <a:lnTo>
                    <a:pt x="6530" y="14128"/>
                  </a:lnTo>
                  <a:cubicBezTo>
                    <a:pt x="6363" y="14212"/>
                    <a:pt x="6447" y="14379"/>
                    <a:pt x="6530" y="14463"/>
                  </a:cubicBezTo>
                  <a:cubicBezTo>
                    <a:pt x="6614" y="14547"/>
                    <a:pt x="6614" y="14547"/>
                    <a:pt x="6719" y="14547"/>
                  </a:cubicBezTo>
                  <a:cubicBezTo>
                    <a:pt x="6802" y="14547"/>
                    <a:pt x="6886" y="14547"/>
                    <a:pt x="6970" y="14463"/>
                  </a:cubicBezTo>
                  <a:lnTo>
                    <a:pt x="7765" y="13605"/>
                  </a:lnTo>
                  <a:lnTo>
                    <a:pt x="7765" y="14128"/>
                  </a:lnTo>
                  <a:lnTo>
                    <a:pt x="6886" y="14986"/>
                  </a:lnTo>
                  <a:cubicBezTo>
                    <a:pt x="6802" y="15175"/>
                    <a:pt x="6802" y="15342"/>
                    <a:pt x="6886" y="15426"/>
                  </a:cubicBezTo>
                  <a:cubicBezTo>
                    <a:pt x="6970" y="15510"/>
                    <a:pt x="7054" y="15510"/>
                    <a:pt x="7137" y="15510"/>
                  </a:cubicBezTo>
                  <a:cubicBezTo>
                    <a:pt x="7242" y="15510"/>
                    <a:pt x="7326" y="15510"/>
                    <a:pt x="7326" y="15426"/>
                  </a:cubicBezTo>
                  <a:lnTo>
                    <a:pt x="7765" y="14986"/>
                  </a:lnTo>
                  <a:lnTo>
                    <a:pt x="7765" y="15782"/>
                  </a:lnTo>
                  <a:cubicBezTo>
                    <a:pt x="7765" y="15949"/>
                    <a:pt x="7933" y="16033"/>
                    <a:pt x="8016" y="16033"/>
                  </a:cubicBezTo>
                  <a:cubicBezTo>
                    <a:pt x="8184" y="16033"/>
                    <a:pt x="8372" y="15949"/>
                    <a:pt x="8372" y="15782"/>
                  </a:cubicBezTo>
                  <a:lnTo>
                    <a:pt x="8372" y="14986"/>
                  </a:lnTo>
                  <a:lnTo>
                    <a:pt x="8812" y="15426"/>
                  </a:lnTo>
                  <a:cubicBezTo>
                    <a:pt x="8812" y="15510"/>
                    <a:pt x="8895" y="15510"/>
                    <a:pt x="8979" y="15510"/>
                  </a:cubicBezTo>
                  <a:cubicBezTo>
                    <a:pt x="9063" y="15510"/>
                    <a:pt x="9147" y="15510"/>
                    <a:pt x="9147" y="15426"/>
                  </a:cubicBezTo>
                  <a:cubicBezTo>
                    <a:pt x="9335" y="15342"/>
                    <a:pt x="9335" y="15175"/>
                    <a:pt x="9230" y="14986"/>
                  </a:cubicBezTo>
                  <a:lnTo>
                    <a:pt x="8372" y="14128"/>
                  </a:lnTo>
                  <a:lnTo>
                    <a:pt x="8372" y="13605"/>
                  </a:lnTo>
                  <a:lnTo>
                    <a:pt x="9147" y="14463"/>
                  </a:lnTo>
                  <a:cubicBezTo>
                    <a:pt x="9230" y="14547"/>
                    <a:pt x="9335" y="14547"/>
                    <a:pt x="9419" y="14547"/>
                  </a:cubicBezTo>
                  <a:cubicBezTo>
                    <a:pt x="9502" y="14547"/>
                    <a:pt x="9502" y="14547"/>
                    <a:pt x="9586" y="14463"/>
                  </a:cubicBezTo>
                  <a:cubicBezTo>
                    <a:pt x="9670" y="14379"/>
                    <a:pt x="9670" y="14212"/>
                    <a:pt x="9586" y="14128"/>
                  </a:cubicBezTo>
                  <a:lnTo>
                    <a:pt x="8372" y="12810"/>
                  </a:lnTo>
                  <a:lnTo>
                    <a:pt x="8372" y="12287"/>
                  </a:lnTo>
                  <a:lnTo>
                    <a:pt x="9586" y="13605"/>
                  </a:lnTo>
                  <a:cubicBezTo>
                    <a:pt x="9586" y="13605"/>
                    <a:pt x="9670" y="13689"/>
                    <a:pt x="9754" y="13689"/>
                  </a:cubicBezTo>
                  <a:cubicBezTo>
                    <a:pt x="9858" y="13689"/>
                    <a:pt x="9942" y="13605"/>
                    <a:pt x="10026" y="13605"/>
                  </a:cubicBezTo>
                  <a:cubicBezTo>
                    <a:pt x="10109" y="13417"/>
                    <a:pt x="10109" y="13249"/>
                    <a:pt x="10026" y="13166"/>
                  </a:cubicBezTo>
                  <a:lnTo>
                    <a:pt x="8372" y="11408"/>
                  </a:lnTo>
                  <a:lnTo>
                    <a:pt x="8372" y="10549"/>
                  </a:lnTo>
                  <a:cubicBezTo>
                    <a:pt x="8812" y="10549"/>
                    <a:pt x="9230" y="10277"/>
                    <a:pt x="9670" y="10026"/>
                  </a:cubicBezTo>
                  <a:lnTo>
                    <a:pt x="10026" y="10466"/>
                  </a:lnTo>
                  <a:lnTo>
                    <a:pt x="10277" y="10633"/>
                  </a:lnTo>
                  <a:lnTo>
                    <a:pt x="10277" y="12977"/>
                  </a:lnTo>
                  <a:cubicBezTo>
                    <a:pt x="10277" y="13166"/>
                    <a:pt x="10465" y="13333"/>
                    <a:pt x="10633" y="13333"/>
                  </a:cubicBezTo>
                  <a:cubicBezTo>
                    <a:pt x="10800" y="13333"/>
                    <a:pt x="10905" y="13166"/>
                    <a:pt x="10905" y="12977"/>
                  </a:cubicBezTo>
                  <a:lnTo>
                    <a:pt x="10905" y="11240"/>
                  </a:lnTo>
                  <a:lnTo>
                    <a:pt x="11240" y="11596"/>
                  </a:lnTo>
                  <a:lnTo>
                    <a:pt x="11240" y="13417"/>
                  </a:lnTo>
                  <a:cubicBezTo>
                    <a:pt x="11240" y="13605"/>
                    <a:pt x="11428" y="13689"/>
                    <a:pt x="11512" y="13689"/>
                  </a:cubicBezTo>
                  <a:lnTo>
                    <a:pt x="11595" y="13689"/>
                  </a:lnTo>
                  <a:cubicBezTo>
                    <a:pt x="11679" y="13689"/>
                    <a:pt x="11846" y="13605"/>
                    <a:pt x="11846" y="13417"/>
                  </a:cubicBezTo>
                  <a:lnTo>
                    <a:pt x="11846" y="12203"/>
                  </a:lnTo>
                  <a:lnTo>
                    <a:pt x="12202" y="12559"/>
                  </a:lnTo>
                  <a:lnTo>
                    <a:pt x="12202" y="13773"/>
                  </a:lnTo>
                  <a:cubicBezTo>
                    <a:pt x="12202" y="13940"/>
                    <a:pt x="12286" y="14024"/>
                    <a:pt x="12474" y="14024"/>
                  </a:cubicBezTo>
                  <a:cubicBezTo>
                    <a:pt x="12642" y="14024"/>
                    <a:pt x="12809" y="13940"/>
                    <a:pt x="12809" y="13773"/>
                  </a:cubicBezTo>
                  <a:lnTo>
                    <a:pt x="12726" y="13166"/>
                  </a:lnTo>
                  <a:lnTo>
                    <a:pt x="13332" y="13689"/>
                  </a:lnTo>
                  <a:cubicBezTo>
                    <a:pt x="13416" y="13773"/>
                    <a:pt x="13416" y="13773"/>
                    <a:pt x="13521" y="13773"/>
                  </a:cubicBezTo>
                  <a:cubicBezTo>
                    <a:pt x="13605" y="13773"/>
                    <a:pt x="13688" y="13773"/>
                    <a:pt x="13772" y="13689"/>
                  </a:cubicBezTo>
                  <a:cubicBezTo>
                    <a:pt x="13856" y="13605"/>
                    <a:pt x="13856" y="13417"/>
                    <a:pt x="13772" y="13333"/>
                  </a:cubicBezTo>
                  <a:lnTo>
                    <a:pt x="13165" y="12726"/>
                  </a:lnTo>
                  <a:lnTo>
                    <a:pt x="13772" y="12726"/>
                  </a:lnTo>
                  <a:cubicBezTo>
                    <a:pt x="13939" y="12726"/>
                    <a:pt x="14128" y="12642"/>
                    <a:pt x="14128" y="12454"/>
                  </a:cubicBezTo>
                  <a:cubicBezTo>
                    <a:pt x="14128" y="12287"/>
                    <a:pt x="13939" y="12203"/>
                    <a:pt x="13772" y="12203"/>
                  </a:cubicBezTo>
                  <a:lnTo>
                    <a:pt x="12558" y="12119"/>
                  </a:lnTo>
                  <a:lnTo>
                    <a:pt x="12202" y="11763"/>
                  </a:lnTo>
                  <a:lnTo>
                    <a:pt x="13416" y="11847"/>
                  </a:lnTo>
                  <a:cubicBezTo>
                    <a:pt x="13605" y="11847"/>
                    <a:pt x="13688" y="11680"/>
                    <a:pt x="13688" y="11512"/>
                  </a:cubicBezTo>
                  <a:cubicBezTo>
                    <a:pt x="13688" y="11324"/>
                    <a:pt x="13605" y="11240"/>
                    <a:pt x="13416" y="11240"/>
                  </a:cubicBezTo>
                  <a:lnTo>
                    <a:pt x="11595" y="11156"/>
                  </a:lnTo>
                  <a:lnTo>
                    <a:pt x="11240" y="10801"/>
                  </a:lnTo>
                  <a:lnTo>
                    <a:pt x="13081" y="10884"/>
                  </a:lnTo>
                  <a:cubicBezTo>
                    <a:pt x="13249" y="10884"/>
                    <a:pt x="13332" y="10717"/>
                    <a:pt x="13332" y="10549"/>
                  </a:cubicBezTo>
                  <a:cubicBezTo>
                    <a:pt x="13332" y="10466"/>
                    <a:pt x="13249" y="10277"/>
                    <a:pt x="13081" y="10277"/>
                  </a:cubicBezTo>
                  <a:lnTo>
                    <a:pt x="10633" y="10194"/>
                  </a:lnTo>
                  <a:lnTo>
                    <a:pt x="10465" y="10026"/>
                  </a:lnTo>
                  <a:lnTo>
                    <a:pt x="10109" y="9670"/>
                  </a:lnTo>
                  <a:lnTo>
                    <a:pt x="10026" y="9587"/>
                  </a:lnTo>
                  <a:cubicBezTo>
                    <a:pt x="10381" y="9231"/>
                    <a:pt x="10549" y="8791"/>
                    <a:pt x="10633" y="8373"/>
                  </a:cubicBezTo>
                  <a:lnTo>
                    <a:pt x="11428" y="8373"/>
                  </a:lnTo>
                  <a:lnTo>
                    <a:pt x="13165" y="9942"/>
                  </a:lnTo>
                  <a:cubicBezTo>
                    <a:pt x="13249" y="10026"/>
                    <a:pt x="13332" y="10026"/>
                    <a:pt x="13416" y="10026"/>
                  </a:cubicBezTo>
                  <a:cubicBezTo>
                    <a:pt x="13416" y="10026"/>
                    <a:pt x="13521" y="10026"/>
                    <a:pt x="13605" y="9942"/>
                  </a:cubicBezTo>
                  <a:cubicBezTo>
                    <a:pt x="13688" y="9838"/>
                    <a:pt x="13688" y="9670"/>
                    <a:pt x="13605" y="9587"/>
                  </a:cubicBezTo>
                  <a:lnTo>
                    <a:pt x="12286" y="8373"/>
                  </a:lnTo>
                  <a:lnTo>
                    <a:pt x="12809" y="8373"/>
                  </a:lnTo>
                  <a:lnTo>
                    <a:pt x="14128" y="9587"/>
                  </a:lnTo>
                  <a:cubicBezTo>
                    <a:pt x="14212" y="9587"/>
                    <a:pt x="14212" y="9670"/>
                    <a:pt x="14295" y="9670"/>
                  </a:cubicBezTo>
                  <a:cubicBezTo>
                    <a:pt x="14379" y="9670"/>
                    <a:pt x="14463" y="9587"/>
                    <a:pt x="14567" y="9587"/>
                  </a:cubicBezTo>
                  <a:cubicBezTo>
                    <a:pt x="14651" y="9419"/>
                    <a:pt x="14651" y="9231"/>
                    <a:pt x="14567" y="9147"/>
                  </a:cubicBezTo>
                  <a:lnTo>
                    <a:pt x="13688" y="8373"/>
                  </a:lnTo>
                  <a:lnTo>
                    <a:pt x="14128" y="8373"/>
                  </a:lnTo>
                  <a:lnTo>
                    <a:pt x="15091" y="9147"/>
                  </a:lnTo>
                  <a:cubicBezTo>
                    <a:pt x="15091" y="9231"/>
                    <a:pt x="15174" y="9231"/>
                    <a:pt x="15258" y="9231"/>
                  </a:cubicBezTo>
                  <a:cubicBezTo>
                    <a:pt x="15342" y="9231"/>
                    <a:pt x="15425" y="9231"/>
                    <a:pt x="15425" y="9147"/>
                  </a:cubicBezTo>
                  <a:cubicBezTo>
                    <a:pt x="15614" y="9063"/>
                    <a:pt x="15614" y="8896"/>
                    <a:pt x="15425" y="8708"/>
                  </a:cubicBezTo>
                  <a:lnTo>
                    <a:pt x="14986" y="8373"/>
                  </a:lnTo>
                  <a:lnTo>
                    <a:pt x="15781" y="8373"/>
                  </a:lnTo>
                  <a:cubicBezTo>
                    <a:pt x="15949" y="8373"/>
                    <a:pt x="16137" y="8184"/>
                    <a:pt x="16137" y="8017"/>
                  </a:cubicBezTo>
                  <a:cubicBezTo>
                    <a:pt x="16137" y="7850"/>
                    <a:pt x="15949" y="7745"/>
                    <a:pt x="15781" y="7745"/>
                  </a:cubicBezTo>
                  <a:lnTo>
                    <a:pt x="14986" y="7745"/>
                  </a:lnTo>
                  <a:lnTo>
                    <a:pt x="15425" y="7326"/>
                  </a:lnTo>
                  <a:cubicBezTo>
                    <a:pt x="15614" y="7222"/>
                    <a:pt x="15614" y="6970"/>
                    <a:pt x="15425" y="6887"/>
                  </a:cubicBezTo>
                  <a:cubicBezTo>
                    <a:pt x="15384" y="6845"/>
                    <a:pt x="15321" y="6824"/>
                    <a:pt x="15258" y="6824"/>
                  </a:cubicBezTo>
                  <a:cubicBezTo>
                    <a:pt x="15195" y="6824"/>
                    <a:pt x="15132" y="6845"/>
                    <a:pt x="15091" y="6887"/>
                  </a:cubicBezTo>
                  <a:lnTo>
                    <a:pt x="14128" y="7745"/>
                  </a:lnTo>
                  <a:lnTo>
                    <a:pt x="13688" y="7745"/>
                  </a:lnTo>
                  <a:lnTo>
                    <a:pt x="14567" y="6887"/>
                  </a:lnTo>
                  <a:cubicBezTo>
                    <a:pt x="14651" y="6803"/>
                    <a:pt x="14651" y="6615"/>
                    <a:pt x="14567" y="6531"/>
                  </a:cubicBezTo>
                  <a:cubicBezTo>
                    <a:pt x="14457" y="6433"/>
                    <a:pt x="14354" y="6392"/>
                    <a:pt x="14270" y="6392"/>
                  </a:cubicBezTo>
                  <a:cubicBezTo>
                    <a:pt x="14212" y="6392"/>
                    <a:pt x="14162" y="6413"/>
                    <a:pt x="14128" y="6447"/>
                  </a:cubicBezTo>
                  <a:lnTo>
                    <a:pt x="12809" y="7745"/>
                  </a:lnTo>
                  <a:lnTo>
                    <a:pt x="12286" y="7745"/>
                  </a:lnTo>
                  <a:lnTo>
                    <a:pt x="13605" y="6531"/>
                  </a:lnTo>
                  <a:cubicBezTo>
                    <a:pt x="13688" y="6364"/>
                    <a:pt x="13688" y="6175"/>
                    <a:pt x="13605" y="6091"/>
                  </a:cubicBezTo>
                  <a:cubicBezTo>
                    <a:pt x="13563" y="6050"/>
                    <a:pt x="13495" y="6029"/>
                    <a:pt x="13416" y="6029"/>
                  </a:cubicBezTo>
                  <a:cubicBezTo>
                    <a:pt x="13338" y="6029"/>
                    <a:pt x="13249" y="6050"/>
                    <a:pt x="13165" y="6091"/>
                  </a:cubicBezTo>
                  <a:lnTo>
                    <a:pt x="11428" y="7745"/>
                  </a:lnTo>
                  <a:lnTo>
                    <a:pt x="10633" y="7745"/>
                  </a:lnTo>
                  <a:cubicBezTo>
                    <a:pt x="10549" y="7222"/>
                    <a:pt x="10381" y="6803"/>
                    <a:pt x="10026" y="6447"/>
                  </a:cubicBezTo>
                  <a:lnTo>
                    <a:pt x="10633" y="5840"/>
                  </a:lnTo>
                  <a:lnTo>
                    <a:pt x="13081" y="5757"/>
                  </a:lnTo>
                  <a:cubicBezTo>
                    <a:pt x="13249" y="5757"/>
                    <a:pt x="13332" y="5652"/>
                    <a:pt x="13332" y="5484"/>
                  </a:cubicBezTo>
                  <a:cubicBezTo>
                    <a:pt x="13332" y="5317"/>
                    <a:pt x="13249" y="5233"/>
                    <a:pt x="13081" y="5233"/>
                  </a:cubicBezTo>
                  <a:lnTo>
                    <a:pt x="11240" y="5233"/>
                  </a:lnTo>
                  <a:lnTo>
                    <a:pt x="11595" y="4878"/>
                  </a:lnTo>
                  <a:lnTo>
                    <a:pt x="13416" y="4794"/>
                  </a:lnTo>
                  <a:cubicBezTo>
                    <a:pt x="13605" y="4794"/>
                    <a:pt x="13688" y="4710"/>
                    <a:pt x="13688" y="4522"/>
                  </a:cubicBezTo>
                  <a:cubicBezTo>
                    <a:pt x="13688" y="4354"/>
                    <a:pt x="13605" y="4271"/>
                    <a:pt x="13416" y="4271"/>
                  </a:cubicBezTo>
                  <a:lnTo>
                    <a:pt x="12202" y="4271"/>
                  </a:lnTo>
                  <a:lnTo>
                    <a:pt x="12558" y="3915"/>
                  </a:lnTo>
                  <a:lnTo>
                    <a:pt x="13772" y="3915"/>
                  </a:lnTo>
                  <a:cubicBezTo>
                    <a:pt x="13939" y="3915"/>
                    <a:pt x="14128" y="3747"/>
                    <a:pt x="14128" y="3559"/>
                  </a:cubicBezTo>
                  <a:cubicBezTo>
                    <a:pt x="14128" y="3392"/>
                    <a:pt x="13939" y="3308"/>
                    <a:pt x="13772" y="3308"/>
                  </a:cubicBezTo>
                  <a:lnTo>
                    <a:pt x="13165" y="3308"/>
                  </a:lnTo>
                  <a:lnTo>
                    <a:pt x="13772" y="2785"/>
                  </a:lnTo>
                  <a:cubicBezTo>
                    <a:pt x="13856" y="2617"/>
                    <a:pt x="13856" y="2429"/>
                    <a:pt x="13772" y="2345"/>
                  </a:cubicBezTo>
                  <a:cubicBezTo>
                    <a:pt x="13688" y="2261"/>
                    <a:pt x="13688" y="2261"/>
                    <a:pt x="13605" y="2261"/>
                  </a:cubicBezTo>
                  <a:cubicBezTo>
                    <a:pt x="13521" y="2261"/>
                    <a:pt x="13416" y="2261"/>
                    <a:pt x="13332" y="2345"/>
                  </a:cubicBezTo>
                  <a:lnTo>
                    <a:pt x="12726" y="2868"/>
                  </a:lnTo>
                  <a:lnTo>
                    <a:pt x="12809" y="2261"/>
                  </a:lnTo>
                  <a:cubicBezTo>
                    <a:pt x="12809" y="2094"/>
                    <a:pt x="12642" y="1989"/>
                    <a:pt x="12474" y="1989"/>
                  </a:cubicBezTo>
                  <a:cubicBezTo>
                    <a:pt x="12286" y="1989"/>
                    <a:pt x="12202" y="2094"/>
                    <a:pt x="12202" y="2261"/>
                  </a:cubicBezTo>
                  <a:lnTo>
                    <a:pt x="12202" y="3475"/>
                  </a:lnTo>
                  <a:lnTo>
                    <a:pt x="11846" y="3831"/>
                  </a:lnTo>
                  <a:lnTo>
                    <a:pt x="11846" y="2701"/>
                  </a:lnTo>
                  <a:cubicBezTo>
                    <a:pt x="11846" y="2512"/>
                    <a:pt x="11679" y="2345"/>
                    <a:pt x="11595" y="2345"/>
                  </a:cubicBezTo>
                  <a:lnTo>
                    <a:pt x="11512" y="2345"/>
                  </a:lnTo>
                  <a:cubicBezTo>
                    <a:pt x="11428" y="2345"/>
                    <a:pt x="11240" y="2512"/>
                    <a:pt x="11240" y="2617"/>
                  </a:cubicBezTo>
                  <a:lnTo>
                    <a:pt x="11240" y="4438"/>
                  </a:lnTo>
                  <a:lnTo>
                    <a:pt x="10905" y="4794"/>
                  </a:lnTo>
                  <a:lnTo>
                    <a:pt x="10905" y="3036"/>
                  </a:lnTo>
                  <a:cubicBezTo>
                    <a:pt x="10905" y="2868"/>
                    <a:pt x="10800" y="2785"/>
                    <a:pt x="10633" y="2701"/>
                  </a:cubicBezTo>
                  <a:cubicBezTo>
                    <a:pt x="10465" y="2701"/>
                    <a:pt x="10277" y="2868"/>
                    <a:pt x="10277" y="3036"/>
                  </a:cubicBezTo>
                  <a:lnTo>
                    <a:pt x="10277" y="5401"/>
                  </a:lnTo>
                  <a:lnTo>
                    <a:pt x="9670" y="6008"/>
                  </a:lnTo>
                  <a:cubicBezTo>
                    <a:pt x="9230" y="5757"/>
                    <a:pt x="8812" y="5568"/>
                    <a:pt x="8372" y="5484"/>
                  </a:cubicBezTo>
                  <a:lnTo>
                    <a:pt x="8372" y="5401"/>
                  </a:lnTo>
                  <a:lnTo>
                    <a:pt x="8372" y="4605"/>
                  </a:lnTo>
                  <a:lnTo>
                    <a:pt x="10026" y="2868"/>
                  </a:lnTo>
                  <a:cubicBezTo>
                    <a:pt x="10109" y="2785"/>
                    <a:pt x="10109" y="2617"/>
                    <a:pt x="10026" y="2512"/>
                  </a:cubicBezTo>
                  <a:cubicBezTo>
                    <a:pt x="9942" y="2429"/>
                    <a:pt x="9853" y="2387"/>
                    <a:pt x="9774" y="2387"/>
                  </a:cubicBezTo>
                  <a:cubicBezTo>
                    <a:pt x="9696" y="2387"/>
                    <a:pt x="9628" y="2429"/>
                    <a:pt x="9586" y="2512"/>
                  </a:cubicBezTo>
                  <a:lnTo>
                    <a:pt x="8372" y="3747"/>
                  </a:lnTo>
                  <a:lnTo>
                    <a:pt x="8372" y="3308"/>
                  </a:lnTo>
                  <a:lnTo>
                    <a:pt x="9586" y="1989"/>
                  </a:lnTo>
                  <a:cubicBezTo>
                    <a:pt x="9670" y="1822"/>
                    <a:pt x="9670" y="1654"/>
                    <a:pt x="9586" y="1571"/>
                  </a:cubicBezTo>
                  <a:cubicBezTo>
                    <a:pt x="9544" y="1518"/>
                    <a:pt x="9481" y="1492"/>
                    <a:pt x="9406" y="1492"/>
                  </a:cubicBezTo>
                  <a:cubicBezTo>
                    <a:pt x="9330" y="1492"/>
                    <a:pt x="9241" y="1518"/>
                    <a:pt x="9147" y="1571"/>
                  </a:cubicBezTo>
                  <a:lnTo>
                    <a:pt x="8372" y="2429"/>
                  </a:lnTo>
                  <a:lnTo>
                    <a:pt x="8372" y="1906"/>
                  </a:lnTo>
                  <a:lnTo>
                    <a:pt x="9230" y="1047"/>
                  </a:lnTo>
                  <a:cubicBezTo>
                    <a:pt x="9335" y="943"/>
                    <a:pt x="9335" y="692"/>
                    <a:pt x="9147" y="608"/>
                  </a:cubicBezTo>
                  <a:cubicBezTo>
                    <a:pt x="9105" y="566"/>
                    <a:pt x="9042" y="545"/>
                    <a:pt x="8979" y="545"/>
                  </a:cubicBezTo>
                  <a:cubicBezTo>
                    <a:pt x="8916" y="545"/>
                    <a:pt x="8854" y="566"/>
                    <a:pt x="8812" y="608"/>
                  </a:cubicBezTo>
                  <a:lnTo>
                    <a:pt x="8372" y="1047"/>
                  </a:lnTo>
                  <a:lnTo>
                    <a:pt x="8372" y="252"/>
                  </a:lnTo>
                  <a:cubicBezTo>
                    <a:pt x="8372" y="252"/>
                    <a:pt x="8372" y="168"/>
                    <a:pt x="8288" y="85"/>
                  </a:cubicBezTo>
                  <a:cubicBezTo>
                    <a:pt x="8288" y="1"/>
                    <a:pt x="8184" y="1"/>
                    <a:pt x="8016"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4" name="Google Shape;11074;p64"/>
            <p:cNvSpPr/>
            <p:nvPr/>
          </p:nvSpPr>
          <p:spPr>
            <a:xfrm>
              <a:off x="5370543" y="4018785"/>
              <a:ext cx="476338" cy="474476"/>
            </a:xfrm>
            <a:custGeom>
              <a:avLst/>
              <a:gdLst/>
              <a:ahLst/>
              <a:cxnLst/>
              <a:rect l="l" t="t" r="r" b="b"/>
              <a:pathLst>
                <a:path w="16117" h="16054" extrusionOk="0">
                  <a:moveTo>
                    <a:pt x="8101" y="6029"/>
                  </a:moveTo>
                  <a:cubicBezTo>
                    <a:pt x="9147" y="6029"/>
                    <a:pt x="10026" y="6970"/>
                    <a:pt x="10026" y="8017"/>
                  </a:cubicBezTo>
                  <a:cubicBezTo>
                    <a:pt x="10026" y="9063"/>
                    <a:pt x="9147" y="10026"/>
                    <a:pt x="8101" y="10026"/>
                  </a:cubicBezTo>
                  <a:cubicBezTo>
                    <a:pt x="6970" y="10026"/>
                    <a:pt x="6091" y="9063"/>
                    <a:pt x="6091" y="8017"/>
                  </a:cubicBezTo>
                  <a:cubicBezTo>
                    <a:pt x="6091" y="6970"/>
                    <a:pt x="6970" y="6029"/>
                    <a:pt x="8101" y="6029"/>
                  </a:cubicBezTo>
                  <a:close/>
                  <a:moveTo>
                    <a:pt x="8101" y="1"/>
                  </a:moveTo>
                  <a:cubicBezTo>
                    <a:pt x="7933" y="1"/>
                    <a:pt x="7745" y="85"/>
                    <a:pt x="7745" y="273"/>
                  </a:cubicBezTo>
                  <a:lnTo>
                    <a:pt x="7745" y="1047"/>
                  </a:lnTo>
                  <a:lnTo>
                    <a:pt x="7326" y="608"/>
                  </a:lnTo>
                  <a:cubicBezTo>
                    <a:pt x="7274" y="566"/>
                    <a:pt x="7206" y="545"/>
                    <a:pt x="7140" y="545"/>
                  </a:cubicBezTo>
                  <a:cubicBezTo>
                    <a:pt x="7075" y="545"/>
                    <a:pt x="7012" y="566"/>
                    <a:pt x="6970" y="608"/>
                  </a:cubicBezTo>
                  <a:cubicBezTo>
                    <a:pt x="6803" y="692"/>
                    <a:pt x="6803" y="880"/>
                    <a:pt x="6887" y="1047"/>
                  </a:cubicBezTo>
                  <a:lnTo>
                    <a:pt x="7745" y="1926"/>
                  </a:lnTo>
                  <a:lnTo>
                    <a:pt x="7745" y="2450"/>
                  </a:lnTo>
                  <a:lnTo>
                    <a:pt x="6970" y="1571"/>
                  </a:lnTo>
                  <a:cubicBezTo>
                    <a:pt x="6887" y="1487"/>
                    <a:pt x="6798" y="1445"/>
                    <a:pt x="6719" y="1445"/>
                  </a:cubicBezTo>
                  <a:cubicBezTo>
                    <a:pt x="6641" y="1445"/>
                    <a:pt x="6573" y="1487"/>
                    <a:pt x="6531" y="1571"/>
                  </a:cubicBezTo>
                  <a:cubicBezTo>
                    <a:pt x="6447" y="1654"/>
                    <a:pt x="6447" y="1843"/>
                    <a:pt x="6531" y="1926"/>
                  </a:cubicBezTo>
                  <a:lnTo>
                    <a:pt x="7745" y="3224"/>
                  </a:lnTo>
                  <a:lnTo>
                    <a:pt x="7745" y="3747"/>
                  </a:lnTo>
                  <a:lnTo>
                    <a:pt x="6531" y="2450"/>
                  </a:lnTo>
                  <a:cubicBezTo>
                    <a:pt x="6489" y="2408"/>
                    <a:pt x="6426" y="2387"/>
                    <a:pt x="6350" y="2387"/>
                  </a:cubicBezTo>
                  <a:cubicBezTo>
                    <a:pt x="6274" y="2387"/>
                    <a:pt x="6186" y="2408"/>
                    <a:pt x="6091" y="2450"/>
                  </a:cubicBezTo>
                  <a:cubicBezTo>
                    <a:pt x="6008" y="2617"/>
                    <a:pt x="6008" y="2784"/>
                    <a:pt x="6091" y="2889"/>
                  </a:cubicBezTo>
                  <a:lnTo>
                    <a:pt x="7745" y="4626"/>
                  </a:lnTo>
                  <a:lnTo>
                    <a:pt x="7745" y="5505"/>
                  </a:lnTo>
                  <a:cubicBezTo>
                    <a:pt x="7326" y="5589"/>
                    <a:pt x="6887" y="5756"/>
                    <a:pt x="6447" y="6029"/>
                  </a:cubicBezTo>
                  <a:lnTo>
                    <a:pt x="5840" y="5401"/>
                  </a:lnTo>
                  <a:lnTo>
                    <a:pt x="5840" y="3057"/>
                  </a:lnTo>
                  <a:cubicBezTo>
                    <a:pt x="5840" y="2889"/>
                    <a:pt x="5652" y="2701"/>
                    <a:pt x="5484" y="2701"/>
                  </a:cubicBezTo>
                  <a:cubicBezTo>
                    <a:pt x="5317" y="2701"/>
                    <a:pt x="5233" y="2889"/>
                    <a:pt x="5233" y="3057"/>
                  </a:cubicBezTo>
                  <a:lnTo>
                    <a:pt x="5233" y="4794"/>
                  </a:lnTo>
                  <a:lnTo>
                    <a:pt x="4877" y="4459"/>
                  </a:lnTo>
                  <a:lnTo>
                    <a:pt x="4877" y="2617"/>
                  </a:lnTo>
                  <a:cubicBezTo>
                    <a:pt x="4877" y="2533"/>
                    <a:pt x="4710" y="2366"/>
                    <a:pt x="4605" y="2366"/>
                  </a:cubicBezTo>
                  <a:lnTo>
                    <a:pt x="4522" y="2366"/>
                  </a:lnTo>
                  <a:cubicBezTo>
                    <a:pt x="4438" y="2366"/>
                    <a:pt x="4270" y="2533"/>
                    <a:pt x="4270" y="2701"/>
                  </a:cubicBezTo>
                  <a:lnTo>
                    <a:pt x="4270" y="3831"/>
                  </a:lnTo>
                  <a:lnTo>
                    <a:pt x="3915" y="3496"/>
                  </a:lnTo>
                  <a:lnTo>
                    <a:pt x="3915" y="2261"/>
                  </a:lnTo>
                  <a:cubicBezTo>
                    <a:pt x="3915" y="2094"/>
                    <a:pt x="3831" y="2010"/>
                    <a:pt x="3664" y="2010"/>
                  </a:cubicBezTo>
                  <a:cubicBezTo>
                    <a:pt x="3475" y="2010"/>
                    <a:pt x="3308" y="2094"/>
                    <a:pt x="3308" y="2261"/>
                  </a:cubicBezTo>
                  <a:lnTo>
                    <a:pt x="3391" y="2889"/>
                  </a:lnTo>
                  <a:lnTo>
                    <a:pt x="2784" y="2366"/>
                  </a:lnTo>
                  <a:cubicBezTo>
                    <a:pt x="2743" y="2272"/>
                    <a:pt x="2675" y="2225"/>
                    <a:pt x="2596" y="2225"/>
                  </a:cubicBezTo>
                  <a:cubicBezTo>
                    <a:pt x="2518" y="2225"/>
                    <a:pt x="2429" y="2272"/>
                    <a:pt x="2345" y="2366"/>
                  </a:cubicBezTo>
                  <a:cubicBezTo>
                    <a:pt x="2261" y="2450"/>
                    <a:pt x="2261" y="2617"/>
                    <a:pt x="2345" y="2784"/>
                  </a:cubicBezTo>
                  <a:lnTo>
                    <a:pt x="2952" y="3308"/>
                  </a:lnTo>
                  <a:lnTo>
                    <a:pt x="2345" y="3308"/>
                  </a:lnTo>
                  <a:cubicBezTo>
                    <a:pt x="2178" y="3308"/>
                    <a:pt x="1989" y="3412"/>
                    <a:pt x="1989" y="3580"/>
                  </a:cubicBezTo>
                  <a:cubicBezTo>
                    <a:pt x="1989" y="3747"/>
                    <a:pt x="2178" y="3936"/>
                    <a:pt x="2345" y="3936"/>
                  </a:cubicBezTo>
                  <a:lnTo>
                    <a:pt x="3559" y="3936"/>
                  </a:lnTo>
                  <a:lnTo>
                    <a:pt x="3915" y="4270"/>
                  </a:lnTo>
                  <a:lnTo>
                    <a:pt x="2701" y="4270"/>
                  </a:lnTo>
                  <a:cubicBezTo>
                    <a:pt x="2512" y="4270"/>
                    <a:pt x="2429" y="4354"/>
                    <a:pt x="2429" y="4543"/>
                  </a:cubicBezTo>
                  <a:cubicBezTo>
                    <a:pt x="2429" y="4710"/>
                    <a:pt x="2512" y="4794"/>
                    <a:pt x="2701" y="4794"/>
                  </a:cubicBezTo>
                  <a:lnTo>
                    <a:pt x="4522" y="4877"/>
                  </a:lnTo>
                  <a:lnTo>
                    <a:pt x="4877" y="5233"/>
                  </a:lnTo>
                  <a:lnTo>
                    <a:pt x="3036" y="5150"/>
                  </a:lnTo>
                  <a:cubicBezTo>
                    <a:pt x="2868" y="5150"/>
                    <a:pt x="2784" y="5317"/>
                    <a:pt x="2784" y="5505"/>
                  </a:cubicBezTo>
                  <a:cubicBezTo>
                    <a:pt x="2784" y="5673"/>
                    <a:pt x="2868" y="5756"/>
                    <a:pt x="3036" y="5756"/>
                  </a:cubicBezTo>
                  <a:lnTo>
                    <a:pt x="5484" y="5840"/>
                  </a:lnTo>
                  <a:lnTo>
                    <a:pt x="6091" y="6447"/>
                  </a:lnTo>
                  <a:cubicBezTo>
                    <a:pt x="5756" y="6803"/>
                    <a:pt x="5568" y="7242"/>
                    <a:pt x="5484" y="7766"/>
                  </a:cubicBezTo>
                  <a:lnTo>
                    <a:pt x="4710" y="7766"/>
                  </a:lnTo>
                  <a:lnTo>
                    <a:pt x="2952" y="6112"/>
                  </a:lnTo>
                  <a:cubicBezTo>
                    <a:pt x="2883" y="6035"/>
                    <a:pt x="2814" y="6007"/>
                    <a:pt x="2749" y="6007"/>
                  </a:cubicBezTo>
                  <a:cubicBezTo>
                    <a:pt x="2657" y="6007"/>
                    <a:pt x="2574" y="6063"/>
                    <a:pt x="2512" y="6112"/>
                  </a:cubicBezTo>
                  <a:cubicBezTo>
                    <a:pt x="2429" y="6196"/>
                    <a:pt x="2429" y="6363"/>
                    <a:pt x="2512" y="6552"/>
                  </a:cubicBezTo>
                  <a:lnTo>
                    <a:pt x="3831" y="7766"/>
                  </a:lnTo>
                  <a:lnTo>
                    <a:pt x="3308" y="7766"/>
                  </a:lnTo>
                  <a:lnTo>
                    <a:pt x="1989" y="6447"/>
                  </a:lnTo>
                  <a:cubicBezTo>
                    <a:pt x="1947" y="6405"/>
                    <a:pt x="1885" y="6384"/>
                    <a:pt x="1811" y="6384"/>
                  </a:cubicBezTo>
                  <a:cubicBezTo>
                    <a:pt x="1738" y="6384"/>
                    <a:pt x="1654" y="6405"/>
                    <a:pt x="1571" y="6447"/>
                  </a:cubicBezTo>
                  <a:cubicBezTo>
                    <a:pt x="1466" y="6636"/>
                    <a:pt x="1466" y="6803"/>
                    <a:pt x="1571" y="6887"/>
                  </a:cubicBezTo>
                  <a:lnTo>
                    <a:pt x="2429" y="7766"/>
                  </a:lnTo>
                  <a:lnTo>
                    <a:pt x="1989" y="7766"/>
                  </a:lnTo>
                  <a:lnTo>
                    <a:pt x="1047" y="6887"/>
                  </a:lnTo>
                  <a:cubicBezTo>
                    <a:pt x="995" y="6845"/>
                    <a:pt x="927" y="6824"/>
                    <a:pt x="862" y="6824"/>
                  </a:cubicBezTo>
                  <a:cubicBezTo>
                    <a:pt x="796" y="6824"/>
                    <a:pt x="733" y="6845"/>
                    <a:pt x="692" y="6887"/>
                  </a:cubicBezTo>
                  <a:cubicBezTo>
                    <a:pt x="524" y="6970"/>
                    <a:pt x="524" y="7159"/>
                    <a:pt x="692" y="7326"/>
                  </a:cubicBezTo>
                  <a:lnTo>
                    <a:pt x="1131" y="7766"/>
                  </a:lnTo>
                  <a:lnTo>
                    <a:pt x="336" y="7766"/>
                  </a:lnTo>
                  <a:cubicBezTo>
                    <a:pt x="168" y="7766"/>
                    <a:pt x="1" y="7849"/>
                    <a:pt x="1" y="8017"/>
                  </a:cubicBezTo>
                  <a:cubicBezTo>
                    <a:pt x="1" y="8205"/>
                    <a:pt x="168" y="8289"/>
                    <a:pt x="336" y="8289"/>
                  </a:cubicBezTo>
                  <a:lnTo>
                    <a:pt x="1131" y="8289"/>
                  </a:lnTo>
                  <a:lnTo>
                    <a:pt x="692" y="8728"/>
                  </a:lnTo>
                  <a:cubicBezTo>
                    <a:pt x="524" y="8896"/>
                    <a:pt x="524" y="9063"/>
                    <a:pt x="692" y="9168"/>
                  </a:cubicBezTo>
                  <a:cubicBezTo>
                    <a:pt x="692" y="9252"/>
                    <a:pt x="775" y="9252"/>
                    <a:pt x="859" y="9252"/>
                  </a:cubicBezTo>
                  <a:cubicBezTo>
                    <a:pt x="943" y="9252"/>
                    <a:pt x="1047" y="9252"/>
                    <a:pt x="1047" y="9168"/>
                  </a:cubicBezTo>
                  <a:lnTo>
                    <a:pt x="1989" y="8289"/>
                  </a:lnTo>
                  <a:lnTo>
                    <a:pt x="2429" y="8289"/>
                  </a:lnTo>
                  <a:lnTo>
                    <a:pt x="1571" y="9168"/>
                  </a:lnTo>
                  <a:cubicBezTo>
                    <a:pt x="1466" y="9252"/>
                    <a:pt x="1466" y="9419"/>
                    <a:pt x="1571" y="9587"/>
                  </a:cubicBezTo>
                  <a:cubicBezTo>
                    <a:pt x="1654" y="9587"/>
                    <a:pt x="1738" y="9691"/>
                    <a:pt x="1822" y="9691"/>
                  </a:cubicBezTo>
                  <a:cubicBezTo>
                    <a:pt x="1905" y="9691"/>
                    <a:pt x="1905" y="9587"/>
                    <a:pt x="1989" y="9587"/>
                  </a:cubicBezTo>
                  <a:lnTo>
                    <a:pt x="3308" y="8289"/>
                  </a:lnTo>
                  <a:lnTo>
                    <a:pt x="3831" y="8289"/>
                  </a:lnTo>
                  <a:lnTo>
                    <a:pt x="2512" y="9503"/>
                  </a:lnTo>
                  <a:cubicBezTo>
                    <a:pt x="2429" y="9691"/>
                    <a:pt x="2429" y="9859"/>
                    <a:pt x="2512" y="9942"/>
                  </a:cubicBezTo>
                  <a:cubicBezTo>
                    <a:pt x="2617" y="10026"/>
                    <a:pt x="2701" y="10026"/>
                    <a:pt x="2701" y="10026"/>
                  </a:cubicBezTo>
                  <a:cubicBezTo>
                    <a:pt x="2784" y="10026"/>
                    <a:pt x="2868" y="10026"/>
                    <a:pt x="2952" y="9942"/>
                  </a:cubicBezTo>
                  <a:lnTo>
                    <a:pt x="4710" y="8289"/>
                  </a:lnTo>
                  <a:lnTo>
                    <a:pt x="5484" y="8289"/>
                  </a:lnTo>
                  <a:cubicBezTo>
                    <a:pt x="5568" y="8812"/>
                    <a:pt x="5756" y="9252"/>
                    <a:pt x="6091" y="9587"/>
                  </a:cubicBezTo>
                  <a:lnTo>
                    <a:pt x="5484" y="10214"/>
                  </a:lnTo>
                  <a:lnTo>
                    <a:pt x="3036" y="10298"/>
                  </a:lnTo>
                  <a:cubicBezTo>
                    <a:pt x="2868" y="10298"/>
                    <a:pt x="2784" y="10382"/>
                    <a:pt x="2784" y="10549"/>
                  </a:cubicBezTo>
                  <a:cubicBezTo>
                    <a:pt x="2784" y="10738"/>
                    <a:pt x="2868" y="10905"/>
                    <a:pt x="3036" y="10905"/>
                  </a:cubicBezTo>
                  <a:lnTo>
                    <a:pt x="4877" y="10821"/>
                  </a:lnTo>
                  <a:lnTo>
                    <a:pt x="4522" y="11156"/>
                  </a:lnTo>
                  <a:lnTo>
                    <a:pt x="2701" y="11261"/>
                  </a:lnTo>
                  <a:cubicBezTo>
                    <a:pt x="2512" y="11261"/>
                    <a:pt x="2429" y="11345"/>
                    <a:pt x="2429" y="11512"/>
                  </a:cubicBezTo>
                  <a:cubicBezTo>
                    <a:pt x="2429" y="11680"/>
                    <a:pt x="2512" y="11784"/>
                    <a:pt x="2701" y="11784"/>
                  </a:cubicBezTo>
                  <a:lnTo>
                    <a:pt x="3915" y="11784"/>
                  </a:lnTo>
                  <a:lnTo>
                    <a:pt x="3559" y="12119"/>
                  </a:lnTo>
                  <a:lnTo>
                    <a:pt x="2345" y="12119"/>
                  </a:lnTo>
                  <a:cubicBezTo>
                    <a:pt x="2178" y="12119"/>
                    <a:pt x="1989" y="12307"/>
                    <a:pt x="1989" y="12475"/>
                  </a:cubicBezTo>
                  <a:cubicBezTo>
                    <a:pt x="1989" y="12642"/>
                    <a:pt x="2178" y="12726"/>
                    <a:pt x="2345" y="12726"/>
                  </a:cubicBezTo>
                  <a:lnTo>
                    <a:pt x="2952" y="12726"/>
                  </a:lnTo>
                  <a:lnTo>
                    <a:pt x="2345" y="13249"/>
                  </a:lnTo>
                  <a:cubicBezTo>
                    <a:pt x="2261" y="13438"/>
                    <a:pt x="2261" y="13605"/>
                    <a:pt x="2345" y="13689"/>
                  </a:cubicBezTo>
                  <a:cubicBezTo>
                    <a:pt x="2429" y="13772"/>
                    <a:pt x="2512" y="13772"/>
                    <a:pt x="2617" y="13772"/>
                  </a:cubicBezTo>
                  <a:cubicBezTo>
                    <a:pt x="2701" y="13772"/>
                    <a:pt x="2701" y="13772"/>
                    <a:pt x="2784" y="13689"/>
                  </a:cubicBezTo>
                  <a:lnTo>
                    <a:pt x="3391" y="13165"/>
                  </a:lnTo>
                  <a:lnTo>
                    <a:pt x="3308" y="13772"/>
                  </a:lnTo>
                  <a:cubicBezTo>
                    <a:pt x="3308" y="13961"/>
                    <a:pt x="3475" y="14045"/>
                    <a:pt x="3664" y="14045"/>
                  </a:cubicBezTo>
                  <a:cubicBezTo>
                    <a:pt x="3831" y="14045"/>
                    <a:pt x="3915" y="13961"/>
                    <a:pt x="3915" y="13772"/>
                  </a:cubicBezTo>
                  <a:lnTo>
                    <a:pt x="3915" y="12559"/>
                  </a:lnTo>
                  <a:lnTo>
                    <a:pt x="4270" y="12203"/>
                  </a:lnTo>
                  <a:lnTo>
                    <a:pt x="4270" y="13354"/>
                  </a:lnTo>
                  <a:cubicBezTo>
                    <a:pt x="4270" y="13521"/>
                    <a:pt x="4438" y="13689"/>
                    <a:pt x="4522" y="13689"/>
                  </a:cubicBezTo>
                  <a:lnTo>
                    <a:pt x="4605" y="13689"/>
                  </a:lnTo>
                  <a:cubicBezTo>
                    <a:pt x="4710" y="13689"/>
                    <a:pt x="4877" y="13521"/>
                    <a:pt x="4877" y="13438"/>
                  </a:cubicBezTo>
                  <a:lnTo>
                    <a:pt x="4877" y="11596"/>
                  </a:lnTo>
                  <a:lnTo>
                    <a:pt x="5233" y="11261"/>
                  </a:lnTo>
                  <a:lnTo>
                    <a:pt x="5233" y="12998"/>
                  </a:lnTo>
                  <a:cubicBezTo>
                    <a:pt x="5233" y="13165"/>
                    <a:pt x="5317" y="13354"/>
                    <a:pt x="5484" y="13354"/>
                  </a:cubicBezTo>
                  <a:cubicBezTo>
                    <a:pt x="5652" y="13354"/>
                    <a:pt x="5840" y="13165"/>
                    <a:pt x="5840" y="12998"/>
                  </a:cubicBezTo>
                  <a:lnTo>
                    <a:pt x="5840" y="10633"/>
                  </a:lnTo>
                  <a:lnTo>
                    <a:pt x="6447" y="10026"/>
                  </a:lnTo>
                  <a:cubicBezTo>
                    <a:pt x="6887" y="10298"/>
                    <a:pt x="7326" y="10466"/>
                    <a:pt x="7745" y="10549"/>
                  </a:cubicBezTo>
                  <a:lnTo>
                    <a:pt x="7745" y="11428"/>
                  </a:lnTo>
                  <a:lnTo>
                    <a:pt x="6091" y="13165"/>
                  </a:lnTo>
                  <a:cubicBezTo>
                    <a:pt x="6008" y="13249"/>
                    <a:pt x="6008" y="13438"/>
                    <a:pt x="6091" y="13605"/>
                  </a:cubicBezTo>
                  <a:cubicBezTo>
                    <a:pt x="6175" y="13605"/>
                    <a:pt x="6280" y="13689"/>
                    <a:pt x="6363" y="13689"/>
                  </a:cubicBezTo>
                  <a:cubicBezTo>
                    <a:pt x="6447" y="13689"/>
                    <a:pt x="6531" y="13605"/>
                    <a:pt x="6531" y="13605"/>
                  </a:cubicBezTo>
                  <a:lnTo>
                    <a:pt x="7745" y="12307"/>
                  </a:lnTo>
                  <a:lnTo>
                    <a:pt x="7745" y="12831"/>
                  </a:lnTo>
                  <a:lnTo>
                    <a:pt x="6531" y="14128"/>
                  </a:lnTo>
                  <a:cubicBezTo>
                    <a:pt x="6447" y="14212"/>
                    <a:pt x="6447" y="14400"/>
                    <a:pt x="6531" y="14484"/>
                  </a:cubicBezTo>
                  <a:cubicBezTo>
                    <a:pt x="6615" y="14568"/>
                    <a:pt x="6615" y="14568"/>
                    <a:pt x="6698" y="14568"/>
                  </a:cubicBezTo>
                  <a:cubicBezTo>
                    <a:pt x="6803" y="14568"/>
                    <a:pt x="6887" y="14568"/>
                    <a:pt x="6970" y="14484"/>
                  </a:cubicBezTo>
                  <a:lnTo>
                    <a:pt x="7745" y="13605"/>
                  </a:lnTo>
                  <a:lnTo>
                    <a:pt x="7745" y="14128"/>
                  </a:lnTo>
                  <a:lnTo>
                    <a:pt x="6887" y="15007"/>
                  </a:lnTo>
                  <a:cubicBezTo>
                    <a:pt x="6803" y="15175"/>
                    <a:pt x="6803" y="15342"/>
                    <a:pt x="6970" y="15447"/>
                  </a:cubicBezTo>
                  <a:cubicBezTo>
                    <a:pt x="6970" y="15531"/>
                    <a:pt x="7054" y="15531"/>
                    <a:pt x="7138" y="15531"/>
                  </a:cubicBezTo>
                  <a:cubicBezTo>
                    <a:pt x="7222" y="15531"/>
                    <a:pt x="7326" y="15531"/>
                    <a:pt x="7326" y="15447"/>
                  </a:cubicBezTo>
                  <a:lnTo>
                    <a:pt x="7745" y="15007"/>
                  </a:lnTo>
                  <a:lnTo>
                    <a:pt x="7745" y="15782"/>
                  </a:lnTo>
                  <a:cubicBezTo>
                    <a:pt x="7745" y="15970"/>
                    <a:pt x="7933" y="16054"/>
                    <a:pt x="8101" y="16054"/>
                  </a:cubicBezTo>
                  <a:cubicBezTo>
                    <a:pt x="8184" y="16054"/>
                    <a:pt x="8373" y="15970"/>
                    <a:pt x="8373" y="15782"/>
                  </a:cubicBezTo>
                  <a:lnTo>
                    <a:pt x="8373" y="15007"/>
                  </a:lnTo>
                  <a:lnTo>
                    <a:pt x="8791" y="15447"/>
                  </a:lnTo>
                  <a:cubicBezTo>
                    <a:pt x="8791" y="15531"/>
                    <a:pt x="8896" y="15531"/>
                    <a:pt x="8980" y="15531"/>
                  </a:cubicBezTo>
                  <a:cubicBezTo>
                    <a:pt x="9063" y="15531"/>
                    <a:pt x="9147" y="15531"/>
                    <a:pt x="9231" y="15447"/>
                  </a:cubicBezTo>
                  <a:cubicBezTo>
                    <a:pt x="9314" y="15342"/>
                    <a:pt x="9314" y="15175"/>
                    <a:pt x="9231" y="15007"/>
                  </a:cubicBezTo>
                  <a:lnTo>
                    <a:pt x="8373" y="14128"/>
                  </a:lnTo>
                  <a:lnTo>
                    <a:pt x="8373" y="13605"/>
                  </a:lnTo>
                  <a:lnTo>
                    <a:pt x="9147" y="14484"/>
                  </a:lnTo>
                  <a:cubicBezTo>
                    <a:pt x="9231" y="14568"/>
                    <a:pt x="9314" y="14568"/>
                    <a:pt x="9419" y="14568"/>
                  </a:cubicBezTo>
                  <a:cubicBezTo>
                    <a:pt x="9503" y="14568"/>
                    <a:pt x="9587" y="14568"/>
                    <a:pt x="9587" y="14484"/>
                  </a:cubicBezTo>
                  <a:cubicBezTo>
                    <a:pt x="9754" y="14400"/>
                    <a:pt x="9754" y="14212"/>
                    <a:pt x="9587" y="14128"/>
                  </a:cubicBezTo>
                  <a:lnTo>
                    <a:pt x="8373" y="12831"/>
                  </a:lnTo>
                  <a:lnTo>
                    <a:pt x="8373" y="12307"/>
                  </a:lnTo>
                  <a:lnTo>
                    <a:pt x="9587" y="13605"/>
                  </a:lnTo>
                  <a:cubicBezTo>
                    <a:pt x="9670" y="13605"/>
                    <a:pt x="9754" y="13689"/>
                    <a:pt x="9754" y="13689"/>
                  </a:cubicBezTo>
                  <a:cubicBezTo>
                    <a:pt x="9838" y="13689"/>
                    <a:pt x="9942" y="13605"/>
                    <a:pt x="10026" y="13605"/>
                  </a:cubicBezTo>
                  <a:cubicBezTo>
                    <a:pt x="10110" y="13438"/>
                    <a:pt x="10110" y="13249"/>
                    <a:pt x="10026" y="13165"/>
                  </a:cubicBezTo>
                  <a:lnTo>
                    <a:pt x="8373" y="11428"/>
                  </a:lnTo>
                  <a:lnTo>
                    <a:pt x="8373" y="10549"/>
                  </a:lnTo>
                  <a:cubicBezTo>
                    <a:pt x="8896" y="10466"/>
                    <a:pt x="9314" y="10298"/>
                    <a:pt x="9670" y="10026"/>
                  </a:cubicBezTo>
                  <a:lnTo>
                    <a:pt x="10110" y="10466"/>
                  </a:lnTo>
                  <a:lnTo>
                    <a:pt x="10277" y="10633"/>
                  </a:lnTo>
                  <a:lnTo>
                    <a:pt x="10277" y="12998"/>
                  </a:lnTo>
                  <a:cubicBezTo>
                    <a:pt x="10277" y="13165"/>
                    <a:pt x="10466" y="13354"/>
                    <a:pt x="10633" y="13354"/>
                  </a:cubicBezTo>
                  <a:cubicBezTo>
                    <a:pt x="10800" y="13354"/>
                    <a:pt x="10884" y="13165"/>
                    <a:pt x="10884" y="12998"/>
                  </a:cubicBezTo>
                  <a:lnTo>
                    <a:pt x="10884" y="11261"/>
                  </a:lnTo>
                  <a:lnTo>
                    <a:pt x="11240" y="11596"/>
                  </a:lnTo>
                  <a:lnTo>
                    <a:pt x="11240" y="13438"/>
                  </a:lnTo>
                  <a:cubicBezTo>
                    <a:pt x="11240" y="13521"/>
                    <a:pt x="11407" y="13689"/>
                    <a:pt x="11596" y="13689"/>
                  </a:cubicBezTo>
                  <a:cubicBezTo>
                    <a:pt x="11763" y="13689"/>
                    <a:pt x="11847" y="13521"/>
                    <a:pt x="11847" y="13354"/>
                  </a:cubicBezTo>
                  <a:lnTo>
                    <a:pt x="11847" y="12203"/>
                  </a:lnTo>
                  <a:lnTo>
                    <a:pt x="12203" y="12559"/>
                  </a:lnTo>
                  <a:lnTo>
                    <a:pt x="12203" y="13772"/>
                  </a:lnTo>
                  <a:cubicBezTo>
                    <a:pt x="12203" y="13961"/>
                    <a:pt x="12370" y="14045"/>
                    <a:pt x="12454" y="14045"/>
                  </a:cubicBezTo>
                  <a:cubicBezTo>
                    <a:pt x="12642" y="14045"/>
                    <a:pt x="12810" y="13961"/>
                    <a:pt x="12810" y="13772"/>
                  </a:cubicBezTo>
                  <a:lnTo>
                    <a:pt x="12810" y="13165"/>
                  </a:lnTo>
                  <a:lnTo>
                    <a:pt x="13333" y="13689"/>
                  </a:lnTo>
                  <a:cubicBezTo>
                    <a:pt x="13417" y="13772"/>
                    <a:pt x="13500" y="13772"/>
                    <a:pt x="13500" y="13772"/>
                  </a:cubicBezTo>
                  <a:cubicBezTo>
                    <a:pt x="13605" y="13772"/>
                    <a:pt x="13689" y="13772"/>
                    <a:pt x="13772" y="13689"/>
                  </a:cubicBezTo>
                  <a:cubicBezTo>
                    <a:pt x="13856" y="13605"/>
                    <a:pt x="13856" y="13438"/>
                    <a:pt x="13772" y="13249"/>
                  </a:cubicBezTo>
                  <a:lnTo>
                    <a:pt x="13165" y="12726"/>
                  </a:lnTo>
                  <a:lnTo>
                    <a:pt x="13772" y="12726"/>
                  </a:lnTo>
                  <a:cubicBezTo>
                    <a:pt x="13940" y="12726"/>
                    <a:pt x="14128" y="12642"/>
                    <a:pt x="14128" y="12475"/>
                  </a:cubicBezTo>
                  <a:cubicBezTo>
                    <a:pt x="14128" y="12307"/>
                    <a:pt x="13940" y="12119"/>
                    <a:pt x="13856" y="12119"/>
                  </a:cubicBezTo>
                  <a:lnTo>
                    <a:pt x="12559" y="12119"/>
                  </a:lnTo>
                  <a:lnTo>
                    <a:pt x="12203" y="11784"/>
                  </a:lnTo>
                  <a:lnTo>
                    <a:pt x="13417" y="11784"/>
                  </a:lnTo>
                  <a:cubicBezTo>
                    <a:pt x="13605" y="11784"/>
                    <a:pt x="13689" y="11680"/>
                    <a:pt x="13772" y="11512"/>
                  </a:cubicBezTo>
                  <a:cubicBezTo>
                    <a:pt x="13772" y="11345"/>
                    <a:pt x="13605" y="11261"/>
                    <a:pt x="13417" y="11261"/>
                  </a:cubicBezTo>
                  <a:lnTo>
                    <a:pt x="11680" y="11156"/>
                  </a:lnTo>
                  <a:lnTo>
                    <a:pt x="11324" y="10821"/>
                  </a:lnTo>
                  <a:lnTo>
                    <a:pt x="13082" y="10905"/>
                  </a:lnTo>
                  <a:cubicBezTo>
                    <a:pt x="13249" y="10905"/>
                    <a:pt x="13333" y="10738"/>
                    <a:pt x="13333" y="10549"/>
                  </a:cubicBezTo>
                  <a:cubicBezTo>
                    <a:pt x="13333" y="10382"/>
                    <a:pt x="13249" y="10298"/>
                    <a:pt x="13082" y="10298"/>
                  </a:cubicBezTo>
                  <a:lnTo>
                    <a:pt x="10717" y="10214"/>
                  </a:lnTo>
                  <a:lnTo>
                    <a:pt x="10466" y="10026"/>
                  </a:lnTo>
                  <a:lnTo>
                    <a:pt x="10110" y="9691"/>
                  </a:lnTo>
                  <a:lnTo>
                    <a:pt x="10110" y="9587"/>
                  </a:lnTo>
                  <a:cubicBezTo>
                    <a:pt x="10361" y="9252"/>
                    <a:pt x="10549" y="8812"/>
                    <a:pt x="10633" y="8289"/>
                  </a:cubicBezTo>
                  <a:lnTo>
                    <a:pt x="11512" y="8289"/>
                  </a:lnTo>
                  <a:lnTo>
                    <a:pt x="13165" y="9942"/>
                  </a:lnTo>
                  <a:cubicBezTo>
                    <a:pt x="13249" y="10026"/>
                    <a:pt x="13333" y="10026"/>
                    <a:pt x="13417" y="10026"/>
                  </a:cubicBezTo>
                  <a:cubicBezTo>
                    <a:pt x="13500" y="10026"/>
                    <a:pt x="13605" y="10026"/>
                    <a:pt x="13605" y="9942"/>
                  </a:cubicBezTo>
                  <a:cubicBezTo>
                    <a:pt x="13689" y="9859"/>
                    <a:pt x="13689" y="9691"/>
                    <a:pt x="13605" y="9503"/>
                  </a:cubicBezTo>
                  <a:lnTo>
                    <a:pt x="12286" y="8289"/>
                  </a:lnTo>
                  <a:lnTo>
                    <a:pt x="12810" y="8289"/>
                  </a:lnTo>
                  <a:lnTo>
                    <a:pt x="14128" y="9587"/>
                  </a:lnTo>
                  <a:cubicBezTo>
                    <a:pt x="14212" y="9587"/>
                    <a:pt x="14296" y="9691"/>
                    <a:pt x="14296" y="9691"/>
                  </a:cubicBezTo>
                  <a:cubicBezTo>
                    <a:pt x="14379" y="9691"/>
                    <a:pt x="14463" y="9587"/>
                    <a:pt x="14547" y="9587"/>
                  </a:cubicBezTo>
                  <a:cubicBezTo>
                    <a:pt x="14651" y="9419"/>
                    <a:pt x="14651" y="9252"/>
                    <a:pt x="14547" y="9168"/>
                  </a:cubicBezTo>
                  <a:lnTo>
                    <a:pt x="13689" y="8289"/>
                  </a:lnTo>
                  <a:lnTo>
                    <a:pt x="14212" y="8289"/>
                  </a:lnTo>
                  <a:lnTo>
                    <a:pt x="15070" y="9168"/>
                  </a:lnTo>
                  <a:cubicBezTo>
                    <a:pt x="15070" y="9252"/>
                    <a:pt x="15175" y="9252"/>
                    <a:pt x="15258" y="9252"/>
                  </a:cubicBezTo>
                  <a:cubicBezTo>
                    <a:pt x="15342" y="9252"/>
                    <a:pt x="15426" y="9252"/>
                    <a:pt x="15510" y="9168"/>
                  </a:cubicBezTo>
                  <a:cubicBezTo>
                    <a:pt x="15593" y="9063"/>
                    <a:pt x="15593" y="8896"/>
                    <a:pt x="15426" y="8728"/>
                  </a:cubicBezTo>
                  <a:lnTo>
                    <a:pt x="14986" y="8289"/>
                  </a:lnTo>
                  <a:lnTo>
                    <a:pt x="15782" y="8289"/>
                  </a:lnTo>
                  <a:cubicBezTo>
                    <a:pt x="15949" y="8289"/>
                    <a:pt x="16117" y="8205"/>
                    <a:pt x="16117" y="8017"/>
                  </a:cubicBezTo>
                  <a:cubicBezTo>
                    <a:pt x="16117" y="7849"/>
                    <a:pt x="15949" y="7766"/>
                    <a:pt x="15782" y="7766"/>
                  </a:cubicBezTo>
                  <a:lnTo>
                    <a:pt x="14986" y="7766"/>
                  </a:lnTo>
                  <a:lnTo>
                    <a:pt x="15426" y="7326"/>
                  </a:lnTo>
                  <a:cubicBezTo>
                    <a:pt x="15593" y="7159"/>
                    <a:pt x="15593" y="6970"/>
                    <a:pt x="15510" y="6887"/>
                  </a:cubicBezTo>
                  <a:cubicBezTo>
                    <a:pt x="15426" y="6845"/>
                    <a:pt x="15342" y="6824"/>
                    <a:pt x="15266" y="6824"/>
                  </a:cubicBezTo>
                  <a:cubicBezTo>
                    <a:pt x="15190" y="6824"/>
                    <a:pt x="15122" y="6845"/>
                    <a:pt x="15070" y="6887"/>
                  </a:cubicBezTo>
                  <a:lnTo>
                    <a:pt x="14212" y="7766"/>
                  </a:lnTo>
                  <a:lnTo>
                    <a:pt x="13689" y="7766"/>
                  </a:lnTo>
                  <a:lnTo>
                    <a:pt x="14547" y="6887"/>
                  </a:lnTo>
                  <a:cubicBezTo>
                    <a:pt x="14651" y="6803"/>
                    <a:pt x="14651" y="6636"/>
                    <a:pt x="14547" y="6447"/>
                  </a:cubicBezTo>
                  <a:cubicBezTo>
                    <a:pt x="14505" y="6405"/>
                    <a:pt x="14421" y="6384"/>
                    <a:pt x="14338" y="6384"/>
                  </a:cubicBezTo>
                  <a:cubicBezTo>
                    <a:pt x="14254" y="6384"/>
                    <a:pt x="14170" y="6405"/>
                    <a:pt x="14128" y="6447"/>
                  </a:cubicBezTo>
                  <a:lnTo>
                    <a:pt x="12810" y="7766"/>
                  </a:lnTo>
                  <a:lnTo>
                    <a:pt x="12286" y="7766"/>
                  </a:lnTo>
                  <a:lnTo>
                    <a:pt x="13605" y="6552"/>
                  </a:lnTo>
                  <a:cubicBezTo>
                    <a:pt x="13689" y="6363"/>
                    <a:pt x="13689" y="6196"/>
                    <a:pt x="13605" y="6112"/>
                  </a:cubicBezTo>
                  <a:cubicBezTo>
                    <a:pt x="13544" y="6063"/>
                    <a:pt x="13460" y="6007"/>
                    <a:pt x="13368" y="6007"/>
                  </a:cubicBezTo>
                  <a:cubicBezTo>
                    <a:pt x="13304" y="6007"/>
                    <a:pt x="13235" y="6035"/>
                    <a:pt x="13165" y="6112"/>
                  </a:cubicBezTo>
                  <a:lnTo>
                    <a:pt x="11512" y="7766"/>
                  </a:lnTo>
                  <a:lnTo>
                    <a:pt x="10633" y="7766"/>
                  </a:lnTo>
                  <a:cubicBezTo>
                    <a:pt x="10549" y="7242"/>
                    <a:pt x="10361" y="6803"/>
                    <a:pt x="10110" y="6447"/>
                  </a:cubicBezTo>
                  <a:lnTo>
                    <a:pt x="10717" y="5840"/>
                  </a:lnTo>
                  <a:lnTo>
                    <a:pt x="13082" y="5756"/>
                  </a:lnTo>
                  <a:cubicBezTo>
                    <a:pt x="13249" y="5756"/>
                    <a:pt x="13333" y="5673"/>
                    <a:pt x="13333" y="5505"/>
                  </a:cubicBezTo>
                  <a:cubicBezTo>
                    <a:pt x="13333" y="5317"/>
                    <a:pt x="13249" y="5150"/>
                    <a:pt x="13082" y="5150"/>
                  </a:cubicBezTo>
                  <a:lnTo>
                    <a:pt x="11324" y="5233"/>
                  </a:lnTo>
                  <a:lnTo>
                    <a:pt x="11680" y="4877"/>
                  </a:lnTo>
                  <a:lnTo>
                    <a:pt x="13417" y="4794"/>
                  </a:lnTo>
                  <a:cubicBezTo>
                    <a:pt x="13605" y="4794"/>
                    <a:pt x="13772" y="4710"/>
                    <a:pt x="13772" y="4543"/>
                  </a:cubicBezTo>
                  <a:cubicBezTo>
                    <a:pt x="13689" y="4354"/>
                    <a:pt x="13605" y="4270"/>
                    <a:pt x="13417" y="4270"/>
                  </a:cubicBezTo>
                  <a:lnTo>
                    <a:pt x="12203" y="4270"/>
                  </a:lnTo>
                  <a:lnTo>
                    <a:pt x="12559" y="3936"/>
                  </a:lnTo>
                  <a:lnTo>
                    <a:pt x="13856" y="3936"/>
                  </a:lnTo>
                  <a:cubicBezTo>
                    <a:pt x="13940" y="3936"/>
                    <a:pt x="14128" y="3747"/>
                    <a:pt x="14128" y="3580"/>
                  </a:cubicBezTo>
                  <a:cubicBezTo>
                    <a:pt x="14128" y="3412"/>
                    <a:pt x="13940" y="3308"/>
                    <a:pt x="13772" y="3308"/>
                  </a:cubicBezTo>
                  <a:lnTo>
                    <a:pt x="13165" y="3308"/>
                  </a:lnTo>
                  <a:lnTo>
                    <a:pt x="13772" y="2784"/>
                  </a:lnTo>
                  <a:cubicBezTo>
                    <a:pt x="13856" y="2617"/>
                    <a:pt x="13856" y="2450"/>
                    <a:pt x="13772" y="2366"/>
                  </a:cubicBezTo>
                  <a:cubicBezTo>
                    <a:pt x="13689" y="2261"/>
                    <a:pt x="13689" y="2261"/>
                    <a:pt x="13605" y="2261"/>
                  </a:cubicBezTo>
                  <a:cubicBezTo>
                    <a:pt x="13500" y="2261"/>
                    <a:pt x="13417" y="2261"/>
                    <a:pt x="13333" y="2366"/>
                  </a:cubicBezTo>
                  <a:lnTo>
                    <a:pt x="12810" y="2889"/>
                  </a:lnTo>
                  <a:lnTo>
                    <a:pt x="12810" y="2261"/>
                  </a:lnTo>
                  <a:cubicBezTo>
                    <a:pt x="12810" y="2094"/>
                    <a:pt x="12642" y="2010"/>
                    <a:pt x="12454" y="2010"/>
                  </a:cubicBezTo>
                  <a:cubicBezTo>
                    <a:pt x="12370" y="2010"/>
                    <a:pt x="12203" y="2094"/>
                    <a:pt x="12203" y="2261"/>
                  </a:cubicBezTo>
                  <a:lnTo>
                    <a:pt x="12203" y="3496"/>
                  </a:lnTo>
                  <a:lnTo>
                    <a:pt x="11847" y="3831"/>
                  </a:lnTo>
                  <a:lnTo>
                    <a:pt x="11847" y="2701"/>
                  </a:lnTo>
                  <a:cubicBezTo>
                    <a:pt x="11847" y="2533"/>
                    <a:pt x="11763" y="2366"/>
                    <a:pt x="11596" y="2366"/>
                  </a:cubicBezTo>
                  <a:cubicBezTo>
                    <a:pt x="11407" y="2366"/>
                    <a:pt x="11240" y="2533"/>
                    <a:pt x="11240" y="2617"/>
                  </a:cubicBezTo>
                  <a:lnTo>
                    <a:pt x="11240" y="4459"/>
                  </a:lnTo>
                  <a:lnTo>
                    <a:pt x="10884" y="4794"/>
                  </a:lnTo>
                  <a:lnTo>
                    <a:pt x="10884" y="3057"/>
                  </a:lnTo>
                  <a:cubicBezTo>
                    <a:pt x="10884" y="2889"/>
                    <a:pt x="10800" y="2701"/>
                    <a:pt x="10633" y="2701"/>
                  </a:cubicBezTo>
                  <a:cubicBezTo>
                    <a:pt x="10466" y="2701"/>
                    <a:pt x="10277" y="2889"/>
                    <a:pt x="10277" y="3057"/>
                  </a:cubicBezTo>
                  <a:lnTo>
                    <a:pt x="10277" y="5401"/>
                  </a:lnTo>
                  <a:lnTo>
                    <a:pt x="9670" y="5924"/>
                  </a:lnTo>
                  <a:lnTo>
                    <a:pt x="9670" y="6029"/>
                  </a:lnTo>
                  <a:cubicBezTo>
                    <a:pt x="9314" y="5756"/>
                    <a:pt x="8896" y="5589"/>
                    <a:pt x="8373" y="5505"/>
                  </a:cubicBezTo>
                  <a:lnTo>
                    <a:pt x="8373" y="5401"/>
                  </a:lnTo>
                  <a:lnTo>
                    <a:pt x="8373" y="4626"/>
                  </a:lnTo>
                  <a:lnTo>
                    <a:pt x="10026" y="2889"/>
                  </a:lnTo>
                  <a:cubicBezTo>
                    <a:pt x="10110" y="2784"/>
                    <a:pt x="10110" y="2617"/>
                    <a:pt x="10026" y="2450"/>
                  </a:cubicBezTo>
                  <a:cubicBezTo>
                    <a:pt x="9932" y="2408"/>
                    <a:pt x="9843" y="2387"/>
                    <a:pt x="9767" y="2387"/>
                  </a:cubicBezTo>
                  <a:cubicBezTo>
                    <a:pt x="9691" y="2387"/>
                    <a:pt x="9628" y="2408"/>
                    <a:pt x="9587" y="2450"/>
                  </a:cubicBezTo>
                  <a:lnTo>
                    <a:pt x="8373" y="3747"/>
                  </a:lnTo>
                  <a:lnTo>
                    <a:pt x="8373" y="3224"/>
                  </a:lnTo>
                  <a:lnTo>
                    <a:pt x="9587" y="1926"/>
                  </a:lnTo>
                  <a:cubicBezTo>
                    <a:pt x="9754" y="1843"/>
                    <a:pt x="9754" y="1654"/>
                    <a:pt x="9587" y="1571"/>
                  </a:cubicBezTo>
                  <a:cubicBezTo>
                    <a:pt x="9545" y="1487"/>
                    <a:pt x="9477" y="1445"/>
                    <a:pt x="9398" y="1445"/>
                  </a:cubicBezTo>
                  <a:cubicBezTo>
                    <a:pt x="9320" y="1445"/>
                    <a:pt x="9231" y="1487"/>
                    <a:pt x="9147" y="1571"/>
                  </a:cubicBezTo>
                  <a:lnTo>
                    <a:pt x="8373" y="2450"/>
                  </a:lnTo>
                  <a:lnTo>
                    <a:pt x="8373" y="1926"/>
                  </a:lnTo>
                  <a:lnTo>
                    <a:pt x="9231" y="1047"/>
                  </a:lnTo>
                  <a:cubicBezTo>
                    <a:pt x="9314" y="880"/>
                    <a:pt x="9314" y="692"/>
                    <a:pt x="9231" y="608"/>
                  </a:cubicBezTo>
                  <a:cubicBezTo>
                    <a:pt x="9147" y="566"/>
                    <a:pt x="9063" y="545"/>
                    <a:pt x="8987" y="545"/>
                  </a:cubicBezTo>
                  <a:cubicBezTo>
                    <a:pt x="8912" y="545"/>
                    <a:pt x="8844" y="566"/>
                    <a:pt x="8791" y="608"/>
                  </a:cubicBezTo>
                  <a:lnTo>
                    <a:pt x="8373" y="1047"/>
                  </a:lnTo>
                  <a:lnTo>
                    <a:pt x="8373" y="273"/>
                  </a:lnTo>
                  <a:cubicBezTo>
                    <a:pt x="8373" y="168"/>
                    <a:pt x="8373" y="168"/>
                    <a:pt x="8268" y="85"/>
                  </a:cubicBezTo>
                  <a:cubicBezTo>
                    <a:pt x="8268" y="1"/>
                    <a:pt x="8184" y="1"/>
                    <a:pt x="8101"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5" name="Google Shape;11075;p64"/>
            <p:cNvSpPr/>
            <p:nvPr/>
          </p:nvSpPr>
          <p:spPr>
            <a:xfrm>
              <a:off x="7476159" y="3992806"/>
              <a:ext cx="453462" cy="450832"/>
            </a:xfrm>
            <a:custGeom>
              <a:avLst/>
              <a:gdLst/>
              <a:ahLst/>
              <a:cxnLst/>
              <a:rect l="l" t="t" r="r" b="b"/>
              <a:pathLst>
                <a:path w="15343" h="15254" extrusionOk="0">
                  <a:moveTo>
                    <a:pt x="7698" y="5634"/>
                  </a:moveTo>
                  <a:cubicBezTo>
                    <a:pt x="8417" y="5634"/>
                    <a:pt x="9110" y="6042"/>
                    <a:pt x="9419" y="6719"/>
                  </a:cubicBezTo>
                  <a:cubicBezTo>
                    <a:pt x="9942" y="7682"/>
                    <a:pt x="9503" y="8896"/>
                    <a:pt x="8540" y="9335"/>
                  </a:cubicBezTo>
                  <a:cubicBezTo>
                    <a:pt x="8259" y="9488"/>
                    <a:pt x="7956" y="9559"/>
                    <a:pt x="7657" y="9559"/>
                  </a:cubicBezTo>
                  <a:cubicBezTo>
                    <a:pt x="6934" y="9559"/>
                    <a:pt x="6235" y="9144"/>
                    <a:pt x="5924" y="8477"/>
                  </a:cubicBezTo>
                  <a:cubicBezTo>
                    <a:pt x="5401" y="7515"/>
                    <a:pt x="5840" y="6280"/>
                    <a:pt x="6803" y="5861"/>
                  </a:cubicBezTo>
                  <a:cubicBezTo>
                    <a:pt x="7088" y="5706"/>
                    <a:pt x="7395" y="5634"/>
                    <a:pt x="7698" y="5634"/>
                  </a:cubicBezTo>
                  <a:close/>
                  <a:moveTo>
                    <a:pt x="10110" y="1"/>
                  </a:moveTo>
                  <a:cubicBezTo>
                    <a:pt x="10026" y="1"/>
                    <a:pt x="9942" y="105"/>
                    <a:pt x="9942" y="189"/>
                  </a:cubicBezTo>
                  <a:lnTo>
                    <a:pt x="9670" y="964"/>
                  </a:lnTo>
                  <a:lnTo>
                    <a:pt x="9419" y="357"/>
                  </a:lnTo>
                  <a:cubicBezTo>
                    <a:pt x="9370" y="259"/>
                    <a:pt x="9285" y="218"/>
                    <a:pt x="9189" y="218"/>
                  </a:cubicBezTo>
                  <a:cubicBezTo>
                    <a:pt x="9122" y="218"/>
                    <a:pt x="9049" y="238"/>
                    <a:pt x="8980" y="273"/>
                  </a:cubicBezTo>
                  <a:cubicBezTo>
                    <a:pt x="8812" y="273"/>
                    <a:pt x="8812" y="440"/>
                    <a:pt x="8896" y="629"/>
                  </a:cubicBezTo>
                  <a:lnTo>
                    <a:pt x="9335" y="1759"/>
                  </a:lnTo>
                  <a:lnTo>
                    <a:pt x="9231" y="2198"/>
                  </a:lnTo>
                  <a:lnTo>
                    <a:pt x="8707" y="1152"/>
                  </a:lnTo>
                  <a:cubicBezTo>
                    <a:pt x="8646" y="1013"/>
                    <a:pt x="8539" y="931"/>
                    <a:pt x="8419" y="931"/>
                  </a:cubicBezTo>
                  <a:cubicBezTo>
                    <a:pt x="8377" y="931"/>
                    <a:pt x="8333" y="942"/>
                    <a:pt x="8289" y="964"/>
                  </a:cubicBezTo>
                  <a:cubicBezTo>
                    <a:pt x="8184" y="1047"/>
                    <a:pt x="8100" y="1236"/>
                    <a:pt x="8184" y="1403"/>
                  </a:cubicBezTo>
                  <a:lnTo>
                    <a:pt x="8896" y="2973"/>
                  </a:lnTo>
                  <a:lnTo>
                    <a:pt x="8812" y="3496"/>
                  </a:lnTo>
                  <a:lnTo>
                    <a:pt x="8017" y="1843"/>
                  </a:lnTo>
                  <a:cubicBezTo>
                    <a:pt x="7958" y="1783"/>
                    <a:pt x="7857" y="1724"/>
                    <a:pt x="7765" y="1724"/>
                  </a:cubicBezTo>
                  <a:cubicBezTo>
                    <a:pt x="7728" y="1724"/>
                    <a:pt x="7692" y="1734"/>
                    <a:pt x="7661" y="1759"/>
                  </a:cubicBezTo>
                  <a:cubicBezTo>
                    <a:pt x="7494" y="1843"/>
                    <a:pt x="7410" y="2010"/>
                    <a:pt x="7494" y="2094"/>
                  </a:cubicBezTo>
                  <a:lnTo>
                    <a:pt x="8456" y="4291"/>
                  </a:lnTo>
                  <a:lnTo>
                    <a:pt x="8184" y="5066"/>
                  </a:lnTo>
                  <a:cubicBezTo>
                    <a:pt x="8062" y="5041"/>
                    <a:pt x="7930" y="5031"/>
                    <a:pt x="7794" y="5031"/>
                  </a:cubicBezTo>
                  <a:cubicBezTo>
                    <a:pt x="7466" y="5031"/>
                    <a:pt x="7114" y="5090"/>
                    <a:pt x="6803" y="5149"/>
                  </a:cubicBezTo>
                  <a:lnTo>
                    <a:pt x="6447" y="4459"/>
                  </a:lnTo>
                  <a:lnTo>
                    <a:pt x="7138" y="2094"/>
                  </a:lnTo>
                  <a:cubicBezTo>
                    <a:pt x="7242" y="2010"/>
                    <a:pt x="7138" y="1843"/>
                    <a:pt x="6970" y="1759"/>
                  </a:cubicBezTo>
                  <a:cubicBezTo>
                    <a:pt x="6803" y="1759"/>
                    <a:pt x="6614" y="1843"/>
                    <a:pt x="6614" y="1926"/>
                  </a:cubicBezTo>
                  <a:lnTo>
                    <a:pt x="6091" y="3663"/>
                  </a:lnTo>
                  <a:lnTo>
                    <a:pt x="5840" y="3245"/>
                  </a:lnTo>
                  <a:lnTo>
                    <a:pt x="6363" y="1487"/>
                  </a:lnTo>
                  <a:cubicBezTo>
                    <a:pt x="6447" y="1319"/>
                    <a:pt x="6363" y="1152"/>
                    <a:pt x="6196" y="1152"/>
                  </a:cubicBezTo>
                  <a:cubicBezTo>
                    <a:pt x="6144" y="1123"/>
                    <a:pt x="6093" y="1110"/>
                    <a:pt x="6047" y="1110"/>
                  </a:cubicBezTo>
                  <a:cubicBezTo>
                    <a:pt x="5928" y="1110"/>
                    <a:pt x="5840" y="1198"/>
                    <a:pt x="5840" y="1319"/>
                  </a:cubicBezTo>
                  <a:lnTo>
                    <a:pt x="5484" y="2450"/>
                  </a:lnTo>
                  <a:lnTo>
                    <a:pt x="5233" y="2010"/>
                  </a:lnTo>
                  <a:lnTo>
                    <a:pt x="5568" y="796"/>
                  </a:lnTo>
                  <a:cubicBezTo>
                    <a:pt x="5673" y="712"/>
                    <a:pt x="5568" y="524"/>
                    <a:pt x="5401" y="440"/>
                  </a:cubicBezTo>
                  <a:cubicBezTo>
                    <a:pt x="5233" y="440"/>
                    <a:pt x="5149" y="524"/>
                    <a:pt x="5045" y="629"/>
                  </a:cubicBezTo>
                  <a:lnTo>
                    <a:pt x="4877" y="1236"/>
                  </a:lnTo>
                  <a:lnTo>
                    <a:pt x="4522" y="524"/>
                  </a:lnTo>
                  <a:cubicBezTo>
                    <a:pt x="4522" y="440"/>
                    <a:pt x="4438" y="440"/>
                    <a:pt x="4438" y="357"/>
                  </a:cubicBezTo>
                  <a:lnTo>
                    <a:pt x="4103" y="357"/>
                  </a:lnTo>
                  <a:cubicBezTo>
                    <a:pt x="3998" y="440"/>
                    <a:pt x="3915" y="629"/>
                    <a:pt x="3998" y="796"/>
                  </a:cubicBezTo>
                  <a:lnTo>
                    <a:pt x="4354" y="1487"/>
                  </a:lnTo>
                  <a:lnTo>
                    <a:pt x="4354" y="1487"/>
                  </a:lnTo>
                  <a:lnTo>
                    <a:pt x="3747" y="1319"/>
                  </a:lnTo>
                  <a:cubicBezTo>
                    <a:pt x="3702" y="1297"/>
                    <a:pt x="3662" y="1287"/>
                    <a:pt x="3625" y="1287"/>
                  </a:cubicBezTo>
                  <a:cubicBezTo>
                    <a:pt x="3525" y="1287"/>
                    <a:pt x="3453" y="1364"/>
                    <a:pt x="3391" y="1487"/>
                  </a:cubicBezTo>
                  <a:cubicBezTo>
                    <a:pt x="3308" y="1571"/>
                    <a:pt x="3391" y="1759"/>
                    <a:pt x="3580" y="1843"/>
                  </a:cubicBezTo>
                  <a:lnTo>
                    <a:pt x="4710" y="2282"/>
                  </a:lnTo>
                  <a:lnTo>
                    <a:pt x="4961" y="2722"/>
                  </a:lnTo>
                  <a:lnTo>
                    <a:pt x="3831" y="2282"/>
                  </a:lnTo>
                  <a:cubicBezTo>
                    <a:pt x="3663" y="2282"/>
                    <a:pt x="3475" y="2282"/>
                    <a:pt x="3391" y="2450"/>
                  </a:cubicBezTo>
                  <a:cubicBezTo>
                    <a:pt x="3391" y="2617"/>
                    <a:pt x="3475" y="2805"/>
                    <a:pt x="3580" y="2889"/>
                  </a:cubicBezTo>
                  <a:lnTo>
                    <a:pt x="5317" y="3496"/>
                  </a:lnTo>
                  <a:lnTo>
                    <a:pt x="5484" y="3936"/>
                  </a:lnTo>
                  <a:lnTo>
                    <a:pt x="3831" y="3329"/>
                  </a:lnTo>
                  <a:cubicBezTo>
                    <a:pt x="3808" y="3306"/>
                    <a:pt x="3780" y="3296"/>
                    <a:pt x="3748" y="3296"/>
                  </a:cubicBezTo>
                  <a:cubicBezTo>
                    <a:pt x="3662" y="3296"/>
                    <a:pt x="3552" y="3373"/>
                    <a:pt x="3475" y="3496"/>
                  </a:cubicBezTo>
                  <a:cubicBezTo>
                    <a:pt x="3391" y="3663"/>
                    <a:pt x="3475" y="3768"/>
                    <a:pt x="3663" y="3852"/>
                  </a:cubicBezTo>
                  <a:lnTo>
                    <a:pt x="5924" y="4710"/>
                  </a:lnTo>
                  <a:lnTo>
                    <a:pt x="6280" y="5422"/>
                  </a:lnTo>
                  <a:cubicBezTo>
                    <a:pt x="5840" y="5673"/>
                    <a:pt x="5568" y="6112"/>
                    <a:pt x="5401" y="6468"/>
                  </a:cubicBezTo>
                  <a:lnTo>
                    <a:pt x="4522" y="6196"/>
                  </a:lnTo>
                  <a:lnTo>
                    <a:pt x="3475" y="4103"/>
                  </a:lnTo>
                  <a:cubicBezTo>
                    <a:pt x="3426" y="4005"/>
                    <a:pt x="3348" y="3964"/>
                    <a:pt x="3259" y="3964"/>
                  </a:cubicBezTo>
                  <a:cubicBezTo>
                    <a:pt x="3195" y="3964"/>
                    <a:pt x="3126" y="3985"/>
                    <a:pt x="3056" y="4019"/>
                  </a:cubicBezTo>
                  <a:cubicBezTo>
                    <a:pt x="2868" y="4019"/>
                    <a:pt x="2868" y="4187"/>
                    <a:pt x="2952" y="4375"/>
                  </a:cubicBezTo>
                  <a:lnTo>
                    <a:pt x="3747" y="5945"/>
                  </a:lnTo>
                  <a:lnTo>
                    <a:pt x="3747" y="5945"/>
                  </a:lnTo>
                  <a:lnTo>
                    <a:pt x="3224" y="5756"/>
                  </a:lnTo>
                  <a:lnTo>
                    <a:pt x="2429" y="4187"/>
                  </a:lnTo>
                  <a:cubicBezTo>
                    <a:pt x="2345" y="4019"/>
                    <a:pt x="2177" y="4019"/>
                    <a:pt x="2010" y="4019"/>
                  </a:cubicBezTo>
                  <a:cubicBezTo>
                    <a:pt x="1905" y="4103"/>
                    <a:pt x="1822" y="4291"/>
                    <a:pt x="1905" y="4459"/>
                  </a:cubicBezTo>
                  <a:lnTo>
                    <a:pt x="2429" y="5505"/>
                  </a:lnTo>
                  <a:lnTo>
                    <a:pt x="2010" y="5338"/>
                  </a:lnTo>
                  <a:lnTo>
                    <a:pt x="1382" y="4291"/>
                  </a:lnTo>
                  <a:cubicBezTo>
                    <a:pt x="1382" y="4153"/>
                    <a:pt x="1291" y="4071"/>
                    <a:pt x="1176" y="4071"/>
                  </a:cubicBezTo>
                  <a:cubicBezTo>
                    <a:pt x="1135" y="4071"/>
                    <a:pt x="1091" y="4081"/>
                    <a:pt x="1047" y="4103"/>
                  </a:cubicBezTo>
                  <a:cubicBezTo>
                    <a:pt x="859" y="4187"/>
                    <a:pt x="859" y="4375"/>
                    <a:pt x="859" y="4543"/>
                  </a:cubicBezTo>
                  <a:lnTo>
                    <a:pt x="1215" y="5066"/>
                  </a:lnTo>
                  <a:lnTo>
                    <a:pt x="440" y="4815"/>
                  </a:lnTo>
                  <a:cubicBezTo>
                    <a:pt x="252" y="4815"/>
                    <a:pt x="84" y="4898"/>
                    <a:pt x="84" y="4982"/>
                  </a:cubicBezTo>
                  <a:cubicBezTo>
                    <a:pt x="1" y="5149"/>
                    <a:pt x="84" y="5338"/>
                    <a:pt x="252" y="5422"/>
                  </a:cubicBezTo>
                  <a:lnTo>
                    <a:pt x="964" y="5673"/>
                  </a:lnTo>
                  <a:lnTo>
                    <a:pt x="440" y="5861"/>
                  </a:lnTo>
                  <a:cubicBezTo>
                    <a:pt x="252" y="5945"/>
                    <a:pt x="252" y="6112"/>
                    <a:pt x="252" y="6280"/>
                  </a:cubicBezTo>
                  <a:cubicBezTo>
                    <a:pt x="336" y="6468"/>
                    <a:pt x="524" y="6468"/>
                    <a:pt x="691" y="6468"/>
                  </a:cubicBezTo>
                  <a:lnTo>
                    <a:pt x="1822" y="5945"/>
                  </a:lnTo>
                  <a:lnTo>
                    <a:pt x="2261" y="6112"/>
                  </a:lnTo>
                  <a:lnTo>
                    <a:pt x="1215" y="6552"/>
                  </a:lnTo>
                  <a:cubicBezTo>
                    <a:pt x="1047" y="6635"/>
                    <a:pt x="964" y="6803"/>
                    <a:pt x="1047" y="6991"/>
                  </a:cubicBezTo>
                  <a:cubicBezTo>
                    <a:pt x="1106" y="7050"/>
                    <a:pt x="1208" y="7110"/>
                    <a:pt x="1328" y="7110"/>
                  </a:cubicBezTo>
                  <a:cubicBezTo>
                    <a:pt x="1378" y="7110"/>
                    <a:pt x="1432" y="7100"/>
                    <a:pt x="1487" y="7075"/>
                  </a:cubicBezTo>
                  <a:lnTo>
                    <a:pt x="3056" y="6384"/>
                  </a:lnTo>
                  <a:lnTo>
                    <a:pt x="3580" y="6552"/>
                  </a:lnTo>
                  <a:lnTo>
                    <a:pt x="1905" y="7242"/>
                  </a:lnTo>
                  <a:cubicBezTo>
                    <a:pt x="1822" y="7326"/>
                    <a:pt x="1738" y="7515"/>
                    <a:pt x="1822" y="7682"/>
                  </a:cubicBezTo>
                  <a:cubicBezTo>
                    <a:pt x="1822" y="7741"/>
                    <a:pt x="1916" y="7800"/>
                    <a:pt x="2030" y="7800"/>
                  </a:cubicBezTo>
                  <a:cubicBezTo>
                    <a:pt x="2078" y="7800"/>
                    <a:pt x="2128" y="7790"/>
                    <a:pt x="2177" y="7766"/>
                  </a:cubicBezTo>
                  <a:lnTo>
                    <a:pt x="4354" y="6803"/>
                  </a:lnTo>
                  <a:lnTo>
                    <a:pt x="5149" y="7075"/>
                  </a:lnTo>
                  <a:cubicBezTo>
                    <a:pt x="5045" y="7515"/>
                    <a:pt x="5045" y="8038"/>
                    <a:pt x="5233" y="8477"/>
                  </a:cubicBezTo>
                  <a:lnTo>
                    <a:pt x="4438" y="8812"/>
                  </a:lnTo>
                  <a:lnTo>
                    <a:pt x="2177" y="8121"/>
                  </a:lnTo>
                  <a:cubicBezTo>
                    <a:pt x="2155" y="8099"/>
                    <a:pt x="2125" y="8089"/>
                    <a:pt x="2092" y="8089"/>
                  </a:cubicBezTo>
                  <a:cubicBezTo>
                    <a:pt x="2000" y="8089"/>
                    <a:pt x="1883" y="8166"/>
                    <a:pt x="1822" y="8289"/>
                  </a:cubicBezTo>
                  <a:cubicBezTo>
                    <a:pt x="1822" y="8477"/>
                    <a:pt x="1905" y="8645"/>
                    <a:pt x="2010" y="8645"/>
                  </a:cubicBezTo>
                  <a:lnTo>
                    <a:pt x="3747" y="9252"/>
                  </a:lnTo>
                  <a:lnTo>
                    <a:pt x="3308" y="9419"/>
                  </a:lnTo>
                  <a:lnTo>
                    <a:pt x="1570" y="8896"/>
                  </a:lnTo>
                  <a:cubicBezTo>
                    <a:pt x="1521" y="8874"/>
                    <a:pt x="1473" y="8863"/>
                    <a:pt x="1429" y="8863"/>
                  </a:cubicBezTo>
                  <a:cubicBezTo>
                    <a:pt x="1306" y="8863"/>
                    <a:pt x="1215" y="8945"/>
                    <a:pt x="1215" y="9084"/>
                  </a:cubicBezTo>
                  <a:cubicBezTo>
                    <a:pt x="1131" y="9252"/>
                    <a:pt x="1215" y="9419"/>
                    <a:pt x="1382" y="9419"/>
                  </a:cubicBezTo>
                  <a:lnTo>
                    <a:pt x="2533" y="9775"/>
                  </a:lnTo>
                  <a:lnTo>
                    <a:pt x="2094" y="10047"/>
                  </a:lnTo>
                  <a:lnTo>
                    <a:pt x="859" y="9691"/>
                  </a:lnTo>
                  <a:cubicBezTo>
                    <a:pt x="814" y="9669"/>
                    <a:pt x="775" y="9658"/>
                    <a:pt x="741" y="9658"/>
                  </a:cubicBezTo>
                  <a:cubicBezTo>
                    <a:pt x="647" y="9658"/>
                    <a:pt x="585" y="9736"/>
                    <a:pt x="524" y="9859"/>
                  </a:cubicBezTo>
                  <a:cubicBezTo>
                    <a:pt x="440" y="10047"/>
                    <a:pt x="524" y="10214"/>
                    <a:pt x="691" y="10214"/>
                  </a:cubicBezTo>
                  <a:lnTo>
                    <a:pt x="1298" y="10382"/>
                  </a:lnTo>
                  <a:lnTo>
                    <a:pt x="608" y="10738"/>
                  </a:lnTo>
                  <a:cubicBezTo>
                    <a:pt x="440" y="10821"/>
                    <a:pt x="336" y="10989"/>
                    <a:pt x="440" y="11177"/>
                  </a:cubicBezTo>
                  <a:cubicBezTo>
                    <a:pt x="499" y="11236"/>
                    <a:pt x="601" y="11296"/>
                    <a:pt x="714" y="11296"/>
                  </a:cubicBezTo>
                  <a:cubicBezTo>
                    <a:pt x="761" y="11296"/>
                    <a:pt x="810" y="11285"/>
                    <a:pt x="859" y="11261"/>
                  </a:cubicBezTo>
                  <a:lnTo>
                    <a:pt x="1570" y="10905"/>
                  </a:lnTo>
                  <a:lnTo>
                    <a:pt x="1298" y="11512"/>
                  </a:lnTo>
                  <a:cubicBezTo>
                    <a:pt x="1298" y="11700"/>
                    <a:pt x="1382" y="11868"/>
                    <a:pt x="1487" y="11868"/>
                  </a:cubicBezTo>
                  <a:cubicBezTo>
                    <a:pt x="1515" y="11896"/>
                    <a:pt x="1543" y="11905"/>
                    <a:pt x="1570" y="11905"/>
                  </a:cubicBezTo>
                  <a:cubicBezTo>
                    <a:pt x="1626" y="11905"/>
                    <a:pt x="1682" y="11868"/>
                    <a:pt x="1738" y="11868"/>
                  </a:cubicBezTo>
                  <a:cubicBezTo>
                    <a:pt x="1822" y="11868"/>
                    <a:pt x="1822" y="11784"/>
                    <a:pt x="1905" y="11700"/>
                  </a:cubicBezTo>
                  <a:lnTo>
                    <a:pt x="2345" y="10570"/>
                  </a:lnTo>
                  <a:lnTo>
                    <a:pt x="2784" y="10298"/>
                  </a:lnTo>
                  <a:lnTo>
                    <a:pt x="2345" y="11428"/>
                  </a:lnTo>
                  <a:cubicBezTo>
                    <a:pt x="2261" y="11617"/>
                    <a:pt x="2345" y="11784"/>
                    <a:pt x="2533" y="11868"/>
                  </a:cubicBezTo>
                  <a:cubicBezTo>
                    <a:pt x="2617" y="11868"/>
                    <a:pt x="2701" y="11868"/>
                    <a:pt x="2784" y="11784"/>
                  </a:cubicBezTo>
                  <a:lnTo>
                    <a:pt x="2868" y="11700"/>
                  </a:lnTo>
                  <a:lnTo>
                    <a:pt x="3580" y="9942"/>
                  </a:lnTo>
                  <a:lnTo>
                    <a:pt x="3998" y="9775"/>
                  </a:lnTo>
                  <a:lnTo>
                    <a:pt x="3391" y="11428"/>
                  </a:lnTo>
                  <a:cubicBezTo>
                    <a:pt x="3308" y="11512"/>
                    <a:pt x="3391" y="11700"/>
                    <a:pt x="3580" y="11784"/>
                  </a:cubicBezTo>
                  <a:lnTo>
                    <a:pt x="3747" y="11784"/>
                  </a:lnTo>
                  <a:cubicBezTo>
                    <a:pt x="3831" y="11784"/>
                    <a:pt x="3915" y="11700"/>
                    <a:pt x="3915" y="11617"/>
                  </a:cubicBezTo>
                  <a:lnTo>
                    <a:pt x="4710" y="9335"/>
                  </a:lnTo>
                  <a:lnTo>
                    <a:pt x="5484" y="9001"/>
                  </a:lnTo>
                  <a:cubicBezTo>
                    <a:pt x="5756" y="9419"/>
                    <a:pt x="6196" y="9691"/>
                    <a:pt x="6531" y="9942"/>
                  </a:cubicBezTo>
                  <a:lnTo>
                    <a:pt x="6280" y="10738"/>
                  </a:lnTo>
                  <a:lnTo>
                    <a:pt x="4187" y="11868"/>
                  </a:lnTo>
                  <a:cubicBezTo>
                    <a:pt x="3998" y="11868"/>
                    <a:pt x="3998" y="12035"/>
                    <a:pt x="3998" y="12224"/>
                  </a:cubicBezTo>
                  <a:cubicBezTo>
                    <a:pt x="4103" y="12391"/>
                    <a:pt x="4270" y="12391"/>
                    <a:pt x="4438" y="12391"/>
                  </a:cubicBezTo>
                  <a:lnTo>
                    <a:pt x="6008" y="11512"/>
                  </a:lnTo>
                  <a:lnTo>
                    <a:pt x="5840" y="12035"/>
                  </a:lnTo>
                  <a:lnTo>
                    <a:pt x="4270" y="12831"/>
                  </a:lnTo>
                  <a:cubicBezTo>
                    <a:pt x="4103" y="12914"/>
                    <a:pt x="3998" y="13082"/>
                    <a:pt x="4103" y="13270"/>
                  </a:cubicBezTo>
                  <a:cubicBezTo>
                    <a:pt x="4162" y="13329"/>
                    <a:pt x="4263" y="13389"/>
                    <a:pt x="4377" y="13389"/>
                  </a:cubicBezTo>
                  <a:cubicBezTo>
                    <a:pt x="4423" y="13389"/>
                    <a:pt x="4472" y="13378"/>
                    <a:pt x="4522" y="13354"/>
                  </a:cubicBezTo>
                  <a:lnTo>
                    <a:pt x="5568" y="12831"/>
                  </a:lnTo>
                  <a:lnTo>
                    <a:pt x="5401" y="13270"/>
                  </a:lnTo>
                  <a:lnTo>
                    <a:pt x="4354" y="13877"/>
                  </a:lnTo>
                  <a:cubicBezTo>
                    <a:pt x="4187" y="13961"/>
                    <a:pt x="4103" y="14128"/>
                    <a:pt x="4187" y="14233"/>
                  </a:cubicBezTo>
                  <a:cubicBezTo>
                    <a:pt x="4248" y="14355"/>
                    <a:pt x="4354" y="14433"/>
                    <a:pt x="4480" y="14433"/>
                  </a:cubicBezTo>
                  <a:cubicBezTo>
                    <a:pt x="4527" y="14433"/>
                    <a:pt x="4576" y="14423"/>
                    <a:pt x="4626" y="14400"/>
                  </a:cubicBezTo>
                  <a:lnTo>
                    <a:pt x="5149" y="14128"/>
                  </a:lnTo>
                  <a:lnTo>
                    <a:pt x="4877" y="14840"/>
                  </a:lnTo>
                  <a:cubicBezTo>
                    <a:pt x="4794" y="15007"/>
                    <a:pt x="4877" y="15175"/>
                    <a:pt x="5045" y="15175"/>
                  </a:cubicBezTo>
                  <a:cubicBezTo>
                    <a:pt x="5097" y="15227"/>
                    <a:pt x="5144" y="15253"/>
                    <a:pt x="5189" y="15253"/>
                  </a:cubicBezTo>
                  <a:cubicBezTo>
                    <a:pt x="5233" y="15253"/>
                    <a:pt x="5275" y="15227"/>
                    <a:pt x="5317" y="15175"/>
                  </a:cubicBezTo>
                  <a:cubicBezTo>
                    <a:pt x="5401" y="15175"/>
                    <a:pt x="5401" y="15091"/>
                    <a:pt x="5401" y="15007"/>
                  </a:cubicBezTo>
                  <a:lnTo>
                    <a:pt x="5673" y="14317"/>
                  </a:lnTo>
                  <a:lnTo>
                    <a:pt x="5924" y="14840"/>
                  </a:lnTo>
                  <a:cubicBezTo>
                    <a:pt x="6008" y="15007"/>
                    <a:pt x="6196" y="15007"/>
                    <a:pt x="6363" y="15007"/>
                  </a:cubicBezTo>
                  <a:cubicBezTo>
                    <a:pt x="6531" y="14924"/>
                    <a:pt x="6531" y="14756"/>
                    <a:pt x="6447" y="14568"/>
                  </a:cubicBezTo>
                  <a:lnTo>
                    <a:pt x="6008" y="13438"/>
                  </a:lnTo>
                  <a:lnTo>
                    <a:pt x="6091" y="12998"/>
                  </a:lnTo>
                  <a:lnTo>
                    <a:pt x="6614" y="14044"/>
                  </a:lnTo>
                  <a:cubicBezTo>
                    <a:pt x="6692" y="14183"/>
                    <a:pt x="6803" y="14265"/>
                    <a:pt x="6923" y="14265"/>
                  </a:cubicBezTo>
                  <a:cubicBezTo>
                    <a:pt x="6966" y="14265"/>
                    <a:pt x="7010" y="14255"/>
                    <a:pt x="7054" y="14233"/>
                  </a:cubicBezTo>
                  <a:cubicBezTo>
                    <a:pt x="7138" y="14128"/>
                    <a:pt x="7242" y="13961"/>
                    <a:pt x="7138" y="13877"/>
                  </a:cubicBezTo>
                  <a:lnTo>
                    <a:pt x="6447" y="12224"/>
                  </a:lnTo>
                  <a:lnTo>
                    <a:pt x="6531" y="11700"/>
                  </a:lnTo>
                  <a:lnTo>
                    <a:pt x="7326" y="13354"/>
                  </a:lnTo>
                  <a:cubicBezTo>
                    <a:pt x="7375" y="13452"/>
                    <a:pt x="7453" y="13493"/>
                    <a:pt x="7526" y="13493"/>
                  </a:cubicBezTo>
                  <a:cubicBezTo>
                    <a:pt x="7577" y="13493"/>
                    <a:pt x="7626" y="13472"/>
                    <a:pt x="7661" y="13438"/>
                  </a:cubicBezTo>
                  <a:cubicBezTo>
                    <a:pt x="7849" y="13438"/>
                    <a:pt x="7933" y="13270"/>
                    <a:pt x="7849" y="13082"/>
                  </a:cubicBezTo>
                  <a:lnTo>
                    <a:pt x="6887" y="10905"/>
                  </a:lnTo>
                  <a:lnTo>
                    <a:pt x="7138" y="10131"/>
                  </a:lnTo>
                  <a:cubicBezTo>
                    <a:pt x="7320" y="10165"/>
                    <a:pt x="7516" y="10186"/>
                    <a:pt x="7715" y="10186"/>
                  </a:cubicBezTo>
                  <a:cubicBezTo>
                    <a:pt x="7996" y="10186"/>
                    <a:pt x="8283" y="10145"/>
                    <a:pt x="8540" y="10047"/>
                  </a:cubicBezTo>
                  <a:lnTo>
                    <a:pt x="8896" y="10821"/>
                  </a:lnTo>
                  <a:lnTo>
                    <a:pt x="8184" y="13082"/>
                  </a:lnTo>
                  <a:cubicBezTo>
                    <a:pt x="8100" y="13270"/>
                    <a:pt x="8184" y="13354"/>
                    <a:pt x="8373" y="13438"/>
                  </a:cubicBezTo>
                  <a:lnTo>
                    <a:pt x="8624" y="13438"/>
                  </a:lnTo>
                  <a:cubicBezTo>
                    <a:pt x="8624" y="13354"/>
                    <a:pt x="8707" y="13354"/>
                    <a:pt x="8707" y="13270"/>
                  </a:cubicBezTo>
                  <a:lnTo>
                    <a:pt x="9231" y="11512"/>
                  </a:lnTo>
                  <a:lnTo>
                    <a:pt x="9503" y="12035"/>
                  </a:lnTo>
                  <a:lnTo>
                    <a:pt x="8980" y="13710"/>
                  </a:lnTo>
                  <a:cubicBezTo>
                    <a:pt x="8896" y="13877"/>
                    <a:pt x="8980" y="14044"/>
                    <a:pt x="9147" y="14128"/>
                  </a:cubicBezTo>
                  <a:cubicBezTo>
                    <a:pt x="9231" y="14128"/>
                    <a:pt x="9335" y="14128"/>
                    <a:pt x="9335" y="14044"/>
                  </a:cubicBezTo>
                  <a:cubicBezTo>
                    <a:pt x="9419" y="14044"/>
                    <a:pt x="9503" y="13961"/>
                    <a:pt x="9503" y="13877"/>
                  </a:cubicBezTo>
                  <a:lnTo>
                    <a:pt x="9859" y="12747"/>
                  </a:lnTo>
                  <a:lnTo>
                    <a:pt x="10110" y="13186"/>
                  </a:lnTo>
                  <a:lnTo>
                    <a:pt x="9754" y="14400"/>
                  </a:lnTo>
                  <a:cubicBezTo>
                    <a:pt x="9670" y="14568"/>
                    <a:pt x="9754" y="14756"/>
                    <a:pt x="9942" y="14756"/>
                  </a:cubicBezTo>
                  <a:lnTo>
                    <a:pt x="10110" y="14756"/>
                  </a:lnTo>
                  <a:cubicBezTo>
                    <a:pt x="10193" y="14756"/>
                    <a:pt x="10277" y="14651"/>
                    <a:pt x="10277" y="14568"/>
                  </a:cubicBezTo>
                  <a:lnTo>
                    <a:pt x="10466" y="13961"/>
                  </a:lnTo>
                  <a:lnTo>
                    <a:pt x="10800" y="14651"/>
                  </a:lnTo>
                  <a:cubicBezTo>
                    <a:pt x="10878" y="14790"/>
                    <a:pt x="10989" y="14872"/>
                    <a:pt x="11109" y="14872"/>
                  </a:cubicBezTo>
                  <a:cubicBezTo>
                    <a:pt x="11152" y="14872"/>
                    <a:pt x="11196" y="14862"/>
                    <a:pt x="11240" y="14840"/>
                  </a:cubicBezTo>
                  <a:cubicBezTo>
                    <a:pt x="11324" y="14756"/>
                    <a:pt x="11428" y="14568"/>
                    <a:pt x="11324" y="14400"/>
                  </a:cubicBezTo>
                  <a:lnTo>
                    <a:pt x="10989" y="13710"/>
                  </a:lnTo>
                  <a:lnTo>
                    <a:pt x="11596" y="13961"/>
                  </a:lnTo>
                  <a:lnTo>
                    <a:pt x="11763" y="13961"/>
                  </a:lnTo>
                  <a:cubicBezTo>
                    <a:pt x="11847" y="13877"/>
                    <a:pt x="11952" y="13877"/>
                    <a:pt x="11952" y="13793"/>
                  </a:cubicBezTo>
                  <a:cubicBezTo>
                    <a:pt x="12035" y="13605"/>
                    <a:pt x="11952" y="13438"/>
                    <a:pt x="11763" y="13354"/>
                  </a:cubicBezTo>
                  <a:lnTo>
                    <a:pt x="10633" y="12914"/>
                  </a:lnTo>
                  <a:lnTo>
                    <a:pt x="10382" y="12475"/>
                  </a:lnTo>
                  <a:lnTo>
                    <a:pt x="10382" y="12475"/>
                  </a:lnTo>
                  <a:lnTo>
                    <a:pt x="11512" y="12914"/>
                  </a:lnTo>
                  <a:lnTo>
                    <a:pt x="11763" y="12914"/>
                  </a:lnTo>
                  <a:cubicBezTo>
                    <a:pt x="11847" y="12914"/>
                    <a:pt x="11847" y="12831"/>
                    <a:pt x="11847" y="12747"/>
                  </a:cubicBezTo>
                  <a:cubicBezTo>
                    <a:pt x="11952" y="12559"/>
                    <a:pt x="11847" y="12391"/>
                    <a:pt x="11679" y="12391"/>
                  </a:cubicBezTo>
                  <a:lnTo>
                    <a:pt x="10026" y="11784"/>
                  </a:lnTo>
                  <a:lnTo>
                    <a:pt x="9859" y="11261"/>
                  </a:lnTo>
                  <a:lnTo>
                    <a:pt x="11512" y="11868"/>
                  </a:lnTo>
                  <a:cubicBezTo>
                    <a:pt x="11512" y="11910"/>
                    <a:pt x="11533" y="11931"/>
                    <a:pt x="11564" y="11931"/>
                  </a:cubicBezTo>
                  <a:cubicBezTo>
                    <a:pt x="11596" y="11931"/>
                    <a:pt x="11638" y="11910"/>
                    <a:pt x="11679" y="11868"/>
                  </a:cubicBezTo>
                  <a:cubicBezTo>
                    <a:pt x="11763" y="11868"/>
                    <a:pt x="11847" y="11784"/>
                    <a:pt x="11847" y="11700"/>
                  </a:cubicBezTo>
                  <a:cubicBezTo>
                    <a:pt x="11952" y="11617"/>
                    <a:pt x="11847" y="11428"/>
                    <a:pt x="11679" y="11345"/>
                  </a:cubicBezTo>
                  <a:lnTo>
                    <a:pt x="9419" y="10570"/>
                  </a:lnTo>
                  <a:lnTo>
                    <a:pt x="9063" y="9775"/>
                  </a:lnTo>
                  <a:cubicBezTo>
                    <a:pt x="9503" y="9524"/>
                    <a:pt x="9754" y="9168"/>
                    <a:pt x="9942" y="8728"/>
                  </a:cubicBezTo>
                  <a:lnTo>
                    <a:pt x="10549" y="8896"/>
                  </a:lnTo>
                  <a:lnTo>
                    <a:pt x="10800" y="9001"/>
                  </a:lnTo>
                  <a:lnTo>
                    <a:pt x="11847" y="11093"/>
                  </a:lnTo>
                  <a:cubicBezTo>
                    <a:pt x="11952" y="11261"/>
                    <a:pt x="12119" y="11261"/>
                    <a:pt x="12286" y="11261"/>
                  </a:cubicBezTo>
                  <a:cubicBezTo>
                    <a:pt x="12475" y="11177"/>
                    <a:pt x="12475" y="10989"/>
                    <a:pt x="12370" y="10821"/>
                  </a:cubicBezTo>
                  <a:lnTo>
                    <a:pt x="11596" y="9252"/>
                  </a:lnTo>
                  <a:lnTo>
                    <a:pt x="12035" y="9419"/>
                  </a:lnTo>
                  <a:lnTo>
                    <a:pt x="12893" y="10989"/>
                  </a:lnTo>
                  <a:cubicBezTo>
                    <a:pt x="12970" y="11128"/>
                    <a:pt x="13082" y="11210"/>
                    <a:pt x="13202" y="11210"/>
                  </a:cubicBezTo>
                  <a:cubicBezTo>
                    <a:pt x="13245" y="11210"/>
                    <a:pt x="13289" y="11199"/>
                    <a:pt x="13333" y="11177"/>
                  </a:cubicBezTo>
                  <a:cubicBezTo>
                    <a:pt x="13417" y="11093"/>
                    <a:pt x="13521" y="10905"/>
                    <a:pt x="13417" y="10738"/>
                  </a:cubicBezTo>
                  <a:lnTo>
                    <a:pt x="12893" y="9691"/>
                  </a:lnTo>
                  <a:lnTo>
                    <a:pt x="13333" y="9859"/>
                  </a:lnTo>
                  <a:lnTo>
                    <a:pt x="13940" y="10905"/>
                  </a:lnTo>
                  <a:cubicBezTo>
                    <a:pt x="13940" y="11044"/>
                    <a:pt x="14042" y="11126"/>
                    <a:pt x="14163" y="11126"/>
                  </a:cubicBezTo>
                  <a:cubicBezTo>
                    <a:pt x="14206" y="11126"/>
                    <a:pt x="14252" y="11115"/>
                    <a:pt x="14296" y="11093"/>
                  </a:cubicBezTo>
                  <a:cubicBezTo>
                    <a:pt x="14463" y="10989"/>
                    <a:pt x="14463" y="10821"/>
                    <a:pt x="14463" y="10654"/>
                  </a:cubicBezTo>
                  <a:lnTo>
                    <a:pt x="14128" y="10131"/>
                  </a:lnTo>
                  <a:lnTo>
                    <a:pt x="14903" y="10382"/>
                  </a:lnTo>
                  <a:lnTo>
                    <a:pt x="15175" y="10382"/>
                  </a:lnTo>
                  <a:cubicBezTo>
                    <a:pt x="15175" y="10382"/>
                    <a:pt x="15258" y="10298"/>
                    <a:pt x="15258" y="10214"/>
                  </a:cubicBezTo>
                  <a:cubicBezTo>
                    <a:pt x="15342" y="10047"/>
                    <a:pt x="15258" y="9859"/>
                    <a:pt x="15091" y="9859"/>
                  </a:cubicBezTo>
                  <a:lnTo>
                    <a:pt x="14379" y="9607"/>
                  </a:lnTo>
                  <a:lnTo>
                    <a:pt x="14903" y="9335"/>
                  </a:lnTo>
                  <a:cubicBezTo>
                    <a:pt x="15091" y="9252"/>
                    <a:pt x="15091" y="9084"/>
                    <a:pt x="15091" y="8896"/>
                  </a:cubicBezTo>
                  <a:cubicBezTo>
                    <a:pt x="15017" y="8837"/>
                    <a:pt x="14912" y="8777"/>
                    <a:pt x="14797" y="8777"/>
                  </a:cubicBezTo>
                  <a:cubicBezTo>
                    <a:pt x="14749" y="8777"/>
                    <a:pt x="14700" y="8788"/>
                    <a:pt x="14651" y="8812"/>
                  </a:cubicBezTo>
                  <a:lnTo>
                    <a:pt x="13521" y="9335"/>
                  </a:lnTo>
                  <a:lnTo>
                    <a:pt x="13082" y="9168"/>
                  </a:lnTo>
                  <a:lnTo>
                    <a:pt x="14128" y="8645"/>
                  </a:lnTo>
                  <a:cubicBezTo>
                    <a:pt x="14296" y="8561"/>
                    <a:pt x="14379" y="8373"/>
                    <a:pt x="14296" y="8289"/>
                  </a:cubicBezTo>
                  <a:cubicBezTo>
                    <a:pt x="14234" y="8166"/>
                    <a:pt x="14128" y="8089"/>
                    <a:pt x="14002" y="8089"/>
                  </a:cubicBezTo>
                  <a:cubicBezTo>
                    <a:pt x="13956" y="8089"/>
                    <a:pt x="13907" y="8099"/>
                    <a:pt x="13856" y="8121"/>
                  </a:cubicBezTo>
                  <a:lnTo>
                    <a:pt x="12286" y="8896"/>
                  </a:lnTo>
                  <a:lnTo>
                    <a:pt x="11763" y="8728"/>
                  </a:lnTo>
                  <a:lnTo>
                    <a:pt x="13417" y="7954"/>
                  </a:lnTo>
                  <a:cubicBezTo>
                    <a:pt x="13521" y="7849"/>
                    <a:pt x="13605" y="7682"/>
                    <a:pt x="13521" y="7598"/>
                  </a:cubicBezTo>
                  <a:cubicBezTo>
                    <a:pt x="13521" y="7477"/>
                    <a:pt x="13423" y="7389"/>
                    <a:pt x="13305" y="7389"/>
                  </a:cubicBezTo>
                  <a:cubicBezTo>
                    <a:pt x="13260" y="7389"/>
                    <a:pt x="13212" y="7402"/>
                    <a:pt x="13165" y="7431"/>
                  </a:cubicBezTo>
                  <a:lnTo>
                    <a:pt x="10989" y="8477"/>
                  </a:lnTo>
                  <a:lnTo>
                    <a:pt x="10717" y="8373"/>
                  </a:lnTo>
                  <a:lnTo>
                    <a:pt x="10193" y="8205"/>
                  </a:lnTo>
                  <a:lnTo>
                    <a:pt x="10193" y="8121"/>
                  </a:lnTo>
                  <a:cubicBezTo>
                    <a:pt x="10277" y="7682"/>
                    <a:pt x="10277" y="7242"/>
                    <a:pt x="10110" y="6719"/>
                  </a:cubicBezTo>
                  <a:lnTo>
                    <a:pt x="10905" y="6384"/>
                  </a:lnTo>
                  <a:lnTo>
                    <a:pt x="13165" y="7075"/>
                  </a:lnTo>
                  <a:lnTo>
                    <a:pt x="13333" y="7075"/>
                  </a:lnTo>
                  <a:cubicBezTo>
                    <a:pt x="13417" y="7075"/>
                    <a:pt x="13521" y="6991"/>
                    <a:pt x="13521" y="6908"/>
                  </a:cubicBezTo>
                  <a:cubicBezTo>
                    <a:pt x="13521" y="6719"/>
                    <a:pt x="13417" y="6552"/>
                    <a:pt x="13333" y="6552"/>
                  </a:cubicBezTo>
                  <a:lnTo>
                    <a:pt x="11596" y="6029"/>
                  </a:lnTo>
                  <a:lnTo>
                    <a:pt x="12035" y="5756"/>
                  </a:lnTo>
                  <a:lnTo>
                    <a:pt x="13772" y="6280"/>
                  </a:lnTo>
                  <a:cubicBezTo>
                    <a:pt x="13814" y="6332"/>
                    <a:pt x="13856" y="6358"/>
                    <a:pt x="13901" y="6358"/>
                  </a:cubicBezTo>
                  <a:cubicBezTo>
                    <a:pt x="13945" y="6358"/>
                    <a:pt x="13992" y="6332"/>
                    <a:pt x="14044" y="6280"/>
                  </a:cubicBezTo>
                  <a:cubicBezTo>
                    <a:pt x="14044" y="6280"/>
                    <a:pt x="14128" y="6196"/>
                    <a:pt x="14128" y="6112"/>
                  </a:cubicBezTo>
                  <a:cubicBezTo>
                    <a:pt x="14212" y="5945"/>
                    <a:pt x="14128" y="5756"/>
                    <a:pt x="13940" y="5756"/>
                  </a:cubicBezTo>
                  <a:lnTo>
                    <a:pt x="12810" y="5422"/>
                  </a:lnTo>
                  <a:lnTo>
                    <a:pt x="13249" y="5149"/>
                  </a:lnTo>
                  <a:lnTo>
                    <a:pt x="14463" y="5589"/>
                  </a:lnTo>
                  <a:cubicBezTo>
                    <a:pt x="14568" y="5589"/>
                    <a:pt x="14568" y="5589"/>
                    <a:pt x="14651" y="5505"/>
                  </a:cubicBezTo>
                  <a:cubicBezTo>
                    <a:pt x="14735" y="5505"/>
                    <a:pt x="14819" y="5422"/>
                    <a:pt x="14819" y="5338"/>
                  </a:cubicBezTo>
                  <a:cubicBezTo>
                    <a:pt x="14903" y="5233"/>
                    <a:pt x="14819" y="5066"/>
                    <a:pt x="14651" y="4982"/>
                  </a:cubicBezTo>
                  <a:lnTo>
                    <a:pt x="14044" y="4815"/>
                  </a:lnTo>
                  <a:lnTo>
                    <a:pt x="14735" y="4459"/>
                  </a:lnTo>
                  <a:cubicBezTo>
                    <a:pt x="14903" y="4375"/>
                    <a:pt x="14986" y="4187"/>
                    <a:pt x="14903" y="4019"/>
                  </a:cubicBezTo>
                  <a:cubicBezTo>
                    <a:pt x="14843" y="3960"/>
                    <a:pt x="14742" y="3901"/>
                    <a:pt x="14622" y="3901"/>
                  </a:cubicBezTo>
                  <a:cubicBezTo>
                    <a:pt x="14572" y="3901"/>
                    <a:pt x="14518" y="3911"/>
                    <a:pt x="14463" y="3936"/>
                  </a:cubicBezTo>
                  <a:lnTo>
                    <a:pt x="13772" y="4291"/>
                  </a:lnTo>
                  <a:lnTo>
                    <a:pt x="13772" y="4291"/>
                  </a:lnTo>
                  <a:lnTo>
                    <a:pt x="14044" y="3663"/>
                  </a:lnTo>
                  <a:cubicBezTo>
                    <a:pt x="14044" y="3580"/>
                    <a:pt x="13940" y="3412"/>
                    <a:pt x="13856" y="3329"/>
                  </a:cubicBezTo>
                  <a:cubicBezTo>
                    <a:pt x="13811" y="3306"/>
                    <a:pt x="13766" y="3296"/>
                    <a:pt x="13723" y="3296"/>
                  </a:cubicBezTo>
                  <a:cubicBezTo>
                    <a:pt x="13603" y="3296"/>
                    <a:pt x="13493" y="3373"/>
                    <a:pt x="13417" y="3496"/>
                  </a:cubicBezTo>
                  <a:lnTo>
                    <a:pt x="12998" y="4626"/>
                  </a:lnTo>
                  <a:lnTo>
                    <a:pt x="12558" y="4898"/>
                  </a:lnTo>
                  <a:lnTo>
                    <a:pt x="12558" y="4898"/>
                  </a:lnTo>
                  <a:lnTo>
                    <a:pt x="12998" y="3768"/>
                  </a:lnTo>
                  <a:cubicBezTo>
                    <a:pt x="13082" y="3580"/>
                    <a:pt x="12998" y="3412"/>
                    <a:pt x="12810" y="3412"/>
                  </a:cubicBezTo>
                  <a:cubicBezTo>
                    <a:pt x="12765" y="3390"/>
                    <a:pt x="12720" y="3379"/>
                    <a:pt x="12678" y="3379"/>
                  </a:cubicBezTo>
                  <a:cubicBezTo>
                    <a:pt x="12564" y="3379"/>
                    <a:pt x="12475" y="3457"/>
                    <a:pt x="12475" y="3580"/>
                  </a:cubicBezTo>
                  <a:lnTo>
                    <a:pt x="11763" y="5233"/>
                  </a:lnTo>
                  <a:lnTo>
                    <a:pt x="11324" y="5505"/>
                  </a:lnTo>
                  <a:lnTo>
                    <a:pt x="11324" y="5505"/>
                  </a:lnTo>
                  <a:lnTo>
                    <a:pt x="11952" y="3852"/>
                  </a:lnTo>
                  <a:cubicBezTo>
                    <a:pt x="12035" y="3663"/>
                    <a:pt x="11952" y="3496"/>
                    <a:pt x="11763" y="3412"/>
                  </a:cubicBezTo>
                  <a:cubicBezTo>
                    <a:pt x="11679" y="3412"/>
                    <a:pt x="11512" y="3412"/>
                    <a:pt x="11428" y="3580"/>
                  </a:cubicBezTo>
                  <a:lnTo>
                    <a:pt x="10633" y="5861"/>
                  </a:lnTo>
                  <a:lnTo>
                    <a:pt x="9859" y="6196"/>
                  </a:lnTo>
                  <a:cubicBezTo>
                    <a:pt x="9586" y="5861"/>
                    <a:pt x="9147" y="5505"/>
                    <a:pt x="8812" y="5338"/>
                  </a:cubicBezTo>
                  <a:lnTo>
                    <a:pt x="9063" y="4459"/>
                  </a:lnTo>
                  <a:lnTo>
                    <a:pt x="11156" y="3412"/>
                  </a:lnTo>
                  <a:cubicBezTo>
                    <a:pt x="11324" y="3329"/>
                    <a:pt x="11324" y="3140"/>
                    <a:pt x="11324" y="2973"/>
                  </a:cubicBezTo>
                  <a:cubicBezTo>
                    <a:pt x="11275" y="2875"/>
                    <a:pt x="11197" y="2834"/>
                    <a:pt x="11107" y="2834"/>
                  </a:cubicBezTo>
                  <a:cubicBezTo>
                    <a:pt x="11044" y="2834"/>
                    <a:pt x="10974" y="2854"/>
                    <a:pt x="10905" y="2889"/>
                  </a:cubicBezTo>
                  <a:lnTo>
                    <a:pt x="9335" y="3663"/>
                  </a:lnTo>
                  <a:lnTo>
                    <a:pt x="9335" y="3663"/>
                  </a:lnTo>
                  <a:lnTo>
                    <a:pt x="9503" y="3245"/>
                  </a:lnTo>
                  <a:lnTo>
                    <a:pt x="11072" y="2366"/>
                  </a:lnTo>
                  <a:cubicBezTo>
                    <a:pt x="11240" y="2282"/>
                    <a:pt x="11324" y="2094"/>
                    <a:pt x="11240" y="2010"/>
                  </a:cubicBezTo>
                  <a:cubicBezTo>
                    <a:pt x="11179" y="1887"/>
                    <a:pt x="11072" y="1810"/>
                    <a:pt x="10946" y="1810"/>
                  </a:cubicBezTo>
                  <a:cubicBezTo>
                    <a:pt x="10900" y="1810"/>
                    <a:pt x="10851" y="1820"/>
                    <a:pt x="10800" y="1843"/>
                  </a:cubicBezTo>
                  <a:lnTo>
                    <a:pt x="9754" y="2366"/>
                  </a:lnTo>
                  <a:lnTo>
                    <a:pt x="9942" y="1926"/>
                  </a:lnTo>
                  <a:lnTo>
                    <a:pt x="10989" y="1319"/>
                  </a:lnTo>
                  <a:cubicBezTo>
                    <a:pt x="11156" y="1319"/>
                    <a:pt x="11240" y="1152"/>
                    <a:pt x="11156" y="964"/>
                  </a:cubicBezTo>
                  <a:cubicBezTo>
                    <a:pt x="11072" y="796"/>
                    <a:pt x="10905" y="796"/>
                    <a:pt x="10717" y="796"/>
                  </a:cubicBezTo>
                  <a:lnTo>
                    <a:pt x="10193" y="1152"/>
                  </a:lnTo>
                  <a:lnTo>
                    <a:pt x="10466" y="357"/>
                  </a:lnTo>
                  <a:cubicBezTo>
                    <a:pt x="10549" y="189"/>
                    <a:pt x="10466" y="1"/>
                    <a:pt x="10277"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6" name="Google Shape;11076;p64"/>
            <p:cNvSpPr/>
            <p:nvPr/>
          </p:nvSpPr>
          <p:spPr>
            <a:xfrm>
              <a:off x="1437068" y="4109105"/>
              <a:ext cx="311776" cy="309323"/>
            </a:xfrm>
            <a:custGeom>
              <a:avLst/>
              <a:gdLst/>
              <a:ahLst/>
              <a:cxnLst/>
              <a:rect l="l" t="t" r="r" b="b"/>
              <a:pathLst>
                <a:path w="10549" h="10466" extrusionOk="0">
                  <a:moveTo>
                    <a:pt x="5302" y="3879"/>
                  </a:moveTo>
                  <a:cubicBezTo>
                    <a:pt x="5841" y="3879"/>
                    <a:pt x="6352" y="4205"/>
                    <a:pt x="6551" y="4710"/>
                  </a:cubicBezTo>
                  <a:cubicBezTo>
                    <a:pt x="6886" y="5400"/>
                    <a:pt x="6551" y="6196"/>
                    <a:pt x="5840" y="6531"/>
                  </a:cubicBezTo>
                  <a:cubicBezTo>
                    <a:pt x="5679" y="6594"/>
                    <a:pt x="5513" y="6623"/>
                    <a:pt x="5350" y="6623"/>
                  </a:cubicBezTo>
                  <a:cubicBezTo>
                    <a:pt x="4811" y="6623"/>
                    <a:pt x="4292" y="6305"/>
                    <a:pt x="4019" y="5840"/>
                  </a:cubicBezTo>
                  <a:cubicBezTo>
                    <a:pt x="3747" y="5149"/>
                    <a:pt x="4019" y="4270"/>
                    <a:pt x="4710" y="4019"/>
                  </a:cubicBezTo>
                  <a:cubicBezTo>
                    <a:pt x="4901" y="3923"/>
                    <a:pt x="5103" y="3879"/>
                    <a:pt x="5302" y="3879"/>
                  </a:cubicBezTo>
                  <a:close/>
                  <a:moveTo>
                    <a:pt x="7158" y="1"/>
                  </a:moveTo>
                  <a:lnTo>
                    <a:pt x="7075" y="84"/>
                  </a:lnTo>
                  <a:lnTo>
                    <a:pt x="6802" y="608"/>
                  </a:lnTo>
                  <a:lnTo>
                    <a:pt x="6719" y="252"/>
                  </a:lnTo>
                  <a:cubicBezTo>
                    <a:pt x="6635" y="168"/>
                    <a:pt x="6551" y="84"/>
                    <a:pt x="6363" y="84"/>
                  </a:cubicBezTo>
                  <a:lnTo>
                    <a:pt x="6363" y="168"/>
                  </a:lnTo>
                  <a:cubicBezTo>
                    <a:pt x="6279" y="168"/>
                    <a:pt x="6279" y="252"/>
                    <a:pt x="6279" y="440"/>
                  </a:cubicBezTo>
                  <a:lnTo>
                    <a:pt x="6635" y="1214"/>
                  </a:lnTo>
                  <a:lnTo>
                    <a:pt x="6551" y="1487"/>
                  </a:lnTo>
                  <a:lnTo>
                    <a:pt x="6196" y="775"/>
                  </a:lnTo>
                  <a:cubicBezTo>
                    <a:pt x="6112" y="608"/>
                    <a:pt x="6028" y="608"/>
                    <a:pt x="5944" y="608"/>
                  </a:cubicBezTo>
                  <a:cubicBezTo>
                    <a:pt x="5840" y="691"/>
                    <a:pt x="5756" y="775"/>
                    <a:pt x="5840" y="880"/>
                  </a:cubicBezTo>
                  <a:lnTo>
                    <a:pt x="6279" y="2094"/>
                  </a:lnTo>
                  <a:lnTo>
                    <a:pt x="6196" y="2345"/>
                  </a:lnTo>
                  <a:lnTo>
                    <a:pt x="5672" y="1214"/>
                  </a:lnTo>
                  <a:cubicBezTo>
                    <a:pt x="5672" y="1131"/>
                    <a:pt x="5505" y="1131"/>
                    <a:pt x="5421" y="1131"/>
                  </a:cubicBezTo>
                  <a:cubicBezTo>
                    <a:pt x="5316" y="1214"/>
                    <a:pt x="5233" y="1298"/>
                    <a:pt x="5316" y="1403"/>
                  </a:cubicBezTo>
                  <a:lnTo>
                    <a:pt x="5944" y="2973"/>
                  </a:lnTo>
                  <a:lnTo>
                    <a:pt x="5756" y="3496"/>
                  </a:lnTo>
                  <a:cubicBezTo>
                    <a:pt x="5613" y="3451"/>
                    <a:pt x="5466" y="3425"/>
                    <a:pt x="5324" y="3425"/>
                  </a:cubicBezTo>
                  <a:cubicBezTo>
                    <a:pt x="5132" y="3425"/>
                    <a:pt x="4949" y="3472"/>
                    <a:pt x="4793" y="3580"/>
                  </a:cubicBezTo>
                  <a:lnTo>
                    <a:pt x="4710" y="3496"/>
                  </a:lnTo>
                  <a:lnTo>
                    <a:pt x="4542" y="2973"/>
                  </a:lnTo>
                  <a:lnTo>
                    <a:pt x="5065" y="1403"/>
                  </a:lnTo>
                  <a:cubicBezTo>
                    <a:pt x="5149" y="1298"/>
                    <a:pt x="5065" y="1214"/>
                    <a:pt x="4982" y="1131"/>
                  </a:cubicBezTo>
                  <a:cubicBezTo>
                    <a:pt x="4898" y="1131"/>
                    <a:pt x="4710" y="1131"/>
                    <a:pt x="4710" y="1298"/>
                  </a:cubicBezTo>
                  <a:lnTo>
                    <a:pt x="4270" y="2449"/>
                  </a:lnTo>
                  <a:lnTo>
                    <a:pt x="4103" y="2094"/>
                  </a:lnTo>
                  <a:lnTo>
                    <a:pt x="4542" y="963"/>
                  </a:lnTo>
                  <a:cubicBezTo>
                    <a:pt x="4626" y="880"/>
                    <a:pt x="4542" y="691"/>
                    <a:pt x="4458" y="691"/>
                  </a:cubicBezTo>
                  <a:cubicBezTo>
                    <a:pt x="4434" y="667"/>
                    <a:pt x="4400" y="657"/>
                    <a:pt x="4365" y="657"/>
                  </a:cubicBezTo>
                  <a:cubicBezTo>
                    <a:pt x="4280" y="657"/>
                    <a:pt x="4186" y="716"/>
                    <a:pt x="4186" y="775"/>
                  </a:cubicBezTo>
                  <a:lnTo>
                    <a:pt x="3935" y="1570"/>
                  </a:lnTo>
                  <a:lnTo>
                    <a:pt x="3747" y="1214"/>
                  </a:lnTo>
                  <a:lnTo>
                    <a:pt x="4019" y="440"/>
                  </a:lnTo>
                  <a:cubicBezTo>
                    <a:pt x="4103" y="356"/>
                    <a:pt x="4019" y="252"/>
                    <a:pt x="3935" y="168"/>
                  </a:cubicBezTo>
                  <a:cubicBezTo>
                    <a:pt x="3851" y="168"/>
                    <a:pt x="3663" y="168"/>
                    <a:pt x="3663" y="356"/>
                  </a:cubicBezTo>
                  <a:lnTo>
                    <a:pt x="3496" y="691"/>
                  </a:lnTo>
                  <a:lnTo>
                    <a:pt x="3328" y="168"/>
                  </a:lnTo>
                  <a:cubicBezTo>
                    <a:pt x="3224" y="168"/>
                    <a:pt x="3224" y="168"/>
                    <a:pt x="3224" y="84"/>
                  </a:cubicBezTo>
                  <a:lnTo>
                    <a:pt x="2972" y="84"/>
                  </a:lnTo>
                  <a:cubicBezTo>
                    <a:pt x="2889" y="168"/>
                    <a:pt x="2889" y="252"/>
                    <a:pt x="2889" y="356"/>
                  </a:cubicBezTo>
                  <a:lnTo>
                    <a:pt x="3140" y="880"/>
                  </a:lnTo>
                  <a:lnTo>
                    <a:pt x="3140" y="880"/>
                  </a:lnTo>
                  <a:lnTo>
                    <a:pt x="2700" y="691"/>
                  </a:lnTo>
                  <a:cubicBezTo>
                    <a:pt x="2617" y="691"/>
                    <a:pt x="2533" y="691"/>
                    <a:pt x="2449" y="880"/>
                  </a:cubicBezTo>
                  <a:cubicBezTo>
                    <a:pt x="2449" y="963"/>
                    <a:pt x="2449" y="1047"/>
                    <a:pt x="2617" y="1131"/>
                  </a:cubicBezTo>
                  <a:lnTo>
                    <a:pt x="3412" y="1403"/>
                  </a:lnTo>
                  <a:lnTo>
                    <a:pt x="3496" y="1738"/>
                  </a:lnTo>
                  <a:lnTo>
                    <a:pt x="2700" y="1403"/>
                  </a:lnTo>
                  <a:cubicBezTo>
                    <a:pt x="2617" y="1403"/>
                    <a:pt x="2533" y="1403"/>
                    <a:pt x="2449" y="1570"/>
                  </a:cubicBezTo>
                  <a:cubicBezTo>
                    <a:pt x="2449" y="1654"/>
                    <a:pt x="2449" y="1738"/>
                    <a:pt x="2617" y="1821"/>
                  </a:cubicBezTo>
                  <a:lnTo>
                    <a:pt x="3747" y="2261"/>
                  </a:lnTo>
                  <a:lnTo>
                    <a:pt x="3935" y="2617"/>
                  </a:lnTo>
                  <a:lnTo>
                    <a:pt x="2805" y="2177"/>
                  </a:lnTo>
                  <a:cubicBezTo>
                    <a:pt x="2750" y="2153"/>
                    <a:pt x="2704" y="2143"/>
                    <a:pt x="2664" y="2143"/>
                  </a:cubicBezTo>
                  <a:cubicBezTo>
                    <a:pt x="2568" y="2143"/>
                    <a:pt x="2508" y="2202"/>
                    <a:pt x="2449" y="2261"/>
                  </a:cubicBezTo>
                  <a:cubicBezTo>
                    <a:pt x="2449" y="2345"/>
                    <a:pt x="2533" y="2449"/>
                    <a:pt x="2617" y="2533"/>
                  </a:cubicBezTo>
                  <a:lnTo>
                    <a:pt x="4103" y="3140"/>
                  </a:lnTo>
                  <a:lnTo>
                    <a:pt x="4375" y="3663"/>
                  </a:lnTo>
                  <a:cubicBezTo>
                    <a:pt x="4103" y="3831"/>
                    <a:pt x="3851" y="4103"/>
                    <a:pt x="3663" y="4438"/>
                  </a:cubicBezTo>
                  <a:lnTo>
                    <a:pt x="3140" y="4186"/>
                  </a:lnTo>
                  <a:lnTo>
                    <a:pt x="2449" y="2700"/>
                  </a:lnTo>
                  <a:cubicBezTo>
                    <a:pt x="2390" y="2641"/>
                    <a:pt x="2331" y="2582"/>
                    <a:pt x="2264" y="2582"/>
                  </a:cubicBezTo>
                  <a:cubicBezTo>
                    <a:pt x="2237" y="2582"/>
                    <a:pt x="2208" y="2592"/>
                    <a:pt x="2177" y="2617"/>
                  </a:cubicBezTo>
                  <a:cubicBezTo>
                    <a:pt x="2093" y="2617"/>
                    <a:pt x="2010" y="2784"/>
                    <a:pt x="2093" y="2868"/>
                  </a:cubicBezTo>
                  <a:lnTo>
                    <a:pt x="2617" y="4019"/>
                  </a:lnTo>
                  <a:lnTo>
                    <a:pt x="2617" y="4019"/>
                  </a:lnTo>
                  <a:lnTo>
                    <a:pt x="2282" y="3831"/>
                  </a:lnTo>
                  <a:lnTo>
                    <a:pt x="1758" y="2700"/>
                  </a:lnTo>
                  <a:cubicBezTo>
                    <a:pt x="1684" y="2641"/>
                    <a:pt x="1621" y="2582"/>
                    <a:pt x="1560" y="2582"/>
                  </a:cubicBezTo>
                  <a:cubicBezTo>
                    <a:pt x="1535" y="2582"/>
                    <a:pt x="1511" y="2592"/>
                    <a:pt x="1486" y="2617"/>
                  </a:cubicBezTo>
                  <a:cubicBezTo>
                    <a:pt x="1319" y="2700"/>
                    <a:pt x="1319" y="2784"/>
                    <a:pt x="1319" y="2868"/>
                  </a:cubicBezTo>
                  <a:lnTo>
                    <a:pt x="1758" y="3663"/>
                  </a:lnTo>
                  <a:lnTo>
                    <a:pt x="1758" y="3663"/>
                  </a:lnTo>
                  <a:lnTo>
                    <a:pt x="1403" y="3496"/>
                  </a:lnTo>
                  <a:lnTo>
                    <a:pt x="1047" y="2700"/>
                  </a:lnTo>
                  <a:cubicBezTo>
                    <a:pt x="963" y="2617"/>
                    <a:pt x="879" y="2617"/>
                    <a:pt x="796" y="2617"/>
                  </a:cubicBezTo>
                  <a:cubicBezTo>
                    <a:pt x="607" y="2700"/>
                    <a:pt x="607" y="2784"/>
                    <a:pt x="607" y="2868"/>
                  </a:cubicBezTo>
                  <a:lnTo>
                    <a:pt x="796" y="3307"/>
                  </a:lnTo>
                  <a:lnTo>
                    <a:pt x="356" y="3140"/>
                  </a:lnTo>
                  <a:cubicBezTo>
                    <a:pt x="307" y="3115"/>
                    <a:pt x="263" y="3105"/>
                    <a:pt x="226" y="3105"/>
                  </a:cubicBezTo>
                  <a:cubicBezTo>
                    <a:pt x="136" y="3105"/>
                    <a:pt x="84" y="3165"/>
                    <a:pt x="84" y="3224"/>
                  </a:cubicBezTo>
                  <a:cubicBezTo>
                    <a:pt x="0" y="3307"/>
                    <a:pt x="84" y="3496"/>
                    <a:pt x="189" y="3496"/>
                  </a:cubicBezTo>
                  <a:lnTo>
                    <a:pt x="712" y="3663"/>
                  </a:lnTo>
                  <a:lnTo>
                    <a:pt x="272" y="3831"/>
                  </a:lnTo>
                  <a:cubicBezTo>
                    <a:pt x="189" y="3914"/>
                    <a:pt x="84" y="4019"/>
                    <a:pt x="189" y="4103"/>
                  </a:cubicBezTo>
                  <a:cubicBezTo>
                    <a:pt x="189" y="4186"/>
                    <a:pt x="356" y="4270"/>
                    <a:pt x="440" y="4270"/>
                  </a:cubicBezTo>
                  <a:lnTo>
                    <a:pt x="1235" y="3914"/>
                  </a:lnTo>
                  <a:lnTo>
                    <a:pt x="1570" y="4019"/>
                  </a:lnTo>
                  <a:lnTo>
                    <a:pt x="796" y="4354"/>
                  </a:lnTo>
                  <a:cubicBezTo>
                    <a:pt x="712" y="4354"/>
                    <a:pt x="607" y="4542"/>
                    <a:pt x="712" y="4626"/>
                  </a:cubicBezTo>
                  <a:cubicBezTo>
                    <a:pt x="712" y="4685"/>
                    <a:pt x="796" y="4744"/>
                    <a:pt x="874" y="4744"/>
                  </a:cubicBezTo>
                  <a:cubicBezTo>
                    <a:pt x="907" y="4744"/>
                    <a:pt x="939" y="4734"/>
                    <a:pt x="963" y="4710"/>
                  </a:cubicBezTo>
                  <a:lnTo>
                    <a:pt x="2093" y="4270"/>
                  </a:lnTo>
                  <a:lnTo>
                    <a:pt x="2449" y="4354"/>
                  </a:lnTo>
                  <a:lnTo>
                    <a:pt x="1319" y="4877"/>
                  </a:lnTo>
                  <a:cubicBezTo>
                    <a:pt x="1235" y="4877"/>
                    <a:pt x="1131" y="4961"/>
                    <a:pt x="1235" y="5149"/>
                  </a:cubicBezTo>
                  <a:cubicBezTo>
                    <a:pt x="1235" y="5233"/>
                    <a:pt x="1319" y="5233"/>
                    <a:pt x="1486" y="5233"/>
                  </a:cubicBezTo>
                  <a:lnTo>
                    <a:pt x="2972" y="4626"/>
                  </a:lnTo>
                  <a:lnTo>
                    <a:pt x="3579" y="4793"/>
                  </a:lnTo>
                  <a:cubicBezTo>
                    <a:pt x="3496" y="5149"/>
                    <a:pt x="3496" y="5400"/>
                    <a:pt x="3579" y="5756"/>
                  </a:cubicBezTo>
                  <a:lnTo>
                    <a:pt x="3056" y="6007"/>
                  </a:lnTo>
                  <a:lnTo>
                    <a:pt x="1486" y="5484"/>
                  </a:lnTo>
                  <a:cubicBezTo>
                    <a:pt x="1462" y="5460"/>
                    <a:pt x="1432" y="5450"/>
                    <a:pt x="1400" y="5450"/>
                  </a:cubicBezTo>
                  <a:cubicBezTo>
                    <a:pt x="1321" y="5450"/>
                    <a:pt x="1235" y="5514"/>
                    <a:pt x="1235" y="5589"/>
                  </a:cubicBezTo>
                  <a:cubicBezTo>
                    <a:pt x="1131" y="5672"/>
                    <a:pt x="1235" y="5840"/>
                    <a:pt x="1319" y="5840"/>
                  </a:cubicBezTo>
                  <a:lnTo>
                    <a:pt x="2449" y="6279"/>
                  </a:lnTo>
                  <a:lnTo>
                    <a:pt x="2177" y="6363"/>
                  </a:lnTo>
                  <a:lnTo>
                    <a:pt x="963" y="6007"/>
                  </a:lnTo>
                  <a:cubicBezTo>
                    <a:pt x="939" y="5983"/>
                    <a:pt x="915" y="5973"/>
                    <a:pt x="891" y="5973"/>
                  </a:cubicBezTo>
                  <a:cubicBezTo>
                    <a:pt x="832" y="5973"/>
                    <a:pt x="772" y="6037"/>
                    <a:pt x="712" y="6112"/>
                  </a:cubicBezTo>
                  <a:cubicBezTo>
                    <a:pt x="712" y="6196"/>
                    <a:pt x="712" y="6363"/>
                    <a:pt x="879" y="6363"/>
                  </a:cubicBezTo>
                  <a:lnTo>
                    <a:pt x="1654" y="6635"/>
                  </a:lnTo>
                  <a:lnTo>
                    <a:pt x="1319" y="6803"/>
                  </a:lnTo>
                  <a:lnTo>
                    <a:pt x="524" y="6447"/>
                  </a:lnTo>
                  <a:cubicBezTo>
                    <a:pt x="356" y="6447"/>
                    <a:pt x="272" y="6531"/>
                    <a:pt x="272" y="6635"/>
                  </a:cubicBezTo>
                  <a:cubicBezTo>
                    <a:pt x="189" y="6719"/>
                    <a:pt x="272" y="6803"/>
                    <a:pt x="356" y="6886"/>
                  </a:cubicBezTo>
                  <a:lnTo>
                    <a:pt x="796" y="7054"/>
                  </a:lnTo>
                  <a:lnTo>
                    <a:pt x="272" y="7242"/>
                  </a:lnTo>
                  <a:cubicBezTo>
                    <a:pt x="189" y="7326"/>
                    <a:pt x="84" y="7410"/>
                    <a:pt x="189" y="7493"/>
                  </a:cubicBezTo>
                  <a:cubicBezTo>
                    <a:pt x="189" y="7552"/>
                    <a:pt x="271" y="7621"/>
                    <a:pt x="349" y="7621"/>
                  </a:cubicBezTo>
                  <a:cubicBezTo>
                    <a:pt x="382" y="7621"/>
                    <a:pt x="415" y="7608"/>
                    <a:pt x="440" y="7577"/>
                  </a:cubicBezTo>
                  <a:lnTo>
                    <a:pt x="963" y="7410"/>
                  </a:lnTo>
                  <a:lnTo>
                    <a:pt x="963" y="7410"/>
                  </a:lnTo>
                  <a:lnTo>
                    <a:pt x="796" y="7765"/>
                  </a:lnTo>
                  <a:cubicBezTo>
                    <a:pt x="712" y="7933"/>
                    <a:pt x="796" y="8017"/>
                    <a:pt x="879" y="8100"/>
                  </a:cubicBezTo>
                  <a:cubicBezTo>
                    <a:pt x="963" y="8100"/>
                    <a:pt x="963" y="8100"/>
                    <a:pt x="1047" y="8017"/>
                  </a:cubicBezTo>
                  <a:cubicBezTo>
                    <a:pt x="1047" y="8017"/>
                    <a:pt x="1131" y="8017"/>
                    <a:pt x="1131" y="7933"/>
                  </a:cubicBezTo>
                  <a:lnTo>
                    <a:pt x="1486" y="7158"/>
                  </a:lnTo>
                  <a:lnTo>
                    <a:pt x="1842" y="7054"/>
                  </a:lnTo>
                  <a:lnTo>
                    <a:pt x="1486" y="7765"/>
                  </a:lnTo>
                  <a:cubicBezTo>
                    <a:pt x="1403" y="7933"/>
                    <a:pt x="1486" y="8017"/>
                    <a:pt x="1570" y="8017"/>
                  </a:cubicBezTo>
                  <a:cubicBezTo>
                    <a:pt x="1612" y="8058"/>
                    <a:pt x="1633" y="8079"/>
                    <a:pt x="1656" y="8079"/>
                  </a:cubicBezTo>
                  <a:cubicBezTo>
                    <a:pt x="1680" y="8079"/>
                    <a:pt x="1706" y="8058"/>
                    <a:pt x="1758" y="8017"/>
                  </a:cubicBezTo>
                  <a:cubicBezTo>
                    <a:pt x="1842" y="8017"/>
                    <a:pt x="1842" y="8017"/>
                    <a:pt x="1842" y="7933"/>
                  </a:cubicBezTo>
                  <a:lnTo>
                    <a:pt x="2365" y="6803"/>
                  </a:lnTo>
                  <a:lnTo>
                    <a:pt x="2617" y="6635"/>
                  </a:lnTo>
                  <a:lnTo>
                    <a:pt x="2177" y="7765"/>
                  </a:lnTo>
                  <a:cubicBezTo>
                    <a:pt x="2093" y="7849"/>
                    <a:pt x="2177" y="8017"/>
                    <a:pt x="2282" y="8017"/>
                  </a:cubicBezTo>
                  <a:cubicBezTo>
                    <a:pt x="2324" y="8058"/>
                    <a:pt x="2365" y="8079"/>
                    <a:pt x="2397" y="8079"/>
                  </a:cubicBezTo>
                  <a:cubicBezTo>
                    <a:pt x="2428" y="8079"/>
                    <a:pt x="2449" y="8058"/>
                    <a:pt x="2449" y="8017"/>
                  </a:cubicBezTo>
                  <a:cubicBezTo>
                    <a:pt x="2533" y="8017"/>
                    <a:pt x="2533" y="8017"/>
                    <a:pt x="2533" y="7933"/>
                  </a:cubicBezTo>
                  <a:lnTo>
                    <a:pt x="3224" y="6363"/>
                  </a:lnTo>
                  <a:lnTo>
                    <a:pt x="3747" y="6196"/>
                  </a:lnTo>
                  <a:cubicBezTo>
                    <a:pt x="3935" y="6447"/>
                    <a:pt x="4186" y="6719"/>
                    <a:pt x="4458" y="6803"/>
                  </a:cubicBezTo>
                  <a:lnTo>
                    <a:pt x="4270" y="7410"/>
                  </a:lnTo>
                  <a:lnTo>
                    <a:pt x="2700" y="8100"/>
                  </a:lnTo>
                  <a:cubicBezTo>
                    <a:pt x="2617" y="8100"/>
                    <a:pt x="2617" y="8289"/>
                    <a:pt x="2617" y="8372"/>
                  </a:cubicBezTo>
                  <a:cubicBezTo>
                    <a:pt x="2676" y="8432"/>
                    <a:pt x="2745" y="8491"/>
                    <a:pt x="2811" y="8491"/>
                  </a:cubicBezTo>
                  <a:cubicBezTo>
                    <a:pt x="2838" y="8491"/>
                    <a:pt x="2864" y="8481"/>
                    <a:pt x="2889" y="8456"/>
                  </a:cubicBezTo>
                  <a:lnTo>
                    <a:pt x="4019" y="7933"/>
                  </a:lnTo>
                  <a:lnTo>
                    <a:pt x="3935" y="8289"/>
                  </a:lnTo>
                  <a:lnTo>
                    <a:pt x="2805" y="8812"/>
                  </a:lnTo>
                  <a:cubicBezTo>
                    <a:pt x="2617" y="8896"/>
                    <a:pt x="2617" y="8979"/>
                    <a:pt x="2700" y="9063"/>
                  </a:cubicBezTo>
                  <a:cubicBezTo>
                    <a:pt x="2700" y="9122"/>
                    <a:pt x="2752" y="9191"/>
                    <a:pt x="2840" y="9191"/>
                  </a:cubicBezTo>
                  <a:cubicBezTo>
                    <a:pt x="2878" y="9191"/>
                    <a:pt x="2922" y="9178"/>
                    <a:pt x="2972" y="9147"/>
                  </a:cubicBezTo>
                  <a:lnTo>
                    <a:pt x="3663" y="8812"/>
                  </a:lnTo>
                  <a:lnTo>
                    <a:pt x="3579" y="9147"/>
                  </a:lnTo>
                  <a:lnTo>
                    <a:pt x="2805" y="9503"/>
                  </a:lnTo>
                  <a:cubicBezTo>
                    <a:pt x="2700" y="9586"/>
                    <a:pt x="2617" y="9670"/>
                    <a:pt x="2700" y="9775"/>
                  </a:cubicBezTo>
                  <a:cubicBezTo>
                    <a:pt x="2700" y="9834"/>
                    <a:pt x="2794" y="9893"/>
                    <a:pt x="2879" y="9893"/>
                  </a:cubicBezTo>
                  <a:cubicBezTo>
                    <a:pt x="2914" y="9893"/>
                    <a:pt x="2948" y="9883"/>
                    <a:pt x="2972" y="9858"/>
                  </a:cubicBezTo>
                  <a:lnTo>
                    <a:pt x="3328" y="9670"/>
                  </a:lnTo>
                  <a:lnTo>
                    <a:pt x="3328" y="9670"/>
                  </a:lnTo>
                  <a:lnTo>
                    <a:pt x="3140" y="10193"/>
                  </a:lnTo>
                  <a:cubicBezTo>
                    <a:pt x="3140" y="10298"/>
                    <a:pt x="3140" y="10465"/>
                    <a:pt x="3224" y="10465"/>
                  </a:cubicBezTo>
                  <a:lnTo>
                    <a:pt x="3412" y="10465"/>
                  </a:lnTo>
                  <a:cubicBezTo>
                    <a:pt x="3496" y="10465"/>
                    <a:pt x="3496" y="10465"/>
                    <a:pt x="3579" y="10382"/>
                  </a:cubicBezTo>
                  <a:lnTo>
                    <a:pt x="3747" y="9858"/>
                  </a:lnTo>
                  <a:lnTo>
                    <a:pt x="3935" y="10298"/>
                  </a:lnTo>
                  <a:cubicBezTo>
                    <a:pt x="3935" y="10382"/>
                    <a:pt x="4103" y="10382"/>
                    <a:pt x="4186" y="10382"/>
                  </a:cubicBezTo>
                  <a:cubicBezTo>
                    <a:pt x="4270" y="10298"/>
                    <a:pt x="4375" y="10193"/>
                    <a:pt x="4270" y="10109"/>
                  </a:cubicBezTo>
                  <a:lnTo>
                    <a:pt x="3935" y="9335"/>
                  </a:lnTo>
                  <a:lnTo>
                    <a:pt x="4103" y="8979"/>
                  </a:lnTo>
                  <a:lnTo>
                    <a:pt x="4375" y="9775"/>
                  </a:lnTo>
                  <a:cubicBezTo>
                    <a:pt x="4458" y="9858"/>
                    <a:pt x="4542" y="9858"/>
                    <a:pt x="4626" y="9858"/>
                  </a:cubicBezTo>
                  <a:cubicBezTo>
                    <a:pt x="4793" y="9775"/>
                    <a:pt x="4793" y="9670"/>
                    <a:pt x="4793" y="9586"/>
                  </a:cubicBezTo>
                  <a:lnTo>
                    <a:pt x="4270" y="8456"/>
                  </a:lnTo>
                  <a:lnTo>
                    <a:pt x="4458" y="8100"/>
                  </a:lnTo>
                  <a:lnTo>
                    <a:pt x="4898" y="9251"/>
                  </a:lnTo>
                  <a:cubicBezTo>
                    <a:pt x="4898" y="9311"/>
                    <a:pt x="4982" y="9370"/>
                    <a:pt x="5060" y="9370"/>
                  </a:cubicBezTo>
                  <a:cubicBezTo>
                    <a:pt x="5093" y="9370"/>
                    <a:pt x="5125" y="9360"/>
                    <a:pt x="5149" y="9335"/>
                  </a:cubicBezTo>
                  <a:cubicBezTo>
                    <a:pt x="5233" y="9335"/>
                    <a:pt x="5316" y="9147"/>
                    <a:pt x="5233" y="9063"/>
                  </a:cubicBezTo>
                  <a:lnTo>
                    <a:pt x="4626" y="7493"/>
                  </a:lnTo>
                  <a:lnTo>
                    <a:pt x="4898" y="6970"/>
                  </a:lnTo>
                  <a:cubicBezTo>
                    <a:pt x="5023" y="7012"/>
                    <a:pt x="5175" y="7033"/>
                    <a:pt x="5337" y="7033"/>
                  </a:cubicBezTo>
                  <a:cubicBezTo>
                    <a:pt x="5500" y="7033"/>
                    <a:pt x="5672" y="7012"/>
                    <a:pt x="5840" y="6970"/>
                  </a:cubicBezTo>
                  <a:lnTo>
                    <a:pt x="6112" y="7493"/>
                  </a:lnTo>
                  <a:lnTo>
                    <a:pt x="5505" y="9063"/>
                  </a:lnTo>
                  <a:cubicBezTo>
                    <a:pt x="5505" y="9147"/>
                    <a:pt x="5505" y="9335"/>
                    <a:pt x="5672" y="9335"/>
                  </a:cubicBezTo>
                  <a:lnTo>
                    <a:pt x="5756" y="9335"/>
                  </a:lnTo>
                  <a:cubicBezTo>
                    <a:pt x="5840" y="9335"/>
                    <a:pt x="5840" y="9251"/>
                    <a:pt x="5944" y="9251"/>
                  </a:cubicBezTo>
                  <a:lnTo>
                    <a:pt x="6279" y="8017"/>
                  </a:lnTo>
                  <a:lnTo>
                    <a:pt x="6468" y="8372"/>
                  </a:lnTo>
                  <a:lnTo>
                    <a:pt x="6028" y="9586"/>
                  </a:lnTo>
                  <a:cubicBezTo>
                    <a:pt x="6028" y="9670"/>
                    <a:pt x="6028" y="9775"/>
                    <a:pt x="6112" y="9858"/>
                  </a:cubicBezTo>
                  <a:cubicBezTo>
                    <a:pt x="6196" y="9858"/>
                    <a:pt x="6279" y="9858"/>
                    <a:pt x="6279" y="9775"/>
                  </a:cubicBezTo>
                  <a:cubicBezTo>
                    <a:pt x="6363" y="9775"/>
                    <a:pt x="6363" y="9775"/>
                    <a:pt x="6363" y="9670"/>
                  </a:cubicBezTo>
                  <a:lnTo>
                    <a:pt x="6719" y="8896"/>
                  </a:lnTo>
                  <a:lnTo>
                    <a:pt x="6802" y="9251"/>
                  </a:lnTo>
                  <a:lnTo>
                    <a:pt x="6551" y="10026"/>
                  </a:lnTo>
                  <a:cubicBezTo>
                    <a:pt x="6551" y="10109"/>
                    <a:pt x="6551" y="10298"/>
                    <a:pt x="6635" y="10298"/>
                  </a:cubicBezTo>
                  <a:lnTo>
                    <a:pt x="6802" y="10298"/>
                  </a:lnTo>
                  <a:cubicBezTo>
                    <a:pt x="6886" y="10298"/>
                    <a:pt x="6886" y="10193"/>
                    <a:pt x="6886" y="10193"/>
                  </a:cubicBezTo>
                  <a:lnTo>
                    <a:pt x="7075" y="9775"/>
                  </a:lnTo>
                  <a:lnTo>
                    <a:pt x="7326" y="10298"/>
                  </a:lnTo>
                  <a:cubicBezTo>
                    <a:pt x="7326" y="10357"/>
                    <a:pt x="7420" y="10416"/>
                    <a:pt x="7505" y="10416"/>
                  </a:cubicBezTo>
                  <a:cubicBezTo>
                    <a:pt x="7540" y="10416"/>
                    <a:pt x="7573" y="10406"/>
                    <a:pt x="7598" y="10382"/>
                  </a:cubicBezTo>
                  <a:cubicBezTo>
                    <a:pt x="7682" y="10382"/>
                    <a:pt x="7682" y="10193"/>
                    <a:pt x="7682" y="10109"/>
                  </a:cubicBezTo>
                  <a:lnTo>
                    <a:pt x="7409" y="9586"/>
                  </a:lnTo>
                  <a:lnTo>
                    <a:pt x="7849" y="9775"/>
                  </a:lnTo>
                  <a:lnTo>
                    <a:pt x="8037" y="9775"/>
                  </a:lnTo>
                  <a:lnTo>
                    <a:pt x="8121" y="9670"/>
                  </a:lnTo>
                  <a:cubicBezTo>
                    <a:pt x="8121" y="9503"/>
                    <a:pt x="8121" y="9419"/>
                    <a:pt x="8037" y="9419"/>
                  </a:cubicBezTo>
                  <a:lnTo>
                    <a:pt x="7242" y="9063"/>
                  </a:lnTo>
                  <a:lnTo>
                    <a:pt x="7075" y="8728"/>
                  </a:lnTo>
                  <a:lnTo>
                    <a:pt x="7075" y="8728"/>
                  </a:lnTo>
                  <a:lnTo>
                    <a:pt x="7849" y="9063"/>
                  </a:lnTo>
                  <a:lnTo>
                    <a:pt x="8037" y="9063"/>
                  </a:lnTo>
                  <a:lnTo>
                    <a:pt x="8121" y="8979"/>
                  </a:lnTo>
                  <a:cubicBezTo>
                    <a:pt x="8121" y="8812"/>
                    <a:pt x="8121" y="8728"/>
                    <a:pt x="8037" y="8728"/>
                  </a:cubicBezTo>
                  <a:lnTo>
                    <a:pt x="6802" y="8205"/>
                  </a:lnTo>
                  <a:lnTo>
                    <a:pt x="6719" y="7849"/>
                  </a:lnTo>
                  <a:lnTo>
                    <a:pt x="6719" y="7849"/>
                  </a:lnTo>
                  <a:lnTo>
                    <a:pt x="7849" y="8372"/>
                  </a:lnTo>
                  <a:lnTo>
                    <a:pt x="8037" y="8372"/>
                  </a:lnTo>
                  <a:cubicBezTo>
                    <a:pt x="8037" y="8372"/>
                    <a:pt x="8121" y="8289"/>
                    <a:pt x="8121" y="8205"/>
                  </a:cubicBezTo>
                  <a:cubicBezTo>
                    <a:pt x="8121" y="8100"/>
                    <a:pt x="8121" y="8017"/>
                    <a:pt x="8037" y="7933"/>
                  </a:cubicBezTo>
                  <a:lnTo>
                    <a:pt x="6468" y="7326"/>
                  </a:lnTo>
                  <a:lnTo>
                    <a:pt x="6196" y="6803"/>
                  </a:lnTo>
                  <a:cubicBezTo>
                    <a:pt x="6468" y="6635"/>
                    <a:pt x="6719" y="6363"/>
                    <a:pt x="6886" y="6112"/>
                  </a:cubicBezTo>
                  <a:lnTo>
                    <a:pt x="7242" y="6196"/>
                  </a:lnTo>
                  <a:lnTo>
                    <a:pt x="7409" y="6279"/>
                  </a:lnTo>
                  <a:lnTo>
                    <a:pt x="8121" y="7765"/>
                  </a:lnTo>
                  <a:cubicBezTo>
                    <a:pt x="8205" y="7933"/>
                    <a:pt x="8288" y="7933"/>
                    <a:pt x="8372" y="7933"/>
                  </a:cubicBezTo>
                  <a:lnTo>
                    <a:pt x="8456" y="7933"/>
                  </a:lnTo>
                  <a:cubicBezTo>
                    <a:pt x="8561" y="7849"/>
                    <a:pt x="8561" y="7765"/>
                    <a:pt x="8561" y="7577"/>
                  </a:cubicBezTo>
                  <a:lnTo>
                    <a:pt x="8037" y="6531"/>
                  </a:lnTo>
                  <a:lnTo>
                    <a:pt x="8288" y="6635"/>
                  </a:lnTo>
                  <a:lnTo>
                    <a:pt x="8812" y="7765"/>
                  </a:lnTo>
                  <a:cubicBezTo>
                    <a:pt x="8871" y="7825"/>
                    <a:pt x="8930" y="7884"/>
                    <a:pt x="9026" y="7884"/>
                  </a:cubicBezTo>
                  <a:cubicBezTo>
                    <a:pt x="9066" y="7884"/>
                    <a:pt x="9112" y="7874"/>
                    <a:pt x="9167" y="7849"/>
                  </a:cubicBezTo>
                  <a:cubicBezTo>
                    <a:pt x="9251" y="7849"/>
                    <a:pt x="9251" y="7682"/>
                    <a:pt x="9251" y="7577"/>
                  </a:cubicBezTo>
                  <a:lnTo>
                    <a:pt x="8895" y="6803"/>
                  </a:lnTo>
                  <a:lnTo>
                    <a:pt x="8895" y="6803"/>
                  </a:lnTo>
                  <a:lnTo>
                    <a:pt x="9167" y="6970"/>
                  </a:lnTo>
                  <a:lnTo>
                    <a:pt x="9607" y="7765"/>
                  </a:lnTo>
                  <a:cubicBezTo>
                    <a:pt x="9607" y="7849"/>
                    <a:pt x="9774" y="7849"/>
                    <a:pt x="9858" y="7849"/>
                  </a:cubicBezTo>
                  <a:cubicBezTo>
                    <a:pt x="9942" y="7765"/>
                    <a:pt x="9942" y="7682"/>
                    <a:pt x="9942" y="7577"/>
                  </a:cubicBezTo>
                  <a:lnTo>
                    <a:pt x="9774" y="7158"/>
                  </a:lnTo>
                  <a:lnTo>
                    <a:pt x="10298" y="7410"/>
                  </a:lnTo>
                  <a:lnTo>
                    <a:pt x="10465" y="7410"/>
                  </a:lnTo>
                  <a:cubicBezTo>
                    <a:pt x="10465" y="7326"/>
                    <a:pt x="10549" y="7326"/>
                    <a:pt x="10549" y="7242"/>
                  </a:cubicBezTo>
                  <a:cubicBezTo>
                    <a:pt x="10549" y="7158"/>
                    <a:pt x="10549" y="7054"/>
                    <a:pt x="10381" y="6970"/>
                  </a:cubicBezTo>
                  <a:lnTo>
                    <a:pt x="9858" y="6803"/>
                  </a:lnTo>
                  <a:lnTo>
                    <a:pt x="10298" y="6635"/>
                  </a:lnTo>
                  <a:cubicBezTo>
                    <a:pt x="10381" y="6635"/>
                    <a:pt x="10465" y="6447"/>
                    <a:pt x="10381" y="6363"/>
                  </a:cubicBezTo>
                  <a:cubicBezTo>
                    <a:pt x="10381" y="6304"/>
                    <a:pt x="10298" y="6245"/>
                    <a:pt x="10219" y="6245"/>
                  </a:cubicBezTo>
                  <a:cubicBezTo>
                    <a:pt x="10186" y="6245"/>
                    <a:pt x="10155" y="6255"/>
                    <a:pt x="10130" y="6279"/>
                  </a:cubicBezTo>
                  <a:lnTo>
                    <a:pt x="9335" y="6635"/>
                  </a:lnTo>
                  <a:lnTo>
                    <a:pt x="8979" y="6447"/>
                  </a:lnTo>
                  <a:lnTo>
                    <a:pt x="9774" y="6112"/>
                  </a:lnTo>
                  <a:cubicBezTo>
                    <a:pt x="9858" y="6112"/>
                    <a:pt x="9942" y="6007"/>
                    <a:pt x="9858" y="5840"/>
                  </a:cubicBezTo>
                  <a:cubicBezTo>
                    <a:pt x="9858" y="5756"/>
                    <a:pt x="9774" y="5756"/>
                    <a:pt x="9607" y="5756"/>
                  </a:cubicBezTo>
                  <a:lnTo>
                    <a:pt x="8456" y="6279"/>
                  </a:lnTo>
                  <a:lnTo>
                    <a:pt x="8121" y="6112"/>
                  </a:lnTo>
                  <a:lnTo>
                    <a:pt x="9251" y="5672"/>
                  </a:lnTo>
                  <a:cubicBezTo>
                    <a:pt x="9419" y="5589"/>
                    <a:pt x="9419" y="5484"/>
                    <a:pt x="9419" y="5400"/>
                  </a:cubicBezTo>
                  <a:cubicBezTo>
                    <a:pt x="9335" y="5233"/>
                    <a:pt x="9251" y="5233"/>
                    <a:pt x="9167" y="5233"/>
                  </a:cubicBezTo>
                  <a:lnTo>
                    <a:pt x="7598" y="5924"/>
                  </a:lnTo>
                  <a:lnTo>
                    <a:pt x="7409" y="5840"/>
                  </a:lnTo>
                  <a:lnTo>
                    <a:pt x="7075" y="5672"/>
                  </a:lnTo>
                  <a:lnTo>
                    <a:pt x="6991" y="5672"/>
                  </a:lnTo>
                  <a:cubicBezTo>
                    <a:pt x="7075" y="5400"/>
                    <a:pt x="7075" y="5066"/>
                    <a:pt x="6991" y="4710"/>
                  </a:cubicBezTo>
                  <a:lnTo>
                    <a:pt x="7075" y="4710"/>
                  </a:lnTo>
                  <a:lnTo>
                    <a:pt x="7598" y="4438"/>
                  </a:lnTo>
                  <a:lnTo>
                    <a:pt x="9167" y="5066"/>
                  </a:lnTo>
                  <a:lnTo>
                    <a:pt x="9251" y="5066"/>
                  </a:lnTo>
                  <a:cubicBezTo>
                    <a:pt x="9335" y="4961"/>
                    <a:pt x="9335" y="4961"/>
                    <a:pt x="9419" y="4877"/>
                  </a:cubicBezTo>
                  <a:cubicBezTo>
                    <a:pt x="9419" y="4793"/>
                    <a:pt x="9335" y="4710"/>
                    <a:pt x="9251" y="4626"/>
                  </a:cubicBezTo>
                  <a:lnTo>
                    <a:pt x="8121" y="4186"/>
                  </a:lnTo>
                  <a:lnTo>
                    <a:pt x="8372" y="4103"/>
                  </a:lnTo>
                  <a:lnTo>
                    <a:pt x="9607" y="4542"/>
                  </a:lnTo>
                  <a:lnTo>
                    <a:pt x="9774" y="4542"/>
                  </a:lnTo>
                  <a:cubicBezTo>
                    <a:pt x="9774" y="4438"/>
                    <a:pt x="9858" y="4438"/>
                    <a:pt x="9858" y="4354"/>
                  </a:cubicBezTo>
                  <a:cubicBezTo>
                    <a:pt x="9858" y="4270"/>
                    <a:pt x="9858" y="4186"/>
                    <a:pt x="9774" y="4103"/>
                  </a:cubicBezTo>
                  <a:lnTo>
                    <a:pt x="8979" y="3831"/>
                  </a:lnTo>
                  <a:lnTo>
                    <a:pt x="9251" y="3663"/>
                  </a:lnTo>
                  <a:lnTo>
                    <a:pt x="10130" y="4019"/>
                  </a:lnTo>
                  <a:lnTo>
                    <a:pt x="10214" y="4019"/>
                  </a:lnTo>
                  <a:cubicBezTo>
                    <a:pt x="10298" y="3914"/>
                    <a:pt x="10298" y="3914"/>
                    <a:pt x="10381" y="3831"/>
                  </a:cubicBezTo>
                  <a:cubicBezTo>
                    <a:pt x="10381" y="3747"/>
                    <a:pt x="10298" y="3663"/>
                    <a:pt x="10214" y="3580"/>
                  </a:cubicBezTo>
                  <a:lnTo>
                    <a:pt x="9858" y="3496"/>
                  </a:lnTo>
                  <a:lnTo>
                    <a:pt x="10298" y="3224"/>
                  </a:lnTo>
                  <a:cubicBezTo>
                    <a:pt x="10465" y="3224"/>
                    <a:pt x="10465" y="3056"/>
                    <a:pt x="10465" y="2973"/>
                  </a:cubicBezTo>
                  <a:cubicBezTo>
                    <a:pt x="10405" y="2898"/>
                    <a:pt x="10346" y="2834"/>
                    <a:pt x="10255" y="2834"/>
                  </a:cubicBezTo>
                  <a:cubicBezTo>
                    <a:pt x="10219" y="2834"/>
                    <a:pt x="10178" y="2844"/>
                    <a:pt x="10130" y="2868"/>
                  </a:cubicBezTo>
                  <a:lnTo>
                    <a:pt x="9691" y="3056"/>
                  </a:lnTo>
                  <a:lnTo>
                    <a:pt x="9691" y="3056"/>
                  </a:lnTo>
                  <a:lnTo>
                    <a:pt x="9774" y="2700"/>
                  </a:lnTo>
                  <a:cubicBezTo>
                    <a:pt x="9858" y="2617"/>
                    <a:pt x="9774" y="2449"/>
                    <a:pt x="9691" y="2449"/>
                  </a:cubicBezTo>
                  <a:cubicBezTo>
                    <a:pt x="9666" y="2418"/>
                    <a:pt x="9639" y="2405"/>
                    <a:pt x="9611" y="2405"/>
                  </a:cubicBezTo>
                  <a:cubicBezTo>
                    <a:pt x="9546" y="2405"/>
                    <a:pt x="9477" y="2474"/>
                    <a:pt x="9419" y="2533"/>
                  </a:cubicBezTo>
                  <a:lnTo>
                    <a:pt x="9084" y="3307"/>
                  </a:lnTo>
                  <a:lnTo>
                    <a:pt x="8812" y="3496"/>
                  </a:lnTo>
                  <a:lnTo>
                    <a:pt x="9084" y="2700"/>
                  </a:lnTo>
                  <a:cubicBezTo>
                    <a:pt x="9167" y="2617"/>
                    <a:pt x="9084" y="2449"/>
                    <a:pt x="8979" y="2449"/>
                  </a:cubicBezTo>
                  <a:cubicBezTo>
                    <a:pt x="8954" y="2418"/>
                    <a:pt x="8922" y="2405"/>
                    <a:pt x="8888" y="2405"/>
                  </a:cubicBezTo>
                  <a:cubicBezTo>
                    <a:pt x="8810" y="2405"/>
                    <a:pt x="8728" y="2474"/>
                    <a:pt x="8728" y="2533"/>
                  </a:cubicBezTo>
                  <a:lnTo>
                    <a:pt x="8205" y="3747"/>
                  </a:lnTo>
                  <a:lnTo>
                    <a:pt x="7933" y="3831"/>
                  </a:lnTo>
                  <a:lnTo>
                    <a:pt x="7933" y="3831"/>
                  </a:lnTo>
                  <a:lnTo>
                    <a:pt x="8372" y="2700"/>
                  </a:lnTo>
                  <a:cubicBezTo>
                    <a:pt x="8456" y="2617"/>
                    <a:pt x="8372" y="2449"/>
                    <a:pt x="8288" y="2449"/>
                  </a:cubicBezTo>
                  <a:cubicBezTo>
                    <a:pt x="8263" y="2418"/>
                    <a:pt x="8231" y="2405"/>
                    <a:pt x="8198" y="2405"/>
                  </a:cubicBezTo>
                  <a:cubicBezTo>
                    <a:pt x="8120" y="2405"/>
                    <a:pt x="8037" y="2474"/>
                    <a:pt x="8037" y="2533"/>
                  </a:cubicBezTo>
                  <a:lnTo>
                    <a:pt x="7409" y="4103"/>
                  </a:lnTo>
                  <a:lnTo>
                    <a:pt x="6802" y="4354"/>
                  </a:lnTo>
                  <a:cubicBezTo>
                    <a:pt x="6635" y="4019"/>
                    <a:pt x="6363" y="3831"/>
                    <a:pt x="6112" y="3663"/>
                  </a:cubicBezTo>
                  <a:lnTo>
                    <a:pt x="6363" y="3140"/>
                  </a:lnTo>
                  <a:lnTo>
                    <a:pt x="7849" y="2345"/>
                  </a:lnTo>
                  <a:cubicBezTo>
                    <a:pt x="7933" y="2345"/>
                    <a:pt x="8037" y="2177"/>
                    <a:pt x="7933" y="2094"/>
                  </a:cubicBezTo>
                  <a:cubicBezTo>
                    <a:pt x="7849" y="2010"/>
                    <a:pt x="7765" y="2010"/>
                    <a:pt x="7682" y="2010"/>
                  </a:cubicBezTo>
                  <a:lnTo>
                    <a:pt x="6551" y="2533"/>
                  </a:lnTo>
                  <a:lnTo>
                    <a:pt x="6719" y="2177"/>
                  </a:lnTo>
                  <a:lnTo>
                    <a:pt x="7849" y="1654"/>
                  </a:lnTo>
                  <a:cubicBezTo>
                    <a:pt x="7933" y="1654"/>
                    <a:pt x="7933" y="1487"/>
                    <a:pt x="7933" y="1403"/>
                  </a:cubicBezTo>
                  <a:cubicBezTo>
                    <a:pt x="7873" y="1328"/>
                    <a:pt x="7813" y="1264"/>
                    <a:pt x="7753" y="1264"/>
                  </a:cubicBezTo>
                  <a:cubicBezTo>
                    <a:pt x="7729" y="1264"/>
                    <a:pt x="7705" y="1274"/>
                    <a:pt x="7682" y="1298"/>
                  </a:cubicBezTo>
                  <a:lnTo>
                    <a:pt x="6886" y="1654"/>
                  </a:lnTo>
                  <a:lnTo>
                    <a:pt x="6886" y="1654"/>
                  </a:lnTo>
                  <a:lnTo>
                    <a:pt x="6991" y="1298"/>
                  </a:lnTo>
                  <a:lnTo>
                    <a:pt x="7765" y="963"/>
                  </a:lnTo>
                  <a:cubicBezTo>
                    <a:pt x="7849" y="963"/>
                    <a:pt x="7933" y="775"/>
                    <a:pt x="7849" y="691"/>
                  </a:cubicBezTo>
                  <a:cubicBezTo>
                    <a:pt x="7849" y="632"/>
                    <a:pt x="7807" y="573"/>
                    <a:pt x="7723" y="573"/>
                  </a:cubicBezTo>
                  <a:cubicBezTo>
                    <a:pt x="7689" y="573"/>
                    <a:pt x="7647" y="583"/>
                    <a:pt x="7598" y="608"/>
                  </a:cubicBezTo>
                  <a:lnTo>
                    <a:pt x="7242" y="775"/>
                  </a:lnTo>
                  <a:lnTo>
                    <a:pt x="7409" y="252"/>
                  </a:lnTo>
                  <a:cubicBezTo>
                    <a:pt x="7514" y="168"/>
                    <a:pt x="7409" y="1"/>
                    <a:pt x="7326"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7" name="Google Shape;11077;p64"/>
            <p:cNvSpPr/>
            <p:nvPr/>
          </p:nvSpPr>
          <p:spPr>
            <a:xfrm>
              <a:off x="4949916" y="4188903"/>
              <a:ext cx="312426" cy="309323"/>
            </a:xfrm>
            <a:custGeom>
              <a:avLst/>
              <a:gdLst/>
              <a:ahLst/>
              <a:cxnLst/>
              <a:rect l="l" t="t" r="r" b="b"/>
              <a:pathLst>
                <a:path w="10571" h="10466" extrusionOk="0">
                  <a:moveTo>
                    <a:pt x="5289" y="3879"/>
                  </a:moveTo>
                  <a:cubicBezTo>
                    <a:pt x="5808" y="3879"/>
                    <a:pt x="6292" y="4205"/>
                    <a:pt x="6552" y="4710"/>
                  </a:cubicBezTo>
                  <a:cubicBezTo>
                    <a:pt x="6803" y="5400"/>
                    <a:pt x="6552" y="6196"/>
                    <a:pt x="5861" y="6447"/>
                  </a:cubicBezTo>
                  <a:cubicBezTo>
                    <a:pt x="5670" y="6543"/>
                    <a:pt x="5473" y="6587"/>
                    <a:pt x="5282" y="6587"/>
                  </a:cubicBezTo>
                  <a:cubicBezTo>
                    <a:pt x="4763" y="6587"/>
                    <a:pt x="4279" y="6261"/>
                    <a:pt x="4019" y="5756"/>
                  </a:cubicBezTo>
                  <a:cubicBezTo>
                    <a:pt x="3663" y="5065"/>
                    <a:pt x="4019" y="4270"/>
                    <a:pt x="4710" y="4019"/>
                  </a:cubicBezTo>
                  <a:cubicBezTo>
                    <a:pt x="4902" y="3923"/>
                    <a:pt x="5098" y="3879"/>
                    <a:pt x="5289" y="3879"/>
                  </a:cubicBezTo>
                  <a:close/>
                  <a:moveTo>
                    <a:pt x="7159" y="0"/>
                  </a:moveTo>
                  <a:cubicBezTo>
                    <a:pt x="7075" y="0"/>
                    <a:pt x="7075" y="0"/>
                    <a:pt x="6991" y="84"/>
                  </a:cubicBezTo>
                  <a:lnTo>
                    <a:pt x="6803" y="607"/>
                  </a:lnTo>
                  <a:lnTo>
                    <a:pt x="6635" y="273"/>
                  </a:lnTo>
                  <a:cubicBezTo>
                    <a:pt x="6635" y="84"/>
                    <a:pt x="6468" y="84"/>
                    <a:pt x="6384" y="84"/>
                  </a:cubicBezTo>
                  <a:cubicBezTo>
                    <a:pt x="6280" y="168"/>
                    <a:pt x="6196" y="273"/>
                    <a:pt x="6280" y="356"/>
                  </a:cubicBezTo>
                  <a:lnTo>
                    <a:pt x="6635" y="1214"/>
                  </a:lnTo>
                  <a:lnTo>
                    <a:pt x="6468" y="1486"/>
                  </a:lnTo>
                  <a:lnTo>
                    <a:pt x="6196" y="691"/>
                  </a:lnTo>
                  <a:cubicBezTo>
                    <a:pt x="6112" y="607"/>
                    <a:pt x="6029" y="607"/>
                    <a:pt x="5945" y="607"/>
                  </a:cubicBezTo>
                  <a:cubicBezTo>
                    <a:pt x="5756" y="691"/>
                    <a:pt x="5756" y="796"/>
                    <a:pt x="5756" y="880"/>
                  </a:cubicBezTo>
                  <a:lnTo>
                    <a:pt x="6280" y="2093"/>
                  </a:lnTo>
                  <a:lnTo>
                    <a:pt x="6112" y="2366"/>
                  </a:lnTo>
                  <a:lnTo>
                    <a:pt x="5673" y="1214"/>
                  </a:lnTo>
                  <a:cubicBezTo>
                    <a:pt x="5673" y="1155"/>
                    <a:pt x="5589" y="1096"/>
                    <a:pt x="5510" y="1096"/>
                  </a:cubicBezTo>
                  <a:cubicBezTo>
                    <a:pt x="5478" y="1096"/>
                    <a:pt x="5446" y="1106"/>
                    <a:pt x="5422" y="1131"/>
                  </a:cubicBezTo>
                  <a:cubicBezTo>
                    <a:pt x="5338" y="1214"/>
                    <a:pt x="5233" y="1319"/>
                    <a:pt x="5338" y="1403"/>
                  </a:cubicBezTo>
                  <a:lnTo>
                    <a:pt x="5945" y="2972"/>
                  </a:lnTo>
                  <a:lnTo>
                    <a:pt x="5756" y="3496"/>
                  </a:lnTo>
                  <a:lnTo>
                    <a:pt x="5673" y="3496"/>
                  </a:lnTo>
                  <a:cubicBezTo>
                    <a:pt x="5547" y="3454"/>
                    <a:pt x="5395" y="3433"/>
                    <a:pt x="5231" y="3433"/>
                  </a:cubicBezTo>
                  <a:cubicBezTo>
                    <a:pt x="5066" y="3433"/>
                    <a:pt x="4888" y="3454"/>
                    <a:pt x="4710" y="3496"/>
                  </a:cubicBezTo>
                  <a:lnTo>
                    <a:pt x="4459" y="2972"/>
                  </a:lnTo>
                  <a:lnTo>
                    <a:pt x="5066" y="1403"/>
                  </a:lnTo>
                  <a:cubicBezTo>
                    <a:pt x="5066" y="1319"/>
                    <a:pt x="5066" y="1214"/>
                    <a:pt x="4982" y="1131"/>
                  </a:cubicBezTo>
                  <a:cubicBezTo>
                    <a:pt x="4815" y="1131"/>
                    <a:pt x="4710" y="1131"/>
                    <a:pt x="4626" y="1319"/>
                  </a:cubicBezTo>
                  <a:lnTo>
                    <a:pt x="4291" y="2449"/>
                  </a:lnTo>
                  <a:lnTo>
                    <a:pt x="4103" y="2093"/>
                  </a:lnTo>
                  <a:lnTo>
                    <a:pt x="4543" y="963"/>
                  </a:lnTo>
                  <a:cubicBezTo>
                    <a:pt x="4543" y="796"/>
                    <a:pt x="4543" y="691"/>
                    <a:pt x="4459" y="691"/>
                  </a:cubicBezTo>
                  <a:cubicBezTo>
                    <a:pt x="4411" y="667"/>
                    <a:pt x="4368" y="657"/>
                    <a:pt x="4332" y="657"/>
                  </a:cubicBezTo>
                  <a:cubicBezTo>
                    <a:pt x="4240" y="657"/>
                    <a:pt x="4187" y="721"/>
                    <a:pt x="4187" y="796"/>
                  </a:cubicBezTo>
                  <a:lnTo>
                    <a:pt x="3852" y="1570"/>
                  </a:lnTo>
                  <a:lnTo>
                    <a:pt x="3768" y="1214"/>
                  </a:lnTo>
                  <a:lnTo>
                    <a:pt x="4019" y="440"/>
                  </a:lnTo>
                  <a:cubicBezTo>
                    <a:pt x="4019" y="356"/>
                    <a:pt x="4019" y="273"/>
                    <a:pt x="3936" y="168"/>
                  </a:cubicBezTo>
                  <a:cubicBezTo>
                    <a:pt x="3768" y="168"/>
                    <a:pt x="3663" y="168"/>
                    <a:pt x="3663" y="273"/>
                  </a:cubicBezTo>
                  <a:lnTo>
                    <a:pt x="3496" y="691"/>
                  </a:lnTo>
                  <a:lnTo>
                    <a:pt x="3245" y="168"/>
                  </a:lnTo>
                  <a:lnTo>
                    <a:pt x="3140" y="84"/>
                  </a:lnTo>
                  <a:lnTo>
                    <a:pt x="2973" y="84"/>
                  </a:lnTo>
                  <a:cubicBezTo>
                    <a:pt x="2889" y="168"/>
                    <a:pt x="2889" y="273"/>
                    <a:pt x="2889" y="356"/>
                  </a:cubicBezTo>
                  <a:lnTo>
                    <a:pt x="3140" y="880"/>
                  </a:lnTo>
                  <a:lnTo>
                    <a:pt x="2722" y="691"/>
                  </a:lnTo>
                  <a:cubicBezTo>
                    <a:pt x="2617" y="691"/>
                    <a:pt x="2533" y="691"/>
                    <a:pt x="2450" y="796"/>
                  </a:cubicBezTo>
                  <a:cubicBezTo>
                    <a:pt x="2450" y="963"/>
                    <a:pt x="2450" y="1047"/>
                    <a:pt x="2533" y="1131"/>
                  </a:cubicBezTo>
                  <a:lnTo>
                    <a:pt x="3329" y="1403"/>
                  </a:lnTo>
                  <a:lnTo>
                    <a:pt x="3496" y="1738"/>
                  </a:lnTo>
                  <a:lnTo>
                    <a:pt x="2722" y="1403"/>
                  </a:lnTo>
                  <a:cubicBezTo>
                    <a:pt x="2617" y="1403"/>
                    <a:pt x="2533" y="1403"/>
                    <a:pt x="2450" y="1570"/>
                  </a:cubicBezTo>
                  <a:cubicBezTo>
                    <a:pt x="2450" y="1654"/>
                    <a:pt x="2450" y="1738"/>
                    <a:pt x="2533" y="1842"/>
                  </a:cubicBezTo>
                  <a:lnTo>
                    <a:pt x="3768" y="2261"/>
                  </a:lnTo>
                  <a:lnTo>
                    <a:pt x="3852" y="2617"/>
                  </a:lnTo>
                  <a:lnTo>
                    <a:pt x="2722" y="2093"/>
                  </a:lnTo>
                  <a:cubicBezTo>
                    <a:pt x="2617" y="2093"/>
                    <a:pt x="2533" y="2093"/>
                    <a:pt x="2450" y="2261"/>
                  </a:cubicBezTo>
                  <a:cubicBezTo>
                    <a:pt x="2450" y="2366"/>
                    <a:pt x="2450" y="2449"/>
                    <a:pt x="2533" y="2533"/>
                  </a:cubicBezTo>
                  <a:lnTo>
                    <a:pt x="4103" y="3140"/>
                  </a:lnTo>
                  <a:lnTo>
                    <a:pt x="4375" y="3663"/>
                  </a:lnTo>
                  <a:cubicBezTo>
                    <a:pt x="4103" y="3831"/>
                    <a:pt x="3852" y="4103"/>
                    <a:pt x="3663" y="4354"/>
                  </a:cubicBezTo>
                  <a:lnTo>
                    <a:pt x="3140" y="4186"/>
                  </a:lnTo>
                  <a:lnTo>
                    <a:pt x="2450" y="2700"/>
                  </a:lnTo>
                  <a:cubicBezTo>
                    <a:pt x="2390" y="2641"/>
                    <a:pt x="2331" y="2582"/>
                    <a:pt x="2272" y="2582"/>
                  </a:cubicBezTo>
                  <a:cubicBezTo>
                    <a:pt x="2247" y="2582"/>
                    <a:pt x="2223" y="2592"/>
                    <a:pt x="2198" y="2617"/>
                  </a:cubicBezTo>
                  <a:lnTo>
                    <a:pt x="2094" y="2617"/>
                  </a:lnTo>
                  <a:cubicBezTo>
                    <a:pt x="2010" y="2617"/>
                    <a:pt x="2010" y="2784"/>
                    <a:pt x="2010" y="2889"/>
                  </a:cubicBezTo>
                  <a:lnTo>
                    <a:pt x="2533" y="4019"/>
                  </a:lnTo>
                  <a:lnTo>
                    <a:pt x="2533" y="4019"/>
                  </a:lnTo>
                  <a:lnTo>
                    <a:pt x="2282" y="3831"/>
                  </a:lnTo>
                  <a:lnTo>
                    <a:pt x="1759" y="2700"/>
                  </a:lnTo>
                  <a:cubicBezTo>
                    <a:pt x="1700" y="2641"/>
                    <a:pt x="1630" y="2582"/>
                    <a:pt x="1535" y="2582"/>
                  </a:cubicBezTo>
                  <a:cubicBezTo>
                    <a:pt x="1496" y="2582"/>
                    <a:pt x="1452" y="2592"/>
                    <a:pt x="1403" y="2617"/>
                  </a:cubicBezTo>
                  <a:cubicBezTo>
                    <a:pt x="1319" y="2617"/>
                    <a:pt x="1319" y="2784"/>
                    <a:pt x="1319" y="2889"/>
                  </a:cubicBezTo>
                  <a:lnTo>
                    <a:pt x="1675" y="3663"/>
                  </a:lnTo>
                  <a:lnTo>
                    <a:pt x="1675" y="3663"/>
                  </a:lnTo>
                  <a:lnTo>
                    <a:pt x="1403" y="3496"/>
                  </a:lnTo>
                  <a:lnTo>
                    <a:pt x="964" y="2700"/>
                  </a:lnTo>
                  <a:cubicBezTo>
                    <a:pt x="964" y="2617"/>
                    <a:pt x="796" y="2617"/>
                    <a:pt x="712" y="2617"/>
                  </a:cubicBezTo>
                  <a:cubicBezTo>
                    <a:pt x="629" y="2700"/>
                    <a:pt x="629" y="2784"/>
                    <a:pt x="629" y="2889"/>
                  </a:cubicBezTo>
                  <a:lnTo>
                    <a:pt x="796" y="3307"/>
                  </a:lnTo>
                  <a:lnTo>
                    <a:pt x="273" y="3056"/>
                  </a:lnTo>
                  <a:cubicBezTo>
                    <a:pt x="189" y="3056"/>
                    <a:pt x="105" y="3140"/>
                    <a:pt x="1" y="3224"/>
                  </a:cubicBezTo>
                  <a:cubicBezTo>
                    <a:pt x="1" y="3307"/>
                    <a:pt x="1" y="3412"/>
                    <a:pt x="189" y="3496"/>
                  </a:cubicBezTo>
                  <a:lnTo>
                    <a:pt x="712" y="3663"/>
                  </a:lnTo>
                  <a:lnTo>
                    <a:pt x="273" y="3831"/>
                  </a:lnTo>
                  <a:cubicBezTo>
                    <a:pt x="189" y="3935"/>
                    <a:pt x="105" y="4019"/>
                    <a:pt x="189" y="4103"/>
                  </a:cubicBezTo>
                  <a:cubicBezTo>
                    <a:pt x="189" y="4162"/>
                    <a:pt x="273" y="4221"/>
                    <a:pt x="352" y="4221"/>
                  </a:cubicBezTo>
                  <a:cubicBezTo>
                    <a:pt x="384" y="4221"/>
                    <a:pt x="416" y="4211"/>
                    <a:pt x="440" y="4186"/>
                  </a:cubicBezTo>
                  <a:lnTo>
                    <a:pt x="1236" y="3935"/>
                  </a:lnTo>
                  <a:lnTo>
                    <a:pt x="1571" y="4019"/>
                  </a:lnTo>
                  <a:lnTo>
                    <a:pt x="796" y="4354"/>
                  </a:lnTo>
                  <a:cubicBezTo>
                    <a:pt x="712" y="4354"/>
                    <a:pt x="629" y="4542"/>
                    <a:pt x="712" y="4626"/>
                  </a:cubicBezTo>
                  <a:cubicBezTo>
                    <a:pt x="712" y="4685"/>
                    <a:pt x="754" y="4744"/>
                    <a:pt x="838" y="4744"/>
                  </a:cubicBezTo>
                  <a:cubicBezTo>
                    <a:pt x="873" y="4744"/>
                    <a:pt x="915" y="4734"/>
                    <a:pt x="964" y="4710"/>
                  </a:cubicBezTo>
                  <a:lnTo>
                    <a:pt x="2094" y="4270"/>
                  </a:lnTo>
                  <a:lnTo>
                    <a:pt x="2450" y="4354"/>
                  </a:lnTo>
                  <a:lnTo>
                    <a:pt x="1319" y="4793"/>
                  </a:lnTo>
                  <a:cubicBezTo>
                    <a:pt x="1152" y="4877"/>
                    <a:pt x="1152" y="4982"/>
                    <a:pt x="1152" y="5065"/>
                  </a:cubicBezTo>
                  <a:cubicBezTo>
                    <a:pt x="1236" y="5233"/>
                    <a:pt x="1319" y="5233"/>
                    <a:pt x="1403" y="5233"/>
                  </a:cubicBezTo>
                  <a:lnTo>
                    <a:pt x="2973" y="4542"/>
                  </a:lnTo>
                  <a:lnTo>
                    <a:pt x="3580" y="4793"/>
                  </a:lnTo>
                  <a:cubicBezTo>
                    <a:pt x="3496" y="5065"/>
                    <a:pt x="3496" y="5400"/>
                    <a:pt x="3580" y="5756"/>
                  </a:cubicBezTo>
                  <a:lnTo>
                    <a:pt x="2973" y="6028"/>
                  </a:lnTo>
                  <a:lnTo>
                    <a:pt x="1487" y="5400"/>
                  </a:lnTo>
                  <a:cubicBezTo>
                    <a:pt x="1319" y="5400"/>
                    <a:pt x="1236" y="5505"/>
                    <a:pt x="1152" y="5589"/>
                  </a:cubicBezTo>
                  <a:cubicBezTo>
                    <a:pt x="1152" y="5672"/>
                    <a:pt x="1236" y="5756"/>
                    <a:pt x="1319" y="5840"/>
                  </a:cubicBezTo>
                  <a:lnTo>
                    <a:pt x="2450" y="6279"/>
                  </a:lnTo>
                  <a:lnTo>
                    <a:pt x="2198" y="6363"/>
                  </a:lnTo>
                  <a:lnTo>
                    <a:pt x="964" y="5924"/>
                  </a:lnTo>
                  <a:cubicBezTo>
                    <a:pt x="880" y="5924"/>
                    <a:pt x="712" y="6028"/>
                    <a:pt x="712" y="6112"/>
                  </a:cubicBezTo>
                  <a:cubicBezTo>
                    <a:pt x="712" y="6196"/>
                    <a:pt x="712" y="6279"/>
                    <a:pt x="796" y="6363"/>
                  </a:cubicBezTo>
                  <a:lnTo>
                    <a:pt x="1571" y="6635"/>
                  </a:lnTo>
                  <a:lnTo>
                    <a:pt x="1319" y="6803"/>
                  </a:lnTo>
                  <a:lnTo>
                    <a:pt x="440" y="6447"/>
                  </a:lnTo>
                  <a:cubicBezTo>
                    <a:pt x="357" y="6447"/>
                    <a:pt x="273" y="6551"/>
                    <a:pt x="189" y="6635"/>
                  </a:cubicBezTo>
                  <a:cubicBezTo>
                    <a:pt x="189" y="6719"/>
                    <a:pt x="273" y="6803"/>
                    <a:pt x="357" y="6886"/>
                  </a:cubicBezTo>
                  <a:lnTo>
                    <a:pt x="712" y="6970"/>
                  </a:lnTo>
                  <a:lnTo>
                    <a:pt x="273" y="7242"/>
                  </a:lnTo>
                  <a:cubicBezTo>
                    <a:pt x="105" y="7326"/>
                    <a:pt x="105" y="7409"/>
                    <a:pt x="105" y="7493"/>
                  </a:cubicBezTo>
                  <a:cubicBezTo>
                    <a:pt x="165" y="7568"/>
                    <a:pt x="225" y="7632"/>
                    <a:pt x="315" y="7632"/>
                  </a:cubicBezTo>
                  <a:cubicBezTo>
                    <a:pt x="352" y="7632"/>
                    <a:pt x="393" y="7622"/>
                    <a:pt x="440" y="7598"/>
                  </a:cubicBezTo>
                  <a:lnTo>
                    <a:pt x="880" y="7409"/>
                  </a:lnTo>
                  <a:lnTo>
                    <a:pt x="796" y="7765"/>
                  </a:lnTo>
                  <a:cubicBezTo>
                    <a:pt x="712" y="7849"/>
                    <a:pt x="796" y="8016"/>
                    <a:pt x="880" y="8016"/>
                  </a:cubicBezTo>
                  <a:cubicBezTo>
                    <a:pt x="880" y="8069"/>
                    <a:pt x="901" y="8095"/>
                    <a:pt x="932" y="8095"/>
                  </a:cubicBezTo>
                  <a:cubicBezTo>
                    <a:pt x="964" y="8095"/>
                    <a:pt x="1005" y="8069"/>
                    <a:pt x="1047" y="8016"/>
                  </a:cubicBezTo>
                  <a:cubicBezTo>
                    <a:pt x="1047" y="8016"/>
                    <a:pt x="1152" y="8016"/>
                    <a:pt x="1152" y="7933"/>
                  </a:cubicBezTo>
                  <a:lnTo>
                    <a:pt x="1487" y="7158"/>
                  </a:lnTo>
                  <a:lnTo>
                    <a:pt x="1759" y="6970"/>
                  </a:lnTo>
                  <a:lnTo>
                    <a:pt x="1487" y="7765"/>
                  </a:lnTo>
                  <a:cubicBezTo>
                    <a:pt x="1403" y="7849"/>
                    <a:pt x="1487" y="8016"/>
                    <a:pt x="1571" y="8016"/>
                  </a:cubicBezTo>
                  <a:cubicBezTo>
                    <a:pt x="1623" y="8069"/>
                    <a:pt x="1649" y="8095"/>
                    <a:pt x="1673" y="8095"/>
                  </a:cubicBezTo>
                  <a:cubicBezTo>
                    <a:pt x="1696" y="8095"/>
                    <a:pt x="1717" y="8069"/>
                    <a:pt x="1759" y="8016"/>
                  </a:cubicBezTo>
                  <a:cubicBezTo>
                    <a:pt x="1759" y="8016"/>
                    <a:pt x="1843" y="8016"/>
                    <a:pt x="1843" y="7933"/>
                  </a:cubicBezTo>
                  <a:lnTo>
                    <a:pt x="2366" y="6803"/>
                  </a:lnTo>
                  <a:lnTo>
                    <a:pt x="2617" y="6635"/>
                  </a:lnTo>
                  <a:lnTo>
                    <a:pt x="2198" y="7765"/>
                  </a:lnTo>
                  <a:cubicBezTo>
                    <a:pt x="2094" y="7849"/>
                    <a:pt x="2198" y="8016"/>
                    <a:pt x="2282" y="8016"/>
                  </a:cubicBezTo>
                  <a:lnTo>
                    <a:pt x="2450" y="8016"/>
                  </a:lnTo>
                  <a:lnTo>
                    <a:pt x="2533" y="7933"/>
                  </a:lnTo>
                  <a:lnTo>
                    <a:pt x="3140" y="6363"/>
                  </a:lnTo>
                  <a:lnTo>
                    <a:pt x="3768" y="6112"/>
                  </a:lnTo>
                  <a:cubicBezTo>
                    <a:pt x="3936" y="6447"/>
                    <a:pt x="4187" y="6635"/>
                    <a:pt x="4459" y="6803"/>
                  </a:cubicBezTo>
                  <a:lnTo>
                    <a:pt x="4187" y="7409"/>
                  </a:lnTo>
                  <a:lnTo>
                    <a:pt x="2722" y="8121"/>
                  </a:lnTo>
                  <a:cubicBezTo>
                    <a:pt x="2617" y="8121"/>
                    <a:pt x="2533" y="8289"/>
                    <a:pt x="2617" y="8372"/>
                  </a:cubicBezTo>
                  <a:cubicBezTo>
                    <a:pt x="2691" y="8431"/>
                    <a:pt x="2755" y="8491"/>
                    <a:pt x="2815" y="8491"/>
                  </a:cubicBezTo>
                  <a:cubicBezTo>
                    <a:pt x="2840" y="8491"/>
                    <a:pt x="2865" y="8480"/>
                    <a:pt x="2889" y="8456"/>
                  </a:cubicBezTo>
                  <a:lnTo>
                    <a:pt x="4019" y="7933"/>
                  </a:lnTo>
                  <a:lnTo>
                    <a:pt x="3852" y="8289"/>
                  </a:lnTo>
                  <a:lnTo>
                    <a:pt x="2722" y="8812"/>
                  </a:lnTo>
                  <a:cubicBezTo>
                    <a:pt x="2617" y="8812"/>
                    <a:pt x="2617" y="8979"/>
                    <a:pt x="2617" y="9063"/>
                  </a:cubicBezTo>
                  <a:cubicBezTo>
                    <a:pt x="2692" y="9138"/>
                    <a:pt x="2756" y="9202"/>
                    <a:pt x="2817" y="9202"/>
                  </a:cubicBezTo>
                  <a:cubicBezTo>
                    <a:pt x="2841" y="9202"/>
                    <a:pt x="2865" y="9191"/>
                    <a:pt x="2889" y="9168"/>
                  </a:cubicBezTo>
                  <a:lnTo>
                    <a:pt x="3663" y="8812"/>
                  </a:lnTo>
                  <a:lnTo>
                    <a:pt x="3580" y="9168"/>
                  </a:lnTo>
                  <a:lnTo>
                    <a:pt x="2805" y="9502"/>
                  </a:lnTo>
                  <a:cubicBezTo>
                    <a:pt x="2722" y="9586"/>
                    <a:pt x="2617" y="9691"/>
                    <a:pt x="2722" y="9775"/>
                  </a:cubicBezTo>
                  <a:cubicBezTo>
                    <a:pt x="2722" y="9834"/>
                    <a:pt x="2764" y="9893"/>
                    <a:pt x="2847" y="9893"/>
                  </a:cubicBezTo>
                  <a:cubicBezTo>
                    <a:pt x="2882" y="9893"/>
                    <a:pt x="2924" y="9883"/>
                    <a:pt x="2973" y="9858"/>
                  </a:cubicBezTo>
                  <a:lnTo>
                    <a:pt x="3329" y="9691"/>
                  </a:lnTo>
                  <a:lnTo>
                    <a:pt x="3140" y="10214"/>
                  </a:lnTo>
                  <a:cubicBezTo>
                    <a:pt x="3057" y="10298"/>
                    <a:pt x="3140" y="10465"/>
                    <a:pt x="3245" y="10465"/>
                  </a:cubicBezTo>
                  <a:lnTo>
                    <a:pt x="3412" y="10465"/>
                  </a:lnTo>
                  <a:cubicBezTo>
                    <a:pt x="3496" y="10465"/>
                    <a:pt x="3496" y="10381"/>
                    <a:pt x="3496" y="10381"/>
                  </a:cubicBezTo>
                  <a:lnTo>
                    <a:pt x="3768" y="9858"/>
                  </a:lnTo>
                  <a:lnTo>
                    <a:pt x="3852" y="10214"/>
                  </a:lnTo>
                  <a:cubicBezTo>
                    <a:pt x="3936" y="10381"/>
                    <a:pt x="4019" y="10381"/>
                    <a:pt x="4187" y="10381"/>
                  </a:cubicBezTo>
                  <a:cubicBezTo>
                    <a:pt x="4291" y="10298"/>
                    <a:pt x="4291" y="10214"/>
                    <a:pt x="4291" y="10109"/>
                  </a:cubicBezTo>
                  <a:lnTo>
                    <a:pt x="3936" y="9251"/>
                  </a:lnTo>
                  <a:lnTo>
                    <a:pt x="4019" y="8979"/>
                  </a:lnTo>
                  <a:lnTo>
                    <a:pt x="4375" y="9775"/>
                  </a:lnTo>
                  <a:cubicBezTo>
                    <a:pt x="4459" y="9858"/>
                    <a:pt x="4543" y="9858"/>
                    <a:pt x="4626" y="9858"/>
                  </a:cubicBezTo>
                  <a:cubicBezTo>
                    <a:pt x="4710" y="9775"/>
                    <a:pt x="4815" y="9691"/>
                    <a:pt x="4710" y="9586"/>
                  </a:cubicBezTo>
                  <a:lnTo>
                    <a:pt x="4291" y="8372"/>
                  </a:lnTo>
                  <a:lnTo>
                    <a:pt x="4375" y="8121"/>
                  </a:lnTo>
                  <a:lnTo>
                    <a:pt x="4898" y="9251"/>
                  </a:lnTo>
                  <a:cubicBezTo>
                    <a:pt x="4898" y="9310"/>
                    <a:pt x="4982" y="9370"/>
                    <a:pt x="5061" y="9370"/>
                  </a:cubicBezTo>
                  <a:cubicBezTo>
                    <a:pt x="5093" y="9370"/>
                    <a:pt x="5125" y="9360"/>
                    <a:pt x="5149" y="9335"/>
                  </a:cubicBezTo>
                  <a:cubicBezTo>
                    <a:pt x="5233" y="9251"/>
                    <a:pt x="5338" y="9168"/>
                    <a:pt x="5233" y="9063"/>
                  </a:cubicBezTo>
                  <a:lnTo>
                    <a:pt x="4626" y="7493"/>
                  </a:lnTo>
                  <a:lnTo>
                    <a:pt x="4815" y="6970"/>
                  </a:lnTo>
                  <a:cubicBezTo>
                    <a:pt x="4982" y="7022"/>
                    <a:pt x="5155" y="7048"/>
                    <a:pt x="5317" y="7048"/>
                  </a:cubicBezTo>
                  <a:cubicBezTo>
                    <a:pt x="5479" y="7048"/>
                    <a:pt x="5631" y="7022"/>
                    <a:pt x="5756" y="6970"/>
                  </a:cubicBezTo>
                  <a:lnTo>
                    <a:pt x="6029" y="7493"/>
                  </a:lnTo>
                  <a:lnTo>
                    <a:pt x="5505" y="9063"/>
                  </a:lnTo>
                  <a:cubicBezTo>
                    <a:pt x="5422" y="9168"/>
                    <a:pt x="5505" y="9251"/>
                    <a:pt x="5589" y="9335"/>
                  </a:cubicBezTo>
                  <a:lnTo>
                    <a:pt x="5756" y="9335"/>
                  </a:lnTo>
                  <a:cubicBezTo>
                    <a:pt x="5861" y="9335"/>
                    <a:pt x="5861" y="9251"/>
                    <a:pt x="5861" y="9168"/>
                  </a:cubicBezTo>
                  <a:lnTo>
                    <a:pt x="6280" y="8016"/>
                  </a:lnTo>
                  <a:lnTo>
                    <a:pt x="6468" y="8372"/>
                  </a:lnTo>
                  <a:lnTo>
                    <a:pt x="6029" y="9502"/>
                  </a:lnTo>
                  <a:cubicBezTo>
                    <a:pt x="5945" y="9691"/>
                    <a:pt x="6029" y="9775"/>
                    <a:pt x="6112" y="9775"/>
                  </a:cubicBezTo>
                  <a:cubicBezTo>
                    <a:pt x="6154" y="9816"/>
                    <a:pt x="6175" y="9837"/>
                    <a:pt x="6196" y="9837"/>
                  </a:cubicBezTo>
                  <a:cubicBezTo>
                    <a:pt x="6217" y="9837"/>
                    <a:pt x="6238" y="9816"/>
                    <a:pt x="6280" y="9775"/>
                  </a:cubicBezTo>
                  <a:cubicBezTo>
                    <a:pt x="6384" y="9775"/>
                    <a:pt x="6384" y="9775"/>
                    <a:pt x="6384" y="9691"/>
                  </a:cubicBezTo>
                  <a:lnTo>
                    <a:pt x="6635" y="8895"/>
                  </a:lnTo>
                  <a:lnTo>
                    <a:pt x="6803" y="9251"/>
                  </a:lnTo>
                  <a:lnTo>
                    <a:pt x="6552" y="10026"/>
                  </a:lnTo>
                  <a:cubicBezTo>
                    <a:pt x="6468" y="10109"/>
                    <a:pt x="6552" y="10214"/>
                    <a:pt x="6635" y="10298"/>
                  </a:cubicBezTo>
                  <a:lnTo>
                    <a:pt x="6803" y="10298"/>
                  </a:lnTo>
                  <a:lnTo>
                    <a:pt x="6908" y="10214"/>
                  </a:lnTo>
                  <a:lnTo>
                    <a:pt x="7075" y="9775"/>
                  </a:lnTo>
                  <a:lnTo>
                    <a:pt x="7242" y="10298"/>
                  </a:lnTo>
                  <a:cubicBezTo>
                    <a:pt x="7326" y="10381"/>
                    <a:pt x="7431" y="10381"/>
                    <a:pt x="7598" y="10381"/>
                  </a:cubicBezTo>
                  <a:cubicBezTo>
                    <a:pt x="7682" y="10298"/>
                    <a:pt x="7682" y="10214"/>
                    <a:pt x="7682" y="10109"/>
                  </a:cubicBezTo>
                  <a:lnTo>
                    <a:pt x="7431" y="9586"/>
                  </a:lnTo>
                  <a:lnTo>
                    <a:pt x="7849" y="9775"/>
                  </a:lnTo>
                  <a:lnTo>
                    <a:pt x="8038" y="9775"/>
                  </a:lnTo>
                  <a:lnTo>
                    <a:pt x="8121" y="9691"/>
                  </a:lnTo>
                  <a:cubicBezTo>
                    <a:pt x="8121" y="9502"/>
                    <a:pt x="8121" y="9419"/>
                    <a:pt x="7954" y="9335"/>
                  </a:cubicBezTo>
                  <a:lnTo>
                    <a:pt x="7159" y="9063"/>
                  </a:lnTo>
                  <a:lnTo>
                    <a:pt x="7075" y="8728"/>
                  </a:lnTo>
                  <a:lnTo>
                    <a:pt x="7849" y="9063"/>
                  </a:lnTo>
                  <a:lnTo>
                    <a:pt x="7954" y="9063"/>
                  </a:lnTo>
                  <a:cubicBezTo>
                    <a:pt x="8038" y="8979"/>
                    <a:pt x="8038" y="8979"/>
                    <a:pt x="8121" y="8895"/>
                  </a:cubicBezTo>
                  <a:cubicBezTo>
                    <a:pt x="8121" y="8812"/>
                    <a:pt x="8121" y="8728"/>
                    <a:pt x="7954" y="8644"/>
                  </a:cubicBezTo>
                  <a:lnTo>
                    <a:pt x="6803" y="8205"/>
                  </a:lnTo>
                  <a:lnTo>
                    <a:pt x="6635" y="7849"/>
                  </a:lnTo>
                  <a:lnTo>
                    <a:pt x="6635" y="7849"/>
                  </a:lnTo>
                  <a:lnTo>
                    <a:pt x="7766" y="8372"/>
                  </a:lnTo>
                  <a:lnTo>
                    <a:pt x="7954" y="8372"/>
                  </a:lnTo>
                  <a:lnTo>
                    <a:pt x="8121" y="8205"/>
                  </a:lnTo>
                  <a:cubicBezTo>
                    <a:pt x="8121" y="8121"/>
                    <a:pt x="8038" y="8016"/>
                    <a:pt x="7954" y="7933"/>
                  </a:cubicBezTo>
                  <a:lnTo>
                    <a:pt x="6468" y="7326"/>
                  </a:lnTo>
                  <a:lnTo>
                    <a:pt x="6196" y="6803"/>
                  </a:lnTo>
                  <a:cubicBezTo>
                    <a:pt x="6468" y="6635"/>
                    <a:pt x="6719" y="6363"/>
                    <a:pt x="6908" y="6112"/>
                  </a:cubicBezTo>
                  <a:lnTo>
                    <a:pt x="7242" y="6196"/>
                  </a:lnTo>
                  <a:lnTo>
                    <a:pt x="7431" y="6279"/>
                  </a:lnTo>
                  <a:lnTo>
                    <a:pt x="8121" y="7765"/>
                  </a:lnTo>
                  <a:cubicBezTo>
                    <a:pt x="8181" y="7824"/>
                    <a:pt x="8240" y="7884"/>
                    <a:pt x="8299" y="7884"/>
                  </a:cubicBezTo>
                  <a:cubicBezTo>
                    <a:pt x="8324" y="7884"/>
                    <a:pt x="8348" y="7874"/>
                    <a:pt x="8373" y="7849"/>
                  </a:cubicBezTo>
                  <a:cubicBezTo>
                    <a:pt x="8477" y="7849"/>
                    <a:pt x="8561" y="7682"/>
                    <a:pt x="8477" y="7598"/>
                  </a:cubicBezTo>
                  <a:lnTo>
                    <a:pt x="7954" y="6447"/>
                  </a:lnTo>
                  <a:lnTo>
                    <a:pt x="8289" y="6635"/>
                  </a:lnTo>
                  <a:lnTo>
                    <a:pt x="8812" y="7765"/>
                  </a:lnTo>
                  <a:cubicBezTo>
                    <a:pt x="8871" y="7824"/>
                    <a:pt x="8941" y="7884"/>
                    <a:pt x="9006" y="7884"/>
                  </a:cubicBezTo>
                  <a:cubicBezTo>
                    <a:pt x="9033" y="7884"/>
                    <a:pt x="9060" y="7874"/>
                    <a:pt x="9084" y="7849"/>
                  </a:cubicBezTo>
                  <a:cubicBezTo>
                    <a:pt x="9252" y="7849"/>
                    <a:pt x="9252" y="7682"/>
                    <a:pt x="9252" y="7598"/>
                  </a:cubicBezTo>
                  <a:lnTo>
                    <a:pt x="8812" y="6803"/>
                  </a:lnTo>
                  <a:lnTo>
                    <a:pt x="9168" y="6970"/>
                  </a:lnTo>
                  <a:lnTo>
                    <a:pt x="9524" y="7765"/>
                  </a:lnTo>
                  <a:cubicBezTo>
                    <a:pt x="9607" y="7849"/>
                    <a:pt x="9691" y="7849"/>
                    <a:pt x="9775" y="7849"/>
                  </a:cubicBezTo>
                  <a:cubicBezTo>
                    <a:pt x="9942" y="7765"/>
                    <a:pt x="9942" y="7682"/>
                    <a:pt x="9942" y="7598"/>
                  </a:cubicBezTo>
                  <a:lnTo>
                    <a:pt x="9775" y="7158"/>
                  </a:lnTo>
                  <a:lnTo>
                    <a:pt x="10214" y="7409"/>
                  </a:lnTo>
                  <a:cubicBezTo>
                    <a:pt x="10298" y="7409"/>
                    <a:pt x="10382" y="7409"/>
                    <a:pt x="10382" y="7326"/>
                  </a:cubicBezTo>
                  <a:cubicBezTo>
                    <a:pt x="10466" y="7326"/>
                    <a:pt x="10466" y="7326"/>
                    <a:pt x="10570" y="7242"/>
                  </a:cubicBezTo>
                  <a:cubicBezTo>
                    <a:pt x="10570" y="7158"/>
                    <a:pt x="10466" y="7075"/>
                    <a:pt x="10382" y="6970"/>
                  </a:cubicBezTo>
                  <a:lnTo>
                    <a:pt x="9859" y="6803"/>
                  </a:lnTo>
                  <a:lnTo>
                    <a:pt x="10298" y="6635"/>
                  </a:lnTo>
                  <a:cubicBezTo>
                    <a:pt x="10382" y="6551"/>
                    <a:pt x="10466" y="6447"/>
                    <a:pt x="10382" y="6363"/>
                  </a:cubicBezTo>
                  <a:cubicBezTo>
                    <a:pt x="10382" y="6304"/>
                    <a:pt x="10298" y="6245"/>
                    <a:pt x="10219" y="6245"/>
                  </a:cubicBezTo>
                  <a:cubicBezTo>
                    <a:pt x="10187" y="6245"/>
                    <a:pt x="10155" y="6255"/>
                    <a:pt x="10131" y="6279"/>
                  </a:cubicBezTo>
                  <a:lnTo>
                    <a:pt x="9335" y="6551"/>
                  </a:lnTo>
                  <a:lnTo>
                    <a:pt x="9000" y="6447"/>
                  </a:lnTo>
                  <a:lnTo>
                    <a:pt x="9775" y="6112"/>
                  </a:lnTo>
                  <a:cubicBezTo>
                    <a:pt x="9859" y="6112"/>
                    <a:pt x="9942" y="5924"/>
                    <a:pt x="9859" y="5840"/>
                  </a:cubicBezTo>
                  <a:cubicBezTo>
                    <a:pt x="9859" y="5781"/>
                    <a:pt x="9775" y="5721"/>
                    <a:pt x="9696" y="5721"/>
                  </a:cubicBezTo>
                  <a:cubicBezTo>
                    <a:pt x="9664" y="5721"/>
                    <a:pt x="9632" y="5732"/>
                    <a:pt x="9607" y="5756"/>
                  </a:cubicBezTo>
                  <a:lnTo>
                    <a:pt x="8477" y="6196"/>
                  </a:lnTo>
                  <a:lnTo>
                    <a:pt x="8121" y="6112"/>
                  </a:lnTo>
                  <a:lnTo>
                    <a:pt x="9252" y="5672"/>
                  </a:lnTo>
                  <a:cubicBezTo>
                    <a:pt x="9335" y="5589"/>
                    <a:pt x="9419" y="5505"/>
                    <a:pt x="9335" y="5400"/>
                  </a:cubicBezTo>
                  <a:cubicBezTo>
                    <a:pt x="9335" y="5233"/>
                    <a:pt x="9252" y="5233"/>
                    <a:pt x="9084" y="5233"/>
                  </a:cubicBezTo>
                  <a:lnTo>
                    <a:pt x="7598" y="5924"/>
                  </a:lnTo>
                  <a:lnTo>
                    <a:pt x="7431" y="5840"/>
                  </a:lnTo>
                  <a:lnTo>
                    <a:pt x="7075" y="5672"/>
                  </a:lnTo>
                  <a:lnTo>
                    <a:pt x="6991" y="5672"/>
                  </a:lnTo>
                  <a:cubicBezTo>
                    <a:pt x="7075" y="5400"/>
                    <a:pt x="7075" y="5065"/>
                    <a:pt x="6991" y="4710"/>
                  </a:cubicBezTo>
                  <a:lnTo>
                    <a:pt x="7515" y="4458"/>
                  </a:lnTo>
                  <a:lnTo>
                    <a:pt x="9084" y="5065"/>
                  </a:lnTo>
                  <a:cubicBezTo>
                    <a:pt x="9168" y="5065"/>
                    <a:pt x="9168" y="5065"/>
                    <a:pt x="9252" y="4982"/>
                  </a:cubicBezTo>
                  <a:cubicBezTo>
                    <a:pt x="9335" y="4982"/>
                    <a:pt x="9335" y="4982"/>
                    <a:pt x="9335" y="4877"/>
                  </a:cubicBezTo>
                  <a:cubicBezTo>
                    <a:pt x="9419" y="4793"/>
                    <a:pt x="9335" y="4710"/>
                    <a:pt x="9252" y="4626"/>
                  </a:cubicBezTo>
                  <a:lnTo>
                    <a:pt x="8121" y="4186"/>
                  </a:lnTo>
                  <a:lnTo>
                    <a:pt x="8373" y="4103"/>
                  </a:lnTo>
                  <a:lnTo>
                    <a:pt x="9607" y="4542"/>
                  </a:lnTo>
                  <a:lnTo>
                    <a:pt x="9775" y="4542"/>
                  </a:lnTo>
                  <a:cubicBezTo>
                    <a:pt x="9775" y="4458"/>
                    <a:pt x="9859" y="4458"/>
                    <a:pt x="9859" y="4354"/>
                  </a:cubicBezTo>
                  <a:cubicBezTo>
                    <a:pt x="9859" y="4270"/>
                    <a:pt x="9859" y="4186"/>
                    <a:pt x="9691" y="4103"/>
                  </a:cubicBezTo>
                  <a:lnTo>
                    <a:pt x="8896" y="3831"/>
                  </a:lnTo>
                  <a:lnTo>
                    <a:pt x="9252" y="3663"/>
                  </a:lnTo>
                  <a:lnTo>
                    <a:pt x="10047" y="4019"/>
                  </a:lnTo>
                  <a:lnTo>
                    <a:pt x="10214" y="4019"/>
                  </a:lnTo>
                  <a:cubicBezTo>
                    <a:pt x="10298" y="3935"/>
                    <a:pt x="10298" y="3935"/>
                    <a:pt x="10298" y="3831"/>
                  </a:cubicBezTo>
                  <a:cubicBezTo>
                    <a:pt x="10382" y="3747"/>
                    <a:pt x="10298" y="3663"/>
                    <a:pt x="10214" y="3579"/>
                  </a:cubicBezTo>
                  <a:lnTo>
                    <a:pt x="9775" y="3496"/>
                  </a:lnTo>
                  <a:lnTo>
                    <a:pt x="10298" y="3224"/>
                  </a:lnTo>
                  <a:cubicBezTo>
                    <a:pt x="10382" y="3140"/>
                    <a:pt x="10466" y="3056"/>
                    <a:pt x="10382" y="2972"/>
                  </a:cubicBezTo>
                  <a:cubicBezTo>
                    <a:pt x="10382" y="2914"/>
                    <a:pt x="10300" y="2845"/>
                    <a:pt x="10222" y="2845"/>
                  </a:cubicBezTo>
                  <a:cubicBezTo>
                    <a:pt x="10188" y="2845"/>
                    <a:pt x="10156" y="2857"/>
                    <a:pt x="10131" y="2889"/>
                  </a:cubicBezTo>
                  <a:lnTo>
                    <a:pt x="9607" y="3056"/>
                  </a:lnTo>
                  <a:lnTo>
                    <a:pt x="9775" y="2700"/>
                  </a:lnTo>
                  <a:cubicBezTo>
                    <a:pt x="9859" y="2617"/>
                    <a:pt x="9775" y="2449"/>
                    <a:pt x="9691" y="2449"/>
                  </a:cubicBezTo>
                  <a:cubicBezTo>
                    <a:pt x="9667" y="2425"/>
                    <a:pt x="9633" y="2415"/>
                    <a:pt x="9598" y="2415"/>
                  </a:cubicBezTo>
                  <a:cubicBezTo>
                    <a:pt x="9513" y="2415"/>
                    <a:pt x="9419" y="2474"/>
                    <a:pt x="9419" y="2533"/>
                  </a:cubicBezTo>
                  <a:lnTo>
                    <a:pt x="9084" y="3307"/>
                  </a:lnTo>
                  <a:lnTo>
                    <a:pt x="8728" y="3496"/>
                  </a:lnTo>
                  <a:lnTo>
                    <a:pt x="9084" y="2700"/>
                  </a:lnTo>
                  <a:cubicBezTo>
                    <a:pt x="9168" y="2617"/>
                    <a:pt x="9084" y="2449"/>
                    <a:pt x="9000" y="2449"/>
                  </a:cubicBezTo>
                  <a:cubicBezTo>
                    <a:pt x="8970" y="2425"/>
                    <a:pt x="8934" y="2415"/>
                    <a:pt x="8898" y="2415"/>
                  </a:cubicBezTo>
                  <a:cubicBezTo>
                    <a:pt x="8812" y="2415"/>
                    <a:pt x="8728" y="2474"/>
                    <a:pt x="8728" y="2533"/>
                  </a:cubicBezTo>
                  <a:lnTo>
                    <a:pt x="8205" y="3663"/>
                  </a:lnTo>
                  <a:lnTo>
                    <a:pt x="7954" y="3831"/>
                  </a:lnTo>
                  <a:lnTo>
                    <a:pt x="8373" y="2700"/>
                  </a:lnTo>
                  <a:cubicBezTo>
                    <a:pt x="8477" y="2617"/>
                    <a:pt x="8373" y="2449"/>
                    <a:pt x="8289" y="2449"/>
                  </a:cubicBezTo>
                  <a:cubicBezTo>
                    <a:pt x="8264" y="2425"/>
                    <a:pt x="8233" y="2415"/>
                    <a:pt x="8200" y="2415"/>
                  </a:cubicBezTo>
                  <a:cubicBezTo>
                    <a:pt x="8121" y="2415"/>
                    <a:pt x="8038" y="2474"/>
                    <a:pt x="8038" y="2533"/>
                  </a:cubicBezTo>
                  <a:lnTo>
                    <a:pt x="7326" y="4103"/>
                  </a:lnTo>
                  <a:lnTo>
                    <a:pt x="6803" y="4354"/>
                  </a:lnTo>
                  <a:cubicBezTo>
                    <a:pt x="6635" y="4019"/>
                    <a:pt x="6384" y="3831"/>
                    <a:pt x="6112" y="3663"/>
                  </a:cubicBezTo>
                  <a:lnTo>
                    <a:pt x="6280" y="3056"/>
                  </a:lnTo>
                  <a:lnTo>
                    <a:pt x="7849" y="2366"/>
                  </a:lnTo>
                  <a:cubicBezTo>
                    <a:pt x="7954" y="2366"/>
                    <a:pt x="7954" y="2177"/>
                    <a:pt x="7954" y="2093"/>
                  </a:cubicBezTo>
                  <a:cubicBezTo>
                    <a:pt x="7880" y="2034"/>
                    <a:pt x="7816" y="1975"/>
                    <a:pt x="7756" y="1975"/>
                  </a:cubicBezTo>
                  <a:cubicBezTo>
                    <a:pt x="7731" y="1975"/>
                    <a:pt x="7706" y="1985"/>
                    <a:pt x="7682" y="2010"/>
                  </a:cubicBezTo>
                  <a:lnTo>
                    <a:pt x="6552" y="2533"/>
                  </a:lnTo>
                  <a:lnTo>
                    <a:pt x="6635" y="2177"/>
                  </a:lnTo>
                  <a:lnTo>
                    <a:pt x="7766" y="1654"/>
                  </a:lnTo>
                  <a:cubicBezTo>
                    <a:pt x="7954" y="1654"/>
                    <a:pt x="7954" y="1486"/>
                    <a:pt x="7849" y="1403"/>
                  </a:cubicBezTo>
                  <a:cubicBezTo>
                    <a:pt x="7849" y="1344"/>
                    <a:pt x="7808" y="1275"/>
                    <a:pt x="7726" y="1275"/>
                  </a:cubicBezTo>
                  <a:cubicBezTo>
                    <a:pt x="7691" y="1275"/>
                    <a:pt x="7648" y="1288"/>
                    <a:pt x="7598" y="1319"/>
                  </a:cubicBezTo>
                  <a:lnTo>
                    <a:pt x="6908" y="1654"/>
                  </a:lnTo>
                  <a:lnTo>
                    <a:pt x="6991" y="1319"/>
                  </a:lnTo>
                  <a:lnTo>
                    <a:pt x="7766" y="963"/>
                  </a:lnTo>
                  <a:cubicBezTo>
                    <a:pt x="7849" y="880"/>
                    <a:pt x="7954" y="796"/>
                    <a:pt x="7849" y="691"/>
                  </a:cubicBezTo>
                  <a:cubicBezTo>
                    <a:pt x="7849" y="632"/>
                    <a:pt x="7766" y="573"/>
                    <a:pt x="7687" y="573"/>
                  </a:cubicBezTo>
                  <a:cubicBezTo>
                    <a:pt x="7654" y="573"/>
                    <a:pt x="7623" y="583"/>
                    <a:pt x="7598" y="607"/>
                  </a:cubicBezTo>
                  <a:lnTo>
                    <a:pt x="7242" y="796"/>
                  </a:lnTo>
                  <a:lnTo>
                    <a:pt x="7431" y="273"/>
                  </a:lnTo>
                  <a:cubicBezTo>
                    <a:pt x="7431" y="168"/>
                    <a:pt x="7431" y="0"/>
                    <a:pt x="7326"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8" name="Google Shape;11078;p64"/>
            <p:cNvSpPr/>
            <p:nvPr/>
          </p:nvSpPr>
          <p:spPr>
            <a:xfrm>
              <a:off x="2364918" y="4307655"/>
              <a:ext cx="311805" cy="311805"/>
            </a:xfrm>
            <a:custGeom>
              <a:avLst/>
              <a:gdLst/>
              <a:ahLst/>
              <a:cxnLst/>
              <a:rect l="l" t="t" r="r" b="b"/>
              <a:pathLst>
                <a:path w="10550" h="10550" extrusionOk="0">
                  <a:moveTo>
                    <a:pt x="5265" y="3904"/>
                  </a:moveTo>
                  <a:cubicBezTo>
                    <a:pt x="5818" y="3904"/>
                    <a:pt x="6348" y="4178"/>
                    <a:pt x="6552" y="4710"/>
                  </a:cubicBezTo>
                  <a:cubicBezTo>
                    <a:pt x="6886" y="5401"/>
                    <a:pt x="6552" y="6280"/>
                    <a:pt x="5840" y="6531"/>
                  </a:cubicBezTo>
                  <a:cubicBezTo>
                    <a:pt x="5654" y="6627"/>
                    <a:pt x="5462" y="6671"/>
                    <a:pt x="5274" y="6671"/>
                  </a:cubicBezTo>
                  <a:cubicBezTo>
                    <a:pt x="4763" y="6671"/>
                    <a:pt x="4279" y="6345"/>
                    <a:pt x="4019" y="5840"/>
                  </a:cubicBezTo>
                  <a:cubicBezTo>
                    <a:pt x="3747" y="5150"/>
                    <a:pt x="4019" y="4354"/>
                    <a:pt x="4710" y="3998"/>
                  </a:cubicBezTo>
                  <a:cubicBezTo>
                    <a:pt x="4890" y="3935"/>
                    <a:pt x="5079" y="3904"/>
                    <a:pt x="5265" y="3904"/>
                  </a:cubicBezTo>
                  <a:close/>
                  <a:moveTo>
                    <a:pt x="7158" y="1"/>
                  </a:moveTo>
                  <a:cubicBezTo>
                    <a:pt x="7158" y="85"/>
                    <a:pt x="7075" y="85"/>
                    <a:pt x="7075" y="168"/>
                  </a:cubicBezTo>
                  <a:lnTo>
                    <a:pt x="6803" y="692"/>
                  </a:lnTo>
                  <a:lnTo>
                    <a:pt x="6719" y="252"/>
                  </a:lnTo>
                  <a:cubicBezTo>
                    <a:pt x="6635" y="168"/>
                    <a:pt x="6552" y="168"/>
                    <a:pt x="6363" y="168"/>
                  </a:cubicBezTo>
                  <a:cubicBezTo>
                    <a:pt x="6279" y="252"/>
                    <a:pt x="6279" y="336"/>
                    <a:pt x="6279" y="440"/>
                  </a:cubicBezTo>
                  <a:lnTo>
                    <a:pt x="6635" y="1215"/>
                  </a:lnTo>
                  <a:lnTo>
                    <a:pt x="6552" y="1571"/>
                  </a:lnTo>
                  <a:lnTo>
                    <a:pt x="6196" y="775"/>
                  </a:lnTo>
                  <a:cubicBezTo>
                    <a:pt x="6137" y="716"/>
                    <a:pt x="6077" y="657"/>
                    <a:pt x="6018" y="657"/>
                  </a:cubicBezTo>
                  <a:cubicBezTo>
                    <a:pt x="5994" y="657"/>
                    <a:pt x="5969" y="667"/>
                    <a:pt x="5945" y="692"/>
                  </a:cubicBezTo>
                  <a:cubicBezTo>
                    <a:pt x="5840" y="692"/>
                    <a:pt x="5756" y="859"/>
                    <a:pt x="5840" y="964"/>
                  </a:cubicBezTo>
                  <a:lnTo>
                    <a:pt x="6279" y="2094"/>
                  </a:lnTo>
                  <a:lnTo>
                    <a:pt x="6196" y="2429"/>
                  </a:lnTo>
                  <a:lnTo>
                    <a:pt x="5672" y="1299"/>
                  </a:lnTo>
                  <a:cubicBezTo>
                    <a:pt x="5672" y="1239"/>
                    <a:pt x="5589" y="1180"/>
                    <a:pt x="5510" y="1180"/>
                  </a:cubicBezTo>
                  <a:cubicBezTo>
                    <a:pt x="5478" y="1180"/>
                    <a:pt x="5446" y="1190"/>
                    <a:pt x="5421" y="1215"/>
                  </a:cubicBezTo>
                  <a:cubicBezTo>
                    <a:pt x="5317" y="1215"/>
                    <a:pt x="5233" y="1382"/>
                    <a:pt x="5317" y="1487"/>
                  </a:cubicBezTo>
                  <a:lnTo>
                    <a:pt x="5945" y="2952"/>
                  </a:lnTo>
                  <a:lnTo>
                    <a:pt x="5756" y="3475"/>
                  </a:lnTo>
                  <a:lnTo>
                    <a:pt x="5756" y="3580"/>
                  </a:lnTo>
                  <a:cubicBezTo>
                    <a:pt x="5589" y="3528"/>
                    <a:pt x="5416" y="3501"/>
                    <a:pt x="5251" y="3501"/>
                  </a:cubicBezTo>
                  <a:cubicBezTo>
                    <a:pt x="5086" y="3501"/>
                    <a:pt x="4929" y="3528"/>
                    <a:pt x="4793" y="3580"/>
                  </a:cubicBezTo>
                  <a:lnTo>
                    <a:pt x="4710" y="3580"/>
                  </a:lnTo>
                  <a:lnTo>
                    <a:pt x="4542" y="3057"/>
                  </a:lnTo>
                  <a:lnTo>
                    <a:pt x="5066" y="1487"/>
                  </a:lnTo>
                  <a:cubicBezTo>
                    <a:pt x="5149" y="1382"/>
                    <a:pt x="5066" y="1215"/>
                    <a:pt x="4982" y="1215"/>
                  </a:cubicBezTo>
                  <a:cubicBezTo>
                    <a:pt x="4957" y="1190"/>
                    <a:pt x="4924" y="1180"/>
                    <a:pt x="4889" y="1180"/>
                  </a:cubicBezTo>
                  <a:cubicBezTo>
                    <a:pt x="4804" y="1180"/>
                    <a:pt x="4710" y="1239"/>
                    <a:pt x="4710" y="1299"/>
                  </a:cubicBezTo>
                  <a:lnTo>
                    <a:pt x="4270" y="2533"/>
                  </a:lnTo>
                  <a:lnTo>
                    <a:pt x="4103" y="2178"/>
                  </a:lnTo>
                  <a:lnTo>
                    <a:pt x="4542" y="964"/>
                  </a:lnTo>
                  <a:cubicBezTo>
                    <a:pt x="4626" y="859"/>
                    <a:pt x="4542" y="775"/>
                    <a:pt x="4459" y="692"/>
                  </a:cubicBezTo>
                  <a:cubicBezTo>
                    <a:pt x="4375" y="692"/>
                    <a:pt x="4186" y="692"/>
                    <a:pt x="4186" y="859"/>
                  </a:cubicBezTo>
                  <a:lnTo>
                    <a:pt x="3935" y="1654"/>
                  </a:lnTo>
                  <a:lnTo>
                    <a:pt x="3747" y="1299"/>
                  </a:lnTo>
                  <a:lnTo>
                    <a:pt x="4019" y="524"/>
                  </a:lnTo>
                  <a:cubicBezTo>
                    <a:pt x="4103" y="440"/>
                    <a:pt x="4019" y="252"/>
                    <a:pt x="3935" y="252"/>
                  </a:cubicBezTo>
                  <a:cubicBezTo>
                    <a:pt x="3911" y="228"/>
                    <a:pt x="3877" y="217"/>
                    <a:pt x="3842" y="217"/>
                  </a:cubicBezTo>
                  <a:cubicBezTo>
                    <a:pt x="3757" y="217"/>
                    <a:pt x="3663" y="277"/>
                    <a:pt x="3663" y="336"/>
                  </a:cubicBezTo>
                  <a:lnTo>
                    <a:pt x="3496" y="775"/>
                  </a:lnTo>
                  <a:lnTo>
                    <a:pt x="3328" y="252"/>
                  </a:lnTo>
                  <a:cubicBezTo>
                    <a:pt x="3224" y="252"/>
                    <a:pt x="3224" y="168"/>
                    <a:pt x="3224" y="168"/>
                  </a:cubicBezTo>
                  <a:cubicBezTo>
                    <a:pt x="3168" y="168"/>
                    <a:pt x="3112" y="131"/>
                    <a:pt x="3056" y="131"/>
                  </a:cubicBezTo>
                  <a:cubicBezTo>
                    <a:pt x="3028" y="131"/>
                    <a:pt x="3000" y="140"/>
                    <a:pt x="2973" y="168"/>
                  </a:cubicBezTo>
                  <a:cubicBezTo>
                    <a:pt x="2889" y="168"/>
                    <a:pt x="2889" y="336"/>
                    <a:pt x="2889" y="440"/>
                  </a:cubicBezTo>
                  <a:lnTo>
                    <a:pt x="3140" y="964"/>
                  </a:lnTo>
                  <a:lnTo>
                    <a:pt x="2700" y="775"/>
                  </a:lnTo>
                  <a:cubicBezTo>
                    <a:pt x="2676" y="751"/>
                    <a:pt x="2651" y="741"/>
                    <a:pt x="2627" y="741"/>
                  </a:cubicBezTo>
                  <a:cubicBezTo>
                    <a:pt x="2568" y="741"/>
                    <a:pt x="2509" y="800"/>
                    <a:pt x="2449" y="859"/>
                  </a:cubicBezTo>
                  <a:cubicBezTo>
                    <a:pt x="2449" y="964"/>
                    <a:pt x="2449" y="1131"/>
                    <a:pt x="2617" y="1131"/>
                  </a:cubicBezTo>
                  <a:lnTo>
                    <a:pt x="3412" y="1487"/>
                  </a:lnTo>
                  <a:lnTo>
                    <a:pt x="3496" y="1822"/>
                  </a:lnTo>
                  <a:lnTo>
                    <a:pt x="2700" y="1487"/>
                  </a:lnTo>
                  <a:cubicBezTo>
                    <a:pt x="2675" y="1456"/>
                    <a:pt x="2650" y="1443"/>
                    <a:pt x="2625" y="1443"/>
                  </a:cubicBezTo>
                  <a:cubicBezTo>
                    <a:pt x="2567" y="1443"/>
                    <a:pt x="2508" y="1512"/>
                    <a:pt x="2449" y="1571"/>
                  </a:cubicBezTo>
                  <a:cubicBezTo>
                    <a:pt x="2449" y="1654"/>
                    <a:pt x="2449" y="1822"/>
                    <a:pt x="2617" y="1822"/>
                  </a:cubicBezTo>
                  <a:lnTo>
                    <a:pt x="3747" y="2345"/>
                  </a:lnTo>
                  <a:lnTo>
                    <a:pt x="3935" y="2617"/>
                  </a:lnTo>
                  <a:lnTo>
                    <a:pt x="2805" y="2178"/>
                  </a:lnTo>
                  <a:cubicBezTo>
                    <a:pt x="2617" y="2178"/>
                    <a:pt x="2533" y="2178"/>
                    <a:pt x="2449" y="2261"/>
                  </a:cubicBezTo>
                  <a:cubicBezTo>
                    <a:pt x="2449" y="2429"/>
                    <a:pt x="2533" y="2533"/>
                    <a:pt x="2617" y="2533"/>
                  </a:cubicBezTo>
                  <a:lnTo>
                    <a:pt x="4103" y="3224"/>
                  </a:lnTo>
                  <a:lnTo>
                    <a:pt x="4375" y="3747"/>
                  </a:lnTo>
                  <a:cubicBezTo>
                    <a:pt x="4103" y="3915"/>
                    <a:pt x="3852" y="4187"/>
                    <a:pt x="3747" y="4438"/>
                  </a:cubicBezTo>
                  <a:lnTo>
                    <a:pt x="3140" y="4271"/>
                  </a:lnTo>
                  <a:lnTo>
                    <a:pt x="2449" y="2701"/>
                  </a:lnTo>
                  <a:cubicBezTo>
                    <a:pt x="2366" y="2617"/>
                    <a:pt x="2282" y="2617"/>
                    <a:pt x="2177" y="2617"/>
                  </a:cubicBezTo>
                  <a:cubicBezTo>
                    <a:pt x="2094" y="2701"/>
                    <a:pt x="2010" y="2785"/>
                    <a:pt x="2094" y="2868"/>
                  </a:cubicBezTo>
                  <a:lnTo>
                    <a:pt x="2617" y="3998"/>
                  </a:lnTo>
                  <a:lnTo>
                    <a:pt x="2282" y="3915"/>
                  </a:lnTo>
                  <a:lnTo>
                    <a:pt x="1759" y="2785"/>
                  </a:lnTo>
                  <a:cubicBezTo>
                    <a:pt x="1685" y="2725"/>
                    <a:pt x="1621" y="2666"/>
                    <a:pt x="1561" y="2666"/>
                  </a:cubicBezTo>
                  <a:cubicBezTo>
                    <a:pt x="1536" y="2666"/>
                    <a:pt x="1511" y="2676"/>
                    <a:pt x="1487" y="2701"/>
                  </a:cubicBezTo>
                  <a:cubicBezTo>
                    <a:pt x="1319" y="2701"/>
                    <a:pt x="1319" y="2868"/>
                    <a:pt x="1319" y="2952"/>
                  </a:cubicBezTo>
                  <a:lnTo>
                    <a:pt x="1759" y="3664"/>
                  </a:lnTo>
                  <a:lnTo>
                    <a:pt x="1403" y="3580"/>
                  </a:lnTo>
                  <a:lnTo>
                    <a:pt x="1047" y="2785"/>
                  </a:lnTo>
                  <a:cubicBezTo>
                    <a:pt x="988" y="2725"/>
                    <a:pt x="929" y="2666"/>
                    <a:pt x="869" y="2666"/>
                  </a:cubicBezTo>
                  <a:cubicBezTo>
                    <a:pt x="845" y="2666"/>
                    <a:pt x="820" y="2676"/>
                    <a:pt x="796" y="2701"/>
                  </a:cubicBezTo>
                  <a:cubicBezTo>
                    <a:pt x="608" y="2701"/>
                    <a:pt x="608" y="2868"/>
                    <a:pt x="608" y="2952"/>
                  </a:cubicBezTo>
                  <a:lnTo>
                    <a:pt x="796" y="3308"/>
                  </a:lnTo>
                  <a:lnTo>
                    <a:pt x="796" y="3308"/>
                  </a:lnTo>
                  <a:lnTo>
                    <a:pt x="356" y="3140"/>
                  </a:lnTo>
                  <a:cubicBezTo>
                    <a:pt x="189" y="3140"/>
                    <a:pt x="84" y="3140"/>
                    <a:pt x="84" y="3308"/>
                  </a:cubicBezTo>
                  <a:cubicBezTo>
                    <a:pt x="1" y="3391"/>
                    <a:pt x="84" y="3475"/>
                    <a:pt x="189" y="3580"/>
                  </a:cubicBezTo>
                  <a:lnTo>
                    <a:pt x="712" y="3747"/>
                  </a:lnTo>
                  <a:lnTo>
                    <a:pt x="273" y="3915"/>
                  </a:lnTo>
                  <a:cubicBezTo>
                    <a:pt x="189" y="3915"/>
                    <a:pt x="84" y="4103"/>
                    <a:pt x="189" y="4187"/>
                  </a:cubicBezTo>
                  <a:cubicBezTo>
                    <a:pt x="189" y="4246"/>
                    <a:pt x="273" y="4305"/>
                    <a:pt x="351" y="4305"/>
                  </a:cubicBezTo>
                  <a:cubicBezTo>
                    <a:pt x="384" y="4305"/>
                    <a:pt x="416" y="4295"/>
                    <a:pt x="440" y="4271"/>
                  </a:cubicBezTo>
                  <a:lnTo>
                    <a:pt x="1235" y="3915"/>
                  </a:lnTo>
                  <a:lnTo>
                    <a:pt x="1570" y="4103"/>
                  </a:lnTo>
                  <a:lnTo>
                    <a:pt x="796" y="4354"/>
                  </a:lnTo>
                  <a:cubicBezTo>
                    <a:pt x="712" y="4438"/>
                    <a:pt x="608" y="4522"/>
                    <a:pt x="712" y="4626"/>
                  </a:cubicBezTo>
                  <a:cubicBezTo>
                    <a:pt x="712" y="4794"/>
                    <a:pt x="880" y="4794"/>
                    <a:pt x="963" y="4794"/>
                  </a:cubicBezTo>
                  <a:lnTo>
                    <a:pt x="2094" y="4271"/>
                  </a:lnTo>
                  <a:lnTo>
                    <a:pt x="2449" y="4438"/>
                  </a:lnTo>
                  <a:lnTo>
                    <a:pt x="1319" y="4877"/>
                  </a:lnTo>
                  <a:cubicBezTo>
                    <a:pt x="1235" y="4961"/>
                    <a:pt x="1131" y="5045"/>
                    <a:pt x="1235" y="5150"/>
                  </a:cubicBezTo>
                  <a:cubicBezTo>
                    <a:pt x="1235" y="5209"/>
                    <a:pt x="1277" y="5268"/>
                    <a:pt x="1361" y="5268"/>
                  </a:cubicBezTo>
                  <a:cubicBezTo>
                    <a:pt x="1396" y="5268"/>
                    <a:pt x="1438" y="5258"/>
                    <a:pt x="1487" y="5233"/>
                  </a:cubicBezTo>
                  <a:lnTo>
                    <a:pt x="2973" y="4626"/>
                  </a:lnTo>
                  <a:lnTo>
                    <a:pt x="3580" y="4877"/>
                  </a:lnTo>
                  <a:cubicBezTo>
                    <a:pt x="3496" y="5150"/>
                    <a:pt x="3496" y="5484"/>
                    <a:pt x="3580" y="5840"/>
                  </a:cubicBezTo>
                  <a:lnTo>
                    <a:pt x="3056" y="6091"/>
                  </a:lnTo>
                  <a:lnTo>
                    <a:pt x="1487" y="5484"/>
                  </a:lnTo>
                  <a:cubicBezTo>
                    <a:pt x="1403" y="5484"/>
                    <a:pt x="1235" y="5484"/>
                    <a:pt x="1235" y="5673"/>
                  </a:cubicBezTo>
                  <a:cubicBezTo>
                    <a:pt x="1131" y="5757"/>
                    <a:pt x="1235" y="5840"/>
                    <a:pt x="1319" y="5924"/>
                  </a:cubicBezTo>
                  <a:lnTo>
                    <a:pt x="2449" y="6280"/>
                  </a:lnTo>
                  <a:lnTo>
                    <a:pt x="2177" y="6447"/>
                  </a:lnTo>
                  <a:lnTo>
                    <a:pt x="963" y="6008"/>
                  </a:lnTo>
                  <a:cubicBezTo>
                    <a:pt x="880" y="6008"/>
                    <a:pt x="796" y="6008"/>
                    <a:pt x="712" y="6091"/>
                  </a:cubicBezTo>
                  <a:cubicBezTo>
                    <a:pt x="712" y="6280"/>
                    <a:pt x="712" y="6363"/>
                    <a:pt x="880" y="6447"/>
                  </a:cubicBezTo>
                  <a:lnTo>
                    <a:pt x="1654" y="6719"/>
                  </a:lnTo>
                  <a:lnTo>
                    <a:pt x="1319" y="6803"/>
                  </a:lnTo>
                  <a:lnTo>
                    <a:pt x="524" y="6531"/>
                  </a:lnTo>
                  <a:cubicBezTo>
                    <a:pt x="356" y="6531"/>
                    <a:pt x="273" y="6531"/>
                    <a:pt x="273" y="6615"/>
                  </a:cubicBezTo>
                  <a:cubicBezTo>
                    <a:pt x="189" y="6803"/>
                    <a:pt x="273" y="6887"/>
                    <a:pt x="356" y="6887"/>
                  </a:cubicBezTo>
                  <a:lnTo>
                    <a:pt x="796" y="7054"/>
                  </a:lnTo>
                  <a:lnTo>
                    <a:pt x="273" y="7326"/>
                  </a:lnTo>
                  <a:cubicBezTo>
                    <a:pt x="189" y="7326"/>
                    <a:pt x="84" y="7494"/>
                    <a:pt x="189" y="7577"/>
                  </a:cubicBezTo>
                  <a:cubicBezTo>
                    <a:pt x="189" y="7636"/>
                    <a:pt x="271" y="7705"/>
                    <a:pt x="349" y="7705"/>
                  </a:cubicBezTo>
                  <a:cubicBezTo>
                    <a:pt x="383" y="7705"/>
                    <a:pt x="415" y="7692"/>
                    <a:pt x="440" y="7661"/>
                  </a:cubicBezTo>
                  <a:lnTo>
                    <a:pt x="963" y="7410"/>
                  </a:lnTo>
                  <a:lnTo>
                    <a:pt x="796" y="7849"/>
                  </a:lnTo>
                  <a:cubicBezTo>
                    <a:pt x="712" y="7933"/>
                    <a:pt x="796" y="8101"/>
                    <a:pt x="880" y="8101"/>
                  </a:cubicBezTo>
                  <a:lnTo>
                    <a:pt x="1047" y="8101"/>
                  </a:lnTo>
                  <a:lnTo>
                    <a:pt x="1131" y="8017"/>
                  </a:lnTo>
                  <a:lnTo>
                    <a:pt x="1487" y="7243"/>
                  </a:lnTo>
                  <a:lnTo>
                    <a:pt x="1842" y="7054"/>
                  </a:lnTo>
                  <a:lnTo>
                    <a:pt x="1842" y="7054"/>
                  </a:lnTo>
                  <a:lnTo>
                    <a:pt x="1487" y="7849"/>
                  </a:lnTo>
                  <a:cubicBezTo>
                    <a:pt x="1403" y="7933"/>
                    <a:pt x="1487" y="8017"/>
                    <a:pt x="1570" y="8101"/>
                  </a:cubicBezTo>
                  <a:lnTo>
                    <a:pt x="1759" y="8101"/>
                  </a:lnTo>
                  <a:cubicBezTo>
                    <a:pt x="1842" y="8101"/>
                    <a:pt x="1842" y="8017"/>
                    <a:pt x="1842" y="8017"/>
                  </a:cubicBezTo>
                  <a:lnTo>
                    <a:pt x="2366" y="6803"/>
                  </a:lnTo>
                  <a:lnTo>
                    <a:pt x="2617" y="6719"/>
                  </a:lnTo>
                  <a:lnTo>
                    <a:pt x="2617" y="6719"/>
                  </a:lnTo>
                  <a:lnTo>
                    <a:pt x="2177" y="7849"/>
                  </a:lnTo>
                  <a:cubicBezTo>
                    <a:pt x="2177" y="7933"/>
                    <a:pt x="2177" y="8017"/>
                    <a:pt x="2282" y="8101"/>
                  </a:cubicBezTo>
                  <a:lnTo>
                    <a:pt x="2449" y="8101"/>
                  </a:lnTo>
                  <a:cubicBezTo>
                    <a:pt x="2533" y="8101"/>
                    <a:pt x="2533" y="8017"/>
                    <a:pt x="2533" y="8017"/>
                  </a:cubicBezTo>
                  <a:lnTo>
                    <a:pt x="3224" y="6447"/>
                  </a:lnTo>
                  <a:lnTo>
                    <a:pt x="3747" y="6196"/>
                  </a:lnTo>
                  <a:cubicBezTo>
                    <a:pt x="3935" y="6447"/>
                    <a:pt x="4186" y="6719"/>
                    <a:pt x="4459" y="6887"/>
                  </a:cubicBezTo>
                  <a:lnTo>
                    <a:pt x="4270" y="7410"/>
                  </a:lnTo>
                  <a:lnTo>
                    <a:pt x="2700" y="8101"/>
                  </a:lnTo>
                  <a:cubicBezTo>
                    <a:pt x="2617" y="8184"/>
                    <a:pt x="2617" y="8289"/>
                    <a:pt x="2617" y="8456"/>
                  </a:cubicBezTo>
                  <a:cubicBezTo>
                    <a:pt x="2700" y="8540"/>
                    <a:pt x="2805" y="8540"/>
                    <a:pt x="2889" y="8540"/>
                  </a:cubicBezTo>
                  <a:lnTo>
                    <a:pt x="4019" y="8017"/>
                  </a:lnTo>
                  <a:lnTo>
                    <a:pt x="3935" y="8289"/>
                  </a:lnTo>
                  <a:lnTo>
                    <a:pt x="2805" y="8896"/>
                  </a:lnTo>
                  <a:cubicBezTo>
                    <a:pt x="2617" y="8896"/>
                    <a:pt x="2617" y="8980"/>
                    <a:pt x="2700" y="9147"/>
                  </a:cubicBezTo>
                  <a:cubicBezTo>
                    <a:pt x="2700" y="9231"/>
                    <a:pt x="2805" y="9231"/>
                    <a:pt x="2973" y="9231"/>
                  </a:cubicBezTo>
                  <a:lnTo>
                    <a:pt x="3663" y="8896"/>
                  </a:lnTo>
                  <a:lnTo>
                    <a:pt x="3580" y="9147"/>
                  </a:lnTo>
                  <a:lnTo>
                    <a:pt x="2805" y="9587"/>
                  </a:lnTo>
                  <a:cubicBezTo>
                    <a:pt x="2700" y="9587"/>
                    <a:pt x="2617" y="9754"/>
                    <a:pt x="2700" y="9859"/>
                  </a:cubicBezTo>
                  <a:cubicBezTo>
                    <a:pt x="2700" y="9942"/>
                    <a:pt x="2889" y="9942"/>
                    <a:pt x="2973" y="9942"/>
                  </a:cubicBezTo>
                  <a:lnTo>
                    <a:pt x="3328" y="9754"/>
                  </a:lnTo>
                  <a:lnTo>
                    <a:pt x="3140" y="10277"/>
                  </a:lnTo>
                  <a:cubicBezTo>
                    <a:pt x="3140" y="10382"/>
                    <a:pt x="3140" y="10466"/>
                    <a:pt x="3224" y="10549"/>
                  </a:cubicBezTo>
                  <a:lnTo>
                    <a:pt x="3412" y="10549"/>
                  </a:lnTo>
                  <a:cubicBezTo>
                    <a:pt x="3496" y="10549"/>
                    <a:pt x="3496" y="10466"/>
                    <a:pt x="3580" y="10382"/>
                  </a:cubicBezTo>
                  <a:lnTo>
                    <a:pt x="3747" y="9942"/>
                  </a:lnTo>
                  <a:lnTo>
                    <a:pt x="3935" y="10277"/>
                  </a:lnTo>
                  <a:cubicBezTo>
                    <a:pt x="3935" y="10352"/>
                    <a:pt x="4021" y="10416"/>
                    <a:pt x="4100" y="10416"/>
                  </a:cubicBezTo>
                  <a:cubicBezTo>
                    <a:pt x="4132" y="10416"/>
                    <a:pt x="4163" y="10406"/>
                    <a:pt x="4186" y="10382"/>
                  </a:cubicBezTo>
                  <a:cubicBezTo>
                    <a:pt x="4270" y="10382"/>
                    <a:pt x="4375" y="10194"/>
                    <a:pt x="4270" y="10110"/>
                  </a:cubicBezTo>
                  <a:lnTo>
                    <a:pt x="3935" y="9335"/>
                  </a:lnTo>
                  <a:lnTo>
                    <a:pt x="4103" y="8980"/>
                  </a:lnTo>
                  <a:lnTo>
                    <a:pt x="4375" y="9754"/>
                  </a:lnTo>
                  <a:cubicBezTo>
                    <a:pt x="4459" y="9859"/>
                    <a:pt x="4542" y="9942"/>
                    <a:pt x="4626" y="9942"/>
                  </a:cubicBezTo>
                  <a:lnTo>
                    <a:pt x="4626" y="9859"/>
                  </a:lnTo>
                  <a:cubicBezTo>
                    <a:pt x="4793" y="9859"/>
                    <a:pt x="4793" y="9754"/>
                    <a:pt x="4793" y="9587"/>
                  </a:cubicBezTo>
                  <a:lnTo>
                    <a:pt x="4270" y="8456"/>
                  </a:lnTo>
                  <a:lnTo>
                    <a:pt x="4459" y="8101"/>
                  </a:lnTo>
                  <a:lnTo>
                    <a:pt x="4898" y="9231"/>
                  </a:lnTo>
                  <a:cubicBezTo>
                    <a:pt x="4982" y="9419"/>
                    <a:pt x="5066" y="9419"/>
                    <a:pt x="5149" y="9419"/>
                  </a:cubicBezTo>
                  <a:cubicBezTo>
                    <a:pt x="5233" y="9335"/>
                    <a:pt x="5317" y="9231"/>
                    <a:pt x="5233" y="9147"/>
                  </a:cubicBezTo>
                  <a:lnTo>
                    <a:pt x="4626" y="7577"/>
                  </a:lnTo>
                  <a:lnTo>
                    <a:pt x="4898" y="7054"/>
                  </a:lnTo>
                  <a:cubicBezTo>
                    <a:pt x="5149" y="7054"/>
                    <a:pt x="5505" y="7054"/>
                    <a:pt x="5840" y="6970"/>
                  </a:cubicBezTo>
                  <a:lnTo>
                    <a:pt x="6112" y="7577"/>
                  </a:lnTo>
                  <a:lnTo>
                    <a:pt x="5505" y="9147"/>
                  </a:lnTo>
                  <a:cubicBezTo>
                    <a:pt x="5505" y="9231"/>
                    <a:pt x="5505" y="9335"/>
                    <a:pt x="5672" y="9419"/>
                  </a:cubicBezTo>
                  <a:lnTo>
                    <a:pt x="5756" y="9419"/>
                  </a:lnTo>
                  <a:cubicBezTo>
                    <a:pt x="5840" y="9335"/>
                    <a:pt x="5840" y="9335"/>
                    <a:pt x="5945" y="9231"/>
                  </a:cubicBezTo>
                  <a:lnTo>
                    <a:pt x="6279" y="8101"/>
                  </a:lnTo>
                  <a:lnTo>
                    <a:pt x="6468" y="8373"/>
                  </a:lnTo>
                  <a:lnTo>
                    <a:pt x="6028" y="9587"/>
                  </a:lnTo>
                  <a:cubicBezTo>
                    <a:pt x="6028" y="9670"/>
                    <a:pt x="6028" y="9859"/>
                    <a:pt x="6112" y="9859"/>
                  </a:cubicBezTo>
                  <a:lnTo>
                    <a:pt x="6279" y="9859"/>
                  </a:lnTo>
                  <a:cubicBezTo>
                    <a:pt x="6363" y="9859"/>
                    <a:pt x="6363" y="9754"/>
                    <a:pt x="6363" y="9754"/>
                  </a:cubicBezTo>
                  <a:lnTo>
                    <a:pt x="6719" y="8980"/>
                  </a:lnTo>
                  <a:lnTo>
                    <a:pt x="6803" y="9231"/>
                  </a:lnTo>
                  <a:lnTo>
                    <a:pt x="6552" y="10110"/>
                  </a:lnTo>
                  <a:cubicBezTo>
                    <a:pt x="6552" y="10194"/>
                    <a:pt x="6552" y="10277"/>
                    <a:pt x="6635" y="10382"/>
                  </a:cubicBezTo>
                  <a:lnTo>
                    <a:pt x="6803" y="10382"/>
                  </a:lnTo>
                  <a:cubicBezTo>
                    <a:pt x="6886" y="10277"/>
                    <a:pt x="6886" y="10277"/>
                    <a:pt x="6886" y="10194"/>
                  </a:cubicBezTo>
                  <a:lnTo>
                    <a:pt x="7075" y="9859"/>
                  </a:lnTo>
                  <a:lnTo>
                    <a:pt x="7326" y="10277"/>
                  </a:lnTo>
                  <a:cubicBezTo>
                    <a:pt x="7326" y="10466"/>
                    <a:pt x="7514" y="10466"/>
                    <a:pt x="7598" y="10466"/>
                  </a:cubicBezTo>
                  <a:cubicBezTo>
                    <a:pt x="7682" y="10382"/>
                    <a:pt x="7682" y="10277"/>
                    <a:pt x="7682" y="10110"/>
                  </a:cubicBezTo>
                  <a:lnTo>
                    <a:pt x="7410" y="9670"/>
                  </a:lnTo>
                  <a:lnTo>
                    <a:pt x="7849" y="9859"/>
                  </a:lnTo>
                  <a:cubicBezTo>
                    <a:pt x="7933" y="9859"/>
                    <a:pt x="7933" y="9859"/>
                    <a:pt x="8038" y="9754"/>
                  </a:cubicBezTo>
                  <a:cubicBezTo>
                    <a:pt x="8038" y="9754"/>
                    <a:pt x="8121" y="9754"/>
                    <a:pt x="8121" y="9670"/>
                  </a:cubicBezTo>
                  <a:cubicBezTo>
                    <a:pt x="8205" y="9587"/>
                    <a:pt x="8121" y="9503"/>
                    <a:pt x="8038" y="9419"/>
                  </a:cubicBezTo>
                  <a:lnTo>
                    <a:pt x="7242" y="9063"/>
                  </a:lnTo>
                  <a:lnTo>
                    <a:pt x="7075" y="8812"/>
                  </a:lnTo>
                  <a:lnTo>
                    <a:pt x="7849" y="9063"/>
                  </a:lnTo>
                  <a:cubicBezTo>
                    <a:pt x="7849" y="9105"/>
                    <a:pt x="7870" y="9126"/>
                    <a:pt x="7904" y="9126"/>
                  </a:cubicBezTo>
                  <a:cubicBezTo>
                    <a:pt x="7938" y="9126"/>
                    <a:pt x="7985" y="9105"/>
                    <a:pt x="8038" y="9063"/>
                  </a:cubicBezTo>
                  <a:cubicBezTo>
                    <a:pt x="8038" y="9063"/>
                    <a:pt x="8121" y="9063"/>
                    <a:pt x="8121" y="8980"/>
                  </a:cubicBezTo>
                  <a:cubicBezTo>
                    <a:pt x="8121" y="8896"/>
                    <a:pt x="8121" y="8812"/>
                    <a:pt x="8038" y="8708"/>
                  </a:cubicBezTo>
                  <a:lnTo>
                    <a:pt x="6803" y="8289"/>
                  </a:lnTo>
                  <a:lnTo>
                    <a:pt x="6719" y="7933"/>
                  </a:lnTo>
                  <a:lnTo>
                    <a:pt x="6719" y="7933"/>
                  </a:lnTo>
                  <a:lnTo>
                    <a:pt x="7849" y="8373"/>
                  </a:lnTo>
                  <a:cubicBezTo>
                    <a:pt x="7849" y="8415"/>
                    <a:pt x="7870" y="8435"/>
                    <a:pt x="7904" y="8435"/>
                  </a:cubicBezTo>
                  <a:cubicBezTo>
                    <a:pt x="7938" y="8435"/>
                    <a:pt x="7985" y="8415"/>
                    <a:pt x="8038" y="8373"/>
                  </a:cubicBezTo>
                  <a:cubicBezTo>
                    <a:pt x="8038" y="8373"/>
                    <a:pt x="8121" y="8373"/>
                    <a:pt x="8121" y="8289"/>
                  </a:cubicBezTo>
                  <a:cubicBezTo>
                    <a:pt x="8121" y="8184"/>
                    <a:pt x="8121" y="8017"/>
                    <a:pt x="8038" y="8017"/>
                  </a:cubicBezTo>
                  <a:lnTo>
                    <a:pt x="6468" y="7410"/>
                  </a:lnTo>
                  <a:lnTo>
                    <a:pt x="6196" y="6803"/>
                  </a:lnTo>
                  <a:cubicBezTo>
                    <a:pt x="6468" y="6615"/>
                    <a:pt x="6719" y="6363"/>
                    <a:pt x="6886" y="6091"/>
                  </a:cubicBezTo>
                  <a:lnTo>
                    <a:pt x="7242" y="6280"/>
                  </a:lnTo>
                  <a:lnTo>
                    <a:pt x="7410" y="6363"/>
                  </a:lnTo>
                  <a:lnTo>
                    <a:pt x="8121" y="7849"/>
                  </a:lnTo>
                  <a:cubicBezTo>
                    <a:pt x="8180" y="7909"/>
                    <a:pt x="8240" y="7968"/>
                    <a:pt x="8299" y="7968"/>
                  </a:cubicBezTo>
                  <a:cubicBezTo>
                    <a:pt x="8323" y="7968"/>
                    <a:pt x="8348" y="7958"/>
                    <a:pt x="8372" y="7933"/>
                  </a:cubicBezTo>
                  <a:lnTo>
                    <a:pt x="8456" y="7933"/>
                  </a:lnTo>
                  <a:cubicBezTo>
                    <a:pt x="8561" y="7933"/>
                    <a:pt x="8561" y="7766"/>
                    <a:pt x="8561" y="7661"/>
                  </a:cubicBezTo>
                  <a:lnTo>
                    <a:pt x="8038" y="6531"/>
                  </a:lnTo>
                  <a:lnTo>
                    <a:pt x="8038" y="6531"/>
                  </a:lnTo>
                  <a:lnTo>
                    <a:pt x="8289" y="6719"/>
                  </a:lnTo>
                  <a:lnTo>
                    <a:pt x="8812" y="7849"/>
                  </a:lnTo>
                  <a:cubicBezTo>
                    <a:pt x="8896" y="7933"/>
                    <a:pt x="8979" y="7933"/>
                    <a:pt x="9168" y="7933"/>
                  </a:cubicBezTo>
                  <a:cubicBezTo>
                    <a:pt x="9251" y="7849"/>
                    <a:pt x="9251" y="7766"/>
                    <a:pt x="9251" y="7661"/>
                  </a:cubicBezTo>
                  <a:lnTo>
                    <a:pt x="8896" y="6887"/>
                  </a:lnTo>
                  <a:lnTo>
                    <a:pt x="9168" y="6970"/>
                  </a:lnTo>
                  <a:lnTo>
                    <a:pt x="9607" y="7766"/>
                  </a:lnTo>
                  <a:cubicBezTo>
                    <a:pt x="9607" y="7933"/>
                    <a:pt x="9775" y="7933"/>
                    <a:pt x="9858" y="7933"/>
                  </a:cubicBezTo>
                  <a:lnTo>
                    <a:pt x="9858" y="7849"/>
                  </a:lnTo>
                  <a:cubicBezTo>
                    <a:pt x="9942" y="7849"/>
                    <a:pt x="9942" y="7766"/>
                    <a:pt x="9942" y="7577"/>
                  </a:cubicBezTo>
                  <a:lnTo>
                    <a:pt x="9775" y="7243"/>
                  </a:lnTo>
                  <a:lnTo>
                    <a:pt x="10298" y="7410"/>
                  </a:lnTo>
                  <a:lnTo>
                    <a:pt x="10465" y="7410"/>
                  </a:lnTo>
                  <a:lnTo>
                    <a:pt x="10549" y="7326"/>
                  </a:lnTo>
                  <a:cubicBezTo>
                    <a:pt x="10549" y="7243"/>
                    <a:pt x="10549" y="7054"/>
                    <a:pt x="10382" y="7054"/>
                  </a:cubicBezTo>
                  <a:lnTo>
                    <a:pt x="9858" y="6887"/>
                  </a:lnTo>
                  <a:lnTo>
                    <a:pt x="10298" y="6719"/>
                  </a:lnTo>
                  <a:cubicBezTo>
                    <a:pt x="10382" y="6615"/>
                    <a:pt x="10465" y="6531"/>
                    <a:pt x="10382" y="6447"/>
                  </a:cubicBezTo>
                  <a:cubicBezTo>
                    <a:pt x="10382" y="6280"/>
                    <a:pt x="10214" y="6280"/>
                    <a:pt x="10130" y="6280"/>
                  </a:cubicBezTo>
                  <a:lnTo>
                    <a:pt x="9335" y="6615"/>
                  </a:lnTo>
                  <a:lnTo>
                    <a:pt x="8979" y="6531"/>
                  </a:lnTo>
                  <a:lnTo>
                    <a:pt x="9775" y="6196"/>
                  </a:lnTo>
                  <a:cubicBezTo>
                    <a:pt x="9858" y="6091"/>
                    <a:pt x="9942" y="6008"/>
                    <a:pt x="9858" y="5924"/>
                  </a:cubicBezTo>
                  <a:cubicBezTo>
                    <a:pt x="9858" y="5865"/>
                    <a:pt x="9817" y="5806"/>
                    <a:pt x="9733" y="5806"/>
                  </a:cubicBezTo>
                  <a:cubicBezTo>
                    <a:pt x="9698" y="5806"/>
                    <a:pt x="9656" y="5816"/>
                    <a:pt x="9607" y="5840"/>
                  </a:cubicBezTo>
                  <a:lnTo>
                    <a:pt x="8456" y="6280"/>
                  </a:lnTo>
                  <a:lnTo>
                    <a:pt x="8121" y="6196"/>
                  </a:lnTo>
                  <a:lnTo>
                    <a:pt x="9251" y="5673"/>
                  </a:lnTo>
                  <a:cubicBezTo>
                    <a:pt x="9419" y="5673"/>
                    <a:pt x="9419" y="5484"/>
                    <a:pt x="9419" y="5401"/>
                  </a:cubicBezTo>
                  <a:cubicBezTo>
                    <a:pt x="9360" y="5342"/>
                    <a:pt x="9300" y="5282"/>
                    <a:pt x="9241" y="5282"/>
                  </a:cubicBezTo>
                  <a:cubicBezTo>
                    <a:pt x="9217" y="5282"/>
                    <a:pt x="9192" y="5292"/>
                    <a:pt x="9168" y="5317"/>
                  </a:cubicBezTo>
                  <a:lnTo>
                    <a:pt x="7598" y="5924"/>
                  </a:lnTo>
                  <a:lnTo>
                    <a:pt x="7410" y="5840"/>
                  </a:lnTo>
                  <a:lnTo>
                    <a:pt x="7075" y="5757"/>
                  </a:lnTo>
                  <a:lnTo>
                    <a:pt x="6991" y="5757"/>
                  </a:lnTo>
                  <a:cubicBezTo>
                    <a:pt x="7075" y="5401"/>
                    <a:pt x="7075" y="5045"/>
                    <a:pt x="6991" y="4794"/>
                  </a:cubicBezTo>
                  <a:lnTo>
                    <a:pt x="7075" y="4710"/>
                  </a:lnTo>
                  <a:lnTo>
                    <a:pt x="7598" y="4522"/>
                  </a:lnTo>
                  <a:lnTo>
                    <a:pt x="9168" y="5045"/>
                  </a:lnTo>
                  <a:lnTo>
                    <a:pt x="9251" y="5045"/>
                  </a:lnTo>
                  <a:cubicBezTo>
                    <a:pt x="9335" y="5045"/>
                    <a:pt x="9335" y="4961"/>
                    <a:pt x="9419" y="4961"/>
                  </a:cubicBezTo>
                  <a:cubicBezTo>
                    <a:pt x="9419" y="4877"/>
                    <a:pt x="9335" y="4710"/>
                    <a:pt x="9251" y="4710"/>
                  </a:cubicBezTo>
                  <a:lnTo>
                    <a:pt x="8121" y="4271"/>
                  </a:lnTo>
                  <a:lnTo>
                    <a:pt x="8372" y="4103"/>
                  </a:lnTo>
                  <a:lnTo>
                    <a:pt x="9607" y="4522"/>
                  </a:lnTo>
                  <a:lnTo>
                    <a:pt x="9775" y="4522"/>
                  </a:lnTo>
                  <a:lnTo>
                    <a:pt x="9858" y="4438"/>
                  </a:lnTo>
                  <a:cubicBezTo>
                    <a:pt x="9858" y="4354"/>
                    <a:pt x="9858" y="4187"/>
                    <a:pt x="9775" y="4187"/>
                  </a:cubicBezTo>
                  <a:lnTo>
                    <a:pt x="8979" y="3915"/>
                  </a:lnTo>
                  <a:lnTo>
                    <a:pt x="9251" y="3747"/>
                  </a:lnTo>
                  <a:lnTo>
                    <a:pt x="10130" y="3998"/>
                  </a:lnTo>
                  <a:cubicBezTo>
                    <a:pt x="10130" y="4051"/>
                    <a:pt x="10151" y="4077"/>
                    <a:pt x="10172" y="4077"/>
                  </a:cubicBezTo>
                  <a:cubicBezTo>
                    <a:pt x="10193" y="4077"/>
                    <a:pt x="10214" y="4051"/>
                    <a:pt x="10214" y="3998"/>
                  </a:cubicBezTo>
                  <a:cubicBezTo>
                    <a:pt x="10298" y="3998"/>
                    <a:pt x="10298" y="3998"/>
                    <a:pt x="10382" y="3915"/>
                  </a:cubicBezTo>
                  <a:cubicBezTo>
                    <a:pt x="10382" y="3831"/>
                    <a:pt x="10298" y="3664"/>
                    <a:pt x="10214" y="3664"/>
                  </a:cubicBezTo>
                  <a:lnTo>
                    <a:pt x="9858" y="3475"/>
                  </a:lnTo>
                  <a:lnTo>
                    <a:pt x="10298" y="3308"/>
                  </a:lnTo>
                  <a:cubicBezTo>
                    <a:pt x="10465" y="3224"/>
                    <a:pt x="10465" y="3140"/>
                    <a:pt x="10465" y="3057"/>
                  </a:cubicBezTo>
                  <a:cubicBezTo>
                    <a:pt x="10382" y="2868"/>
                    <a:pt x="10298" y="2868"/>
                    <a:pt x="10130" y="2868"/>
                  </a:cubicBezTo>
                  <a:lnTo>
                    <a:pt x="9691" y="3140"/>
                  </a:lnTo>
                  <a:lnTo>
                    <a:pt x="9775" y="2701"/>
                  </a:lnTo>
                  <a:cubicBezTo>
                    <a:pt x="9858" y="2617"/>
                    <a:pt x="9775" y="2533"/>
                    <a:pt x="9691" y="2429"/>
                  </a:cubicBezTo>
                  <a:cubicBezTo>
                    <a:pt x="9607" y="2429"/>
                    <a:pt x="9503" y="2429"/>
                    <a:pt x="9419" y="2617"/>
                  </a:cubicBezTo>
                  <a:lnTo>
                    <a:pt x="9084" y="3391"/>
                  </a:lnTo>
                  <a:lnTo>
                    <a:pt x="8812" y="3475"/>
                  </a:lnTo>
                  <a:lnTo>
                    <a:pt x="9084" y="2701"/>
                  </a:lnTo>
                  <a:cubicBezTo>
                    <a:pt x="9168" y="2617"/>
                    <a:pt x="9084" y="2533"/>
                    <a:pt x="8979" y="2429"/>
                  </a:cubicBezTo>
                  <a:cubicBezTo>
                    <a:pt x="8896" y="2429"/>
                    <a:pt x="8728" y="2429"/>
                    <a:pt x="8728" y="2617"/>
                  </a:cubicBezTo>
                  <a:lnTo>
                    <a:pt x="8205" y="3747"/>
                  </a:lnTo>
                  <a:lnTo>
                    <a:pt x="7933" y="3915"/>
                  </a:lnTo>
                  <a:lnTo>
                    <a:pt x="8372" y="2785"/>
                  </a:lnTo>
                  <a:cubicBezTo>
                    <a:pt x="8456" y="2617"/>
                    <a:pt x="8372" y="2533"/>
                    <a:pt x="8289" y="2533"/>
                  </a:cubicBezTo>
                  <a:cubicBezTo>
                    <a:pt x="8264" y="2502"/>
                    <a:pt x="8231" y="2489"/>
                    <a:pt x="8198" y="2489"/>
                  </a:cubicBezTo>
                  <a:cubicBezTo>
                    <a:pt x="8120" y="2489"/>
                    <a:pt x="8038" y="2558"/>
                    <a:pt x="8038" y="2617"/>
                  </a:cubicBezTo>
                  <a:lnTo>
                    <a:pt x="7410" y="4103"/>
                  </a:lnTo>
                  <a:lnTo>
                    <a:pt x="6803" y="4354"/>
                  </a:lnTo>
                  <a:cubicBezTo>
                    <a:pt x="6635" y="4103"/>
                    <a:pt x="6363" y="3831"/>
                    <a:pt x="6112" y="3747"/>
                  </a:cubicBezTo>
                  <a:lnTo>
                    <a:pt x="6363" y="3140"/>
                  </a:lnTo>
                  <a:lnTo>
                    <a:pt x="7849" y="2429"/>
                  </a:lnTo>
                  <a:cubicBezTo>
                    <a:pt x="7933" y="2345"/>
                    <a:pt x="8038" y="2261"/>
                    <a:pt x="7933" y="2178"/>
                  </a:cubicBezTo>
                  <a:cubicBezTo>
                    <a:pt x="7933" y="2118"/>
                    <a:pt x="7849" y="2059"/>
                    <a:pt x="7770" y="2059"/>
                  </a:cubicBezTo>
                  <a:cubicBezTo>
                    <a:pt x="7738" y="2059"/>
                    <a:pt x="7706" y="2069"/>
                    <a:pt x="7682" y="2094"/>
                  </a:cubicBezTo>
                  <a:lnTo>
                    <a:pt x="6552" y="2617"/>
                  </a:lnTo>
                  <a:lnTo>
                    <a:pt x="6719" y="2261"/>
                  </a:lnTo>
                  <a:lnTo>
                    <a:pt x="7849" y="1738"/>
                  </a:lnTo>
                  <a:cubicBezTo>
                    <a:pt x="7933" y="1654"/>
                    <a:pt x="7933" y="1571"/>
                    <a:pt x="7933" y="1487"/>
                  </a:cubicBezTo>
                  <a:cubicBezTo>
                    <a:pt x="7873" y="1412"/>
                    <a:pt x="7813" y="1348"/>
                    <a:pt x="7753" y="1348"/>
                  </a:cubicBezTo>
                  <a:cubicBezTo>
                    <a:pt x="7730" y="1348"/>
                    <a:pt x="7706" y="1358"/>
                    <a:pt x="7682" y="1382"/>
                  </a:cubicBezTo>
                  <a:lnTo>
                    <a:pt x="6886" y="1738"/>
                  </a:lnTo>
                  <a:lnTo>
                    <a:pt x="6991" y="1382"/>
                  </a:lnTo>
                  <a:lnTo>
                    <a:pt x="7765" y="1047"/>
                  </a:lnTo>
                  <a:cubicBezTo>
                    <a:pt x="7933" y="964"/>
                    <a:pt x="7933" y="859"/>
                    <a:pt x="7849" y="775"/>
                  </a:cubicBezTo>
                  <a:cubicBezTo>
                    <a:pt x="7849" y="608"/>
                    <a:pt x="7765" y="608"/>
                    <a:pt x="7598" y="608"/>
                  </a:cubicBezTo>
                  <a:lnTo>
                    <a:pt x="7242" y="859"/>
                  </a:lnTo>
                  <a:lnTo>
                    <a:pt x="7410" y="336"/>
                  </a:lnTo>
                  <a:cubicBezTo>
                    <a:pt x="7514" y="168"/>
                    <a:pt x="7410" y="85"/>
                    <a:pt x="7326" y="85"/>
                  </a:cubicBezTo>
                  <a:cubicBezTo>
                    <a:pt x="7242" y="1"/>
                    <a:pt x="7242" y="1"/>
                    <a:pt x="7158"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79" name="Google Shape;11079;p64"/>
            <p:cNvSpPr/>
            <p:nvPr/>
          </p:nvSpPr>
          <p:spPr>
            <a:xfrm>
              <a:off x="3888448" y="4193839"/>
              <a:ext cx="311805" cy="312426"/>
            </a:xfrm>
            <a:custGeom>
              <a:avLst/>
              <a:gdLst/>
              <a:ahLst/>
              <a:cxnLst/>
              <a:rect l="l" t="t" r="r" b="b"/>
              <a:pathLst>
                <a:path w="10550" h="10571" extrusionOk="0">
                  <a:moveTo>
                    <a:pt x="5259" y="3924"/>
                  </a:moveTo>
                  <a:cubicBezTo>
                    <a:pt x="5807" y="3924"/>
                    <a:pt x="6344" y="4195"/>
                    <a:pt x="6531" y="4710"/>
                  </a:cubicBezTo>
                  <a:cubicBezTo>
                    <a:pt x="6887" y="5422"/>
                    <a:pt x="6531" y="6196"/>
                    <a:pt x="5840" y="6552"/>
                  </a:cubicBezTo>
                  <a:cubicBezTo>
                    <a:pt x="5654" y="6648"/>
                    <a:pt x="5461" y="6692"/>
                    <a:pt x="5270" y="6692"/>
                  </a:cubicBezTo>
                  <a:cubicBezTo>
                    <a:pt x="4753" y="6692"/>
                    <a:pt x="4258" y="6366"/>
                    <a:pt x="3998" y="5861"/>
                  </a:cubicBezTo>
                  <a:cubicBezTo>
                    <a:pt x="3747" y="5150"/>
                    <a:pt x="3998" y="4375"/>
                    <a:pt x="4710" y="4019"/>
                  </a:cubicBezTo>
                  <a:cubicBezTo>
                    <a:pt x="4885" y="3956"/>
                    <a:pt x="5073" y="3924"/>
                    <a:pt x="5259" y="3924"/>
                  </a:cubicBezTo>
                  <a:close/>
                  <a:moveTo>
                    <a:pt x="7242" y="1"/>
                  </a:moveTo>
                  <a:cubicBezTo>
                    <a:pt x="7138" y="106"/>
                    <a:pt x="7054" y="106"/>
                    <a:pt x="7054" y="189"/>
                  </a:cubicBezTo>
                  <a:lnTo>
                    <a:pt x="6887" y="713"/>
                  </a:lnTo>
                  <a:lnTo>
                    <a:pt x="6719" y="273"/>
                  </a:lnTo>
                  <a:cubicBezTo>
                    <a:pt x="6645" y="214"/>
                    <a:pt x="6582" y="155"/>
                    <a:pt x="6521" y="155"/>
                  </a:cubicBezTo>
                  <a:cubicBezTo>
                    <a:pt x="6496" y="155"/>
                    <a:pt x="6472" y="165"/>
                    <a:pt x="6447" y="189"/>
                  </a:cubicBezTo>
                  <a:cubicBezTo>
                    <a:pt x="6280" y="189"/>
                    <a:pt x="6280" y="357"/>
                    <a:pt x="6280" y="440"/>
                  </a:cubicBezTo>
                  <a:lnTo>
                    <a:pt x="6615" y="1236"/>
                  </a:lnTo>
                  <a:lnTo>
                    <a:pt x="6531" y="1571"/>
                  </a:lnTo>
                  <a:lnTo>
                    <a:pt x="6196" y="796"/>
                  </a:lnTo>
                  <a:cubicBezTo>
                    <a:pt x="6196" y="737"/>
                    <a:pt x="6102" y="678"/>
                    <a:pt x="6017" y="678"/>
                  </a:cubicBezTo>
                  <a:cubicBezTo>
                    <a:pt x="5982" y="678"/>
                    <a:pt x="5948" y="688"/>
                    <a:pt x="5924" y="713"/>
                  </a:cubicBezTo>
                  <a:cubicBezTo>
                    <a:pt x="5840" y="713"/>
                    <a:pt x="5756" y="880"/>
                    <a:pt x="5840" y="964"/>
                  </a:cubicBezTo>
                  <a:lnTo>
                    <a:pt x="6280" y="2094"/>
                  </a:lnTo>
                  <a:lnTo>
                    <a:pt x="6196" y="2450"/>
                  </a:lnTo>
                  <a:lnTo>
                    <a:pt x="5673" y="1319"/>
                  </a:lnTo>
                  <a:cubicBezTo>
                    <a:pt x="5673" y="1260"/>
                    <a:pt x="5620" y="1201"/>
                    <a:pt x="5531" y="1201"/>
                  </a:cubicBezTo>
                  <a:cubicBezTo>
                    <a:pt x="5493" y="1201"/>
                    <a:pt x="5450" y="1211"/>
                    <a:pt x="5401" y="1236"/>
                  </a:cubicBezTo>
                  <a:cubicBezTo>
                    <a:pt x="5317" y="1236"/>
                    <a:pt x="5317" y="1319"/>
                    <a:pt x="5317" y="1487"/>
                  </a:cubicBezTo>
                  <a:lnTo>
                    <a:pt x="5924" y="2973"/>
                  </a:lnTo>
                  <a:lnTo>
                    <a:pt x="5756" y="3496"/>
                  </a:lnTo>
                  <a:lnTo>
                    <a:pt x="5756" y="3580"/>
                  </a:lnTo>
                  <a:cubicBezTo>
                    <a:pt x="5579" y="3538"/>
                    <a:pt x="5401" y="3517"/>
                    <a:pt x="5236" y="3517"/>
                  </a:cubicBezTo>
                  <a:cubicBezTo>
                    <a:pt x="5071" y="3517"/>
                    <a:pt x="4919" y="3538"/>
                    <a:pt x="4794" y="3580"/>
                  </a:cubicBezTo>
                  <a:lnTo>
                    <a:pt x="4710" y="3580"/>
                  </a:lnTo>
                  <a:lnTo>
                    <a:pt x="4522" y="3057"/>
                  </a:lnTo>
                  <a:lnTo>
                    <a:pt x="5045" y="1487"/>
                  </a:lnTo>
                  <a:cubicBezTo>
                    <a:pt x="5150" y="1319"/>
                    <a:pt x="5045" y="1236"/>
                    <a:pt x="4961" y="1236"/>
                  </a:cubicBezTo>
                  <a:cubicBezTo>
                    <a:pt x="4937" y="1211"/>
                    <a:pt x="4905" y="1201"/>
                    <a:pt x="4872" y="1201"/>
                  </a:cubicBezTo>
                  <a:cubicBezTo>
                    <a:pt x="4794" y="1201"/>
                    <a:pt x="4710" y="1260"/>
                    <a:pt x="4710" y="1319"/>
                  </a:cubicBezTo>
                  <a:lnTo>
                    <a:pt x="4270" y="2450"/>
                  </a:lnTo>
                  <a:lnTo>
                    <a:pt x="4103" y="2199"/>
                  </a:lnTo>
                  <a:lnTo>
                    <a:pt x="4522" y="964"/>
                  </a:lnTo>
                  <a:cubicBezTo>
                    <a:pt x="4626" y="880"/>
                    <a:pt x="4522" y="796"/>
                    <a:pt x="4438" y="713"/>
                  </a:cubicBezTo>
                  <a:cubicBezTo>
                    <a:pt x="4354" y="713"/>
                    <a:pt x="4187" y="713"/>
                    <a:pt x="4187" y="880"/>
                  </a:cubicBezTo>
                  <a:lnTo>
                    <a:pt x="3915" y="1675"/>
                  </a:lnTo>
                  <a:lnTo>
                    <a:pt x="3747" y="1319"/>
                  </a:lnTo>
                  <a:lnTo>
                    <a:pt x="3998" y="524"/>
                  </a:lnTo>
                  <a:cubicBezTo>
                    <a:pt x="4103" y="357"/>
                    <a:pt x="3998" y="273"/>
                    <a:pt x="3915" y="273"/>
                  </a:cubicBezTo>
                  <a:cubicBezTo>
                    <a:pt x="3890" y="248"/>
                    <a:pt x="3858" y="238"/>
                    <a:pt x="3826" y="238"/>
                  </a:cubicBezTo>
                  <a:cubicBezTo>
                    <a:pt x="3747" y="238"/>
                    <a:pt x="3664" y="298"/>
                    <a:pt x="3664" y="357"/>
                  </a:cubicBezTo>
                  <a:lnTo>
                    <a:pt x="3475" y="796"/>
                  </a:lnTo>
                  <a:lnTo>
                    <a:pt x="3308" y="273"/>
                  </a:lnTo>
                  <a:cubicBezTo>
                    <a:pt x="3308" y="189"/>
                    <a:pt x="3224" y="189"/>
                    <a:pt x="3224" y="189"/>
                  </a:cubicBezTo>
                  <a:cubicBezTo>
                    <a:pt x="3182" y="147"/>
                    <a:pt x="3140" y="126"/>
                    <a:pt x="3109" y="126"/>
                  </a:cubicBezTo>
                  <a:cubicBezTo>
                    <a:pt x="3077" y="126"/>
                    <a:pt x="3057" y="147"/>
                    <a:pt x="3057" y="189"/>
                  </a:cubicBezTo>
                  <a:cubicBezTo>
                    <a:pt x="2868" y="189"/>
                    <a:pt x="2868" y="357"/>
                    <a:pt x="2868" y="440"/>
                  </a:cubicBezTo>
                  <a:lnTo>
                    <a:pt x="3140" y="964"/>
                  </a:lnTo>
                  <a:lnTo>
                    <a:pt x="2701" y="796"/>
                  </a:lnTo>
                  <a:cubicBezTo>
                    <a:pt x="2676" y="772"/>
                    <a:pt x="2652" y="762"/>
                    <a:pt x="2627" y="762"/>
                  </a:cubicBezTo>
                  <a:cubicBezTo>
                    <a:pt x="2566" y="762"/>
                    <a:pt x="2503" y="821"/>
                    <a:pt x="2429" y="880"/>
                  </a:cubicBezTo>
                  <a:cubicBezTo>
                    <a:pt x="2429" y="964"/>
                    <a:pt x="2429" y="1152"/>
                    <a:pt x="2617" y="1152"/>
                  </a:cubicBezTo>
                  <a:lnTo>
                    <a:pt x="3391" y="1487"/>
                  </a:lnTo>
                  <a:lnTo>
                    <a:pt x="3475" y="1759"/>
                  </a:lnTo>
                  <a:lnTo>
                    <a:pt x="2784" y="1487"/>
                  </a:lnTo>
                  <a:cubicBezTo>
                    <a:pt x="2735" y="1462"/>
                    <a:pt x="2694" y="1452"/>
                    <a:pt x="2659" y="1452"/>
                  </a:cubicBezTo>
                  <a:cubicBezTo>
                    <a:pt x="2575" y="1452"/>
                    <a:pt x="2533" y="1511"/>
                    <a:pt x="2533" y="1571"/>
                  </a:cubicBezTo>
                  <a:cubicBezTo>
                    <a:pt x="2429" y="1675"/>
                    <a:pt x="2533" y="1843"/>
                    <a:pt x="2617" y="1843"/>
                  </a:cubicBezTo>
                  <a:lnTo>
                    <a:pt x="3747" y="2366"/>
                  </a:lnTo>
                  <a:lnTo>
                    <a:pt x="3915" y="2617"/>
                  </a:lnTo>
                  <a:lnTo>
                    <a:pt x="2784" y="2199"/>
                  </a:lnTo>
                  <a:cubicBezTo>
                    <a:pt x="2734" y="2167"/>
                    <a:pt x="2692" y="2155"/>
                    <a:pt x="2657" y="2155"/>
                  </a:cubicBezTo>
                  <a:cubicBezTo>
                    <a:pt x="2574" y="2155"/>
                    <a:pt x="2533" y="2224"/>
                    <a:pt x="2533" y="2282"/>
                  </a:cubicBezTo>
                  <a:cubicBezTo>
                    <a:pt x="2429" y="2366"/>
                    <a:pt x="2533" y="2533"/>
                    <a:pt x="2617" y="2533"/>
                  </a:cubicBezTo>
                  <a:lnTo>
                    <a:pt x="4187" y="3245"/>
                  </a:lnTo>
                  <a:lnTo>
                    <a:pt x="4354" y="3768"/>
                  </a:lnTo>
                  <a:cubicBezTo>
                    <a:pt x="4103" y="3936"/>
                    <a:pt x="3831" y="4187"/>
                    <a:pt x="3747" y="4459"/>
                  </a:cubicBezTo>
                  <a:lnTo>
                    <a:pt x="3140" y="4291"/>
                  </a:lnTo>
                  <a:lnTo>
                    <a:pt x="2429" y="2722"/>
                  </a:lnTo>
                  <a:cubicBezTo>
                    <a:pt x="2345" y="2617"/>
                    <a:pt x="2261" y="2617"/>
                    <a:pt x="2178" y="2617"/>
                  </a:cubicBezTo>
                  <a:cubicBezTo>
                    <a:pt x="2094" y="2722"/>
                    <a:pt x="2010" y="2805"/>
                    <a:pt x="2094" y="2889"/>
                  </a:cubicBezTo>
                  <a:lnTo>
                    <a:pt x="2617" y="4019"/>
                  </a:lnTo>
                  <a:lnTo>
                    <a:pt x="2261" y="3936"/>
                  </a:lnTo>
                  <a:lnTo>
                    <a:pt x="1738" y="2805"/>
                  </a:lnTo>
                  <a:cubicBezTo>
                    <a:pt x="1654" y="2617"/>
                    <a:pt x="1571" y="2617"/>
                    <a:pt x="1487" y="2617"/>
                  </a:cubicBezTo>
                  <a:cubicBezTo>
                    <a:pt x="1382" y="2722"/>
                    <a:pt x="1298" y="2805"/>
                    <a:pt x="1382" y="2973"/>
                  </a:cubicBezTo>
                  <a:lnTo>
                    <a:pt x="1738" y="3664"/>
                  </a:lnTo>
                  <a:lnTo>
                    <a:pt x="1382" y="3580"/>
                  </a:lnTo>
                  <a:lnTo>
                    <a:pt x="1047" y="2805"/>
                  </a:lnTo>
                  <a:cubicBezTo>
                    <a:pt x="989" y="2747"/>
                    <a:pt x="920" y="2678"/>
                    <a:pt x="855" y="2678"/>
                  </a:cubicBezTo>
                  <a:cubicBezTo>
                    <a:pt x="827" y="2678"/>
                    <a:pt x="800" y="2690"/>
                    <a:pt x="775" y="2722"/>
                  </a:cubicBezTo>
                  <a:cubicBezTo>
                    <a:pt x="608" y="2722"/>
                    <a:pt x="608" y="2889"/>
                    <a:pt x="692" y="2973"/>
                  </a:cubicBezTo>
                  <a:lnTo>
                    <a:pt x="859" y="3329"/>
                  </a:lnTo>
                  <a:lnTo>
                    <a:pt x="336" y="3140"/>
                  </a:lnTo>
                  <a:cubicBezTo>
                    <a:pt x="168" y="3140"/>
                    <a:pt x="85" y="3140"/>
                    <a:pt x="85" y="3245"/>
                  </a:cubicBezTo>
                  <a:cubicBezTo>
                    <a:pt x="1" y="3412"/>
                    <a:pt x="85" y="3496"/>
                    <a:pt x="168" y="3496"/>
                  </a:cubicBezTo>
                  <a:lnTo>
                    <a:pt x="692" y="3768"/>
                  </a:lnTo>
                  <a:lnTo>
                    <a:pt x="252" y="3936"/>
                  </a:lnTo>
                  <a:cubicBezTo>
                    <a:pt x="168" y="3936"/>
                    <a:pt x="168" y="4103"/>
                    <a:pt x="168" y="4187"/>
                  </a:cubicBezTo>
                  <a:cubicBezTo>
                    <a:pt x="252" y="4291"/>
                    <a:pt x="336" y="4291"/>
                    <a:pt x="440" y="4291"/>
                  </a:cubicBezTo>
                  <a:lnTo>
                    <a:pt x="1215" y="3936"/>
                  </a:lnTo>
                  <a:lnTo>
                    <a:pt x="1571" y="4103"/>
                  </a:lnTo>
                  <a:lnTo>
                    <a:pt x="775" y="4375"/>
                  </a:lnTo>
                  <a:cubicBezTo>
                    <a:pt x="692" y="4459"/>
                    <a:pt x="608" y="4543"/>
                    <a:pt x="692" y="4626"/>
                  </a:cubicBezTo>
                  <a:cubicBezTo>
                    <a:pt x="692" y="4815"/>
                    <a:pt x="859" y="4815"/>
                    <a:pt x="964" y="4815"/>
                  </a:cubicBezTo>
                  <a:lnTo>
                    <a:pt x="2094" y="4291"/>
                  </a:lnTo>
                  <a:lnTo>
                    <a:pt x="2429" y="4459"/>
                  </a:lnTo>
                  <a:lnTo>
                    <a:pt x="1298" y="4898"/>
                  </a:lnTo>
                  <a:cubicBezTo>
                    <a:pt x="1215" y="4898"/>
                    <a:pt x="1131" y="5066"/>
                    <a:pt x="1215" y="5150"/>
                  </a:cubicBezTo>
                  <a:cubicBezTo>
                    <a:pt x="1215" y="5208"/>
                    <a:pt x="1297" y="5277"/>
                    <a:pt x="1382" y="5277"/>
                  </a:cubicBezTo>
                  <a:cubicBezTo>
                    <a:pt x="1419" y="5277"/>
                    <a:pt x="1456" y="5265"/>
                    <a:pt x="1487" y="5233"/>
                  </a:cubicBezTo>
                  <a:lnTo>
                    <a:pt x="2952" y="4626"/>
                  </a:lnTo>
                  <a:lnTo>
                    <a:pt x="3580" y="4815"/>
                  </a:lnTo>
                  <a:cubicBezTo>
                    <a:pt x="3475" y="5150"/>
                    <a:pt x="3475" y="5505"/>
                    <a:pt x="3580" y="5861"/>
                  </a:cubicBezTo>
                  <a:lnTo>
                    <a:pt x="3057" y="6029"/>
                  </a:lnTo>
                  <a:lnTo>
                    <a:pt x="1487" y="5505"/>
                  </a:lnTo>
                  <a:cubicBezTo>
                    <a:pt x="1382" y="5505"/>
                    <a:pt x="1215" y="5505"/>
                    <a:pt x="1215" y="5589"/>
                  </a:cubicBezTo>
                  <a:cubicBezTo>
                    <a:pt x="1131" y="5757"/>
                    <a:pt x="1215" y="5861"/>
                    <a:pt x="1298" y="5861"/>
                  </a:cubicBezTo>
                  <a:lnTo>
                    <a:pt x="2533" y="6280"/>
                  </a:lnTo>
                  <a:lnTo>
                    <a:pt x="2178" y="6468"/>
                  </a:lnTo>
                  <a:lnTo>
                    <a:pt x="964" y="6029"/>
                  </a:lnTo>
                  <a:cubicBezTo>
                    <a:pt x="859" y="6029"/>
                    <a:pt x="775" y="6029"/>
                    <a:pt x="692" y="6112"/>
                  </a:cubicBezTo>
                  <a:cubicBezTo>
                    <a:pt x="692" y="6280"/>
                    <a:pt x="775" y="6384"/>
                    <a:pt x="859" y="6384"/>
                  </a:cubicBezTo>
                  <a:lnTo>
                    <a:pt x="1654" y="6719"/>
                  </a:lnTo>
                  <a:lnTo>
                    <a:pt x="1298" y="6803"/>
                  </a:lnTo>
                  <a:lnTo>
                    <a:pt x="524" y="6552"/>
                  </a:lnTo>
                  <a:cubicBezTo>
                    <a:pt x="500" y="6527"/>
                    <a:pt x="466" y="6517"/>
                    <a:pt x="431" y="6517"/>
                  </a:cubicBezTo>
                  <a:cubicBezTo>
                    <a:pt x="346" y="6517"/>
                    <a:pt x="252" y="6576"/>
                    <a:pt x="252" y="6636"/>
                  </a:cubicBezTo>
                  <a:cubicBezTo>
                    <a:pt x="168" y="6803"/>
                    <a:pt x="252" y="6908"/>
                    <a:pt x="336" y="6908"/>
                  </a:cubicBezTo>
                  <a:lnTo>
                    <a:pt x="775" y="7075"/>
                  </a:lnTo>
                  <a:lnTo>
                    <a:pt x="252" y="7326"/>
                  </a:lnTo>
                  <a:cubicBezTo>
                    <a:pt x="168" y="7326"/>
                    <a:pt x="85" y="7515"/>
                    <a:pt x="168" y="7598"/>
                  </a:cubicBezTo>
                  <a:cubicBezTo>
                    <a:pt x="168" y="7682"/>
                    <a:pt x="336" y="7682"/>
                    <a:pt x="440" y="7682"/>
                  </a:cubicBezTo>
                  <a:lnTo>
                    <a:pt x="964" y="7431"/>
                  </a:lnTo>
                  <a:lnTo>
                    <a:pt x="964" y="7431"/>
                  </a:lnTo>
                  <a:lnTo>
                    <a:pt x="775" y="7849"/>
                  </a:lnTo>
                  <a:cubicBezTo>
                    <a:pt x="692" y="7954"/>
                    <a:pt x="775" y="8038"/>
                    <a:pt x="859" y="8122"/>
                  </a:cubicBezTo>
                  <a:lnTo>
                    <a:pt x="1047" y="8122"/>
                  </a:lnTo>
                  <a:cubicBezTo>
                    <a:pt x="1131" y="8122"/>
                    <a:pt x="1131" y="8038"/>
                    <a:pt x="1131" y="8038"/>
                  </a:cubicBezTo>
                  <a:lnTo>
                    <a:pt x="1487" y="7242"/>
                  </a:lnTo>
                  <a:lnTo>
                    <a:pt x="1822" y="7075"/>
                  </a:lnTo>
                  <a:lnTo>
                    <a:pt x="1487" y="7849"/>
                  </a:lnTo>
                  <a:cubicBezTo>
                    <a:pt x="1487" y="7954"/>
                    <a:pt x="1487" y="8038"/>
                    <a:pt x="1571" y="8122"/>
                  </a:cubicBezTo>
                  <a:lnTo>
                    <a:pt x="1738" y="8122"/>
                  </a:lnTo>
                  <a:cubicBezTo>
                    <a:pt x="1822" y="8122"/>
                    <a:pt x="1822" y="8038"/>
                    <a:pt x="1822" y="8038"/>
                  </a:cubicBezTo>
                  <a:lnTo>
                    <a:pt x="2345" y="6803"/>
                  </a:lnTo>
                  <a:lnTo>
                    <a:pt x="2701" y="6719"/>
                  </a:lnTo>
                  <a:lnTo>
                    <a:pt x="2178" y="7849"/>
                  </a:lnTo>
                  <a:cubicBezTo>
                    <a:pt x="2178" y="7954"/>
                    <a:pt x="2178" y="8038"/>
                    <a:pt x="2261" y="8122"/>
                  </a:cubicBezTo>
                  <a:lnTo>
                    <a:pt x="2429" y="8122"/>
                  </a:lnTo>
                  <a:cubicBezTo>
                    <a:pt x="2533" y="8038"/>
                    <a:pt x="2533" y="8038"/>
                    <a:pt x="2617" y="7954"/>
                  </a:cubicBezTo>
                  <a:lnTo>
                    <a:pt x="3224" y="6468"/>
                  </a:lnTo>
                  <a:lnTo>
                    <a:pt x="3747" y="6196"/>
                  </a:lnTo>
                  <a:cubicBezTo>
                    <a:pt x="3915" y="6468"/>
                    <a:pt x="4187" y="6719"/>
                    <a:pt x="4438" y="6908"/>
                  </a:cubicBezTo>
                  <a:lnTo>
                    <a:pt x="4270" y="7431"/>
                  </a:lnTo>
                  <a:lnTo>
                    <a:pt x="2701" y="8122"/>
                  </a:lnTo>
                  <a:cubicBezTo>
                    <a:pt x="2617" y="8205"/>
                    <a:pt x="2617" y="8289"/>
                    <a:pt x="2617" y="8373"/>
                  </a:cubicBezTo>
                  <a:cubicBezTo>
                    <a:pt x="2701" y="8561"/>
                    <a:pt x="2784" y="8561"/>
                    <a:pt x="2868" y="8561"/>
                  </a:cubicBezTo>
                  <a:lnTo>
                    <a:pt x="3998" y="8038"/>
                  </a:lnTo>
                  <a:lnTo>
                    <a:pt x="3998" y="8038"/>
                  </a:lnTo>
                  <a:lnTo>
                    <a:pt x="3915" y="8289"/>
                  </a:lnTo>
                  <a:lnTo>
                    <a:pt x="2784" y="8812"/>
                  </a:lnTo>
                  <a:cubicBezTo>
                    <a:pt x="2701" y="8896"/>
                    <a:pt x="2617" y="9001"/>
                    <a:pt x="2701" y="9168"/>
                  </a:cubicBezTo>
                  <a:cubicBezTo>
                    <a:pt x="2701" y="9252"/>
                    <a:pt x="2868" y="9252"/>
                    <a:pt x="2952" y="9252"/>
                  </a:cubicBezTo>
                  <a:lnTo>
                    <a:pt x="3664" y="8896"/>
                  </a:lnTo>
                  <a:lnTo>
                    <a:pt x="3580" y="9168"/>
                  </a:lnTo>
                  <a:lnTo>
                    <a:pt x="2784" y="9608"/>
                  </a:lnTo>
                  <a:cubicBezTo>
                    <a:pt x="2701" y="9608"/>
                    <a:pt x="2617" y="9775"/>
                    <a:pt x="2701" y="9859"/>
                  </a:cubicBezTo>
                  <a:cubicBezTo>
                    <a:pt x="2784" y="9942"/>
                    <a:pt x="2868" y="9942"/>
                    <a:pt x="2952" y="9942"/>
                  </a:cubicBezTo>
                  <a:lnTo>
                    <a:pt x="3391" y="9775"/>
                  </a:lnTo>
                  <a:lnTo>
                    <a:pt x="3391" y="9775"/>
                  </a:lnTo>
                  <a:lnTo>
                    <a:pt x="3140" y="10298"/>
                  </a:lnTo>
                  <a:cubicBezTo>
                    <a:pt x="3140" y="10382"/>
                    <a:pt x="3140" y="10466"/>
                    <a:pt x="3308" y="10570"/>
                  </a:cubicBezTo>
                  <a:lnTo>
                    <a:pt x="3391" y="10570"/>
                  </a:lnTo>
                  <a:cubicBezTo>
                    <a:pt x="3475" y="10466"/>
                    <a:pt x="3475" y="10466"/>
                    <a:pt x="3580" y="10382"/>
                  </a:cubicBezTo>
                  <a:lnTo>
                    <a:pt x="3747" y="9859"/>
                  </a:lnTo>
                  <a:lnTo>
                    <a:pt x="3915" y="10298"/>
                  </a:lnTo>
                  <a:cubicBezTo>
                    <a:pt x="3915" y="10357"/>
                    <a:pt x="4009" y="10417"/>
                    <a:pt x="4094" y="10417"/>
                  </a:cubicBezTo>
                  <a:cubicBezTo>
                    <a:pt x="4129" y="10417"/>
                    <a:pt x="4162" y="10406"/>
                    <a:pt x="4187" y="10382"/>
                  </a:cubicBezTo>
                  <a:cubicBezTo>
                    <a:pt x="4270" y="10382"/>
                    <a:pt x="4354" y="10214"/>
                    <a:pt x="4270" y="10131"/>
                  </a:cubicBezTo>
                  <a:lnTo>
                    <a:pt x="3915" y="9335"/>
                  </a:lnTo>
                  <a:lnTo>
                    <a:pt x="4103" y="9001"/>
                  </a:lnTo>
                  <a:lnTo>
                    <a:pt x="4354" y="9775"/>
                  </a:lnTo>
                  <a:cubicBezTo>
                    <a:pt x="4413" y="9834"/>
                    <a:pt x="4473" y="9893"/>
                    <a:pt x="4569" y="9893"/>
                  </a:cubicBezTo>
                  <a:cubicBezTo>
                    <a:pt x="4609" y="9893"/>
                    <a:pt x="4655" y="9883"/>
                    <a:pt x="4710" y="9859"/>
                  </a:cubicBezTo>
                  <a:cubicBezTo>
                    <a:pt x="4794" y="9859"/>
                    <a:pt x="4794" y="9775"/>
                    <a:pt x="4794" y="9608"/>
                  </a:cubicBezTo>
                  <a:lnTo>
                    <a:pt x="4270" y="8477"/>
                  </a:lnTo>
                  <a:lnTo>
                    <a:pt x="4438" y="8122"/>
                  </a:lnTo>
                  <a:lnTo>
                    <a:pt x="4877" y="9252"/>
                  </a:lnTo>
                  <a:cubicBezTo>
                    <a:pt x="4961" y="9419"/>
                    <a:pt x="5045" y="9419"/>
                    <a:pt x="5150" y="9419"/>
                  </a:cubicBezTo>
                  <a:cubicBezTo>
                    <a:pt x="5233" y="9335"/>
                    <a:pt x="5317" y="9252"/>
                    <a:pt x="5317" y="9168"/>
                  </a:cubicBezTo>
                  <a:lnTo>
                    <a:pt x="4626" y="7598"/>
                  </a:lnTo>
                  <a:lnTo>
                    <a:pt x="4877" y="6991"/>
                  </a:lnTo>
                  <a:cubicBezTo>
                    <a:pt x="5013" y="7033"/>
                    <a:pt x="5165" y="7054"/>
                    <a:pt x="5327" y="7054"/>
                  </a:cubicBezTo>
                  <a:cubicBezTo>
                    <a:pt x="5490" y="7054"/>
                    <a:pt x="5662" y="7033"/>
                    <a:pt x="5840" y="6991"/>
                  </a:cubicBezTo>
                  <a:lnTo>
                    <a:pt x="6091" y="7515"/>
                  </a:lnTo>
                  <a:lnTo>
                    <a:pt x="5484" y="9084"/>
                  </a:lnTo>
                  <a:cubicBezTo>
                    <a:pt x="5484" y="9252"/>
                    <a:pt x="5484" y="9335"/>
                    <a:pt x="5673" y="9335"/>
                  </a:cubicBezTo>
                  <a:cubicBezTo>
                    <a:pt x="5673" y="9377"/>
                    <a:pt x="5694" y="9398"/>
                    <a:pt x="5715" y="9398"/>
                  </a:cubicBezTo>
                  <a:cubicBezTo>
                    <a:pt x="5736" y="9398"/>
                    <a:pt x="5756" y="9377"/>
                    <a:pt x="5756" y="9335"/>
                  </a:cubicBezTo>
                  <a:cubicBezTo>
                    <a:pt x="5840" y="9335"/>
                    <a:pt x="5840" y="9335"/>
                    <a:pt x="5924" y="9252"/>
                  </a:cubicBezTo>
                  <a:lnTo>
                    <a:pt x="6280" y="8122"/>
                  </a:lnTo>
                  <a:lnTo>
                    <a:pt x="6447" y="8373"/>
                  </a:lnTo>
                  <a:lnTo>
                    <a:pt x="6008" y="9608"/>
                  </a:lnTo>
                  <a:cubicBezTo>
                    <a:pt x="6008" y="9691"/>
                    <a:pt x="6008" y="9859"/>
                    <a:pt x="6196" y="9859"/>
                  </a:cubicBezTo>
                  <a:lnTo>
                    <a:pt x="6280" y="9859"/>
                  </a:lnTo>
                  <a:cubicBezTo>
                    <a:pt x="6363" y="9859"/>
                    <a:pt x="6363" y="9775"/>
                    <a:pt x="6447" y="9775"/>
                  </a:cubicBezTo>
                  <a:lnTo>
                    <a:pt x="6719" y="9001"/>
                  </a:lnTo>
                  <a:lnTo>
                    <a:pt x="6803" y="9252"/>
                  </a:lnTo>
                  <a:lnTo>
                    <a:pt x="6531" y="10047"/>
                  </a:lnTo>
                  <a:cubicBezTo>
                    <a:pt x="6531" y="10214"/>
                    <a:pt x="6531" y="10298"/>
                    <a:pt x="6719" y="10382"/>
                  </a:cubicBezTo>
                  <a:cubicBezTo>
                    <a:pt x="6719" y="10382"/>
                    <a:pt x="6803" y="10382"/>
                    <a:pt x="6803" y="10298"/>
                  </a:cubicBezTo>
                  <a:cubicBezTo>
                    <a:pt x="6887" y="10298"/>
                    <a:pt x="6887" y="10298"/>
                    <a:pt x="6970" y="10214"/>
                  </a:cubicBezTo>
                  <a:lnTo>
                    <a:pt x="7054" y="9775"/>
                  </a:lnTo>
                  <a:lnTo>
                    <a:pt x="7326" y="10298"/>
                  </a:lnTo>
                  <a:cubicBezTo>
                    <a:pt x="7326" y="10357"/>
                    <a:pt x="7410" y="10417"/>
                    <a:pt x="7489" y="10417"/>
                  </a:cubicBezTo>
                  <a:cubicBezTo>
                    <a:pt x="7521" y="10417"/>
                    <a:pt x="7553" y="10406"/>
                    <a:pt x="7577" y="10382"/>
                  </a:cubicBezTo>
                  <a:cubicBezTo>
                    <a:pt x="7661" y="10382"/>
                    <a:pt x="7766" y="10298"/>
                    <a:pt x="7661" y="10131"/>
                  </a:cubicBezTo>
                  <a:lnTo>
                    <a:pt x="7494" y="9691"/>
                  </a:lnTo>
                  <a:lnTo>
                    <a:pt x="7849" y="9775"/>
                  </a:lnTo>
                  <a:cubicBezTo>
                    <a:pt x="7891" y="9817"/>
                    <a:pt x="7912" y="9838"/>
                    <a:pt x="7933" y="9838"/>
                  </a:cubicBezTo>
                  <a:cubicBezTo>
                    <a:pt x="7954" y="9838"/>
                    <a:pt x="7975" y="9817"/>
                    <a:pt x="8017" y="9775"/>
                  </a:cubicBezTo>
                  <a:cubicBezTo>
                    <a:pt x="8017" y="9775"/>
                    <a:pt x="8101" y="9775"/>
                    <a:pt x="8101" y="9691"/>
                  </a:cubicBezTo>
                  <a:cubicBezTo>
                    <a:pt x="8184" y="9608"/>
                    <a:pt x="8101" y="9524"/>
                    <a:pt x="8017" y="9419"/>
                  </a:cubicBezTo>
                  <a:lnTo>
                    <a:pt x="7242" y="9084"/>
                  </a:lnTo>
                  <a:lnTo>
                    <a:pt x="7054" y="8812"/>
                  </a:lnTo>
                  <a:lnTo>
                    <a:pt x="7849" y="9084"/>
                  </a:lnTo>
                  <a:cubicBezTo>
                    <a:pt x="7891" y="9126"/>
                    <a:pt x="7912" y="9147"/>
                    <a:pt x="7933" y="9147"/>
                  </a:cubicBezTo>
                  <a:cubicBezTo>
                    <a:pt x="7954" y="9147"/>
                    <a:pt x="7975" y="9126"/>
                    <a:pt x="8017" y="9084"/>
                  </a:cubicBezTo>
                  <a:cubicBezTo>
                    <a:pt x="8017" y="9084"/>
                    <a:pt x="8101" y="9084"/>
                    <a:pt x="8101" y="9001"/>
                  </a:cubicBezTo>
                  <a:cubicBezTo>
                    <a:pt x="8184" y="8896"/>
                    <a:pt x="8101" y="8728"/>
                    <a:pt x="8017" y="8728"/>
                  </a:cubicBezTo>
                  <a:lnTo>
                    <a:pt x="6803" y="8205"/>
                  </a:lnTo>
                  <a:lnTo>
                    <a:pt x="6719" y="7954"/>
                  </a:lnTo>
                  <a:lnTo>
                    <a:pt x="7849" y="8373"/>
                  </a:lnTo>
                  <a:lnTo>
                    <a:pt x="8017" y="8373"/>
                  </a:lnTo>
                  <a:cubicBezTo>
                    <a:pt x="8017" y="8373"/>
                    <a:pt x="8101" y="8373"/>
                    <a:pt x="8101" y="8289"/>
                  </a:cubicBezTo>
                  <a:cubicBezTo>
                    <a:pt x="8101" y="8205"/>
                    <a:pt x="8101" y="8038"/>
                    <a:pt x="8017" y="8038"/>
                  </a:cubicBezTo>
                  <a:lnTo>
                    <a:pt x="6447" y="7431"/>
                  </a:lnTo>
                  <a:lnTo>
                    <a:pt x="6196" y="6803"/>
                  </a:lnTo>
                  <a:cubicBezTo>
                    <a:pt x="6531" y="6636"/>
                    <a:pt x="6719" y="6384"/>
                    <a:pt x="6887" y="6112"/>
                  </a:cubicBezTo>
                  <a:lnTo>
                    <a:pt x="7242" y="6280"/>
                  </a:lnTo>
                  <a:lnTo>
                    <a:pt x="7410" y="6384"/>
                  </a:lnTo>
                  <a:lnTo>
                    <a:pt x="8184" y="7849"/>
                  </a:lnTo>
                  <a:cubicBezTo>
                    <a:pt x="8184" y="7924"/>
                    <a:pt x="8238" y="7988"/>
                    <a:pt x="8329" y="7988"/>
                  </a:cubicBezTo>
                  <a:cubicBezTo>
                    <a:pt x="8366" y="7988"/>
                    <a:pt x="8409" y="7978"/>
                    <a:pt x="8456" y="7954"/>
                  </a:cubicBezTo>
                  <a:cubicBezTo>
                    <a:pt x="8540" y="7849"/>
                    <a:pt x="8540" y="7766"/>
                    <a:pt x="8540" y="7682"/>
                  </a:cubicBezTo>
                  <a:lnTo>
                    <a:pt x="8017" y="6552"/>
                  </a:lnTo>
                  <a:lnTo>
                    <a:pt x="8289" y="6636"/>
                  </a:lnTo>
                  <a:lnTo>
                    <a:pt x="8896" y="7849"/>
                  </a:lnTo>
                  <a:cubicBezTo>
                    <a:pt x="8896" y="7954"/>
                    <a:pt x="9063" y="7954"/>
                    <a:pt x="9147" y="7954"/>
                  </a:cubicBezTo>
                  <a:cubicBezTo>
                    <a:pt x="9231" y="7849"/>
                    <a:pt x="9231" y="7766"/>
                    <a:pt x="9231" y="7682"/>
                  </a:cubicBezTo>
                  <a:lnTo>
                    <a:pt x="8896" y="6908"/>
                  </a:lnTo>
                  <a:lnTo>
                    <a:pt x="9231" y="6991"/>
                  </a:lnTo>
                  <a:lnTo>
                    <a:pt x="9587" y="7766"/>
                  </a:lnTo>
                  <a:cubicBezTo>
                    <a:pt x="9587" y="7824"/>
                    <a:pt x="9669" y="7893"/>
                    <a:pt x="9754" y="7893"/>
                  </a:cubicBezTo>
                  <a:cubicBezTo>
                    <a:pt x="9790" y="7893"/>
                    <a:pt x="9827" y="7881"/>
                    <a:pt x="9859" y="7849"/>
                  </a:cubicBezTo>
                  <a:cubicBezTo>
                    <a:pt x="9942" y="7849"/>
                    <a:pt x="10026" y="7682"/>
                    <a:pt x="9942" y="7598"/>
                  </a:cubicBezTo>
                  <a:lnTo>
                    <a:pt x="9754" y="7242"/>
                  </a:lnTo>
                  <a:lnTo>
                    <a:pt x="10277" y="7431"/>
                  </a:lnTo>
                  <a:lnTo>
                    <a:pt x="10466" y="7431"/>
                  </a:lnTo>
                  <a:lnTo>
                    <a:pt x="10549" y="7326"/>
                  </a:lnTo>
                  <a:cubicBezTo>
                    <a:pt x="10549" y="7242"/>
                    <a:pt x="10549" y="7075"/>
                    <a:pt x="10466" y="7075"/>
                  </a:cubicBezTo>
                  <a:lnTo>
                    <a:pt x="9942" y="6803"/>
                  </a:lnTo>
                  <a:lnTo>
                    <a:pt x="10277" y="6719"/>
                  </a:lnTo>
                  <a:cubicBezTo>
                    <a:pt x="10382" y="6636"/>
                    <a:pt x="10466" y="6552"/>
                    <a:pt x="10382" y="6384"/>
                  </a:cubicBezTo>
                  <a:cubicBezTo>
                    <a:pt x="10382" y="6280"/>
                    <a:pt x="10277" y="6280"/>
                    <a:pt x="10110" y="6280"/>
                  </a:cubicBezTo>
                  <a:lnTo>
                    <a:pt x="9335" y="6636"/>
                  </a:lnTo>
                  <a:lnTo>
                    <a:pt x="9063" y="6552"/>
                  </a:lnTo>
                  <a:lnTo>
                    <a:pt x="9754" y="6196"/>
                  </a:lnTo>
                  <a:cubicBezTo>
                    <a:pt x="9942" y="6112"/>
                    <a:pt x="9942" y="6029"/>
                    <a:pt x="9942" y="5945"/>
                  </a:cubicBezTo>
                  <a:cubicBezTo>
                    <a:pt x="9884" y="5886"/>
                    <a:pt x="9815" y="5817"/>
                    <a:pt x="9750" y="5817"/>
                  </a:cubicBezTo>
                  <a:cubicBezTo>
                    <a:pt x="9722" y="5817"/>
                    <a:pt x="9695" y="5830"/>
                    <a:pt x="9670" y="5861"/>
                  </a:cubicBezTo>
                  <a:lnTo>
                    <a:pt x="8456" y="6280"/>
                  </a:lnTo>
                  <a:lnTo>
                    <a:pt x="8101" y="6196"/>
                  </a:lnTo>
                  <a:lnTo>
                    <a:pt x="9335" y="5673"/>
                  </a:lnTo>
                  <a:cubicBezTo>
                    <a:pt x="9419" y="5673"/>
                    <a:pt x="9419" y="5505"/>
                    <a:pt x="9419" y="5422"/>
                  </a:cubicBezTo>
                  <a:cubicBezTo>
                    <a:pt x="9360" y="5363"/>
                    <a:pt x="9292" y="5294"/>
                    <a:pt x="9227" y="5294"/>
                  </a:cubicBezTo>
                  <a:cubicBezTo>
                    <a:pt x="9199" y="5294"/>
                    <a:pt x="9172" y="5307"/>
                    <a:pt x="9147" y="5338"/>
                  </a:cubicBezTo>
                  <a:lnTo>
                    <a:pt x="7577" y="5945"/>
                  </a:lnTo>
                  <a:lnTo>
                    <a:pt x="7410" y="5861"/>
                  </a:lnTo>
                  <a:lnTo>
                    <a:pt x="7054" y="5757"/>
                  </a:lnTo>
                  <a:cubicBezTo>
                    <a:pt x="7138" y="5422"/>
                    <a:pt x="7138" y="5066"/>
                    <a:pt x="6970" y="4710"/>
                  </a:cubicBezTo>
                  <a:lnTo>
                    <a:pt x="7054" y="4710"/>
                  </a:lnTo>
                  <a:lnTo>
                    <a:pt x="7577" y="4543"/>
                  </a:lnTo>
                  <a:lnTo>
                    <a:pt x="9147" y="5066"/>
                  </a:lnTo>
                  <a:lnTo>
                    <a:pt x="9231" y="5066"/>
                  </a:lnTo>
                  <a:cubicBezTo>
                    <a:pt x="9335" y="5066"/>
                    <a:pt x="9335" y="4982"/>
                    <a:pt x="9419" y="4982"/>
                  </a:cubicBezTo>
                  <a:cubicBezTo>
                    <a:pt x="9419" y="4815"/>
                    <a:pt x="9335" y="4710"/>
                    <a:pt x="9231" y="4710"/>
                  </a:cubicBezTo>
                  <a:lnTo>
                    <a:pt x="8101" y="4291"/>
                  </a:lnTo>
                  <a:lnTo>
                    <a:pt x="8456" y="4103"/>
                  </a:lnTo>
                  <a:lnTo>
                    <a:pt x="9587" y="4543"/>
                  </a:lnTo>
                  <a:lnTo>
                    <a:pt x="9754" y="4543"/>
                  </a:lnTo>
                  <a:lnTo>
                    <a:pt x="9859" y="4459"/>
                  </a:lnTo>
                  <a:cubicBezTo>
                    <a:pt x="9942" y="4375"/>
                    <a:pt x="9859" y="4187"/>
                    <a:pt x="9754" y="4187"/>
                  </a:cubicBezTo>
                  <a:lnTo>
                    <a:pt x="8980" y="3936"/>
                  </a:lnTo>
                  <a:lnTo>
                    <a:pt x="9231" y="3768"/>
                  </a:lnTo>
                  <a:lnTo>
                    <a:pt x="10110" y="4019"/>
                  </a:lnTo>
                  <a:lnTo>
                    <a:pt x="10194" y="4019"/>
                  </a:lnTo>
                  <a:cubicBezTo>
                    <a:pt x="10277" y="4019"/>
                    <a:pt x="10277" y="3936"/>
                    <a:pt x="10382" y="3936"/>
                  </a:cubicBezTo>
                  <a:cubicBezTo>
                    <a:pt x="10382" y="3852"/>
                    <a:pt x="10382" y="3664"/>
                    <a:pt x="10194" y="3664"/>
                  </a:cubicBezTo>
                  <a:lnTo>
                    <a:pt x="9859" y="3496"/>
                  </a:lnTo>
                  <a:lnTo>
                    <a:pt x="10277" y="3329"/>
                  </a:lnTo>
                  <a:cubicBezTo>
                    <a:pt x="10466" y="3245"/>
                    <a:pt x="10466" y="3140"/>
                    <a:pt x="10466" y="2973"/>
                  </a:cubicBezTo>
                  <a:cubicBezTo>
                    <a:pt x="10382" y="2889"/>
                    <a:pt x="10277" y="2889"/>
                    <a:pt x="10194" y="2889"/>
                  </a:cubicBezTo>
                  <a:lnTo>
                    <a:pt x="9670" y="3140"/>
                  </a:lnTo>
                  <a:lnTo>
                    <a:pt x="9859" y="2722"/>
                  </a:lnTo>
                  <a:cubicBezTo>
                    <a:pt x="9859" y="2617"/>
                    <a:pt x="9859" y="2533"/>
                    <a:pt x="9670" y="2450"/>
                  </a:cubicBezTo>
                  <a:cubicBezTo>
                    <a:pt x="9587" y="2450"/>
                    <a:pt x="9503" y="2450"/>
                    <a:pt x="9419" y="2617"/>
                  </a:cubicBezTo>
                  <a:lnTo>
                    <a:pt x="9063" y="3412"/>
                  </a:lnTo>
                  <a:lnTo>
                    <a:pt x="8812" y="3496"/>
                  </a:lnTo>
                  <a:lnTo>
                    <a:pt x="9147" y="2722"/>
                  </a:lnTo>
                  <a:cubicBezTo>
                    <a:pt x="9147" y="2617"/>
                    <a:pt x="9063" y="2533"/>
                    <a:pt x="8980" y="2450"/>
                  </a:cubicBezTo>
                  <a:cubicBezTo>
                    <a:pt x="8896" y="2450"/>
                    <a:pt x="8812" y="2450"/>
                    <a:pt x="8708" y="2617"/>
                  </a:cubicBezTo>
                  <a:lnTo>
                    <a:pt x="8289" y="3768"/>
                  </a:lnTo>
                  <a:lnTo>
                    <a:pt x="7933" y="3936"/>
                  </a:lnTo>
                  <a:lnTo>
                    <a:pt x="8373" y="2805"/>
                  </a:lnTo>
                  <a:cubicBezTo>
                    <a:pt x="8456" y="2617"/>
                    <a:pt x="8373" y="2533"/>
                    <a:pt x="8289" y="2450"/>
                  </a:cubicBezTo>
                  <a:cubicBezTo>
                    <a:pt x="8184" y="2450"/>
                    <a:pt x="8101" y="2450"/>
                    <a:pt x="8017" y="2617"/>
                  </a:cubicBezTo>
                  <a:lnTo>
                    <a:pt x="7410" y="4103"/>
                  </a:lnTo>
                  <a:lnTo>
                    <a:pt x="6803" y="4375"/>
                  </a:lnTo>
                  <a:cubicBezTo>
                    <a:pt x="6615" y="4103"/>
                    <a:pt x="6447" y="3852"/>
                    <a:pt x="6091" y="3664"/>
                  </a:cubicBezTo>
                  <a:lnTo>
                    <a:pt x="6363" y="3140"/>
                  </a:lnTo>
                  <a:lnTo>
                    <a:pt x="7849" y="2450"/>
                  </a:lnTo>
                  <a:cubicBezTo>
                    <a:pt x="7933" y="2366"/>
                    <a:pt x="8017" y="2282"/>
                    <a:pt x="7933" y="2199"/>
                  </a:cubicBezTo>
                  <a:cubicBezTo>
                    <a:pt x="7933" y="2124"/>
                    <a:pt x="7848" y="2060"/>
                    <a:pt x="7761" y="2060"/>
                  </a:cubicBezTo>
                  <a:cubicBezTo>
                    <a:pt x="7726" y="2060"/>
                    <a:pt x="7691" y="2070"/>
                    <a:pt x="7661" y="2094"/>
                  </a:cubicBezTo>
                  <a:lnTo>
                    <a:pt x="6531" y="2617"/>
                  </a:lnTo>
                  <a:lnTo>
                    <a:pt x="6719" y="2282"/>
                  </a:lnTo>
                  <a:lnTo>
                    <a:pt x="7849" y="1759"/>
                  </a:lnTo>
                  <a:cubicBezTo>
                    <a:pt x="7933" y="1675"/>
                    <a:pt x="7933" y="1571"/>
                    <a:pt x="7933" y="1487"/>
                  </a:cubicBezTo>
                  <a:cubicBezTo>
                    <a:pt x="7849" y="1319"/>
                    <a:pt x="7766" y="1319"/>
                    <a:pt x="7661" y="1319"/>
                  </a:cubicBezTo>
                  <a:lnTo>
                    <a:pt x="6887" y="1759"/>
                  </a:lnTo>
                  <a:lnTo>
                    <a:pt x="7054" y="1403"/>
                  </a:lnTo>
                  <a:lnTo>
                    <a:pt x="7766" y="1047"/>
                  </a:lnTo>
                  <a:cubicBezTo>
                    <a:pt x="7933" y="964"/>
                    <a:pt x="7933" y="880"/>
                    <a:pt x="7933" y="713"/>
                  </a:cubicBezTo>
                  <a:cubicBezTo>
                    <a:pt x="7849" y="629"/>
                    <a:pt x="7766" y="629"/>
                    <a:pt x="7577" y="629"/>
                  </a:cubicBezTo>
                  <a:lnTo>
                    <a:pt x="7242" y="796"/>
                  </a:lnTo>
                  <a:lnTo>
                    <a:pt x="7242" y="796"/>
                  </a:lnTo>
                  <a:lnTo>
                    <a:pt x="7410" y="357"/>
                  </a:lnTo>
                  <a:cubicBezTo>
                    <a:pt x="7494" y="189"/>
                    <a:pt x="7410" y="106"/>
                    <a:pt x="7326"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0" name="Google Shape;11080;p64"/>
            <p:cNvSpPr/>
            <p:nvPr/>
          </p:nvSpPr>
          <p:spPr>
            <a:xfrm>
              <a:off x="6130786" y="4137566"/>
              <a:ext cx="311776" cy="309323"/>
            </a:xfrm>
            <a:custGeom>
              <a:avLst/>
              <a:gdLst/>
              <a:ahLst/>
              <a:cxnLst/>
              <a:rect l="l" t="t" r="r" b="b"/>
              <a:pathLst>
                <a:path w="10549" h="10466" extrusionOk="0">
                  <a:moveTo>
                    <a:pt x="5284" y="3867"/>
                  </a:moveTo>
                  <a:cubicBezTo>
                    <a:pt x="5822" y="3867"/>
                    <a:pt x="6346" y="4187"/>
                    <a:pt x="6530" y="4709"/>
                  </a:cubicBezTo>
                  <a:cubicBezTo>
                    <a:pt x="6886" y="5400"/>
                    <a:pt x="6530" y="6195"/>
                    <a:pt x="5840" y="6447"/>
                  </a:cubicBezTo>
                  <a:cubicBezTo>
                    <a:pt x="5654" y="6542"/>
                    <a:pt x="5460" y="6587"/>
                    <a:pt x="5270" y="6587"/>
                  </a:cubicBezTo>
                  <a:cubicBezTo>
                    <a:pt x="4753" y="6587"/>
                    <a:pt x="4258" y="6261"/>
                    <a:pt x="3998" y="5756"/>
                  </a:cubicBezTo>
                  <a:cubicBezTo>
                    <a:pt x="3747" y="5044"/>
                    <a:pt x="3998" y="4270"/>
                    <a:pt x="4709" y="3998"/>
                  </a:cubicBezTo>
                  <a:cubicBezTo>
                    <a:pt x="4893" y="3909"/>
                    <a:pt x="5089" y="3867"/>
                    <a:pt x="5284" y="3867"/>
                  </a:cubicBezTo>
                  <a:close/>
                  <a:moveTo>
                    <a:pt x="7242" y="0"/>
                  </a:moveTo>
                  <a:cubicBezTo>
                    <a:pt x="7137" y="0"/>
                    <a:pt x="7053" y="0"/>
                    <a:pt x="7053" y="84"/>
                  </a:cubicBezTo>
                  <a:lnTo>
                    <a:pt x="6886" y="607"/>
                  </a:lnTo>
                  <a:lnTo>
                    <a:pt x="6719" y="251"/>
                  </a:lnTo>
                  <a:cubicBezTo>
                    <a:pt x="6614" y="84"/>
                    <a:pt x="6530" y="84"/>
                    <a:pt x="6446" y="84"/>
                  </a:cubicBezTo>
                  <a:cubicBezTo>
                    <a:pt x="6279" y="168"/>
                    <a:pt x="6279" y="251"/>
                    <a:pt x="6279" y="335"/>
                  </a:cubicBezTo>
                  <a:lnTo>
                    <a:pt x="6614" y="1214"/>
                  </a:lnTo>
                  <a:lnTo>
                    <a:pt x="6530" y="1486"/>
                  </a:lnTo>
                  <a:lnTo>
                    <a:pt x="6195" y="691"/>
                  </a:lnTo>
                  <a:cubicBezTo>
                    <a:pt x="6195" y="607"/>
                    <a:pt x="6007" y="607"/>
                    <a:pt x="5923" y="607"/>
                  </a:cubicBezTo>
                  <a:cubicBezTo>
                    <a:pt x="5840" y="691"/>
                    <a:pt x="5756" y="775"/>
                    <a:pt x="5840" y="858"/>
                  </a:cubicBezTo>
                  <a:lnTo>
                    <a:pt x="6279" y="2093"/>
                  </a:lnTo>
                  <a:lnTo>
                    <a:pt x="6195" y="2344"/>
                  </a:lnTo>
                  <a:lnTo>
                    <a:pt x="5672" y="1214"/>
                  </a:lnTo>
                  <a:cubicBezTo>
                    <a:pt x="5672" y="1155"/>
                    <a:pt x="5620" y="1096"/>
                    <a:pt x="5530" y="1096"/>
                  </a:cubicBezTo>
                  <a:cubicBezTo>
                    <a:pt x="5493" y="1096"/>
                    <a:pt x="5449" y="1106"/>
                    <a:pt x="5400" y="1131"/>
                  </a:cubicBezTo>
                  <a:cubicBezTo>
                    <a:pt x="5316" y="1214"/>
                    <a:pt x="5316" y="1298"/>
                    <a:pt x="5316" y="1382"/>
                  </a:cubicBezTo>
                  <a:lnTo>
                    <a:pt x="5923" y="2951"/>
                  </a:lnTo>
                  <a:lnTo>
                    <a:pt x="5756" y="3475"/>
                  </a:lnTo>
                  <a:cubicBezTo>
                    <a:pt x="5578" y="3433"/>
                    <a:pt x="5400" y="3412"/>
                    <a:pt x="5235" y="3412"/>
                  </a:cubicBezTo>
                  <a:cubicBezTo>
                    <a:pt x="5070" y="3412"/>
                    <a:pt x="4919" y="3433"/>
                    <a:pt x="4793" y="3475"/>
                  </a:cubicBezTo>
                  <a:lnTo>
                    <a:pt x="4709" y="3475"/>
                  </a:lnTo>
                  <a:lnTo>
                    <a:pt x="4521" y="2951"/>
                  </a:lnTo>
                  <a:lnTo>
                    <a:pt x="5044" y="1382"/>
                  </a:lnTo>
                  <a:cubicBezTo>
                    <a:pt x="5149" y="1298"/>
                    <a:pt x="5044" y="1214"/>
                    <a:pt x="4960" y="1131"/>
                  </a:cubicBezTo>
                  <a:cubicBezTo>
                    <a:pt x="4877" y="1131"/>
                    <a:pt x="4709" y="1131"/>
                    <a:pt x="4709" y="1298"/>
                  </a:cubicBezTo>
                  <a:lnTo>
                    <a:pt x="4270" y="2428"/>
                  </a:lnTo>
                  <a:lnTo>
                    <a:pt x="4186" y="2093"/>
                  </a:lnTo>
                  <a:lnTo>
                    <a:pt x="4521" y="963"/>
                  </a:lnTo>
                  <a:cubicBezTo>
                    <a:pt x="4626" y="775"/>
                    <a:pt x="4521" y="691"/>
                    <a:pt x="4437" y="691"/>
                  </a:cubicBezTo>
                  <a:cubicBezTo>
                    <a:pt x="4413" y="666"/>
                    <a:pt x="4381" y="656"/>
                    <a:pt x="4348" y="656"/>
                  </a:cubicBezTo>
                  <a:cubicBezTo>
                    <a:pt x="4270" y="656"/>
                    <a:pt x="4186" y="716"/>
                    <a:pt x="4186" y="775"/>
                  </a:cubicBezTo>
                  <a:lnTo>
                    <a:pt x="3914" y="1570"/>
                  </a:lnTo>
                  <a:lnTo>
                    <a:pt x="3747" y="1214"/>
                  </a:lnTo>
                  <a:lnTo>
                    <a:pt x="3998" y="440"/>
                  </a:lnTo>
                  <a:cubicBezTo>
                    <a:pt x="4102" y="335"/>
                    <a:pt x="3998" y="251"/>
                    <a:pt x="3914" y="168"/>
                  </a:cubicBezTo>
                  <a:cubicBezTo>
                    <a:pt x="3830" y="168"/>
                    <a:pt x="3663" y="168"/>
                    <a:pt x="3663" y="251"/>
                  </a:cubicBezTo>
                  <a:lnTo>
                    <a:pt x="3474" y="691"/>
                  </a:lnTo>
                  <a:lnTo>
                    <a:pt x="3307" y="168"/>
                  </a:lnTo>
                  <a:cubicBezTo>
                    <a:pt x="3307" y="168"/>
                    <a:pt x="3223" y="168"/>
                    <a:pt x="3223" y="84"/>
                  </a:cubicBezTo>
                  <a:lnTo>
                    <a:pt x="3056" y="84"/>
                  </a:lnTo>
                  <a:cubicBezTo>
                    <a:pt x="2868" y="168"/>
                    <a:pt x="2868" y="251"/>
                    <a:pt x="2868" y="335"/>
                  </a:cubicBezTo>
                  <a:lnTo>
                    <a:pt x="3140" y="858"/>
                  </a:lnTo>
                  <a:lnTo>
                    <a:pt x="2784" y="691"/>
                  </a:lnTo>
                  <a:cubicBezTo>
                    <a:pt x="2616" y="691"/>
                    <a:pt x="2533" y="691"/>
                    <a:pt x="2428" y="775"/>
                  </a:cubicBezTo>
                  <a:cubicBezTo>
                    <a:pt x="2428" y="963"/>
                    <a:pt x="2428" y="1047"/>
                    <a:pt x="2616" y="1131"/>
                  </a:cubicBezTo>
                  <a:lnTo>
                    <a:pt x="3391" y="1382"/>
                  </a:lnTo>
                  <a:lnTo>
                    <a:pt x="3474" y="1737"/>
                  </a:lnTo>
                  <a:lnTo>
                    <a:pt x="2784" y="1382"/>
                  </a:lnTo>
                  <a:cubicBezTo>
                    <a:pt x="2616" y="1382"/>
                    <a:pt x="2533" y="1382"/>
                    <a:pt x="2533" y="1570"/>
                  </a:cubicBezTo>
                  <a:cubicBezTo>
                    <a:pt x="2428" y="1654"/>
                    <a:pt x="2533" y="1737"/>
                    <a:pt x="2616" y="1821"/>
                  </a:cubicBezTo>
                  <a:lnTo>
                    <a:pt x="3747" y="2261"/>
                  </a:lnTo>
                  <a:lnTo>
                    <a:pt x="3914" y="2617"/>
                  </a:lnTo>
                  <a:lnTo>
                    <a:pt x="2784" y="2093"/>
                  </a:lnTo>
                  <a:cubicBezTo>
                    <a:pt x="2616" y="2093"/>
                    <a:pt x="2533" y="2093"/>
                    <a:pt x="2533" y="2261"/>
                  </a:cubicBezTo>
                  <a:cubicBezTo>
                    <a:pt x="2428" y="2344"/>
                    <a:pt x="2533" y="2428"/>
                    <a:pt x="2616" y="2533"/>
                  </a:cubicBezTo>
                  <a:lnTo>
                    <a:pt x="4186" y="3140"/>
                  </a:lnTo>
                  <a:lnTo>
                    <a:pt x="4354" y="3663"/>
                  </a:lnTo>
                  <a:cubicBezTo>
                    <a:pt x="4102" y="3830"/>
                    <a:pt x="3830" y="4103"/>
                    <a:pt x="3747" y="4354"/>
                  </a:cubicBezTo>
                  <a:lnTo>
                    <a:pt x="3140" y="4186"/>
                  </a:lnTo>
                  <a:lnTo>
                    <a:pt x="2428" y="2700"/>
                  </a:lnTo>
                  <a:cubicBezTo>
                    <a:pt x="2369" y="2641"/>
                    <a:pt x="2310" y="2582"/>
                    <a:pt x="2250" y="2582"/>
                  </a:cubicBezTo>
                  <a:cubicBezTo>
                    <a:pt x="2226" y="2582"/>
                    <a:pt x="2201" y="2592"/>
                    <a:pt x="2177" y="2617"/>
                  </a:cubicBezTo>
                  <a:cubicBezTo>
                    <a:pt x="2093" y="2617"/>
                    <a:pt x="2009" y="2784"/>
                    <a:pt x="2093" y="2868"/>
                  </a:cubicBezTo>
                  <a:lnTo>
                    <a:pt x="2616" y="3998"/>
                  </a:lnTo>
                  <a:lnTo>
                    <a:pt x="2261" y="3830"/>
                  </a:lnTo>
                  <a:lnTo>
                    <a:pt x="1737" y="2700"/>
                  </a:lnTo>
                  <a:cubicBezTo>
                    <a:pt x="1678" y="2641"/>
                    <a:pt x="1619" y="2582"/>
                    <a:pt x="1560" y="2582"/>
                  </a:cubicBezTo>
                  <a:cubicBezTo>
                    <a:pt x="1535" y="2582"/>
                    <a:pt x="1511" y="2592"/>
                    <a:pt x="1486" y="2617"/>
                  </a:cubicBezTo>
                  <a:cubicBezTo>
                    <a:pt x="1382" y="2617"/>
                    <a:pt x="1298" y="2784"/>
                    <a:pt x="1382" y="2868"/>
                  </a:cubicBezTo>
                  <a:lnTo>
                    <a:pt x="1737" y="3663"/>
                  </a:lnTo>
                  <a:lnTo>
                    <a:pt x="1737" y="3663"/>
                  </a:lnTo>
                  <a:lnTo>
                    <a:pt x="1382" y="3475"/>
                  </a:lnTo>
                  <a:lnTo>
                    <a:pt x="1047" y="2700"/>
                  </a:lnTo>
                  <a:cubicBezTo>
                    <a:pt x="963" y="2617"/>
                    <a:pt x="858" y="2617"/>
                    <a:pt x="775" y="2617"/>
                  </a:cubicBezTo>
                  <a:cubicBezTo>
                    <a:pt x="607" y="2700"/>
                    <a:pt x="607" y="2784"/>
                    <a:pt x="691" y="2868"/>
                  </a:cubicBezTo>
                  <a:lnTo>
                    <a:pt x="858" y="3307"/>
                  </a:lnTo>
                  <a:lnTo>
                    <a:pt x="335" y="3056"/>
                  </a:lnTo>
                  <a:cubicBezTo>
                    <a:pt x="168" y="3056"/>
                    <a:pt x="84" y="3140"/>
                    <a:pt x="84" y="3223"/>
                  </a:cubicBezTo>
                  <a:cubicBezTo>
                    <a:pt x="0" y="3307"/>
                    <a:pt x="84" y="3391"/>
                    <a:pt x="168" y="3475"/>
                  </a:cubicBezTo>
                  <a:lnTo>
                    <a:pt x="691" y="3663"/>
                  </a:lnTo>
                  <a:lnTo>
                    <a:pt x="251" y="3830"/>
                  </a:lnTo>
                  <a:cubicBezTo>
                    <a:pt x="168" y="3914"/>
                    <a:pt x="168" y="3998"/>
                    <a:pt x="168" y="4103"/>
                  </a:cubicBezTo>
                  <a:cubicBezTo>
                    <a:pt x="227" y="4162"/>
                    <a:pt x="286" y="4221"/>
                    <a:pt x="353" y="4221"/>
                  </a:cubicBezTo>
                  <a:cubicBezTo>
                    <a:pt x="380" y="4221"/>
                    <a:pt x="409" y="4211"/>
                    <a:pt x="440" y="4186"/>
                  </a:cubicBezTo>
                  <a:lnTo>
                    <a:pt x="1214" y="3914"/>
                  </a:lnTo>
                  <a:lnTo>
                    <a:pt x="1570" y="3998"/>
                  </a:lnTo>
                  <a:lnTo>
                    <a:pt x="775" y="4354"/>
                  </a:lnTo>
                  <a:cubicBezTo>
                    <a:pt x="691" y="4354"/>
                    <a:pt x="607" y="4521"/>
                    <a:pt x="691" y="4626"/>
                  </a:cubicBezTo>
                  <a:cubicBezTo>
                    <a:pt x="691" y="4685"/>
                    <a:pt x="775" y="4744"/>
                    <a:pt x="861" y="4744"/>
                  </a:cubicBezTo>
                  <a:cubicBezTo>
                    <a:pt x="896" y="4744"/>
                    <a:pt x="932" y="4734"/>
                    <a:pt x="963" y="4709"/>
                  </a:cubicBezTo>
                  <a:lnTo>
                    <a:pt x="2093" y="4270"/>
                  </a:lnTo>
                  <a:lnTo>
                    <a:pt x="2428" y="4354"/>
                  </a:lnTo>
                  <a:lnTo>
                    <a:pt x="1298" y="4793"/>
                  </a:lnTo>
                  <a:cubicBezTo>
                    <a:pt x="1214" y="4877"/>
                    <a:pt x="1130" y="4961"/>
                    <a:pt x="1214" y="5044"/>
                  </a:cubicBezTo>
                  <a:cubicBezTo>
                    <a:pt x="1214" y="5233"/>
                    <a:pt x="1382" y="5233"/>
                    <a:pt x="1486" y="5233"/>
                  </a:cubicBezTo>
                  <a:lnTo>
                    <a:pt x="2951" y="4521"/>
                  </a:lnTo>
                  <a:lnTo>
                    <a:pt x="3579" y="4793"/>
                  </a:lnTo>
                  <a:cubicBezTo>
                    <a:pt x="3474" y="5149"/>
                    <a:pt x="3474" y="5400"/>
                    <a:pt x="3579" y="5756"/>
                  </a:cubicBezTo>
                  <a:lnTo>
                    <a:pt x="3056" y="6007"/>
                  </a:lnTo>
                  <a:lnTo>
                    <a:pt x="1486" y="5400"/>
                  </a:lnTo>
                  <a:cubicBezTo>
                    <a:pt x="1382" y="5400"/>
                    <a:pt x="1214" y="5484"/>
                    <a:pt x="1214" y="5568"/>
                  </a:cubicBezTo>
                  <a:cubicBezTo>
                    <a:pt x="1130" y="5672"/>
                    <a:pt x="1214" y="5756"/>
                    <a:pt x="1298" y="5840"/>
                  </a:cubicBezTo>
                  <a:lnTo>
                    <a:pt x="2533" y="6279"/>
                  </a:lnTo>
                  <a:lnTo>
                    <a:pt x="2177" y="6363"/>
                  </a:lnTo>
                  <a:lnTo>
                    <a:pt x="963" y="5923"/>
                  </a:lnTo>
                  <a:cubicBezTo>
                    <a:pt x="858" y="5923"/>
                    <a:pt x="775" y="6007"/>
                    <a:pt x="691" y="6091"/>
                  </a:cubicBezTo>
                  <a:cubicBezTo>
                    <a:pt x="691" y="6195"/>
                    <a:pt x="775" y="6279"/>
                    <a:pt x="858" y="6363"/>
                  </a:cubicBezTo>
                  <a:lnTo>
                    <a:pt x="1654" y="6614"/>
                  </a:lnTo>
                  <a:lnTo>
                    <a:pt x="1298" y="6802"/>
                  </a:lnTo>
                  <a:lnTo>
                    <a:pt x="523" y="6447"/>
                  </a:lnTo>
                  <a:cubicBezTo>
                    <a:pt x="440" y="6447"/>
                    <a:pt x="251" y="6530"/>
                    <a:pt x="251" y="6614"/>
                  </a:cubicBezTo>
                  <a:cubicBezTo>
                    <a:pt x="168" y="6719"/>
                    <a:pt x="251" y="6802"/>
                    <a:pt x="335" y="6886"/>
                  </a:cubicBezTo>
                  <a:lnTo>
                    <a:pt x="775" y="6970"/>
                  </a:lnTo>
                  <a:lnTo>
                    <a:pt x="251" y="7242"/>
                  </a:lnTo>
                  <a:cubicBezTo>
                    <a:pt x="168" y="7326"/>
                    <a:pt x="84" y="7409"/>
                    <a:pt x="168" y="7493"/>
                  </a:cubicBezTo>
                  <a:cubicBezTo>
                    <a:pt x="168" y="7552"/>
                    <a:pt x="251" y="7611"/>
                    <a:pt x="337" y="7611"/>
                  </a:cubicBezTo>
                  <a:cubicBezTo>
                    <a:pt x="373" y="7611"/>
                    <a:pt x="409" y="7601"/>
                    <a:pt x="440" y="7577"/>
                  </a:cubicBezTo>
                  <a:lnTo>
                    <a:pt x="963" y="7409"/>
                  </a:lnTo>
                  <a:lnTo>
                    <a:pt x="963" y="7409"/>
                  </a:lnTo>
                  <a:lnTo>
                    <a:pt x="775" y="7765"/>
                  </a:lnTo>
                  <a:cubicBezTo>
                    <a:pt x="691" y="7849"/>
                    <a:pt x="775" y="8016"/>
                    <a:pt x="858" y="8016"/>
                  </a:cubicBezTo>
                  <a:cubicBezTo>
                    <a:pt x="911" y="8058"/>
                    <a:pt x="958" y="8079"/>
                    <a:pt x="992" y="8079"/>
                  </a:cubicBezTo>
                  <a:cubicBezTo>
                    <a:pt x="1026" y="8079"/>
                    <a:pt x="1047" y="8058"/>
                    <a:pt x="1047" y="8016"/>
                  </a:cubicBezTo>
                  <a:cubicBezTo>
                    <a:pt x="1130" y="8016"/>
                    <a:pt x="1130" y="8016"/>
                    <a:pt x="1130" y="7933"/>
                  </a:cubicBezTo>
                  <a:lnTo>
                    <a:pt x="1486" y="7137"/>
                  </a:lnTo>
                  <a:lnTo>
                    <a:pt x="1821" y="6970"/>
                  </a:lnTo>
                  <a:lnTo>
                    <a:pt x="1486" y="7765"/>
                  </a:lnTo>
                  <a:cubicBezTo>
                    <a:pt x="1486" y="7849"/>
                    <a:pt x="1486" y="8016"/>
                    <a:pt x="1570" y="8016"/>
                  </a:cubicBezTo>
                  <a:cubicBezTo>
                    <a:pt x="1612" y="8058"/>
                    <a:pt x="1654" y="8079"/>
                    <a:pt x="1685" y="8079"/>
                  </a:cubicBezTo>
                  <a:cubicBezTo>
                    <a:pt x="1716" y="8079"/>
                    <a:pt x="1737" y="8058"/>
                    <a:pt x="1737" y="8016"/>
                  </a:cubicBezTo>
                  <a:cubicBezTo>
                    <a:pt x="1821" y="8016"/>
                    <a:pt x="1821" y="8016"/>
                    <a:pt x="1821" y="7933"/>
                  </a:cubicBezTo>
                  <a:lnTo>
                    <a:pt x="2344" y="6802"/>
                  </a:lnTo>
                  <a:lnTo>
                    <a:pt x="2700" y="6614"/>
                  </a:lnTo>
                  <a:lnTo>
                    <a:pt x="2177" y="7765"/>
                  </a:lnTo>
                  <a:cubicBezTo>
                    <a:pt x="2177" y="7849"/>
                    <a:pt x="2177" y="8016"/>
                    <a:pt x="2261" y="8016"/>
                  </a:cubicBezTo>
                  <a:lnTo>
                    <a:pt x="2428" y="8016"/>
                  </a:lnTo>
                  <a:cubicBezTo>
                    <a:pt x="2533" y="8016"/>
                    <a:pt x="2533" y="7933"/>
                    <a:pt x="2616" y="7933"/>
                  </a:cubicBezTo>
                  <a:lnTo>
                    <a:pt x="3223" y="6363"/>
                  </a:lnTo>
                  <a:lnTo>
                    <a:pt x="3747" y="6091"/>
                  </a:lnTo>
                  <a:cubicBezTo>
                    <a:pt x="3914" y="6447"/>
                    <a:pt x="4186" y="6614"/>
                    <a:pt x="4437" y="6802"/>
                  </a:cubicBezTo>
                  <a:lnTo>
                    <a:pt x="4270" y="7409"/>
                  </a:lnTo>
                  <a:lnTo>
                    <a:pt x="2700" y="8100"/>
                  </a:lnTo>
                  <a:cubicBezTo>
                    <a:pt x="2616" y="8100"/>
                    <a:pt x="2616" y="8288"/>
                    <a:pt x="2616" y="8372"/>
                  </a:cubicBezTo>
                  <a:cubicBezTo>
                    <a:pt x="2676" y="8431"/>
                    <a:pt x="2735" y="8491"/>
                    <a:pt x="2794" y="8491"/>
                  </a:cubicBezTo>
                  <a:cubicBezTo>
                    <a:pt x="2818" y="8491"/>
                    <a:pt x="2843" y="8480"/>
                    <a:pt x="2868" y="8456"/>
                  </a:cubicBezTo>
                  <a:lnTo>
                    <a:pt x="2951" y="8456"/>
                  </a:lnTo>
                  <a:lnTo>
                    <a:pt x="3998" y="7933"/>
                  </a:lnTo>
                  <a:lnTo>
                    <a:pt x="3914" y="8288"/>
                  </a:lnTo>
                  <a:lnTo>
                    <a:pt x="2784" y="8812"/>
                  </a:lnTo>
                  <a:cubicBezTo>
                    <a:pt x="2700" y="8812"/>
                    <a:pt x="2616" y="8979"/>
                    <a:pt x="2700" y="9063"/>
                  </a:cubicBezTo>
                  <a:cubicBezTo>
                    <a:pt x="2700" y="9122"/>
                    <a:pt x="2784" y="9181"/>
                    <a:pt x="2862" y="9181"/>
                  </a:cubicBezTo>
                  <a:cubicBezTo>
                    <a:pt x="2895" y="9181"/>
                    <a:pt x="2927" y="9171"/>
                    <a:pt x="2951" y="9146"/>
                  </a:cubicBezTo>
                  <a:lnTo>
                    <a:pt x="3663" y="8812"/>
                  </a:lnTo>
                  <a:lnTo>
                    <a:pt x="3579" y="9146"/>
                  </a:lnTo>
                  <a:lnTo>
                    <a:pt x="2784" y="9502"/>
                  </a:lnTo>
                  <a:cubicBezTo>
                    <a:pt x="2700" y="9586"/>
                    <a:pt x="2616" y="9670"/>
                    <a:pt x="2700" y="9753"/>
                  </a:cubicBezTo>
                  <a:cubicBezTo>
                    <a:pt x="2760" y="9828"/>
                    <a:pt x="2820" y="9892"/>
                    <a:pt x="2879" y="9892"/>
                  </a:cubicBezTo>
                  <a:cubicBezTo>
                    <a:pt x="2903" y="9892"/>
                    <a:pt x="2927" y="9882"/>
                    <a:pt x="2951" y="9858"/>
                  </a:cubicBezTo>
                  <a:lnTo>
                    <a:pt x="3391" y="9670"/>
                  </a:lnTo>
                  <a:lnTo>
                    <a:pt x="3140" y="10193"/>
                  </a:lnTo>
                  <a:cubicBezTo>
                    <a:pt x="3140" y="10277"/>
                    <a:pt x="3140" y="10465"/>
                    <a:pt x="3307" y="10465"/>
                  </a:cubicBezTo>
                  <a:lnTo>
                    <a:pt x="3391" y="10465"/>
                  </a:lnTo>
                  <a:cubicBezTo>
                    <a:pt x="3474" y="10465"/>
                    <a:pt x="3474" y="10381"/>
                    <a:pt x="3579" y="10381"/>
                  </a:cubicBezTo>
                  <a:lnTo>
                    <a:pt x="3747" y="9858"/>
                  </a:lnTo>
                  <a:lnTo>
                    <a:pt x="3914" y="10193"/>
                  </a:lnTo>
                  <a:cubicBezTo>
                    <a:pt x="3914" y="10381"/>
                    <a:pt x="4102" y="10381"/>
                    <a:pt x="4186" y="10381"/>
                  </a:cubicBezTo>
                  <a:cubicBezTo>
                    <a:pt x="4270" y="10277"/>
                    <a:pt x="4354" y="10193"/>
                    <a:pt x="4270" y="10109"/>
                  </a:cubicBezTo>
                  <a:lnTo>
                    <a:pt x="3914" y="9230"/>
                  </a:lnTo>
                  <a:lnTo>
                    <a:pt x="4102" y="8979"/>
                  </a:lnTo>
                  <a:lnTo>
                    <a:pt x="4354" y="9753"/>
                  </a:lnTo>
                  <a:cubicBezTo>
                    <a:pt x="4437" y="9858"/>
                    <a:pt x="4521" y="9858"/>
                    <a:pt x="4709" y="9858"/>
                  </a:cubicBezTo>
                  <a:cubicBezTo>
                    <a:pt x="4793" y="9753"/>
                    <a:pt x="4793" y="9670"/>
                    <a:pt x="4793" y="9586"/>
                  </a:cubicBezTo>
                  <a:lnTo>
                    <a:pt x="4270" y="8372"/>
                  </a:lnTo>
                  <a:lnTo>
                    <a:pt x="4437" y="8100"/>
                  </a:lnTo>
                  <a:lnTo>
                    <a:pt x="4877" y="9230"/>
                  </a:lnTo>
                  <a:cubicBezTo>
                    <a:pt x="4937" y="9305"/>
                    <a:pt x="4996" y="9369"/>
                    <a:pt x="5064" y="9369"/>
                  </a:cubicBezTo>
                  <a:cubicBezTo>
                    <a:pt x="5091" y="9369"/>
                    <a:pt x="5119" y="9359"/>
                    <a:pt x="5149" y="9335"/>
                  </a:cubicBezTo>
                  <a:cubicBezTo>
                    <a:pt x="5233" y="9230"/>
                    <a:pt x="5316" y="9146"/>
                    <a:pt x="5316" y="9063"/>
                  </a:cubicBezTo>
                  <a:lnTo>
                    <a:pt x="4626" y="7493"/>
                  </a:lnTo>
                  <a:lnTo>
                    <a:pt x="4877" y="6970"/>
                  </a:lnTo>
                  <a:cubicBezTo>
                    <a:pt x="5013" y="7012"/>
                    <a:pt x="5165" y="7033"/>
                    <a:pt x="5327" y="7033"/>
                  </a:cubicBezTo>
                  <a:cubicBezTo>
                    <a:pt x="5489" y="7033"/>
                    <a:pt x="5662" y="7012"/>
                    <a:pt x="5840" y="6970"/>
                  </a:cubicBezTo>
                  <a:lnTo>
                    <a:pt x="6091" y="7493"/>
                  </a:lnTo>
                  <a:lnTo>
                    <a:pt x="5484" y="9063"/>
                  </a:lnTo>
                  <a:cubicBezTo>
                    <a:pt x="5484" y="9146"/>
                    <a:pt x="5484" y="9230"/>
                    <a:pt x="5672" y="9335"/>
                  </a:cubicBezTo>
                  <a:lnTo>
                    <a:pt x="5756" y="9335"/>
                  </a:lnTo>
                  <a:cubicBezTo>
                    <a:pt x="5840" y="9335"/>
                    <a:pt x="5840" y="9230"/>
                    <a:pt x="5923" y="9146"/>
                  </a:cubicBezTo>
                  <a:lnTo>
                    <a:pt x="6279" y="8016"/>
                  </a:lnTo>
                  <a:lnTo>
                    <a:pt x="6446" y="8372"/>
                  </a:lnTo>
                  <a:lnTo>
                    <a:pt x="6007" y="9502"/>
                  </a:lnTo>
                  <a:cubicBezTo>
                    <a:pt x="6007" y="9670"/>
                    <a:pt x="6007" y="9753"/>
                    <a:pt x="6195" y="9753"/>
                  </a:cubicBezTo>
                  <a:cubicBezTo>
                    <a:pt x="6195" y="9806"/>
                    <a:pt x="6216" y="9832"/>
                    <a:pt x="6237" y="9832"/>
                  </a:cubicBezTo>
                  <a:cubicBezTo>
                    <a:pt x="6258" y="9832"/>
                    <a:pt x="6279" y="9806"/>
                    <a:pt x="6279" y="9753"/>
                  </a:cubicBezTo>
                  <a:cubicBezTo>
                    <a:pt x="6363" y="9753"/>
                    <a:pt x="6363" y="9753"/>
                    <a:pt x="6446" y="9670"/>
                  </a:cubicBezTo>
                  <a:lnTo>
                    <a:pt x="6719" y="8895"/>
                  </a:lnTo>
                  <a:lnTo>
                    <a:pt x="6802" y="9230"/>
                  </a:lnTo>
                  <a:lnTo>
                    <a:pt x="6530" y="10026"/>
                  </a:lnTo>
                  <a:cubicBezTo>
                    <a:pt x="6530" y="10109"/>
                    <a:pt x="6530" y="10193"/>
                    <a:pt x="6719" y="10277"/>
                  </a:cubicBezTo>
                  <a:lnTo>
                    <a:pt x="6802" y="10277"/>
                  </a:lnTo>
                  <a:cubicBezTo>
                    <a:pt x="6886" y="10277"/>
                    <a:pt x="6886" y="10193"/>
                    <a:pt x="6970" y="10193"/>
                  </a:cubicBezTo>
                  <a:lnTo>
                    <a:pt x="7053" y="9753"/>
                  </a:lnTo>
                  <a:lnTo>
                    <a:pt x="7325" y="10277"/>
                  </a:lnTo>
                  <a:cubicBezTo>
                    <a:pt x="7325" y="10381"/>
                    <a:pt x="7493" y="10381"/>
                    <a:pt x="7577" y="10381"/>
                  </a:cubicBezTo>
                  <a:cubicBezTo>
                    <a:pt x="7660" y="10277"/>
                    <a:pt x="7765" y="10193"/>
                    <a:pt x="7660" y="10109"/>
                  </a:cubicBezTo>
                  <a:lnTo>
                    <a:pt x="7493" y="9586"/>
                  </a:lnTo>
                  <a:lnTo>
                    <a:pt x="7849" y="9753"/>
                  </a:lnTo>
                  <a:lnTo>
                    <a:pt x="8016" y="9753"/>
                  </a:lnTo>
                  <a:lnTo>
                    <a:pt x="8100" y="9670"/>
                  </a:lnTo>
                  <a:cubicBezTo>
                    <a:pt x="8184" y="9502"/>
                    <a:pt x="8100" y="9419"/>
                    <a:pt x="8016" y="9335"/>
                  </a:cubicBezTo>
                  <a:lnTo>
                    <a:pt x="7242" y="9063"/>
                  </a:lnTo>
                  <a:lnTo>
                    <a:pt x="7053" y="8707"/>
                  </a:lnTo>
                  <a:lnTo>
                    <a:pt x="7849" y="9063"/>
                  </a:lnTo>
                  <a:lnTo>
                    <a:pt x="8016" y="9063"/>
                  </a:lnTo>
                  <a:cubicBezTo>
                    <a:pt x="8016" y="8979"/>
                    <a:pt x="8100" y="8979"/>
                    <a:pt x="8100" y="8895"/>
                  </a:cubicBezTo>
                  <a:cubicBezTo>
                    <a:pt x="8184" y="8812"/>
                    <a:pt x="8100" y="8707"/>
                    <a:pt x="8016" y="8623"/>
                  </a:cubicBezTo>
                  <a:lnTo>
                    <a:pt x="6802" y="8184"/>
                  </a:lnTo>
                  <a:lnTo>
                    <a:pt x="6719" y="7849"/>
                  </a:lnTo>
                  <a:lnTo>
                    <a:pt x="7849" y="8372"/>
                  </a:lnTo>
                  <a:lnTo>
                    <a:pt x="8016" y="8372"/>
                  </a:lnTo>
                  <a:cubicBezTo>
                    <a:pt x="8016" y="8288"/>
                    <a:pt x="8100" y="8288"/>
                    <a:pt x="8100" y="8184"/>
                  </a:cubicBezTo>
                  <a:cubicBezTo>
                    <a:pt x="8100" y="8100"/>
                    <a:pt x="8100" y="8016"/>
                    <a:pt x="8016" y="7933"/>
                  </a:cubicBezTo>
                  <a:lnTo>
                    <a:pt x="6446" y="7326"/>
                  </a:lnTo>
                  <a:lnTo>
                    <a:pt x="6195" y="6802"/>
                  </a:lnTo>
                  <a:cubicBezTo>
                    <a:pt x="6530" y="6614"/>
                    <a:pt x="6719" y="6363"/>
                    <a:pt x="6886" y="6091"/>
                  </a:cubicBezTo>
                  <a:lnTo>
                    <a:pt x="7242" y="6195"/>
                  </a:lnTo>
                  <a:lnTo>
                    <a:pt x="7409" y="6279"/>
                  </a:lnTo>
                  <a:lnTo>
                    <a:pt x="8184" y="7765"/>
                  </a:lnTo>
                  <a:cubicBezTo>
                    <a:pt x="8184" y="7824"/>
                    <a:pt x="8236" y="7884"/>
                    <a:pt x="8326" y="7884"/>
                  </a:cubicBezTo>
                  <a:cubicBezTo>
                    <a:pt x="8363" y="7884"/>
                    <a:pt x="8407" y="7873"/>
                    <a:pt x="8456" y="7849"/>
                  </a:cubicBezTo>
                  <a:cubicBezTo>
                    <a:pt x="8539" y="7849"/>
                    <a:pt x="8539" y="7661"/>
                    <a:pt x="8539" y="7577"/>
                  </a:cubicBezTo>
                  <a:lnTo>
                    <a:pt x="8016" y="6447"/>
                  </a:lnTo>
                  <a:lnTo>
                    <a:pt x="8016" y="6447"/>
                  </a:lnTo>
                  <a:lnTo>
                    <a:pt x="8288" y="6614"/>
                  </a:lnTo>
                  <a:lnTo>
                    <a:pt x="8895" y="7765"/>
                  </a:lnTo>
                  <a:cubicBezTo>
                    <a:pt x="8895" y="7824"/>
                    <a:pt x="8979" y="7884"/>
                    <a:pt x="9058" y="7884"/>
                  </a:cubicBezTo>
                  <a:cubicBezTo>
                    <a:pt x="9090" y="7884"/>
                    <a:pt x="9122" y="7873"/>
                    <a:pt x="9146" y="7849"/>
                  </a:cubicBezTo>
                  <a:cubicBezTo>
                    <a:pt x="9230" y="7849"/>
                    <a:pt x="9230" y="7661"/>
                    <a:pt x="9230" y="7577"/>
                  </a:cubicBezTo>
                  <a:lnTo>
                    <a:pt x="8895" y="6802"/>
                  </a:lnTo>
                  <a:lnTo>
                    <a:pt x="9230" y="6970"/>
                  </a:lnTo>
                  <a:lnTo>
                    <a:pt x="9586" y="7765"/>
                  </a:lnTo>
                  <a:cubicBezTo>
                    <a:pt x="9586" y="7849"/>
                    <a:pt x="9753" y="7849"/>
                    <a:pt x="9858" y="7849"/>
                  </a:cubicBezTo>
                  <a:cubicBezTo>
                    <a:pt x="9942" y="7765"/>
                    <a:pt x="10025" y="7661"/>
                    <a:pt x="9942" y="7577"/>
                  </a:cubicBezTo>
                  <a:lnTo>
                    <a:pt x="9753" y="7137"/>
                  </a:lnTo>
                  <a:lnTo>
                    <a:pt x="10277" y="7409"/>
                  </a:lnTo>
                  <a:cubicBezTo>
                    <a:pt x="10277" y="7409"/>
                    <a:pt x="10381" y="7409"/>
                    <a:pt x="10465" y="7326"/>
                  </a:cubicBezTo>
                  <a:cubicBezTo>
                    <a:pt x="10465" y="7326"/>
                    <a:pt x="10549" y="7326"/>
                    <a:pt x="10549" y="7242"/>
                  </a:cubicBezTo>
                  <a:cubicBezTo>
                    <a:pt x="10549" y="7137"/>
                    <a:pt x="10549" y="7054"/>
                    <a:pt x="10465" y="6970"/>
                  </a:cubicBezTo>
                  <a:lnTo>
                    <a:pt x="9942" y="6802"/>
                  </a:lnTo>
                  <a:lnTo>
                    <a:pt x="10277" y="6614"/>
                  </a:lnTo>
                  <a:cubicBezTo>
                    <a:pt x="10381" y="6530"/>
                    <a:pt x="10465" y="6447"/>
                    <a:pt x="10381" y="6363"/>
                  </a:cubicBezTo>
                  <a:cubicBezTo>
                    <a:pt x="10381" y="6304"/>
                    <a:pt x="10329" y="6244"/>
                    <a:pt x="10239" y="6244"/>
                  </a:cubicBezTo>
                  <a:cubicBezTo>
                    <a:pt x="10202" y="6244"/>
                    <a:pt x="10158" y="6255"/>
                    <a:pt x="10109" y="6279"/>
                  </a:cubicBezTo>
                  <a:lnTo>
                    <a:pt x="9335" y="6530"/>
                  </a:lnTo>
                  <a:lnTo>
                    <a:pt x="9063" y="6447"/>
                  </a:lnTo>
                  <a:lnTo>
                    <a:pt x="9753" y="6091"/>
                  </a:lnTo>
                  <a:cubicBezTo>
                    <a:pt x="9942" y="6091"/>
                    <a:pt x="9942" y="5923"/>
                    <a:pt x="9942" y="5840"/>
                  </a:cubicBezTo>
                  <a:cubicBezTo>
                    <a:pt x="9882" y="5780"/>
                    <a:pt x="9813" y="5721"/>
                    <a:pt x="9747" y="5721"/>
                  </a:cubicBezTo>
                  <a:cubicBezTo>
                    <a:pt x="9720" y="5721"/>
                    <a:pt x="9694" y="5731"/>
                    <a:pt x="9670" y="5756"/>
                  </a:cubicBezTo>
                  <a:lnTo>
                    <a:pt x="8456" y="6195"/>
                  </a:lnTo>
                  <a:lnTo>
                    <a:pt x="8100" y="6091"/>
                  </a:lnTo>
                  <a:lnTo>
                    <a:pt x="9335" y="5672"/>
                  </a:lnTo>
                  <a:cubicBezTo>
                    <a:pt x="9418" y="5568"/>
                    <a:pt x="9418" y="5484"/>
                    <a:pt x="9418" y="5400"/>
                  </a:cubicBezTo>
                  <a:cubicBezTo>
                    <a:pt x="9335" y="5233"/>
                    <a:pt x="9230" y="5233"/>
                    <a:pt x="9146" y="5233"/>
                  </a:cubicBezTo>
                  <a:lnTo>
                    <a:pt x="7577" y="5923"/>
                  </a:lnTo>
                  <a:lnTo>
                    <a:pt x="7409" y="5840"/>
                  </a:lnTo>
                  <a:lnTo>
                    <a:pt x="7053" y="5672"/>
                  </a:lnTo>
                  <a:cubicBezTo>
                    <a:pt x="7137" y="5400"/>
                    <a:pt x="7137" y="5044"/>
                    <a:pt x="6970" y="4709"/>
                  </a:cubicBezTo>
                  <a:lnTo>
                    <a:pt x="7053" y="4709"/>
                  </a:lnTo>
                  <a:lnTo>
                    <a:pt x="7577" y="4437"/>
                  </a:lnTo>
                  <a:lnTo>
                    <a:pt x="9146" y="5044"/>
                  </a:lnTo>
                  <a:cubicBezTo>
                    <a:pt x="9146" y="5044"/>
                    <a:pt x="9230" y="5044"/>
                    <a:pt x="9230" y="4961"/>
                  </a:cubicBezTo>
                  <a:cubicBezTo>
                    <a:pt x="9335" y="4961"/>
                    <a:pt x="9335" y="4961"/>
                    <a:pt x="9418" y="4877"/>
                  </a:cubicBezTo>
                  <a:cubicBezTo>
                    <a:pt x="9418" y="4793"/>
                    <a:pt x="9335" y="4709"/>
                    <a:pt x="9230" y="4626"/>
                  </a:cubicBezTo>
                  <a:lnTo>
                    <a:pt x="8100" y="4186"/>
                  </a:lnTo>
                  <a:lnTo>
                    <a:pt x="8456" y="4103"/>
                  </a:lnTo>
                  <a:lnTo>
                    <a:pt x="9586" y="4521"/>
                  </a:lnTo>
                  <a:lnTo>
                    <a:pt x="9753" y="4521"/>
                  </a:lnTo>
                  <a:cubicBezTo>
                    <a:pt x="9858" y="4437"/>
                    <a:pt x="9858" y="4437"/>
                    <a:pt x="9858" y="4354"/>
                  </a:cubicBezTo>
                  <a:cubicBezTo>
                    <a:pt x="9942" y="4270"/>
                    <a:pt x="9858" y="4186"/>
                    <a:pt x="9753" y="4103"/>
                  </a:cubicBezTo>
                  <a:lnTo>
                    <a:pt x="8979" y="3830"/>
                  </a:lnTo>
                  <a:lnTo>
                    <a:pt x="9230" y="3663"/>
                  </a:lnTo>
                  <a:lnTo>
                    <a:pt x="10109" y="3998"/>
                  </a:lnTo>
                  <a:lnTo>
                    <a:pt x="10193" y="3998"/>
                  </a:lnTo>
                  <a:lnTo>
                    <a:pt x="10381" y="3830"/>
                  </a:lnTo>
                  <a:cubicBezTo>
                    <a:pt x="10381" y="3747"/>
                    <a:pt x="10381" y="3663"/>
                    <a:pt x="10193" y="3579"/>
                  </a:cubicBezTo>
                  <a:lnTo>
                    <a:pt x="9858" y="3475"/>
                  </a:lnTo>
                  <a:lnTo>
                    <a:pt x="10277" y="3223"/>
                  </a:lnTo>
                  <a:cubicBezTo>
                    <a:pt x="10465" y="3140"/>
                    <a:pt x="10465" y="3056"/>
                    <a:pt x="10465" y="2951"/>
                  </a:cubicBezTo>
                  <a:cubicBezTo>
                    <a:pt x="10406" y="2892"/>
                    <a:pt x="10336" y="2833"/>
                    <a:pt x="10271" y="2833"/>
                  </a:cubicBezTo>
                  <a:cubicBezTo>
                    <a:pt x="10244" y="2833"/>
                    <a:pt x="10217" y="2843"/>
                    <a:pt x="10193" y="2868"/>
                  </a:cubicBezTo>
                  <a:lnTo>
                    <a:pt x="9670" y="3056"/>
                  </a:lnTo>
                  <a:lnTo>
                    <a:pt x="9858" y="2700"/>
                  </a:lnTo>
                  <a:cubicBezTo>
                    <a:pt x="9858" y="2617"/>
                    <a:pt x="9858" y="2428"/>
                    <a:pt x="9670" y="2428"/>
                  </a:cubicBezTo>
                  <a:cubicBezTo>
                    <a:pt x="9646" y="2404"/>
                    <a:pt x="9622" y="2394"/>
                    <a:pt x="9598" y="2394"/>
                  </a:cubicBezTo>
                  <a:cubicBezTo>
                    <a:pt x="9538" y="2394"/>
                    <a:pt x="9478" y="2458"/>
                    <a:pt x="9418" y="2533"/>
                  </a:cubicBezTo>
                  <a:lnTo>
                    <a:pt x="9146" y="3307"/>
                  </a:lnTo>
                  <a:lnTo>
                    <a:pt x="8811" y="3475"/>
                  </a:lnTo>
                  <a:lnTo>
                    <a:pt x="9146" y="2700"/>
                  </a:lnTo>
                  <a:cubicBezTo>
                    <a:pt x="9146" y="2617"/>
                    <a:pt x="9063" y="2428"/>
                    <a:pt x="8979" y="2428"/>
                  </a:cubicBezTo>
                  <a:cubicBezTo>
                    <a:pt x="8955" y="2404"/>
                    <a:pt x="8931" y="2394"/>
                    <a:pt x="8907" y="2394"/>
                  </a:cubicBezTo>
                  <a:cubicBezTo>
                    <a:pt x="8846" y="2394"/>
                    <a:pt x="8782" y="2458"/>
                    <a:pt x="8707" y="2533"/>
                  </a:cubicBezTo>
                  <a:lnTo>
                    <a:pt x="8288" y="3663"/>
                  </a:lnTo>
                  <a:lnTo>
                    <a:pt x="7932" y="3830"/>
                  </a:lnTo>
                  <a:lnTo>
                    <a:pt x="8372" y="2700"/>
                  </a:lnTo>
                  <a:cubicBezTo>
                    <a:pt x="8456" y="2617"/>
                    <a:pt x="8372" y="2428"/>
                    <a:pt x="8288" y="2428"/>
                  </a:cubicBezTo>
                  <a:cubicBezTo>
                    <a:pt x="8258" y="2404"/>
                    <a:pt x="8230" y="2394"/>
                    <a:pt x="8203" y="2394"/>
                  </a:cubicBezTo>
                  <a:cubicBezTo>
                    <a:pt x="8136" y="2394"/>
                    <a:pt x="8076" y="2458"/>
                    <a:pt x="8016" y="2533"/>
                  </a:cubicBezTo>
                  <a:lnTo>
                    <a:pt x="7409" y="4103"/>
                  </a:lnTo>
                  <a:lnTo>
                    <a:pt x="6802" y="4354"/>
                  </a:lnTo>
                  <a:cubicBezTo>
                    <a:pt x="6614" y="3998"/>
                    <a:pt x="6446" y="3830"/>
                    <a:pt x="6091" y="3663"/>
                  </a:cubicBezTo>
                  <a:lnTo>
                    <a:pt x="6363" y="3056"/>
                  </a:lnTo>
                  <a:lnTo>
                    <a:pt x="7849" y="2344"/>
                  </a:lnTo>
                  <a:cubicBezTo>
                    <a:pt x="7932" y="2344"/>
                    <a:pt x="8016" y="2177"/>
                    <a:pt x="7932" y="2093"/>
                  </a:cubicBezTo>
                  <a:cubicBezTo>
                    <a:pt x="7932" y="2035"/>
                    <a:pt x="7850" y="1966"/>
                    <a:pt x="7765" y="1966"/>
                  </a:cubicBezTo>
                  <a:cubicBezTo>
                    <a:pt x="7729" y="1966"/>
                    <a:pt x="7692" y="1978"/>
                    <a:pt x="7660" y="2010"/>
                  </a:cubicBezTo>
                  <a:lnTo>
                    <a:pt x="6530" y="2533"/>
                  </a:lnTo>
                  <a:lnTo>
                    <a:pt x="6719" y="2177"/>
                  </a:lnTo>
                  <a:lnTo>
                    <a:pt x="7849" y="1654"/>
                  </a:lnTo>
                  <a:cubicBezTo>
                    <a:pt x="7932" y="1654"/>
                    <a:pt x="7932" y="1486"/>
                    <a:pt x="7932" y="1382"/>
                  </a:cubicBezTo>
                  <a:cubicBezTo>
                    <a:pt x="7873" y="1322"/>
                    <a:pt x="7814" y="1263"/>
                    <a:pt x="7747" y="1263"/>
                  </a:cubicBezTo>
                  <a:cubicBezTo>
                    <a:pt x="7720" y="1263"/>
                    <a:pt x="7691" y="1273"/>
                    <a:pt x="7660" y="1298"/>
                  </a:cubicBezTo>
                  <a:lnTo>
                    <a:pt x="6886" y="1654"/>
                  </a:lnTo>
                  <a:lnTo>
                    <a:pt x="7053" y="1298"/>
                  </a:lnTo>
                  <a:lnTo>
                    <a:pt x="7765" y="963"/>
                  </a:lnTo>
                  <a:cubicBezTo>
                    <a:pt x="7932" y="858"/>
                    <a:pt x="7932" y="775"/>
                    <a:pt x="7932" y="691"/>
                  </a:cubicBezTo>
                  <a:cubicBezTo>
                    <a:pt x="7873" y="632"/>
                    <a:pt x="7814" y="573"/>
                    <a:pt x="7747" y="573"/>
                  </a:cubicBezTo>
                  <a:cubicBezTo>
                    <a:pt x="7720" y="573"/>
                    <a:pt x="7691" y="583"/>
                    <a:pt x="7660" y="607"/>
                  </a:cubicBezTo>
                  <a:lnTo>
                    <a:pt x="7577" y="607"/>
                  </a:lnTo>
                  <a:lnTo>
                    <a:pt x="7242" y="775"/>
                  </a:lnTo>
                  <a:lnTo>
                    <a:pt x="7409" y="251"/>
                  </a:lnTo>
                  <a:cubicBezTo>
                    <a:pt x="7493" y="168"/>
                    <a:pt x="7409" y="0"/>
                    <a:pt x="7325"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1" name="Google Shape;11081;p64"/>
            <p:cNvSpPr/>
            <p:nvPr/>
          </p:nvSpPr>
          <p:spPr>
            <a:xfrm>
              <a:off x="6826659" y="4021267"/>
              <a:ext cx="311805" cy="311185"/>
            </a:xfrm>
            <a:custGeom>
              <a:avLst/>
              <a:gdLst/>
              <a:ahLst/>
              <a:cxnLst/>
              <a:rect l="l" t="t" r="r" b="b"/>
              <a:pathLst>
                <a:path w="10550" h="10529" extrusionOk="0">
                  <a:moveTo>
                    <a:pt x="5279" y="3879"/>
                  </a:moveTo>
                  <a:cubicBezTo>
                    <a:pt x="5795" y="3879"/>
                    <a:pt x="6286" y="4205"/>
                    <a:pt x="6531" y="4710"/>
                  </a:cubicBezTo>
                  <a:cubicBezTo>
                    <a:pt x="6803" y="5421"/>
                    <a:pt x="6531" y="6196"/>
                    <a:pt x="5840" y="6552"/>
                  </a:cubicBezTo>
                  <a:cubicBezTo>
                    <a:pt x="5666" y="6615"/>
                    <a:pt x="5479" y="6646"/>
                    <a:pt x="5293" y="6646"/>
                  </a:cubicBezTo>
                  <a:cubicBezTo>
                    <a:pt x="4744" y="6646"/>
                    <a:pt x="4202" y="6372"/>
                    <a:pt x="3998" y="5840"/>
                  </a:cubicBezTo>
                  <a:cubicBezTo>
                    <a:pt x="3663" y="5149"/>
                    <a:pt x="3998" y="4270"/>
                    <a:pt x="4710" y="4019"/>
                  </a:cubicBezTo>
                  <a:cubicBezTo>
                    <a:pt x="4896" y="3923"/>
                    <a:pt x="5089" y="3879"/>
                    <a:pt x="5279" y="3879"/>
                  </a:cubicBezTo>
                  <a:close/>
                  <a:moveTo>
                    <a:pt x="7138" y="1"/>
                  </a:moveTo>
                  <a:cubicBezTo>
                    <a:pt x="7054" y="1"/>
                    <a:pt x="7054" y="84"/>
                    <a:pt x="6970" y="189"/>
                  </a:cubicBezTo>
                  <a:lnTo>
                    <a:pt x="6803" y="608"/>
                  </a:lnTo>
                  <a:lnTo>
                    <a:pt x="6615" y="273"/>
                  </a:lnTo>
                  <a:cubicBezTo>
                    <a:pt x="6615" y="214"/>
                    <a:pt x="6532" y="145"/>
                    <a:pt x="6454" y="145"/>
                  </a:cubicBezTo>
                  <a:cubicBezTo>
                    <a:pt x="6421" y="145"/>
                    <a:pt x="6388" y="158"/>
                    <a:pt x="6363" y="189"/>
                  </a:cubicBezTo>
                  <a:cubicBezTo>
                    <a:pt x="6280" y="189"/>
                    <a:pt x="6196" y="356"/>
                    <a:pt x="6280" y="440"/>
                  </a:cubicBezTo>
                  <a:lnTo>
                    <a:pt x="6615" y="1235"/>
                  </a:lnTo>
                  <a:lnTo>
                    <a:pt x="6447" y="1570"/>
                  </a:lnTo>
                  <a:lnTo>
                    <a:pt x="6196" y="796"/>
                  </a:lnTo>
                  <a:cubicBezTo>
                    <a:pt x="6091" y="712"/>
                    <a:pt x="6008" y="608"/>
                    <a:pt x="5924" y="608"/>
                  </a:cubicBezTo>
                  <a:lnTo>
                    <a:pt x="5840" y="712"/>
                  </a:lnTo>
                  <a:cubicBezTo>
                    <a:pt x="5756" y="712"/>
                    <a:pt x="5756" y="796"/>
                    <a:pt x="5756" y="963"/>
                  </a:cubicBezTo>
                  <a:lnTo>
                    <a:pt x="6280" y="2094"/>
                  </a:lnTo>
                  <a:lnTo>
                    <a:pt x="6091" y="2449"/>
                  </a:lnTo>
                  <a:lnTo>
                    <a:pt x="5673" y="1319"/>
                  </a:lnTo>
                  <a:cubicBezTo>
                    <a:pt x="5568" y="1131"/>
                    <a:pt x="5484" y="1131"/>
                    <a:pt x="5401" y="1131"/>
                  </a:cubicBezTo>
                  <a:cubicBezTo>
                    <a:pt x="5317" y="1235"/>
                    <a:pt x="5233" y="1319"/>
                    <a:pt x="5317" y="1403"/>
                  </a:cubicBezTo>
                  <a:lnTo>
                    <a:pt x="5924" y="2973"/>
                  </a:lnTo>
                  <a:lnTo>
                    <a:pt x="5756" y="3496"/>
                  </a:lnTo>
                  <a:lnTo>
                    <a:pt x="5673" y="3580"/>
                  </a:lnTo>
                  <a:cubicBezTo>
                    <a:pt x="5537" y="3538"/>
                    <a:pt x="5380" y="3517"/>
                    <a:pt x="5215" y="3517"/>
                  </a:cubicBezTo>
                  <a:cubicBezTo>
                    <a:pt x="5050" y="3517"/>
                    <a:pt x="4877" y="3538"/>
                    <a:pt x="4710" y="3580"/>
                  </a:cubicBezTo>
                  <a:lnTo>
                    <a:pt x="4710" y="3496"/>
                  </a:lnTo>
                  <a:lnTo>
                    <a:pt x="4438" y="2973"/>
                  </a:lnTo>
                  <a:lnTo>
                    <a:pt x="5045" y="1403"/>
                  </a:lnTo>
                  <a:cubicBezTo>
                    <a:pt x="5045" y="1319"/>
                    <a:pt x="5045" y="1235"/>
                    <a:pt x="4877" y="1131"/>
                  </a:cubicBezTo>
                  <a:cubicBezTo>
                    <a:pt x="4794" y="1131"/>
                    <a:pt x="4710" y="1235"/>
                    <a:pt x="4626" y="1319"/>
                  </a:cubicBezTo>
                  <a:lnTo>
                    <a:pt x="4270" y="2449"/>
                  </a:lnTo>
                  <a:lnTo>
                    <a:pt x="4103" y="2177"/>
                  </a:lnTo>
                  <a:lnTo>
                    <a:pt x="4522" y="963"/>
                  </a:lnTo>
                  <a:cubicBezTo>
                    <a:pt x="4522" y="880"/>
                    <a:pt x="4522" y="712"/>
                    <a:pt x="4354" y="712"/>
                  </a:cubicBezTo>
                  <a:cubicBezTo>
                    <a:pt x="4329" y="681"/>
                    <a:pt x="4304" y="668"/>
                    <a:pt x="4279" y="668"/>
                  </a:cubicBezTo>
                  <a:cubicBezTo>
                    <a:pt x="4220" y="668"/>
                    <a:pt x="4162" y="737"/>
                    <a:pt x="4103" y="796"/>
                  </a:cubicBezTo>
                  <a:lnTo>
                    <a:pt x="3831" y="1570"/>
                  </a:lnTo>
                  <a:lnTo>
                    <a:pt x="3747" y="1319"/>
                  </a:lnTo>
                  <a:lnTo>
                    <a:pt x="3998" y="440"/>
                  </a:lnTo>
                  <a:cubicBezTo>
                    <a:pt x="3998" y="356"/>
                    <a:pt x="3998" y="273"/>
                    <a:pt x="3915" y="189"/>
                  </a:cubicBezTo>
                  <a:cubicBezTo>
                    <a:pt x="3747" y="189"/>
                    <a:pt x="3663" y="273"/>
                    <a:pt x="3663" y="356"/>
                  </a:cubicBezTo>
                  <a:lnTo>
                    <a:pt x="3475" y="712"/>
                  </a:lnTo>
                  <a:lnTo>
                    <a:pt x="3224" y="273"/>
                  </a:lnTo>
                  <a:cubicBezTo>
                    <a:pt x="3224" y="189"/>
                    <a:pt x="3224" y="189"/>
                    <a:pt x="3140" y="189"/>
                  </a:cubicBezTo>
                  <a:cubicBezTo>
                    <a:pt x="3140" y="84"/>
                    <a:pt x="3057" y="84"/>
                    <a:pt x="2952" y="84"/>
                  </a:cubicBezTo>
                  <a:cubicBezTo>
                    <a:pt x="2868" y="189"/>
                    <a:pt x="2784" y="273"/>
                    <a:pt x="2868" y="440"/>
                  </a:cubicBezTo>
                  <a:lnTo>
                    <a:pt x="3140" y="880"/>
                  </a:lnTo>
                  <a:lnTo>
                    <a:pt x="3140" y="880"/>
                  </a:lnTo>
                  <a:lnTo>
                    <a:pt x="2701" y="712"/>
                  </a:lnTo>
                  <a:cubicBezTo>
                    <a:pt x="2617" y="712"/>
                    <a:pt x="2429" y="796"/>
                    <a:pt x="2429" y="880"/>
                  </a:cubicBezTo>
                  <a:cubicBezTo>
                    <a:pt x="2345" y="963"/>
                    <a:pt x="2429" y="1047"/>
                    <a:pt x="2533" y="1131"/>
                  </a:cubicBezTo>
                  <a:lnTo>
                    <a:pt x="3308" y="1487"/>
                  </a:lnTo>
                  <a:lnTo>
                    <a:pt x="3475" y="1759"/>
                  </a:lnTo>
                  <a:lnTo>
                    <a:pt x="2701" y="1487"/>
                  </a:lnTo>
                  <a:cubicBezTo>
                    <a:pt x="2676" y="1462"/>
                    <a:pt x="2652" y="1452"/>
                    <a:pt x="2627" y="1452"/>
                  </a:cubicBezTo>
                  <a:cubicBezTo>
                    <a:pt x="2566" y="1452"/>
                    <a:pt x="2503" y="1511"/>
                    <a:pt x="2429" y="1570"/>
                  </a:cubicBezTo>
                  <a:cubicBezTo>
                    <a:pt x="2429" y="1654"/>
                    <a:pt x="2429" y="1759"/>
                    <a:pt x="2533" y="1842"/>
                  </a:cubicBezTo>
                  <a:lnTo>
                    <a:pt x="3747" y="2282"/>
                  </a:lnTo>
                  <a:lnTo>
                    <a:pt x="3831" y="2617"/>
                  </a:lnTo>
                  <a:lnTo>
                    <a:pt x="2701" y="2177"/>
                  </a:lnTo>
                  <a:cubicBezTo>
                    <a:pt x="2677" y="2153"/>
                    <a:pt x="2653" y="2143"/>
                    <a:pt x="2628" y="2143"/>
                  </a:cubicBezTo>
                  <a:cubicBezTo>
                    <a:pt x="2567" y="2143"/>
                    <a:pt x="2503" y="2207"/>
                    <a:pt x="2429" y="2282"/>
                  </a:cubicBezTo>
                  <a:cubicBezTo>
                    <a:pt x="2429" y="2366"/>
                    <a:pt x="2429" y="2533"/>
                    <a:pt x="2533" y="2533"/>
                  </a:cubicBezTo>
                  <a:lnTo>
                    <a:pt x="4103" y="3140"/>
                  </a:lnTo>
                  <a:lnTo>
                    <a:pt x="4354" y="3747"/>
                  </a:lnTo>
                  <a:cubicBezTo>
                    <a:pt x="4103" y="3935"/>
                    <a:pt x="3831" y="4186"/>
                    <a:pt x="3663" y="4459"/>
                  </a:cubicBezTo>
                  <a:lnTo>
                    <a:pt x="3140" y="4186"/>
                  </a:lnTo>
                  <a:lnTo>
                    <a:pt x="2429" y="2700"/>
                  </a:lnTo>
                  <a:cubicBezTo>
                    <a:pt x="2369" y="2641"/>
                    <a:pt x="2310" y="2582"/>
                    <a:pt x="2221" y="2582"/>
                  </a:cubicBezTo>
                  <a:cubicBezTo>
                    <a:pt x="2185" y="2582"/>
                    <a:pt x="2143" y="2592"/>
                    <a:pt x="2094" y="2617"/>
                  </a:cubicBezTo>
                  <a:cubicBezTo>
                    <a:pt x="2010" y="2617"/>
                    <a:pt x="2010" y="2805"/>
                    <a:pt x="2010" y="2889"/>
                  </a:cubicBezTo>
                  <a:lnTo>
                    <a:pt x="2533" y="4019"/>
                  </a:lnTo>
                  <a:lnTo>
                    <a:pt x="2261" y="3852"/>
                  </a:lnTo>
                  <a:lnTo>
                    <a:pt x="1654" y="2700"/>
                  </a:lnTo>
                  <a:cubicBezTo>
                    <a:pt x="1654" y="2617"/>
                    <a:pt x="1571" y="2617"/>
                    <a:pt x="1382" y="2617"/>
                  </a:cubicBezTo>
                  <a:cubicBezTo>
                    <a:pt x="1298" y="2700"/>
                    <a:pt x="1298" y="2805"/>
                    <a:pt x="1298" y="2889"/>
                  </a:cubicBezTo>
                  <a:lnTo>
                    <a:pt x="1654" y="3663"/>
                  </a:lnTo>
                  <a:lnTo>
                    <a:pt x="1382" y="3580"/>
                  </a:lnTo>
                  <a:lnTo>
                    <a:pt x="964" y="2805"/>
                  </a:lnTo>
                  <a:cubicBezTo>
                    <a:pt x="964" y="2617"/>
                    <a:pt x="775" y="2617"/>
                    <a:pt x="692" y="2617"/>
                  </a:cubicBezTo>
                  <a:lnTo>
                    <a:pt x="692" y="2700"/>
                  </a:lnTo>
                  <a:cubicBezTo>
                    <a:pt x="608" y="2700"/>
                    <a:pt x="608" y="2805"/>
                    <a:pt x="608" y="2973"/>
                  </a:cubicBezTo>
                  <a:lnTo>
                    <a:pt x="775" y="3328"/>
                  </a:lnTo>
                  <a:lnTo>
                    <a:pt x="252" y="3140"/>
                  </a:lnTo>
                  <a:cubicBezTo>
                    <a:pt x="227" y="3115"/>
                    <a:pt x="203" y="3105"/>
                    <a:pt x="178" y="3105"/>
                  </a:cubicBezTo>
                  <a:cubicBezTo>
                    <a:pt x="119" y="3105"/>
                    <a:pt x="60" y="3165"/>
                    <a:pt x="1" y="3224"/>
                  </a:cubicBezTo>
                  <a:cubicBezTo>
                    <a:pt x="1" y="3328"/>
                    <a:pt x="1" y="3496"/>
                    <a:pt x="168" y="3496"/>
                  </a:cubicBezTo>
                  <a:lnTo>
                    <a:pt x="608" y="3663"/>
                  </a:lnTo>
                  <a:lnTo>
                    <a:pt x="252" y="3852"/>
                  </a:lnTo>
                  <a:cubicBezTo>
                    <a:pt x="168" y="3935"/>
                    <a:pt x="85" y="4019"/>
                    <a:pt x="168" y="4103"/>
                  </a:cubicBezTo>
                  <a:cubicBezTo>
                    <a:pt x="168" y="4270"/>
                    <a:pt x="336" y="4270"/>
                    <a:pt x="440" y="4270"/>
                  </a:cubicBezTo>
                  <a:lnTo>
                    <a:pt x="1215" y="3935"/>
                  </a:lnTo>
                  <a:lnTo>
                    <a:pt x="1571" y="4019"/>
                  </a:lnTo>
                  <a:lnTo>
                    <a:pt x="775" y="4375"/>
                  </a:lnTo>
                  <a:cubicBezTo>
                    <a:pt x="692" y="4459"/>
                    <a:pt x="608" y="4542"/>
                    <a:pt x="608" y="4626"/>
                  </a:cubicBezTo>
                  <a:cubicBezTo>
                    <a:pt x="667" y="4685"/>
                    <a:pt x="726" y="4744"/>
                    <a:pt x="822" y="4744"/>
                  </a:cubicBezTo>
                  <a:cubicBezTo>
                    <a:pt x="862" y="4744"/>
                    <a:pt x="908" y="4734"/>
                    <a:pt x="964" y="4710"/>
                  </a:cubicBezTo>
                  <a:lnTo>
                    <a:pt x="2094" y="4270"/>
                  </a:lnTo>
                  <a:lnTo>
                    <a:pt x="2429" y="4375"/>
                  </a:lnTo>
                  <a:lnTo>
                    <a:pt x="1298" y="4898"/>
                  </a:lnTo>
                  <a:cubicBezTo>
                    <a:pt x="1131" y="4898"/>
                    <a:pt x="1131" y="5066"/>
                    <a:pt x="1131" y="5149"/>
                  </a:cubicBezTo>
                  <a:cubicBezTo>
                    <a:pt x="1190" y="5208"/>
                    <a:pt x="1249" y="5268"/>
                    <a:pt x="1309" y="5268"/>
                  </a:cubicBezTo>
                  <a:cubicBezTo>
                    <a:pt x="1333" y="5268"/>
                    <a:pt x="1358" y="5257"/>
                    <a:pt x="1382" y="5233"/>
                  </a:cubicBezTo>
                  <a:lnTo>
                    <a:pt x="2952" y="4626"/>
                  </a:lnTo>
                  <a:lnTo>
                    <a:pt x="3475" y="4793"/>
                  </a:lnTo>
                  <a:cubicBezTo>
                    <a:pt x="3475" y="5149"/>
                    <a:pt x="3475" y="5505"/>
                    <a:pt x="3580" y="5756"/>
                  </a:cubicBezTo>
                  <a:lnTo>
                    <a:pt x="2952" y="6028"/>
                  </a:lnTo>
                  <a:lnTo>
                    <a:pt x="1382" y="5505"/>
                  </a:lnTo>
                  <a:cubicBezTo>
                    <a:pt x="1358" y="5481"/>
                    <a:pt x="1333" y="5470"/>
                    <a:pt x="1309" y="5470"/>
                  </a:cubicBezTo>
                  <a:cubicBezTo>
                    <a:pt x="1249" y="5470"/>
                    <a:pt x="1190" y="5530"/>
                    <a:pt x="1131" y="5589"/>
                  </a:cubicBezTo>
                  <a:cubicBezTo>
                    <a:pt x="1131" y="5672"/>
                    <a:pt x="1215" y="5840"/>
                    <a:pt x="1298" y="5840"/>
                  </a:cubicBezTo>
                  <a:lnTo>
                    <a:pt x="2429" y="6279"/>
                  </a:lnTo>
                  <a:lnTo>
                    <a:pt x="2177" y="6468"/>
                  </a:lnTo>
                  <a:lnTo>
                    <a:pt x="964" y="6028"/>
                  </a:lnTo>
                  <a:cubicBezTo>
                    <a:pt x="933" y="6004"/>
                    <a:pt x="897" y="5994"/>
                    <a:pt x="861" y="5994"/>
                  </a:cubicBezTo>
                  <a:cubicBezTo>
                    <a:pt x="775" y="5994"/>
                    <a:pt x="692" y="6053"/>
                    <a:pt x="692" y="6112"/>
                  </a:cubicBezTo>
                  <a:cubicBezTo>
                    <a:pt x="608" y="6196"/>
                    <a:pt x="692" y="6363"/>
                    <a:pt x="775" y="6363"/>
                  </a:cubicBezTo>
                  <a:lnTo>
                    <a:pt x="1571" y="6635"/>
                  </a:lnTo>
                  <a:lnTo>
                    <a:pt x="1298" y="6803"/>
                  </a:lnTo>
                  <a:lnTo>
                    <a:pt x="440" y="6552"/>
                  </a:lnTo>
                  <a:cubicBezTo>
                    <a:pt x="410" y="6527"/>
                    <a:pt x="381" y="6517"/>
                    <a:pt x="353" y="6517"/>
                  </a:cubicBezTo>
                  <a:cubicBezTo>
                    <a:pt x="287" y="6517"/>
                    <a:pt x="227" y="6576"/>
                    <a:pt x="168" y="6635"/>
                  </a:cubicBezTo>
                  <a:cubicBezTo>
                    <a:pt x="168" y="6719"/>
                    <a:pt x="252" y="6886"/>
                    <a:pt x="336" y="6886"/>
                  </a:cubicBezTo>
                  <a:lnTo>
                    <a:pt x="692" y="7075"/>
                  </a:lnTo>
                  <a:lnTo>
                    <a:pt x="252" y="7242"/>
                  </a:lnTo>
                  <a:cubicBezTo>
                    <a:pt x="85" y="7326"/>
                    <a:pt x="85" y="7410"/>
                    <a:pt x="85" y="7514"/>
                  </a:cubicBezTo>
                  <a:cubicBezTo>
                    <a:pt x="168" y="7682"/>
                    <a:pt x="252" y="7682"/>
                    <a:pt x="440" y="7682"/>
                  </a:cubicBezTo>
                  <a:lnTo>
                    <a:pt x="859" y="7410"/>
                  </a:lnTo>
                  <a:lnTo>
                    <a:pt x="692" y="7849"/>
                  </a:lnTo>
                  <a:cubicBezTo>
                    <a:pt x="692" y="7933"/>
                    <a:pt x="775" y="8038"/>
                    <a:pt x="859" y="8121"/>
                  </a:cubicBezTo>
                  <a:lnTo>
                    <a:pt x="1047" y="8121"/>
                  </a:lnTo>
                  <a:cubicBezTo>
                    <a:pt x="1047" y="8038"/>
                    <a:pt x="1131" y="8038"/>
                    <a:pt x="1131" y="7933"/>
                  </a:cubicBezTo>
                  <a:lnTo>
                    <a:pt x="1487" y="7158"/>
                  </a:lnTo>
                  <a:lnTo>
                    <a:pt x="1738" y="7075"/>
                  </a:lnTo>
                  <a:lnTo>
                    <a:pt x="1487" y="7849"/>
                  </a:lnTo>
                  <a:cubicBezTo>
                    <a:pt x="1382" y="7933"/>
                    <a:pt x="1487" y="8038"/>
                    <a:pt x="1571" y="8121"/>
                  </a:cubicBezTo>
                  <a:lnTo>
                    <a:pt x="1738" y="8121"/>
                  </a:lnTo>
                  <a:cubicBezTo>
                    <a:pt x="1738" y="8038"/>
                    <a:pt x="1822" y="8038"/>
                    <a:pt x="1822" y="7933"/>
                  </a:cubicBezTo>
                  <a:lnTo>
                    <a:pt x="2261" y="6803"/>
                  </a:lnTo>
                  <a:lnTo>
                    <a:pt x="2617" y="6635"/>
                  </a:lnTo>
                  <a:lnTo>
                    <a:pt x="2617" y="6635"/>
                  </a:lnTo>
                  <a:lnTo>
                    <a:pt x="2177" y="7765"/>
                  </a:lnTo>
                  <a:cubicBezTo>
                    <a:pt x="2094" y="7933"/>
                    <a:pt x="2177" y="8038"/>
                    <a:pt x="2261" y="8121"/>
                  </a:cubicBezTo>
                  <a:cubicBezTo>
                    <a:pt x="2345" y="8121"/>
                    <a:pt x="2345" y="8121"/>
                    <a:pt x="2429" y="8038"/>
                  </a:cubicBezTo>
                  <a:cubicBezTo>
                    <a:pt x="2429" y="8038"/>
                    <a:pt x="2533" y="8038"/>
                    <a:pt x="2533" y="7933"/>
                  </a:cubicBezTo>
                  <a:lnTo>
                    <a:pt x="3140" y="6468"/>
                  </a:lnTo>
                  <a:lnTo>
                    <a:pt x="3747" y="6196"/>
                  </a:lnTo>
                  <a:cubicBezTo>
                    <a:pt x="3915" y="6468"/>
                    <a:pt x="4103" y="6719"/>
                    <a:pt x="4438" y="6803"/>
                  </a:cubicBezTo>
                  <a:lnTo>
                    <a:pt x="4187" y="7410"/>
                  </a:lnTo>
                  <a:lnTo>
                    <a:pt x="2701" y="8121"/>
                  </a:lnTo>
                  <a:cubicBezTo>
                    <a:pt x="2617" y="8205"/>
                    <a:pt x="2533" y="8289"/>
                    <a:pt x="2617" y="8372"/>
                  </a:cubicBezTo>
                  <a:cubicBezTo>
                    <a:pt x="2617" y="8431"/>
                    <a:pt x="2699" y="8500"/>
                    <a:pt x="2777" y="8500"/>
                  </a:cubicBezTo>
                  <a:cubicBezTo>
                    <a:pt x="2811" y="8500"/>
                    <a:pt x="2843" y="8487"/>
                    <a:pt x="2868" y="8456"/>
                  </a:cubicBezTo>
                  <a:lnTo>
                    <a:pt x="3998" y="7933"/>
                  </a:lnTo>
                  <a:lnTo>
                    <a:pt x="3831" y="8289"/>
                  </a:lnTo>
                  <a:lnTo>
                    <a:pt x="2701" y="8812"/>
                  </a:lnTo>
                  <a:cubicBezTo>
                    <a:pt x="2617" y="8896"/>
                    <a:pt x="2617" y="8979"/>
                    <a:pt x="2617" y="9084"/>
                  </a:cubicBezTo>
                  <a:cubicBezTo>
                    <a:pt x="2666" y="9182"/>
                    <a:pt x="2715" y="9223"/>
                    <a:pt x="2764" y="9223"/>
                  </a:cubicBezTo>
                  <a:cubicBezTo>
                    <a:pt x="2799" y="9223"/>
                    <a:pt x="2833" y="9202"/>
                    <a:pt x="2868" y="9168"/>
                  </a:cubicBezTo>
                  <a:lnTo>
                    <a:pt x="3663" y="8812"/>
                  </a:lnTo>
                  <a:lnTo>
                    <a:pt x="3663" y="8812"/>
                  </a:lnTo>
                  <a:lnTo>
                    <a:pt x="3580" y="9168"/>
                  </a:lnTo>
                  <a:lnTo>
                    <a:pt x="2784" y="9503"/>
                  </a:lnTo>
                  <a:cubicBezTo>
                    <a:pt x="2617" y="9607"/>
                    <a:pt x="2617" y="9691"/>
                    <a:pt x="2617" y="9775"/>
                  </a:cubicBezTo>
                  <a:cubicBezTo>
                    <a:pt x="2701" y="9942"/>
                    <a:pt x="2784" y="9942"/>
                    <a:pt x="2952" y="9942"/>
                  </a:cubicBezTo>
                  <a:lnTo>
                    <a:pt x="3308" y="9691"/>
                  </a:lnTo>
                  <a:lnTo>
                    <a:pt x="3308" y="9691"/>
                  </a:lnTo>
                  <a:lnTo>
                    <a:pt x="3140" y="10214"/>
                  </a:lnTo>
                  <a:cubicBezTo>
                    <a:pt x="3057" y="10382"/>
                    <a:pt x="3140" y="10465"/>
                    <a:pt x="3224" y="10465"/>
                  </a:cubicBezTo>
                  <a:cubicBezTo>
                    <a:pt x="3266" y="10507"/>
                    <a:pt x="3287" y="10528"/>
                    <a:pt x="3308" y="10528"/>
                  </a:cubicBezTo>
                  <a:cubicBezTo>
                    <a:pt x="3329" y="10528"/>
                    <a:pt x="3350" y="10507"/>
                    <a:pt x="3391" y="10465"/>
                  </a:cubicBezTo>
                  <a:cubicBezTo>
                    <a:pt x="3391" y="10465"/>
                    <a:pt x="3475" y="10465"/>
                    <a:pt x="3475" y="10382"/>
                  </a:cubicBezTo>
                  <a:lnTo>
                    <a:pt x="3663" y="9858"/>
                  </a:lnTo>
                  <a:lnTo>
                    <a:pt x="3831" y="10298"/>
                  </a:lnTo>
                  <a:cubicBezTo>
                    <a:pt x="3915" y="10382"/>
                    <a:pt x="3998" y="10382"/>
                    <a:pt x="4103" y="10382"/>
                  </a:cubicBezTo>
                  <a:cubicBezTo>
                    <a:pt x="4270" y="10298"/>
                    <a:pt x="4270" y="10214"/>
                    <a:pt x="4270" y="10130"/>
                  </a:cubicBezTo>
                  <a:lnTo>
                    <a:pt x="3915" y="9335"/>
                  </a:lnTo>
                  <a:lnTo>
                    <a:pt x="3998" y="8979"/>
                  </a:lnTo>
                  <a:lnTo>
                    <a:pt x="4354" y="9775"/>
                  </a:lnTo>
                  <a:cubicBezTo>
                    <a:pt x="4413" y="9834"/>
                    <a:pt x="4473" y="9893"/>
                    <a:pt x="4539" y="9893"/>
                  </a:cubicBezTo>
                  <a:cubicBezTo>
                    <a:pt x="4567" y="9893"/>
                    <a:pt x="4596" y="9883"/>
                    <a:pt x="4626" y="9858"/>
                  </a:cubicBezTo>
                  <a:cubicBezTo>
                    <a:pt x="4710" y="9858"/>
                    <a:pt x="4794" y="9691"/>
                    <a:pt x="4710" y="9607"/>
                  </a:cubicBezTo>
                  <a:lnTo>
                    <a:pt x="4270" y="8456"/>
                  </a:lnTo>
                  <a:lnTo>
                    <a:pt x="4354" y="8121"/>
                  </a:lnTo>
                  <a:lnTo>
                    <a:pt x="4877" y="9251"/>
                  </a:lnTo>
                  <a:cubicBezTo>
                    <a:pt x="4877" y="9311"/>
                    <a:pt x="4961" y="9370"/>
                    <a:pt x="5047" y="9370"/>
                  </a:cubicBezTo>
                  <a:cubicBezTo>
                    <a:pt x="5083" y="9370"/>
                    <a:pt x="5119" y="9360"/>
                    <a:pt x="5149" y="9335"/>
                  </a:cubicBezTo>
                  <a:cubicBezTo>
                    <a:pt x="5233" y="9335"/>
                    <a:pt x="5317" y="9168"/>
                    <a:pt x="5233" y="9084"/>
                  </a:cubicBezTo>
                  <a:lnTo>
                    <a:pt x="4626" y="7598"/>
                  </a:lnTo>
                  <a:lnTo>
                    <a:pt x="4794" y="6991"/>
                  </a:lnTo>
                  <a:cubicBezTo>
                    <a:pt x="4972" y="7033"/>
                    <a:pt x="5144" y="7054"/>
                    <a:pt x="5306" y="7054"/>
                  </a:cubicBezTo>
                  <a:cubicBezTo>
                    <a:pt x="5469" y="7054"/>
                    <a:pt x="5620" y="7033"/>
                    <a:pt x="5756" y="6991"/>
                  </a:cubicBezTo>
                  <a:lnTo>
                    <a:pt x="6008" y="7514"/>
                  </a:lnTo>
                  <a:lnTo>
                    <a:pt x="5484" y="9084"/>
                  </a:lnTo>
                  <a:cubicBezTo>
                    <a:pt x="5401" y="9168"/>
                    <a:pt x="5484" y="9335"/>
                    <a:pt x="5568" y="9335"/>
                  </a:cubicBezTo>
                  <a:lnTo>
                    <a:pt x="5756" y="9335"/>
                  </a:lnTo>
                  <a:cubicBezTo>
                    <a:pt x="5840" y="9335"/>
                    <a:pt x="5840" y="9251"/>
                    <a:pt x="5840" y="9251"/>
                  </a:cubicBezTo>
                  <a:lnTo>
                    <a:pt x="6280" y="8038"/>
                  </a:lnTo>
                  <a:lnTo>
                    <a:pt x="6447" y="8372"/>
                  </a:lnTo>
                  <a:lnTo>
                    <a:pt x="6008" y="9607"/>
                  </a:lnTo>
                  <a:cubicBezTo>
                    <a:pt x="5924" y="9691"/>
                    <a:pt x="6008" y="9775"/>
                    <a:pt x="6091" y="9858"/>
                  </a:cubicBezTo>
                  <a:lnTo>
                    <a:pt x="6280" y="9858"/>
                  </a:lnTo>
                  <a:cubicBezTo>
                    <a:pt x="6280" y="9775"/>
                    <a:pt x="6363" y="9775"/>
                    <a:pt x="6363" y="9691"/>
                  </a:cubicBezTo>
                  <a:lnTo>
                    <a:pt x="6615" y="8896"/>
                  </a:lnTo>
                  <a:lnTo>
                    <a:pt x="6803" y="9251"/>
                  </a:lnTo>
                  <a:lnTo>
                    <a:pt x="6531" y="10026"/>
                  </a:lnTo>
                  <a:cubicBezTo>
                    <a:pt x="6447" y="10130"/>
                    <a:pt x="6531" y="10298"/>
                    <a:pt x="6615" y="10298"/>
                  </a:cubicBezTo>
                  <a:lnTo>
                    <a:pt x="6803" y="10298"/>
                  </a:lnTo>
                  <a:lnTo>
                    <a:pt x="6887" y="10214"/>
                  </a:lnTo>
                  <a:lnTo>
                    <a:pt x="7054" y="9775"/>
                  </a:lnTo>
                  <a:lnTo>
                    <a:pt x="7242" y="10298"/>
                  </a:lnTo>
                  <a:cubicBezTo>
                    <a:pt x="7302" y="10357"/>
                    <a:pt x="7361" y="10416"/>
                    <a:pt x="7420" y="10416"/>
                  </a:cubicBezTo>
                  <a:cubicBezTo>
                    <a:pt x="7445" y="10416"/>
                    <a:pt x="7469" y="10406"/>
                    <a:pt x="7494" y="10382"/>
                  </a:cubicBezTo>
                  <a:cubicBezTo>
                    <a:pt x="7661" y="10382"/>
                    <a:pt x="7661" y="10214"/>
                    <a:pt x="7661" y="10130"/>
                  </a:cubicBezTo>
                  <a:lnTo>
                    <a:pt x="7410" y="9607"/>
                  </a:lnTo>
                  <a:lnTo>
                    <a:pt x="7849" y="9775"/>
                  </a:lnTo>
                  <a:lnTo>
                    <a:pt x="7933" y="9775"/>
                  </a:lnTo>
                  <a:cubicBezTo>
                    <a:pt x="8017" y="9775"/>
                    <a:pt x="8017" y="9691"/>
                    <a:pt x="8101" y="9691"/>
                  </a:cubicBezTo>
                  <a:cubicBezTo>
                    <a:pt x="8101" y="9607"/>
                    <a:pt x="8101" y="9419"/>
                    <a:pt x="7933" y="9419"/>
                  </a:cubicBezTo>
                  <a:lnTo>
                    <a:pt x="7138" y="9084"/>
                  </a:lnTo>
                  <a:lnTo>
                    <a:pt x="7054" y="8728"/>
                  </a:lnTo>
                  <a:lnTo>
                    <a:pt x="7766" y="9084"/>
                  </a:lnTo>
                  <a:lnTo>
                    <a:pt x="7933" y="9084"/>
                  </a:lnTo>
                  <a:cubicBezTo>
                    <a:pt x="8017" y="9084"/>
                    <a:pt x="8017" y="8979"/>
                    <a:pt x="8101" y="8979"/>
                  </a:cubicBezTo>
                  <a:cubicBezTo>
                    <a:pt x="8101" y="8896"/>
                    <a:pt x="8017" y="8728"/>
                    <a:pt x="7933" y="8728"/>
                  </a:cubicBezTo>
                  <a:lnTo>
                    <a:pt x="6803" y="8205"/>
                  </a:lnTo>
                  <a:lnTo>
                    <a:pt x="6615" y="7933"/>
                  </a:lnTo>
                  <a:lnTo>
                    <a:pt x="6615" y="7933"/>
                  </a:lnTo>
                  <a:lnTo>
                    <a:pt x="7766" y="8372"/>
                  </a:lnTo>
                  <a:lnTo>
                    <a:pt x="7933" y="8372"/>
                  </a:lnTo>
                  <a:cubicBezTo>
                    <a:pt x="8017" y="8372"/>
                    <a:pt x="8017" y="8289"/>
                    <a:pt x="8017" y="8289"/>
                  </a:cubicBezTo>
                  <a:cubicBezTo>
                    <a:pt x="8101" y="8121"/>
                    <a:pt x="8017" y="8038"/>
                    <a:pt x="7933" y="8038"/>
                  </a:cubicBezTo>
                  <a:lnTo>
                    <a:pt x="6447" y="7326"/>
                  </a:lnTo>
                  <a:lnTo>
                    <a:pt x="6196" y="6803"/>
                  </a:lnTo>
                  <a:cubicBezTo>
                    <a:pt x="6447" y="6635"/>
                    <a:pt x="6719" y="6363"/>
                    <a:pt x="6803" y="6112"/>
                  </a:cubicBezTo>
                  <a:lnTo>
                    <a:pt x="7242" y="6279"/>
                  </a:lnTo>
                  <a:lnTo>
                    <a:pt x="7410" y="6279"/>
                  </a:lnTo>
                  <a:lnTo>
                    <a:pt x="8101" y="7849"/>
                  </a:lnTo>
                  <a:cubicBezTo>
                    <a:pt x="8184" y="7933"/>
                    <a:pt x="8289" y="7933"/>
                    <a:pt x="8373" y="7933"/>
                  </a:cubicBezTo>
                  <a:cubicBezTo>
                    <a:pt x="8456" y="7849"/>
                    <a:pt x="8540" y="7765"/>
                    <a:pt x="8456" y="7682"/>
                  </a:cubicBezTo>
                  <a:lnTo>
                    <a:pt x="7933" y="6552"/>
                  </a:lnTo>
                  <a:lnTo>
                    <a:pt x="8289" y="6635"/>
                  </a:lnTo>
                  <a:lnTo>
                    <a:pt x="8812" y="7765"/>
                  </a:lnTo>
                  <a:cubicBezTo>
                    <a:pt x="8871" y="7825"/>
                    <a:pt x="8931" y="7884"/>
                    <a:pt x="8990" y="7884"/>
                  </a:cubicBezTo>
                  <a:cubicBezTo>
                    <a:pt x="9014" y="7884"/>
                    <a:pt x="9039" y="7874"/>
                    <a:pt x="9063" y="7849"/>
                  </a:cubicBezTo>
                  <a:cubicBezTo>
                    <a:pt x="9147" y="7849"/>
                    <a:pt x="9231" y="7682"/>
                    <a:pt x="9147" y="7598"/>
                  </a:cubicBezTo>
                  <a:lnTo>
                    <a:pt x="8812" y="6886"/>
                  </a:lnTo>
                  <a:lnTo>
                    <a:pt x="9147" y="6991"/>
                  </a:lnTo>
                  <a:lnTo>
                    <a:pt x="9503" y="7765"/>
                  </a:lnTo>
                  <a:cubicBezTo>
                    <a:pt x="9562" y="7825"/>
                    <a:pt x="9621" y="7884"/>
                    <a:pt x="9680" y="7884"/>
                  </a:cubicBezTo>
                  <a:cubicBezTo>
                    <a:pt x="9705" y="7884"/>
                    <a:pt x="9729" y="7874"/>
                    <a:pt x="9754" y="7849"/>
                  </a:cubicBezTo>
                  <a:cubicBezTo>
                    <a:pt x="9942" y="7849"/>
                    <a:pt x="9942" y="7682"/>
                    <a:pt x="9942" y="7598"/>
                  </a:cubicBezTo>
                  <a:lnTo>
                    <a:pt x="9670" y="7242"/>
                  </a:lnTo>
                  <a:lnTo>
                    <a:pt x="9670" y="7242"/>
                  </a:lnTo>
                  <a:lnTo>
                    <a:pt x="10193" y="7410"/>
                  </a:lnTo>
                  <a:lnTo>
                    <a:pt x="10382" y="7410"/>
                  </a:lnTo>
                  <a:cubicBezTo>
                    <a:pt x="10466" y="7410"/>
                    <a:pt x="10466" y="7326"/>
                    <a:pt x="10466" y="7326"/>
                  </a:cubicBezTo>
                  <a:cubicBezTo>
                    <a:pt x="10549" y="7158"/>
                    <a:pt x="10466" y="7075"/>
                    <a:pt x="10382" y="6991"/>
                  </a:cubicBezTo>
                  <a:lnTo>
                    <a:pt x="9859" y="6803"/>
                  </a:lnTo>
                  <a:lnTo>
                    <a:pt x="10277" y="6635"/>
                  </a:lnTo>
                  <a:cubicBezTo>
                    <a:pt x="10382" y="6635"/>
                    <a:pt x="10382" y="6468"/>
                    <a:pt x="10382" y="6363"/>
                  </a:cubicBezTo>
                  <a:cubicBezTo>
                    <a:pt x="10308" y="6304"/>
                    <a:pt x="10244" y="6245"/>
                    <a:pt x="10184" y="6245"/>
                  </a:cubicBezTo>
                  <a:cubicBezTo>
                    <a:pt x="10159" y="6245"/>
                    <a:pt x="10134" y="6255"/>
                    <a:pt x="10110" y="6279"/>
                  </a:cubicBezTo>
                  <a:lnTo>
                    <a:pt x="9335" y="6635"/>
                  </a:lnTo>
                  <a:lnTo>
                    <a:pt x="8980" y="6468"/>
                  </a:lnTo>
                  <a:lnTo>
                    <a:pt x="9754" y="6196"/>
                  </a:lnTo>
                  <a:cubicBezTo>
                    <a:pt x="9859" y="6112"/>
                    <a:pt x="9942" y="6028"/>
                    <a:pt x="9859" y="5945"/>
                  </a:cubicBezTo>
                  <a:cubicBezTo>
                    <a:pt x="9859" y="5756"/>
                    <a:pt x="9670" y="5756"/>
                    <a:pt x="9587" y="5756"/>
                  </a:cubicBezTo>
                  <a:lnTo>
                    <a:pt x="8456" y="6279"/>
                  </a:lnTo>
                  <a:lnTo>
                    <a:pt x="8101" y="6112"/>
                  </a:lnTo>
                  <a:lnTo>
                    <a:pt x="9231" y="5672"/>
                  </a:lnTo>
                  <a:cubicBezTo>
                    <a:pt x="9335" y="5589"/>
                    <a:pt x="9419" y="5505"/>
                    <a:pt x="9335" y="5421"/>
                  </a:cubicBezTo>
                  <a:cubicBezTo>
                    <a:pt x="9335" y="5347"/>
                    <a:pt x="9239" y="5283"/>
                    <a:pt x="9154" y="5283"/>
                  </a:cubicBezTo>
                  <a:cubicBezTo>
                    <a:pt x="9120" y="5283"/>
                    <a:pt x="9087" y="5293"/>
                    <a:pt x="9063" y="5317"/>
                  </a:cubicBezTo>
                  <a:lnTo>
                    <a:pt x="7577" y="5945"/>
                  </a:lnTo>
                  <a:lnTo>
                    <a:pt x="7410" y="5840"/>
                  </a:lnTo>
                  <a:lnTo>
                    <a:pt x="7054" y="5756"/>
                  </a:lnTo>
                  <a:lnTo>
                    <a:pt x="6970" y="5672"/>
                  </a:lnTo>
                  <a:cubicBezTo>
                    <a:pt x="7054" y="5421"/>
                    <a:pt x="7054" y="5066"/>
                    <a:pt x="6970" y="4710"/>
                  </a:cubicBezTo>
                  <a:lnTo>
                    <a:pt x="7494" y="4459"/>
                  </a:lnTo>
                  <a:lnTo>
                    <a:pt x="9063" y="5066"/>
                  </a:lnTo>
                  <a:lnTo>
                    <a:pt x="9231" y="5066"/>
                  </a:lnTo>
                  <a:cubicBezTo>
                    <a:pt x="9335" y="5066"/>
                    <a:pt x="9335" y="4982"/>
                    <a:pt x="9335" y="4898"/>
                  </a:cubicBezTo>
                  <a:cubicBezTo>
                    <a:pt x="9419" y="4793"/>
                    <a:pt x="9335" y="4710"/>
                    <a:pt x="9231" y="4626"/>
                  </a:cubicBezTo>
                  <a:lnTo>
                    <a:pt x="8017" y="4270"/>
                  </a:lnTo>
                  <a:lnTo>
                    <a:pt x="8373" y="4103"/>
                  </a:lnTo>
                  <a:lnTo>
                    <a:pt x="9587" y="4542"/>
                  </a:lnTo>
                  <a:lnTo>
                    <a:pt x="9670" y="4542"/>
                  </a:lnTo>
                  <a:cubicBezTo>
                    <a:pt x="9754" y="4542"/>
                    <a:pt x="9754" y="4459"/>
                    <a:pt x="9859" y="4459"/>
                  </a:cubicBezTo>
                  <a:cubicBezTo>
                    <a:pt x="9859" y="4270"/>
                    <a:pt x="9859" y="4186"/>
                    <a:pt x="9670" y="4103"/>
                  </a:cubicBezTo>
                  <a:lnTo>
                    <a:pt x="8896" y="3852"/>
                  </a:lnTo>
                  <a:lnTo>
                    <a:pt x="9231" y="3747"/>
                  </a:lnTo>
                  <a:lnTo>
                    <a:pt x="10026" y="4019"/>
                  </a:lnTo>
                  <a:lnTo>
                    <a:pt x="10193" y="4019"/>
                  </a:lnTo>
                  <a:cubicBezTo>
                    <a:pt x="10277" y="4019"/>
                    <a:pt x="10277" y="3935"/>
                    <a:pt x="10277" y="3935"/>
                  </a:cubicBezTo>
                  <a:cubicBezTo>
                    <a:pt x="10382" y="3747"/>
                    <a:pt x="10277" y="3663"/>
                    <a:pt x="10193" y="3663"/>
                  </a:cubicBezTo>
                  <a:lnTo>
                    <a:pt x="9754" y="3496"/>
                  </a:lnTo>
                  <a:lnTo>
                    <a:pt x="10277" y="3224"/>
                  </a:lnTo>
                  <a:cubicBezTo>
                    <a:pt x="10382" y="3224"/>
                    <a:pt x="10466" y="3056"/>
                    <a:pt x="10382" y="2973"/>
                  </a:cubicBezTo>
                  <a:cubicBezTo>
                    <a:pt x="10382" y="2913"/>
                    <a:pt x="10288" y="2854"/>
                    <a:pt x="10203" y="2854"/>
                  </a:cubicBezTo>
                  <a:cubicBezTo>
                    <a:pt x="10168" y="2854"/>
                    <a:pt x="10134" y="2864"/>
                    <a:pt x="10110" y="2889"/>
                  </a:cubicBezTo>
                  <a:lnTo>
                    <a:pt x="9587" y="3140"/>
                  </a:lnTo>
                  <a:lnTo>
                    <a:pt x="9754" y="2700"/>
                  </a:lnTo>
                  <a:cubicBezTo>
                    <a:pt x="9859" y="2617"/>
                    <a:pt x="9754" y="2449"/>
                    <a:pt x="9670" y="2449"/>
                  </a:cubicBezTo>
                  <a:cubicBezTo>
                    <a:pt x="9646" y="2425"/>
                    <a:pt x="9614" y="2415"/>
                    <a:pt x="9581" y="2415"/>
                  </a:cubicBezTo>
                  <a:cubicBezTo>
                    <a:pt x="9503" y="2415"/>
                    <a:pt x="9419" y="2474"/>
                    <a:pt x="9419" y="2533"/>
                  </a:cubicBezTo>
                  <a:lnTo>
                    <a:pt x="9063" y="3328"/>
                  </a:lnTo>
                  <a:lnTo>
                    <a:pt x="8707" y="3496"/>
                  </a:lnTo>
                  <a:lnTo>
                    <a:pt x="8707" y="3496"/>
                  </a:lnTo>
                  <a:lnTo>
                    <a:pt x="9063" y="2700"/>
                  </a:lnTo>
                  <a:cubicBezTo>
                    <a:pt x="9147" y="2617"/>
                    <a:pt x="9063" y="2533"/>
                    <a:pt x="8980" y="2449"/>
                  </a:cubicBezTo>
                  <a:cubicBezTo>
                    <a:pt x="8896" y="2449"/>
                    <a:pt x="8707" y="2449"/>
                    <a:pt x="8707" y="2533"/>
                  </a:cubicBezTo>
                  <a:lnTo>
                    <a:pt x="8184" y="3747"/>
                  </a:lnTo>
                  <a:lnTo>
                    <a:pt x="7933" y="3852"/>
                  </a:lnTo>
                  <a:lnTo>
                    <a:pt x="8373" y="2700"/>
                  </a:lnTo>
                  <a:cubicBezTo>
                    <a:pt x="8373" y="2617"/>
                    <a:pt x="8373" y="2533"/>
                    <a:pt x="8289" y="2449"/>
                  </a:cubicBezTo>
                  <a:cubicBezTo>
                    <a:pt x="8101" y="2449"/>
                    <a:pt x="8017" y="2449"/>
                    <a:pt x="8017" y="2533"/>
                  </a:cubicBezTo>
                  <a:lnTo>
                    <a:pt x="7326" y="4103"/>
                  </a:lnTo>
                  <a:lnTo>
                    <a:pt x="6803" y="4375"/>
                  </a:lnTo>
                  <a:cubicBezTo>
                    <a:pt x="6615" y="4103"/>
                    <a:pt x="6363" y="3852"/>
                    <a:pt x="6091" y="3663"/>
                  </a:cubicBezTo>
                  <a:lnTo>
                    <a:pt x="6280" y="3140"/>
                  </a:lnTo>
                  <a:lnTo>
                    <a:pt x="7849" y="2449"/>
                  </a:lnTo>
                  <a:cubicBezTo>
                    <a:pt x="7933" y="2366"/>
                    <a:pt x="7933" y="2282"/>
                    <a:pt x="7933" y="2094"/>
                  </a:cubicBezTo>
                  <a:cubicBezTo>
                    <a:pt x="7849" y="2010"/>
                    <a:pt x="7766" y="2010"/>
                    <a:pt x="7661" y="2010"/>
                  </a:cubicBezTo>
                  <a:lnTo>
                    <a:pt x="6531" y="2533"/>
                  </a:lnTo>
                  <a:lnTo>
                    <a:pt x="6615" y="2282"/>
                  </a:lnTo>
                  <a:lnTo>
                    <a:pt x="7766" y="1654"/>
                  </a:lnTo>
                  <a:cubicBezTo>
                    <a:pt x="7849" y="1654"/>
                    <a:pt x="7933" y="1570"/>
                    <a:pt x="7849" y="1403"/>
                  </a:cubicBezTo>
                  <a:cubicBezTo>
                    <a:pt x="7849" y="1319"/>
                    <a:pt x="7661" y="1319"/>
                    <a:pt x="7577" y="1319"/>
                  </a:cubicBezTo>
                  <a:lnTo>
                    <a:pt x="6887" y="1654"/>
                  </a:lnTo>
                  <a:lnTo>
                    <a:pt x="6887" y="1654"/>
                  </a:lnTo>
                  <a:lnTo>
                    <a:pt x="6970" y="1403"/>
                  </a:lnTo>
                  <a:lnTo>
                    <a:pt x="7766" y="963"/>
                  </a:lnTo>
                  <a:cubicBezTo>
                    <a:pt x="7849" y="963"/>
                    <a:pt x="7933" y="796"/>
                    <a:pt x="7849" y="712"/>
                  </a:cubicBezTo>
                  <a:cubicBezTo>
                    <a:pt x="7849" y="608"/>
                    <a:pt x="7661" y="608"/>
                    <a:pt x="7577" y="608"/>
                  </a:cubicBezTo>
                  <a:lnTo>
                    <a:pt x="7242" y="796"/>
                  </a:lnTo>
                  <a:lnTo>
                    <a:pt x="7410" y="273"/>
                  </a:lnTo>
                  <a:cubicBezTo>
                    <a:pt x="7410" y="189"/>
                    <a:pt x="7410" y="84"/>
                    <a:pt x="7242"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2" name="Google Shape;11082;p64"/>
            <p:cNvSpPr/>
            <p:nvPr/>
          </p:nvSpPr>
          <p:spPr>
            <a:xfrm>
              <a:off x="7135952" y="4162924"/>
              <a:ext cx="311776" cy="309323"/>
            </a:xfrm>
            <a:custGeom>
              <a:avLst/>
              <a:gdLst/>
              <a:ahLst/>
              <a:cxnLst/>
              <a:rect l="l" t="t" r="r" b="b"/>
              <a:pathLst>
                <a:path w="10549" h="10466" extrusionOk="0">
                  <a:moveTo>
                    <a:pt x="5292" y="3879"/>
                  </a:moveTo>
                  <a:cubicBezTo>
                    <a:pt x="5828" y="3879"/>
                    <a:pt x="6347" y="4205"/>
                    <a:pt x="6531" y="4710"/>
                  </a:cubicBezTo>
                  <a:cubicBezTo>
                    <a:pt x="6886" y="5421"/>
                    <a:pt x="6531" y="6196"/>
                    <a:pt x="5840" y="6468"/>
                  </a:cubicBezTo>
                  <a:cubicBezTo>
                    <a:pt x="5657" y="6557"/>
                    <a:pt x="5466" y="6598"/>
                    <a:pt x="5278" y="6598"/>
                  </a:cubicBezTo>
                  <a:cubicBezTo>
                    <a:pt x="4758" y="6598"/>
                    <a:pt x="4259" y="6279"/>
                    <a:pt x="3998" y="5756"/>
                  </a:cubicBezTo>
                  <a:cubicBezTo>
                    <a:pt x="3747" y="5065"/>
                    <a:pt x="4103" y="4291"/>
                    <a:pt x="4710" y="4019"/>
                  </a:cubicBezTo>
                  <a:cubicBezTo>
                    <a:pt x="4896" y="3923"/>
                    <a:pt x="5095" y="3879"/>
                    <a:pt x="5292" y="3879"/>
                  </a:cubicBezTo>
                  <a:close/>
                  <a:moveTo>
                    <a:pt x="7242" y="0"/>
                  </a:moveTo>
                  <a:cubicBezTo>
                    <a:pt x="7138" y="0"/>
                    <a:pt x="7054" y="0"/>
                    <a:pt x="7054" y="105"/>
                  </a:cubicBezTo>
                  <a:lnTo>
                    <a:pt x="6886" y="628"/>
                  </a:lnTo>
                  <a:lnTo>
                    <a:pt x="6719" y="273"/>
                  </a:lnTo>
                  <a:cubicBezTo>
                    <a:pt x="6614" y="105"/>
                    <a:pt x="6531" y="105"/>
                    <a:pt x="6447" y="105"/>
                  </a:cubicBezTo>
                  <a:cubicBezTo>
                    <a:pt x="6363" y="189"/>
                    <a:pt x="6279" y="273"/>
                    <a:pt x="6279" y="356"/>
                  </a:cubicBezTo>
                  <a:lnTo>
                    <a:pt x="6614" y="1235"/>
                  </a:lnTo>
                  <a:lnTo>
                    <a:pt x="6531" y="1486"/>
                  </a:lnTo>
                  <a:lnTo>
                    <a:pt x="6196" y="712"/>
                  </a:lnTo>
                  <a:cubicBezTo>
                    <a:pt x="6196" y="628"/>
                    <a:pt x="6007" y="628"/>
                    <a:pt x="5924" y="628"/>
                  </a:cubicBezTo>
                  <a:cubicBezTo>
                    <a:pt x="5840" y="712"/>
                    <a:pt x="5756" y="796"/>
                    <a:pt x="5840" y="879"/>
                  </a:cubicBezTo>
                  <a:lnTo>
                    <a:pt x="6279" y="2093"/>
                  </a:lnTo>
                  <a:lnTo>
                    <a:pt x="6196" y="2365"/>
                  </a:lnTo>
                  <a:lnTo>
                    <a:pt x="5756" y="1235"/>
                  </a:lnTo>
                  <a:cubicBezTo>
                    <a:pt x="5697" y="1177"/>
                    <a:pt x="5629" y="1108"/>
                    <a:pt x="5535" y="1108"/>
                  </a:cubicBezTo>
                  <a:cubicBezTo>
                    <a:pt x="5495" y="1108"/>
                    <a:pt x="5450" y="1120"/>
                    <a:pt x="5400" y="1152"/>
                  </a:cubicBezTo>
                  <a:cubicBezTo>
                    <a:pt x="5317" y="1235"/>
                    <a:pt x="5317" y="1319"/>
                    <a:pt x="5317" y="1403"/>
                  </a:cubicBezTo>
                  <a:lnTo>
                    <a:pt x="5924" y="2972"/>
                  </a:lnTo>
                  <a:lnTo>
                    <a:pt x="5756" y="3496"/>
                  </a:lnTo>
                  <a:cubicBezTo>
                    <a:pt x="5578" y="3454"/>
                    <a:pt x="5427" y="3433"/>
                    <a:pt x="5275" y="3433"/>
                  </a:cubicBezTo>
                  <a:cubicBezTo>
                    <a:pt x="5123" y="3433"/>
                    <a:pt x="4971" y="3454"/>
                    <a:pt x="4793" y="3496"/>
                  </a:cubicBezTo>
                  <a:lnTo>
                    <a:pt x="4521" y="2972"/>
                  </a:lnTo>
                  <a:lnTo>
                    <a:pt x="5045" y="1403"/>
                  </a:lnTo>
                  <a:cubicBezTo>
                    <a:pt x="5149" y="1319"/>
                    <a:pt x="5045" y="1235"/>
                    <a:pt x="4961" y="1152"/>
                  </a:cubicBezTo>
                  <a:cubicBezTo>
                    <a:pt x="4877" y="1152"/>
                    <a:pt x="4710" y="1152"/>
                    <a:pt x="4710" y="1319"/>
                  </a:cubicBezTo>
                  <a:lnTo>
                    <a:pt x="4270" y="2449"/>
                  </a:lnTo>
                  <a:lnTo>
                    <a:pt x="4186" y="2093"/>
                  </a:lnTo>
                  <a:lnTo>
                    <a:pt x="4521" y="963"/>
                  </a:lnTo>
                  <a:cubicBezTo>
                    <a:pt x="4626" y="796"/>
                    <a:pt x="4521" y="712"/>
                    <a:pt x="4438" y="712"/>
                  </a:cubicBezTo>
                  <a:cubicBezTo>
                    <a:pt x="4413" y="688"/>
                    <a:pt x="4381" y="677"/>
                    <a:pt x="4349" y="677"/>
                  </a:cubicBezTo>
                  <a:cubicBezTo>
                    <a:pt x="4270" y="677"/>
                    <a:pt x="4186" y="737"/>
                    <a:pt x="4186" y="796"/>
                  </a:cubicBezTo>
                  <a:lnTo>
                    <a:pt x="3914" y="1570"/>
                  </a:lnTo>
                  <a:lnTo>
                    <a:pt x="3747" y="1235"/>
                  </a:lnTo>
                  <a:lnTo>
                    <a:pt x="4103" y="440"/>
                  </a:lnTo>
                  <a:cubicBezTo>
                    <a:pt x="4103" y="356"/>
                    <a:pt x="3998" y="273"/>
                    <a:pt x="3914" y="189"/>
                  </a:cubicBezTo>
                  <a:cubicBezTo>
                    <a:pt x="3831" y="189"/>
                    <a:pt x="3747" y="189"/>
                    <a:pt x="3663" y="273"/>
                  </a:cubicBezTo>
                  <a:lnTo>
                    <a:pt x="3475" y="712"/>
                  </a:lnTo>
                  <a:lnTo>
                    <a:pt x="3307" y="189"/>
                  </a:lnTo>
                  <a:lnTo>
                    <a:pt x="3224" y="105"/>
                  </a:lnTo>
                  <a:lnTo>
                    <a:pt x="3056" y="105"/>
                  </a:lnTo>
                  <a:cubicBezTo>
                    <a:pt x="2952" y="189"/>
                    <a:pt x="2868" y="273"/>
                    <a:pt x="2952" y="356"/>
                  </a:cubicBezTo>
                  <a:lnTo>
                    <a:pt x="3140" y="879"/>
                  </a:lnTo>
                  <a:lnTo>
                    <a:pt x="2784" y="712"/>
                  </a:lnTo>
                  <a:cubicBezTo>
                    <a:pt x="2617" y="712"/>
                    <a:pt x="2533" y="712"/>
                    <a:pt x="2428" y="796"/>
                  </a:cubicBezTo>
                  <a:cubicBezTo>
                    <a:pt x="2428" y="963"/>
                    <a:pt x="2533" y="1047"/>
                    <a:pt x="2617" y="1152"/>
                  </a:cubicBezTo>
                  <a:lnTo>
                    <a:pt x="3391" y="1403"/>
                  </a:lnTo>
                  <a:lnTo>
                    <a:pt x="3475" y="1759"/>
                  </a:lnTo>
                  <a:lnTo>
                    <a:pt x="2784" y="1403"/>
                  </a:lnTo>
                  <a:cubicBezTo>
                    <a:pt x="2617" y="1403"/>
                    <a:pt x="2533" y="1403"/>
                    <a:pt x="2533" y="1570"/>
                  </a:cubicBezTo>
                  <a:cubicBezTo>
                    <a:pt x="2428" y="1675"/>
                    <a:pt x="2533" y="1759"/>
                    <a:pt x="2617" y="1842"/>
                  </a:cubicBezTo>
                  <a:lnTo>
                    <a:pt x="3747" y="2282"/>
                  </a:lnTo>
                  <a:lnTo>
                    <a:pt x="3914" y="2617"/>
                  </a:lnTo>
                  <a:lnTo>
                    <a:pt x="2784" y="2093"/>
                  </a:lnTo>
                  <a:cubicBezTo>
                    <a:pt x="2700" y="2093"/>
                    <a:pt x="2533" y="2093"/>
                    <a:pt x="2533" y="2282"/>
                  </a:cubicBezTo>
                  <a:cubicBezTo>
                    <a:pt x="2428" y="2365"/>
                    <a:pt x="2533" y="2449"/>
                    <a:pt x="2617" y="2533"/>
                  </a:cubicBezTo>
                  <a:lnTo>
                    <a:pt x="4186" y="3140"/>
                  </a:lnTo>
                  <a:lnTo>
                    <a:pt x="4354" y="3663"/>
                  </a:lnTo>
                  <a:cubicBezTo>
                    <a:pt x="4103" y="3851"/>
                    <a:pt x="3831" y="4103"/>
                    <a:pt x="3747" y="4375"/>
                  </a:cubicBezTo>
                  <a:lnTo>
                    <a:pt x="3140" y="4186"/>
                  </a:lnTo>
                  <a:lnTo>
                    <a:pt x="2428" y="2721"/>
                  </a:lnTo>
                  <a:cubicBezTo>
                    <a:pt x="2428" y="2647"/>
                    <a:pt x="2343" y="2582"/>
                    <a:pt x="2264" y="2582"/>
                  </a:cubicBezTo>
                  <a:cubicBezTo>
                    <a:pt x="2232" y="2582"/>
                    <a:pt x="2201" y="2593"/>
                    <a:pt x="2177" y="2617"/>
                  </a:cubicBezTo>
                  <a:cubicBezTo>
                    <a:pt x="2094" y="2617"/>
                    <a:pt x="2010" y="2805"/>
                    <a:pt x="2094" y="2889"/>
                  </a:cubicBezTo>
                  <a:lnTo>
                    <a:pt x="2617" y="4019"/>
                  </a:lnTo>
                  <a:lnTo>
                    <a:pt x="2261" y="3851"/>
                  </a:lnTo>
                  <a:lnTo>
                    <a:pt x="1738" y="2721"/>
                  </a:lnTo>
                  <a:cubicBezTo>
                    <a:pt x="1678" y="2647"/>
                    <a:pt x="1618" y="2582"/>
                    <a:pt x="1558" y="2582"/>
                  </a:cubicBezTo>
                  <a:cubicBezTo>
                    <a:pt x="1534" y="2582"/>
                    <a:pt x="1510" y="2593"/>
                    <a:pt x="1487" y="2617"/>
                  </a:cubicBezTo>
                  <a:cubicBezTo>
                    <a:pt x="1382" y="2617"/>
                    <a:pt x="1298" y="2805"/>
                    <a:pt x="1382" y="2889"/>
                  </a:cubicBezTo>
                  <a:lnTo>
                    <a:pt x="1738" y="3663"/>
                  </a:lnTo>
                  <a:lnTo>
                    <a:pt x="1382" y="3496"/>
                  </a:lnTo>
                  <a:lnTo>
                    <a:pt x="1047" y="2721"/>
                  </a:lnTo>
                  <a:cubicBezTo>
                    <a:pt x="963" y="2617"/>
                    <a:pt x="859" y="2617"/>
                    <a:pt x="775" y="2617"/>
                  </a:cubicBezTo>
                  <a:cubicBezTo>
                    <a:pt x="691" y="2721"/>
                    <a:pt x="608" y="2805"/>
                    <a:pt x="691" y="2889"/>
                  </a:cubicBezTo>
                  <a:lnTo>
                    <a:pt x="859" y="3328"/>
                  </a:lnTo>
                  <a:lnTo>
                    <a:pt x="335" y="3056"/>
                  </a:lnTo>
                  <a:cubicBezTo>
                    <a:pt x="252" y="3056"/>
                    <a:pt x="84" y="3140"/>
                    <a:pt x="84" y="3245"/>
                  </a:cubicBezTo>
                  <a:cubicBezTo>
                    <a:pt x="1" y="3328"/>
                    <a:pt x="84" y="3412"/>
                    <a:pt x="168" y="3496"/>
                  </a:cubicBezTo>
                  <a:lnTo>
                    <a:pt x="691" y="3663"/>
                  </a:lnTo>
                  <a:lnTo>
                    <a:pt x="335" y="3851"/>
                  </a:lnTo>
                  <a:lnTo>
                    <a:pt x="252" y="3851"/>
                  </a:lnTo>
                  <a:cubicBezTo>
                    <a:pt x="168" y="3935"/>
                    <a:pt x="168" y="4019"/>
                    <a:pt x="168" y="4103"/>
                  </a:cubicBezTo>
                  <a:cubicBezTo>
                    <a:pt x="227" y="4161"/>
                    <a:pt x="285" y="4230"/>
                    <a:pt x="351" y="4230"/>
                  </a:cubicBezTo>
                  <a:cubicBezTo>
                    <a:pt x="379" y="4230"/>
                    <a:pt x="409" y="4218"/>
                    <a:pt x="440" y="4186"/>
                  </a:cubicBezTo>
                  <a:lnTo>
                    <a:pt x="1214" y="3935"/>
                  </a:lnTo>
                  <a:lnTo>
                    <a:pt x="1570" y="4019"/>
                  </a:lnTo>
                  <a:lnTo>
                    <a:pt x="775" y="4375"/>
                  </a:lnTo>
                  <a:cubicBezTo>
                    <a:pt x="691" y="4375"/>
                    <a:pt x="691" y="4542"/>
                    <a:pt x="691" y="4626"/>
                  </a:cubicBezTo>
                  <a:cubicBezTo>
                    <a:pt x="750" y="4685"/>
                    <a:pt x="809" y="4753"/>
                    <a:pt x="874" y="4753"/>
                  </a:cubicBezTo>
                  <a:cubicBezTo>
                    <a:pt x="903" y="4753"/>
                    <a:pt x="932" y="4741"/>
                    <a:pt x="963" y="4710"/>
                  </a:cubicBezTo>
                  <a:lnTo>
                    <a:pt x="2094" y="4291"/>
                  </a:lnTo>
                  <a:lnTo>
                    <a:pt x="2428" y="4375"/>
                  </a:lnTo>
                  <a:lnTo>
                    <a:pt x="1298" y="4814"/>
                  </a:lnTo>
                  <a:cubicBezTo>
                    <a:pt x="1214" y="4898"/>
                    <a:pt x="1131" y="4982"/>
                    <a:pt x="1214" y="5065"/>
                  </a:cubicBezTo>
                  <a:cubicBezTo>
                    <a:pt x="1214" y="5233"/>
                    <a:pt x="1382" y="5233"/>
                    <a:pt x="1487" y="5233"/>
                  </a:cubicBezTo>
                  <a:lnTo>
                    <a:pt x="3056" y="4542"/>
                  </a:lnTo>
                  <a:lnTo>
                    <a:pt x="3580" y="4814"/>
                  </a:lnTo>
                  <a:cubicBezTo>
                    <a:pt x="3475" y="5065"/>
                    <a:pt x="3475" y="5421"/>
                    <a:pt x="3580" y="5756"/>
                  </a:cubicBezTo>
                  <a:lnTo>
                    <a:pt x="3056" y="6028"/>
                  </a:lnTo>
                  <a:lnTo>
                    <a:pt x="1487" y="5421"/>
                  </a:lnTo>
                  <a:cubicBezTo>
                    <a:pt x="1382" y="5421"/>
                    <a:pt x="1214" y="5505"/>
                    <a:pt x="1214" y="5589"/>
                  </a:cubicBezTo>
                  <a:cubicBezTo>
                    <a:pt x="1214" y="5672"/>
                    <a:pt x="1214" y="5756"/>
                    <a:pt x="1298" y="5861"/>
                  </a:cubicBezTo>
                  <a:lnTo>
                    <a:pt x="2533" y="6279"/>
                  </a:lnTo>
                  <a:lnTo>
                    <a:pt x="2177" y="6384"/>
                  </a:lnTo>
                  <a:lnTo>
                    <a:pt x="963" y="5944"/>
                  </a:lnTo>
                  <a:cubicBezTo>
                    <a:pt x="859" y="5944"/>
                    <a:pt x="775" y="6028"/>
                    <a:pt x="691" y="6112"/>
                  </a:cubicBezTo>
                  <a:cubicBezTo>
                    <a:pt x="691" y="6196"/>
                    <a:pt x="775" y="6279"/>
                    <a:pt x="859" y="6384"/>
                  </a:cubicBezTo>
                  <a:lnTo>
                    <a:pt x="1654" y="6635"/>
                  </a:lnTo>
                  <a:lnTo>
                    <a:pt x="1298" y="6803"/>
                  </a:lnTo>
                  <a:lnTo>
                    <a:pt x="524" y="6468"/>
                  </a:lnTo>
                  <a:cubicBezTo>
                    <a:pt x="440" y="6468"/>
                    <a:pt x="252" y="6551"/>
                    <a:pt x="252" y="6635"/>
                  </a:cubicBezTo>
                  <a:cubicBezTo>
                    <a:pt x="168" y="6719"/>
                    <a:pt x="252" y="6803"/>
                    <a:pt x="335" y="6907"/>
                  </a:cubicBezTo>
                  <a:lnTo>
                    <a:pt x="775" y="6991"/>
                  </a:lnTo>
                  <a:lnTo>
                    <a:pt x="252" y="7242"/>
                  </a:lnTo>
                  <a:cubicBezTo>
                    <a:pt x="168" y="7326"/>
                    <a:pt x="84" y="7430"/>
                    <a:pt x="168" y="7514"/>
                  </a:cubicBezTo>
                  <a:cubicBezTo>
                    <a:pt x="168" y="7573"/>
                    <a:pt x="252" y="7633"/>
                    <a:pt x="338" y="7633"/>
                  </a:cubicBezTo>
                  <a:cubicBezTo>
                    <a:pt x="373" y="7633"/>
                    <a:pt x="409" y="7622"/>
                    <a:pt x="440" y="7598"/>
                  </a:cubicBezTo>
                  <a:lnTo>
                    <a:pt x="963" y="7430"/>
                  </a:lnTo>
                  <a:lnTo>
                    <a:pt x="775" y="7765"/>
                  </a:lnTo>
                  <a:cubicBezTo>
                    <a:pt x="775" y="7849"/>
                    <a:pt x="775" y="8037"/>
                    <a:pt x="859" y="8037"/>
                  </a:cubicBezTo>
                  <a:cubicBezTo>
                    <a:pt x="911" y="8079"/>
                    <a:pt x="958" y="8100"/>
                    <a:pt x="992" y="8100"/>
                  </a:cubicBezTo>
                  <a:cubicBezTo>
                    <a:pt x="1026" y="8100"/>
                    <a:pt x="1047" y="8079"/>
                    <a:pt x="1047" y="8037"/>
                  </a:cubicBezTo>
                  <a:cubicBezTo>
                    <a:pt x="1131" y="8037"/>
                    <a:pt x="1131" y="8037"/>
                    <a:pt x="1131" y="7954"/>
                  </a:cubicBezTo>
                  <a:lnTo>
                    <a:pt x="1487" y="7158"/>
                  </a:lnTo>
                  <a:lnTo>
                    <a:pt x="1821" y="6991"/>
                  </a:lnTo>
                  <a:lnTo>
                    <a:pt x="1487" y="7765"/>
                  </a:lnTo>
                  <a:cubicBezTo>
                    <a:pt x="1487" y="7849"/>
                    <a:pt x="1487" y="8037"/>
                    <a:pt x="1570" y="8037"/>
                  </a:cubicBezTo>
                  <a:cubicBezTo>
                    <a:pt x="1612" y="8079"/>
                    <a:pt x="1654" y="8100"/>
                    <a:pt x="1685" y="8100"/>
                  </a:cubicBezTo>
                  <a:cubicBezTo>
                    <a:pt x="1717" y="8100"/>
                    <a:pt x="1738" y="8079"/>
                    <a:pt x="1738" y="8037"/>
                  </a:cubicBezTo>
                  <a:cubicBezTo>
                    <a:pt x="1821" y="8037"/>
                    <a:pt x="1821" y="8037"/>
                    <a:pt x="1905" y="7954"/>
                  </a:cubicBezTo>
                  <a:lnTo>
                    <a:pt x="2345" y="6803"/>
                  </a:lnTo>
                  <a:lnTo>
                    <a:pt x="2700" y="6635"/>
                  </a:lnTo>
                  <a:lnTo>
                    <a:pt x="2700" y="6635"/>
                  </a:lnTo>
                  <a:lnTo>
                    <a:pt x="2177" y="7765"/>
                  </a:lnTo>
                  <a:cubicBezTo>
                    <a:pt x="2177" y="7849"/>
                    <a:pt x="2177" y="8037"/>
                    <a:pt x="2345" y="8037"/>
                  </a:cubicBezTo>
                  <a:lnTo>
                    <a:pt x="2428" y="8037"/>
                  </a:lnTo>
                  <a:cubicBezTo>
                    <a:pt x="2533" y="8037"/>
                    <a:pt x="2533" y="7954"/>
                    <a:pt x="2617" y="7954"/>
                  </a:cubicBezTo>
                  <a:lnTo>
                    <a:pt x="3224" y="6384"/>
                  </a:lnTo>
                  <a:lnTo>
                    <a:pt x="3747" y="6112"/>
                  </a:lnTo>
                  <a:cubicBezTo>
                    <a:pt x="3914" y="6468"/>
                    <a:pt x="4186" y="6635"/>
                    <a:pt x="4438" y="6803"/>
                  </a:cubicBezTo>
                  <a:lnTo>
                    <a:pt x="4270" y="7430"/>
                  </a:lnTo>
                  <a:lnTo>
                    <a:pt x="2784" y="8121"/>
                  </a:lnTo>
                  <a:cubicBezTo>
                    <a:pt x="2617" y="8121"/>
                    <a:pt x="2617" y="8288"/>
                    <a:pt x="2617" y="8372"/>
                  </a:cubicBezTo>
                  <a:cubicBezTo>
                    <a:pt x="2677" y="8447"/>
                    <a:pt x="2736" y="8511"/>
                    <a:pt x="2827" y="8511"/>
                  </a:cubicBezTo>
                  <a:cubicBezTo>
                    <a:pt x="2863" y="8511"/>
                    <a:pt x="2904" y="8501"/>
                    <a:pt x="2952" y="8477"/>
                  </a:cubicBezTo>
                  <a:lnTo>
                    <a:pt x="3998" y="7954"/>
                  </a:lnTo>
                  <a:lnTo>
                    <a:pt x="3914" y="8288"/>
                  </a:lnTo>
                  <a:lnTo>
                    <a:pt x="2784" y="8812"/>
                  </a:lnTo>
                  <a:cubicBezTo>
                    <a:pt x="2700" y="8812"/>
                    <a:pt x="2617" y="9000"/>
                    <a:pt x="2700" y="9084"/>
                  </a:cubicBezTo>
                  <a:cubicBezTo>
                    <a:pt x="2700" y="9143"/>
                    <a:pt x="2784" y="9202"/>
                    <a:pt x="2863" y="9202"/>
                  </a:cubicBezTo>
                  <a:cubicBezTo>
                    <a:pt x="2895" y="9202"/>
                    <a:pt x="2927" y="9192"/>
                    <a:pt x="2952" y="9168"/>
                  </a:cubicBezTo>
                  <a:lnTo>
                    <a:pt x="3747" y="8812"/>
                  </a:lnTo>
                  <a:lnTo>
                    <a:pt x="3580" y="9168"/>
                  </a:lnTo>
                  <a:lnTo>
                    <a:pt x="2784" y="9523"/>
                  </a:lnTo>
                  <a:cubicBezTo>
                    <a:pt x="2700" y="9607"/>
                    <a:pt x="2617" y="9691"/>
                    <a:pt x="2700" y="9774"/>
                  </a:cubicBezTo>
                  <a:cubicBezTo>
                    <a:pt x="2760" y="9834"/>
                    <a:pt x="2819" y="9893"/>
                    <a:pt x="2878" y="9893"/>
                  </a:cubicBezTo>
                  <a:cubicBezTo>
                    <a:pt x="2903" y="9893"/>
                    <a:pt x="2927" y="9883"/>
                    <a:pt x="2952" y="9858"/>
                  </a:cubicBezTo>
                  <a:lnTo>
                    <a:pt x="3391" y="9691"/>
                  </a:lnTo>
                  <a:lnTo>
                    <a:pt x="3140" y="10214"/>
                  </a:lnTo>
                  <a:cubicBezTo>
                    <a:pt x="3140" y="10298"/>
                    <a:pt x="3140" y="10465"/>
                    <a:pt x="3307" y="10465"/>
                  </a:cubicBezTo>
                  <a:lnTo>
                    <a:pt x="3475" y="10465"/>
                  </a:lnTo>
                  <a:lnTo>
                    <a:pt x="3580" y="10381"/>
                  </a:lnTo>
                  <a:lnTo>
                    <a:pt x="3747" y="9858"/>
                  </a:lnTo>
                  <a:lnTo>
                    <a:pt x="3914" y="10214"/>
                  </a:lnTo>
                  <a:cubicBezTo>
                    <a:pt x="3914" y="10381"/>
                    <a:pt x="4103" y="10381"/>
                    <a:pt x="4186" y="10381"/>
                  </a:cubicBezTo>
                  <a:cubicBezTo>
                    <a:pt x="4270" y="10298"/>
                    <a:pt x="4354" y="10214"/>
                    <a:pt x="4270" y="10130"/>
                  </a:cubicBezTo>
                  <a:lnTo>
                    <a:pt x="3914" y="9251"/>
                  </a:lnTo>
                  <a:lnTo>
                    <a:pt x="4103" y="9000"/>
                  </a:lnTo>
                  <a:lnTo>
                    <a:pt x="4438" y="9774"/>
                  </a:lnTo>
                  <a:cubicBezTo>
                    <a:pt x="4438" y="9858"/>
                    <a:pt x="4521" y="9858"/>
                    <a:pt x="4710" y="9858"/>
                  </a:cubicBezTo>
                  <a:cubicBezTo>
                    <a:pt x="4793" y="9774"/>
                    <a:pt x="4793" y="9691"/>
                    <a:pt x="4793" y="9607"/>
                  </a:cubicBezTo>
                  <a:lnTo>
                    <a:pt x="4270" y="8372"/>
                  </a:lnTo>
                  <a:lnTo>
                    <a:pt x="4438" y="8121"/>
                  </a:lnTo>
                  <a:lnTo>
                    <a:pt x="4877" y="9251"/>
                  </a:lnTo>
                  <a:cubicBezTo>
                    <a:pt x="4936" y="9310"/>
                    <a:pt x="4996" y="9370"/>
                    <a:pt x="5062" y="9370"/>
                  </a:cubicBezTo>
                  <a:cubicBezTo>
                    <a:pt x="5090" y="9370"/>
                    <a:pt x="5119" y="9359"/>
                    <a:pt x="5149" y="9335"/>
                  </a:cubicBezTo>
                  <a:cubicBezTo>
                    <a:pt x="5317" y="9251"/>
                    <a:pt x="5317" y="9168"/>
                    <a:pt x="5317" y="9084"/>
                  </a:cubicBezTo>
                  <a:lnTo>
                    <a:pt x="4626" y="7514"/>
                  </a:lnTo>
                  <a:lnTo>
                    <a:pt x="4877" y="6991"/>
                  </a:lnTo>
                  <a:cubicBezTo>
                    <a:pt x="5013" y="7033"/>
                    <a:pt x="5165" y="7054"/>
                    <a:pt x="5327" y="7054"/>
                  </a:cubicBezTo>
                  <a:cubicBezTo>
                    <a:pt x="5489" y="7054"/>
                    <a:pt x="5662" y="7033"/>
                    <a:pt x="5840" y="6991"/>
                  </a:cubicBezTo>
                  <a:lnTo>
                    <a:pt x="6091" y="7514"/>
                  </a:lnTo>
                  <a:lnTo>
                    <a:pt x="5484" y="9084"/>
                  </a:lnTo>
                  <a:cubicBezTo>
                    <a:pt x="5484" y="9168"/>
                    <a:pt x="5568" y="9251"/>
                    <a:pt x="5672" y="9335"/>
                  </a:cubicBezTo>
                  <a:lnTo>
                    <a:pt x="5840" y="9335"/>
                  </a:lnTo>
                  <a:cubicBezTo>
                    <a:pt x="5840" y="9335"/>
                    <a:pt x="5924" y="9251"/>
                    <a:pt x="5924" y="9168"/>
                  </a:cubicBezTo>
                  <a:lnTo>
                    <a:pt x="6363" y="8037"/>
                  </a:lnTo>
                  <a:lnTo>
                    <a:pt x="6447" y="8372"/>
                  </a:lnTo>
                  <a:lnTo>
                    <a:pt x="6007" y="9523"/>
                  </a:lnTo>
                  <a:cubicBezTo>
                    <a:pt x="6007" y="9691"/>
                    <a:pt x="6007" y="9774"/>
                    <a:pt x="6196" y="9774"/>
                  </a:cubicBezTo>
                  <a:cubicBezTo>
                    <a:pt x="6196" y="9816"/>
                    <a:pt x="6217" y="9837"/>
                    <a:pt x="6238" y="9837"/>
                  </a:cubicBezTo>
                  <a:cubicBezTo>
                    <a:pt x="6258" y="9837"/>
                    <a:pt x="6279" y="9816"/>
                    <a:pt x="6279" y="9774"/>
                  </a:cubicBezTo>
                  <a:cubicBezTo>
                    <a:pt x="6363" y="9774"/>
                    <a:pt x="6363" y="9774"/>
                    <a:pt x="6447" y="9691"/>
                  </a:cubicBezTo>
                  <a:lnTo>
                    <a:pt x="6719" y="8895"/>
                  </a:lnTo>
                  <a:lnTo>
                    <a:pt x="6886" y="9251"/>
                  </a:lnTo>
                  <a:lnTo>
                    <a:pt x="6531" y="10047"/>
                  </a:lnTo>
                  <a:cubicBezTo>
                    <a:pt x="6531" y="10130"/>
                    <a:pt x="6531" y="10214"/>
                    <a:pt x="6719" y="10298"/>
                  </a:cubicBezTo>
                  <a:lnTo>
                    <a:pt x="6803" y="10298"/>
                  </a:lnTo>
                  <a:cubicBezTo>
                    <a:pt x="6886" y="10298"/>
                    <a:pt x="6886" y="10214"/>
                    <a:pt x="6970" y="10214"/>
                  </a:cubicBezTo>
                  <a:lnTo>
                    <a:pt x="7054" y="9774"/>
                  </a:lnTo>
                  <a:lnTo>
                    <a:pt x="7326" y="10298"/>
                  </a:lnTo>
                  <a:cubicBezTo>
                    <a:pt x="7326" y="10381"/>
                    <a:pt x="7493" y="10381"/>
                    <a:pt x="7577" y="10381"/>
                  </a:cubicBezTo>
                  <a:cubicBezTo>
                    <a:pt x="7661" y="10298"/>
                    <a:pt x="7765" y="10214"/>
                    <a:pt x="7661" y="10130"/>
                  </a:cubicBezTo>
                  <a:lnTo>
                    <a:pt x="7493" y="9607"/>
                  </a:lnTo>
                  <a:lnTo>
                    <a:pt x="7849" y="9774"/>
                  </a:lnTo>
                  <a:lnTo>
                    <a:pt x="8017" y="9774"/>
                  </a:lnTo>
                  <a:cubicBezTo>
                    <a:pt x="8100" y="9774"/>
                    <a:pt x="8100" y="9691"/>
                    <a:pt x="8100" y="9691"/>
                  </a:cubicBezTo>
                  <a:cubicBezTo>
                    <a:pt x="8184" y="9523"/>
                    <a:pt x="8100" y="9419"/>
                    <a:pt x="8017" y="9335"/>
                  </a:cubicBezTo>
                  <a:lnTo>
                    <a:pt x="7242" y="9084"/>
                  </a:lnTo>
                  <a:lnTo>
                    <a:pt x="7054" y="8728"/>
                  </a:lnTo>
                  <a:lnTo>
                    <a:pt x="7849" y="9084"/>
                  </a:lnTo>
                  <a:lnTo>
                    <a:pt x="8017" y="9084"/>
                  </a:lnTo>
                  <a:cubicBezTo>
                    <a:pt x="8017" y="9000"/>
                    <a:pt x="8100" y="9000"/>
                    <a:pt x="8100" y="8895"/>
                  </a:cubicBezTo>
                  <a:cubicBezTo>
                    <a:pt x="8184" y="8812"/>
                    <a:pt x="8100" y="8728"/>
                    <a:pt x="8017" y="8644"/>
                  </a:cubicBezTo>
                  <a:lnTo>
                    <a:pt x="6803" y="8205"/>
                  </a:lnTo>
                  <a:lnTo>
                    <a:pt x="6719" y="7849"/>
                  </a:lnTo>
                  <a:lnTo>
                    <a:pt x="7849" y="8372"/>
                  </a:lnTo>
                  <a:lnTo>
                    <a:pt x="8017" y="8372"/>
                  </a:lnTo>
                  <a:cubicBezTo>
                    <a:pt x="8017" y="8288"/>
                    <a:pt x="8100" y="8288"/>
                    <a:pt x="8100" y="8205"/>
                  </a:cubicBezTo>
                  <a:cubicBezTo>
                    <a:pt x="8184" y="8121"/>
                    <a:pt x="8100" y="8037"/>
                    <a:pt x="8017" y="7954"/>
                  </a:cubicBezTo>
                  <a:lnTo>
                    <a:pt x="6447" y="7326"/>
                  </a:lnTo>
                  <a:lnTo>
                    <a:pt x="6196" y="6803"/>
                  </a:lnTo>
                  <a:cubicBezTo>
                    <a:pt x="6531" y="6635"/>
                    <a:pt x="6719" y="6384"/>
                    <a:pt x="6886" y="6112"/>
                  </a:cubicBezTo>
                  <a:lnTo>
                    <a:pt x="7242" y="6196"/>
                  </a:lnTo>
                  <a:lnTo>
                    <a:pt x="7410" y="6279"/>
                  </a:lnTo>
                  <a:lnTo>
                    <a:pt x="8184" y="7765"/>
                  </a:lnTo>
                  <a:cubicBezTo>
                    <a:pt x="8184" y="7824"/>
                    <a:pt x="8276" y="7893"/>
                    <a:pt x="8361" y="7893"/>
                  </a:cubicBezTo>
                  <a:cubicBezTo>
                    <a:pt x="8397" y="7893"/>
                    <a:pt x="8431" y="7880"/>
                    <a:pt x="8456" y="7849"/>
                  </a:cubicBezTo>
                  <a:cubicBezTo>
                    <a:pt x="8540" y="7849"/>
                    <a:pt x="8540" y="7682"/>
                    <a:pt x="8540" y="7598"/>
                  </a:cubicBezTo>
                  <a:lnTo>
                    <a:pt x="8017" y="6468"/>
                  </a:lnTo>
                  <a:lnTo>
                    <a:pt x="8372" y="6635"/>
                  </a:lnTo>
                  <a:lnTo>
                    <a:pt x="8896" y="7765"/>
                  </a:lnTo>
                  <a:cubicBezTo>
                    <a:pt x="8896" y="7824"/>
                    <a:pt x="8978" y="7893"/>
                    <a:pt x="9056" y="7893"/>
                  </a:cubicBezTo>
                  <a:cubicBezTo>
                    <a:pt x="9089" y="7893"/>
                    <a:pt x="9122" y="7880"/>
                    <a:pt x="9147" y="7849"/>
                  </a:cubicBezTo>
                  <a:cubicBezTo>
                    <a:pt x="9230" y="7849"/>
                    <a:pt x="9335" y="7682"/>
                    <a:pt x="9230" y="7598"/>
                  </a:cubicBezTo>
                  <a:lnTo>
                    <a:pt x="8896" y="6803"/>
                  </a:lnTo>
                  <a:lnTo>
                    <a:pt x="9230" y="6991"/>
                  </a:lnTo>
                  <a:lnTo>
                    <a:pt x="9586" y="7765"/>
                  </a:lnTo>
                  <a:cubicBezTo>
                    <a:pt x="9586" y="7849"/>
                    <a:pt x="9754" y="7849"/>
                    <a:pt x="9858" y="7849"/>
                  </a:cubicBezTo>
                  <a:cubicBezTo>
                    <a:pt x="9942" y="7765"/>
                    <a:pt x="10026" y="7682"/>
                    <a:pt x="9942" y="7598"/>
                  </a:cubicBezTo>
                  <a:lnTo>
                    <a:pt x="9754" y="7158"/>
                  </a:lnTo>
                  <a:lnTo>
                    <a:pt x="9754" y="7158"/>
                  </a:lnTo>
                  <a:lnTo>
                    <a:pt x="10277" y="7430"/>
                  </a:lnTo>
                  <a:cubicBezTo>
                    <a:pt x="10382" y="7430"/>
                    <a:pt x="10382" y="7430"/>
                    <a:pt x="10465" y="7326"/>
                  </a:cubicBezTo>
                  <a:cubicBezTo>
                    <a:pt x="10465" y="7326"/>
                    <a:pt x="10549" y="7326"/>
                    <a:pt x="10549" y="7242"/>
                  </a:cubicBezTo>
                  <a:cubicBezTo>
                    <a:pt x="10549" y="7158"/>
                    <a:pt x="10549" y="7075"/>
                    <a:pt x="10465" y="6991"/>
                  </a:cubicBezTo>
                  <a:lnTo>
                    <a:pt x="9942" y="6803"/>
                  </a:lnTo>
                  <a:lnTo>
                    <a:pt x="10277" y="6635"/>
                  </a:lnTo>
                  <a:cubicBezTo>
                    <a:pt x="10382" y="6551"/>
                    <a:pt x="10465" y="6468"/>
                    <a:pt x="10465" y="6384"/>
                  </a:cubicBezTo>
                  <a:cubicBezTo>
                    <a:pt x="10406" y="6309"/>
                    <a:pt x="10335" y="6245"/>
                    <a:pt x="10239" y="6245"/>
                  </a:cubicBezTo>
                  <a:cubicBezTo>
                    <a:pt x="10200" y="6245"/>
                    <a:pt x="10157" y="6255"/>
                    <a:pt x="10110" y="6279"/>
                  </a:cubicBezTo>
                  <a:lnTo>
                    <a:pt x="9335" y="6551"/>
                  </a:lnTo>
                  <a:lnTo>
                    <a:pt x="9063" y="6468"/>
                  </a:lnTo>
                  <a:lnTo>
                    <a:pt x="9754" y="6112"/>
                  </a:lnTo>
                  <a:cubicBezTo>
                    <a:pt x="9942" y="6112"/>
                    <a:pt x="9942" y="5944"/>
                    <a:pt x="9942" y="5861"/>
                  </a:cubicBezTo>
                  <a:cubicBezTo>
                    <a:pt x="9882" y="5786"/>
                    <a:pt x="9812" y="5722"/>
                    <a:pt x="9746" y="5722"/>
                  </a:cubicBezTo>
                  <a:cubicBezTo>
                    <a:pt x="9720" y="5722"/>
                    <a:pt x="9694" y="5732"/>
                    <a:pt x="9670" y="5756"/>
                  </a:cubicBezTo>
                  <a:lnTo>
                    <a:pt x="8456" y="6196"/>
                  </a:lnTo>
                  <a:lnTo>
                    <a:pt x="8184" y="6112"/>
                  </a:lnTo>
                  <a:lnTo>
                    <a:pt x="9335" y="5672"/>
                  </a:lnTo>
                  <a:cubicBezTo>
                    <a:pt x="9419" y="5589"/>
                    <a:pt x="9419" y="5505"/>
                    <a:pt x="9419" y="5421"/>
                  </a:cubicBezTo>
                  <a:cubicBezTo>
                    <a:pt x="9335" y="5233"/>
                    <a:pt x="9230" y="5233"/>
                    <a:pt x="9147" y="5233"/>
                  </a:cubicBezTo>
                  <a:lnTo>
                    <a:pt x="7577" y="5944"/>
                  </a:lnTo>
                  <a:lnTo>
                    <a:pt x="7410" y="5861"/>
                  </a:lnTo>
                  <a:lnTo>
                    <a:pt x="7054" y="5672"/>
                  </a:lnTo>
                  <a:cubicBezTo>
                    <a:pt x="7138" y="5421"/>
                    <a:pt x="7138" y="5065"/>
                    <a:pt x="6970" y="4710"/>
                  </a:cubicBezTo>
                  <a:lnTo>
                    <a:pt x="7054" y="4710"/>
                  </a:lnTo>
                  <a:lnTo>
                    <a:pt x="7577" y="4458"/>
                  </a:lnTo>
                  <a:lnTo>
                    <a:pt x="9147" y="5065"/>
                  </a:lnTo>
                  <a:cubicBezTo>
                    <a:pt x="9147" y="5065"/>
                    <a:pt x="9230" y="5065"/>
                    <a:pt x="9335" y="4982"/>
                  </a:cubicBezTo>
                  <a:cubicBezTo>
                    <a:pt x="9335" y="4982"/>
                    <a:pt x="9419" y="4982"/>
                    <a:pt x="9419" y="4898"/>
                  </a:cubicBezTo>
                  <a:cubicBezTo>
                    <a:pt x="9419" y="4814"/>
                    <a:pt x="9419" y="4710"/>
                    <a:pt x="9230" y="4626"/>
                  </a:cubicBezTo>
                  <a:lnTo>
                    <a:pt x="8100" y="4186"/>
                  </a:lnTo>
                  <a:lnTo>
                    <a:pt x="8456" y="4103"/>
                  </a:lnTo>
                  <a:lnTo>
                    <a:pt x="9586" y="4542"/>
                  </a:lnTo>
                  <a:lnTo>
                    <a:pt x="9754" y="4542"/>
                  </a:lnTo>
                  <a:cubicBezTo>
                    <a:pt x="9858" y="4458"/>
                    <a:pt x="9858" y="4458"/>
                    <a:pt x="9858" y="4375"/>
                  </a:cubicBezTo>
                  <a:cubicBezTo>
                    <a:pt x="9942" y="4291"/>
                    <a:pt x="9858" y="4186"/>
                    <a:pt x="9754" y="4103"/>
                  </a:cubicBezTo>
                  <a:lnTo>
                    <a:pt x="8979" y="3851"/>
                  </a:lnTo>
                  <a:lnTo>
                    <a:pt x="9335" y="3663"/>
                  </a:lnTo>
                  <a:lnTo>
                    <a:pt x="10110" y="4019"/>
                  </a:lnTo>
                  <a:lnTo>
                    <a:pt x="10277" y="4019"/>
                  </a:lnTo>
                  <a:cubicBezTo>
                    <a:pt x="10277" y="3935"/>
                    <a:pt x="10382" y="3935"/>
                    <a:pt x="10382" y="3851"/>
                  </a:cubicBezTo>
                  <a:cubicBezTo>
                    <a:pt x="10382" y="3768"/>
                    <a:pt x="10382" y="3663"/>
                    <a:pt x="10193" y="3579"/>
                  </a:cubicBezTo>
                  <a:lnTo>
                    <a:pt x="9858" y="3496"/>
                  </a:lnTo>
                  <a:lnTo>
                    <a:pt x="10382" y="3245"/>
                  </a:lnTo>
                  <a:cubicBezTo>
                    <a:pt x="10465" y="3140"/>
                    <a:pt x="10465" y="3056"/>
                    <a:pt x="10465" y="2972"/>
                  </a:cubicBezTo>
                  <a:cubicBezTo>
                    <a:pt x="10406" y="2913"/>
                    <a:pt x="10336" y="2854"/>
                    <a:pt x="10271" y="2854"/>
                  </a:cubicBezTo>
                  <a:cubicBezTo>
                    <a:pt x="10244" y="2854"/>
                    <a:pt x="10218" y="2864"/>
                    <a:pt x="10193" y="2889"/>
                  </a:cubicBezTo>
                  <a:lnTo>
                    <a:pt x="9670" y="3056"/>
                  </a:lnTo>
                  <a:lnTo>
                    <a:pt x="9858" y="2721"/>
                  </a:lnTo>
                  <a:cubicBezTo>
                    <a:pt x="9858" y="2617"/>
                    <a:pt x="9858" y="2449"/>
                    <a:pt x="9670" y="2449"/>
                  </a:cubicBezTo>
                  <a:cubicBezTo>
                    <a:pt x="9645" y="2425"/>
                    <a:pt x="9621" y="2415"/>
                    <a:pt x="9596" y="2415"/>
                  </a:cubicBezTo>
                  <a:cubicBezTo>
                    <a:pt x="9537" y="2415"/>
                    <a:pt x="9478" y="2474"/>
                    <a:pt x="9419" y="2533"/>
                  </a:cubicBezTo>
                  <a:lnTo>
                    <a:pt x="9147" y="3328"/>
                  </a:lnTo>
                  <a:lnTo>
                    <a:pt x="8812" y="3496"/>
                  </a:lnTo>
                  <a:lnTo>
                    <a:pt x="9147" y="2721"/>
                  </a:lnTo>
                  <a:cubicBezTo>
                    <a:pt x="9147" y="2617"/>
                    <a:pt x="9147" y="2449"/>
                    <a:pt x="8979" y="2449"/>
                  </a:cubicBezTo>
                  <a:cubicBezTo>
                    <a:pt x="8955" y="2425"/>
                    <a:pt x="8930" y="2415"/>
                    <a:pt x="8905" y="2415"/>
                  </a:cubicBezTo>
                  <a:cubicBezTo>
                    <a:pt x="8845" y="2415"/>
                    <a:pt x="8781" y="2474"/>
                    <a:pt x="8707" y="2533"/>
                  </a:cubicBezTo>
                  <a:lnTo>
                    <a:pt x="8289" y="3663"/>
                  </a:lnTo>
                  <a:lnTo>
                    <a:pt x="7933" y="3851"/>
                  </a:lnTo>
                  <a:lnTo>
                    <a:pt x="7933" y="3851"/>
                  </a:lnTo>
                  <a:lnTo>
                    <a:pt x="8456" y="2721"/>
                  </a:lnTo>
                  <a:cubicBezTo>
                    <a:pt x="8456" y="2617"/>
                    <a:pt x="8372" y="2449"/>
                    <a:pt x="8289" y="2449"/>
                  </a:cubicBezTo>
                  <a:cubicBezTo>
                    <a:pt x="8258" y="2425"/>
                    <a:pt x="8229" y="2415"/>
                    <a:pt x="8202" y="2415"/>
                  </a:cubicBezTo>
                  <a:cubicBezTo>
                    <a:pt x="8135" y="2415"/>
                    <a:pt x="8076" y="2474"/>
                    <a:pt x="8017" y="2533"/>
                  </a:cubicBezTo>
                  <a:lnTo>
                    <a:pt x="7410" y="4103"/>
                  </a:lnTo>
                  <a:lnTo>
                    <a:pt x="6886" y="4375"/>
                  </a:lnTo>
                  <a:cubicBezTo>
                    <a:pt x="6719" y="4019"/>
                    <a:pt x="6447" y="3851"/>
                    <a:pt x="6091" y="3663"/>
                  </a:cubicBezTo>
                  <a:lnTo>
                    <a:pt x="6363" y="3056"/>
                  </a:lnTo>
                  <a:lnTo>
                    <a:pt x="7849" y="2365"/>
                  </a:lnTo>
                  <a:cubicBezTo>
                    <a:pt x="7933" y="2365"/>
                    <a:pt x="8017" y="2198"/>
                    <a:pt x="7933" y="2093"/>
                  </a:cubicBezTo>
                  <a:cubicBezTo>
                    <a:pt x="7933" y="2034"/>
                    <a:pt x="7849" y="1975"/>
                    <a:pt x="7763" y="1975"/>
                  </a:cubicBezTo>
                  <a:cubicBezTo>
                    <a:pt x="7727" y="1975"/>
                    <a:pt x="7691" y="1985"/>
                    <a:pt x="7661" y="2010"/>
                  </a:cubicBezTo>
                  <a:lnTo>
                    <a:pt x="6531" y="2533"/>
                  </a:lnTo>
                  <a:lnTo>
                    <a:pt x="6719" y="2198"/>
                  </a:lnTo>
                  <a:lnTo>
                    <a:pt x="7849" y="1675"/>
                  </a:lnTo>
                  <a:cubicBezTo>
                    <a:pt x="7933" y="1675"/>
                    <a:pt x="8017" y="1486"/>
                    <a:pt x="7933" y="1403"/>
                  </a:cubicBezTo>
                  <a:cubicBezTo>
                    <a:pt x="7874" y="1344"/>
                    <a:pt x="7814" y="1284"/>
                    <a:pt x="7748" y="1284"/>
                  </a:cubicBezTo>
                  <a:cubicBezTo>
                    <a:pt x="7720" y="1284"/>
                    <a:pt x="7691" y="1294"/>
                    <a:pt x="7661" y="1319"/>
                  </a:cubicBezTo>
                  <a:lnTo>
                    <a:pt x="6886" y="1675"/>
                  </a:lnTo>
                  <a:lnTo>
                    <a:pt x="7054" y="1319"/>
                  </a:lnTo>
                  <a:lnTo>
                    <a:pt x="7849" y="963"/>
                  </a:lnTo>
                  <a:cubicBezTo>
                    <a:pt x="7933" y="879"/>
                    <a:pt x="7933" y="796"/>
                    <a:pt x="7933" y="712"/>
                  </a:cubicBezTo>
                  <a:cubicBezTo>
                    <a:pt x="7874" y="653"/>
                    <a:pt x="7816" y="584"/>
                    <a:pt x="7750" y="584"/>
                  </a:cubicBezTo>
                  <a:cubicBezTo>
                    <a:pt x="7722" y="584"/>
                    <a:pt x="7692" y="597"/>
                    <a:pt x="7661" y="628"/>
                  </a:cubicBezTo>
                  <a:lnTo>
                    <a:pt x="7242" y="796"/>
                  </a:lnTo>
                  <a:lnTo>
                    <a:pt x="7410" y="273"/>
                  </a:lnTo>
                  <a:cubicBezTo>
                    <a:pt x="7493" y="189"/>
                    <a:pt x="7410" y="0"/>
                    <a:pt x="7326"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3" name="Google Shape;11083;p64"/>
            <p:cNvSpPr/>
            <p:nvPr/>
          </p:nvSpPr>
          <p:spPr>
            <a:xfrm>
              <a:off x="2746591" y="4255698"/>
              <a:ext cx="77345" cy="61888"/>
            </a:xfrm>
            <a:custGeom>
              <a:avLst/>
              <a:gdLst/>
              <a:ahLst/>
              <a:cxnLst/>
              <a:rect l="l" t="t" r="r" b="b"/>
              <a:pathLst>
                <a:path w="2617" h="2094" extrusionOk="0">
                  <a:moveTo>
                    <a:pt x="1298" y="1"/>
                  </a:moveTo>
                  <a:cubicBezTo>
                    <a:pt x="0" y="1"/>
                    <a:pt x="0" y="2094"/>
                    <a:pt x="1298" y="2094"/>
                  </a:cubicBezTo>
                  <a:cubicBezTo>
                    <a:pt x="2616" y="2094"/>
                    <a:pt x="2616" y="1"/>
                    <a:pt x="1298"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4" name="Google Shape;11084;p64"/>
            <p:cNvSpPr/>
            <p:nvPr/>
          </p:nvSpPr>
          <p:spPr>
            <a:xfrm>
              <a:off x="3999191" y="4060250"/>
              <a:ext cx="77345" cy="61888"/>
            </a:xfrm>
            <a:custGeom>
              <a:avLst/>
              <a:gdLst/>
              <a:ahLst/>
              <a:cxnLst/>
              <a:rect l="l" t="t" r="r" b="b"/>
              <a:pathLst>
                <a:path w="2617" h="2094" extrusionOk="0">
                  <a:moveTo>
                    <a:pt x="1298" y="0"/>
                  </a:moveTo>
                  <a:cubicBezTo>
                    <a:pt x="0" y="0"/>
                    <a:pt x="0" y="2093"/>
                    <a:pt x="1298" y="2093"/>
                  </a:cubicBezTo>
                  <a:cubicBezTo>
                    <a:pt x="2616" y="2093"/>
                    <a:pt x="2616" y="0"/>
                    <a:pt x="1298"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5" name="Google Shape;11085;p64"/>
            <p:cNvSpPr/>
            <p:nvPr/>
          </p:nvSpPr>
          <p:spPr>
            <a:xfrm>
              <a:off x="4983934" y="3879610"/>
              <a:ext cx="77375" cy="61888"/>
            </a:xfrm>
            <a:custGeom>
              <a:avLst/>
              <a:gdLst/>
              <a:ahLst/>
              <a:cxnLst/>
              <a:rect l="l" t="t" r="r" b="b"/>
              <a:pathLst>
                <a:path w="2618" h="2094" extrusionOk="0">
                  <a:moveTo>
                    <a:pt x="1299" y="1"/>
                  </a:moveTo>
                  <a:cubicBezTo>
                    <a:pt x="1" y="1"/>
                    <a:pt x="1" y="2094"/>
                    <a:pt x="1299" y="2094"/>
                  </a:cubicBezTo>
                  <a:cubicBezTo>
                    <a:pt x="2617" y="2094"/>
                    <a:pt x="2617" y="1"/>
                    <a:pt x="1299"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6" name="Google Shape;11086;p64"/>
            <p:cNvSpPr/>
            <p:nvPr/>
          </p:nvSpPr>
          <p:spPr>
            <a:xfrm>
              <a:off x="4540432" y="4157989"/>
              <a:ext cx="77345" cy="61859"/>
            </a:xfrm>
            <a:custGeom>
              <a:avLst/>
              <a:gdLst/>
              <a:ahLst/>
              <a:cxnLst/>
              <a:rect l="l" t="t" r="r" b="b"/>
              <a:pathLst>
                <a:path w="2617" h="2093" extrusionOk="0">
                  <a:moveTo>
                    <a:pt x="1298" y="0"/>
                  </a:moveTo>
                  <a:cubicBezTo>
                    <a:pt x="1" y="0"/>
                    <a:pt x="1" y="2093"/>
                    <a:pt x="1298" y="2093"/>
                  </a:cubicBezTo>
                  <a:cubicBezTo>
                    <a:pt x="2617" y="2093"/>
                    <a:pt x="2617" y="0"/>
                    <a:pt x="1298"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7" name="Google Shape;11087;p64"/>
            <p:cNvSpPr/>
            <p:nvPr/>
          </p:nvSpPr>
          <p:spPr>
            <a:xfrm>
              <a:off x="4808259" y="4122109"/>
              <a:ext cx="77375" cy="61888"/>
            </a:xfrm>
            <a:custGeom>
              <a:avLst/>
              <a:gdLst/>
              <a:ahLst/>
              <a:cxnLst/>
              <a:rect l="l" t="t" r="r" b="b"/>
              <a:pathLst>
                <a:path w="2618" h="2094" extrusionOk="0">
                  <a:moveTo>
                    <a:pt x="1320" y="0"/>
                  </a:moveTo>
                  <a:cubicBezTo>
                    <a:pt x="1" y="0"/>
                    <a:pt x="1" y="2093"/>
                    <a:pt x="1320" y="2093"/>
                  </a:cubicBezTo>
                  <a:cubicBezTo>
                    <a:pt x="2617" y="2093"/>
                    <a:pt x="2617" y="0"/>
                    <a:pt x="1320"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8" name="Google Shape;11088;p64"/>
            <p:cNvSpPr/>
            <p:nvPr/>
          </p:nvSpPr>
          <p:spPr>
            <a:xfrm>
              <a:off x="6133239" y="3977349"/>
              <a:ext cx="77375" cy="61888"/>
            </a:xfrm>
            <a:custGeom>
              <a:avLst/>
              <a:gdLst/>
              <a:ahLst/>
              <a:cxnLst/>
              <a:rect l="l" t="t" r="r" b="b"/>
              <a:pathLst>
                <a:path w="2618" h="2094" extrusionOk="0">
                  <a:moveTo>
                    <a:pt x="1299" y="1"/>
                  </a:moveTo>
                  <a:cubicBezTo>
                    <a:pt x="1" y="1"/>
                    <a:pt x="1" y="2094"/>
                    <a:pt x="1299" y="2094"/>
                  </a:cubicBezTo>
                  <a:cubicBezTo>
                    <a:pt x="2617" y="2094"/>
                    <a:pt x="2617" y="1"/>
                    <a:pt x="1299"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89" name="Google Shape;11089;p64"/>
            <p:cNvSpPr/>
            <p:nvPr/>
          </p:nvSpPr>
          <p:spPr>
            <a:xfrm>
              <a:off x="6602129" y="4116523"/>
              <a:ext cx="77345" cy="61888"/>
            </a:xfrm>
            <a:custGeom>
              <a:avLst/>
              <a:gdLst/>
              <a:ahLst/>
              <a:cxnLst/>
              <a:rect l="l" t="t" r="r" b="b"/>
              <a:pathLst>
                <a:path w="2617" h="2094" extrusionOk="0">
                  <a:moveTo>
                    <a:pt x="1319" y="1"/>
                  </a:moveTo>
                  <a:cubicBezTo>
                    <a:pt x="0" y="1"/>
                    <a:pt x="0" y="2094"/>
                    <a:pt x="1319" y="2094"/>
                  </a:cubicBezTo>
                  <a:cubicBezTo>
                    <a:pt x="2617" y="2094"/>
                    <a:pt x="2617" y="1"/>
                    <a:pt x="1319"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0" name="Google Shape;11090;p64"/>
            <p:cNvSpPr/>
            <p:nvPr/>
          </p:nvSpPr>
          <p:spPr>
            <a:xfrm>
              <a:off x="7130395" y="3900033"/>
              <a:ext cx="134239" cy="103324"/>
            </a:xfrm>
            <a:custGeom>
              <a:avLst/>
              <a:gdLst/>
              <a:ahLst/>
              <a:cxnLst/>
              <a:rect l="l" t="t" r="r" b="b"/>
              <a:pathLst>
                <a:path w="4542" h="3496" extrusionOk="0">
                  <a:moveTo>
                    <a:pt x="2282" y="0"/>
                  </a:moveTo>
                  <a:cubicBezTo>
                    <a:pt x="0" y="0"/>
                    <a:pt x="0" y="3496"/>
                    <a:pt x="2282" y="3496"/>
                  </a:cubicBezTo>
                  <a:cubicBezTo>
                    <a:pt x="4542" y="3496"/>
                    <a:pt x="4542" y="0"/>
                    <a:pt x="2282"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1" name="Google Shape;11091;p64"/>
            <p:cNvSpPr/>
            <p:nvPr/>
          </p:nvSpPr>
          <p:spPr>
            <a:xfrm>
              <a:off x="7315971" y="4034271"/>
              <a:ext cx="134239" cy="103324"/>
            </a:xfrm>
            <a:custGeom>
              <a:avLst/>
              <a:gdLst/>
              <a:ahLst/>
              <a:cxnLst/>
              <a:rect l="l" t="t" r="r" b="b"/>
              <a:pathLst>
                <a:path w="4542" h="3496" extrusionOk="0">
                  <a:moveTo>
                    <a:pt x="2281" y="0"/>
                  </a:moveTo>
                  <a:cubicBezTo>
                    <a:pt x="0" y="0"/>
                    <a:pt x="0" y="3495"/>
                    <a:pt x="2281" y="3495"/>
                  </a:cubicBezTo>
                  <a:cubicBezTo>
                    <a:pt x="4542" y="3495"/>
                    <a:pt x="4542" y="0"/>
                    <a:pt x="2281"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2" name="Google Shape;11092;p64"/>
            <p:cNvSpPr/>
            <p:nvPr/>
          </p:nvSpPr>
          <p:spPr>
            <a:xfrm>
              <a:off x="1836651" y="3982905"/>
              <a:ext cx="134268" cy="102733"/>
            </a:xfrm>
            <a:custGeom>
              <a:avLst/>
              <a:gdLst/>
              <a:ahLst/>
              <a:cxnLst/>
              <a:rect l="l" t="t" r="r" b="b"/>
              <a:pathLst>
                <a:path w="4543" h="3476" extrusionOk="0">
                  <a:moveTo>
                    <a:pt x="2261" y="1"/>
                  </a:moveTo>
                  <a:cubicBezTo>
                    <a:pt x="1" y="1"/>
                    <a:pt x="1" y="3475"/>
                    <a:pt x="2261" y="3475"/>
                  </a:cubicBezTo>
                  <a:cubicBezTo>
                    <a:pt x="4543" y="3475"/>
                    <a:pt x="4543" y="1"/>
                    <a:pt x="2261"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3" name="Google Shape;11093;p64"/>
            <p:cNvSpPr/>
            <p:nvPr/>
          </p:nvSpPr>
          <p:spPr>
            <a:xfrm>
              <a:off x="1527388" y="3987870"/>
              <a:ext cx="134239" cy="103324"/>
            </a:xfrm>
            <a:custGeom>
              <a:avLst/>
              <a:gdLst/>
              <a:ahLst/>
              <a:cxnLst/>
              <a:rect l="l" t="t" r="r" b="b"/>
              <a:pathLst>
                <a:path w="4542" h="3496" extrusionOk="0">
                  <a:moveTo>
                    <a:pt x="2260" y="0"/>
                  </a:moveTo>
                  <a:cubicBezTo>
                    <a:pt x="0" y="0"/>
                    <a:pt x="0" y="3496"/>
                    <a:pt x="2260" y="3496"/>
                  </a:cubicBezTo>
                  <a:cubicBezTo>
                    <a:pt x="4542" y="3496"/>
                    <a:pt x="4542" y="0"/>
                    <a:pt x="2260"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4" name="Google Shape;11094;p64"/>
            <p:cNvSpPr/>
            <p:nvPr/>
          </p:nvSpPr>
          <p:spPr>
            <a:xfrm>
              <a:off x="4244143" y="4261283"/>
              <a:ext cx="590154" cy="450950"/>
            </a:xfrm>
            <a:custGeom>
              <a:avLst/>
              <a:gdLst/>
              <a:ahLst/>
              <a:cxnLst/>
              <a:rect l="l" t="t" r="r" b="b"/>
              <a:pathLst>
                <a:path w="19968" h="15258" extrusionOk="0">
                  <a:moveTo>
                    <a:pt x="7577" y="0"/>
                  </a:moveTo>
                  <a:cubicBezTo>
                    <a:pt x="5923" y="1214"/>
                    <a:pt x="3914" y="2009"/>
                    <a:pt x="1821" y="2093"/>
                  </a:cubicBezTo>
                  <a:cubicBezTo>
                    <a:pt x="1518" y="2135"/>
                    <a:pt x="1214" y="2156"/>
                    <a:pt x="911" y="2156"/>
                  </a:cubicBezTo>
                  <a:cubicBezTo>
                    <a:pt x="607" y="2156"/>
                    <a:pt x="304" y="2135"/>
                    <a:pt x="0" y="2093"/>
                  </a:cubicBezTo>
                  <a:lnTo>
                    <a:pt x="0" y="2093"/>
                  </a:lnTo>
                  <a:cubicBezTo>
                    <a:pt x="1214" y="2428"/>
                    <a:pt x="1905" y="3747"/>
                    <a:pt x="2344" y="4960"/>
                  </a:cubicBezTo>
                  <a:cubicBezTo>
                    <a:pt x="2868" y="6363"/>
                    <a:pt x="3140" y="8016"/>
                    <a:pt x="2344" y="9335"/>
                  </a:cubicBezTo>
                  <a:cubicBezTo>
                    <a:pt x="4270" y="9502"/>
                    <a:pt x="6007" y="11428"/>
                    <a:pt x="6530" y="13332"/>
                  </a:cubicBezTo>
                  <a:lnTo>
                    <a:pt x="6530" y="13416"/>
                  </a:lnTo>
                  <a:cubicBezTo>
                    <a:pt x="6871" y="13339"/>
                    <a:pt x="7225" y="13302"/>
                    <a:pt x="7585" y="13302"/>
                  </a:cubicBezTo>
                  <a:cubicBezTo>
                    <a:pt x="9175" y="13302"/>
                    <a:pt x="10876" y="14015"/>
                    <a:pt x="11951" y="15090"/>
                  </a:cubicBezTo>
                  <a:cubicBezTo>
                    <a:pt x="12370" y="14567"/>
                    <a:pt x="13521" y="14211"/>
                    <a:pt x="14211" y="14211"/>
                  </a:cubicBezTo>
                  <a:cubicBezTo>
                    <a:pt x="14902" y="14295"/>
                    <a:pt x="15509" y="14735"/>
                    <a:pt x="15949" y="15258"/>
                  </a:cubicBezTo>
                  <a:cubicBezTo>
                    <a:pt x="16221" y="15090"/>
                    <a:pt x="16472" y="14902"/>
                    <a:pt x="16828" y="14735"/>
                  </a:cubicBezTo>
                  <a:cubicBezTo>
                    <a:pt x="17351" y="14462"/>
                    <a:pt x="18042" y="14295"/>
                    <a:pt x="18753" y="14295"/>
                  </a:cubicBezTo>
                  <a:lnTo>
                    <a:pt x="18921" y="14295"/>
                  </a:lnTo>
                  <a:cubicBezTo>
                    <a:pt x="19088" y="14379"/>
                    <a:pt x="19276" y="14379"/>
                    <a:pt x="19444" y="14379"/>
                  </a:cubicBezTo>
                  <a:cubicBezTo>
                    <a:pt x="19611" y="14462"/>
                    <a:pt x="19800" y="14462"/>
                    <a:pt x="19967" y="14567"/>
                  </a:cubicBezTo>
                  <a:cubicBezTo>
                    <a:pt x="19444" y="13772"/>
                    <a:pt x="19444" y="12474"/>
                    <a:pt x="19695" y="11595"/>
                  </a:cubicBezTo>
                  <a:cubicBezTo>
                    <a:pt x="18565" y="11595"/>
                    <a:pt x="17435" y="10549"/>
                    <a:pt x="17351" y="9418"/>
                  </a:cubicBezTo>
                  <a:cubicBezTo>
                    <a:pt x="17351" y="9063"/>
                    <a:pt x="17351" y="8539"/>
                    <a:pt x="17602" y="8372"/>
                  </a:cubicBezTo>
                  <a:cubicBezTo>
                    <a:pt x="16472" y="8288"/>
                    <a:pt x="15342" y="7765"/>
                    <a:pt x="14651" y="6970"/>
                  </a:cubicBezTo>
                  <a:cubicBezTo>
                    <a:pt x="13856" y="6091"/>
                    <a:pt x="13249" y="4877"/>
                    <a:pt x="13249" y="3747"/>
                  </a:cubicBezTo>
                  <a:cubicBezTo>
                    <a:pt x="10988" y="3579"/>
                    <a:pt x="8623" y="2093"/>
                    <a:pt x="757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5" name="Google Shape;11095;p64"/>
            <p:cNvSpPr/>
            <p:nvPr/>
          </p:nvSpPr>
          <p:spPr>
            <a:xfrm>
              <a:off x="4244143" y="4323142"/>
              <a:ext cx="582086" cy="389092"/>
            </a:xfrm>
            <a:custGeom>
              <a:avLst/>
              <a:gdLst/>
              <a:ahLst/>
              <a:cxnLst/>
              <a:rect l="l" t="t" r="r" b="b"/>
              <a:pathLst>
                <a:path w="19695" h="13165" extrusionOk="0">
                  <a:moveTo>
                    <a:pt x="1821" y="0"/>
                  </a:moveTo>
                  <a:cubicBezTo>
                    <a:pt x="1518" y="42"/>
                    <a:pt x="1214" y="63"/>
                    <a:pt x="911" y="63"/>
                  </a:cubicBezTo>
                  <a:cubicBezTo>
                    <a:pt x="607" y="63"/>
                    <a:pt x="304" y="42"/>
                    <a:pt x="0" y="0"/>
                  </a:cubicBezTo>
                  <a:lnTo>
                    <a:pt x="0" y="0"/>
                  </a:lnTo>
                  <a:cubicBezTo>
                    <a:pt x="1214" y="335"/>
                    <a:pt x="1905" y="1654"/>
                    <a:pt x="2344" y="2867"/>
                  </a:cubicBezTo>
                  <a:cubicBezTo>
                    <a:pt x="2868" y="4270"/>
                    <a:pt x="3140" y="5923"/>
                    <a:pt x="2344" y="7242"/>
                  </a:cubicBezTo>
                  <a:cubicBezTo>
                    <a:pt x="4270" y="7409"/>
                    <a:pt x="6007" y="9335"/>
                    <a:pt x="6530" y="11239"/>
                  </a:cubicBezTo>
                  <a:lnTo>
                    <a:pt x="6530" y="11323"/>
                  </a:lnTo>
                  <a:cubicBezTo>
                    <a:pt x="6871" y="11246"/>
                    <a:pt x="7225" y="11209"/>
                    <a:pt x="7585" y="11209"/>
                  </a:cubicBezTo>
                  <a:cubicBezTo>
                    <a:pt x="9175" y="11209"/>
                    <a:pt x="10876" y="11922"/>
                    <a:pt x="11951" y="12997"/>
                  </a:cubicBezTo>
                  <a:cubicBezTo>
                    <a:pt x="12370" y="12474"/>
                    <a:pt x="13521" y="12118"/>
                    <a:pt x="14211" y="12118"/>
                  </a:cubicBezTo>
                  <a:cubicBezTo>
                    <a:pt x="14902" y="12202"/>
                    <a:pt x="15509" y="12642"/>
                    <a:pt x="15949" y="13165"/>
                  </a:cubicBezTo>
                  <a:cubicBezTo>
                    <a:pt x="16221" y="12997"/>
                    <a:pt x="16472" y="12809"/>
                    <a:pt x="16828" y="12642"/>
                  </a:cubicBezTo>
                  <a:cubicBezTo>
                    <a:pt x="17351" y="12369"/>
                    <a:pt x="18042" y="12202"/>
                    <a:pt x="18753" y="12202"/>
                  </a:cubicBezTo>
                  <a:lnTo>
                    <a:pt x="18921" y="12202"/>
                  </a:lnTo>
                  <a:cubicBezTo>
                    <a:pt x="19088" y="12286"/>
                    <a:pt x="19276" y="12286"/>
                    <a:pt x="19444" y="12286"/>
                  </a:cubicBezTo>
                  <a:cubicBezTo>
                    <a:pt x="19611" y="12118"/>
                    <a:pt x="19695" y="11846"/>
                    <a:pt x="19527" y="11595"/>
                  </a:cubicBezTo>
                  <a:cubicBezTo>
                    <a:pt x="16556" y="8184"/>
                    <a:pt x="12642" y="5316"/>
                    <a:pt x="8540" y="3747"/>
                  </a:cubicBezTo>
                  <a:cubicBezTo>
                    <a:pt x="8518" y="3739"/>
                    <a:pt x="8497" y="3736"/>
                    <a:pt x="8476" y="3736"/>
                  </a:cubicBezTo>
                  <a:cubicBezTo>
                    <a:pt x="8259" y="3736"/>
                    <a:pt x="8123" y="4110"/>
                    <a:pt x="8372" y="4186"/>
                  </a:cubicBezTo>
                  <a:cubicBezTo>
                    <a:pt x="11595" y="6007"/>
                    <a:pt x="14379" y="8016"/>
                    <a:pt x="16995" y="10465"/>
                  </a:cubicBezTo>
                  <a:cubicBezTo>
                    <a:pt x="16660" y="10277"/>
                    <a:pt x="16388" y="10109"/>
                    <a:pt x="16032" y="9942"/>
                  </a:cubicBezTo>
                  <a:cubicBezTo>
                    <a:pt x="15314" y="9626"/>
                    <a:pt x="14523" y="9446"/>
                    <a:pt x="13731" y="9446"/>
                  </a:cubicBezTo>
                  <a:cubicBezTo>
                    <a:pt x="13000" y="9446"/>
                    <a:pt x="12269" y="9600"/>
                    <a:pt x="11595" y="9942"/>
                  </a:cubicBezTo>
                  <a:cubicBezTo>
                    <a:pt x="11210" y="8109"/>
                    <a:pt x="9493" y="6805"/>
                    <a:pt x="7722" y="6805"/>
                  </a:cubicBezTo>
                  <a:cubicBezTo>
                    <a:pt x="7471" y="6805"/>
                    <a:pt x="7219" y="6831"/>
                    <a:pt x="6970" y="6886"/>
                  </a:cubicBezTo>
                  <a:cubicBezTo>
                    <a:pt x="6530" y="5044"/>
                    <a:pt x="4270" y="1486"/>
                    <a:pt x="182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6" name="Google Shape;11096;p64"/>
            <p:cNvSpPr/>
            <p:nvPr/>
          </p:nvSpPr>
          <p:spPr>
            <a:xfrm>
              <a:off x="5617977" y="3982905"/>
              <a:ext cx="453433" cy="786252"/>
            </a:xfrm>
            <a:custGeom>
              <a:avLst/>
              <a:gdLst/>
              <a:ahLst/>
              <a:cxnLst/>
              <a:rect l="l" t="t" r="r" b="b"/>
              <a:pathLst>
                <a:path w="15342" h="26603" extrusionOk="0">
                  <a:moveTo>
                    <a:pt x="12286" y="1"/>
                  </a:moveTo>
                  <a:lnTo>
                    <a:pt x="12286" y="1"/>
                  </a:lnTo>
                  <a:cubicBezTo>
                    <a:pt x="11763" y="524"/>
                    <a:pt x="11240" y="964"/>
                    <a:pt x="10633" y="1382"/>
                  </a:cubicBezTo>
                  <a:cubicBezTo>
                    <a:pt x="8540" y="2785"/>
                    <a:pt x="5924" y="3475"/>
                    <a:pt x="3475" y="3580"/>
                  </a:cubicBezTo>
                  <a:cubicBezTo>
                    <a:pt x="3998" y="6364"/>
                    <a:pt x="2868" y="9419"/>
                    <a:pt x="775" y="11324"/>
                  </a:cubicBezTo>
                  <a:cubicBezTo>
                    <a:pt x="1654" y="12370"/>
                    <a:pt x="1989" y="13940"/>
                    <a:pt x="1822" y="15342"/>
                  </a:cubicBezTo>
                  <a:cubicBezTo>
                    <a:pt x="1738" y="16745"/>
                    <a:pt x="1047" y="18042"/>
                    <a:pt x="1" y="18921"/>
                  </a:cubicBezTo>
                  <a:cubicBezTo>
                    <a:pt x="31" y="18915"/>
                    <a:pt x="61" y="18912"/>
                    <a:pt x="91" y="18912"/>
                  </a:cubicBezTo>
                  <a:cubicBezTo>
                    <a:pt x="470" y="18912"/>
                    <a:pt x="787" y="19385"/>
                    <a:pt x="942" y="19696"/>
                  </a:cubicBezTo>
                  <a:cubicBezTo>
                    <a:pt x="1738" y="20930"/>
                    <a:pt x="1466" y="22668"/>
                    <a:pt x="252" y="23547"/>
                  </a:cubicBezTo>
                  <a:cubicBezTo>
                    <a:pt x="1215" y="24154"/>
                    <a:pt x="2177" y="25451"/>
                    <a:pt x="2261" y="26602"/>
                  </a:cubicBezTo>
                  <a:cubicBezTo>
                    <a:pt x="2345" y="26414"/>
                    <a:pt x="2512" y="26246"/>
                    <a:pt x="2617" y="26079"/>
                  </a:cubicBezTo>
                  <a:lnTo>
                    <a:pt x="3035" y="25640"/>
                  </a:lnTo>
                  <a:lnTo>
                    <a:pt x="3308" y="25367"/>
                  </a:lnTo>
                  <a:cubicBezTo>
                    <a:pt x="3914" y="24928"/>
                    <a:pt x="4605" y="24593"/>
                    <a:pt x="5400" y="24405"/>
                  </a:cubicBezTo>
                  <a:cubicBezTo>
                    <a:pt x="5840" y="24321"/>
                    <a:pt x="6279" y="24321"/>
                    <a:pt x="6698" y="24321"/>
                  </a:cubicBezTo>
                  <a:cubicBezTo>
                    <a:pt x="6614" y="23463"/>
                    <a:pt x="6970" y="22668"/>
                    <a:pt x="7577" y="22061"/>
                  </a:cubicBezTo>
                  <a:cubicBezTo>
                    <a:pt x="8134" y="21581"/>
                    <a:pt x="9289" y="21171"/>
                    <a:pt x="10139" y="21171"/>
                  </a:cubicBezTo>
                  <a:cubicBezTo>
                    <a:pt x="10215" y="21171"/>
                    <a:pt x="10290" y="21175"/>
                    <a:pt x="10361" y="21182"/>
                  </a:cubicBezTo>
                  <a:cubicBezTo>
                    <a:pt x="10549" y="19005"/>
                    <a:pt x="12286" y="16661"/>
                    <a:pt x="14295" y="15698"/>
                  </a:cubicBezTo>
                  <a:cubicBezTo>
                    <a:pt x="14295" y="15698"/>
                    <a:pt x="14295" y="15614"/>
                    <a:pt x="14212" y="15510"/>
                  </a:cubicBezTo>
                  <a:cubicBezTo>
                    <a:pt x="13333" y="13333"/>
                    <a:pt x="13605" y="10277"/>
                    <a:pt x="15342" y="8624"/>
                  </a:cubicBezTo>
                  <a:cubicBezTo>
                    <a:pt x="13689" y="8017"/>
                    <a:pt x="12726" y="6196"/>
                    <a:pt x="12203" y="4522"/>
                  </a:cubicBezTo>
                  <a:cubicBezTo>
                    <a:pt x="11679" y="3057"/>
                    <a:pt x="11323" y="1215"/>
                    <a:pt x="122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7" name="Google Shape;11097;p64"/>
            <p:cNvSpPr/>
            <p:nvPr/>
          </p:nvSpPr>
          <p:spPr>
            <a:xfrm>
              <a:off x="5676733" y="3982905"/>
              <a:ext cx="394677" cy="770794"/>
            </a:xfrm>
            <a:custGeom>
              <a:avLst/>
              <a:gdLst/>
              <a:ahLst/>
              <a:cxnLst/>
              <a:rect l="l" t="t" r="r" b="b"/>
              <a:pathLst>
                <a:path w="13354" h="26080" extrusionOk="0">
                  <a:moveTo>
                    <a:pt x="10298" y="1"/>
                  </a:moveTo>
                  <a:lnTo>
                    <a:pt x="10298" y="1"/>
                  </a:lnTo>
                  <a:cubicBezTo>
                    <a:pt x="9775" y="524"/>
                    <a:pt x="9252" y="964"/>
                    <a:pt x="8645" y="1382"/>
                  </a:cubicBezTo>
                  <a:cubicBezTo>
                    <a:pt x="7326" y="4626"/>
                    <a:pt x="7766" y="9587"/>
                    <a:pt x="8645" y="11680"/>
                  </a:cubicBezTo>
                  <a:cubicBezTo>
                    <a:pt x="6468" y="12726"/>
                    <a:pt x="5338" y="15782"/>
                    <a:pt x="6384" y="18042"/>
                  </a:cubicBezTo>
                  <a:cubicBezTo>
                    <a:pt x="4626" y="18398"/>
                    <a:pt x="3057" y="19696"/>
                    <a:pt x="2199" y="21265"/>
                  </a:cubicBezTo>
                  <a:cubicBezTo>
                    <a:pt x="2010" y="21621"/>
                    <a:pt x="1843" y="22061"/>
                    <a:pt x="1675" y="22500"/>
                  </a:cubicBezTo>
                  <a:cubicBezTo>
                    <a:pt x="2366" y="18231"/>
                    <a:pt x="3580" y="14212"/>
                    <a:pt x="5338" y="10110"/>
                  </a:cubicBezTo>
                  <a:cubicBezTo>
                    <a:pt x="5456" y="9933"/>
                    <a:pt x="5273" y="9746"/>
                    <a:pt x="5095" y="9746"/>
                  </a:cubicBezTo>
                  <a:cubicBezTo>
                    <a:pt x="5021" y="9746"/>
                    <a:pt x="4948" y="9778"/>
                    <a:pt x="4898" y="9859"/>
                  </a:cubicBezTo>
                  <a:cubicBezTo>
                    <a:pt x="2010" y="14379"/>
                    <a:pt x="440" y="20051"/>
                    <a:pt x="106" y="25367"/>
                  </a:cubicBezTo>
                  <a:cubicBezTo>
                    <a:pt x="1" y="25723"/>
                    <a:pt x="357" y="25974"/>
                    <a:pt x="629" y="26079"/>
                  </a:cubicBezTo>
                  <a:lnTo>
                    <a:pt x="1047" y="25640"/>
                  </a:lnTo>
                  <a:lnTo>
                    <a:pt x="1320" y="25367"/>
                  </a:lnTo>
                  <a:cubicBezTo>
                    <a:pt x="1926" y="24928"/>
                    <a:pt x="2617" y="24593"/>
                    <a:pt x="3412" y="24405"/>
                  </a:cubicBezTo>
                  <a:cubicBezTo>
                    <a:pt x="3852" y="24321"/>
                    <a:pt x="4291" y="24321"/>
                    <a:pt x="4710" y="24321"/>
                  </a:cubicBezTo>
                  <a:cubicBezTo>
                    <a:pt x="4626" y="23463"/>
                    <a:pt x="4982" y="22668"/>
                    <a:pt x="5589" y="22061"/>
                  </a:cubicBezTo>
                  <a:cubicBezTo>
                    <a:pt x="6146" y="21581"/>
                    <a:pt x="7301" y="21171"/>
                    <a:pt x="8151" y="21171"/>
                  </a:cubicBezTo>
                  <a:cubicBezTo>
                    <a:pt x="8227" y="21171"/>
                    <a:pt x="8302" y="21175"/>
                    <a:pt x="8373" y="21182"/>
                  </a:cubicBezTo>
                  <a:cubicBezTo>
                    <a:pt x="8561" y="19005"/>
                    <a:pt x="10298" y="16661"/>
                    <a:pt x="12307" y="15698"/>
                  </a:cubicBezTo>
                  <a:cubicBezTo>
                    <a:pt x="12307" y="15698"/>
                    <a:pt x="12307" y="15614"/>
                    <a:pt x="12224" y="15510"/>
                  </a:cubicBezTo>
                  <a:cubicBezTo>
                    <a:pt x="11345" y="13333"/>
                    <a:pt x="11617" y="10277"/>
                    <a:pt x="13354" y="8624"/>
                  </a:cubicBezTo>
                  <a:cubicBezTo>
                    <a:pt x="11701" y="8017"/>
                    <a:pt x="10738" y="6196"/>
                    <a:pt x="10215" y="4522"/>
                  </a:cubicBezTo>
                  <a:cubicBezTo>
                    <a:pt x="9691" y="3057"/>
                    <a:pt x="9335" y="1215"/>
                    <a:pt x="1029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8" name="Google Shape;11098;p64"/>
            <p:cNvSpPr/>
            <p:nvPr/>
          </p:nvSpPr>
          <p:spPr>
            <a:xfrm>
              <a:off x="7063571" y="4289715"/>
              <a:ext cx="489933" cy="515321"/>
            </a:xfrm>
            <a:custGeom>
              <a:avLst/>
              <a:gdLst/>
              <a:ahLst/>
              <a:cxnLst/>
              <a:rect l="l" t="t" r="r" b="b"/>
              <a:pathLst>
                <a:path w="16577" h="17436" extrusionOk="0">
                  <a:moveTo>
                    <a:pt x="16577" y="1"/>
                  </a:moveTo>
                  <a:cubicBezTo>
                    <a:pt x="15970" y="252"/>
                    <a:pt x="15342" y="420"/>
                    <a:pt x="14735" y="608"/>
                  </a:cubicBezTo>
                  <a:cubicBezTo>
                    <a:pt x="14070" y="719"/>
                    <a:pt x="13387" y="775"/>
                    <a:pt x="12701" y="775"/>
                  </a:cubicBezTo>
                  <a:cubicBezTo>
                    <a:pt x="11315" y="775"/>
                    <a:pt x="9919" y="547"/>
                    <a:pt x="8645" y="85"/>
                  </a:cubicBezTo>
                  <a:cubicBezTo>
                    <a:pt x="8205" y="2345"/>
                    <a:pt x="6363" y="4438"/>
                    <a:pt x="4187" y="5233"/>
                  </a:cubicBezTo>
                  <a:cubicBezTo>
                    <a:pt x="4543" y="6280"/>
                    <a:pt x="4270" y="7577"/>
                    <a:pt x="3747" y="8624"/>
                  </a:cubicBezTo>
                  <a:cubicBezTo>
                    <a:pt x="3224" y="9670"/>
                    <a:pt x="2366" y="10466"/>
                    <a:pt x="1215" y="10801"/>
                  </a:cubicBezTo>
                  <a:cubicBezTo>
                    <a:pt x="1571" y="10884"/>
                    <a:pt x="1654" y="11324"/>
                    <a:pt x="1738" y="11680"/>
                  </a:cubicBezTo>
                  <a:cubicBezTo>
                    <a:pt x="2010" y="12894"/>
                    <a:pt x="1215" y="14128"/>
                    <a:pt x="1" y="14463"/>
                  </a:cubicBezTo>
                  <a:cubicBezTo>
                    <a:pt x="608" y="15259"/>
                    <a:pt x="964" y="16556"/>
                    <a:pt x="608" y="17435"/>
                  </a:cubicBezTo>
                  <a:cubicBezTo>
                    <a:pt x="796" y="17351"/>
                    <a:pt x="964" y="17163"/>
                    <a:pt x="1047" y="17079"/>
                  </a:cubicBezTo>
                  <a:cubicBezTo>
                    <a:pt x="1215" y="17079"/>
                    <a:pt x="1403" y="16996"/>
                    <a:pt x="1571" y="16912"/>
                  </a:cubicBezTo>
                  <a:cubicBezTo>
                    <a:pt x="1654" y="16912"/>
                    <a:pt x="1738" y="16828"/>
                    <a:pt x="1738" y="16828"/>
                  </a:cubicBezTo>
                  <a:cubicBezTo>
                    <a:pt x="2169" y="16714"/>
                    <a:pt x="2562" y="16638"/>
                    <a:pt x="2958" y="16638"/>
                  </a:cubicBezTo>
                  <a:cubicBezTo>
                    <a:pt x="3216" y="16638"/>
                    <a:pt x="3475" y="16670"/>
                    <a:pt x="3747" y="16745"/>
                  </a:cubicBezTo>
                  <a:cubicBezTo>
                    <a:pt x="4103" y="16745"/>
                    <a:pt x="4354" y="16912"/>
                    <a:pt x="4710" y="16996"/>
                  </a:cubicBezTo>
                  <a:cubicBezTo>
                    <a:pt x="4877" y="16389"/>
                    <a:pt x="5401" y="15782"/>
                    <a:pt x="6112" y="15593"/>
                  </a:cubicBezTo>
                  <a:cubicBezTo>
                    <a:pt x="6348" y="15496"/>
                    <a:pt x="6677" y="15449"/>
                    <a:pt x="7020" y="15449"/>
                  </a:cubicBezTo>
                  <a:cubicBezTo>
                    <a:pt x="7559" y="15449"/>
                    <a:pt x="8137" y="15564"/>
                    <a:pt x="8456" y="15782"/>
                  </a:cubicBezTo>
                  <a:cubicBezTo>
                    <a:pt x="9335" y="14128"/>
                    <a:pt x="11428" y="12810"/>
                    <a:pt x="13249" y="12726"/>
                  </a:cubicBezTo>
                  <a:lnTo>
                    <a:pt x="13249" y="12559"/>
                  </a:lnTo>
                  <a:cubicBezTo>
                    <a:pt x="13165" y="10633"/>
                    <a:pt x="14400" y="8373"/>
                    <a:pt x="16221" y="7661"/>
                  </a:cubicBezTo>
                  <a:cubicBezTo>
                    <a:pt x="15091" y="6615"/>
                    <a:pt x="14924" y="4961"/>
                    <a:pt x="15091" y="3475"/>
                  </a:cubicBezTo>
                  <a:cubicBezTo>
                    <a:pt x="15091" y="2178"/>
                    <a:pt x="15447" y="692"/>
                    <a:pt x="1657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099" name="Google Shape;11099;p64"/>
            <p:cNvSpPr/>
            <p:nvPr/>
          </p:nvSpPr>
          <p:spPr>
            <a:xfrm>
              <a:off x="7083994" y="4289715"/>
              <a:ext cx="469511" cy="504799"/>
            </a:xfrm>
            <a:custGeom>
              <a:avLst/>
              <a:gdLst/>
              <a:ahLst/>
              <a:cxnLst/>
              <a:rect l="l" t="t" r="r" b="b"/>
              <a:pathLst>
                <a:path w="15886" h="17080" extrusionOk="0">
                  <a:moveTo>
                    <a:pt x="15886" y="1"/>
                  </a:moveTo>
                  <a:cubicBezTo>
                    <a:pt x="15279" y="252"/>
                    <a:pt x="14651" y="420"/>
                    <a:pt x="14044" y="608"/>
                  </a:cubicBezTo>
                  <a:cubicBezTo>
                    <a:pt x="12140" y="2701"/>
                    <a:pt x="10905" y="6615"/>
                    <a:pt x="10988" y="8540"/>
                  </a:cubicBezTo>
                  <a:cubicBezTo>
                    <a:pt x="8896" y="8624"/>
                    <a:pt x="7158" y="10633"/>
                    <a:pt x="7242" y="12726"/>
                  </a:cubicBezTo>
                  <a:cubicBezTo>
                    <a:pt x="6977" y="12678"/>
                    <a:pt x="6710" y="12654"/>
                    <a:pt x="6443" y="12654"/>
                  </a:cubicBezTo>
                  <a:cubicBezTo>
                    <a:pt x="5211" y="12654"/>
                    <a:pt x="3985" y="13149"/>
                    <a:pt x="3056" y="13940"/>
                  </a:cubicBezTo>
                  <a:cubicBezTo>
                    <a:pt x="2805" y="14128"/>
                    <a:pt x="2533" y="14379"/>
                    <a:pt x="2282" y="14735"/>
                  </a:cubicBezTo>
                  <a:cubicBezTo>
                    <a:pt x="4103" y="11596"/>
                    <a:pt x="6279" y="8896"/>
                    <a:pt x="8896" y="6280"/>
                  </a:cubicBezTo>
                  <a:cubicBezTo>
                    <a:pt x="9063" y="6187"/>
                    <a:pt x="8866" y="5911"/>
                    <a:pt x="8702" y="5911"/>
                  </a:cubicBezTo>
                  <a:cubicBezTo>
                    <a:pt x="8682" y="5911"/>
                    <a:pt x="8663" y="5915"/>
                    <a:pt x="8644" y="5924"/>
                  </a:cubicBezTo>
                  <a:cubicBezTo>
                    <a:pt x="5065" y="8624"/>
                    <a:pt x="2010" y="12370"/>
                    <a:pt x="189" y="16389"/>
                  </a:cubicBezTo>
                  <a:cubicBezTo>
                    <a:pt x="0" y="16745"/>
                    <a:pt x="189" y="16996"/>
                    <a:pt x="356" y="17079"/>
                  </a:cubicBezTo>
                  <a:cubicBezTo>
                    <a:pt x="524" y="17079"/>
                    <a:pt x="712" y="16996"/>
                    <a:pt x="880" y="16912"/>
                  </a:cubicBezTo>
                  <a:cubicBezTo>
                    <a:pt x="963" y="16912"/>
                    <a:pt x="1047" y="16828"/>
                    <a:pt x="1047" y="16828"/>
                  </a:cubicBezTo>
                  <a:cubicBezTo>
                    <a:pt x="1478" y="16714"/>
                    <a:pt x="1871" y="16638"/>
                    <a:pt x="2267" y="16638"/>
                  </a:cubicBezTo>
                  <a:cubicBezTo>
                    <a:pt x="2525" y="16638"/>
                    <a:pt x="2784" y="16670"/>
                    <a:pt x="3056" y="16745"/>
                  </a:cubicBezTo>
                  <a:cubicBezTo>
                    <a:pt x="3412" y="16745"/>
                    <a:pt x="3663" y="16912"/>
                    <a:pt x="4019" y="16996"/>
                  </a:cubicBezTo>
                  <a:cubicBezTo>
                    <a:pt x="4186" y="16389"/>
                    <a:pt x="4710" y="15782"/>
                    <a:pt x="5421" y="15593"/>
                  </a:cubicBezTo>
                  <a:cubicBezTo>
                    <a:pt x="5657" y="15496"/>
                    <a:pt x="5986" y="15449"/>
                    <a:pt x="6329" y="15449"/>
                  </a:cubicBezTo>
                  <a:cubicBezTo>
                    <a:pt x="6868" y="15449"/>
                    <a:pt x="7446" y="15564"/>
                    <a:pt x="7765" y="15782"/>
                  </a:cubicBezTo>
                  <a:cubicBezTo>
                    <a:pt x="8644" y="14128"/>
                    <a:pt x="10737" y="12810"/>
                    <a:pt x="12558" y="12726"/>
                  </a:cubicBezTo>
                  <a:lnTo>
                    <a:pt x="12558" y="12559"/>
                  </a:lnTo>
                  <a:cubicBezTo>
                    <a:pt x="12474" y="10633"/>
                    <a:pt x="13709" y="8373"/>
                    <a:pt x="15530" y="7661"/>
                  </a:cubicBezTo>
                  <a:cubicBezTo>
                    <a:pt x="14400" y="6615"/>
                    <a:pt x="14233" y="4961"/>
                    <a:pt x="14400" y="3475"/>
                  </a:cubicBezTo>
                  <a:cubicBezTo>
                    <a:pt x="14400" y="2178"/>
                    <a:pt x="14756" y="692"/>
                    <a:pt x="158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0" name="Google Shape;11100;p64"/>
            <p:cNvSpPr/>
            <p:nvPr/>
          </p:nvSpPr>
          <p:spPr>
            <a:xfrm>
              <a:off x="5973672" y="4376962"/>
              <a:ext cx="489313" cy="373634"/>
            </a:xfrm>
            <a:custGeom>
              <a:avLst/>
              <a:gdLst/>
              <a:ahLst/>
              <a:cxnLst/>
              <a:rect l="l" t="t" r="r" b="b"/>
              <a:pathLst>
                <a:path w="16556" h="12642" extrusionOk="0">
                  <a:moveTo>
                    <a:pt x="10193" y="0"/>
                  </a:moveTo>
                  <a:cubicBezTo>
                    <a:pt x="9314" y="1758"/>
                    <a:pt x="7493" y="2972"/>
                    <a:pt x="5567" y="3139"/>
                  </a:cubicBezTo>
                  <a:cubicBezTo>
                    <a:pt x="5567" y="4102"/>
                    <a:pt x="5044" y="5065"/>
                    <a:pt x="4437" y="5756"/>
                  </a:cubicBezTo>
                  <a:cubicBezTo>
                    <a:pt x="3830" y="6467"/>
                    <a:pt x="2867" y="6886"/>
                    <a:pt x="1905" y="6990"/>
                  </a:cubicBezTo>
                  <a:cubicBezTo>
                    <a:pt x="2177" y="7158"/>
                    <a:pt x="2177" y="7514"/>
                    <a:pt x="2177" y="7765"/>
                  </a:cubicBezTo>
                  <a:cubicBezTo>
                    <a:pt x="2093" y="8811"/>
                    <a:pt x="1130" y="9607"/>
                    <a:pt x="168" y="9607"/>
                  </a:cubicBezTo>
                  <a:cubicBezTo>
                    <a:pt x="419" y="10381"/>
                    <a:pt x="419" y="11427"/>
                    <a:pt x="0" y="12118"/>
                  </a:cubicBezTo>
                  <a:cubicBezTo>
                    <a:pt x="84" y="12034"/>
                    <a:pt x="251" y="11951"/>
                    <a:pt x="419" y="11951"/>
                  </a:cubicBezTo>
                  <a:cubicBezTo>
                    <a:pt x="523" y="11951"/>
                    <a:pt x="691" y="11867"/>
                    <a:pt x="858" y="11867"/>
                  </a:cubicBezTo>
                  <a:lnTo>
                    <a:pt x="1047" y="11867"/>
                  </a:lnTo>
                  <a:cubicBezTo>
                    <a:pt x="1570" y="11867"/>
                    <a:pt x="2177" y="11951"/>
                    <a:pt x="2616" y="12223"/>
                  </a:cubicBezTo>
                  <a:cubicBezTo>
                    <a:pt x="2867" y="12307"/>
                    <a:pt x="3140" y="12474"/>
                    <a:pt x="3307" y="12641"/>
                  </a:cubicBezTo>
                  <a:cubicBezTo>
                    <a:pt x="3663" y="12223"/>
                    <a:pt x="4186" y="11867"/>
                    <a:pt x="4793" y="11783"/>
                  </a:cubicBezTo>
                  <a:cubicBezTo>
                    <a:pt x="5316" y="11783"/>
                    <a:pt x="6279" y="12118"/>
                    <a:pt x="6614" y="12558"/>
                  </a:cubicBezTo>
                  <a:cubicBezTo>
                    <a:pt x="7458" y="11646"/>
                    <a:pt x="8874" y="11075"/>
                    <a:pt x="10170" y="11075"/>
                  </a:cubicBezTo>
                  <a:cubicBezTo>
                    <a:pt x="10481" y="11075"/>
                    <a:pt x="10785" y="11108"/>
                    <a:pt x="11072" y="11176"/>
                  </a:cubicBezTo>
                  <a:cubicBezTo>
                    <a:pt x="11072" y="11176"/>
                    <a:pt x="11156" y="11072"/>
                    <a:pt x="11156" y="10988"/>
                  </a:cubicBezTo>
                  <a:cubicBezTo>
                    <a:pt x="11511" y="9418"/>
                    <a:pt x="12976" y="7932"/>
                    <a:pt x="14651" y="7765"/>
                  </a:cubicBezTo>
                  <a:cubicBezTo>
                    <a:pt x="13939" y="6718"/>
                    <a:pt x="14211" y="5316"/>
                    <a:pt x="14546" y="4186"/>
                  </a:cubicBezTo>
                  <a:cubicBezTo>
                    <a:pt x="14902" y="3139"/>
                    <a:pt x="15509" y="2009"/>
                    <a:pt x="16555" y="1758"/>
                  </a:cubicBezTo>
                  <a:lnTo>
                    <a:pt x="16555" y="1758"/>
                  </a:lnTo>
                  <a:cubicBezTo>
                    <a:pt x="16032" y="1842"/>
                    <a:pt x="15509" y="1842"/>
                    <a:pt x="14986" y="1842"/>
                  </a:cubicBezTo>
                  <a:cubicBezTo>
                    <a:pt x="13332" y="1653"/>
                    <a:pt x="11595" y="1046"/>
                    <a:pt x="1019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1" name="Google Shape;11101;p64"/>
            <p:cNvSpPr/>
            <p:nvPr/>
          </p:nvSpPr>
          <p:spPr>
            <a:xfrm>
              <a:off x="5978607" y="4428919"/>
              <a:ext cx="484377" cy="321677"/>
            </a:xfrm>
            <a:custGeom>
              <a:avLst/>
              <a:gdLst/>
              <a:ahLst/>
              <a:cxnLst/>
              <a:rect l="l" t="t" r="r" b="b"/>
              <a:pathLst>
                <a:path w="16389" h="10884" extrusionOk="0">
                  <a:moveTo>
                    <a:pt x="16388" y="0"/>
                  </a:moveTo>
                  <a:lnTo>
                    <a:pt x="16388" y="0"/>
                  </a:lnTo>
                  <a:cubicBezTo>
                    <a:pt x="15865" y="84"/>
                    <a:pt x="15342" y="84"/>
                    <a:pt x="14819" y="84"/>
                  </a:cubicBezTo>
                  <a:cubicBezTo>
                    <a:pt x="12809" y="1298"/>
                    <a:pt x="10989" y="4186"/>
                    <a:pt x="10633" y="5651"/>
                  </a:cubicBezTo>
                  <a:cubicBezTo>
                    <a:pt x="10437" y="5613"/>
                    <a:pt x="10240" y="5595"/>
                    <a:pt x="10044" y="5595"/>
                  </a:cubicBezTo>
                  <a:cubicBezTo>
                    <a:pt x="8500" y="5595"/>
                    <a:pt x="7016" y="6716"/>
                    <a:pt x="6719" y="8184"/>
                  </a:cubicBezTo>
                  <a:cubicBezTo>
                    <a:pt x="6199" y="7943"/>
                    <a:pt x="5639" y="7830"/>
                    <a:pt x="5067" y="7830"/>
                  </a:cubicBezTo>
                  <a:cubicBezTo>
                    <a:pt x="4397" y="7830"/>
                    <a:pt x="3711" y="7985"/>
                    <a:pt x="3056" y="8267"/>
                  </a:cubicBezTo>
                  <a:cubicBezTo>
                    <a:pt x="2784" y="8372"/>
                    <a:pt x="2533" y="8539"/>
                    <a:pt x="2261" y="8707"/>
                  </a:cubicBezTo>
                  <a:cubicBezTo>
                    <a:pt x="4438" y="6614"/>
                    <a:pt x="6803" y="4960"/>
                    <a:pt x="9419" y="3474"/>
                  </a:cubicBezTo>
                  <a:cubicBezTo>
                    <a:pt x="9565" y="3401"/>
                    <a:pt x="9520" y="3120"/>
                    <a:pt x="9394" y="3120"/>
                  </a:cubicBezTo>
                  <a:cubicBezTo>
                    <a:pt x="9376" y="3120"/>
                    <a:pt x="9356" y="3126"/>
                    <a:pt x="9335" y="3140"/>
                  </a:cubicBezTo>
                  <a:cubicBezTo>
                    <a:pt x="5840" y="4437"/>
                    <a:pt x="2617" y="6802"/>
                    <a:pt x="252" y="9586"/>
                  </a:cubicBezTo>
                  <a:cubicBezTo>
                    <a:pt x="1" y="9753"/>
                    <a:pt x="84" y="10025"/>
                    <a:pt x="252" y="10193"/>
                  </a:cubicBezTo>
                  <a:cubicBezTo>
                    <a:pt x="356" y="10193"/>
                    <a:pt x="524" y="10109"/>
                    <a:pt x="691" y="10109"/>
                  </a:cubicBezTo>
                  <a:lnTo>
                    <a:pt x="880" y="10109"/>
                  </a:lnTo>
                  <a:cubicBezTo>
                    <a:pt x="1403" y="10109"/>
                    <a:pt x="2010" y="10193"/>
                    <a:pt x="2449" y="10465"/>
                  </a:cubicBezTo>
                  <a:cubicBezTo>
                    <a:pt x="2700" y="10549"/>
                    <a:pt x="2973" y="10716"/>
                    <a:pt x="3140" y="10883"/>
                  </a:cubicBezTo>
                  <a:cubicBezTo>
                    <a:pt x="3496" y="10465"/>
                    <a:pt x="4019" y="10109"/>
                    <a:pt x="4626" y="10025"/>
                  </a:cubicBezTo>
                  <a:cubicBezTo>
                    <a:pt x="5149" y="10025"/>
                    <a:pt x="6112" y="10360"/>
                    <a:pt x="6447" y="10800"/>
                  </a:cubicBezTo>
                  <a:cubicBezTo>
                    <a:pt x="7291" y="9888"/>
                    <a:pt x="8707" y="9317"/>
                    <a:pt x="10003" y="9317"/>
                  </a:cubicBezTo>
                  <a:cubicBezTo>
                    <a:pt x="10314" y="9317"/>
                    <a:pt x="10618" y="9350"/>
                    <a:pt x="10905" y="9418"/>
                  </a:cubicBezTo>
                  <a:cubicBezTo>
                    <a:pt x="10905" y="9418"/>
                    <a:pt x="10989" y="9314"/>
                    <a:pt x="10989" y="9230"/>
                  </a:cubicBezTo>
                  <a:cubicBezTo>
                    <a:pt x="11344" y="7660"/>
                    <a:pt x="12809" y="6174"/>
                    <a:pt x="14484" y="6007"/>
                  </a:cubicBezTo>
                  <a:cubicBezTo>
                    <a:pt x="13772" y="4960"/>
                    <a:pt x="14044" y="3558"/>
                    <a:pt x="14379" y="2428"/>
                  </a:cubicBezTo>
                  <a:cubicBezTo>
                    <a:pt x="14735" y="1381"/>
                    <a:pt x="15342" y="251"/>
                    <a:pt x="1638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2" name="Google Shape;11102;p64"/>
            <p:cNvSpPr/>
            <p:nvPr/>
          </p:nvSpPr>
          <p:spPr>
            <a:xfrm>
              <a:off x="1326355" y="3846213"/>
              <a:ext cx="437976" cy="585189"/>
            </a:xfrm>
            <a:custGeom>
              <a:avLst/>
              <a:gdLst/>
              <a:ahLst/>
              <a:cxnLst/>
              <a:rect l="l" t="t" r="r" b="b"/>
              <a:pathLst>
                <a:path w="14819" h="19800" extrusionOk="0">
                  <a:moveTo>
                    <a:pt x="13772" y="1"/>
                  </a:moveTo>
                  <a:lnTo>
                    <a:pt x="13772" y="1"/>
                  </a:lnTo>
                  <a:cubicBezTo>
                    <a:pt x="13248" y="252"/>
                    <a:pt x="12725" y="608"/>
                    <a:pt x="12118" y="775"/>
                  </a:cubicBezTo>
                  <a:cubicBezTo>
                    <a:pt x="10824" y="1315"/>
                    <a:pt x="9395" y="1566"/>
                    <a:pt x="7987" y="1566"/>
                  </a:cubicBezTo>
                  <a:cubicBezTo>
                    <a:pt x="7324" y="1566"/>
                    <a:pt x="6665" y="1510"/>
                    <a:pt x="6028" y="1403"/>
                  </a:cubicBezTo>
                  <a:cubicBezTo>
                    <a:pt x="5923" y="3663"/>
                    <a:pt x="4542" y="6007"/>
                    <a:pt x="2532" y="7158"/>
                  </a:cubicBezTo>
                  <a:cubicBezTo>
                    <a:pt x="2972" y="8205"/>
                    <a:pt x="2972" y="9503"/>
                    <a:pt x="2616" y="10633"/>
                  </a:cubicBezTo>
                  <a:cubicBezTo>
                    <a:pt x="2365" y="11679"/>
                    <a:pt x="1570" y="12642"/>
                    <a:pt x="523" y="13249"/>
                  </a:cubicBezTo>
                  <a:cubicBezTo>
                    <a:pt x="879" y="13249"/>
                    <a:pt x="1130" y="13688"/>
                    <a:pt x="1214" y="14044"/>
                  </a:cubicBezTo>
                  <a:cubicBezTo>
                    <a:pt x="1653" y="15091"/>
                    <a:pt x="1046" y="16472"/>
                    <a:pt x="0" y="16995"/>
                  </a:cubicBezTo>
                  <a:cubicBezTo>
                    <a:pt x="607" y="17707"/>
                    <a:pt x="1214" y="18921"/>
                    <a:pt x="1046" y="19800"/>
                  </a:cubicBezTo>
                  <a:cubicBezTo>
                    <a:pt x="1214" y="19716"/>
                    <a:pt x="1319" y="19528"/>
                    <a:pt x="1486" y="19444"/>
                  </a:cubicBezTo>
                  <a:cubicBezTo>
                    <a:pt x="1570" y="19360"/>
                    <a:pt x="1737" y="19277"/>
                    <a:pt x="1926" y="19193"/>
                  </a:cubicBezTo>
                  <a:cubicBezTo>
                    <a:pt x="2009" y="19088"/>
                    <a:pt x="2009" y="19088"/>
                    <a:pt x="2093" y="19004"/>
                  </a:cubicBezTo>
                  <a:cubicBezTo>
                    <a:pt x="2700" y="18753"/>
                    <a:pt x="3307" y="18565"/>
                    <a:pt x="4018" y="18565"/>
                  </a:cubicBezTo>
                  <a:cubicBezTo>
                    <a:pt x="4353" y="18565"/>
                    <a:pt x="4709" y="18670"/>
                    <a:pt x="5065" y="18753"/>
                  </a:cubicBezTo>
                  <a:cubicBezTo>
                    <a:pt x="5149" y="18042"/>
                    <a:pt x="5504" y="17435"/>
                    <a:pt x="6111" y="16995"/>
                  </a:cubicBezTo>
                  <a:cubicBezTo>
                    <a:pt x="6479" y="16792"/>
                    <a:pt x="7069" y="16682"/>
                    <a:pt x="7612" y="16682"/>
                  </a:cubicBezTo>
                  <a:cubicBezTo>
                    <a:pt x="7966" y="16682"/>
                    <a:pt x="8300" y="16729"/>
                    <a:pt x="8539" y="16828"/>
                  </a:cubicBezTo>
                  <a:cubicBezTo>
                    <a:pt x="9167" y="15091"/>
                    <a:pt x="10904" y="13437"/>
                    <a:pt x="12725" y="13081"/>
                  </a:cubicBezTo>
                  <a:cubicBezTo>
                    <a:pt x="12725" y="12998"/>
                    <a:pt x="12725" y="12998"/>
                    <a:pt x="12641" y="12914"/>
                  </a:cubicBezTo>
                  <a:cubicBezTo>
                    <a:pt x="12307" y="10989"/>
                    <a:pt x="13081" y="8540"/>
                    <a:pt x="14818" y="7493"/>
                  </a:cubicBezTo>
                  <a:cubicBezTo>
                    <a:pt x="13520" y="6719"/>
                    <a:pt x="13081" y="5065"/>
                    <a:pt x="12913" y="3579"/>
                  </a:cubicBezTo>
                  <a:cubicBezTo>
                    <a:pt x="12725" y="2261"/>
                    <a:pt x="12830" y="775"/>
                    <a:pt x="1377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3" name="Google Shape;11103;p64"/>
            <p:cNvSpPr/>
            <p:nvPr/>
          </p:nvSpPr>
          <p:spPr>
            <a:xfrm>
              <a:off x="1357269" y="3846213"/>
              <a:ext cx="407061" cy="574667"/>
            </a:xfrm>
            <a:custGeom>
              <a:avLst/>
              <a:gdLst/>
              <a:ahLst/>
              <a:cxnLst/>
              <a:rect l="l" t="t" r="r" b="b"/>
              <a:pathLst>
                <a:path w="13773" h="19444" extrusionOk="0">
                  <a:moveTo>
                    <a:pt x="12726" y="1"/>
                  </a:moveTo>
                  <a:lnTo>
                    <a:pt x="12726" y="1"/>
                  </a:lnTo>
                  <a:cubicBezTo>
                    <a:pt x="12202" y="252"/>
                    <a:pt x="11679" y="608"/>
                    <a:pt x="11072" y="775"/>
                  </a:cubicBezTo>
                  <a:cubicBezTo>
                    <a:pt x="9502" y="3224"/>
                    <a:pt x="8979" y="7326"/>
                    <a:pt x="9419" y="9147"/>
                  </a:cubicBezTo>
                  <a:cubicBezTo>
                    <a:pt x="7410" y="9586"/>
                    <a:pt x="6028" y="11868"/>
                    <a:pt x="6447" y="13856"/>
                  </a:cubicBezTo>
                  <a:cubicBezTo>
                    <a:pt x="4982" y="13856"/>
                    <a:pt x="3496" y="14651"/>
                    <a:pt x="2533" y="15781"/>
                  </a:cubicBezTo>
                  <a:cubicBezTo>
                    <a:pt x="2261" y="16137"/>
                    <a:pt x="2093" y="16388"/>
                    <a:pt x="1842" y="16744"/>
                  </a:cubicBezTo>
                  <a:lnTo>
                    <a:pt x="1842" y="16744"/>
                  </a:lnTo>
                  <a:cubicBezTo>
                    <a:pt x="3140" y="13333"/>
                    <a:pt x="4877" y="10382"/>
                    <a:pt x="6970" y="7326"/>
                  </a:cubicBezTo>
                  <a:cubicBezTo>
                    <a:pt x="7117" y="7195"/>
                    <a:pt x="6933" y="7001"/>
                    <a:pt x="6766" y="7001"/>
                  </a:cubicBezTo>
                  <a:cubicBezTo>
                    <a:pt x="6718" y="7001"/>
                    <a:pt x="6672" y="7017"/>
                    <a:pt x="6635" y="7054"/>
                  </a:cubicBezTo>
                  <a:cubicBezTo>
                    <a:pt x="3579" y="10193"/>
                    <a:pt x="1214" y="14484"/>
                    <a:pt x="84" y="18753"/>
                  </a:cubicBezTo>
                  <a:cubicBezTo>
                    <a:pt x="0" y="19088"/>
                    <a:pt x="168" y="19360"/>
                    <a:pt x="440" y="19444"/>
                  </a:cubicBezTo>
                  <a:cubicBezTo>
                    <a:pt x="524" y="19360"/>
                    <a:pt x="691" y="19277"/>
                    <a:pt x="880" y="19193"/>
                  </a:cubicBezTo>
                  <a:cubicBezTo>
                    <a:pt x="963" y="19088"/>
                    <a:pt x="963" y="19088"/>
                    <a:pt x="1047" y="19004"/>
                  </a:cubicBezTo>
                  <a:cubicBezTo>
                    <a:pt x="1654" y="18753"/>
                    <a:pt x="2261" y="18565"/>
                    <a:pt x="2972" y="18565"/>
                  </a:cubicBezTo>
                  <a:cubicBezTo>
                    <a:pt x="3307" y="18565"/>
                    <a:pt x="3663" y="18670"/>
                    <a:pt x="4019" y="18753"/>
                  </a:cubicBezTo>
                  <a:cubicBezTo>
                    <a:pt x="4103" y="18042"/>
                    <a:pt x="4458" y="17435"/>
                    <a:pt x="5065" y="16995"/>
                  </a:cubicBezTo>
                  <a:cubicBezTo>
                    <a:pt x="5433" y="16792"/>
                    <a:pt x="6023" y="16682"/>
                    <a:pt x="6566" y="16682"/>
                  </a:cubicBezTo>
                  <a:cubicBezTo>
                    <a:pt x="6920" y="16682"/>
                    <a:pt x="7254" y="16729"/>
                    <a:pt x="7493" y="16828"/>
                  </a:cubicBezTo>
                  <a:cubicBezTo>
                    <a:pt x="8121" y="15091"/>
                    <a:pt x="9858" y="13437"/>
                    <a:pt x="11679" y="13081"/>
                  </a:cubicBezTo>
                  <a:cubicBezTo>
                    <a:pt x="11679" y="12998"/>
                    <a:pt x="11679" y="12998"/>
                    <a:pt x="11595" y="12914"/>
                  </a:cubicBezTo>
                  <a:cubicBezTo>
                    <a:pt x="11261" y="10989"/>
                    <a:pt x="12035" y="8540"/>
                    <a:pt x="13772" y="7493"/>
                  </a:cubicBezTo>
                  <a:cubicBezTo>
                    <a:pt x="12474" y="6719"/>
                    <a:pt x="12035" y="5065"/>
                    <a:pt x="11867" y="3579"/>
                  </a:cubicBezTo>
                  <a:cubicBezTo>
                    <a:pt x="11679" y="2261"/>
                    <a:pt x="11784" y="775"/>
                    <a:pt x="1272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4" name="Google Shape;11104;p64"/>
            <p:cNvSpPr/>
            <p:nvPr/>
          </p:nvSpPr>
          <p:spPr>
            <a:xfrm>
              <a:off x="687346" y="4376962"/>
              <a:ext cx="659431" cy="332819"/>
            </a:xfrm>
            <a:custGeom>
              <a:avLst/>
              <a:gdLst/>
              <a:ahLst/>
              <a:cxnLst/>
              <a:rect l="l" t="t" r="r" b="b"/>
              <a:pathLst>
                <a:path w="22312" h="11261" extrusionOk="0">
                  <a:moveTo>
                    <a:pt x="10905" y="0"/>
                  </a:moveTo>
                  <a:cubicBezTo>
                    <a:pt x="9823" y="725"/>
                    <a:pt x="8475" y="1111"/>
                    <a:pt x="7139" y="1111"/>
                  </a:cubicBezTo>
                  <a:cubicBezTo>
                    <a:pt x="6200" y="1111"/>
                    <a:pt x="5267" y="921"/>
                    <a:pt x="4438" y="523"/>
                  </a:cubicBezTo>
                  <a:cubicBezTo>
                    <a:pt x="3915" y="2449"/>
                    <a:pt x="2868" y="4186"/>
                    <a:pt x="1382" y="5588"/>
                  </a:cubicBezTo>
                  <a:cubicBezTo>
                    <a:pt x="964" y="5944"/>
                    <a:pt x="524" y="6279"/>
                    <a:pt x="1" y="6635"/>
                  </a:cubicBezTo>
                  <a:cubicBezTo>
                    <a:pt x="299" y="6497"/>
                    <a:pt x="608" y="6437"/>
                    <a:pt x="922" y="6437"/>
                  </a:cubicBezTo>
                  <a:cubicBezTo>
                    <a:pt x="1798" y="6437"/>
                    <a:pt x="2705" y="6900"/>
                    <a:pt x="3475" y="7409"/>
                  </a:cubicBezTo>
                  <a:cubicBezTo>
                    <a:pt x="4626" y="8121"/>
                    <a:pt x="5840" y="9251"/>
                    <a:pt x="6008" y="10653"/>
                  </a:cubicBezTo>
                  <a:cubicBezTo>
                    <a:pt x="6660" y="10218"/>
                    <a:pt x="7463" y="10022"/>
                    <a:pt x="8287" y="10022"/>
                  </a:cubicBezTo>
                  <a:cubicBezTo>
                    <a:pt x="9446" y="10022"/>
                    <a:pt x="10643" y="10411"/>
                    <a:pt x="11512" y="11072"/>
                  </a:cubicBezTo>
                  <a:cubicBezTo>
                    <a:pt x="11512" y="11176"/>
                    <a:pt x="11596" y="11176"/>
                    <a:pt x="11596" y="11260"/>
                  </a:cubicBezTo>
                  <a:cubicBezTo>
                    <a:pt x="12588" y="10029"/>
                    <a:pt x="14386" y="9202"/>
                    <a:pt x="16000" y="9202"/>
                  </a:cubicBezTo>
                  <a:cubicBezTo>
                    <a:pt x="16225" y="9202"/>
                    <a:pt x="16446" y="9218"/>
                    <a:pt x="16661" y="9251"/>
                  </a:cubicBezTo>
                  <a:cubicBezTo>
                    <a:pt x="16661" y="8644"/>
                    <a:pt x="17268" y="7681"/>
                    <a:pt x="17791" y="7242"/>
                  </a:cubicBezTo>
                  <a:cubicBezTo>
                    <a:pt x="18154" y="7029"/>
                    <a:pt x="18548" y="6913"/>
                    <a:pt x="18935" y="6913"/>
                  </a:cubicBezTo>
                  <a:cubicBezTo>
                    <a:pt x="19195" y="6913"/>
                    <a:pt x="19452" y="6965"/>
                    <a:pt x="19695" y="7074"/>
                  </a:cubicBezTo>
                  <a:cubicBezTo>
                    <a:pt x="19800" y="6718"/>
                    <a:pt x="19884" y="6363"/>
                    <a:pt x="20051" y="6111"/>
                  </a:cubicBezTo>
                  <a:cubicBezTo>
                    <a:pt x="20323" y="5504"/>
                    <a:pt x="20742" y="5065"/>
                    <a:pt x="21181" y="4709"/>
                  </a:cubicBezTo>
                  <a:cubicBezTo>
                    <a:pt x="21265" y="4625"/>
                    <a:pt x="21370" y="4625"/>
                    <a:pt x="21454" y="4542"/>
                  </a:cubicBezTo>
                  <a:cubicBezTo>
                    <a:pt x="21537" y="4458"/>
                    <a:pt x="21705" y="4374"/>
                    <a:pt x="21788" y="4270"/>
                  </a:cubicBezTo>
                  <a:cubicBezTo>
                    <a:pt x="21977" y="4186"/>
                    <a:pt x="22144" y="4186"/>
                    <a:pt x="22312" y="4102"/>
                  </a:cubicBezTo>
                  <a:cubicBezTo>
                    <a:pt x="21454" y="3851"/>
                    <a:pt x="20658" y="2888"/>
                    <a:pt x="20407" y="2009"/>
                  </a:cubicBezTo>
                  <a:cubicBezTo>
                    <a:pt x="19978" y="2317"/>
                    <a:pt x="19461" y="2471"/>
                    <a:pt x="18952" y="2471"/>
                  </a:cubicBezTo>
                  <a:cubicBezTo>
                    <a:pt x="18319" y="2471"/>
                    <a:pt x="17697" y="2234"/>
                    <a:pt x="17268" y="1758"/>
                  </a:cubicBezTo>
                  <a:cubicBezTo>
                    <a:pt x="17079" y="1570"/>
                    <a:pt x="16744" y="1235"/>
                    <a:pt x="16912" y="879"/>
                  </a:cubicBezTo>
                  <a:lnTo>
                    <a:pt x="16912" y="879"/>
                  </a:lnTo>
                  <a:cubicBezTo>
                    <a:pt x="16218" y="1358"/>
                    <a:pt x="15315" y="1629"/>
                    <a:pt x="14451" y="1629"/>
                  </a:cubicBezTo>
                  <a:cubicBezTo>
                    <a:pt x="14221" y="1629"/>
                    <a:pt x="13993" y="1609"/>
                    <a:pt x="13772" y="1570"/>
                  </a:cubicBezTo>
                  <a:cubicBezTo>
                    <a:pt x="12726" y="1402"/>
                    <a:pt x="11596" y="879"/>
                    <a:pt x="1090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5" name="Google Shape;11105;p64"/>
            <p:cNvSpPr/>
            <p:nvPr/>
          </p:nvSpPr>
          <p:spPr>
            <a:xfrm>
              <a:off x="687346" y="4472011"/>
              <a:ext cx="647077" cy="237770"/>
            </a:xfrm>
            <a:custGeom>
              <a:avLst/>
              <a:gdLst/>
              <a:ahLst/>
              <a:cxnLst/>
              <a:rect l="l" t="t" r="r" b="b"/>
              <a:pathLst>
                <a:path w="21894" h="8045" extrusionOk="0">
                  <a:moveTo>
                    <a:pt x="16179" y="1"/>
                  </a:moveTo>
                  <a:cubicBezTo>
                    <a:pt x="13593" y="1"/>
                    <a:pt x="11002" y="378"/>
                    <a:pt x="8624" y="1158"/>
                  </a:cubicBezTo>
                  <a:cubicBezTo>
                    <a:pt x="8373" y="1242"/>
                    <a:pt x="8456" y="1577"/>
                    <a:pt x="8708" y="1577"/>
                  </a:cubicBezTo>
                  <a:cubicBezTo>
                    <a:pt x="10980" y="1182"/>
                    <a:pt x="13173" y="973"/>
                    <a:pt x="15367" y="973"/>
                  </a:cubicBezTo>
                  <a:cubicBezTo>
                    <a:pt x="16547" y="973"/>
                    <a:pt x="17728" y="1034"/>
                    <a:pt x="18921" y="1158"/>
                  </a:cubicBezTo>
                  <a:cubicBezTo>
                    <a:pt x="18565" y="1242"/>
                    <a:pt x="18230" y="1242"/>
                    <a:pt x="17875" y="1326"/>
                  </a:cubicBezTo>
                  <a:cubicBezTo>
                    <a:pt x="16472" y="1682"/>
                    <a:pt x="15175" y="2623"/>
                    <a:pt x="14568" y="3942"/>
                  </a:cubicBezTo>
                  <a:cubicBezTo>
                    <a:pt x="13882" y="3366"/>
                    <a:pt x="13012" y="3093"/>
                    <a:pt x="12146" y="3093"/>
                  </a:cubicBezTo>
                  <a:cubicBezTo>
                    <a:pt x="11032" y="3093"/>
                    <a:pt x="9926" y="3545"/>
                    <a:pt x="9231" y="4381"/>
                  </a:cubicBezTo>
                  <a:cubicBezTo>
                    <a:pt x="8007" y="3454"/>
                    <a:pt x="4925" y="2313"/>
                    <a:pt x="2346" y="2313"/>
                  </a:cubicBezTo>
                  <a:cubicBezTo>
                    <a:pt x="2015" y="2313"/>
                    <a:pt x="1692" y="2332"/>
                    <a:pt x="1382" y="2372"/>
                  </a:cubicBezTo>
                  <a:cubicBezTo>
                    <a:pt x="964" y="2728"/>
                    <a:pt x="524" y="3063"/>
                    <a:pt x="1" y="3419"/>
                  </a:cubicBezTo>
                  <a:cubicBezTo>
                    <a:pt x="299" y="3281"/>
                    <a:pt x="608" y="3221"/>
                    <a:pt x="922" y="3221"/>
                  </a:cubicBezTo>
                  <a:cubicBezTo>
                    <a:pt x="1798" y="3221"/>
                    <a:pt x="2705" y="3684"/>
                    <a:pt x="3475" y="4193"/>
                  </a:cubicBezTo>
                  <a:cubicBezTo>
                    <a:pt x="4626" y="4905"/>
                    <a:pt x="5840" y="6035"/>
                    <a:pt x="6008" y="7437"/>
                  </a:cubicBezTo>
                  <a:cubicBezTo>
                    <a:pt x="6660" y="7002"/>
                    <a:pt x="7463" y="6806"/>
                    <a:pt x="8287" y="6806"/>
                  </a:cubicBezTo>
                  <a:cubicBezTo>
                    <a:pt x="9446" y="6806"/>
                    <a:pt x="10643" y="7195"/>
                    <a:pt x="11512" y="7856"/>
                  </a:cubicBezTo>
                  <a:cubicBezTo>
                    <a:pt x="11512" y="7960"/>
                    <a:pt x="11596" y="7960"/>
                    <a:pt x="11596" y="8044"/>
                  </a:cubicBezTo>
                  <a:cubicBezTo>
                    <a:pt x="12588" y="6813"/>
                    <a:pt x="14386" y="5986"/>
                    <a:pt x="16000" y="5986"/>
                  </a:cubicBezTo>
                  <a:cubicBezTo>
                    <a:pt x="16225" y="5986"/>
                    <a:pt x="16446" y="6002"/>
                    <a:pt x="16661" y="6035"/>
                  </a:cubicBezTo>
                  <a:cubicBezTo>
                    <a:pt x="16661" y="5428"/>
                    <a:pt x="17268" y="4465"/>
                    <a:pt x="17791" y="4026"/>
                  </a:cubicBezTo>
                  <a:cubicBezTo>
                    <a:pt x="18154" y="3813"/>
                    <a:pt x="18548" y="3697"/>
                    <a:pt x="18935" y="3697"/>
                  </a:cubicBezTo>
                  <a:cubicBezTo>
                    <a:pt x="19195" y="3697"/>
                    <a:pt x="19452" y="3749"/>
                    <a:pt x="19695" y="3858"/>
                  </a:cubicBezTo>
                  <a:cubicBezTo>
                    <a:pt x="19800" y="3502"/>
                    <a:pt x="19884" y="3147"/>
                    <a:pt x="20051" y="2895"/>
                  </a:cubicBezTo>
                  <a:cubicBezTo>
                    <a:pt x="20323" y="2372"/>
                    <a:pt x="20742" y="1849"/>
                    <a:pt x="21181" y="1493"/>
                  </a:cubicBezTo>
                  <a:cubicBezTo>
                    <a:pt x="21265" y="1409"/>
                    <a:pt x="21370" y="1409"/>
                    <a:pt x="21454" y="1326"/>
                  </a:cubicBezTo>
                  <a:cubicBezTo>
                    <a:pt x="21537" y="1242"/>
                    <a:pt x="21705" y="1158"/>
                    <a:pt x="21788" y="1054"/>
                  </a:cubicBezTo>
                  <a:cubicBezTo>
                    <a:pt x="21893" y="802"/>
                    <a:pt x="21705" y="530"/>
                    <a:pt x="21454" y="530"/>
                  </a:cubicBezTo>
                  <a:cubicBezTo>
                    <a:pt x="19745" y="180"/>
                    <a:pt x="17963" y="1"/>
                    <a:pt x="161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6" name="Google Shape;11106;p64"/>
            <p:cNvSpPr/>
            <p:nvPr/>
          </p:nvSpPr>
          <p:spPr>
            <a:xfrm>
              <a:off x="1377692" y="4431372"/>
              <a:ext cx="505390" cy="453462"/>
            </a:xfrm>
            <a:custGeom>
              <a:avLst/>
              <a:gdLst/>
              <a:ahLst/>
              <a:cxnLst/>
              <a:rect l="l" t="t" r="r" b="b"/>
              <a:pathLst>
                <a:path w="17100" h="15343" extrusionOk="0">
                  <a:moveTo>
                    <a:pt x="2805" y="1"/>
                  </a:moveTo>
                  <a:cubicBezTo>
                    <a:pt x="2243" y="414"/>
                    <a:pt x="1369" y="775"/>
                    <a:pt x="593" y="775"/>
                  </a:cubicBezTo>
                  <a:cubicBezTo>
                    <a:pt x="386" y="775"/>
                    <a:pt x="185" y="749"/>
                    <a:pt x="0" y="691"/>
                  </a:cubicBezTo>
                  <a:lnTo>
                    <a:pt x="0" y="691"/>
                  </a:lnTo>
                  <a:cubicBezTo>
                    <a:pt x="189" y="775"/>
                    <a:pt x="272" y="964"/>
                    <a:pt x="356" y="1131"/>
                  </a:cubicBezTo>
                  <a:cubicBezTo>
                    <a:pt x="440" y="1215"/>
                    <a:pt x="440" y="1382"/>
                    <a:pt x="523" y="1571"/>
                  </a:cubicBezTo>
                  <a:cubicBezTo>
                    <a:pt x="628" y="1571"/>
                    <a:pt x="628" y="1654"/>
                    <a:pt x="628" y="1738"/>
                  </a:cubicBezTo>
                  <a:cubicBezTo>
                    <a:pt x="879" y="2345"/>
                    <a:pt x="879" y="2952"/>
                    <a:pt x="795" y="3580"/>
                  </a:cubicBezTo>
                  <a:cubicBezTo>
                    <a:pt x="795" y="3915"/>
                    <a:pt x="712" y="4270"/>
                    <a:pt x="523" y="4522"/>
                  </a:cubicBezTo>
                  <a:cubicBezTo>
                    <a:pt x="1151" y="4710"/>
                    <a:pt x="1758" y="5233"/>
                    <a:pt x="1926" y="5840"/>
                  </a:cubicBezTo>
                  <a:cubicBezTo>
                    <a:pt x="2198" y="6447"/>
                    <a:pt x="2198" y="7577"/>
                    <a:pt x="1842" y="8101"/>
                  </a:cubicBezTo>
                  <a:cubicBezTo>
                    <a:pt x="3412" y="8896"/>
                    <a:pt x="4709" y="10800"/>
                    <a:pt x="4814" y="12558"/>
                  </a:cubicBezTo>
                  <a:lnTo>
                    <a:pt x="4981" y="12558"/>
                  </a:lnTo>
                  <a:cubicBezTo>
                    <a:pt x="5053" y="12555"/>
                    <a:pt x="5125" y="12554"/>
                    <a:pt x="5198" y="12554"/>
                  </a:cubicBezTo>
                  <a:cubicBezTo>
                    <a:pt x="7067" y="12554"/>
                    <a:pt x="9109" y="13586"/>
                    <a:pt x="9774" y="15258"/>
                  </a:cubicBezTo>
                  <a:cubicBezTo>
                    <a:pt x="10590" y="14301"/>
                    <a:pt x="11841" y="14019"/>
                    <a:pt x="13108" y="14019"/>
                  </a:cubicBezTo>
                  <a:cubicBezTo>
                    <a:pt x="13337" y="14019"/>
                    <a:pt x="13566" y="14028"/>
                    <a:pt x="13793" y="14044"/>
                  </a:cubicBezTo>
                  <a:cubicBezTo>
                    <a:pt x="15007" y="14044"/>
                    <a:pt x="16409" y="14296"/>
                    <a:pt x="17100" y="15342"/>
                  </a:cubicBezTo>
                  <a:cubicBezTo>
                    <a:pt x="16848" y="14819"/>
                    <a:pt x="16660" y="14212"/>
                    <a:pt x="16493" y="13689"/>
                  </a:cubicBezTo>
                  <a:cubicBezTo>
                    <a:pt x="16053" y="11763"/>
                    <a:pt x="16137" y="9670"/>
                    <a:pt x="16744" y="7849"/>
                  </a:cubicBezTo>
                  <a:cubicBezTo>
                    <a:pt x="14567" y="7410"/>
                    <a:pt x="12558" y="5756"/>
                    <a:pt x="11783" y="3747"/>
                  </a:cubicBezTo>
                  <a:cubicBezTo>
                    <a:pt x="11451" y="3827"/>
                    <a:pt x="11102" y="3865"/>
                    <a:pt x="10746" y="3865"/>
                  </a:cubicBezTo>
                  <a:cubicBezTo>
                    <a:pt x="9983" y="3865"/>
                    <a:pt x="9191" y="3691"/>
                    <a:pt x="8477" y="3391"/>
                  </a:cubicBezTo>
                  <a:cubicBezTo>
                    <a:pt x="7514" y="2952"/>
                    <a:pt x="6719" y="2094"/>
                    <a:pt x="6279" y="1047"/>
                  </a:cubicBezTo>
                  <a:cubicBezTo>
                    <a:pt x="6279" y="1382"/>
                    <a:pt x="5860" y="1487"/>
                    <a:pt x="5505" y="1571"/>
                  </a:cubicBezTo>
                  <a:cubicBezTo>
                    <a:pt x="5348" y="1605"/>
                    <a:pt x="5190" y="1622"/>
                    <a:pt x="5032" y="1622"/>
                  </a:cubicBezTo>
                  <a:cubicBezTo>
                    <a:pt x="4050" y="1622"/>
                    <a:pt x="3093" y="975"/>
                    <a:pt x="280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7" name="Google Shape;11107;p64"/>
            <p:cNvSpPr/>
            <p:nvPr/>
          </p:nvSpPr>
          <p:spPr>
            <a:xfrm>
              <a:off x="1388184" y="4454750"/>
              <a:ext cx="494898" cy="430084"/>
            </a:xfrm>
            <a:custGeom>
              <a:avLst/>
              <a:gdLst/>
              <a:ahLst/>
              <a:cxnLst/>
              <a:rect l="l" t="t" r="r" b="b"/>
              <a:pathLst>
                <a:path w="16745" h="14552" extrusionOk="0">
                  <a:moveTo>
                    <a:pt x="431" y="1"/>
                  </a:moveTo>
                  <a:cubicBezTo>
                    <a:pt x="221" y="1"/>
                    <a:pt x="62" y="143"/>
                    <a:pt x="1" y="340"/>
                  </a:cubicBezTo>
                  <a:cubicBezTo>
                    <a:pt x="85" y="424"/>
                    <a:pt x="85" y="591"/>
                    <a:pt x="168" y="780"/>
                  </a:cubicBezTo>
                  <a:cubicBezTo>
                    <a:pt x="273" y="780"/>
                    <a:pt x="273" y="863"/>
                    <a:pt x="273" y="947"/>
                  </a:cubicBezTo>
                  <a:cubicBezTo>
                    <a:pt x="524" y="1554"/>
                    <a:pt x="524" y="2161"/>
                    <a:pt x="440" y="2789"/>
                  </a:cubicBezTo>
                  <a:cubicBezTo>
                    <a:pt x="440" y="3124"/>
                    <a:pt x="357" y="3479"/>
                    <a:pt x="168" y="3731"/>
                  </a:cubicBezTo>
                  <a:cubicBezTo>
                    <a:pt x="796" y="3919"/>
                    <a:pt x="1403" y="4442"/>
                    <a:pt x="1571" y="5049"/>
                  </a:cubicBezTo>
                  <a:cubicBezTo>
                    <a:pt x="1843" y="5656"/>
                    <a:pt x="1843" y="6786"/>
                    <a:pt x="1487" y="7310"/>
                  </a:cubicBezTo>
                  <a:cubicBezTo>
                    <a:pt x="3057" y="8105"/>
                    <a:pt x="4354" y="10009"/>
                    <a:pt x="4459" y="11767"/>
                  </a:cubicBezTo>
                  <a:lnTo>
                    <a:pt x="4626" y="11767"/>
                  </a:lnTo>
                  <a:cubicBezTo>
                    <a:pt x="4698" y="11764"/>
                    <a:pt x="4770" y="11763"/>
                    <a:pt x="4843" y="11763"/>
                  </a:cubicBezTo>
                  <a:cubicBezTo>
                    <a:pt x="6712" y="11763"/>
                    <a:pt x="8754" y="12795"/>
                    <a:pt x="9419" y="14467"/>
                  </a:cubicBezTo>
                  <a:cubicBezTo>
                    <a:pt x="10235" y="13510"/>
                    <a:pt x="11486" y="13228"/>
                    <a:pt x="12753" y="13228"/>
                  </a:cubicBezTo>
                  <a:cubicBezTo>
                    <a:pt x="12982" y="13228"/>
                    <a:pt x="13211" y="13237"/>
                    <a:pt x="13438" y="13253"/>
                  </a:cubicBezTo>
                  <a:cubicBezTo>
                    <a:pt x="14652" y="13253"/>
                    <a:pt x="16054" y="13505"/>
                    <a:pt x="16745" y="14551"/>
                  </a:cubicBezTo>
                  <a:cubicBezTo>
                    <a:pt x="16493" y="14028"/>
                    <a:pt x="16305" y="13421"/>
                    <a:pt x="16138" y="12898"/>
                  </a:cubicBezTo>
                  <a:cubicBezTo>
                    <a:pt x="14284" y="11198"/>
                    <a:pt x="10880" y="10176"/>
                    <a:pt x="8918" y="10176"/>
                  </a:cubicBezTo>
                  <a:cubicBezTo>
                    <a:pt x="8753" y="10176"/>
                    <a:pt x="8599" y="10183"/>
                    <a:pt x="8456" y="10198"/>
                  </a:cubicBezTo>
                  <a:cubicBezTo>
                    <a:pt x="8297" y="8283"/>
                    <a:pt x="6540" y="6691"/>
                    <a:pt x="4636" y="6691"/>
                  </a:cubicBezTo>
                  <a:cubicBezTo>
                    <a:pt x="4542" y="6691"/>
                    <a:pt x="4448" y="6695"/>
                    <a:pt x="4354" y="6703"/>
                  </a:cubicBezTo>
                  <a:cubicBezTo>
                    <a:pt x="4626" y="5300"/>
                    <a:pt x="4019" y="3835"/>
                    <a:pt x="3140" y="2789"/>
                  </a:cubicBezTo>
                  <a:lnTo>
                    <a:pt x="2366" y="1993"/>
                  </a:lnTo>
                  <a:lnTo>
                    <a:pt x="2366" y="1993"/>
                  </a:lnTo>
                  <a:cubicBezTo>
                    <a:pt x="5317" y="3647"/>
                    <a:pt x="7933" y="5656"/>
                    <a:pt x="10549" y="8105"/>
                  </a:cubicBezTo>
                  <a:cubicBezTo>
                    <a:pt x="10593" y="8143"/>
                    <a:pt x="10640" y="8160"/>
                    <a:pt x="10684" y="8160"/>
                  </a:cubicBezTo>
                  <a:cubicBezTo>
                    <a:pt x="10831" y="8160"/>
                    <a:pt x="10950" y="7978"/>
                    <a:pt x="10821" y="7833"/>
                  </a:cubicBezTo>
                  <a:cubicBezTo>
                    <a:pt x="8289" y="4526"/>
                    <a:pt x="4543" y="1742"/>
                    <a:pt x="692" y="68"/>
                  </a:cubicBezTo>
                  <a:cubicBezTo>
                    <a:pt x="599" y="22"/>
                    <a:pt x="511" y="1"/>
                    <a:pt x="43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8" name="Google Shape;11108;p64"/>
            <p:cNvSpPr/>
            <p:nvPr/>
          </p:nvSpPr>
          <p:spPr>
            <a:xfrm>
              <a:off x="1315833" y="4262377"/>
              <a:ext cx="219623" cy="214008"/>
            </a:xfrm>
            <a:custGeom>
              <a:avLst/>
              <a:gdLst/>
              <a:ahLst/>
              <a:cxnLst/>
              <a:rect l="l" t="t" r="r" b="b"/>
              <a:pathLst>
                <a:path w="7431" h="7241" extrusionOk="0">
                  <a:moveTo>
                    <a:pt x="3598" y="1"/>
                  </a:moveTo>
                  <a:cubicBezTo>
                    <a:pt x="2396" y="1"/>
                    <a:pt x="1278" y="643"/>
                    <a:pt x="628" y="1784"/>
                  </a:cubicBezTo>
                  <a:cubicBezTo>
                    <a:pt x="523" y="1972"/>
                    <a:pt x="440" y="2140"/>
                    <a:pt x="356" y="2391"/>
                  </a:cubicBezTo>
                  <a:cubicBezTo>
                    <a:pt x="356" y="2496"/>
                    <a:pt x="272" y="2496"/>
                    <a:pt x="272" y="2579"/>
                  </a:cubicBezTo>
                  <a:cubicBezTo>
                    <a:pt x="0" y="3438"/>
                    <a:pt x="105" y="4400"/>
                    <a:pt x="440" y="5279"/>
                  </a:cubicBezTo>
                  <a:cubicBezTo>
                    <a:pt x="628" y="5719"/>
                    <a:pt x="879" y="6158"/>
                    <a:pt x="1235" y="6493"/>
                  </a:cubicBezTo>
                  <a:cubicBezTo>
                    <a:pt x="1675" y="6933"/>
                    <a:pt x="2282" y="7100"/>
                    <a:pt x="2888" y="7205"/>
                  </a:cubicBezTo>
                  <a:cubicBezTo>
                    <a:pt x="3061" y="7229"/>
                    <a:pt x="3235" y="7240"/>
                    <a:pt x="3407" y="7240"/>
                  </a:cubicBezTo>
                  <a:cubicBezTo>
                    <a:pt x="4447" y="7240"/>
                    <a:pt x="5459" y="6822"/>
                    <a:pt x="6195" y="6158"/>
                  </a:cubicBezTo>
                  <a:cubicBezTo>
                    <a:pt x="6635" y="5803"/>
                    <a:pt x="6907" y="5279"/>
                    <a:pt x="7074" y="4840"/>
                  </a:cubicBezTo>
                  <a:cubicBezTo>
                    <a:pt x="7326" y="4149"/>
                    <a:pt x="7430" y="3542"/>
                    <a:pt x="7242" y="2831"/>
                  </a:cubicBezTo>
                  <a:cubicBezTo>
                    <a:pt x="7074" y="1784"/>
                    <a:pt x="6279" y="926"/>
                    <a:pt x="5233" y="403"/>
                  </a:cubicBezTo>
                  <a:cubicBezTo>
                    <a:pt x="4694" y="130"/>
                    <a:pt x="4137" y="1"/>
                    <a:pt x="35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09" name="Google Shape;11109;p64"/>
            <p:cNvSpPr/>
            <p:nvPr/>
          </p:nvSpPr>
          <p:spPr>
            <a:xfrm>
              <a:off x="1315833" y="4315103"/>
              <a:ext cx="183123" cy="161282"/>
            </a:xfrm>
            <a:custGeom>
              <a:avLst/>
              <a:gdLst/>
              <a:ahLst/>
              <a:cxnLst/>
              <a:rect l="l" t="t" r="r" b="b"/>
              <a:pathLst>
                <a:path w="6196" h="5457" extrusionOk="0">
                  <a:moveTo>
                    <a:pt x="628" y="0"/>
                  </a:moveTo>
                  <a:cubicBezTo>
                    <a:pt x="523" y="188"/>
                    <a:pt x="440" y="356"/>
                    <a:pt x="356" y="607"/>
                  </a:cubicBezTo>
                  <a:cubicBezTo>
                    <a:pt x="356" y="712"/>
                    <a:pt x="272" y="712"/>
                    <a:pt x="272" y="795"/>
                  </a:cubicBezTo>
                  <a:cubicBezTo>
                    <a:pt x="0" y="1654"/>
                    <a:pt x="105" y="2616"/>
                    <a:pt x="440" y="3495"/>
                  </a:cubicBezTo>
                  <a:cubicBezTo>
                    <a:pt x="628" y="3935"/>
                    <a:pt x="879" y="4374"/>
                    <a:pt x="1235" y="4709"/>
                  </a:cubicBezTo>
                  <a:cubicBezTo>
                    <a:pt x="1675" y="5149"/>
                    <a:pt x="2282" y="5316"/>
                    <a:pt x="2888" y="5421"/>
                  </a:cubicBezTo>
                  <a:cubicBezTo>
                    <a:pt x="3061" y="5445"/>
                    <a:pt x="3235" y="5456"/>
                    <a:pt x="3407" y="5456"/>
                  </a:cubicBezTo>
                  <a:cubicBezTo>
                    <a:pt x="4447" y="5456"/>
                    <a:pt x="5459" y="5038"/>
                    <a:pt x="6195" y="4374"/>
                  </a:cubicBezTo>
                  <a:cubicBezTo>
                    <a:pt x="6195" y="4270"/>
                    <a:pt x="6112" y="4186"/>
                    <a:pt x="6028" y="4186"/>
                  </a:cubicBezTo>
                  <a:cubicBezTo>
                    <a:pt x="5505" y="3328"/>
                    <a:pt x="4458" y="2888"/>
                    <a:pt x="3495" y="2533"/>
                  </a:cubicBezTo>
                  <a:cubicBezTo>
                    <a:pt x="3112" y="2410"/>
                    <a:pt x="2684" y="2332"/>
                    <a:pt x="2277" y="2332"/>
                  </a:cubicBezTo>
                  <a:cubicBezTo>
                    <a:pt x="2128" y="2332"/>
                    <a:pt x="1982" y="2343"/>
                    <a:pt x="1842" y="2365"/>
                  </a:cubicBezTo>
                  <a:cubicBezTo>
                    <a:pt x="2009" y="2281"/>
                    <a:pt x="963" y="272"/>
                    <a:pt x="796" y="84"/>
                  </a:cubicBezTo>
                  <a:cubicBezTo>
                    <a:pt x="796" y="84"/>
                    <a:pt x="712" y="0"/>
                    <a:pt x="628"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0" name="Google Shape;11110;p64"/>
            <p:cNvSpPr/>
            <p:nvPr/>
          </p:nvSpPr>
          <p:spPr>
            <a:xfrm>
              <a:off x="1380766" y="4281203"/>
              <a:ext cx="100251" cy="57780"/>
            </a:xfrm>
            <a:custGeom>
              <a:avLst/>
              <a:gdLst/>
              <a:ahLst/>
              <a:cxnLst/>
              <a:rect l="l" t="t" r="r" b="b"/>
              <a:pathLst>
                <a:path w="3392" h="1955" extrusionOk="0">
                  <a:moveTo>
                    <a:pt x="1196" y="1"/>
                  </a:moveTo>
                  <a:cubicBezTo>
                    <a:pt x="1111" y="1"/>
                    <a:pt x="1026" y="6"/>
                    <a:pt x="943" y="17"/>
                  </a:cubicBezTo>
                  <a:cubicBezTo>
                    <a:pt x="608" y="101"/>
                    <a:pt x="1" y="456"/>
                    <a:pt x="1" y="896"/>
                  </a:cubicBezTo>
                  <a:cubicBezTo>
                    <a:pt x="1" y="1063"/>
                    <a:pt x="85" y="1147"/>
                    <a:pt x="168" y="1231"/>
                  </a:cubicBezTo>
                  <a:cubicBezTo>
                    <a:pt x="680" y="1696"/>
                    <a:pt x="1388" y="1955"/>
                    <a:pt x="2079" y="1955"/>
                  </a:cubicBezTo>
                  <a:cubicBezTo>
                    <a:pt x="2319" y="1955"/>
                    <a:pt x="2557" y="1924"/>
                    <a:pt x="2784" y="1859"/>
                  </a:cubicBezTo>
                  <a:cubicBezTo>
                    <a:pt x="2952" y="1859"/>
                    <a:pt x="3140" y="1754"/>
                    <a:pt x="3224" y="1670"/>
                  </a:cubicBezTo>
                  <a:cubicBezTo>
                    <a:pt x="3391" y="1503"/>
                    <a:pt x="3391" y="1147"/>
                    <a:pt x="3224" y="980"/>
                  </a:cubicBezTo>
                  <a:cubicBezTo>
                    <a:pt x="3140" y="708"/>
                    <a:pt x="2952" y="624"/>
                    <a:pt x="2701" y="456"/>
                  </a:cubicBezTo>
                  <a:cubicBezTo>
                    <a:pt x="2320" y="221"/>
                    <a:pt x="1750" y="1"/>
                    <a:pt x="11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1" name="Google Shape;11111;p64"/>
            <p:cNvSpPr/>
            <p:nvPr/>
          </p:nvSpPr>
          <p:spPr>
            <a:xfrm>
              <a:off x="1138296" y="4317142"/>
              <a:ext cx="219003" cy="212796"/>
            </a:xfrm>
            <a:custGeom>
              <a:avLst/>
              <a:gdLst/>
              <a:ahLst/>
              <a:cxnLst/>
              <a:rect l="l" t="t" r="r" b="b"/>
              <a:pathLst>
                <a:path w="7410" h="7200" extrusionOk="0">
                  <a:moveTo>
                    <a:pt x="3684" y="0"/>
                  </a:moveTo>
                  <a:cubicBezTo>
                    <a:pt x="2435" y="0"/>
                    <a:pt x="1285" y="694"/>
                    <a:pt x="607" y="1940"/>
                  </a:cubicBezTo>
                  <a:cubicBezTo>
                    <a:pt x="524" y="2024"/>
                    <a:pt x="524" y="2108"/>
                    <a:pt x="524" y="2108"/>
                  </a:cubicBezTo>
                  <a:cubicBezTo>
                    <a:pt x="84" y="2987"/>
                    <a:pt x="0" y="3950"/>
                    <a:pt x="252" y="4829"/>
                  </a:cubicBezTo>
                  <a:cubicBezTo>
                    <a:pt x="356" y="5247"/>
                    <a:pt x="607" y="5770"/>
                    <a:pt x="879" y="6126"/>
                  </a:cubicBezTo>
                  <a:cubicBezTo>
                    <a:pt x="1298" y="6566"/>
                    <a:pt x="1926" y="6922"/>
                    <a:pt x="2533" y="7089"/>
                  </a:cubicBezTo>
                  <a:cubicBezTo>
                    <a:pt x="2860" y="7162"/>
                    <a:pt x="3201" y="7199"/>
                    <a:pt x="3544" y="7199"/>
                  </a:cubicBezTo>
                  <a:cubicBezTo>
                    <a:pt x="4386" y="7199"/>
                    <a:pt x="5239" y="6973"/>
                    <a:pt x="5923" y="6482"/>
                  </a:cubicBezTo>
                  <a:cubicBezTo>
                    <a:pt x="6363" y="6126"/>
                    <a:pt x="6719" y="5687"/>
                    <a:pt x="6970" y="5247"/>
                  </a:cubicBezTo>
                  <a:cubicBezTo>
                    <a:pt x="7242" y="4640"/>
                    <a:pt x="7409" y="4033"/>
                    <a:pt x="7409" y="3343"/>
                  </a:cubicBezTo>
                  <a:cubicBezTo>
                    <a:pt x="7326" y="2296"/>
                    <a:pt x="6635" y="1250"/>
                    <a:pt x="5756" y="643"/>
                  </a:cubicBezTo>
                  <a:cubicBezTo>
                    <a:pt x="5077" y="207"/>
                    <a:pt x="4366" y="0"/>
                    <a:pt x="368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2" name="Google Shape;11112;p64"/>
            <p:cNvSpPr/>
            <p:nvPr/>
          </p:nvSpPr>
          <p:spPr>
            <a:xfrm>
              <a:off x="1138296" y="4374479"/>
              <a:ext cx="205998" cy="155459"/>
            </a:xfrm>
            <a:custGeom>
              <a:avLst/>
              <a:gdLst/>
              <a:ahLst/>
              <a:cxnLst/>
              <a:rect l="l" t="t" r="r" b="b"/>
              <a:pathLst>
                <a:path w="6970" h="5260" extrusionOk="0">
                  <a:moveTo>
                    <a:pt x="607" y="0"/>
                  </a:moveTo>
                  <a:cubicBezTo>
                    <a:pt x="524" y="84"/>
                    <a:pt x="524" y="168"/>
                    <a:pt x="524" y="168"/>
                  </a:cubicBezTo>
                  <a:cubicBezTo>
                    <a:pt x="84" y="1047"/>
                    <a:pt x="0" y="2010"/>
                    <a:pt x="252" y="2889"/>
                  </a:cubicBezTo>
                  <a:cubicBezTo>
                    <a:pt x="356" y="3307"/>
                    <a:pt x="607" y="3830"/>
                    <a:pt x="879" y="4186"/>
                  </a:cubicBezTo>
                  <a:cubicBezTo>
                    <a:pt x="1298" y="4626"/>
                    <a:pt x="1926" y="4982"/>
                    <a:pt x="2533" y="5149"/>
                  </a:cubicBezTo>
                  <a:cubicBezTo>
                    <a:pt x="2860" y="5222"/>
                    <a:pt x="3201" y="5259"/>
                    <a:pt x="3544" y="5259"/>
                  </a:cubicBezTo>
                  <a:cubicBezTo>
                    <a:pt x="4386" y="5259"/>
                    <a:pt x="5239" y="5033"/>
                    <a:pt x="5923" y="4542"/>
                  </a:cubicBezTo>
                  <a:cubicBezTo>
                    <a:pt x="6363" y="4186"/>
                    <a:pt x="6719" y="3747"/>
                    <a:pt x="6970" y="3307"/>
                  </a:cubicBezTo>
                  <a:lnTo>
                    <a:pt x="6803" y="3307"/>
                  </a:lnTo>
                  <a:cubicBezTo>
                    <a:pt x="6012" y="3627"/>
                    <a:pt x="5153" y="3947"/>
                    <a:pt x="4364" y="3947"/>
                  </a:cubicBezTo>
                  <a:cubicBezTo>
                    <a:pt x="4276" y="3947"/>
                    <a:pt x="4189" y="3943"/>
                    <a:pt x="4103" y="3935"/>
                  </a:cubicBezTo>
                  <a:cubicBezTo>
                    <a:pt x="2868" y="3830"/>
                    <a:pt x="1654" y="3140"/>
                    <a:pt x="1047" y="2093"/>
                  </a:cubicBezTo>
                  <a:cubicBezTo>
                    <a:pt x="879" y="1654"/>
                    <a:pt x="775" y="607"/>
                    <a:pt x="607"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3" name="Google Shape;11113;p64"/>
            <p:cNvSpPr/>
            <p:nvPr/>
          </p:nvSpPr>
          <p:spPr>
            <a:xfrm>
              <a:off x="1213130" y="4336117"/>
              <a:ext cx="97768" cy="62184"/>
            </a:xfrm>
            <a:custGeom>
              <a:avLst/>
              <a:gdLst/>
              <a:ahLst/>
              <a:cxnLst/>
              <a:rect l="l" t="t" r="r" b="b"/>
              <a:pathLst>
                <a:path w="3308" h="2104" extrusionOk="0">
                  <a:moveTo>
                    <a:pt x="1047" y="1"/>
                  </a:moveTo>
                  <a:cubicBezTo>
                    <a:pt x="692" y="1"/>
                    <a:pt x="1" y="252"/>
                    <a:pt x="1" y="691"/>
                  </a:cubicBezTo>
                  <a:cubicBezTo>
                    <a:pt x="1" y="859"/>
                    <a:pt x="85" y="943"/>
                    <a:pt x="168" y="1047"/>
                  </a:cubicBezTo>
                  <a:cubicBezTo>
                    <a:pt x="649" y="1681"/>
                    <a:pt x="1570" y="2104"/>
                    <a:pt x="2399" y="2104"/>
                  </a:cubicBezTo>
                  <a:cubicBezTo>
                    <a:pt x="2472" y="2104"/>
                    <a:pt x="2545" y="2100"/>
                    <a:pt x="2617" y="2094"/>
                  </a:cubicBezTo>
                  <a:cubicBezTo>
                    <a:pt x="2785" y="1989"/>
                    <a:pt x="2952" y="1989"/>
                    <a:pt x="3057" y="1905"/>
                  </a:cubicBezTo>
                  <a:cubicBezTo>
                    <a:pt x="3308" y="1738"/>
                    <a:pt x="3308" y="1466"/>
                    <a:pt x="3224" y="1215"/>
                  </a:cubicBezTo>
                  <a:cubicBezTo>
                    <a:pt x="3140" y="943"/>
                    <a:pt x="2952" y="775"/>
                    <a:pt x="2785" y="691"/>
                  </a:cubicBezTo>
                  <a:cubicBezTo>
                    <a:pt x="2345" y="336"/>
                    <a:pt x="1654" y="1"/>
                    <a:pt x="10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4" name="Google Shape;11114;p64"/>
            <p:cNvSpPr/>
            <p:nvPr/>
          </p:nvSpPr>
          <p:spPr>
            <a:xfrm>
              <a:off x="1249009" y="4407285"/>
              <a:ext cx="216549" cy="212944"/>
            </a:xfrm>
            <a:custGeom>
              <a:avLst/>
              <a:gdLst/>
              <a:ahLst/>
              <a:cxnLst/>
              <a:rect l="l" t="t" r="r" b="b"/>
              <a:pathLst>
                <a:path w="7327" h="7205" extrusionOk="0">
                  <a:moveTo>
                    <a:pt x="3616" y="0"/>
                  </a:moveTo>
                  <a:cubicBezTo>
                    <a:pt x="2361" y="0"/>
                    <a:pt x="1204" y="695"/>
                    <a:pt x="524" y="1946"/>
                  </a:cubicBezTo>
                  <a:cubicBezTo>
                    <a:pt x="524" y="2030"/>
                    <a:pt x="440" y="2030"/>
                    <a:pt x="440" y="2113"/>
                  </a:cubicBezTo>
                  <a:cubicBezTo>
                    <a:pt x="1" y="2992"/>
                    <a:pt x="1" y="3955"/>
                    <a:pt x="168" y="4813"/>
                  </a:cubicBezTo>
                  <a:cubicBezTo>
                    <a:pt x="357" y="5253"/>
                    <a:pt x="524" y="5776"/>
                    <a:pt x="880" y="6132"/>
                  </a:cubicBezTo>
                  <a:cubicBezTo>
                    <a:pt x="1215" y="6571"/>
                    <a:pt x="1843" y="6906"/>
                    <a:pt x="2450" y="7095"/>
                  </a:cubicBezTo>
                  <a:cubicBezTo>
                    <a:pt x="2777" y="7167"/>
                    <a:pt x="3118" y="7205"/>
                    <a:pt x="3461" y="7205"/>
                  </a:cubicBezTo>
                  <a:cubicBezTo>
                    <a:pt x="4303" y="7205"/>
                    <a:pt x="5156" y="6978"/>
                    <a:pt x="5840" y="6488"/>
                  </a:cubicBezTo>
                  <a:cubicBezTo>
                    <a:pt x="6280" y="6132"/>
                    <a:pt x="6635" y="5692"/>
                    <a:pt x="6887" y="5253"/>
                  </a:cubicBezTo>
                  <a:cubicBezTo>
                    <a:pt x="7242" y="4646"/>
                    <a:pt x="7326" y="3955"/>
                    <a:pt x="7326" y="3348"/>
                  </a:cubicBezTo>
                  <a:cubicBezTo>
                    <a:pt x="7242" y="2197"/>
                    <a:pt x="6552" y="1255"/>
                    <a:pt x="5673" y="627"/>
                  </a:cubicBezTo>
                  <a:cubicBezTo>
                    <a:pt x="4998" y="202"/>
                    <a:pt x="4293" y="0"/>
                    <a:pt x="361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5" name="Google Shape;11115;p64"/>
            <p:cNvSpPr/>
            <p:nvPr/>
          </p:nvSpPr>
          <p:spPr>
            <a:xfrm>
              <a:off x="1249009" y="4464799"/>
              <a:ext cx="203545" cy="155430"/>
            </a:xfrm>
            <a:custGeom>
              <a:avLst/>
              <a:gdLst/>
              <a:ahLst/>
              <a:cxnLst/>
              <a:rect l="l" t="t" r="r" b="b"/>
              <a:pathLst>
                <a:path w="6887" h="5259" extrusionOk="0">
                  <a:moveTo>
                    <a:pt x="524" y="0"/>
                  </a:moveTo>
                  <a:cubicBezTo>
                    <a:pt x="524" y="84"/>
                    <a:pt x="440" y="84"/>
                    <a:pt x="440" y="167"/>
                  </a:cubicBezTo>
                  <a:cubicBezTo>
                    <a:pt x="1" y="1046"/>
                    <a:pt x="1" y="2009"/>
                    <a:pt x="168" y="2867"/>
                  </a:cubicBezTo>
                  <a:cubicBezTo>
                    <a:pt x="357" y="3307"/>
                    <a:pt x="524" y="3830"/>
                    <a:pt x="880" y="4186"/>
                  </a:cubicBezTo>
                  <a:cubicBezTo>
                    <a:pt x="1215" y="4625"/>
                    <a:pt x="1843" y="4960"/>
                    <a:pt x="2450" y="5149"/>
                  </a:cubicBezTo>
                  <a:cubicBezTo>
                    <a:pt x="2777" y="5221"/>
                    <a:pt x="3118" y="5259"/>
                    <a:pt x="3461" y="5259"/>
                  </a:cubicBezTo>
                  <a:cubicBezTo>
                    <a:pt x="4303" y="5259"/>
                    <a:pt x="5156" y="5032"/>
                    <a:pt x="5840" y="4542"/>
                  </a:cubicBezTo>
                  <a:cubicBezTo>
                    <a:pt x="6280" y="4186"/>
                    <a:pt x="6635" y="3746"/>
                    <a:pt x="6887" y="3307"/>
                  </a:cubicBezTo>
                  <a:lnTo>
                    <a:pt x="6803" y="3307"/>
                  </a:lnTo>
                  <a:cubicBezTo>
                    <a:pt x="5957" y="3620"/>
                    <a:pt x="5191" y="3932"/>
                    <a:pt x="4364" y="3932"/>
                  </a:cubicBezTo>
                  <a:cubicBezTo>
                    <a:pt x="4251" y="3932"/>
                    <a:pt x="4136" y="3926"/>
                    <a:pt x="4019" y="3914"/>
                  </a:cubicBezTo>
                  <a:cubicBezTo>
                    <a:pt x="2784" y="3830"/>
                    <a:pt x="1654" y="3139"/>
                    <a:pt x="1047" y="2093"/>
                  </a:cubicBezTo>
                  <a:cubicBezTo>
                    <a:pt x="796" y="1653"/>
                    <a:pt x="691" y="607"/>
                    <a:pt x="524" y="0"/>
                  </a:cubicBez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6" name="Google Shape;11116;p64"/>
            <p:cNvSpPr/>
            <p:nvPr/>
          </p:nvSpPr>
          <p:spPr>
            <a:xfrm>
              <a:off x="1321390" y="4425521"/>
              <a:ext cx="97768" cy="61002"/>
            </a:xfrm>
            <a:custGeom>
              <a:avLst/>
              <a:gdLst/>
              <a:ahLst/>
              <a:cxnLst/>
              <a:rect l="l" t="t" r="r" b="b"/>
              <a:pathLst>
                <a:path w="3308" h="2064" extrusionOk="0">
                  <a:moveTo>
                    <a:pt x="1266" y="0"/>
                  </a:moveTo>
                  <a:cubicBezTo>
                    <a:pt x="1220" y="0"/>
                    <a:pt x="1175" y="3"/>
                    <a:pt x="1131" y="10"/>
                  </a:cubicBezTo>
                  <a:cubicBezTo>
                    <a:pt x="775" y="10"/>
                    <a:pt x="1" y="283"/>
                    <a:pt x="1" y="722"/>
                  </a:cubicBezTo>
                  <a:cubicBezTo>
                    <a:pt x="1" y="889"/>
                    <a:pt x="84" y="973"/>
                    <a:pt x="168" y="1057"/>
                  </a:cubicBezTo>
                  <a:cubicBezTo>
                    <a:pt x="680" y="1657"/>
                    <a:pt x="1444" y="2063"/>
                    <a:pt x="2198" y="2063"/>
                  </a:cubicBezTo>
                  <a:cubicBezTo>
                    <a:pt x="2339" y="2063"/>
                    <a:pt x="2479" y="2049"/>
                    <a:pt x="2617" y="2020"/>
                  </a:cubicBezTo>
                  <a:cubicBezTo>
                    <a:pt x="2784" y="2020"/>
                    <a:pt x="2952" y="2020"/>
                    <a:pt x="3140" y="1852"/>
                  </a:cubicBezTo>
                  <a:cubicBezTo>
                    <a:pt x="3307" y="1769"/>
                    <a:pt x="3307" y="1413"/>
                    <a:pt x="3224" y="1245"/>
                  </a:cubicBezTo>
                  <a:cubicBezTo>
                    <a:pt x="3140" y="973"/>
                    <a:pt x="2952" y="806"/>
                    <a:pt x="2784" y="722"/>
                  </a:cubicBezTo>
                  <a:cubicBezTo>
                    <a:pt x="2382" y="396"/>
                    <a:pt x="1768" y="0"/>
                    <a:pt x="12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7" name="Google Shape;11117;p64"/>
            <p:cNvSpPr/>
            <p:nvPr/>
          </p:nvSpPr>
          <p:spPr>
            <a:xfrm>
              <a:off x="1962851" y="3369284"/>
              <a:ext cx="2139664" cy="1858212"/>
            </a:xfrm>
            <a:custGeom>
              <a:avLst/>
              <a:gdLst/>
              <a:ahLst/>
              <a:cxnLst/>
              <a:rect l="l" t="t" r="r" b="b"/>
              <a:pathLst>
                <a:path w="72396" h="62873" extrusionOk="0">
                  <a:moveTo>
                    <a:pt x="67058" y="1"/>
                  </a:moveTo>
                  <a:lnTo>
                    <a:pt x="35057" y="16912"/>
                  </a:lnTo>
                  <a:lnTo>
                    <a:pt x="0" y="7933"/>
                  </a:lnTo>
                  <a:lnTo>
                    <a:pt x="5233" y="52325"/>
                  </a:lnTo>
                  <a:lnTo>
                    <a:pt x="40562" y="62873"/>
                  </a:lnTo>
                  <a:lnTo>
                    <a:pt x="72395" y="44309"/>
                  </a:lnTo>
                  <a:lnTo>
                    <a:pt x="6705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8" name="Google Shape;11118;p64"/>
            <p:cNvSpPr/>
            <p:nvPr/>
          </p:nvSpPr>
          <p:spPr>
            <a:xfrm>
              <a:off x="1929454" y="3333434"/>
              <a:ext cx="1069536" cy="535684"/>
            </a:xfrm>
            <a:custGeom>
              <a:avLst/>
              <a:gdLst/>
              <a:ahLst/>
              <a:cxnLst/>
              <a:rect l="l" t="t" r="r" b="b"/>
              <a:pathLst>
                <a:path w="36188" h="18125" extrusionOk="0">
                  <a:moveTo>
                    <a:pt x="0" y="0"/>
                  </a:moveTo>
                  <a:lnTo>
                    <a:pt x="1130" y="9146"/>
                  </a:lnTo>
                  <a:lnTo>
                    <a:pt x="10381" y="11511"/>
                  </a:lnTo>
                  <a:lnTo>
                    <a:pt x="20406" y="14127"/>
                  </a:lnTo>
                  <a:lnTo>
                    <a:pt x="36187" y="18125"/>
                  </a:lnTo>
                  <a:lnTo>
                    <a:pt x="34618" y="4625"/>
                  </a:lnTo>
                  <a:lnTo>
                    <a:pt x="19004" y="2533"/>
                  </a:lnTo>
                  <a:lnTo>
                    <a:pt x="9167" y="1214"/>
                  </a:lnTo>
                  <a:lnTo>
                    <a:pt x="0" y="0"/>
                  </a:ln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19" name="Google Shape;11119;p64"/>
            <p:cNvSpPr/>
            <p:nvPr/>
          </p:nvSpPr>
          <p:spPr>
            <a:xfrm>
              <a:off x="2952560" y="3098974"/>
              <a:ext cx="992220" cy="770144"/>
            </a:xfrm>
            <a:custGeom>
              <a:avLst/>
              <a:gdLst/>
              <a:ahLst/>
              <a:cxnLst/>
              <a:rect l="l" t="t" r="r" b="b"/>
              <a:pathLst>
                <a:path w="33572" h="26058" extrusionOk="0">
                  <a:moveTo>
                    <a:pt x="32525" y="1"/>
                  </a:moveTo>
                  <a:lnTo>
                    <a:pt x="1" y="12558"/>
                  </a:lnTo>
                  <a:lnTo>
                    <a:pt x="1570" y="26058"/>
                  </a:lnTo>
                  <a:lnTo>
                    <a:pt x="33571" y="9147"/>
                  </a:lnTo>
                  <a:lnTo>
                    <a:pt x="32525"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0" name="Google Shape;11120;p64"/>
            <p:cNvSpPr/>
            <p:nvPr/>
          </p:nvSpPr>
          <p:spPr>
            <a:xfrm>
              <a:off x="1929454" y="2993197"/>
              <a:ext cx="1984382" cy="476959"/>
            </a:xfrm>
            <a:custGeom>
              <a:avLst/>
              <a:gdLst/>
              <a:ahLst/>
              <a:cxnLst/>
              <a:rect l="l" t="t" r="r" b="b"/>
              <a:pathLst>
                <a:path w="67142" h="16138" extrusionOk="0">
                  <a:moveTo>
                    <a:pt x="32713" y="1"/>
                  </a:moveTo>
                  <a:lnTo>
                    <a:pt x="0" y="11512"/>
                  </a:lnTo>
                  <a:lnTo>
                    <a:pt x="34618" y="16137"/>
                  </a:lnTo>
                  <a:lnTo>
                    <a:pt x="67142" y="3580"/>
                  </a:lnTo>
                  <a:lnTo>
                    <a:pt x="32713"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1" name="Google Shape;11121;p64"/>
            <p:cNvSpPr/>
            <p:nvPr/>
          </p:nvSpPr>
          <p:spPr>
            <a:xfrm>
              <a:off x="1962851" y="3603744"/>
              <a:ext cx="1198810" cy="1623752"/>
            </a:xfrm>
            <a:custGeom>
              <a:avLst/>
              <a:gdLst/>
              <a:ahLst/>
              <a:cxnLst/>
              <a:rect l="l" t="t" r="r" b="b"/>
              <a:pathLst>
                <a:path w="40562" h="54940" extrusionOk="0">
                  <a:moveTo>
                    <a:pt x="0" y="0"/>
                  </a:moveTo>
                  <a:lnTo>
                    <a:pt x="5233" y="44392"/>
                  </a:lnTo>
                  <a:lnTo>
                    <a:pt x="14567" y="47175"/>
                  </a:lnTo>
                  <a:lnTo>
                    <a:pt x="24676" y="50231"/>
                  </a:lnTo>
                  <a:lnTo>
                    <a:pt x="40562" y="54940"/>
                  </a:lnTo>
                  <a:lnTo>
                    <a:pt x="35057" y="8979"/>
                  </a:lnTo>
                  <a:lnTo>
                    <a:pt x="19276" y="4981"/>
                  </a:lnTo>
                  <a:lnTo>
                    <a:pt x="9251" y="2365"/>
                  </a:lnTo>
                  <a:lnTo>
                    <a:pt x="0" y="0"/>
                  </a:ln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2" name="Google Shape;11122;p64"/>
            <p:cNvSpPr/>
            <p:nvPr/>
          </p:nvSpPr>
          <p:spPr>
            <a:xfrm>
              <a:off x="2200385" y="3369284"/>
              <a:ext cx="491795" cy="1719037"/>
            </a:xfrm>
            <a:custGeom>
              <a:avLst/>
              <a:gdLst/>
              <a:ahLst/>
              <a:cxnLst/>
              <a:rect l="l" t="t" r="r" b="b"/>
              <a:pathLst>
                <a:path w="16640" h="58164" extrusionOk="0">
                  <a:moveTo>
                    <a:pt x="0" y="1"/>
                  </a:moveTo>
                  <a:lnTo>
                    <a:pt x="6530" y="55108"/>
                  </a:lnTo>
                  <a:lnTo>
                    <a:pt x="16639" y="58164"/>
                  </a:lnTo>
                  <a:lnTo>
                    <a:pt x="9837" y="1320"/>
                  </a:lnTo>
                  <a:lnTo>
                    <a:pt x="0" y="1"/>
                  </a:ln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3" name="Google Shape;11123;p64"/>
            <p:cNvSpPr/>
            <p:nvPr/>
          </p:nvSpPr>
          <p:spPr>
            <a:xfrm>
              <a:off x="3383087" y="3196712"/>
              <a:ext cx="468920" cy="1783378"/>
            </a:xfrm>
            <a:custGeom>
              <a:avLst/>
              <a:gdLst/>
              <a:ahLst/>
              <a:cxnLst/>
              <a:rect l="l" t="t" r="r" b="b"/>
              <a:pathLst>
                <a:path w="15866" h="60341" extrusionOk="0">
                  <a:moveTo>
                    <a:pt x="9335" y="1"/>
                  </a:moveTo>
                  <a:lnTo>
                    <a:pt x="0" y="3580"/>
                  </a:lnTo>
                  <a:lnTo>
                    <a:pt x="6803" y="60340"/>
                  </a:lnTo>
                  <a:lnTo>
                    <a:pt x="15865" y="55108"/>
                  </a:lnTo>
                  <a:lnTo>
                    <a:pt x="933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4" name="Google Shape;11124;p64"/>
            <p:cNvSpPr/>
            <p:nvPr/>
          </p:nvSpPr>
          <p:spPr>
            <a:xfrm>
              <a:off x="3694833" y="3369284"/>
              <a:ext cx="249947" cy="154691"/>
            </a:xfrm>
            <a:custGeom>
              <a:avLst/>
              <a:gdLst/>
              <a:ahLst/>
              <a:cxnLst/>
              <a:rect l="l" t="t" r="r" b="b"/>
              <a:pathLst>
                <a:path w="8457" h="5234" extrusionOk="0">
                  <a:moveTo>
                    <a:pt x="8456" y="1"/>
                  </a:moveTo>
                  <a:lnTo>
                    <a:pt x="1" y="4459"/>
                  </a:lnTo>
                  <a:lnTo>
                    <a:pt x="85" y="5233"/>
                  </a:lnTo>
                  <a:lnTo>
                    <a:pt x="8456" y="1"/>
                  </a:lnTo>
                  <a:close/>
                </a:path>
              </a:pathLst>
            </a:custGeom>
            <a:solidFill>
              <a:srgbClr val="CF371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5" name="Google Shape;11125;p64"/>
            <p:cNvSpPr/>
            <p:nvPr/>
          </p:nvSpPr>
          <p:spPr>
            <a:xfrm>
              <a:off x="1962851" y="3603744"/>
              <a:ext cx="273443" cy="69927"/>
            </a:xfrm>
            <a:custGeom>
              <a:avLst/>
              <a:gdLst/>
              <a:ahLst/>
              <a:cxnLst/>
              <a:rect l="l" t="t" r="r" b="b"/>
              <a:pathLst>
                <a:path w="9252" h="2366" extrusionOk="0">
                  <a:moveTo>
                    <a:pt x="0" y="0"/>
                  </a:moveTo>
                  <a:lnTo>
                    <a:pt x="0" y="0"/>
                  </a:lnTo>
                  <a:lnTo>
                    <a:pt x="9251" y="2365"/>
                  </a:lnTo>
                  <a:lnTo>
                    <a:pt x="9251" y="2365"/>
                  </a:lnTo>
                  <a:close/>
                </a:path>
              </a:pathLst>
            </a:custGeom>
            <a:solidFill>
              <a:srgbClr val="B427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6" name="Google Shape;11126;p64"/>
            <p:cNvSpPr/>
            <p:nvPr/>
          </p:nvSpPr>
          <p:spPr>
            <a:xfrm>
              <a:off x="1962851" y="3603744"/>
              <a:ext cx="275896" cy="92803"/>
            </a:xfrm>
            <a:custGeom>
              <a:avLst/>
              <a:gdLst/>
              <a:ahLst/>
              <a:cxnLst/>
              <a:rect l="l" t="t" r="r" b="b"/>
              <a:pathLst>
                <a:path w="9335" h="3140" extrusionOk="0">
                  <a:moveTo>
                    <a:pt x="0" y="0"/>
                  </a:moveTo>
                  <a:lnTo>
                    <a:pt x="9335" y="3140"/>
                  </a:lnTo>
                  <a:lnTo>
                    <a:pt x="9251" y="2365"/>
                  </a:lnTo>
                  <a:lnTo>
                    <a:pt x="0" y="0"/>
                  </a:lnTo>
                  <a:close/>
                </a:path>
              </a:pathLst>
            </a:custGeom>
            <a:solidFill>
              <a:srgbClr val="B427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7" name="Google Shape;11127;p64"/>
            <p:cNvSpPr/>
            <p:nvPr/>
          </p:nvSpPr>
          <p:spPr>
            <a:xfrm>
              <a:off x="2998961" y="3645180"/>
              <a:ext cx="430557" cy="306840"/>
            </a:xfrm>
            <a:custGeom>
              <a:avLst/>
              <a:gdLst/>
              <a:ahLst/>
              <a:cxnLst/>
              <a:rect l="l" t="t" r="r" b="b"/>
              <a:pathLst>
                <a:path w="14568" h="10382" extrusionOk="0">
                  <a:moveTo>
                    <a:pt x="14400" y="0"/>
                  </a:moveTo>
                  <a:lnTo>
                    <a:pt x="0" y="7577"/>
                  </a:lnTo>
                  <a:lnTo>
                    <a:pt x="356" y="10381"/>
                  </a:lnTo>
                  <a:lnTo>
                    <a:pt x="14567" y="1486"/>
                  </a:lnTo>
                  <a:lnTo>
                    <a:pt x="14400" y="0"/>
                  </a:lnTo>
                  <a:close/>
                </a:path>
              </a:pathLst>
            </a:custGeom>
            <a:solidFill>
              <a:srgbClr val="B8332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8" name="Google Shape;11128;p64"/>
            <p:cNvSpPr/>
            <p:nvPr/>
          </p:nvSpPr>
          <p:spPr>
            <a:xfrm>
              <a:off x="2532554" y="3750957"/>
              <a:ext cx="466437" cy="118161"/>
            </a:xfrm>
            <a:custGeom>
              <a:avLst/>
              <a:gdLst/>
              <a:ahLst/>
              <a:cxnLst/>
              <a:rect l="l" t="t" r="r" b="b"/>
              <a:pathLst>
                <a:path w="15782" h="3998" extrusionOk="0">
                  <a:moveTo>
                    <a:pt x="0" y="0"/>
                  </a:moveTo>
                  <a:lnTo>
                    <a:pt x="0" y="0"/>
                  </a:lnTo>
                  <a:lnTo>
                    <a:pt x="0" y="0"/>
                  </a:lnTo>
                  <a:lnTo>
                    <a:pt x="15781" y="3998"/>
                  </a:lnTo>
                  <a:close/>
                </a:path>
              </a:pathLst>
            </a:custGeom>
            <a:solidFill>
              <a:srgbClr val="B4271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29" name="Google Shape;11129;p64"/>
            <p:cNvSpPr/>
            <p:nvPr/>
          </p:nvSpPr>
          <p:spPr>
            <a:xfrm>
              <a:off x="2532554" y="3750957"/>
              <a:ext cx="476959" cy="201063"/>
            </a:xfrm>
            <a:custGeom>
              <a:avLst/>
              <a:gdLst/>
              <a:ahLst/>
              <a:cxnLst/>
              <a:rect l="l" t="t" r="r" b="b"/>
              <a:pathLst>
                <a:path w="16138" h="6803" extrusionOk="0">
                  <a:moveTo>
                    <a:pt x="0" y="0"/>
                  </a:moveTo>
                  <a:lnTo>
                    <a:pt x="168" y="1486"/>
                  </a:lnTo>
                  <a:lnTo>
                    <a:pt x="16137" y="6802"/>
                  </a:lnTo>
                  <a:lnTo>
                    <a:pt x="15781" y="3998"/>
                  </a:lnTo>
                  <a:lnTo>
                    <a:pt x="0" y="0"/>
                  </a:lnTo>
                  <a:close/>
                </a:path>
              </a:pathLst>
            </a:custGeom>
            <a:solidFill>
              <a:srgbClr val="B8332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0" name="Google Shape;11130;p64"/>
            <p:cNvSpPr/>
            <p:nvPr/>
          </p:nvSpPr>
          <p:spPr>
            <a:xfrm>
              <a:off x="2236265" y="3673641"/>
              <a:ext cx="301254" cy="121264"/>
            </a:xfrm>
            <a:custGeom>
              <a:avLst/>
              <a:gdLst/>
              <a:ahLst/>
              <a:cxnLst/>
              <a:rect l="l" t="t" r="r" b="b"/>
              <a:pathLst>
                <a:path w="10193" h="4103" extrusionOk="0">
                  <a:moveTo>
                    <a:pt x="0" y="0"/>
                  </a:moveTo>
                  <a:lnTo>
                    <a:pt x="84" y="775"/>
                  </a:lnTo>
                  <a:lnTo>
                    <a:pt x="10193" y="4102"/>
                  </a:lnTo>
                  <a:lnTo>
                    <a:pt x="10025" y="2616"/>
                  </a:lnTo>
                  <a:lnTo>
                    <a:pt x="0" y="0"/>
                  </a:lnTo>
                  <a:close/>
                </a:path>
              </a:pathLst>
            </a:custGeom>
            <a:solidFill>
              <a:srgbClr val="D3D3D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1" name="Google Shape;11131;p64"/>
            <p:cNvSpPr/>
            <p:nvPr/>
          </p:nvSpPr>
          <p:spPr>
            <a:xfrm>
              <a:off x="3424523" y="3501040"/>
              <a:ext cx="272822" cy="188088"/>
            </a:xfrm>
            <a:custGeom>
              <a:avLst/>
              <a:gdLst/>
              <a:ahLst/>
              <a:cxnLst/>
              <a:rect l="l" t="t" r="r" b="b"/>
              <a:pathLst>
                <a:path w="9231" h="6364" extrusionOk="0">
                  <a:moveTo>
                    <a:pt x="9147" y="1"/>
                  </a:moveTo>
                  <a:lnTo>
                    <a:pt x="1" y="4877"/>
                  </a:lnTo>
                  <a:lnTo>
                    <a:pt x="168" y="6363"/>
                  </a:lnTo>
                  <a:lnTo>
                    <a:pt x="9231" y="775"/>
                  </a:lnTo>
                  <a:lnTo>
                    <a:pt x="9147" y="1"/>
                  </a:ln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2" name="Google Shape;11132;p64"/>
            <p:cNvSpPr/>
            <p:nvPr/>
          </p:nvSpPr>
          <p:spPr>
            <a:xfrm>
              <a:off x="2200385" y="3029076"/>
              <a:ext cx="1043557" cy="379220"/>
            </a:xfrm>
            <a:custGeom>
              <a:avLst/>
              <a:gdLst/>
              <a:ahLst/>
              <a:cxnLst/>
              <a:rect l="l" t="t" r="r" b="b"/>
              <a:pathLst>
                <a:path w="35309" h="12831" extrusionOk="0">
                  <a:moveTo>
                    <a:pt x="35308" y="1"/>
                  </a:moveTo>
                  <a:lnTo>
                    <a:pt x="0" y="11512"/>
                  </a:lnTo>
                  <a:lnTo>
                    <a:pt x="9837" y="12831"/>
                  </a:lnTo>
                  <a:lnTo>
                    <a:pt x="3530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3" name="Google Shape;11133;p64"/>
            <p:cNvSpPr/>
            <p:nvPr/>
          </p:nvSpPr>
          <p:spPr>
            <a:xfrm>
              <a:off x="2563468" y="3108875"/>
              <a:ext cx="1095545" cy="193644"/>
            </a:xfrm>
            <a:custGeom>
              <a:avLst/>
              <a:gdLst/>
              <a:ahLst/>
              <a:cxnLst/>
              <a:rect l="l" t="t" r="r" b="b"/>
              <a:pathLst>
                <a:path w="37068" h="6552" extrusionOk="0">
                  <a:moveTo>
                    <a:pt x="1" y="1"/>
                  </a:moveTo>
                  <a:lnTo>
                    <a:pt x="27732" y="6552"/>
                  </a:lnTo>
                  <a:lnTo>
                    <a:pt x="37067" y="2973"/>
                  </a:lnTo>
                  <a:lnTo>
                    <a:pt x="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4" name="Google Shape;11134;p64"/>
            <p:cNvSpPr/>
            <p:nvPr/>
          </p:nvSpPr>
          <p:spPr>
            <a:xfrm>
              <a:off x="2375439" y="3085201"/>
              <a:ext cx="537931" cy="279177"/>
            </a:xfrm>
            <a:custGeom>
              <a:avLst/>
              <a:gdLst/>
              <a:ahLst/>
              <a:cxnLst/>
              <a:rect l="l" t="t" r="r" b="b"/>
              <a:pathLst>
                <a:path w="18201" h="9446" extrusionOk="0">
                  <a:moveTo>
                    <a:pt x="17010" y="0"/>
                  </a:moveTo>
                  <a:cubicBezTo>
                    <a:pt x="16927" y="0"/>
                    <a:pt x="16839" y="9"/>
                    <a:pt x="16744" y="27"/>
                  </a:cubicBezTo>
                  <a:cubicBezTo>
                    <a:pt x="15614" y="195"/>
                    <a:pt x="14211" y="1597"/>
                    <a:pt x="13249" y="2204"/>
                  </a:cubicBezTo>
                  <a:cubicBezTo>
                    <a:pt x="11867" y="2978"/>
                    <a:pt x="10381" y="3690"/>
                    <a:pt x="8728" y="4129"/>
                  </a:cubicBezTo>
                  <a:cubicBezTo>
                    <a:pt x="7315" y="4513"/>
                    <a:pt x="5812" y="4751"/>
                    <a:pt x="4318" y="4751"/>
                  </a:cubicBezTo>
                  <a:cubicBezTo>
                    <a:pt x="3776" y="4751"/>
                    <a:pt x="3235" y="4720"/>
                    <a:pt x="2700" y="4653"/>
                  </a:cubicBezTo>
                  <a:cubicBezTo>
                    <a:pt x="1738" y="4548"/>
                    <a:pt x="879" y="4297"/>
                    <a:pt x="0" y="4025"/>
                  </a:cubicBezTo>
                  <a:lnTo>
                    <a:pt x="0" y="4025"/>
                  </a:lnTo>
                  <a:cubicBezTo>
                    <a:pt x="775" y="5595"/>
                    <a:pt x="1738" y="7081"/>
                    <a:pt x="2868" y="8399"/>
                  </a:cubicBezTo>
                  <a:lnTo>
                    <a:pt x="2868" y="8483"/>
                  </a:lnTo>
                  <a:lnTo>
                    <a:pt x="4019" y="9446"/>
                  </a:lnTo>
                  <a:lnTo>
                    <a:pt x="4542" y="9446"/>
                  </a:lnTo>
                  <a:cubicBezTo>
                    <a:pt x="8372" y="9006"/>
                    <a:pt x="11951" y="7164"/>
                    <a:pt x="15258" y="5071"/>
                  </a:cubicBezTo>
                  <a:cubicBezTo>
                    <a:pt x="16221" y="4381"/>
                    <a:pt x="17351" y="3690"/>
                    <a:pt x="17790" y="2560"/>
                  </a:cubicBezTo>
                  <a:cubicBezTo>
                    <a:pt x="18200" y="1662"/>
                    <a:pt x="18155" y="0"/>
                    <a:pt x="17010"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5" name="Google Shape;11135;p64"/>
            <p:cNvSpPr/>
            <p:nvPr/>
          </p:nvSpPr>
          <p:spPr>
            <a:xfrm>
              <a:off x="2308645" y="2797129"/>
              <a:ext cx="618586" cy="319815"/>
            </a:xfrm>
            <a:custGeom>
              <a:avLst/>
              <a:gdLst/>
              <a:ahLst/>
              <a:cxnLst/>
              <a:rect l="l" t="t" r="r" b="b"/>
              <a:pathLst>
                <a:path w="20930" h="10821" extrusionOk="0">
                  <a:moveTo>
                    <a:pt x="4521" y="0"/>
                  </a:moveTo>
                  <a:lnTo>
                    <a:pt x="0" y="5672"/>
                  </a:lnTo>
                  <a:lnTo>
                    <a:pt x="20929" y="10821"/>
                  </a:lnTo>
                  <a:cubicBezTo>
                    <a:pt x="19443" y="6551"/>
                    <a:pt x="4521" y="0"/>
                    <a:pt x="4521"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6" name="Google Shape;11136;p64"/>
            <p:cNvSpPr/>
            <p:nvPr/>
          </p:nvSpPr>
          <p:spPr>
            <a:xfrm>
              <a:off x="2150880" y="2755663"/>
              <a:ext cx="343340" cy="608715"/>
            </a:xfrm>
            <a:custGeom>
              <a:avLst/>
              <a:gdLst/>
              <a:ahLst/>
              <a:cxnLst/>
              <a:rect l="l" t="t" r="r" b="b"/>
              <a:pathLst>
                <a:path w="11617" h="20596" extrusionOk="0">
                  <a:moveTo>
                    <a:pt x="6908" y="1"/>
                  </a:moveTo>
                  <a:lnTo>
                    <a:pt x="6908" y="1"/>
                  </a:lnTo>
                  <a:cubicBezTo>
                    <a:pt x="1" y="11952"/>
                    <a:pt x="11617" y="20596"/>
                    <a:pt x="11617" y="20596"/>
                  </a:cubicBezTo>
                  <a:cubicBezTo>
                    <a:pt x="8477" y="15447"/>
                    <a:pt x="11345" y="2094"/>
                    <a:pt x="11345" y="2094"/>
                  </a:cubicBezTo>
                  <a:lnTo>
                    <a:pt x="6908"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7" name="Google Shape;11137;p64"/>
            <p:cNvSpPr/>
            <p:nvPr/>
          </p:nvSpPr>
          <p:spPr>
            <a:xfrm>
              <a:off x="2898740" y="3075330"/>
              <a:ext cx="551171" cy="190039"/>
            </a:xfrm>
            <a:custGeom>
              <a:avLst/>
              <a:gdLst/>
              <a:ahLst/>
              <a:cxnLst/>
              <a:rect l="l" t="t" r="r" b="b"/>
              <a:pathLst>
                <a:path w="18649" h="6430" extrusionOk="0">
                  <a:moveTo>
                    <a:pt x="1610" y="1"/>
                  </a:moveTo>
                  <a:cubicBezTo>
                    <a:pt x="1568" y="1"/>
                    <a:pt x="1527" y="2"/>
                    <a:pt x="1487" y="5"/>
                  </a:cubicBezTo>
                  <a:cubicBezTo>
                    <a:pt x="1" y="89"/>
                    <a:pt x="336" y="1931"/>
                    <a:pt x="963" y="2705"/>
                  </a:cubicBezTo>
                  <a:cubicBezTo>
                    <a:pt x="1738" y="3668"/>
                    <a:pt x="2952" y="4191"/>
                    <a:pt x="4103" y="4547"/>
                  </a:cubicBezTo>
                  <a:cubicBezTo>
                    <a:pt x="7069" y="5598"/>
                    <a:pt x="10201" y="6430"/>
                    <a:pt x="13319" y="6430"/>
                  </a:cubicBezTo>
                  <a:cubicBezTo>
                    <a:pt x="14051" y="6430"/>
                    <a:pt x="14782" y="6384"/>
                    <a:pt x="15509" y="6284"/>
                  </a:cubicBezTo>
                  <a:cubicBezTo>
                    <a:pt x="15698" y="6284"/>
                    <a:pt x="15865" y="6284"/>
                    <a:pt x="15949" y="6201"/>
                  </a:cubicBezTo>
                  <a:lnTo>
                    <a:pt x="16912" y="4987"/>
                  </a:lnTo>
                  <a:cubicBezTo>
                    <a:pt x="17602" y="3417"/>
                    <a:pt x="18230" y="1659"/>
                    <a:pt x="18649" y="5"/>
                  </a:cubicBezTo>
                  <a:lnTo>
                    <a:pt x="18649" y="5"/>
                  </a:lnTo>
                  <a:cubicBezTo>
                    <a:pt x="17874" y="529"/>
                    <a:pt x="17079" y="885"/>
                    <a:pt x="16221" y="1219"/>
                  </a:cubicBezTo>
                  <a:cubicBezTo>
                    <a:pt x="14531" y="1844"/>
                    <a:pt x="12712" y="2114"/>
                    <a:pt x="10933" y="2114"/>
                  </a:cubicBezTo>
                  <a:cubicBezTo>
                    <a:pt x="10686" y="2114"/>
                    <a:pt x="10439" y="2109"/>
                    <a:pt x="10193" y="2098"/>
                  </a:cubicBezTo>
                  <a:cubicBezTo>
                    <a:pt x="8540" y="2098"/>
                    <a:pt x="6887" y="1743"/>
                    <a:pt x="5317" y="1324"/>
                  </a:cubicBezTo>
                  <a:cubicBezTo>
                    <a:pt x="4310" y="982"/>
                    <a:pt x="2665" y="1"/>
                    <a:pt x="1610"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8" name="Google Shape;11138;p64"/>
            <p:cNvSpPr/>
            <p:nvPr/>
          </p:nvSpPr>
          <p:spPr>
            <a:xfrm>
              <a:off x="2893184" y="2693834"/>
              <a:ext cx="564766" cy="423109"/>
            </a:xfrm>
            <a:custGeom>
              <a:avLst/>
              <a:gdLst/>
              <a:ahLst/>
              <a:cxnLst/>
              <a:rect l="l" t="t" r="r" b="b"/>
              <a:pathLst>
                <a:path w="19109" h="14316" extrusionOk="0">
                  <a:moveTo>
                    <a:pt x="13437" y="0"/>
                  </a:moveTo>
                  <a:cubicBezTo>
                    <a:pt x="13437" y="0"/>
                    <a:pt x="440" y="9941"/>
                    <a:pt x="0" y="14316"/>
                  </a:cubicBezTo>
                  <a:lnTo>
                    <a:pt x="19109" y="4542"/>
                  </a:lnTo>
                  <a:lnTo>
                    <a:pt x="13437" y="0"/>
                  </a:ln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39" name="Google Shape;11139;p64"/>
            <p:cNvSpPr/>
            <p:nvPr/>
          </p:nvSpPr>
          <p:spPr>
            <a:xfrm>
              <a:off x="3251952" y="2635049"/>
              <a:ext cx="394057" cy="623551"/>
            </a:xfrm>
            <a:custGeom>
              <a:avLst/>
              <a:gdLst/>
              <a:ahLst/>
              <a:cxnLst/>
              <a:rect l="l" t="t" r="r" b="b"/>
              <a:pathLst>
                <a:path w="13333" h="21098" extrusionOk="0">
                  <a:moveTo>
                    <a:pt x="3831" y="1"/>
                  </a:moveTo>
                  <a:lnTo>
                    <a:pt x="0" y="3035"/>
                  </a:lnTo>
                  <a:cubicBezTo>
                    <a:pt x="0" y="3035"/>
                    <a:pt x="5923" y="15342"/>
                    <a:pt x="3998" y="21098"/>
                  </a:cubicBezTo>
                  <a:cubicBezTo>
                    <a:pt x="3998" y="21098"/>
                    <a:pt x="13333" y="9942"/>
                    <a:pt x="38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0" name="Google Shape;11140;p64"/>
            <p:cNvSpPr/>
            <p:nvPr/>
          </p:nvSpPr>
          <p:spPr>
            <a:xfrm>
              <a:off x="2457720" y="3133819"/>
              <a:ext cx="487451" cy="609129"/>
            </a:xfrm>
            <a:custGeom>
              <a:avLst/>
              <a:gdLst/>
              <a:ahLst/>
              <a:cxnLst/>
              <a:rect l="l" t="t" r="r" b="b"/>
              <a:pathLst>
                <a:path w="16493" h="20610" extrusionOk="0">
                  <a:moveTo>
                    <a:pt x="15294" y="1"/>
                  </a:moveTo>
                  <a:cubicBezTo>
                    <a:pt x="14962" y="1"/>
                    <a:pt x="14575" y="171"/>
                    <a:pt x="14127" y="559"/>
                  </a:cubicBezTo>
                  <a:cubicBezTo>
                    <a:pt x="13081" y="1605"/>
                    <a:pt x="12390" y="2903"/>
                    <a:pt x="11511" y="4054"/>
                  </a:cubicBezTo>
                  <a:cubicBezTo>
                    <a:pt x="11260" y="4389"/>
                    <a:pt x="10988" y="4661"/>
                    <a:pt x="10737" y="4912"/>
                  </a:cubicBezTo>
                  <a:cubicBezTo>
                    <a:pt x="9607" y="5875"/>
                    <a:pt x="8288" y="6670"/>
                    <a:pt x="7158" y="7612"/>
                  </a:cubicBezTo>
                  <a:cubicBezTo>
                    <a:pt x="3935" y="10061"/>
                    <a:pt x="1402" y="13368"/>
                    <a:pt x="0" y="17219"/>
                  </a:cubicBezTo>
                  <a:cubicBezTo>
                    <a:pt x="1402" y="16507"/>
                    <a:pt x="2888" y="15984"/>
                    <a:pt x="4458" y="15565"/>
                  </a:cubicBezTo>
                  <a:cubicBezTo>
                    <a:pt x="5065" y="17302"/>
                    <a:pt x="5944" y="19040"/>
                    <a:pt x="6990" y="20609"/>
                  </a:cubicBezTo>
                  <a:cubicBezTo>
                    <a:pt x="7409" y="17135"/>
                    <a:pt x="9690" y="14247"/>
                    <a:pt x="11783" y="11463"/>
                  </a:cubicBezTo>
                  <a:cubicBezTo>
                    <a:pt x="13437" y="9370"/>
                    <a:pt x="15362" y="6838"/>
                    <a:pt x="16137" y="4138"/>
                  </a:cubicBezTo>
                  <a:lnTo>
                    <a:pt x="16137" y="3950"/>
                  </a:lnTo>
                  <a:cubicBezTo>
                    <a:pt x="16304" y="3343"/>
                    <a:pt x="16409" y="2736"/>
                    <a:pt x="16492" y="2045"/>
                  </a:cubicBezTo>
                  <a:cubicBezTo>
                    <a:pt x="16492" y="1250"/>
                    <a:pt x="16304" y="643"/>
                    <a:pt x="15969" y="287"/>
                  </a:cubicBezTo>
                  <a:cubicBezTo>
                    <a:pt x="15777" y="104"/>
                    <a:pt x="15552" y="1"/>
                    <a:pt x="1529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1" name="Google Shape;11141;p64"/>
            <p:cNvSpPr/>
            <p:nvPr/>
          </p:nvSpPr>
          <p:spPr>
            <a:xfrm>
              <a:off x="2911744" y="3138223"/>
              <a:ext cx="486830" cy="460585"/>
            </a:xfrm>
            <a:custGeom>
              <a:avLst/>
              <a:gdLst/>
              <a:ahLst/>
              <a:cxnLst/>
              <a:rect l="l" t="t" r="r" b="b"/>
              <a:pathLst>
                <a:path w="16472" h="15584" extrusionOk="0">
                  <a:moveTo>
                    <a:pt x="1326" y="0"/>
                  </a:moveTo>
                  <a:cubicBezTo>
                    <a:pt x="1206" y="0"/>
                    <a:pt x="1079" y="17"/>
                    <a:pt x="942" y="54"/>
                  </a:cubicBezTo>
                  <a:cubicBezTo>
                    <a:pt x="775" y="54"/>
                    <a:pt x="691" y="54"/>
                    <a:pt x="607" y="138"/>
                  </a:cubicBezTo>
                  <a:cubicBezTo>
                    <a:pt x="0" y="494"/>
                    <a:pt x="84" y="1289"/>
                    <a:pt x="168" y="2063"/>
                  </a:cubicBezTo>
                  <a:cubicBezTo>
                    <a:pt x="335" y="2670"/>
                    <a:pt x="523" y="3277"/>
                    <a:pt x="691" y="3801"/>
                  </a:cubicBezTo>
                  <a:cubicBezTo>
                    <a:pt x="691" y="3905"/>
                    <a:pt x="691" y="3989"/>
                    <a:pt x="775" y="3989"/>
                  </a:cubicBezTo>
                  <a:cubicBezTo>
                    <a:pt x="1382" y="5642"/>
                    <a:pt x="2428" y="7128"/>
                    <a:pt x="3747" y="8258"/>
                  </a:cubicBezTo>
                  <a:cubicBezTo>
                    <a:pt x="5233" y="9556"/>
                    <a:pt x="6970" y="10519"/>
                    <a:pt x="8707" y="11565"/>
                  </a:cubicBezTo>
                  <a:cubicBezTo>
                    <a:pt x="10360" y="12612"/>
                    <a:pt x="12035" y="13847"/>
                    <a:pt x="12977" y="15584"/>
                  </a:cubicBezTo>
                  <a:cubicBezTo>
                    <a:pt x="12893" y="13930"/>
                    <a:pt x="12453" y="12277"/>
                    <a:pt x="11763" y="10875"/>
                  </a:cubicBezTo>
                  <a:cubicBezTo>
                    <a:pt x="12456" y="10717"/>
                    <a:pt x="13150" y="10646"/>
                    <a:pt x="13844" y="10646"/>
                  </a:cubicBezTo>
                  <a:cubicBezTo>
                    <a:pt x="14720" y="10646"/>
                    <a:pt x="15596" y="10760"/>
                    <a:pt x="16472" y="10958"/>
                  </a:cubicBezTo>
                  <a:cubicBezTo>
                    <a:pt x="14818" y="8426"/>
                    <a:pt x="12286" y="6333"/>
                    <a:pt x="9418" y="5203"/>
                  </a:cubicBezTo>
                  <a:cubicBezTo>
                    <a:pt x="7660" y="4512"/>
                    <a:pt x="5756" y="4073"/>
                    <a:pt x="4270" y="2942"/>
                  </a:cubicBezTo>
                  <a:cubicBezTo>
                    <a:pt x="3914" y="2587"/>
                    <a:pt x="3475" y="2231"/>
                    <a:pt x="3223" y="1812"/>
                  </a:cubicBezTo>
                  <a:cubicBezTo>
                    <a:pt x="2758" y="1105"/>
                    <a:pt x="2293" y="0"/>
                    <a:pt x="13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2" name="Google Shape;11142;p64"/>
            <p:cNvSpPr/>
            <p:nvPr/>
          </p:nvSpPr>
          <p:spPr>
            <a:xfrm>
              <a:off x="2797928" y="3133819"/>
              <a:ext cx="240016" cy="137785"/>
            </a:xfrm>
            <a:custGeom>
              <a:avLst/>
              <a:gdLst/>
              <a:ahLst/>
              <a:cxnLst/>
              <a:rect l="l" t="t" r="r" b="b"/>
              <a:pathLst>
                <a:path w="8121" h="4662" extrusionOk="0">
                  <a:moveTo>
                    <a:pt x="3783" y="1"/>
                  </a:moveTo>
                  <a:cubicBezTo>
                    <a:pt x="3451" y="1"/>
                    <a:pt x="3064" y="171"/>
                    <a:pt x="2616" y="559"/>
                  </a:cubicBezTo>
                  <a:cubicBezTo>
                    <a:pt x="1570" y="1605"/>
                    <a:pt x="879" y="2903"/>
                    <a:pt x="0" y="4054"/>
                  </a:cubicBezTo>
                  <a:lnTo>
                    <a:pt x="0" y="4661"/>
                  </a:lnTo>
                  <a:cubicBezTo>
                    <a:pt x="1570" y="4577"/>
                    <a:pt x="3056" y="4305"/>
                    <a:pt x="4542" y="3950"/>
                  </a:cubicBezTo>
                  <a:lnTo>
                    <a:pt x="4626" y="3950"/>
                  </a:lnTo>
                  <a:cubicBezTo>
                    <a:pt x="5840" y="3698"/>
                    <a:pt x="6991" y="3426"/>
                    <a:pt x="8121" y="3091"/>
                  </a:cubicBezTo>
                  <a:cubicBezTo>
                    <a:pt x="7765" y="2736"/>
                    <a:pt x="7326" y="2380"/>
                    <a:pt x="7074" y="1961"/>
                  </a:cubicBezTo>
                  <a:cubicBezTo>
                    <a:pt x="6609" y="1254"/>
                    <a:pt x="6144" y="149"/>
                    <a:pt x="5177" y="149"/>
                  </a:cubicBezTo>
                  <a:cubicBezTo>
                    <a:pt x="5057" y="149"/>
                    <a:pt x="4930" y="166"/>
                    <a:pt x="4793" y="203"/>
                  </a:cubicBezTo>
                  <a:cubicBezTo>
                    <a:pt x="4626" y="203"/>
                    <a:pt x="4542" y="203"/>
                    <a:pt x="4458" y="287"/>
                  </a:cubicBezTo>
                  <a:cubicBezTo>
                    <a:pt x="4266" y="104"/>
                    <a:pt x="4041" y="1"/>
                    <a:pt x="3783"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3" name="Google Shape;11143;p64"/>
            <p:cNvSpPr/>
            <p:nvPr/>
          </p:nvSpPr>
          <p:spPr>
            <a:xfrm>
              <a:off x="2790510" y="3010841"/>
              <a:ext cx="231977" cy="216845"/>
            </a:xfrm>
            <a:custGeom>
              <a:avLst/>
              <a:gdLst/>
              <a:ahLst/>
              <a:cxnLst/>
              <a:rect l="l" t="t" r="r" b="b"/>
              <a:pathLst>
                <a:path w="7849" h="7337" extrusionOk="0">
                  <a:moveTo>
                    <a:pt x="6459" y="1"/>
                  </a:moveTo>
                  <a:cubicBezTo>
                    <a:pt x="5071" y="1"/>
                    <a:pt x="0" y="1413"/>
                    <a:pt x="0" y="1413"/>
                  </a:cubicBezTo>
                  <a:cubicBezTo>
                    <a:pt x="0" y="1413"/>
                    <a:pt x="691" y="5850"/>
                    <a:pt x="774" y="7336"/>
                  </a:cubicBezTo>
                  <a:cubicBezTo>
                    <a:pt x="3139" y="7169"/>
                    <a:pt x="5567" y="6645"/>
                    <a:pt x="7849" y="5934"/>
                  </a:cubicBezTo>
                  <a:cubicBezTo>
                    <a:pt x="7849" y="3925"/>
                    <a:pt x="7493" y="2020"/>
                    <a:pt x="6802" y="95"/>
                  </a:cubicBezTo>
                  <a:cubicBezTo>
                    <a:pt x="6779" y="29"/>
                    <a:pt x="6656" y="1"/>
                    <a:pt x="645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4" name="Google Shape;11144;p64"/>
            <p:cNvSpPr/>
            <p:nvPr/>
          </p:nvSpPr>
          <p:spPr>
            <a:xfrm>
              <a:off x="6501908" y="4054664"/>
              <a:ext cx="636556" cy="843145"/>
            </a:xfrm>
            <a:custGeom>
              <a:avLst/>
              <a:gdLst/>
              <a:ahLst/>
              <a:cxnLst/>
              <a:rect l="l" t="t" r="r" b="b"/>
              <a:pathLst>
                <a:path w="21538" h="28528" extrusionOk="0">
                  <a:moveTo>
                    <a:pt x="17268" y="1"/>
                  </a:moveTo>
                  <a:cubicBezTo>
                    <a:pt x="16472" y="1152"/>
                    <a:pt x="15258" y="1926"/>
                    <a:pt x="13772" y="2282"/>
                  </a:cubicBezTo>
                  <a:cubicBezTo>
                    <a:pt x="11596" y="2722"/>
                    <a:pt x="9063" y="3663"/>
                    <a:pt x="6887" y="5673"/>
                  </a:cubicBezTo>
                  <a:cubicBezTo>
                    <a:pt x="6091" y="6280"/>
                    <a:pt x="5484" y="7075"/>
                    <a:pt x="4794" y="7954"/>
                  </a:cubicBezTo>
                  <a:cubicBezTo>
                    <a:pt x="3580" y="9691"/>
                    <a:pt x="2701" y="11700"/>
                    <a:pt x="2094" y="13877"/>
                  </a:cubicBezTo>
                  <a:cubicBezTo>
                    <a:pt x="1" y="20763"/>
                    <a:pt x="440" y="28528"/>
                    <a:pt x="440" y="28528"/>
                  </a:cubicBezTo>
                  <a:cubicBezTo>
                    <a:pt x="440" y="28528"/>
                    <a:pt x="4354" y="27314"/>
                    <a:pt x="8708" y="25032"/>
                  </a:cubicBezTo>
                  <a:cubicBezTo>
                    <a:pt x="10382" y="24258"/>
                    <a:pt x="12035" y="23212"/>
                    <a:pt x="13605" y="21977"/>
                  </a:cubicBezTo>
                  <a:cubicBezTo>
                    <a:pt x="15426" y="20679"/>
                    <a:pt x="16996" y="19193"/>
                    <a:pt x="18230" y="17456"/>
                  </a:cubicBezTo>
                  <a:cubicBezTo>
                    <a:pt x="18921" y="16577"/>
                    <a:pt x="19361" y="15614"/>
                    <a:pt x="19800" y="14756"/>
                  </a:cubicBezTo>
                  <a:cubicBezTo>
                    <a:pt x="20847" y="11951"/>
                    <a:pt x="20930" y="9252"/>
                    <a:pt x="20658" y="7075"/>
                  </a:cubicBezTo>
                  <a:cubicBezTo>
                    <a:pt x="20575" y="6384"/>
                    <a:pt x="20575" y="5589"/>
                    <a:pt x="20742" y="4982"/>
                  </a:cubicBezTo>
                  <a:cubicBezTo>
                    <a:pt x="20847" y="4291"/>
                    <a:pt x="21181" y="3580"/>
                    <a:pt x="21537" y="3056"/>
                  </a:cubicBezTo>
                  <a:lnTo>
                    <a:pt x="17268"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5" name="Google Shape;11145;p64"/>
            <p:cNvSpPr/>
            <p:nvPr/>
          </p:nvSpPr>
          <p:spPr>
            <a:xfrm>
              <a:off x="6501908" y="4054664"/>
              <a:ext cx="561693" cy="843145"/>
            </a:xfrm>
            <a:custGeom>
              <a:avLst/>
              <a:gdLst/>
              <a:ahLst/>
              <a:cxnLst/>
              <a:rect l="l" t="t" r="r" b="b"/>
              <a:pathLst>
                <a:path w="19005" h="28528" extrusionOk="0">
                  <a:moveTo>
                    <a:pt x="17268" y="1"/>
                  </a:moveTo>
                  <a:cubicBezTo>
                    <a:pt x="16472" y="1152"/>
                    <a:pt x="15258" y="1926"/>
                    <a:pt x="13772" y="2282"/>
                  </a:cubicBezTo>
                  <a:cubicBezTo>
                    <a:pt x="11596" y="2722"/>
                    <a:pt x="9063" y="3663"/>
                    <a:pt x="6887" y="5673"/>
                  </a:cubicBezTo>
                  <a:cubicBezTo>
                    <a:pt x="6091" y="6280"/>
                    <a:pt x="5484" y="7075"/>
                    <a:pt x="4794" y="7954"/>
                  </a:cubicBezTo>
                  <a:cubicBezTo>
                    <a:pt x="3580" y="9691"/>
                    <a:pt x="2701" y="11700"/>
                    <a:pt x="2094" y="13877"/>
                  </a:cubicBezTo>
                  <a:cubicBezTo>
                    <a:pt x="1" y="20763"/>
                    <a:pt x="440" y="28528"/>
                    <a:pt x="440" y="28528"/>
                  </a:cubicBezTo>
                  <a:cubicBezTo>
                    <a:pt x="440" y="28528"/>
                    <a:pt x="4354" y="27314"/>
                    <a:pt x="8708" y="25032"/>
                  </a:cubicBezTo>
                  <a:cubicBezTo>
                    <a:pt x="8540" y="19361"/>
                    <a:pt x="9503" y="7849"/>
                    <a:pt x="18314" y="1759"/>
                  </a:cubicBezTo>
                  <a:cubicBezTo>
                    <a:pt x="18482" y="1570"/>
                    <a:pt x="18754" y="1403"/>
                    <a:pt x="19005" y="1236"/>
                  </a:cubicBezTo>
                  <a:lnTo>
                    <a:pt x="17268" y="1"/>
                  </a:lnTo>
                  <a:close/>
                </a:path>
              </a:pathLst>
            </a:custGeom>
            <a:solidFill>
              <a:srgbClr val="C61C2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6" name="Google Shape;11146;p64"/>
            <p:cNvSpPr/>
            <p:nvPr/>
          </p:nvSpPr>
          <p:spPr>
            <a:xfrm>
              <a:off x="6996777" y="4013849"/>
              <a:ext cx="172601" cy="152208"/>
            </a:xfrm>
            <a:custGeom>
              <a:avLst/>
              <a:gdLst/>
              <a:ahLst/>
              <a:cxnLst/>
              <a:rect l="l" t="t" r="r" b="b"/>
              <a:pathLst>
                <a:path w="5840" h="5150" extrusionOk="0">
                  <a:moveTo>
                    <a:pt x="1382" y="0"/>
                  </a:moveTo>
                  <a:lnTo>
                    <a:pt x="0" y="2010"/>
                  </a:lnTo>
                  <a:lnTo>
                    <a:pt x="4354" y="5149"/>
                  </a:lnTo>
                  <a:lnTo>
                    <a:pt x="5840" y="3140"/>
                  </a:lnTo>
                  <a:lnTo>
                    <a:pt x="1382"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7" name="Google Shape;11147;p64"/>
            <p:cNvSpPr/>
            <p:nvPr/>
          </p:nvSpPr>
          <p:spPr>
            <a:xfrm>
              <a:off x="7048114" y="3946168"/>
              <a:ext cx="159627" cy="157439"/>
            </a:xfrm>
            <a:custGeom>
              <a:avLst/>
              <a:gdLst/>
              <a:ahLst/>
              <a:cxnLst/>
              <a:rect l="l" t="t" r="r" b="b"/>
              <a:pathLst>
                <a:path w="5401" h="5327" extrusionOk="0">
                  <a:moveTo>
                    <a:pt x="3933" y="792"/>
                  </a:moveTo>
                  <a:cubicBezTo>
                    <a:pt x="3963" y="792"/>
                    <a:pt x="3992" y="796"/>
                    <a:pt x="4019" y="804"/>
                  </a:cubicBezTo>
                  <a:cubicBezTo>
                    <a:pt x="4186" y="972"/>
                    <a:pt x="4019" y="1495"/>
                    <a:pt x="3496" y="2290"/>
                  </a:cubicBezTo>
                  <a:cubicBezTo>
                    <a:pt x="2784" y="3253"/>
                    <a:pt x="1926" y="4111"/>
                    <a:pt x="1487" y="4383"/>
                  </a:cubicBezTo>
                  <a:cubicBezTo>
                    <a:pt x="1654" y="3860"/>
                    <a:pt x="2177" y="2814"/>
                    <a:pt x="2784" y="1851"/>
                  </a:cubicBezTo>
                  <a:cubicBezTo>
                    <a:pt x="3255" y="1135"/>
                    <a:pt x="3659" y="792"/>
                    <a:pt x="3933" y="792"/>
                  </a:cubicBezTo>
                  <a:close/>
                  <a:moveTo>
                    <a:pt x="3899" y="0"/>
                  </a:moveTo>
                  <a:cubicBezTo>
                    <a:pt x="3143" y="0"/>
                    <a:pt x="2464" y="990"/>
                    <a:pt x="2177" y="1411"/>
                  </a:cubicBezTo>
                  <a:cubicBezTo>
                    <a:pt x="2177" y="1411"/>
                    <a:pt x="1" y="4551"/>
                    <a:pt x="963" y="5241"/>
                  </a:cubicBezTo>
                  <a:cubicBezTo>
                    <a:pt x="1045" y="5300"/>
                    <a:pt x="1139" y="5326"/>
                    <a:pt x="1242" y="5326"/>
                  </a:cubicBezTo>
                  <a:cubicBezTo>
                    <a:pt x="2243" y="5326"/>
                    <a:pt x="4103" y="2806"/>
                    <a:pt x="4103" y="2730"/>
                  </a:cubicBezTo>
                  <a:cubicBezTo>
                    <a:pt x="4459" y="2290"/>
                    <a:pt x="5400" y="888"/>
                    <a:pt x="4459" y="197"/>
                  </a:cubicBezTo>
                  <a:cubicBezTo>
                    <a:pt x="4271" y="59"/>
                    <a:pt x="4082" y="0"/>
                    <a:pt x="389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8" name="Google Shape;11148;p64"/>
            <p:cNvSpPr/>
            <p:nvPr/>
          </p:nvSpPr>
          <p:spPr>
            <a:xfrm>
              <a:off x="6563767" y="4222300"/>
              <a:ext cx="523360" cy="481894"/>
            </a:xfrm>
            <a:custGeom>
              <a:avLst/>
              <a:gdLst/>
              <a:ahLst/>
              <a:cxnLst/>
              <a:rect l="l" t="t" r="r" b="b"/>
              <a:pathLst>
                <a:path w="17708" h="16305" extrusionOk="0">
                  <a:moveTo>
                    <a:pt x="4794" y="1"/>
                  </a:moveTo>
                  <a:cubicBezTo>
                    <a:pt x="4438" y="273"/>
                    <a:pt x="4187" y="524"/>
                    <a:pt x="3831" y="880"/>
                  </a:cubicBezTo>
                  <a:cubicBezTo>
                    <a:pt x="3663" y="1131"/>
                    <a:pt x="3391" y="1403"/>
                    <a:pt x="3140" y="1759"/>
                  </a:cubicBezTo>
                  <a:cubicBezTo>
                    <a:pt x="2952" y="1926"/>
                    <a:pt x="2868" y="2094"/>
                    <a:pt x="2701" y="2282"/>
                  </a:cubicBezTo>
                  <a:cubicBezTo>
                    <a:pt x="1905" y="3412"/>
                    <a:pt x="1298" y="4626"/>
                    <a:pt x="775" y="5840"/>
                  </a:cubicBezTo>
                  <a:cubicBezTo>
                    <a:pt x="691" y="6196"/>
                    <a:pt x="524" y="6552"/>
                    <a:pt x="440" y="6886"/>
                  </a:cubicBezTo>
                  <a:cubicBezTo>
                    <a:pt x="252" y="7326"/>
                    <a:pt x="85" y="7765"/>
                    <a:pt x="1" y="8205"/>
                  </a:cubicBezTo>
                  <a:lnTo>
                    <a:pt x="11512" y="16305"/>
                  </a:lnTo>
                  <a:cubicBezTo>
                    <a:pt x="11847" y="16054"/>
                    <a:pt x="12203" y="15781"/>
                    <a:pt x="12558" y="15530"/>
                  </a:cubicBezTo>
                  <a:cubicBezTo>
                    <a:pt x="12893" y="15258"/>
                    <a:pt x="13165" y="15007"/>
                    <a:pt x="13417" y="14735"/>
                  </a:cubicBezTo>
                  <a:cubicBezTo>
                    <a:pt x="14463" y="13877"/>
                    <a:pt x="15426" y="12830"/>
                    <a:pt x="16137" y="11784"/>
                  </a:cubicBezTo>
                  <a:cubicBezTo>
                    <a:pt x="16305" y="11596"/>
                    <a:pt x="16472" y="11344"/>
                    <a:pt x="16556" y="11177"/>
                  </a:cubicBezTo>
                  <a:cubicBezTo>
                    <a:pt x="16744" y="10821"/>
                    <a:pt x="16912" y="10549"/>
                    <a:pt x="17079" y="10214"/>
                  </a:cubicBezTo>
                  <a:cubicBezTo>
                    <a:pt x="17351" y="9858"/>
                    <a:pt x="17519" y="9419"/>
                    <a:pt x="17707" y="9084"/>
                  </a:cubicBezTo>
                  <a:lnTo>
                    <a:pt x="4794"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49" name="Google Shape;11149;p64"/>
            <p:cNvSpPr/>
            <p:nvPr/>
          </p:nvSpPr>
          <p:spPr>
            <a:xfrm>
              <a:off x="6926880" y="4533840"/>
              <a:ext cx="126200" cy="123954"/>
            </a:xfrm>
            <a:custGeom>
              <a:avLst/>
              <a:gdLst/>
              <a:ahLst/>
              <a:cxnLst/>
              <a:rect l="l" t="t" r="r" b="b"/>
              <a:pathLst>
                <a:path w="4270" h="4194" extrusionOk="0">
                  <a:moveTo>
                    <a:pt x="2668" y="1"/>
                  </a:moveTo>
                  <a:cubicBezTo>
                    <a:pt x="1926" y="1"/>
                    <a:pt x="1186" y="363"/>
                    <a:pt x="712" y="1055"/>
                  </a:cubicBezTo>
                  <a:cubicBezTo>
                    <a:pt x="0" y="2017"/>
                    <a:pt x="189" y="3420"/>
                    <a:pt x="1131" y="4194"/>
                  </a:cubicBezTo>
                  <a:cubicBezTo>
                    <a:pt x="2177" y="3336"/>
                    <a:pt x="3140" y="2289"/>
                    <a:pt x="3851" y="1243"/>
                  </a:cubicBezTo>
                  <a:cubicBezTo>
                    <a:pt x="4019" y="1055"/>
                    <a:pt x="4186" y="803"/>
                    <a:pt x="4270" y="636"/>
                  </a:cubicBezTo>
                  <a:cubicBezTo>
                    <a:pt x="4186" y="531"/>
                    <a:pt x="4103" y="531"/>
                    <a:pt x="4019" y="448"/>
                  </a:cubicBezTo>
                  <a:cubicBezTo>
                    <a:pt x="3612" y="147"/>
                    <a:pt x="3140" y="1"/>
                    <a:pt x="2668" y="1"/>
                  </a:cubicBez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0" name="Google Shape;11150;p64"/>
            <p:cNvSpPr/>
            <p:nvPr/>
          </p:nvSpPr>
          <p:spPr>
            <a:xfrm>
              <a:off x="6733885" y="4399808"/>
              <a:ext cx="159627" cy="140209"/>
            </a:xfrm>
            <a:custGeom>
              <a:avLst/>
              <a:gdLst/>
              <a:ahLst/>
              <a:cxnLst/>
              <a:rect l="l" t="t" r="r" b="b"/>
              <a:pathLst>
                <a:path w="5401" h="4744" extrusionOk="0">
                  <a:moveTo>
                    <a:pt x="2731" y="1"/>
                  </a:moveTo>
                  <a:cubicBezTo>
                    <a:pt x="1993" y="1"/>
                    <a:pt x="1257" y="351"/>
                    <a:pt x="775" y="985"/>
                  </a:cubicBezTo>
                  <a:cubicBezTo>
                    <a:pt x="0" y="2115"/>
                    <a:pt x="252" y="3601"/>
                    <a:pt x="1382" y="4292"/>
                  </a:cubicBezTo>
                  <a:cubicBezTo>
                    <a:pt x="1795" y="4598"/>
                    <a:pt x="2277" y="4744"/>
                    <a:pt x="2758" y="4744"/>
                  </a:cubicBezTo>
                  <a:cubicBezTo>
                    <a:pt x="3495" y="4744"/>
                    <a:pt x="4228" y="4402"/>
                    <a:pt x="4710" y="3769"/>
                  </a:cubicBezTo>
                  <a:cubicBezTo>
                    <a:pt x="5400" y="2639"/>
                    <a:pt x="5233" y="1153"/>
                    <a:pt x="4103" y="462"/>
                  </a:cubicBezTo>
                  <a:cubicBezTo>
                    <a:pt x="3690" y="149"/>
                    <a:pt x="3210" y="1"/>
                    <a:pt x="2731" y="1"/>
                  </a:cubicBez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1" name="Google Shape;11151;p64"/>
            <p:cNvSpPr/>
            <p:nvPr/>
          </p:nvSpPr>
          <p:spPr>
            <a:xfrm>
              <a:off x="6586672" y="4274258"/>
              <a:ext cx="116299" cy="131638"/>
            </a:xfrm>
            <a:custGeom>
              <a:avLst/>
              <a:gdLst/>
              <a:ahLst/>
              <a:cxnLst/>
              <a:rect l="l" t="t" r="r" b="b"/>
              <a:pathLst>
                <a:path w="3935" h="4454" extrusionOk="0">
                  <a:moveTo>
                    <a:pt x="2365" y="1"/>
                  </a:moveTo>
                  <a:cubicBezTo>
                    <a:pt x="2177" y="168"/>
                    <a:pt x="2093" y="336"/>
                    <a:pt x="1926" y="524"/>
                  </a:cubicBezTo>
                  <a:cubicBezTo>
                    <a:pt x="1130" y="1654"/>
                    <a:pt x="523" y="2868"/>
                    <a:pt x="0" y="4082"/>
                  </a:cubicBezTo>
                  <a:cubicBezTo>
                    <a:pt x="372" y="4335"/>
                    <a:pt x="790" y="4453"/>
                    <a:pt x="1208" y="4453"/>
                  </a:cubicBezTo>
                  <a:cubicBezTo>
                    <a:pt x="1965" y="4453"/>
                    <a:pt x="2724" y="4066"/>
                    <a:pt x="3223" y="3391"/>
                  </a:cubicBezTo>
                  <a:cubicBezTo>
                    <a:pt x="3935" y="2345"/>
                    <a:pt x="3663" y="859"/>
                    <a:pt x="2616" y="84"/>
                  </a:cubicBezTo>
                  <a:cubicBezTo>
                    <a:pt x="2533" y="84"/>
                    <a:pt x="2449" y="1"/>
                    <a:pt x="2365" y="1"/>
                  </a:cubicBez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2" name="Google Shape;11152;p64"/>
            <p:cNvSpPr/>
            <p:nvPr/>
          </p:nvSpPr>
          <p:spPr>
            <a:xfrm>
              <a:off x="6676963" y="4222300"/>
              <a:ext cx="410164" cy="301904"/>
            </a:xfrm>
            <a:custGeom>
              <a:avLst/>
              <a:gdLst/>
              <a:ahLst/>
              <a:cxnLst/>
              <a:rect l="l" t="t" r="r" b="b"/>
              <a:pathLst>
                <a:path w="13878" h="10215" extrusionOk="0">
                  <a:moveTo>
                    <a:pt x="964" y="1"/>
                  </a:moveTo>
                  <a:cubicBezTo>
                    <a:pt x="608" y="273"/>
                    <a:pt x="357" y="524"/>
                    <a:pt x="1" y="880"/>
                  </a:cubicBezTo>
                  <a:lnTo>
                    <a:pt x="13249" y="10214"/>
                  </a:lnTo>
                  <a:cubicBezTo>
                    <a:pt x="13521" y="9858"/>
                    <a:pt x="13689" y="9419"/>
                    <a:pt x="13877" y="9084"/>
                  </a:cubicBezTo>
                  <a:lnTo>
                    <a:pt x="96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3" name="Google Shape;11153;p64"/>
            <p:cNvSpPr/>
            <p:nvPr/>
          </p:nvSpPr>
          <p:spPr>
            <a:xfrm>
              <a:off x="6563767" y="4425816"/>
              <a:ext cx="371181" cy="278379"/>
            </a:xfrm>
            <a:custGeom>
              <a:avLst/>
              <a:gdLst/>
              <a:ahLst/>
              <a:cxnLst/>
              <a:rect l="l" t="t" r="r" b="b"/>
              <a:pathLst>
                <a:path w="12559" h="9419" extrusionOk="0">
                  <a:moveTo>
                    <a:pt x="440" y="0"/>
                  </a:moveTo>
                  <a:cubicBezTo>
                    <a:pt x="252" y="440"/>
                    <a:pt x="85" y="879"/>
                    <a:pt x="1" y="1319"/>
                  </a:cubicBezTo>
                  <a:lnTo>
                    <a:pt x="11512" y="9419"/>
                  </a:lnTo>
                  <a:cubicBezTo>
                    <a:pt x="11847" y="9168"/>
                    <a:pt x="12203" y="8895"/>
                    <a:pt x="12558" y="8644"/>
                  </a:cubicBezTo>
                  <a:lnTo>
                    <a:pt x="44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4" name="Google Shape;11154;p64"/>
            <p:cNvSpPr/>
            <p:nvPr/>
          </p:nvSpPr>
          <p:spPr>
            <a:xfrm>
              <a:off x="4777344" y="3987870"/>
              <a:ext cx="925397" cy="900364"/>
            </a:xfrm>
            <a:custGeom>
              <a:avLst/>
              <a:gdLst/>
              <a:ahLst/>
              <a:cxnLst/>
              <a:rect l="l" t="t" r="r" b="b"/>
              <a:pathLst>
                <a:path w="31311" h="30464" extrusionOk="0">
                  <a:moveTo>
                    <a:pt x="16577" y="0"/>
                  </a:moveTo>
                  <a:cubicBezTo>
                    <a:pt x="15363" y="0"/>
                    <a:pt x="14128" y="84"/>
                    <a:pt x="12998" y="272"/>
                  </a:cubicBezTo>
                  <a:cubicBezTo>
                    <a:pt x="9502" y="963"/>
                    <a:pt x="6279" y="2889"/>
                    <a:pt x="3935" y="5840"/>
                  </a:cubicBezTo>
                  <a:cubicBezTo>
                    <a:pt x="796" y="9858"/>
                    <a:pt x="1" y="15007"/>
                    <a:pt x="1319" y="19528"/>
                  </a:cubicBezTo>
                  <a:cubicBezTo>
                    <a:pt x="1654" y="20490"/>
                    <a:pt x="2010" y="21453"/>
                    <a:pt x="2449" y="22332"/>
                  </a:cubicBezTo>
                  <a:cubicBezTo>
                    <a:pt x="2972" y="23295"/>
                    <a:pt x="3496" y="24153"/>
                    <a:pt x="4186" y="24948"/>
                  </a:cubicBezTo>
                  <a:cubicBezTo>
                    <a:pt x="4898" y="25723"/>
                    <a:pt x="5672" y="26518"/>
                    <a:pt x="6551" y="27209"/>
                  </a:cubicBezTo>
                  <a:lnTo>
                    <a:pt x="6635" y="27292"/>
                  </a:lnTo>
                  <a:cubicBezTo>
                    <a:pt x="7682" y="28088"/>
                    <a:pt x="8896" y="28778"/>
                    <a:pt x="10130" y="29302"/>
                  </a:cubicBezTo>
                  <a:cubicBezTo>
                    <a:pt x="11595" y="29909"/>
                    <a:pt x="13081" y="30264"/>
                    <a:pt x="14651" y="30432"/>
                  </a:cubicBezTo>
                  <a:cubicBezTo>
                    <a:pt x="15002" y="30453"/>
                    <a:pt x="15352" y="30463"/>
                    <a:pt x="15703" y="30463"/>
                  </a:cubicBezTo>
                  <a:cubicBezTo>
                    <a:pt x="16753" y="30463"/>
                    <a:pt x="17801" y="30369"/>
                    <a:pt x="18837" y="30181"/>
                  </a:cubicBezTo>
                  <a:cubicBezTo>
                    <a:pt x="22332" y="29469"/>
                    <a:pt x="25555" y="27648"/>
                    <a:pt x="27920" y="24592"/>
                  </a:cubicBezTo>
                  <a:cubicBezTo>
                    <a:pt x="30348" y="21537"/>
                    <a:pt x="31311" y="17958"/>
                    <a:pt x="31144" y="14400"/>
                  </a:cubicBezTo>
                  <a:cubicBezTo>
                    <a:pt x="30955" y="11428"/>
                    <a:pt x="30013" y="8540"/>
                    <a:pt x="28172" y="6196"/>
                  </a:cubicBezTo>
                  <a:lnTo>
                    <a:pt x="28172" y="6112"/>
                  </a:lnTo>
                  <a:cubicBezTo>
                    <a:pt x="27397" y="5065"/>
                    <a:pt x="26434" y="4103"/>
                    <a:pt x="25388" y="3224"/>
                  </a:cubicBezTo>
                  <a:lnTo>
                    <a:pt x="25304" y="3224"/>
                  </a:lnTo>
                  <a:cubicBezTo>
                    <a:pt x="24425" y="2533"/>
                    <a:pt x="23462" y="1926"/>
                    <a:pt x="22500" y="1486"/>
                  </a:cubicBezTo>
                  <a:cubicBezTo>
                    <a:pt x="21537" y="1047"/>
                    <a:pt x="20595" y="691"/>
                    <a:pt x="19632" y="440"/>
                  </a:cubicBezTo>
                  <a:cubicBezTo>
                    <a:pt x="18586" y="168"/>
                    <a:pt x="17623" y="84"/>
                    <a:pt x="1657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5" name="Google Shape;11155;p64"/>
            <p:cNvSpPr/>
            <p:nvPr/>
          </p:nvSpPr>
          <p:spPr>
            <a:xfrm>
              <a:off x="4748883" y="4013849"/>
              <a:ext cx="229524" cy="249917"/>
            </a:xfrm>
            <a:custGeom>
              <a:avLst/>
              <a:gdLst/>
              <a:ahLst/>
              <a:cxnLst/>
              <a:rect l="l" t="t" r="r" b="b"/>
              <a:pathLst>
                <a:path w="7766" h="8456" extrusionOk="0">
                  <a:moveTo>
                    <a:pt x="4898" y="0"/>
                  </a:moveTo>
                  <a:lnTo>
                    <a:pt x="1" y="6279"/>
                  </a:lnTo>
                  <a:lnTo>
                    <a:pt x="2889" y="8456"/>
                  </a:lnTo>
                  <a:lnTo>
                    <a:pt x="7766" y="2177"/>
                  </a:lnTo>
                  <a:lnTo>
                    <a:pt x="4898" y="0"/>
                  </a:lnTo>
                  <a:close/>
                </a:path>
              </a:pathLst>
            </a:custGeom>
            <a:solidFill>
              <a:srgbClr val="FBAC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6" name="Google Shape;11156;p64"/>
            <p:cNvSpPr/>
            <p:nvPr/>
          </p:nvSpPr>
          <p:spPr>
            <a:xfrm>
              <a:off x="4635687" y="3968600"/>
              <a:ext cx="273443" cy="188916"/>
            </a:xfrm>
            <a:custGeom>
              <a:avLst/>
              <a:gdLst/>
              <a:ahLst/>
              <a:cxnLst/>
              <a:rect l="l" t="t" r="r" b="b"/>
              <a:pathLst>
                <a:path w="9252" h="6392" extrusionOk="0">
                  <a:moveTo>
                    <a:pt x="2217" y="1177"/>
                  </a:moveTo>
                  <a:cubicBezTo>
                    <a:pt x="2571" y="1177"/>
                    <a:pt x="3286" y="1518"/>
                    <a:pt x="4103" y="2138"/>
                  </a:cubicBezTo>
                  <a:cubicBezTo>
                    <a:pt x="5400" y="3185"/>
                    <a:pt x="6635" y="4482"/>
                    <a:pt x="6970" y="5194"/>
                  </a:cubicBezTo>
                  <a:cubicBezTo>
                    <a:pt x="6279" y="4922"/>
                    <a:pt x="4710" y="4148"/>
                    <a:pt x="3412" y="3101"/>
                  </a:cubicBezTo>
                  <a:cubicBezTo>
                    <a:pt x="2261" y="2222"/>
                    <a:pt x="1738" y="1531"/>
                    <a:pt x="2010" y="1259"/>
                  </a:cubicBezTo>
                  <a:cubicBezTo>
                    <a:pt x="2047" y="1204"/>
                    <a:pt x="2118" y="1177"/>
                    <a:pt x="2217" y="1177"/>
                  </a:cubicBezTo>
                  <a:close/>
                  <a:moveTo>
                    <a:pt x="2230" y="0"/>
                  </a:moveTo>
                  <a:cubicBezTo>
                    <a:pt x="1824" y="0"/>
                    <a:pt x="1439" y="156"/>
                    <a:pt x="1131" y="569"/>
                  </a:cubicBezTo>
                  <a:cubicBezTo>
                    <a:pt x="1" y="1971"/>
                    <a:pt x="2010" y="3436"/>
                    <a:pt x="2617" y="3959"/>
                  </a:cubicBezTo>
                  <a:cubicBezTo>
                    <a:pt x="2686" y="4046"/>
                    <a:pt x="5763" y="6392"/>
                    <a:pt x="7408" y="6392"/>
                  </a:cubicBezTo>
                  <a:cubicBezTo>
                    <a:pt x="7748" y="6392"/>
                    <a:pt x="8026" y="6292"/>
                    <a:pt x="8205" y="6052"/>
                  </a:cubicBezTo>
                  <a:cubicBezTo>
                    <a:pt x="9251" y="4755"/>
                    <a:pt x="4794" y="1259"/>
                    <a:pt x="4794" y="1259"/>
                  </a:cubicBezTo>
                  <a:cubicBezTo>
                    <a:pt x="4306" y="890"/>
                    <a:pt x="3205" y="0"/>
                    <a:pt x="2230" y="0"/>
                  </a:cubicBezTo>
                  <a:close/>
                </a:path>
              </a:pathLst>
            </a:custGeom>
            <a:solidFill>
              <a:srgbClr val="FBAC5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7" name="Google Shape;11157;p64"/>
            <p:cNvSpPr/>
            <p:nvPr/>
          </p:nvSpPr>
          <p:spPr>
            <a:xfrm>
              <a:off x="5161471" y="3987072"/>
              <a:ext cx="595711" cy="901428"/>
            </a:xfrm>
            <a:custGeom>
              <a:avLst/>
              <a:gdLst/>
              <a:ahLst/>
              <a:cxnLst/>
              <a:rect l="l" t="t" r="r" b="b"/>
              <a:pathLst>
                <a:path w="20156" h="30500" extrusionOk="0">
                  <a:moveTo>
                    <a:pt x="2934" y="1"/>
                  </a:moveTo>
                  <a:cubicBezTo>
                    <a:pt x="1948" y="1"/>
                    <a:pt x="966" y="101"/>
                    <a:pt x="1" y="299"/>
                  </a:cubicBezTo>
                  <a:cubicBezTo>
                    <a:pt x="524" y="467"/>
                    <a:pt x="963" y="634"/>
                    <a:pt x="1487" y="718"/>
                  </a:cubicBezTo>
                  <a:cubicBezTo>
                    <a:pt x="4710" y="1869"/>
                    <a:pt x="7682" y="3962"/>
                    <a:pt x="9586" y="6662"/>
                  </a:cubicBezTo>
                  <a:cubicBezTo>
                    <a:pt x="9858" y="6997"/>
                    <a:pt x="10110" y="7353"/>
                    <a:pt x="10298" y="7709"/>
                  </a:cubicBezTo>
                  <a:cubicBezTo>
                    <a:pt x="10465" y="7960"/>
                    <a:pt x="10633" y="8232"/>
                    <a:pt x="10738" y="8483"/>
                  </a:cubicBezTo>
                  <a:cubicBezTo>
                    <a:pt x="10821" y="8671"/>
                    <a:pt x="10821" y="8755"/>
                    <a:pt x="10905" y="8922"/>
                  </a:cubicBezTo>
                  <a:cubicBezTo>
                    <a:pt x="10989" y="9195"/>
                    <a:pt x="11156" y="9446"/>
                    <a:pt x="11261" y="9718"/>
                  </a:cubicBezTo>
                  <a:cubicBezTo>
                    <a:pt x="11261" y="9885"/>
                    <a:pt x="11344" y="9969"/>
                    <a:pt x="11344" y="10136"/>
                  </a:cubicBezTo>
                  <a:cubicBezTo>
                    <a:pt x="12035" y="12146"/>
                    <a:pt x="12119" y="14238"/>
                    <a:pt x="11868" y="16331"/>
                  </a:cubicBezTo>
                  <a:cubicBezTo>
                    <a:pt x="11428" y="20517"/>
                    <a:pt x="9419" y="24452"/>
                    <a:pt x="6363" y="27403"/>
                  </a:cubicBezTo>
                  <a:cubicBezTo>
                    <a:pt x="4877" y="28805"/>
                    <a:pt x="3308" y="29684"/>
                    <a:pt x="1654" y="30459"/>
                  </a:cubicBezTo>
                  <a:cubicBezTo>
                    <a:pt x="2030" y="30486"/>
                    <a:pt x="2406" y="30499"/>
                    <a:pt x="2782" y="30499"/>
                  </a:cubicBezTo>
                  <a:cubicBezTo>
                    <a:pt x="7386" y="30499"/>
                    <a:pt x="11924" y="28490"/>
                    <a:pt x="14923" y="24619"/>
                  </a:cubicBezTo>
                  <a:cubicBezTo>
                    <a:pt x="20156" y="17985"/>
                    <a:pt x="18921" y="8483"/>
                    <a:pt x="12391" y="3251"/>
                  </a:cubicBezTo>
                  <a:lnTo>
                    <a:pt x="12307" y="3251"/>
                  </a:lnTo>
                  <a:cubicBezTo>
                    <a:pt x="11344" y="2476"/>
                    <a:pt x="10298" y="1869"/>
                    <a:pt x="9252" y="1430"/>
                  </a:cubicBezTo>
                  <a:cubicBezTo>
                    <a:pt x="7219" y="470"/>
                    <a:pt x="5068" y="1"/>
                    <a:pt x="2934" y="1"/>
                  </a:cubicBezTo>
                  <a:close/>
                </a:path>
              </a:pathLst>
            </a:custGeom>
            <a:solidFill>
              <a:srgbClr val="4E57A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8" name="Google Shape;11158;p64"/>
            <p:cNvSpPr/>
            <p:nvPr/>
          </p:nvSpPr>
          <p:spPr>
            <a:xfrm>
              <a:off x="4816327" y="3987870"/>
              <a:ext cx="548689" cy="660052"/>
            </a:xfrm>
            <a:custGeom>
              <a:avLst/>
              <a:gdLst/>
              <a:ahLst/>
              <a:cxnLst/>
              <a:rect l="l" t="t" r="r" b="b"/>
              <a:pathLst>
                <a:path w="18565" h="22333" extrusionOk="0">
                  <a:moveTo>
                    <a:pt x="15258" y="0"/>
                  </a:moveTo>
                  <a:lnTo>
                    <a:pt x="15425" y="2617"/>
                  </a:lnTo>
                  <a:lnTo>
                    <a:pt x="8456" y="3830"/>
                  </a:lnTo>
                  <a:lnTo>
                    <a:pt x="8979" y="10821"/>
                  </a:lnTo>
                  <a:lnTo>
                    <a:pt x="2093" y="12035"/>
                  </a:lnTo>
                  <a:lnTo>
                    <a:pt x="2533" y="19109"/>
                  </a:lnTo>
                  <a:lnTo>
                    <a:pt x="0" y="19528"/>
                  </a:lnTo>
                  <a:cubicBezTo>
                    <a:pt x="335" y="20490"/>
                    <a:pt x="691" y="21453"/>
                    <a:pt x="1130" y="22332"/>
                  </a:cubicBezTo>
                  <a:lnTo>
                    <a:pt x="5756" y="21537"/>
                  </a:lnTo>
                  <a:lnTo>
                    <a:pt x="5232" y="14567"/>
                  </a:lnTo>
                  <a:lnTo>
                    <a:pt x="12202" y="13353"/>
                  </a:lnTo>
                  <a:lnTo>
                    <a:pt x="11679" y="6279"/>
                  </a:lnTo>
                  <a:lnTo>
                    <a:pt x="18565" y="5065"/>
                  </a:lnTo>
                  <a:lnTo>
                    <a:pt x="18313" y="440"/>
                  </a:lnTo>
                  <a:cubicBezTo>
                    <a:pt x="17267" y="168"/>
                    <a:pt x="16304" y="84"/>
                    <a:pt x="15258" y="0"/>
                  </a:cubicBezTo>
                  <a:close/>
                </a:path>
              </a:pathLst>
            </a:custGeom>
            <a:solidFill>
              <a:srgbClr val="F4F4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59" name="Google Shape;11159;p64"/>
            <p:cNvSpPr/>
            <p:nvPr/>
          </p:nvSpPr>
          <p:spPr>
            <a:xfrm>
              <a:off x="4901062" y="4031789"/>
              <a:ext cx="639629" cy="762726"/>
            </a:xfrm>
            <a:custGeom>
              <a:avLst/>
              <a:gdLst/>
              <a:ahLst/>
              <a:cxnLst/>
              <a:rect l="l" t="t" r="r" b="b"/>
              <a:pathLst>
                <a:path w="21642" h="25807" extrusionOk="0">
                  <a:moveTo>
                    <a:pt x="18063" y="0"/>
                  </a:moveTo>
                  <a:lnTo>
                    <a:pt x="18502" y="5756"/>
                  </a:lnTo>
                  <a:lnTo>
                    <a:pt x="11512" y="6970"/>
                  </a:lnTo>
                  <a:lnTo>
                    <a:pt x="12035" y="13960"/>
                  </a:lnTo>
                  <a:lnTo>
                    <a:pt x="5065" y="15174"/>
                  </a:lnTo>
                  <a:lnTo>
                    <a:pt x="5589" y="22227"/>
                  </a:lnTo>
                  <a:lnTo>
                    <a:pt x="0" y="23190"/>
                  </a:lnTo>
                  <a:lnTo>
                    <a:pt x="0" y="23462"/>
                  </a:lnTo>
                  <a:cubicBezTo>
                    <a:pt x="712" y="24237"/>
                    <a:pt x="1486" y="25032"/>
                    <a:pt x="2365" y="25723"/>
                  </a:cubicBezTo>
                  <a:lnTo>
                    <a:pt x="2449" y="25806"/>
                  </a:lnTo>
                  <a:lnTo>
                    <a:pt x="8728" y="24676"/>
                  </a:lnTo>
                  <a:lnTo>
                    <a:pt x="8205" y="17623"/>
                  </a:lnTo>
                  <a:lnTo>
                    <a:pt x="15174" y="16388"/>
                  </a:lnTo>
                  <a:lnTo>
                    <a:pt x="14651" y="9419"/>
                  </a:lnTo>
                  <a:lnTo>
                    <a:pt x="21641" y="8205"/>
                  </a:lnTo>
                  <a:lnTo>
                    <a:pt x="21202" y="1738"/>
                  </a:lnTo>
                  <a:lnTo>
                    <a:pt x="18314" y="0"/>
                  </a:lnTo>
                  <a:close/>
                </a:path>
              </a:pathLst>
            </a:custGeom>
            <a:solidFill>
              <a:srgbClr val="F4F4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0" name="Google Shape;11160;p64"/>
            <p:cNvSpPr/>
            <p:nvPr/>
          </p:nvSpPr>
          <p:spPr>
            <a:xfrm>
              <a:off x="5076737" y="4170963"/>
              <a:ext cx="621069" cy="717270"/>
            </a:xfrm>
            <a:custGeom>
              <a:avLst/>
              <a:gdLst/>
              <a:ahLst/>
              <a:cxnLst/>
              <a:rect l="l" t="t" r="r" b="b"/>
              <a:pathLst>
                <a:path w="21014" h="24269" extrusionOk="0">
                  <a:moveTo>
                    <a:pt x="18042" y="1"/>
                  </a:moveTo>
                  <a:lnTo>
                    <a:pt x="18481" y="5589"/>
                  </a:lnTo>
                  <a:lnTo>
                    <a:pt x="11512" y="6803"/>
                  </a:lnTo>
                  <a:lnTo>
                    <a:pt x="12035" y="13856"/>
                  </a:lnTo>
                  <a:lnTo>
                    <a:pt x="5044" y="15091"/>
                  </a:lnTo>
                  <a:lnTo>
                    <a:pt x="5568" y="22144"/>
                  </a:lnTo>
                  <a:lnTo>
                    <a:pt x="0" y="23107"/>
                  </a:lnTo>
                  <a:cubicBezTo>
                    <a:pt x="1465" y="23714"/>
                    <a:pt x="2951" y="24069"/>
                    <a:pt x="4521" y="24237"/>
                  </a:cubicBezTo>
                  <a:cubicBezTo>
                    <a:pt x="4872" y="24258"/>
                    <a:pt x="5222" y="24268"/>
                    <a:pt x="5573" y="24268"/>
                  </a:cubicBezTo>
                  <a:cubicBezTo>
                    <a:pt x="6623" y="24268"/>
                    <a:pt x="7671" y="24174"/>
                    <a:pt x="8707" y="23986"/>
                  </a:cubicBezTo>
                  <a:lnTo>
                    <a:pt x="8184" y="17518"/>
                  </a:lnTo>
                  <a:lnTo>
                    <a:pt x="15174" y="16305"/>
                  </a:lnTo>
                  <a:lnTo>
                    <a:pt x="14651" y="9335"/>
                  </a:lnTo>
                  <a:lnTo>
                    <a:pt x="21014" y="8205"/>
                  </a:lnTo>
                  <a:cubicBezTo>
                    <a:pt x="20825" y="5233"/>
                    <a:pt x="19883" y="2345"/>
                    <a:pt x="18042" y="1"/>
                  </a:cubicBezTo>
                  <a:close/>
                </a:path>
              </a:pathLst>
            </a:custGeom>
            <a:solidFill>
              <a:srgbClr val="F4F4F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1" name="Google Shape;11161;p64"/>
            <p:cNvSpPr/>
            <p:nvPr/>
          </p:nvSpPr>
          <p:spPr>
            <a:xfrm>
              <a:off x="5267248" y="3987870"/>
              <a:ext cx="95285" cy="108290"/>
            </a:xfrm>
            <a:custGeom>
              <a:avLst/>
              <a:gdLst/>
              <a:ahLst/>
              <a:cxnLst/>
              <a:rect l="l" t="t" r="r" b="b"/>
              <a:pathLst>
                <a:path w="3224" h="3664" extrusionOk="0">
                  <a:moveTo>
                    <a:pt x="1" y="0"/>
                  </a:moveTo>
                  <a:lnTo>
                    <a:pt x="84" y="1654"/>
                  </a:lnTo>
                  <a:cubicBezTo>
                    <a:pt x="1215" y="2177"/>
                    <a:pt x="2261" y="2889"/>
                    <a:pt x="3224" y="3663"/>
                  </a:cubicBezTo>
                  <a:lnTo>
                    <a:pt x="3056" y="440"/>
                  </a:lnTo>
                  <a:lnTo>
                    <a:pt x="2868" y="440"/>
                  </a:lnTo>
                  <a:cubicBezTo>
                    <a:pt x="2701" y="356"/>
                    <a:pt x="2533" y="356"/>
                    <a:pt x="2345" y="272"/>
                  </a:cubicBezTo>
                  <a:lnTo>
                    <a:pt x="2261" y="272"/>
                  </a:lnTo>
                  <a:cubicBezTo>
                    <a:pt x="2094" y="272"/>
                    <a:pt x="1926" y="168"/>
                    <a:pt x="1738" y="168"/>
                  </a:cubicBezTo>
                  <a:cubicBezTo>
                    <a:pt x="1570" y="168"/>
                    <a:pt x="1487" y="168"/>
                    <a:pt x="1298" y="84"/>
                  </a:cubicBezTo>
                  <a:lnTo>
                    <a:pt x="524" y="84"/>
                  </a:lnTo>
                  <a:cubicBezTo>
                    <a:pt x="440" y="0"/>
                    <a:pt x="252" y="0"/>
                    <a:pt x="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2" name="Google Shape;11162;p64"/>
            <p:cNvSpPr/>
            <p:nvPr/>
          </p:nvSpPr>
          <p:spPr>
            <a:xfrm>
              <a:off x="5434884" y="4029306"/>
              <a:ext cx="105807" cy="252400"/>
            </a:xfrm>
            <a:custGeom>
              <a:avLst/>
              <a:gdLst/>
              <a:ahLst/>
              <a:cxnLst/>
              <a:rect l="l" t="t" r="r" b="b"/>
              <a:pathLst>
                <a:path w="3580" h="8540" extrusionOk="0">
                  <a:moveTo>
                    <a:pt x="1" y="1"/>
                  </a:moveTo>
                  <a:lnTo>
                    <a:pt x="335" y="5233"/>
                  </a:lnTo>
                  <a:cubicBezTo>
                    <a:pt x="607" y="5568"/>
                    <a:pt x="859" y="5924"/>
                    <a:pt x="1047" y="6280"/>
                  </a:cubicBezTo>
                  <a:cubicBezTo>
                    <a:pt x="1214" y="6531"/>
                    <a:pt x="1382" y="6803"/>
                    <a:pt x="1487" y="7054"/>
                  </a:cubicBezTo>
                  <a:cubicBezTo>
                    <a:pt x="1570" y="7242"/>
                    <a:pt x="1570" y="7326"/>
                    <a:pt x="1654" y="7493"/>
                  </a:cubicBezTo>
                  <a:cubicBezTo>
                    <a:pt x="1738" y="7766"/>
                    <a:pt x="1905" y="8017"/>
                    <a:pt x="2010" y="8289"/>
                  </a:cubicBezTo>
                  <a:cubicBezTo>
                    <a:pt x="2010" y="8372"/>
                    <a:pt x="2010" y="8456"/>
                    <a:pt x="2093" y="8540"/>
                  </a:cubicBezTo>
                  <a:lnTo>
                    <a:pt x="3579" y="8289"/>
                  </a:lnTo>
                  <a:lnTo>
                    <a:pt x="3140" y="1822"/>
                  </a:lnTo>
                  <a:lnTo>
                    <a:pt x="3056" y="1822"/>
                  </a:lnTo>
                  <a:cubicBezTo>
                    <a:pt x="2093" y="1047"/>
                    <a:pt x="1047" y="440"/>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3" name="Google Shape;11163;p64"/>
            <p:cNvSpPr/>
            <p:nvPr/>
          </p:nvSpPr>
          <p:spPr>
            <a:xfrm>
              <a:off x="5512200" y="4170963"/>
              <a:ext cx="185605" cy="273443"/>
            </a:xfrm>
            <a:custGeom>
              <a:avLst/>
              <a:gdLst/>
              <a:ahLst/>
              <a:cxnLst/>
              <a:rect l="l" t="t" r="r" b="b"/>
              <a:pathLst>
                <a:path w="6280" h="9252" extrusionOk="0">
                  <a:moveTo>
                    <a:pt x="3308" y="1"/>
                  </a:moveTo>
                  <a:lnTo>
                    <a:pt x="3747" y="5589"/>
                  </a:lnTo>
                  <a:lnTo>
                    <a:pt x="1" y="6279"/>
                  </a:lnTo>
                  <a:cubicBezTo>
                    <a:pt x="168" y="7242"/>
                    <a:pt x="168" y="8289"/>
                    <a:pt x="84" y="9251"/>
                  </a:cubicBezTo>
                  <a:lnTo>
                    <a:pt x="6280" y="8205"/>
                  </a:lnTo>
                  <a:cubicBezTo>
                    <a:pt x="6196" y="6635"/>
                    <a:pt x="5840" y="5065"/>
                    <a:pt x="5317" y="3663"/>
                  </a:cubicBezTo>
                  <a:cubicBezTo>
                    <a:pt x="5233" y="3391"/>
                    <a:pt x="5149" y="3140"/>
                    <a:pt x="5045" y="2973"/>
                  </a:cubicBezTo>
                  <a:cubicBezTo>
                    <a:pt x="4961" y="2700"/>
                    <a:pt x="4877" y="2533"/>
                    <a:pt x="4794" y="2345"/>
                  </a:cubicBezTo>
                  <a:cubicBezTo>
                    <a:pt x="4354" y="1487"/>
                    <a:pt x="3831" y="691"/>
                    <a:pt x="330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4" name="Google Shape;11164;p64"/>
            <p:cNvSpPr/>
            <p:nvPr/>
          </p:nvSpPr>
          <p:spPr>
            <a:xfrm>
              <a:off x="5447888" y="4475291"/>
              <a:ext cx="77345" cy="190571"/>
            </a:xfrm>
            <a:custGeom>
              <a:avLst/>
              <a:gdLst/>
              <a:ahLst/>
              <a:cxnLst/>
              <a:rect l="l" t="t" r="r" b="b"/>
              <a:pathLst>
                <a:path w="2617" h="6448" extrusionOk="0">
                  <a:moveTo>
                    <a:pt x="2177" y="1"/>
                  </a:moveTo>
                  <a:cubicBezTo>
                    <a:pt x="1821" y="2261"/>
                    <a:pt x="1130" y="4522"/>
                    <a:pt x="0" y="6447"/>
                  </a:cubicBezTo>
                  <a:lnTo>
                    <a:pt x="2616" y="6008"/>
                  </a:lnTo>
                  <a:lnTo>
                    <a:pt x="2177" y="1"/>
                  </a:ln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5" name="Google Shape;11165;p64"/>
            <p:cNvSpPr/>
            <p:nvPr/>
          </p:nvSpPr>
          <p:spPr>
            <a:xfrm>
              <a:off x="5210355" y="4815499"/>
              <a:ext cx="123747" cy="71789"/>
            </a:xfrm>
            <a:custGeom>
              <a:avLst/>
              <a:gdLst/>
              <a:ahLst/>
              <a:cxnLst/>
              <a:rect l="l" t="t" r="r" b="b"/>
              <a:pathLst>
                <a:path w="4187" h="2429" extrusionOk="0">
                  <a:moveTo>
                    <a:pt x="4019" y="1"/>
                  </a:moveTo>
                  <a:cubicBezTo>
                    <a:pt x="2700" y="1047"/>
                    <a:pt x="1402" y="1822"/>
                    <a:pt x="0" y="2429"/>
                  </a:cubicBezTo>
                  <a:lnTo>
                    <a:pt x="1402" y="2429"/>
                  </a:lnTo>
                  <a:cubicBezTo>
                    <a:pt x="2365" y="2429"/>
                    <a:pt x="3223" y="2345"/>
                    <a:pt x="4186" y="2178"/>
                  </a:cubicBezTo>
                  <a:lnTo>
                    <a:pt x="4019" y="1"/>
                  </a:lnTo>
                  <a:close/>
                </a:path>
              </a:pathLst>
            </a:custGeom>
            <a:solidFill>
              <a:srgbClr val="F2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6" name="Google Shape;11166;p64"/>
            <p:cNvSpPr/>
            <p:nvPr/>
          </p:nvSpPr>
          <p:spPr>
            <a:xfrm>
              <a:off x="350" y="4573150"/>
              <a:ext cx="9144273" cy="1038504"/>
            </a:xfrm>
            <a:custGeom>
              <a:avLst/>
              <a:gdLst/>
              <a:ahLst/>
              <a:cxnLst/>
              <a:rect l="l" t="t" r="r" b="b"/>
              <a:pathLst>
                <a:path w="261620" h="35138" extrusionOk="0">
                  <a:moveTo>
                    <a:pt x="58449" y="1"/>
                  </a:moveTo>
                  <a:cubicBezTo>
                    <a:pt x="52531" y="1"/>
                    <a:pt x="46579" y="687"/>
                    <a:pt x="40813" y="1818"/>
                  </a:cubicBezTo>
                  <a:cubicBezTo>
                    <a:pt x="38578" y="2290"/>
                    <a:pt x="36307" y="2798"/>
                    <a:pt x="34054" y="2798"/>
                  </a:cubicBezTo>
                  <a:cubicBezTo>
                    <a:pt x="33312" y="2798"/>
                    <a:pt x="32571" y="2742"/>
                    <a:pt x="31835" y="2613"/>
                  </a:cubicBezTo>
                  <a:cubicBezTo>
                    <a:pt x="29386" y="2173"/>
                    <a:pt x="27209" y="959"/>
                    <a:pt x="24761" y="771"/>
                  </a:cubicBezTo>
                  <a:cubicBezTo>
                    <a:pt x="24509" y="749"/>
                    <a:pt x="24259" y="739"/>
                    <a:pt x="24009" y="739"/>
                  </a:cubicBezTo>
                  <a:cubicBezTo>
                    <a:pt x="22370" y="739"/>
                    <a:pt x="20774" y="1174"/>
                    <a:pt x="19193" y="1483"/>
                  </a:cubicBezTo>
                  <a:cubicBezTo>
                    <a:pt x="13876" y="2653"/>
                    <a:pt x="8423" y="3282"/>
                    <a:pt x="2962" y="3282"/>
                  </a:cubicBezTo>
                  <a:cubicBezTo>
                    <a:pt x="1975" y="3282"/>
                    <a:pt x="988" y="3261"/>
                    <a:pt x="1" y="3220"/>
                  </a:cubicBezTo>
                  <a:lnTo>
                    <a:pt x="1" y="35137"/>
                  </a:lnTo>
                  <a:lnTo>
                    <a:pt x="261619" y="35137"/>
                  </a:lnTo>
                  <a:lnTo>
                    <a:pt x="261619" y="3304"/>
                  </a:lnTo>
                  <a:cubicBezTo>
                    <a:pt x="258919" y="3220"/>
                    <a:pt x="256220" y="3136"/>
                    <a:pt x="253520" y="3052"/>
                  </a:cubicBezTo>
                  <a:cubicBezTo>
                    <a:pt x="252034" y="3052"/>
                    <a:pt x="250464" y="3052"/>
                    <a:pt x="248978" y="2969"/>
                  </a:cubicBezTo>
                  <a:cubicBezTo>
                    <a:pt x="246584" y="2898"/>
                    <a:pt x="244190" y="2842"/>
                    <a:pt x="241795" y="2842"/>
                  </a:cubicBezTo>
                  <a:cubicBezTo>
                    <a:pt x="237825" y="2842"/>
                    <a:pt x="233851" y="2996"/>
                    <a:pt x="229869" y="3492"/>
                  </a:cubicBezTo>
                  <a:cubicBezTo>
                    <a:pt x="227770" y="3724"/>
                    <a:pt x="225660" y="4086"/>
                    <a:pt x="223547" y="4086"/>
                  </a:cubicBezTo>
                  <a:cubicBezTo>
                    <a:pt x="222606" y="4086"/>
                    <a:pt x="221665" y="4014"/>
                    <a:pt x="220723" y="3827"/>
                  </a:cubicBezTo>
                  <a:cubicBezTo>
                    <a:pt x="218714" y="3492"/>
                    <a:pt x="216893" y="2697"/>
                    <a:pt x="214968" y="2173"/>
                  </a:cubicBezTo>
                  <a:cubicBezTo>
                    <a:pt x="212477" y="1430"/>
                    <a:pt x="209903" y="1190"/>
                    <a:pt x="207297" y="1190"/>
                  </a:cubicBezTo>
                  <a:cubicBezTo>
                    <a:pt x="204691" y="1190"/>
                    <a:pt x="202054" y="1430"/>
                    <a:pt x="199438" y="1650"/>
                  </a:cubicBezTo>
                  <a:cubicBezTo>
                    <a:pt x="193766" y="2257"/>
                    <a:pt x="188115" y="2780"/>
                    <a:pt x="182443" y="3304"/>
                  </a:cubicBezTo>
                  <a:cubicBezTo>
                    <a:pt x="181278" y="3455"/>
                    <a:pt x="180087" y="3574"/>
                    <a:pt x="178914" y="3574"/>
                  </a:cubicBezTo>
                  <a:cubicBezTo>
                    <a:pt x="177979" y="3574"/>
                    <a:pt x="177055" y="3498"/>
                    <a:pt x="176164" y="3304"/>
                  </a:cubicBezTo>
                  <a:cubicBezTo>
                    <a:pt x="174406" y="2864"/>
                    <a:pt x="172753" y="2006"/>
                    <a:pt x="171099" y="1483"/>
                  </a:cubicBezTo>
                  <a:cubicBezTo>
                    <a:pt x="169357" y="924"/>
                    <a:pt x="167587" y="707"/>
                    <a:pt x="165800" y="707"/>
                  </a:cubicBezTo>
                  <a:cubicBezTo>
                    <a:pt x="160891" y="707"/>
                    <a:pt x="155848" y="2347"/>
                    <a:pt x="150861" y="3052"/>
                  </a:cubicBezTo>
                  <a:cubicBezTo>
                    <a:pt x="148662" y="3349"/>
                    <a:pt x="146435" y="3457"/>
                    <a:pt x="144193" y="3457"/>
                  </a:cubicBezTo>
                  <a:cubicBezTo>
                    <a:pt x="137990" y="3457"/>
                    <a:pt x="131670" y="2625"/>
                    <a:pt x="125511" y="2625"/>
                  </a:cubicBezTo>
                  <a:cubicBezTo>
                    <a:pt x="120837" y="2625"/>
                    <a:pt x="116256" y="3104"/>
                    <a:pt x="111890" y="4789"/>
                  </a:cubicBezTo>
                  <a:cubicBezTo>
                    <a:pt x="110308" y="5383"/>
                    <a:pt x="108680" y="6177"/>
                    <a:pt x="107032" y="6177"/>
                  </a:cubicBezTo>
                  <a:cubicBezTo>
                    <a:pt x="106761" y="6177"/>
                    <a:pt x="106490" y="6155"/>
                    <a:pt x="106218" y="6108"/>
                  </a:cubicBezTo>
                  <a:cubicBezTo>
                    <a:pt x="104816" y="5920"/>
                    <a:pt x="103686" y="5145"/>
                    <a:pt x="102388" y="4706"/>
                  </a:cubicBezTo>
                  <a:cubicBezTo>
                    <a:pt x="101669" y="4488"/>
                    <a:pt x="100948" y="4397"/>
                    <a:pt x="100225" y="4397"/>
                  </a:cubicBezTo>
                  <a:cubicBezTo>
                    <a:pt x="96550" y="4397"/>
                    <a:pt x="92823" y="6750"/>
                    <a:pt x="89044" y="6750"/>
                  </a:cubicBezTo>
                  <a:cubicBezTo>
                    <a:pt x="88783" y="6750"/>
                    <a:pt x="88522" y="6739"/>
                    <a:pt x="88261" y="6715"/>
                  </a:cubicBezTo>
                  <a:cubicBezTo>
                    <a:pt x="86168" y="6527"/>
                    <a:pt x="84242" y="5480"/>
                    <a:pt x="82317" y="4622"/>
                  </a:cubicBezTo>
                  <a:cubicBezTo>
                    <a:pt x="74821" y="1325"/>
                    <a:pt x="66668" y="1"/>
                    <a:pt x="58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7" name="Google Shape;11167;p64"/>
            <p:cNvSpPr/>
            <p:nvPr/>
          </p:nvSpPr>
          <p:spPr>
            <a:xfrm>
              <a:off x="2854821" y="4895297"/>
              <a:ext cx="77345" cy="61888"/>
            </a:xfrm>
            <a:custGeom>
              <a:avLst/>
              <a:gdLst/>
              <a:ahLst/>
              <a:cxnLst/>
              <a:rect l="l" t="t" r="r" b="b"/>
              <a:pathLst>
                <a:path w="2617" h="2094" extrusionOk="0">
                  <a:moveTo>
                    <a:pt x="1298" y="1"/>
                  </a:moveTo>
                  <a:cubicBezTo>
                    <a:pt x="1" y="1"/>
                    <a:pt x="1" y="2094"/>
                    <a:pt x="1298" y="2094"/>
                  </a:cubicBezTo>
                  <a:cubicBezTo>
                    <a:pt x="2617" y="2094"/>
                    <a:pt x="2617" y="1"/>
                    <a:pt x="1298"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8" name="Google Shape;11168;p64"/>
            <p:cNvSpPr/>
            <p:nvPr/>
          </p:nvSpPr>
          <p:spPr>
            <a:xfrm>
              <a:off x="1710481" y="4766024"/>
              <a:ext cx="77345" cy="61888"/>
            </a:xfrm>
            <a:custGeom>
              <a:avLst/>
              <a:gdLst/>
              <a:ahLst/>
              <a:cxnLst/>
              <a:rect l="l" t="t" r="r" b="b"/>
              <a:pathLst>
                <a:path w="2617" h="2094" extrusionOk="0">
                  <a:moveTo>
                    <a:pt x="1298" y="1"/>
                  </a:moveTo>
                  <a:cubicBezTo>
                    <a:pt x="0" y="1"/>
                    <a:pt x="0" y="2094"/>
                    <a:pt x="1298" y="2094"/>
                  </a:cubicBezTo>
                  <a:cubicBezTo>
                    <a:pt x="2616" y="2094"/>
                    <a:pt x="2616" y="1"/>
                    <a:pt x="1298"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69" name="Google Shape;11169;p64"/>
            <p:cNvSpPr/>
            <p:nvPr/>
          </p:nvSpPr>
          <p:spPr>
            <a:xfrm>
              <a:off x="705286" y="4745601"/>
              <a:ext cx="77375" cy="61888"/>
            </a:xfrm>
            <a:custGeom>
              <a:avLst/>
              <a:gdLst/>
              <a:ahLst/>
              <a:cxnLst/>
              <a:rect l="l" t="t" r="r" b="b"/>
              <a:pathLst>
                <a:path w="2618" h="2094" extrusionOk="0">
                  <a:moveTo>
                    <a:pt x="1298" y="1"/>
                  </a:moveTo>
                  <a:cubicBezTo>
                    <a:pt x="1" y="1"/>
                    <a:pt x="1" y="2094"/>
                    <a:pt x="1298" y="2094"/>
                  </a:cubicBezTo>
                  <a:cubicBezTo>
                    <a:pt x="2617" y="2094"/>
                    <a:pt x="2617" y="1"/>
                    <a:pt x="1298"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0" name="Google Shape;11170;p64"/>
            <p:cNvSpPr/>
            <p:nvPr/>
          </p:nvSpPr>
          <p:spPr>
            <a:xfrm>
              <a:off x="4498995" y="4709751"/>
              <a:ext cx="77345" cy="61859"/>
            </a:xfrm>
            <a:custGeom>
              <a:avLst/>
              <a:gdLst/>
              <a:ahLst/>
              <a:cxnLst/>
              <a:rect l="l" t="t" r="r" b="b"/>
              <a:pathLst>
                <a:path w="2617" h="2093" extrusionOk="0">
                  <a:moveTo>
                    <a:pt x="1319" y="0"/>
                  </a:moveTo>
                  <a:cubicBezTo>
                    <a:pt x="0" y="0"/>
                    <a:pt x="0" y="2093"/>
                    <a:pt x="1319" y="2093"/>
                  </a:cubicBezTo>
                  <a:cubicBezTo>
                    <a:pt x="2616" y="2093"/>
                    <a:pt x="2616" y="0"/>
                    <a:pt x="1319"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1" name="Google Shape;11171;p64"/>
            <p:cNvSpPr/>
            <p:nvPr/>
          </p:nvSpPr>
          <p:spPr>
            <a:xfrm>
              <a:off x="4288061" y="4709751"/>
              <a:ext cx="77345" cy="61859"/>
            </a:xfrm>
            <a:custGeom>
              <a:avLst/>
              <a:gdLst/>
              <a:ahLst/>
              <a:cxnLst/>
              <a:rect l="l" t="t" r="r" b="b"/>
              <a:pathLst>
                <a:path w="2617" h="2093" extrusionOk="0">
                  <a:moveTo>
                    <a:pt x="1298" y="0"/>
                  </a:moveTo>
                  <a:cubicBezTo>
                    <a:pt x="0" y="0"/>
                    <a:pt x="0" y="2093"/>
                    <a:pt x="1298" y="2093"/>
                  </a:cubicBezTo>
                  <a:cubicBezTo>
                    <a:pt x="2616" y="2093"/>
                    <a:pt x="2616" y="0"/>
                    <a:pt x="1298"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2" name="Google Shape;11172;p64"/>
            <p:cNvSpPr/>
            <p:nvPr/>
          </p:nvSpPr>
          <p:spPr>
            <a:xfrm>
              <a:off x="5426845" y="4766024"/>
              <a:ext cx="77345" cy="61888"/>
            </a:xfrm>
            <a:custGeom>
              <a:avLst/>
              <a:gdLst/>
              <a:ahLst/>
              <a:cxnLst/>
              <a:rect l="l" t="t" r="r" b="b"/>
              <a:pathLst>
                <a:path w="2617" h="2094" extrusionOk="0">
                  <a:moveTo>
                    <a:pt x="1319" y="1"/>
                  </a:moveTo>
                  <a:cubicBezTo>
                    <a:pt x="0" y="1"/>
                    <a:pt x="0" y="2094"/>
                    <a:pt x="1319" y="2094"/>
                  </a:cubicBezTo>
                  <a:cubicBezTo>
                    <a:pt x="2617" y="2094"/>
                    <a:pt x="2617" y="1"/>
                    <a:pt x="1319"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3" name="Google Shape;11173;p64"/>
            <p:cNvSpPr/>
            <p:nvPr/>
          </p:nvSpPr>
          <p:spPr>
            <a:xfrm>
              <a:off x="7625235" y="4683772"/>
              <a:ext cx="134268" cy="103324"/>
            </a:xfrm>
            <a:custGeom>
              <a:avLst/>
              <a:gdLst/>
              <a:ahLst/>
              <a:cxnLst/>
              <a:rect l="l" t="t" r="r" b="b"/>
              <a:pathLst>
                <a:path w="4543" h="3496" extrusionOk="0">
                  <a:moveTo>
                    <a:pt x="2282" y="0"/>
                  </a:moveTo>
                  <a:cubicBezTo>
                    <a:pt x="1" y="0"/>
                    <a:pt x="1" y="3495"/>
                    <a:pt x="2282" y="3495"/>
                  </a:cubicBezTo>
                  <a:cubicBezTo>
                    <a:pt x="4542" y="3495"/>
                    <a:pt x="4542" y="0"/>
                    <a:pt x="2282" y="0"/>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4" name="Google Shape;11174;p64"/>
            <p:cNvSpPr/>
            <p:nvPr/>
          </p:nvSpPr>
          <p:spPr>
            <a:xfrm>
              <a:off x="3847012" y="4766024"/>
              <a:ext cx="134268" cy="103324"/>
            </a:xfrm>
            <a:custGeom>
              <a:avLst/>
              <a:gdLst/>
              <a:ahLst/>
              <a:cxnLst/>
              <a:rect l="l" t="t" r="r" b="b"/>
              <a:pathLst>
                <a:path w="4543" h="3496" extrusionOk="0">
                  <a:moveTo>
                    <a:pt x="2261" y="1"/>
                  </a:moveTo>
                  <a:cubicBezTo>
                    <a:pt x="1" y="1"/>
                    <a:pt x="1" y="3496"/>
                    <a:pt x="2261" y="3496"/>
                  </a:cubicBezTo>
                  <a:cubicBezTo>
                    <a:pt x="4542" y="3496"/>
                    <a:pt x="4542" y="1"/>
                    <a:pt x="2261"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5" name="Google Shape;11175;p64"/>
            <p:cNvSpPr/>
            <p:nvPr/>
          </p:nvSpPr>
          <p:spPr>
            <a:xfrm>
              <a:off x="2475631" y="4642306"/>
              <a:ext cx="134268" cy="103324"/>
            </a:xfrm>
            <a:custGeom>
              <a:avLst/>
              <a:gdLst/>
              <a:ahLst/>
              <a:cxnLst/>
              <a:rect l="l" t="t" r="r" b="b"/>
              <a:pathLst>
                <a:path w="4543" h="3496" extrusionOk="0">
                  <a:moveTo>
                    <a:pt x="2282" y="1"/>
                  </a:moveTo>
                  <a:cubicBezTo>
                    <a:pt x="1" y="1"/>
                    <a:pt x="1" y="3496"/>
                    <a:pt x="2282" y="3496"/>
                  </a:cubicBezTo>
                  <a:cubicBezTo>
                    <a:pt x="4543" y="3496"/>
                    <a:pt x="4543" y="1"/>
                    <a:pt x="2282" y="1"/>
                  </a:cubicBezTo>
                  <a:close/>
                </a:path>
              </a:pathLst>
            </a:custGeom>
            <a:solidFill>
              <a:srgbClr val="E8E8E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6" name="Google Shape;11176;p64"/>
            <p:cNvSpPr/>
            <p:nvPr/>
          </p:nvSpPr>
          <p:spPr>
            <a:xfrm>
              <a:off x="215382" y="4142502"/>
              <a:ext cx="693449" cy="695932"/>
            </a:xfrm>
            <a:custGeom>
              <a:avLst/>
              <a:gdLst/>
              <a:ahLst/>
              <a:cxnLst/>
              <a:rect l="l" t="t" r="r" b="b"/>
              <a:pathLst>
                <a:path w="23463" h="23547" extrusionOk="0">
                  <a:moveTo>
                    <a:pt x="11784" y="8896"/>
                  </a:moveTo>
                  <a:cubicBezTo>
                    <a:pt x="13354" y="8896"/>
                    <a:pt x="14651" y="10214"/>
                    <a:pt x="14651" y="11784"/>
                  </a:cubicBezTo>
                  <a:cubicBezTo>
                    <a:pt x="14651" y="13354"/>
                    <a:pt x="13354" y="14651"/>
                    <a:pt x="11784" y="14651"/>
                  </a:cubicBezTo>
                  <a:cubicBezTo>
                    <a:pt x="10131" y="14651"/>
                    <a:pt x="8896" y="13354"/>
                    <a:pt x="8896" y="11784"/>
                  </a:cubicBezTo>
                  <a:cubicBezTo>
                    <a:pt x="8896" y="10214"/>
                    <a:pt x="10131" y="8896"/>
                    <a:pt x="11784" y="8896"/>
                  </a:cubicBezTo>
                  <a:close/>
                  <a:moveTo>
                    <a:pt x="11784" y="1"/>
                  </a:moveTo>
                  <a:cubicBezTo>
                    <a:pt x="11512" y="1"/>
                    <a:pt x="11344" y="168"/>
                    <a:pt x="11344" y="440"/>
                  </a:cubicBezTo>
                  <a:lnTo>
                    <a:pt x="11344" y="1654"/>
                  </a:lnTo>
                  <a:lnTo>
                    <a:pt x="10738" y="964"/>
                  </a:lnTo>
                  <a:cubicBezTo>
                    <a:pt x="10643" y="880"/>
                    <a:pt x="10533" y="838"/>
                    <a:pt x="10426" y="838"/>
                  </a:cubicBezTo>
                  <a:cubicBezTo>
                    <a:pt x="10319" y="838"/>
                    <a:pt x="10214" y="880"/>
                    <a:pt x="10131" y="964"/>
                  </a:cubicBezTo>
                  <a:cubicBezTo>
                    <a:pt x="9942" y="1131"/>
                    <a:pt x="9942" y="1403"/>
                    <a:pt x="10026" y="1570"/>
                  </a:cubicBezTo>
                  <a:lnTo>
                    <a:pt x="11344" y="2889"/>
                  </a:lnTo>
                  <a:lnTo>
                    <a:pt x="11344" y="3580"/>
                  </a:lnTo>
                  <a:lnTo>
                    <a:pt x="10131" y="2366"/>
                  </a:lnTo>
                  <a:cubicBezTo>
                    <a:pt x="10036" y="2272"/>
                    <a:pt x="9926" y="2225"/>
                    <a:pt x="9817" y="2225"/>
                  </a:cubicBezTo>
                  <a:cubicBezTo>
                    <a:pt x="9707" y="2225"/>
                    <a:pt x="9597" y="2272"/>
                    <a:pt x="9503" y="2366"/>
                  </a:cubicBezTo>
                  <a:cubicBezTo>
                    <a:pt x="9335" y="2450"/>
                    <a:pt x="9335" y="2784"/>
                    <a:pt x="9503" y="2973"/>
                  </a:cubicBezTo>
                  <a:lnTo>
                    <a:pt x="11344" y="4794"/>
                  </a:lnTo>
                  <a:lnTo>
                    <a:pt x="11344" y="5589"/>
                  </a:lnTo>
                  <a:lnTo>
                    <a:pt x="9503" y="3663"/>
                  </a:lnTo>
                  <a:cubicBezTo>
                    <a:pt x="9419" y="3580"/>
                    <a:pt x="9314" y="3538"/>
                    <a:pt x="9207" y="3538"/>
                  </a:cubicBezTo>
                  <a:cubicBezTo>
                    <a:pt x="9100" y="3538"/>
                    <a:pt x="8990" y="3580"/>
                    <a:pt x="8896" y="3663"/>
                  </a:cubicBezTo>
                  <a:cubicBezTo>
                    <a:pt x="8728" y="3831"/>
                    <a:pt x="8728" y="4103"/>
                    <a:pt x="8896" y="4270"/>
                  </a:cubicBezTo>
                  <a:lnTo>
                    <a:pt x="11344" y="6803"/>
                  </a:lnTo>
                  <a:lnTo>
                    <a:pt x="11344" y="8017"/>
                  </a:lnTo>
                  <a:cubicBezTo>
                    <a:pt x="10654" y="8121"/>
                    <a:pt x="9942" y="8456"/>
                    <a:pt x="9419" y="8812"/>
                  </a:cubicBezTo>
                  <a:lnTo>
                    <a:pt x="8561" y="7933"/>
                  </a:lnTo>
                  <a:lnTo>
                    <a:pt x="8456" y="4459"/>
                  </a:lnTo>
                  <a:cubicBezTo>
                    <a:pt x="8456" y="4270"/>
                    <a:pt x="8289" y="4019"/>
                    <a:pt x="8038" y="4019"/>
                  </a:cubicBezTo>
                  <a:cubicBezTo>
                    <a:pt x="7766" y="4103"/>
                    <a:pt x="7598" y="4270"/>
                    <a:pt x="7598" y="4542"/>
                  </a:cubicBezTo>
                  <a:lnTo>
                    <a:pt x="7682" y="7075"/>
                  </a:lnTo>
                  <a:lnTo>
                    <a:pt x="7682" y="7075"/>
                  </a:lnTo>
                  <a:lnTo>
                    <a:pt x="7159" y="6552"/>
                  </a:lnTo>
                  <a:lnTo>
                    <a:pt x="7075" y="3936"/>
                  </a:lnTo>
                  <a:cubicBezTo>
                    <a:pt x="7075" y="3663"/>
                    <a:pt x="6886" y="3496"/>
                    <a:pt x="6635" y="3496"/>
                  </a:cubicBezTo>
                  <a:cubicBezTo>
                    <a:pt x="6363" y="3496"/>
                    <a:pt x="6196" y="3663"/>
                    <a:pt x="6196" y="3936"/>
                  </a:cubicBezTo>
                  <a:lnTo>
                    <a:pt x="6280" y="5673"/>
                  </a:lnTo>
                  <a:lnTo>
                    <a:pt x="5756" y="5149"/>
                  </a:lnTo>
                  <a:lnTo>
                    <a:pt x="5673" y="3412"/>
                  </a:lnTo>
                  <a:cubicBezTo>
                    <a:pt x="5673" y="3140"/>
                    <a:pt x="5505" y="2973"/>
                    <a:pt x="5233" y="2973"/>
                  </a:cubicBezTo>
                  <a:cubicBezTo>
                    <a:pt x="5066" y="2973"/>
                    <a:pt x="4794" y="3140"/>
                    <a:pt x="4794" y="3412"/>
                  </a:cubicBezTo>
                  <a:lnTo>
                    <a:pt x="4898" y="4270"/>
                  </a:lnTo>
                  <a:lnTo>
                    <a:pt x="4898" y="4270"/>
                  </a:lnTo>
                  <a:lnTo>
                    <a:pt x="4019" y="3496"/>
                  </a:lnTo>
                  <a:cubicBezTo>
                    <a:pt x="3935" y="3402"/>
                    <a:pt x="3826" y="3355"/>
                    <a:pt x="3716" y="3355"/>
                  </a:cubicBezTo>
                  <a:cubicBezTo>
                    <a:pt x="3606" y="3355"/>
                    <a:pt x="3496" y="3402"/>
                    <a:pt x="3412" y="3496"/>
                  </a:cubicBezTo>
                  <a:cubicBezTo>
                    <a:pt x="3224" y="3663"/>
                    <a:pt x="3224" y="3936"/>
                    <a:pt x="3412" y="4103"/>
                  </a:cubicBezTo>
                  <a:lnTo>
                    <a:pt x="4270" y="4877"/>
                  </a:lnTo>
                  <a:lnTo>
                    <a:pt x="3328" y="4877"/>
                  </a:lnTo>
                  <a:cubicBezTo>
                    <a:pt x="3140" y="4877"/>
                    <a:pt x="2889" y="5066"/>
                    <a:pt x="2889" y="5317"/>
                  </a:cubicBezTo>
                  <a:cubicBezTo>
                    <a:pt x="2889" y="5505"/>
                    <a:pt x="3140" y="5756"/>
                    <a:pt x="3328" y="5756"/>
                  </a:cubicBezTo>
                  <a:lnTo>
                    <a:pt x="5149" y="5756"/>
                  </a:lnTo>
                  <a:lnTo>
                    <a:pt x="5673" y="6280"/>
                  </a:lnTo>
                  <a:lnTo>
                    <a:pt x="3935" y="6280"/>
                  </a:lnTo>
                  <a:cubicBezTo>
                    <a:pt x="3663" y="6280"/>
                    <a:pt x="3496" y="6447"/>
                    <a:pt x="3496" y="6635"/>
                  </a:cubicBezTo>
                  <a:cubicBezTo>
                    <a:pt x="3496" y="6887"/>
                    <a:pt x="3663" y="7075"/>
                    <a:pt x="3935" y="7159"/>
                  </a:cubicBezTo>
                  <a:lnTo>
                    <a:pt x="6552" y="7159"/>
                  </a:lnTo>
                  <a:lnTo>
                    <a:pt x="7075" y="7682"/>
                  </a:lnTo>
                  <a:lnTo>
                    <a:pt x="4459" y="7598"/>
                  </a:lnTo>
                  <a:cubicBezTo>
                    <a:pt x="4187" y="7598"/>
                    <a:pt x="4019" y="7766"/>
                    <a:pt x="4019" y="8017"/>
                  </a:cubicBezTo>
                  <a:cubicBezTo>
                    <a:pt x="4019" y="8289"/>
                    <a:pt x="4187" y="8456"/>
                    <a:pt x="4459" y="8456"/>
                  </a:cubicBezTo>
                  <a:lnTo>
                    <a:pt x="7933" y="8540"/>
                  </a:lnTo>
                  <a:lnTo>
                    <a:pt x="8812" y="9419"/>
                  </a:lnTo>
                  <a:cubicBezTo>
                    <a:pt x="8372" y="10026"/>
                    <a:pt x="8121" y="10633"/>
                    <a:pt x="8038" y="11345"/>
                  </a:cubicBezTo>
                  <a:lnTo>
                    <a:pt x="6803" y="11345"/>
                  </a:lnTo>
                  <a:lnTo>
                    <a:pt x="4270" y="8979"/>
                  </a:lnTo>
                  <a:cubicBezTo>
                    <a:pt x="4187" y="8896"/>
                    <a:pt x="4082" y="8854"/>
                    <a:pt x="3975" y="8854"/>
                  </a:cubicBezTo>
                  <a:cubicBezTo>
                    <a:pt x="3867" y="8854"/>
                    <a:pt x="3758" y="8896"/>
                    <a:pt x="3663" y="8979"/>
                  </a:cubicBezTo>
                  <a:cubicBezTo>
                    <a:pt x="3496" y="9168"/>
                    <a:pt x="3496" y="9419"/>
                    <a:pt x="3663" y="9586"/>
                  </a:cubicBezTo>
                  <a:lnTo>
                    <a:pt x="5505" y="11345"/>
                  </a:lnTo>
                  <a:lnTo>
                    <a:pt x="4794" y="11345"/>
                  </a:lnTo>
                  <a:lnTo>
                    <a:pt x="2889" y="9503"/>
                  </a:lnTo>
                  <a:cubicBezTo>
                    <a:pt x="2795" y="9419"/>
                    <a:pt x="2685" y="9377"/>
                    <a:pt x="2578" y="9377"/>
                  </a:cubicBezTo>
                  <a:cubicBezTo>
                    <a:pt x="2470" y="9377"/>
                    <a:pt x="2366" y="9419"/>
                    <a:pt x="2282" y="9503"/>
                  </a:cubicBezTo>
                  <a:cubicBezTo>
                    <a:pt x="2094" y="9691"/>
                    <a:pt x="2094" y="9942"/>
                    <a:pt x="2282" y="10110"/>
                  </a:cubicBezTo>
                  <a:lnTo>
                    <a:pt x="3580" y="11345"/>
                  </a:lnTo>
                  <a:lnTo>
                    <a:pt x="2805" y="11345"/>
                  </a:lnTo>
                  <a:lnTo>
                    <a:pt x="1487" y="10110"/>
                  </a:lnTo>
                  <a:cubicBezTo>
                    <a:pt x="1445" y="10026"/>
                    <a:pt x="1335" y="9984"/>
                    <a:pt x="1225" y="9984"/>
                  </a:cubicBezTo>
                  <a:cubicBezTo>
                    <a:pt x="1115" y="9984"/>
                    <a:pt x="1005" y="10026"/>
                    <a:pt x="963" y="10110"/>
                  </a:cubicBezTo>
                  <a:cubicBezTo>
                    <a:pt x="796" y="10298"/>
                    <a:pt x="796" y="10549"/>
                    <a:pt x="963" y="10738"/>
                  </a:cubicBezTo>
                  <a:lnTo>
                    <a:pt x="1570" y="11345"/>
                  </a:lnTo>
                  <a:lnTo>
                    <a:pt x="440" y="11345"/>
                  </a:lnTo>
                  <a:cubicBezTo>
                    <a:pt x="189" y="11345"/>
                    <a:pt x="1" y="11512"/>
                    <a:pt x="1" y="11784"/>
                  </a:cubicBezTo>
                  <a:cubicBezTo>
                    <a:pt x="1" y="12035"/>
                    <a:pt x="189" y="12203"/>
                    <a:pt x="440" y="12203"/>
                  </a:cubicBezTo>
                  <a:lnTo>
                    <a:pt x="1570" y="12203"/>
                  </a:lnTo>
                  <a:lnTo>
                    <a:pt x="963" y="12831"/>
                  </a:lnTo>
                  <a:cubicBezTo>
                    <a:pt x="796" y="12998"/>
                    <a:pt x="796" y="13249"/>
                    <a:pt x="963" y="13437"/>
                  </a:cubicBezTo>
                  <a:cubicBezTo>
                    <a:pt x="963" y="13521"/>
                    <a:pt x="1131" y="13605"/>
                    <a:pt x="1236" y="13605"/>
                  </a:cubicBezTo>
                  <a:cubicBezTo>
                    <a:pt x="1319" y="13605"/>
                    <a:pt x="1487" y="13521"/>
                    <a:pt x="1487" y="13437"/>
                  </a:cubicBezTo>
                  <a:lnTo>
                    <a:pt x="2805" y="12203"/>
                  </a:lnTo>
                  <a:lnTo>
                    <a:pt x="3580" y="12203"/>
                  </a:lnTo>
                  <a:lnTo>
                    <a:pt x="2282" y="13437"/>
                  </a:lnTo>
                  <a:cubicBezTo>
                    <a:pt x="2094" y="13605"/>
                    <a:pt x="2094" y="13877"/>
                    <a:pt x="2282" y="14044"/>
                  </a:cubicBezTo>
                  <a:cubicBezTo>
                    <a:pt x="2366" y="14128"/>
                    <a:pt x="2449" y="14128"/>
                    <a:pt x="2617" y="14128"/>
                  </a:cubicBezTo>
                  <a:cubicBezTo>
                    <a:pt x="2701" y="14128"/>
                    <a:pt x="2805" y="14128"/>
                    <a:pt x="2889" y="14044"/>
                  </a:cubicBezTo>
                  <a:lnTo>
                    <a:pt x="4794" y="12203"/>
                  </a:lnTo>
                  <a:lnTo>
                    <a:pt x="5505" y="12203"/>
                  </a:lnTo>
                  <a:lnTo>
                    <a:pt x="3663" y="13961"/>
                  </a:lnTo>
                  <a:cubicBezTo>
                    <a:pt x="3496" y="14128"/>
                    <a:pt x="3496" y="14400"/>
                    <a:pt x="3663" y="14568"/>
                  </a:cubicBezTo>
                  <a:cubicBezTo>
                    <a:pt x="3747" y="14651"/>
                    <a:pt x="3852" y="14735"/>
                    <a:pt x="3935" y="14735"/>
                  </a:cubicBezTo>
                  <a:cubicBezTo>
                    <a:pt x="4019" y="14735"/>
                    <a:pt x="4187" y="14651"/>
                    <a:pt x="4270" y="14651"/>
                  </a:cubicBezTo>
                  <a:lnTo>
                    <a:pt x="6803" y="12203"/>
                  </a:lnTo>
                  <a:lnTo>
                    <a:pt x="8038" y="12203"/>
                  </a:lnTo>
                  <a:cubicBezTo>
                    <a:pt x="8121" y="12914"/>
                    <a:pt x="8372" y="13605"/>
                    <a:pt x="8812" y="14128"/>
                  </a:cubicBezTo>
                  <a:lnTo>
                    <a:pt x="7933" y="15007"/>
                  </a:lnTo>
                  <a:lnTo>
                    <a:pt x="4459" y="15091"/>
                  </a:lnTo>
                  <a:cubicBezTo>
                    <a:pt x="4187" y="15091"/>
                    <a:pt x="4019" y="15258"/>
                    <a:pt x="4019" y="15530"/>
                  </a:cubicBezTo>
                  <a:cubicBezTo>
                    <a:pt x="4019" y="15782"/>
                    <a:pt x="4187" y="15970"/>
                    <a:pt x="4459" y="15970"/>
                  </a:cubicBezTo>
                  <a:lnTo>
                    <a:pt x="7075" y="15865"/>
                  </a:lnTo>
                  <a:lnTo>
                    <a:pt x="6552" y="16389"/>
                  </a:lnTo>
                  <a:lnTo>
                    <a:pt x="3935" y="16493"/>
                  </a:lnTo>
                  <a:cubicBezTo>
                    <a:pt x="3663" y="16493"/>
                    <a:pt x="3496" y="16661"/>
                    <a:pt x="3496" y="16912"/>
                  </a:cubicBezTo>
                  <a:cubicBezTo>
                    <a:pt x="3496" y="17100"/>
                    <a:pt x="3663" y="17268"/>
                    <a:pt x="3935" y="17268"/>
                  </a:cubicBezTo>
                  <a:lnTo>
                    <a:pt x="5673" y="17268"/>
                  </a:lnTo>
                  <a:lnTo>
                    <a:pt x="5149" y="17791"/>
                  </a:lnTo>
                  <a:lnTo>
                    <a:pt x="3328" y="17791"/>
                  </a:lnTo>
                  <a:cubicBezTo>
                    <a:pt x="3140" y="17791"/>
                    <a:pt x="2889" y="18063"/>
                    <a:pt x="2889" y="18230"/>
                  </a:cubicBezTo>
                  <a:cubicBezTo>
                    <a:pt x="2889" y="18481"/>
                    <a:pt x="3140" y="18670"/>
                    <a:pt x="3328" y="18670"/>
                  </a:cubicBezTo>
                  <a:lnTo>
                    <a:pt x="4270" y="18670"/>
                  </a:lnTo>
                  <a:lnTo>
                    <a:pt x="3412" y="19444"/>
                  </a:lnTo>
                  <a:cubicBezTo>
                    <a:pt x="3224" y="19633"/>
                    <a:pt x="3224" y="19884"/>
                    <a:pt x="3412" y="20051"/>
                  </a:cubicBezTo>
                  <a:cubicBezTo>
                    <a:pt x="3496" y="20156"/>
                    <a:pt x="3663" y="20240"/>
                    <a:pt x="3747" y="20240"/>
                  </a:cubicBezTo>
                  <a:cubicBezTo>
                    <a:pt x="3852" y="20240"/>
                    <a:pt x="3935" y="20156"/>
                    <a:pt x="4019" y="20051"/>
                  </a:cubicBezTo>
                  <a:lnTo>
                    <a:pt x="4898" y="19277"/>
                  </a:lnTo>
                  <a:lnTo>
                    <a:pt x="4794" y="20156"/>
                  </a:lnTo>
                  <a:cubicBezTo>
                    <a:pt x="4794" y="20407"/>
                    <a:pt x="5066" y="20574"/>
                    <a:pt x="5233" y="20574"/>
                  </a:cubicBezTo>
                  <a:cubicBezTo>
                    <a:pt x="5505" y="20574"/>
                    <a:pt x="5673" y="20407"/>
                    <a:pt x="5673" y="20156"/>
                  </a:cubicBezTo>
                  <a:lnTo>
                    <a:pt x="5756" y="18398"/>
                  </a:lnTo>
                  <a:lnTo>
                    <a:pt x="6280" y="17875"/>
                  </a:lnTo>
                  <a:lnTo>
                    <a:pt x="6196" y="19633"/>
                  </a:lnTo>
                  <a:cubicBezTo>
                    <a:pt x="6196" y="19884"/>
                    <a:pt x="6363" y="20051"/>
                    <a:pt x="6635" y="20051"/>
                  </a:cubicBezTo>
                  <a:cubicBezTo>
                    <a:pt x="6886" y="20051"/>
                    <a:pt x="7075" y="19884"/>
                    <a:pt x="7075" y="19633"/>
                  </a:cubicBezTo>
                  <a:lnTo>
                    <a:pt x="7159" y="17016"/>
                  </a:lnTo>
                  <a:lnTo>
                    <a:pt x="7682" y="16493"/>
                  </a:lnTo>
                  <a:lnTo>
                    <a:pt x="7598" y="19109"/>
                  </a:lnTo>
                  <a:cubicBezTo>
                    <a:pt x="7598" y="19277"/>
                    <a:pt x="7766" y="19528"/>
                    <a:pt x="8038" y="19528"/>
                  </a:cubicBezTo>
                  <a:cubicBezTo>
                    <a:pt x="8289" y="19528"/>
                    <a:pt x="8456" y="19277"/>
                    <a:pt x="8456" y="19109"/>
                  </a:cubicBezTo>
                  <a:lnTo>
                    <a:pt x="8561" y="15614"/>
                  </a:lnTo>
                  <a:lnTo>
                    <a:pt x="9419" y="14735"/>
                  </a:lnTo>
                  <a:cubicBezTo>
                    <a:pt x="9942" y="15091"/>
                    <a:pt x="10654" y="15447"/>
                    <a:pt x="11344" y="15530"/>
                  </a:cubicBezTo>
                  <a:lnTo>
                    <a:pt x="11344" y="16744"/>
                  </a:lnTo>
                  <a:lnTo>
                    <a:pt x="8896" y="19277"/>
                  </a:lnTo>
                  <a:cubicBezTo>
                    <a:pt x="8728" y="19444"/>
                    <a:pt x="8728" y="19716"/>
                    <a:pt x="8896" y="19884"/>
                  </a:cubicBezTo>
                  <a:cubicBezTo>
                    <a:pt x="8979" y="19967"/>
                    <a:pt x="9084" y="19967"/>
                    <a:pt x="9252" y="19967"/>
                  </a:cubicBezTo>
                  <a:cubicBezTo>
                    <a:pt x="9335" y="19967"/>
                    <a:pt x="9419" y="19967"/>
                    <a:pt x="9503" y="19884"/>
                  </a:cubicBezTo>
                  <a:lnTo>
                    <a:pt x="11344" y="17958"/>
                  </a:lnTo>
                  <a:lnTo>
                    <a:pt x="11344" y="18754"/>
                  </a:lnTo>
                  <a:lnTo>
                    <a:pt x="9503" y="20679"/>
                  </a:lnTo>
                  <a:cubicBezTo>
                    <a:pt x="9335" y="20846"/>
                    <a:pt x="9335" y="21098"/>
                    <a:pt x="9503" y="21286"/>
                  </a:cubicBezTo>
                  <a:cubicBezTo>
                    <a:pt x="9607" y="21286"/>
                    <a:pt x="9691" y="21370"/>
                    <a:pt x="9775" y="21370"/>
                  </a:cubicBezTo>
                  <a:cubicBezTo>
                    <a:pt x="9942" y="21370"/>
                    <a:pt x="10026" y="21286"/>
                    <a:pt x="10131" y="21202"/>
                  </a:cubicBezTo>
                  <a:lnTo>
                    <a:pt x="11344" y="19967"/>
                  </a:lnTo>
                  <a:lnTo>
                    <a:pt x="11344" y="20679"/>
                  </a:lnTo>
                  <a:lnTo>
                    <a:pt x="10026" y="21977"/>
                  </a:lnTo>
                  <a:cubicBezTo>
                    <a:pt x="9942" y="22144"/>
                    <a:pt x="9942" y="22416"/>
                    <a:pt x="10131" y="22584"/>
                  </a:cubicBezTo>
                  <a:cubicBezTo>
                    <a:pt x="10214" y="22667"/>
                    <a:pt x="10298" y="22772"/>
                    <a:pt x="10382" y="22772"/>
                  </a:cubicBezTo>
                  <a:cubicBezTo>
                    <a:pt x="10465" y="22772"/>
                    <a:pt x="10654" y="22667"/>
                    <a:pt x="10738" y="22584"/>
                  </a:cubicBezTo>
                  <a:lnTo>
                    <a:pt x="11344" y="21977"/>
                  </a:lnTo>
                  <a:lnTo>
                    <a:pt x="11344" y="23107"/>
                  </a:lnTo>
                  <a:cubicBezTo>
                    <a:pt x="11344" y="23379"/>
                    <a:pt x="11512" y="23546"/>
                    <a:pt x="11784" y="23546"/>
                  </a:cubicBezTo>
                  <a:cubicBezTo>
                    <a:pt x="11951" y="23546"/>
                    <a:pt x="12223" y="23379"/>
                    <a:pt x="12223" y="23107"/>
                  </a:cubicBezTo>
                  <a:lnTo>
                    <a:pt x="12223" y="21977"/>
                  </a:lnTo>
                  <a:lnTo>
                    <a:pt x="12830" y="22584"/>
                  </a:lnTo>
                  <a:cubicBezTo>
                    <a:pt x="12914" y="22667"/>
                    <a:pt x="12998" y="22772"/>
                    <a:pt x="13082" y="22772"/>
                  </a:cubicBezTo>
                  <a:cubicBezTo>
                    <a:pt x="13165" y="22772"/>
                    <a:pt x="13354" y="22667"/>
                    <a:pt x="13437" y="22584"/>
                  </a:cubicBezTo>
                  <a:cubicBezTo>
                    <a:pt x="13605" y="22416"/>
                    <a:pt x="13605" y="22144"/>
                    <a:pt x="13437" y="21977"/>
                  </a:cubicBezTo>
                  <a:lnTo>
                    <a:pt x="12223" y="20679"/>
                  </a:lnTo>
                  <a:lnTo>
                    <a:pt x="12223" y="19967"/>
                  </a:lnTo>
                  <a:lnTo>
                    <a:pt x="13354" y="21202"/>
                  </a:lnTo>
                  <a:cubicBezTo>
                    <a:pt x="13437" y="21286"/>
                    <a:pt x="13605" y="21370"/>
                    <a:pt x="13689" y="21370"/>
                  </a:cubicBezTo>
                  <a:cubicBezTo>
                    <a:pt x="13793" y="21370"/>
                    <a:pt x="13877" y="21286"/>
                    <a:pt x="13961" y="21286"/>
                  </a:cubicBezTo>
                  <a:cubicBezTo>
                    <a:pt x="14128" y="21098"/>
                    <a:pt x="14128" y="20846"/>
                    <a:pt x="13961" y="20679"/>
                  </a:cubicBezTo>
                  <a:lnTo>
                    <a:pt x="12223" y="18754"/>
                  </a:lnTo>
                  <a:lnTo>
                    <a:pt x="12223" y="17958"/>
                  </a:lnTo>
                  <a:lnTo>
                    <a:pt x="13961" y="19884"/>
                  </a:lnTo>
                  <a:cubicBezTo>
                    <a:pt x="14044" y="19967"/>
                    <a:pt x="14128" y="19967"/>
                    <a:pt x="14316" y="19967"/>
                  </a:cubicBezTo>
                  <a:cubicBezTo>
                    <a:pt x="14400" y="19967"/>
                    <a:pt x="14484" y="19967"/>
                    <a:pt x="14568" y="19884"/>
                  </a:cubicBezTo>
                  <a:cubicBezTo>
                    <a:pt x="14735" y="19716"/>
                    <a:pt x="14735" y="19444"/>
                    <a:pt x="14568" y="19277"/>
                  </a:cubicBezTo>
                  <a:lnTo>
                    <a:pt x="12223" y="16744"/>
                  </a:lnTo>
                  <a:lnTo>
                    <a:pt x="12223" y="15530"/>
                  </a:lnTo>
                  <a:cubicBezTo>
                    <a:pt x="12914" y="15447"/>
                    <a:pt x="13521" y="15091"/>
                    <a:pt x="14044" y="14735"/>
                  </a:cubicBezTo>
                  <a:lnTo>
                    <a:pt x="14651" y="15342"/>
                  </a:lnTo>
                  <a:lnTo>
                    <a:pt x="14923" y="15614"/>
                  </a:lnTo>
                  <a:lnTo>
                    <a:pt x="15007" y="19109"/>
                  </a:lnTo>
                  <a:cubicBezTo>
                    <a:pt x="15007" y="19277"/>
                    <a:pt x="15258" y="19528"/>
                    <a:pt x="15447" y="19528"/>
                  </a:cubicBezTo>
                  <a:cubicBezTo>
                    <a:pt x="15698" y="19528"/>
                    <a:pt x="15886" y="19277"/>
                    <a:pt x="15886" y="19109"/>
                  </a:cubicBezTo>
                  <a:lnTo>
                    <a:pt x="15886" y="16493"/>
                  </a:lnTo>
                  <a:lnTo>
                    <a:pt x="16305" y="17016"/>
                  </a:lnTo>
                  <a:lnTo>
                    <a:pt x="16409" y="19633"/>
                  </a:lnTo>
                  <a:cubicBezTo>
                    <a:pt x="16409" y="19884"/>
                    <a:pt x="16577" y="20051"/>
                    <a:pt x="16828" y="20051"/>
                  </a:cubicBezTo>
                  <a:cubicBezTo>
                    <a:pt x="17100" y="20051"/>
                    <a:pt x="17267" y="19884"/>
                    <a:pt x="17267" y="19633"/>
                  </a:cubicBezTo>
                  <a:lnTo>
                    <a:pt x="17267" y="17875"/>
                  </a:lnTo>
                  <a:lnTo>
                    <a:pt x="17707" y="18398"/>
                  </a:lnTo>
                  <a:lnTo>
                    <a:pt x="17791" y="20156"/>
                  </a:lnTo>
                  <a:cubicBezTo>
                    <a:pt x="17791" y="20407"/>
                    <a:pt x="17979" y="20574"/>
                    <a:pt x="18230" y="20574"/>
                  </a:cubicBezTo>
                  <a:cubicBezTo>
                    <a:pt x="18502" y="20574"/>
                    <a:pt x="18670" y="20407"/>
                    <a:pt x="18670" y="20156"/>
                  </a:cubicBezTo>
                  <a:lnTo>
                    <a:pt x="18670" y="19277"/>
                  </a:lnTo>
                  <a:lnTo>
                    <a:pt x="19444" y="20051"/>
                  </a:lnTo>
                  <a:cubicBezTo>
                    <a:pt x="19549" y="20156"/>
                    <a:pt x="19633" y="20240"/>
                    <a:pt x="19716" y="20240"/>
                  </a:cubicBezTo>
                  <a:cubicBezTo>
                    <a:pt x="19884" y="20240"/>
                    <a:pt x="19967" y="20156"/>
                    <a:pt x="20072" y="20051"/>
                  </a:cubicBezTo>
                  <a:cubicBezTo>
                    <a:pt x="20239" y="19884"/>
                    <a:pt x="20239" y="19633"/>
                    <a:pt x="20072" y="19444"/>
                  </a:cubicBezTo>
                  <a:lnTo>
                    <a:pt x="19277" y="18670"/>
                  </a:lnTo>
                  <a:lnTo>
                    <a:pt x="20156" y="18670"/>
                  </a:lnTo>
                  <a:cubicBezTo>
                    <a:pt x="20407" y="18670"/>
                    <a:pt x="20595" y="18481"/>
                    <a:pt x="20595" y="18230"/>
                  </a:cubicBezTo>
                  <a:cubicBezTo>
                    <a:pt x="20595" y="18063"/>
                    <a:pt x="20407" y="17791"/>
                    <a:pt x="20156" y="17791"/>
                  </a:cubicBezTo>
                  <a:lnTo>
                    <a:pt x="18314" y="17791"/>
                  </a:lnTo>
                  <a:lnTo>
                    <a:pt x="17874" y="17268"/>
                  </a:lnTo>
                  <a:lnTo>
                    <a:pt x="19633" y="17268"/>
                  </a:lnTo>
                  <a:cubicBezTo>
                    <a:pt x="19800" y="17268"/>
                    <a:pt x="19967" y="17100"/>
                    <a:pt x="19967" y="16912"/>
                  </a:cubicBezTo>
                  <a:cubicBezTo>
                    <a:pt x="20072" y="16661"/>
                    <a:pt x="19800" y="16493"/>
                    <a:pt x="19633" y="16493"/>
                  </a:cubicBezTo>
                  <a:lnTo>
                    <a:pt x="16933" y="16389"/>
                  </a:lnTo>
                  <a:lnTo>
                    <a:pt x="16493" y="15865"/>
                  </a:lnTo>
                  <a:lnTo>
                    <a:pt x="19026" y="15970"/>
                  </a:lnTo>
                  <a:cubicBezTo>
                    <a:pt x="19277" y="15970"/>
                    <a:pt x="19444" y="15782"/>
                    <a:pt x="19444" y="15530"/>
                  </a:cubicBezTo>
                  <a:cubicBezTo>
                    <a:pt x="19444" y="15258"/>
                    <a:pt x="19277" y="15091"/>
                    <a:pt x="19026" y="15091"/>
                  </a:cubicBezTo>
                  <a:lnTo>
                    <a:pt x="15530" y="15007"/>
                  </a:lnTo>
                  <a:lnTo>
                    <a:pt x="15258" y="14735"/>
                  </a:lnTo>
                  <a:lnTo>
                    <a:pt x="14735" y="14128"/>
                  </a:lnTo>
                  <a:lnTo>
                    <a:pt x="14651" y="14128"/>
                  </a:lnTo>
                  <a:cubicBezTo>
                    <a:pt x="15091" y="13605"/>
                    <a:pt x="15363" y="12914"/>
                    <a:pt x="15447" y="12203"/>
                  </a:cubicBezTo>
                  <a:lnTo>
                    <a:pt x="16744" y="12203"/>
                  </a:lnTo>
                  <a:lnTo>
                    <a:pt x="19277" y="14651"/>
                  </a:lnTo>
                  <a:cubicBezTo>
                    <a:pt x="19360" y="14651"/>
                    <a:pt x="19444" y="14735"/>
                    <a:pt x="19549" y="14735"/>
                  </a:cubicBezTo>
                  <a:cubicBezTo>
                    <a:pt x="19633" y="14735"/>
                    <a:pt x="19800" y="14651"/>
                    <a:pt x="19884" y="14568"/>
                  </a:cubicBezTo>
                  <a:cubicBezTo>
                    <a:pt x="19967" y="14400"/>
                    <a:pt x="19967" y="14128"/>
                    <a:pt x="19800" y="13961"/>
                  </a:cubicBezTo>
                  <a:lnTo>
                    <a:pt x="17979" y="12203"/>
                  </a:lnTo>
                  <a:lnTo>
                    <a:pt x="18670" y="12203"/>
                  </a:lnTo>
                  <a:lnTo>
                    <a:pt x="20595" y="14044"/>
                  </a:lnTo>
                  <a:cubicBezTo>
                    <a:pt x="20679" y="14128"/>
                    <a:pt x="20763" y="14128"/>
                    <a:pt x="20930" y="14128"/>
                  </a:cubicBezTo>
                  <a:cubicBezTo>
                    <a:pt x="21014" y="14128"/>
                    <a:pt x="21119" y="14128"/>
                    <a:pt x="21202" y="14044"/>
                  </a:cubicBezTo>
                  <a:cubicBezTo>
                    <a:pt x="21370" y="13877"/>
                    <a:pt x="21370" y="13605"/>
                    <a:pt x="21202" y="13437"/>
                  </a:cubicBezTo>
                  <a:lnTo>
                    <a:pt x="19967" y="12203"/>
                  </a:lnTo>
                  <a:lnTo>
                    <a:pt x="20679" y="12203"/>
                  </a:lnTo>
                  <a:lnTo>
                    <a:pt x="21977" y="13437"/>
                  </a:lnTo>
                  <a:cubicBezTo>
                    <a:pt x="22060" y="13521"/>
                    <a:pt x="22165" y="13605"/>
                    <a:pt x="22249" y="13605"/>
                  </a:cubicBezTo>
                  <a:cubicBezTo>
                    <a:pt x="22332" y="13605"/>
                    <a:pt x="22500" y="13521"/>
                    <a:pt x="22584" y="13437"/>
                  </a:cubicBezTo>
                  <a:cubicBezTo>
                    <a:pt x="22772" y="13249"/>
                    <a:pt x="22772" y="12998"/>
                    <a:pt x="22584" y="12831"/>
                  </a:cubicBezTo>
                  <a:lnTo>
                    <a:pt x="21893" y="12203"/>
                  </a:lnTo>
                  <a:lnTo>
                    <a:pt x="23023" y="12203"/>
                  </a:lnTo>
                  <a:cubicBezTo>
                    <a:pt x="23295" y="12203"/>
                    <a:pt x="23463" y="12035"/>
                    <a:pt x="23463" y="11784"/>
                  </a:cubicBezTo>
                  <a:cubicBezTo>
                    <a:pt x="23463" y="11512"/>
                    <a:pt x="23295" y="11345"/>
                    <a:pt x="23023" y="11345"/>
                  </a:cubicBezTo>
                  <a:lnTo>
                    <a:pt x="21893" y="11345"/>
                  </a:lnTo>
                  <a:lnTo>
                    <a:pt x="22584" y="10738"/>
                  </a:lnTo>
                  <a:cubicBezTo>
                    <a:pt x="22772" y="10549"/>
                    <a:pt x="22772" y="10298"/>
                    <a:pt x="22584" y="10110"/>
                  </a:cubicBezTo>
                  <a:cubicBezTo>
                    <a:pt x="22500" y="10026"/>
                    <a:pt x="22395" y="9984"/>
                    <a:pt x="22288" y="9984"/>
                  </a:cubicBezTo>
                  <a:cubicBezTo>
                    <a:pt x="22181" y="9984"/>
                    <a:pt x="22071" y="10026"/>
                    <a:pt x="21977" y="10110"/>
                  </a:cubicBezTo>
                  <a:lnTo>
                    <a:pt x="20679" y="11345"/>
                  </a:lnTo>
                  <a:lnTo>
                    <a:pt x="19967" y="11345"/>
                  </a:lnTo>
                  <a:lnTo>
                    <a:pt x="21202" y="10110"/>
                  </a:lnTo>
                  <a:cubicBezTo>
                    <a:pt x="21370" y="9942"/>
                    <a:pt x="21370" y="9691"/>
                    <a:pt x="21202" y="9503"/>
                  </a:cubicBezTo>
                  <a:cubicBezTo>
                    <a:pt x="21108" y="9419"/>
                    <a:pt x="20998" y="9377"/>
                    <a:pt x="20891" y="9377"/>
                  </a:cubicBezTo>
                  <a:cubicBezTo>
                    <a:pt x="20784" y="9377"/>
                    <a:pt x="20679" y="9419"/>
                    <a:pt x="20595" y="9503"/>
                  </a:cubicBezTo>
                  <a:lnTo>
                    <a:pt x="18670" y="11345"/>
                  </a:lnTo>
                  <a:lnTo>
                    <a:pt x="17979" y="11345"/>
                  </a:lnTo>
                  <a:lnTo>
                    <a:pt x="19800" y="9586"/>
                  </a:lnTo>
                  <a:cubicBezTo>
                    <a:pt x="19967" y="9419"/>
                    <a:pt x="19967" y="9168"/>
                    <a:pt x="19884" y="8979"/>
                  </a:cubicBezTo>
                  <a:cubicBezTo>
                    <a:pt x="19800" y="8896"/>
                    <a:pt x="19690" y="8854"/>
                    <a:pt x="19580" y="8854"/>
                  </a:cubicBezTo>
                  <a:cubicBezTo>
                    <a:pt x="19470" y="8854"/>
                    <a:pt x="19360" y="8896"/>
                    <a:pt x="19277" y="8979"/>
                  </a:cubicBezTo>
                  <a:lnTo>
                    <a:pt x="16744" y="11345"/>
                  </a:lnTo>
                  <a:lnTo>
                    <a:pt x="15447" y="11345"/>
                  </a:lnTo>
                  <a:cubicBezTo>
                    <a:pt x="15363" y="10633"/>
                    <a:pt x="15091" y="10026"/>
                    <a:pt x="14651" y="9419"/>
                  </a:cubicBezTo>
                  <a:lnTo>
                    <a:pt x="15530" y="8540"/>
                  </a:lnTo>
                  <a:lnTo>
                    <a:pt x="19026" y="8456"/>
                  </a:lnTo>
                  <a:cubicBezTo>
                    <a:pt x="19277" y="8456"/>
                    <a:pt x="19444" y="8289"/>
                    <a:pt x="19444" y="8017"/>
                  </a:cubicBezTo>
                  <a:cubicBezTo>
                    <a:pt x="19444" y="7849"/>
                    <a:pt x="19277" y="7598"/>
                    <a:pt x="19026" y="7598"/>
                  </a:cubicBezTo>
                  <a:lnTo>
                    <a:pt x="16493" y="7682"/>
                  </a:lnTo>
                  <a:lnTo>
                    <a:pt x="16933" y="7159"/>
                  </a:lnTo>
                  <a:lnTo>
                    <a:pt x="19633" y="7159"/>
                  </a:lnTo>
                  <a:cubicBezTo>
                    <a:pt x="19800" y="7075"/>
                    <a:pt x="20072" y="6887"/>
                    <a:pt x="19967" y="6635"/>
                  </a:cubicBezTo>
                  <a:cubicBezTo>
                    <a:pt x="19967" y="6447"/>
                    <a:pt x="19800" y="6280"/>
                    <a:pt x="19633" y="6280"/>
                  </a:cubicBezTo>
                  <a:lnTo>
                    <a:pt x="17874" y="6280"/>
                  </a:lnTo>
                  <a:lnTo>
                    <a:pt x="18314" y="5756"/>
                  </a:lnTo>
                  <a:lnTo>
                    <a:pt x="20156" y="5756"/>
                  </a:lnTo>
                  <a:cubicBezTo>
                    <a:pt x="20407" y="5756"/>
                    <a:pt x="20595" y="5505"/>
                    <a:pt x="20595" y="5317"/>
                  </a:cubicBezTo>
                  <a:cubicBezTo>
                    <a:pt x="20595" y="5066"/>
                    <a:pt x="20407" y="4877"/>
                    <a:pt x="20156" y="4877"/>
                  </a:cubicBezTo>
                  <a:lnTo>
                    <a:pt x="19277" y="4877"/>
                  </a:lnTo>
                  <a:lnTo>
                    <a:pt x="20072" y="4103"/>
                  </a:lnTo>
                  <a:cubicBezTo>
                    <a:pt x="20239" y="3936"/>
                    <a:pt x="20239" y="3663"/>
                    <a:pt x="20072" y="3496"/>
                  </a:cubicBezTo>
                  <a:cubicBezTo>
                    <a:pt x="19967" y="3412"/>
                    <a:pt x="19884" y="3412"/>
                    <a:pt x="19800" y="3308"/>
                  </a:cubicBezTo>
                  <a:cubicBezTo>
                    <a:pt x="19716" y="3308"/>
                    <a:pt x="19549" y="3412"/>
                    <a:pt x="19444" y="3496"/>
                  </a:cubicBezTo>
                  <a:lnTo>
                    <a:pt x="18670" y="4270"/>
                  </a:lnTo>
                  <a:lnTo>
                    <a:pt x="18670" y="3412"/>
                  </a:lnTo>
                  <a:cubicBezTo>
                    <a:pt x="18670" y="3140"/>
                    <a:pt x="18502" y="2973"/>
                    <a:pt x="18230" y="2973"/>
                  </a:cubicBezTo>
                  <a:cubicBezTo>
                    <a:pt x="17979" y="2973"/>
                    <a:pt x="17791" y="3140"/>
                    <a:pt x="17791" y="3412"/>
                  </a:cubicBezTo>
                  <a:lnTo>
                    <a:pt x="17707" y="5149"/>
                  </a:lnTo>
                  <a:lnTo>
                    <a:pt x="17267" y="5673"/>
                  </a:lnTo>
                  <a:lnTo>
                    <a:pt x="17267" y="3936"/>
                  </a:lnTo>
                  <a:cubicBezTo>
                    <a:pt x="17267" y="3663"/>
                    <a:pt x="17100" y="3496"/>
                    <a:pt x="16828" y="3496"/>
                  </a:cubicBezTo>
                  <a:cubicBezTo>
                    <a:pt x="16577" y="3496"/>
                    <a:pt x="16409" y="3663"/>
                    <a:pt x="16409" y="3936"/>
                  </a:cubicBezTo>
                  <a:lnTo>
                    <a:pt x="16305" y="6552"/>
                  </a:lnTo>
                  <a:lnTo>
                    <a:pt x="15886" y="7075"/>
                  </a:lnTo>
                  <a:lnTo>
                    <a:pt x="15886" y="4542"/>
                  </a:lnTo>
                  <a:cubicBezTo>
                    <a:pt x="15886" y="4270"/>
                    <a:pt x="15698" y="4103"/>
                    <a:pt x="15447" y="4019"/>
                  </a:cubicBezTo>
                  <a:cubicBezTo>
                    <a:pt x="15258" y="4019"/>
                    <a:pt x="15007" y="4270"/>
                    <a:pt x="15007" y="4459"/>
                  </a:cubicBezTo>
                  <a:lnTo>
                    <a:pt x="14923" y="7933"/>
                  </a:lnTo>
                  <a:lnTo>
                    <a:pt x="14128" y="8812"/>
                  </a:lnTo>
                  <a:lnTo>
                    <a:pt x="14044" y="8812"/>
                  </a:lnTo>
                  <a:cubicBezTo>
                    <a:pt x="13521" y="8456"/>
                    <a:pt x="12914" y="8121"/>
                    <a:pt x="12223" y="8017"/>
                  </a:cubicBezTo>
                  <a:lnTo>
                    <a:pt x="12223" y="7933"/>
                  </a:lnTo>
                  <a:lnTo>
                    <a:pt x="12223" y="6803"/>
                  </a:lnTo>
                  <a:lnTo>
                    <a:pt x="14568" y="4270"/>
                  </a:lnTo>
                  <a:cubicBezTo>
                    <a:pt x="14735" y="4103"/>
                    <a:pt x="14735" y="3831"/>
                    <a:pt x="14568" y="3663"/>
                  </a:cubicBezTo>
                  <a:cubicBezTo>
                    <a:pt x="14484" y="3580"/>
                    <a:pt x="14374" y="3538"/>
                    <a:pt x="14264" y="3538"/>
                  </a:cubicBezTo>
                  <a:cubicBezTo>
                    <a:pt x="14154" y="3538"/>
                    <a:pt x="14044" y="3580"/>
                    <a:pt x="13961" y="3663"/>
                  </a:cubicBezTo>
                  <a:lnTo>
                    <a:pt x="12223" y="5589"/>
                  </a:lnTo>
                  <a:lnTo>
                    <a:pt x="12223" y="4794"/>
                  </a:lnTo>
                  <a:lnTo>
                    <a:pt x="13961" y="2973"/>
                  </a:lnTo>
                  <a:cubicBezTo>
                    <a:pt x="14128" y="2784"/>
                    <a:pt x="14128" y="2450"/>
                    <a:pt x="13961" y="2366"/>
                  </a:cubicBezTo>
                  <a:cubicBezTo>
                    <a:pt x="13877" y="2272"/>
                    <a:pt x="13767" y="2225"/>
                    <a:pt x="13657" y="2225"/>
                  </a:cubicBezTo>
                  <a:cubicBezTo>
                    <a:pt x="13547" y="2225"/>
                    <a:pt x="13437" y="2272"/>
                    <a:pt x="13354" y="2366"/>
                  </a:cubicBezTo>
                  <a:lnTo>
                    <a:pt x="12223" y="3580"/>
                  </a:lnTo>
                  <a:lnTo>
                    <a:pt x="12223" y="2889"/>
                  </a:lnTo>
                  <a:lnTo>
                    <a:pt x="13437" y="1570"/>
                  </a:lnTo>
                  <a:cubicBezTo>
                    <a:pt x="13605" y="1403"/>
                    <a:pt x="13605" y="1131"/>
                    <a:pt x="13437" y="964"/>
                  </a:cubicBezTo>
                  <a:cubicBezTo>
                    <a:pt x="13354" y="880"/>
                    <a:pt x="13223" y="838"/>
                    <a:pt x="13103" y="838"/>
                  </a:cubicBezTo>
                  <a:cubicBezTo>
                    <a:pt x="12982" y="838"/>
                    <a:pt x="12872" y="880"/>
                    <a:pt x="12830" y="964"/>
                  </a:cubicBezTo>
                  <a:lnTo>
                    <a:pt x="12223" y="1654"/>
                  </a:lnTo>
                  <a:lnTo>
                    <a:pt x="12223" y="440"/>
                  </a:lnTo>
                  <a:cubicBezTo>
                    <a:pt x="12223" y="357"/>
                    <a:pt x="12119" y="273"/>
                    <a:pt x="12119" y="168"/>
                  </a:cubicBezTo>
                  <a:cubicBezTo>
                    <a:pt x="12035" y="84"/>
                    <a:pt x="11868" y="1"/>
                    <a:pt x="11784"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7" name="Google Shape;11177;p64"/>
            <p:cNvSpPr/>
            <p:nvPr/>
          </p:nvSpPr>
          <p:spPr>
            <a:xfrm>
              <a:off x="6913875" y="4449312"/>
              <a:ext cx="399643" cy="399643"/>
            </a:xfrm>
            <a:custGeom>
              <a:avLst/>
              <a:gdLst/>
              <a:ahLst/>
              <a:cxnLst/>
              <a:rect l="l" t="t" r="r" b="b"/>
              <a:pathLst>
                <a:path w="13522" h="13522" extrusionOk="0">
                  <a:moveTo>
                    <a:pt x="6803" y="5149"/>
                  </a:moveTo>
                  <a:cubicBezTo>
                    <a:pt x="7682" y="5149"/>
                    <a:pt x="8373" y="5840"/>
                    <a:pt x="8373" y="6719"/>
                  </a:cubicBezTo>
                  <a:cubicBezTo>
                    <a:pt x="8373" y="7682"/>
                    <a:pt x="7682" y="8373"/>
                    <a:pt x="6803" y="8373"/>
                  </a:cubicBezTo>
                  <a:cubicBezTo>
                    <a:pt x="5861" y="8373"/>
                    <a:pt x="5150" y="7682"/>
                    <a:pt x="5150" y="6719"/>
                  </a:cubicBezTo>
                  <a:cubicBezTo>
                    <a:pt x="5150" y="5840"/>
                    <a:pt x="5861" y="5149"/>
                    <a:pt x="6719" y="5149"/>
                  </a:cubicBezTo>
                  <a:close/>
                  <a:moveTo>
                    <a:pt x="6803" y="1"/>
                  </a:moveTo>
                  <a:cubicBezTo>
                    <a:pt x="6636" y="1"/>
                    <a:pt x="6552" y="84"/>
                    <a:pt x="6552" y="252"/>
                  </a:cubicBezTo>
                  <a:lnTo>
                    <a:pt x="6552" y="964"/>
                  </a:lnTo>
                  <a:lnTo>
                    <a:pt x="6196" y="524"/>
                  </a:lnTo>
                  <a:cubicBezTo>
                    <a:pt x="6154" y="482"/>
                    <a:pt x="6091" y="461"/>
                    <a:pt x="6029" y="461"/>
                  </a:cubicBezTo>
                  <a:cubicBezTo>
                    <a:pt x="5966" y="461"/>
                    <a:pt x="5903" y="482"/>
                    <a:pt x="5861" y="524"/>
                  </a:cubicBezTo>
                  <a:cubicBezTo>
                    <a:pt x="5756" y="608"/>
                    <a:pt x="5673" y="775"/>
                    <a:pt x="5861" y="880"/>
                  </a:cubicBezTo>
                  <a:lnTo>
                    <a:pt x="6552" y="1654"/>
                  </a:lnTo>
                  <a:lnTo>
                    <a:pt x="6552" y="2094"/>
                  </a:lnTo>
                  <a:lnTo>
                    <a:pt x="5861" y="1298"/>
                  </a:lnTo>
                  <a:cubicBezTo>
                    <a:pt x="5809" y="1257"/>
                    <a:pt x="5741" y="1236"/>
                    <a:pt x="5675" y="1236"/>
                  </a:cubicBezTo>
                  <a:cubicBezTo>
                    <a:pt x="5610" y="1236"/>
                    <a:pt x="5547" y="1257"/>
                    <a:pt x="5505" y="1298"/>
                  </a:cubicBezTo>
                  <a:cubicBezTo>
                    <a:pt x="5422" y="1403"/>
                    <a:pt x="5422" y="1570"/>
                    <a:pt x="5505" y="1654"/>
                  </a:cubicBezTo>
                  <a:lnTo>
                    <a:pt x="6552" y="2784"/>
                  </a:lnTo>
                  <a:lnTo>
                    <a:pt x="6552" y="3224"/>
                  </a:lnTo>
                  <a:lnTo>
                    <a:pt x="5505" y="2094"/>
                  </a:lnTo>
                  <a:cubicBezTo>
                    <a:pt x="5463" y="2052"/>
                    <a:pt x="5395" y="2031"/>
                    <a:pt x="5327" y="2031"/>
                  </a:cubicBezTo>
                  <a:cubicBezTo>
                    <a:pt x="5259" y="2031"/>
                    <a:pt x="5191" y="2052"/>
                    <a:pt x="5150" y="2094"/>
                  </a:cubicBezTo>
                  <a:cubicBezTo>
                    <a:pt x="5066" y="2177"/>
                    <a:pt x="5066" y="2345"/>
                    <a:pt x="5150" y="2450"/>
                  </a:cubicBezTo>
                  <a:lnTo>
                    <a:pt x="6552" y="3915"/>
                  </a:lnTo>
                  <a:lnTo>
                    <a:pt x="6552" y="4626"/>
                  </a:lnTo>
                  <a:cubicBezTo>
                    <a:pt x="6112" y="4710"/>
                    <a:pt x="5756" y="4794"/>
                    <a:pt x="5422" y="5066"/>
                  </a:cubicBezTo>
                  <a:lnTo>
                    <a:pt x="4898" y="4542"/>
                  </a:lnTo>
                  <a:lnTo>
                    <a:pt x="4898" y="2533"/>
                  </a:lnTo>
                  <a:cubicBezTo>
                    <a:pt x="4898" y="2450"/>
                    <a:pt x="4815" y="2345"/>
                    <a:pt x="4626" y="2345"/>
                  </a:cubicBezTo>
                  <a:cubicBezTo>
                    <a:pt x="4459" y="2345"/>
                    <a:pt x="4375" y="2450"/>
                    <a:pt x="4375" y="2617"/>
                  </a:cubicBezTo>
                  <a:lnTo>
                    <a:pt x="4459" y="4103"/>
                  </a:lnTo>
                  <a:lnTo>
                    <a:pt x="4459" y="4103"/>
                  </a:lnTo>
                  <a:lnTo>
                    <a:pt x="4103" y="3747"/>
                  </a:lnTo>
                  <a:lnTo>
                    <a:pt x="4103" y="2261"/>
                  </a:lnTo>
                  <a:cubicBezTo>
                    <a:pt x="4103" y="2094"/>
                    <a:pt x="4019" y="2010"/>
                    <a:pt x="3852" y="2010"/>
                  </a:cubicBezTo>
                  <a:cubicBezTo>
                    <a:pt x="3664" y="2010"/>
                    <a:pt x="3580" y="2094"/>
                    <a:pt x="3580" y="2261"/>
                  </a:cubicBezTo>
                  <a:lnTo>
                    <a:pt x="3580" y="3224"/>
                  </a:lnTo>
                  <a:lnTo>
                    <a:pt x="3329" y="2973"/>
                  </a:lnTo>
                  <a:lnTo>
                    <a:pt x="3329" y="1926"/>
                  </a:lnTo>
                  <a:cubicBezTo>
                    <a:pt x="3329" y="1822"/>
                    <a:pt x="3245" y="1654"/>
                    <a:pt x="3057" y="1654"/>
                  </a:cubicBezTo>
                  <a:cubicBezTo>
                    <a:pt x="2889" y="1654"/>
                    <a:pt x="2805" y="1822"/>
                    <a:pt x="2805" y="1926"/>
                  </a:cubicBezTo>
                  <a:lnTo>
                    <a:pt x="2805" y="2450"/>
                  </a:lnTo>
                  <a:lnTo>
                    <a:pt x="2366" y="2010"/>
                  </a:lnTo>
                  <a:cubicBezTo>
                    <a:pt x="2324" y="1968"/>
                    <a:pt x="2256" y="1947"/>
                    <a:pt x="2188" y="1947"/>
                  </a:cubicBezTo>
                  <a:cubicBezTo>
                    <a:pt x="2120" y="1947"/>
                    <a:pt x="2052" y="1968"/>
                    <a:pt x="2010" y="2010"/>
                  </a:cubicBezTo>
                  <a:cubicBezTo>
                    <a:pt x="1926" y="2094"/>
                    <a:pt x="1926" y="2261"/>
                    <a:pt x="2010" y="2345"/>
                  </a:cubicBezTo>
                  <a:lnTo>
                    <a:pt x="2450" y="2784"/>
                  </a:lnTo>
                  <a:lnTo>
                    <a:pt x="1926" y="2784"/>
                  </a:lnTo>
                  <a:cubicBezTo>
                    <a:pt x="1843" y="2784"/>
                    <a:pt x="1759" y="2868"/>
                    <a:pt x="1759" y="3056"/>
                  </a:cubicBezTo>
                  <a:cubicBezTo>
                    <a:pt x="1675" y="3140"/>
                    <a:pt x="1843" y="3308"/>
                    <a:pt x="1926" y="3308"/>
                  </a:cubicBezTo>
                  <a:lnTo>
                    <a:pt x="2973" y="3308"/>
                  </a:lnTo>
                  <a:lnTo>
                    <a:pt x="3245" y="3580"/>
                  </a:lnTo>
                  <a:lnTo>
                    <a:pt x="2282" y="3580"/>
                  </a:lnTo>
                  <a:cubicBezTo>
                    <a:pt x="2094" y="3580"/>
                    <a:pt x="2010" y="3663"/>
                    <a:pt x="2010" y="3831"/>
                  </a:cubicBezTo>
                  <a:cubicBezTo>
                    <a:pt x="2010" y="3915"/>
                    <a:pt x="2094" y="4103"/>
                    <a:pt x="2282" y="4103"/>
                  </a:cubicBezTo>
                  <a:lnTo>
                    <a:pt x="3768" y="4103"/>
                  </a:lnTo>
                  <a:lnTo>
                    <a:pt x="4103" y="4438"/>
                  </a:lnTo>
                  <a:lnTo>
                    <a:pt x="2617" y="4354"/>
                  </a:lnTo>
                  <a:cubicBezTo>
                    <a:pt x="2450" y="4354"/>
                    <a:pt x="2366" y="4438"/>
                    <a:pt x="2366" y="4626"/>
                  </a:cubicBezTo>
                  <a:cubicBezTo>
                    <a:pt x="2366" y="4710"/>
                    <a:pt x="2450" y="4877"/>
                    <a:pt x="2617" y="4877"/>
                  </a:cubicBezTo>
                  <a:lnTo>
                    <a:pt x="4543" y="4877"/>
                  </a:lnTo>
                  <a:lnTo>
                    <a:pt x="5066" y="5401"/>
                  </a:lnTo>
                  <a:cubicBezTo>
                    <a:pt x="4898" y="5756"/>
                    <a:pt x="4710" y="6112"/>
                    <a:pt x="4626" y="6531"/>
                  </a:cubicBezTo>
                  <a:lnTo>
                    <a:pt x="3936" y="6531"/>
                  </a:lnTo>
                  <a:lnTo>
                    <a:pt x="2450" y="5149"/>
                  </a:lnTo>
                  <a:cubicBezTo>
                    <a:pt x="2408" y="5108"/>
                    <a:pt x="2345" y="5087"/>
                    <a:pt x="2280" y="5087"/>
                  </a:cubicBezTo>
                  <a:cubicBezTo>
                    <a:pt x="2214" y="5087"/>
                    <a:pt x="2146" y="5108"/>
                    <a:pt x="2094" y="5149"/>
                  </a:cubicBezTo>
                  <a:cubicBezTo>
                    <a:pt x="2010" y="5233"/>
                    <a:pt x="2010" y="5401"/>
                    <a:pt x="2094" y="5484"/>
                  </a:cubicBezTo>
                  <a:lnTo>
                    <a:pt x="3245" y="6531"/>
                  </a:lnTo>
                  <a:lnTo>
                    <a:pt x="2805" y="6531"/>
                  </a:lnTo>
                  <a:lnTo>
                    <a:pt x="1675" y="5484"/>
                  </a:lnTo>
                  <a:cubicBezTo>
                    <a:pt x="1623" y="5442"/>
                    <a:pt x="1555" y="5421"/>
                    <a:pt x="1489" y="5421"/>
                  </a:cubicBezTo>
                  <a:cubicBezTo>
                    <a:pt x="1424" y="5421"/>
                    <a:pt x="1361" y="5442"/>
                    <a:pt x="1319" y="5484"/>
                  </a:cubicBezTo>
                  <a:cubicBezTo>
                    <a:pt x="1236" y="5589"/>
                    <a:pt x="1236" y="5756"/>
                    <a:pt x="1319" y="5840"/>
                  </a:cubicBezTo>
                  <a:lnTo>
                    <a:pt x="2094" y="6531"/>
                  </a:lnTo>
                  <a:lnTo>
                    <a:pt x="1675" y="6531"/>
                  </a:lnTo>
                  <a:lnTo>
                    <a:pt x="880" y="5756"/>
                  </a:lnTo>
                  <a:cubicBezTo>
                    <a:pt x="845" y="5722"/>
                    <a:pt x="796" y="5701"/>
                    <a:pt x="743" y="5701"/>
                  </a:cubicBezTo>
                  <a:cubicBezTo>
                    <a:pt x="668" y="5701"/>
                    <a:pt x="585" y="5742"/>
                    <a:pt x="524" y="5840"/>
                  </a:cubicBezTo>
                  <a:cubicBezTo>
                    <a:pt x="440" y="5924"/>
                    <a:pt x="440" y="6008"/>
                    <a:pt x="524" y="6196"/>
                  </a:cubicBezTo>
                  <a:lnTo>
                    <a:pt x="964" y="6531"/>
                  </a:lnTo>
                  <a:lnTo>
                    <a:pt x="273" y="6531"/>
                  </a:lnTo>
                  <a:cubicBezTo>
                    <a:pt x="189" y="6531"/>
                    <a:pt x="1" y="6635"/>
                    <a:pt x="1" y="6719"/>
                  </a:cubicBezTo>
                  <a:cubicBezTo>
                    <a:pt x="1" y="6887"/>
                    <a:pt x="189" y="6970"/>
                    <a:pt x="273" y="6970"/>
                  </a:cubicBezTo>
                  <a:lnTo>
                    <a:pt x="964" y="6970"/>
                  </a:lnTo>
                  <a:lnTo>
                    <a:pt x="524" y="7326"/>
                  </a:lnTo>
                  <a:cubicBezTo>
                    <a:pt x="440" y="7410"/>
                    <a:pt x="440" y="7577"/>
                    <a:pt x="524" y="7682"/>
                  </a:cubicBezTo>
                  <a:cubicBezTo>
                    <a:pt x="629" y="7766"/>
                    <a:pt x="712" y="7766"/>
                    <a:pt x="712" y="7766"/>
                  </a:cubicBezTo>
                  <a:cubicBezTo>
                    <a:pt x="796" y="7766"/>
                    <a:pt x="880" y="7766"/>
                    <a:pt x="880" y="7682"/>
                  </a:cubicBezTo>
                  <a:lnTo>
                    <a:pt x="1675" y="6970"/>
                  </a:lnTo>
                  <a:lnTo>
                    <a:pt x="2094" y="6970"/>
                  </a:lnTo>
                  <a:lnTo>
                    <a:pt x="1319" y="7682"/>
                  </a:lnTo>
                  <a:cubicBezTo>
                    <a:pt x="1236" y="7766"/>
                    <a:pt x="1236" y="7933"/>
                    <a:pt x="1319" y="8017"/>
                  </a:cubicBezTo>
                  <a:cubicBezTo>
                    <a:pt x="1403" y="8100"/>
                    <a:pt x="1487" y="8100"/>
                    <a:pt x="1487" y="8100"/>
                  </a:cubicBezTo>
                  <a:cubicBezTo>
                    <a:pt x="1571" y="8100"/>
                    <a:pt x="1675" y="8100"/>
                    <a:pt x="1675" y="8017"/>
                  </a:cubicBezTo>
                  <a:lnTo>
                    <a:pt x="2805" y="6970"/>
                  </a:lnTo>
                  <a:lnTo>
                    <a:pt x="3245" y="6970"/>
                  </a:lnTo>
                  <a:lnTo>
                    <a:pt x="2094" y="8017"/>
                  </a:lnTo>
                  <a:cubicBezTo>
                    <a:pt x="2010" y="8100"/>
                    <a:pt x="2010" y="8289"/>
                    <a:pt x="2094" y="8373"/>
                  </a:cubicBezTo>
                  <a:cubicBezTo>
                    <a:pt x="2198" y="8456"/>
                    <a:pt x="2282" y="8456"/>
                    <a:pt x="2282" y="8456"/>
                  </a:cubicBezTo>
                  <a:cubicBezTo>
                    <a:pt x="2366" y="8456"/>
                    <a:pt x="2450" y="8456"/>
                    <a:pt x="2450" y="8373"/>
                  </a:cubicBezTo>
                  <a:lnTo>
                    <a:pt x="3936" y="6970"/>
                  </a:lnTo>
                  <a:lnTo>
                    <a:pt x="4626" y="6970"/>
                  </a:lnTo>
                  <a:cubicBezTo>
                    <a:pt x="4710" y="7410"/>
                    <a:pt x="4898" y="7766"/>
                    <a:pt x="5066" y="8100"/>
                  </a:cubicBezTo>
                  <a:lnTo>
                    <a:pt x="4543" y="8624"/>
                  </a:lnTo>
                  <a:lnTo>
                    <a:pt x="2617" y="8624"/>
                  </a:lnTo>
                  <a:cubicBezTo>
                    <a:pt x="2450" y="8624"/>
                    <a:pt x="2366" y="8728"/>
                    <a:pt x="2366" y="8896"/>
                  </a:cubicBezTo>
                  <a:cubicBezTo>
                    <a:pt x="2366" y="9063"/>
                    <a:pt x="2450" y="9147"/>
                    <a:pt x="2617" y="9147"/>
                  </a:cubicBezTo>
                  <a:lnTo>
                    <a:pt x="4103" y="9063"/>
                  </a:lnTo>
                  <a:lnTo>
                    <a:pt x="3768" y="9419"/>
                  </a:lnTo>
                  <a:lnTo>
                    <a:pt x="2282" y="9419"/>
                  </a:lnTo>
                  <a:cubicBezTo>
                    <a:pt x="2094" y="9419"/>
                    <a:pt x="2010" y="9503"/>
                    <a:pt x="2010" y="9670"/>
                  </a:cubicBezTo>
                  <a:cubicBezTo>
                    <a:pt x="2010" y="9859"/>
                    <a:pt x="2094" y="9942"/>
                    <a:pt x="2282" y="9942"/>
                  </a:cubicBezTo>
                  <a:lnTo>
                    <a:pt x="3245" y="9942"/>
                  </a:lnTo>
                  <a:lnTo>
                    <a:pt x="2973" y="10193"/>
                  </a:lnTo>
                  <a:lnTo>
                    <a:pt x="1926" y="10193"/>
                  </a:lnTo>
                  <a:cubicBezTo>
                    <a:pt x="1843" y="10193"/>
                    <a:pt x="1675" y="10298"/>
                    <a:pt x="1759" y="10465"/>
                  </a:cubicBezTo>
                  <a:cubicBezTo>
                    <a:pt x="1759" y="10633"/>
                    <a:pt x="1843" y="10717"/>
                    <a:pt x="1926" y="10717"/>
                  </a:cubicBezTo>
                  <a:lnTo>
                    <a:pt x="2450" y="10717"/>
                  </a:lnTo>
                  <a:lnTo>
                    <a:pt x="2010" y="11156"/>
                  </a:lnTo>
                  <a:cubicBezTo>
                    <a:pt x="1926" y="11240"/>
                    <a:pt x="1926" y="11428"/>
                    <a:pt x="2010" y="11512"/>
                  </a:cubicBezTo>
                  <a:cubicBezTo>
                    <a:pt x="2010" y="11596"/>
                    <a:pt x="2094" y="11596"/>
                    <a:pt x="2198" y="11596"/>
                  </a:cubicBezTo>
                  <a:cubicBezTo>
                    <a:pt x="2282" y="11596"/>
                    <a:pt x="2282" y="11596"/>
                    <a:pt x="2366" y="11512"/>
                  </a:cubicBezTo>
                  <a:lnTo>
                    <a:pt x="2805" y="11072"/>
                  </a:lnTo>
                  <a:lnTo>
                    <a:pt x="2805" y="11596"/>
                  </a:lnTo>
                  <a:cubicBezTo>
                    <a:pt x="2805" y="11679"/>
                    <a:pt x="2889" y="11763"/>
                    <a:pt x="3057" y="11763"/>
                  </a:cubicBezTo>
                  <a:cubicBezTo>
                    <a:pt x="3245" y="11763"/>
                    <a:pt x="3329" y="11679"/>
                    <a:pt x="3329" y="11596"/>
                  </a:cubicBezTo>
                  <a:lnTo>
                    <a:pt x="3329" y="10549"/>
                  </a:lnTo>
                  <a:lnTo>
                    <a:pt x="3580" y="10298"/>
                  </a:lnTo>
                  <a:lnTo>
                    <a:pt x="3580" y="11240"/>
                  </a:lnTo>
                  <a:cubicBezTo>
                    <a:pt x="3580" y="11345"/>
                    <a:pt x="3664" y="11512"/>
                    <a:pt x="3852" y="11512"/>
                  </a:cubicBezTo>
                  <a:cubicBezTo>
                    <a:pt x="4019" y="11512"/>
                    <a:pt x="4103" y="11428"/>
                    <a:pt x="4103" y="11240"/>
                  </a:cubicBezTo>
                  <a:lnTo>
                    <a:pt x="4103" y="9775"/>
                  </a:lnTo>
                  <a:lnTo>
                    <a:pt x="4459" y="9419"/>
                  </a:lnTo>
                  <a:lnTo>
                    <a:pt x="4375" y="10905"/>
                  </a:lnTo>
                  <a:cubicBezTo>
                    <a:pt x="4375" y="11072"/>
                    <a:pt x="4459" y="11156"/>
                    <a:pt x="4626" y="11156"/>
                  </a:cubicBezTo>
                  <a:cubicBezTo>
                    <a:pt x="4815" y="11156"/>
                    <a:pt x="4898" y="11072"/>
                    <a:pt x="4898" y="10905"/>
                  </a:cubicBezTo>
                  <a:lnTo>
                    <a:pt x="4898" y="8979"/>
                  </a:lnTo>
                  <a:lnTo>
                    <a:pt x="5422" y="8456"/>
                  </a:lnTo>
                  <a:cubicBezTo>
                    <a:pt x="5756" y="8624"/>
                    <a:pt x="6112" y="8812"/>
                    <a:pt x="6552" y="8896"/>
                  </a:cubicBezTo>
                  <a:lnTo>
                    <a:pt x="6552" y="9586"/>
                  </a:lnTo>
                  <a:lnTo>
                    <a:pt x="5150" y="11072"/>
                  </a:lnTo>
                  <a:cubicBezTo>
                    <a:pt x="5066" y="11156"/>
                    <a:pt x="5066" y="11345"/>
                    <a:pt x="5150" y="11428"/>
                  </a:cubicBezTo>
                  <a:lnTo>
                    <a:pt x="5505" y="11428"/>
                  </a:lnTo>
                  <a:lnTo>
                    <a:pt x="6552" y="10298"/>
                  </a:lnTo>
                  <a:lnTo>
                    <a:pt x="6552" y="10717"/>
                  </a:lnTo>
                  <a:lnTo>
                    <a:pt x="5505" y="11868"/>
                  </a:lnTo>
                  <a:cubicBezTo>
                    <a:pt x="5422" y="11951"/>
                    <a:pt x="5422" y="12119"/>
                    <a:pt x="5505" y="12203"/>
                  </a:cubicBezTo>
                  <a:lnTo>
                    <a:pt x="5861" y="12203"/>
                  </a:lnTo>
                  <a:lnTo>
                    <a:pt x="6552" y="11428"/>
                  </a:lnTo>
                  <a:lnTo>
                    <a:pt x="6552" y="11868"/>
                  </a:lnTo>
                  <a:lnTo>
                    <a:pt x="5861" y="12642"/>
                  </a:lnTo>
                  <a:cubicBezTo>
                    <a:pt x="5673" y="12726"/>
                    <a:pt x="5756" y="12810"/>
                    <a:pt x="5861" y="12998"/>
                  </a:cubicBezTo>
                  <a:lnTo>
                    <a:pt x="6029" y="12998"/>
                  </a:lnTo>
                  <a:cubicBezTo>
                    <a:pt x="6029" y="12998"/>
                    <a:pt x="6112" y="12998"/>
                    <a:pt x="6196" y="12914"/>
                  </a:cubicBezTo>
                  <a:lnTo>
                    <a:pt x="6552" y="12558"/>
                  </a:lnTo>
                  <a:lnTo>
                    <a:pt x="6552" y="13249"/>
                  </a:lnTo>
                  <a:cubicBezTo>
                    <a:pt x="6552" y="13333"/>
                    <a:pt x="6636" y="13521"/>
                    <a:pt x="6803" y="13521"/>
                  </a:cubicBezTo>
                  <a:cubicBezTo>
                    <a:pt x="6908" y="13521"/>
                    <a:pt x="6991" y="13333"/>
                    <a:pt x="6991" y="13249"/>
                  </a:cubicBezTo>
                  <a:lnTo>
                    <a:pt x="6991" y="12558"/>
                  </a:lnTo>
                  <a:lnTo>
                    <a:pt x="7326" y="12914"/>
                  </a:lnTo>
                  <a:cubicBezTo>
                    <a:pt x="7431" y="12998"/>
                    <a:pt x="7515" y="12998"/>
                    <a:pt x="7515" y="12998"/>
                  </a:cubicBezTo>
                  <a:lnTo>
                    <a:pt x="7682" y="12998"/>
                  </a:lnTo>
                  <a:cubicBezTo>
                    <a:pt x="7849" y="12810"/>
                    <a:pt x="7849" y="12726"/>
                    <a:pt x="7766" y="12642"/>
                  </a:cubicBezTo>
                  <a:lnTo>
                    <a:pt x="6991" y="11868"/>
                  </a:lnTo>
                  <a:lnTo>
                    <a:pt x="6991" y="11428"/>
                  </a:lnTo>
                  <a:lnTo>
                    <a:pt x="7682" y="12203"/>
                  </a:lnTo>
                  <a:lnTo>
                    <a:pt x="8038" y="12203"/>
                  </a:lnTo>
                  <a:cubicBezTo>
                    <a:pt x="8122" y="12119"/>
                    <a:pt x="8122" y="11951"/>
                    <a:pt x="8038" y="11868"/>
                  </a:cubicBezTo>
                  <a:lnTo>
                    <a:pt x="6991" y="10717"/>
                  </a:lnTo>
                  <a:lnTo>
                    <a:pt x="6991" y="10298"/>
                  </a:lnTo>
                  <a:lnTo>
                    <a:pt x="8038" y="11428"/>
                  </a:lnTo>
                  <a:lnTo>
                    <a:pt x="8373" y="11428"/>
                  </a:lnTo>
                  <a:cubicBezTo>
                    <a:pt x="8477" y="11345"/>
                    <a:pt x="8477" y="11156"/>
                    <a:pt x="8373" y="11072"/>
                  </a:cubicBezTo>
                  <a:lnTo>
                    <a:pt x="6991" y="9586"/>
                  </a:lnTo>
                  <a:lnTo>
                    <a:pt x="6991" y="8896"/>
                  </a:lnTo>
                  <a:cubicBezTo>
                    <a:pt x="7431" y="8812"/>
                    <a:pt x="7766" y="8624"/>
                    <a:pt x="8122" y="8456"/>
                  </a:cubicBezTo>
                  <a:lnTo>
                    <a:pt x="8477" y="8812"/>
                  </a:lnTo>
                  <a:lnTo>
                    <a:pt x="8645" y="8979"/>
                  </a:lnTo>
                  <a:lnTo>
                    <a:pt x="8645" y="10905"/>
                  </a:lnTo>
                  <a:cubicBezTo>
                    <a:pt x="8645" y="11072"/>
                    <a:pt x="8728" y="11156"/>
                    <a:pt x="8896" y="11156"/>
                  </a:cubicBezTo>
                  <a:cubicBezTo>
                    <a:pt x="9084" y="11156"/>
                    <a:pt x="9168" y="11072"/>
                    <a:pt x="9168" y="10905"/>
                  </a:cubicBezTo>
                  <a:lnTo>
                    <a:pt x="9084" y="9419"/>
                  </a:lnTo>
                  <a:lnTo>
                    <a:pt x="9419" y="9775"/>
                  </a:lnTo>
                  <a:lnTo>
                    <a:pt x="9419" y="11240"/>
                  </a:lnTo>
                  <a:cubicBezTo>
                    <a:pt x="9419" y="11428"/>
                    <a:pt x="9524" y="11512"/>
                    <a:pt x="9691" y="11512"/>
                  </a:cubicBezTo>
                  <a:cubicBezTo>
                    <a:pt x="9859" y="11512"/>
                    <a:pt x="9942" y="11345"/>
                    <a:pt x="9942" y="11240"/>
                  </a:cubicBezTo>
                  <a:lnTo>
                    <a:pt x="9942" y="10298"/>
                  </a:lnTo>
                  <a:lnTo>
                    <a:pt x="10214" y="10549"/>
                  </a:lnTo>
                  <a:lnTo>
                    <a:pt x="10214" y="11596"/>
                  </a:lnTo>
                  <a:cubicBezTo>
                    <a:pt x="10214" y="11679"/>
                    <a:pt x="10382" y="11763"/>
                    <a:pt x="10466" y="11763"/>
                  </a:cubicBezTo>
                  <a:cubicBezTo>
                    <a:pt x="10654" y="11763"/>
                    <a:pt x="10738" y="11679"/>
                    <a:pt x="10738" y="11596"/>
                  </a:cubicBezTo>
                  <a:lnTo>
                    <a:pt x="10738" y="11072"/>
                  </a:lnTo>
                  <a:lnTo>
                    <a:pt x="11177" y="11512"/>
                  </a:lnTo>
                  <a:cubicBezTo>
                    <a:pt x="11261" y="11596"/>
                    <a:pt x="11261" y="11596"/>
                    <a:pt x="11345" y="11596"/>
                  </a:cubicBezTo>
                  <a:cubicBezTo>
                    <a:pt x="11428" y="11596"/>
                    <a:pt x="11512" y="11596"/>
                    <a:pt x="11512" y="11512"/>
                  </a:cubicBezTo>
                  <a:cubicBezTo>
                    <a:pt x="11617" y="11428"/>
                    <a:pt x="11617" y="11240"/>
                    <a:pt x="11512" y="11156"/>
                  </a:cubicBezTo>
                  <a:lnTo>
                    <a:pt x="11094" y="10717"/>
                  </a:lnTo>
                  <a:lnTo>
                    <a:pt x="11617" y="10717"/>
                  </a:lnTo>
                  <a:cubicBezTo>
                    <a:pt x="11700" y="10717"/>
                    <a:pt x="11784" y="10633"/>
                    <a:pt x="11868" y="10465"/>
                  </a:cubicBezTo>
                  <a:cubicBezTo>
                    <a:pt x="11868" y="10298"/>
                    <a:pt x="11700" y="10193"/>
                    <a:pt x="11617" y="10193"/>
                  </a:cubicBezTo>
                  <a:lnTo>
                    <a:pt x="10570" y="10193"/>
                  </a:lnTo>
                  <a:lnTo>
                    <a:pt x="10298" y="9942"/>
                  </a:lnTo>
                  <a:lnTo>
                    <a:pt x="11261" y="9942"/>
                  </a:lnTo>
                  <a:cubicBezTo>
                    <a:pt x="11428" y="9942"/>
                    <a:pt x="11512" y="9859"/>
                    <a:pt x="11512" y="9670"/>
                  </a:cubicBezTo>
                  <a:cubicBezTo>
                    <a:pt x="11512" y="9503"/>
                    <a:pt x="11428" y="9419"/>
                    <a:pt x="11261" y="9419"/>
                  </a:cubicBezTo>
                  <a:lnTo>
                    <a:pt x="9775" y="9419"/>
                  </a:lnTo>
                  <a:lnTo>
                    <a:pt x="9419" y="9063"/>
                  </a:lnTo>
                  <a:lnTo>
                    <a:pt x="10905" y="9147"/>
                  </a:lnTo>
                  <a:cubicBezTo>
                    <a:pt x="11094" y="9147"/>
                    <a:pt x="11177" y="9063"/>
                    <a:pt x="11177" y="8896"/>
                  </a:cubicBezTo>
                  <a:cubicBezTo>
                    <a:pt x="11177" y="8728"/>
                    <a:pt x="11094" y="8624"/>
                    <a:pt x="10989" y="8624"/>
                  </a:cubicBezTo>
                  <a:lnTo>
                    <a:pt x="9001" y="8624"/>
                  </a:lnTo>
                  <a:lnTo>
                    <a:pt x="8812" y="8456"/>
                  </a:lnTo>
                  <a:lnTo>
                    <a:pt x="8477" y="8100"/>
                  </a:lnTo>
                  <a:cubicBezTo>
                    <a:pt x="8728" y="7766"/>
                    <a:pt x="8812" y="7410"/>
                    <a:pt x="8896" y="6970"/>
                  </a:cubicBezTo>
                  <a:lnTo>
                    <a:pt x="9608" y="6970"/>
                  </a:lnTo>
                  <a:lnTo>
                    <a:pt x="11094" y="8373"/>
                  </a:lnTo>
                  <a:cubicBezTo>
                    <a:pt x="11094" y="8456"/>
                    <a:pt x="11177" y="8456"/>
                    <a:pt x="11261" y="8456"/>
                  </a:cubicBezTo>
                  <a:cubicBezTo>
                    <a:pt x="11261" y="8456"/>
                    <a:pt x="11345" y="8456"/>
                    <a:pt x="11428" y="8373"/>
                  </a:cubicBezTo>
                  <a:cubicBezTo>
                    <a:pt x="11512" y="8289"/>
                    <a:pt x="11512" y="8100"/>
                    <a:pt x="11428" y="8017"/>
                  </a:cubicBezTo>
                  <a:lnTo>
                    <a:pt x="10298" y="6970"/>
                  </a:lnTo>
                  <a:lnTo>
                    <a:pt x="10738" y="6970"/>
                  </a:lnTo>
                  <a:lnTo>
                    <a:pt x="11868" y="8017"/>
                  </a:lnTo>
                  <a:cubicBezTo>
                    <a:pt x="11868" y="8100"/>
                    <a:pt x="11952" y="8100"/>
                    <a:pt x="12035" y="8100"/>
                  </a:cubicBezTo>
                  <a:cubicBezTo>
                    <a:pt x="12035" y="8100"/>
                    <a:pt x="12140" y="8100"/>
                    <a:pt x="12224" y="8017"/>
                  </a:cubicBezTo>
                  <a:cubicBezTo>
                    <a:pt x="12307" y="7933"/>
                    <a:pt x="12307" y="7766"/>
                    <a:pt x="12224" y="7682"/>
                  </a:cubicBezTo>
                  <a:lnTo>
                    <a:pt x="11428" y="6970"/>
                  </a:lnTo>
                  <a:lnTo>
                    <a:pt x="11868" y="6970"/>
                  </a:lnTo>
                  <a:lnTo>
                    <a:pt x="12663" y="7682"/>
                  </a:lnTo>
                  <a:cubicBezTo>
                    <a:pt x="12663" y="7766"/>
                    <a:pt x="12747" y="7766"/>
                    <a:pt x="12831" y="7766"/>
                  </a:cubicBezTo>
                  <a:cubicBezTo>
                    <a:pt x="12831" y="7766"/>
                    <a:pt x="12914" y="7766"/>
                    <a:pt x="12998" y="7682"/>
                  </a:cubicBezTo>
                  <a:cubicBezTo>
                    <a:pt x="13082" y="7577"/>
                    <a:pt x="13082" y="7410"/>
                    <a:pt x="12998" y="7326"/>
                  </a:cubicBezTo>
                  <a:lnTo>
                    <a:pt x="12559" y="6970"/>
                  </a:lnTo>
                  <a:lnTo>
                    <a:pt x="13270" y="6970"/>
                  </a:lnTo>
                  <a:cubicBezTo>
                    <a:pt x="13354" y="6970"/>
                    <a:pt x="13521" y="6887"/>
                    <a:pt x="13521" y="6719"/>
                  </a:cubicBezTo>
                  <a:cubicBezTo>
                    <a:pt x="13521" y="6635"/>
                    <a:pt x="13354" y="6531"/>
                    <a:pt x="13270" y="6531"/>
                  </a:cubicBezTo>
                  <a:lnTo>
                    <a:pt x="12559" y="6531"/>
                  </a:lnTo>
                  <a:lnTo>
                    <a:pt x="12998" y="6196"/>
                  </a:lnTo>
                  <a:cubicBezTo>
                    <a:pt x="13082" y="6008"/>
                    <a:pt x="13082" y="5924"/>
                    <a:pt x="12998" y="5840"/>
                  </a:cubicBezTo>
                  <a:cubicBezTo>
                    <a:pt x="12949" y="5742"/>
                    <a:pt x="12871" y="5701"/>
                    <a:pt x="12798" y="5701"/>
                  </a:cubicBezTo>
                  <a:cubicBezTo>
                    <a:pt x="12747" y="5701"/>
                    <a:pt x="12698" y="5722"/>
                    <a:pt x="12663" y="5756"/>
                  </a:cubicBezTo>
                  <a:lnTo>
                    <a:pt x="11868" y="6531"/>
                  </a:lnTo>
                  <a:lnTo>
                    <a:pt x="11428" y="6531"/>
                  </a:lnTo>
                  <a:lnTo>
                    <a:pt x="12224" y="5840"/>
                  </a:lnTo>
                  <a:cubicBezTo>
                    <a:pt x="12307" y="5756"/>
                    <a:pt x="12307" y="5589"/>
                    <a:pt x="12224" y="5484"/>
                  </a:cubicBezTo>
                  <a:cubicBezTo>
                    <a:pt x="12182" y="5442"/>
                    <a:pt x="12114" y="5421"/>
                    <a:pt x="12046" y="5421"/>
                  </a:cubicBezTo>
                  <a:cubicBezTo>
                    <a:pt x="11978" y="5421"/>
                    <a:pt x="11910" y="5442"/>
                    <a:pt x="11868" y="5484"/>
                  </a:cubicBezTo>
                  <a:lnTo>
                    <a:pt x="10738" y="6531"/>
                  </a:lnTo>
                  <a:lnTo>
                    <a:pt x="10298" y="6531"/>
                  </a:lnTo>
                  <a:lnTo>
                    <a:pt x="11428" y="5484"/>
                  </a:lnTo>
                  <a:cubicBezTo>
                    <a:pt x="11512" y="5401"/>
                    <a:pt x="11512" y="5233"/>
                    <a:pt x="11428" y="5149"/>
                  </a:cubicBezTo>
                  <a:cubicBezTo>
                    <a:pt x="11387" y="5108"/>
                    <a:pt x="11324" y="5087"/>
                    <a:pt x="11261" y="5087"/>
                  </a:cubicBezTo>
                  <a:cubicBezTo>
                    <a:pt x="11198" y="5087"/>
                    <a:pt x="11135" y="5108"/>
                    <a:pt x="11094" y="5149"/>
                  </a:cubicBezTo>
                  <a:lnTo>
                    <a:pt x="9608" y="6531"/>
                  </a:lnTo>
                  <a:lnTo>
                    <a:pt x="8896" y="6531"/>
                  </a:lnTo>
                  <a:cubicBezTo>
                    <a:pt x="8812" y="6112"/>
                    <a:pt x="8728" y="5756"/>
                    <a:pt x="8477" y="5401"/>
                  </a:cubicBezTo>
                  <a:lnTo>
                    <a:pt x="9001" y="4877"/>
                  </a:lnTo>
                  <a:lnTo>
                    <a:pt x="10989" y="4877"/>
                  </a:lnTo>
                  <a:cubicBezTo>
                    <a:pt x="11094" y="4877"/>
                    <a:pt x="11177" y="4710"/>
                    <a:pt x="11177" y="4626"/>
                  </a:cubicBezTo>
                  <a:cubicBezTo>
                    <a:pt x="11177" y="4438"/>
                    <a:pt x="11094" y="4354"/>
                    <a:pt x="10905" y="4354"/>
                  </a:cubicBezTo>
                  <a:lnTo>
                    <a:pt x="9419" y="4438"/>
                  </a:lnTo>
                  <a:lnTo>
                    <a:pt x="9775" y="4103"/>
                  </a:lnTo>
                  <a:lnTo>
                    <a:pt x="11261" y="4103"/>
                  </a:lnTo>
                  <a:cubicBezTo>
                    <a:pt x="11428" y="4103"/>
                    <a:pt x="11512" y="3915"/>
                    <a:pt x="11512" y="3831"/>
                  </a:cubicBezTo>
                  <a:cubicBezTo>
                    <a:pt x="11512" y="3663"/>
                    <a:pt x="11428" y="3580"/>
                    <a:pt x="11261" y="3580"/>
                  </a:cubicBezTo>
                  <a:lnTo>
                    <a:pt x="10298" y="3580"/>
                  </a:lnTo>
                  <a:lnTo>
                    <a:pt x="10570" y="3308"/>
                  </a:lnTo>
                  <a:lnTo>
                    <a:pt x="11617" y="3308"/>
                  </a:lnTo>
                  <a:cubicBezTo>
                    <a:pt x="11700" y="3308"/>
                    <a:pt x="11868" y="3140"/>
                    <a:pt x="11868" y="3056"/>
                  </a:cubicBezTo>
                  <a:cubicBezTo>
                    <a:pt x="11784" y="2868"/>
                    <a:pt x="11700" y="2784"/>
                    <a:pt x="11617" y="2784"/>
                  </a:cubicBezTo>
                  <a:lnTo>
                    <a:pt x="11094" y="2784"/>
                  </a:lnTo>
                  <a:lnTo>
                    <a:pt x="11512" y="2345"/>
                  </a:lnTo>
                  <a:cubicBezTo>
                    <a:pt x="11617" y="2261"/>
                    <a:pt x="11617" y="2094"/>
                    <a:pt x="11512" y="2010"/>
                  </a:cubicBezTo>
                  <a:cubicBezTo>
                    <a:pt x="11512" y="1926"/>
                    <a:pt x="11428" y="1926"/>
                    <a:pt x="11428" y="1926"/>
                  </a:cubicBezTo>
                  <a:cubicBezTo>
                    <a:pt x="11345" y="1926"/>
                    <a:pt x="11261" y="1926"/>
                    <a:pt x="11177" y="2010"/>
                  </a:cubicBezTo>
                  <a:lnTo>
                    <a:pt x="10738" y="2450"/>
                  </a:lnTo>
                  <a:lnTo>
                    <a:pt x="10738" y="1926"/>
                  </a:lnTo>
                  <a:cubicBezTo>
                    <a:pt x="10738" y="1822"/>
                    <a:pt x="10654" y="1654"/>
                    <a:pt x="10466" y="1654"/>
                  </a:cubicBezTo>
                  <a:cubicBezTo>
                    <a:pt x="10382" y="1654"/>
                    <a:pt x="10214" y="1822"/>
                    <a:pt x="10214" y="1926"/>
                  </a:cubicBezTo>
                  <a:lnTo>
                    <a:pt x="10214" y="2973"/>
                  </a:lnTo>
                  <a:lnTo>
                    <a:pt x="9942" y="3224"/>
                  </a:lnTo>
                  <a:lnTo>
                    <a:pt x="9942" y="2261"/>
                  </a:lnTo>
                  <a:cubicBezTo>
                    <a:pt x="9942" y="2094"/>
                    <a:pt x="9859" y="2010"/>
                    <a:pt x="9691" y="2010"/>
                  </a:cubicBezTo>
                  <a:cubicBezTo>
                    <a:pt x="9524" y="2010"/>
                    <a:pt x="9419" y="2094"/>
                    <a:pt x="9419" y="2261"/>
                  </a:cubicBezTo>
                  <a:lnTo>
                    <a:pt x="9419" y="3747"/>
                  </a:lnTo>
                  <a:lnTo>
                    <a:pt x="9084" y="4103"/>
                  </a:lnTo>
                  <a:lnTo>
                    <a:pt x="9168" y="2617"/>
                  </a:lnTo>
                  <a:cubicBezTo>
                    <a:pt x="9168" y="2450"/>
                    <a:pt x="9084" y="2345"/>
                    <a:pt x="8896" y="2345"/>
                  </a:cubicBezTo>
                  <a:cubicBezTo>
                    <a:pt x="8728" y="2345"/>
                    <a:pt x="8645" y="2450"/>
                    <a:pt x="8645" y="2533"/>
                  </a:cubicBezTo>
                  <a:lnTo>
                    <a:pt x="8645" y="4542"/>
                  </a:lnTo>
                  <a:lnTo>
                    <a:pt x="8122" y="5066"/>
                  </a:lnTo>
                  <a:cubicBezTo>
                    <a:pt x="7766" y="4794"/>
                    <a:pt x="7431" y="4710"/>
                    <a:pt x="6991" y="4626"/>
                  </a:cubicBezTo>
                  <a:lnTo>
                    <a:pt x="6991" y="4542"/>
                  </a:lnTo>
                  <a:lnTo>
                    <a:pt x="6991" y="3915"/>
                  </a:lnTo>
                  <a:lnTo>
                    <a:pt x="8373" y="2450"/>
                  </a:lnTo>
                  <a:cubicBezTo>
                    <a:pt x="8477" y="2345"/>
                    <a:pt x="8477" y="2177"/>
                    <a:pt x="8373" y="2094"/>
                  </a:cubicBezTo>
                  <a:cubicBezTo>
                    <a:pt x="8331" y="2052"/>
                    <a:pt x="8268" y="2031"/>
                    <a:pt x="8205" y="2031"/>
                  </a:cubicBezTo>
                  <a:cubicBezTo>
                    <a:pt x="8142" y="2031"/>
                    <a:pt x="8080" y="2052"/>
                    <a:pt x="8038" y="2094"/>
                  </a:cubicBezTo>
                  <a:lnTo>
                    <a:pt x="6991" y="3224"/>
                  </a:lnTo>
                  <a:lnTo>
                    <a:pt x="6991" y="2784"/>
                  </a:lnTo>
                  <a:lnTo>
                    <a:pt x="8038" y="1654"/>
                  </a:lnTo>
                  <a:cubicBezTo>
                    <a:pt x="8122" y="1570"/>
                    <a:pt x="8122" y="1403"/>
                    <a:pt x="8038" y="1298"/>
                  </a:cubicBezTo>
                  <a:cubicBezTo>
                    <a:pt x="7996" y="1257"/>
                    <a:pt x="7928" y="1236"/>
                    <a:pt x="7860" y="1236"/>
                  </a:cubicBezTo>
                  <a:cubicBezTo>
                    <a:pt x="7792" y="1236"/>
                    <a:pt x="7724" y="1257"/>
                    <a:pt x="7682" y="1298"/>
                  </a:cubicBezTo>
                  <a:lnTo>
                    <a:pt x="6991" y="2094"/>
                  </a:lnTo>
                  <a:lnTo>
                    <a:pt x="6991" y="1654"/>
                  </a:lnTo>
                  <a:lnTo>
                    <a:pt x="7766" y="880"/>
                  </a:lnTo>
                  <a:cubicBezTo>
                    <a:pt x="7849" y="775"/>
                    <a:pt x="7849" y="608"/>
                    <a:pt x="7682" y="524"/>
                  </a:cubicBezTo>
                  <a:cubicBezTo>
                    <a:pt x="7640" y="482"/>
                    <a:pt x="7577" y="461"/>
                    <a:pt x="7512" y="461"/>
                  </a:cubicBezTo>
                  <a:cubicBezTo>
                    <a:pt x="7447" y="461"/>
                    <a:pt x="7379" y="482"/>
                    <a:pt x="7326" y="524"/>
                  </a:cubicBezTo>
                  <a:lnTo>
                    <a:pt x="6991" y="964"/>
                  </a:lnTo>
                  <a:lnTo>
                    <a:pt x="6991" y="252"/>
                  </a:lnTo>
                  <a:lnTo>
                    <a:pt x="6991" y="84"/>
                  </a:lnTo>
                  <a:cubicBezTo>
                    <a:pt x="6908" y="84"/>
                    <a:pt x="6803" y="1"/>
                    <a:pt x="68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8" name="Google Shape;11178;p64"/>
            <p:cNvSpPr/>
            <p:nvPr/>
          </p:nvSpPr>
          <p:spPr>
            <a:xfrm>
              <a:off x="1782832" y="4312620"/>
              <a:ext cx="652013" cy="648910"/>
            </a:xfrm>
            <a:custGeom>
              <a:avLst/>
              <a:gdLst/>
              <a:ahLst/>
              <a:cxnLst/>
              <a:rect l="l" t="t" r="r" b="b"/>
              <a:pathLst>
                <a:path w="22061" h="21956" extrusionOk="0">
                  <a:moveTo>
                    <a:pt x="11055" y="8153"/>
                  </a:moveTo>
                  <a:cubicBezTo>
                    <a:pt x="12097" y="8153"/>
                    <a:pt x="13105" y="8704"/>
                    <a:pt x="13605" y="9691"/>
                  </a:cubicBezTo>
                  <a:cubicBezTo>
                    <a:pt x="14296" y="11072"/>
                    <a:pt x="13689" y="12830"/>
                    <a:pt x="12287" y="13521"/>
                  </a:cubicBezTo>
                  <a:cubicBezTo>
                    <a:pt x="11892" y="13715"/>
                    <a:pt x="11477" y="13807"/>
                    <a:pt x="11070" y="13807"/>
                  </a:cubicBezTo>
                  <a:cubicBezTo>
                    <a:pt x="10030" y="13807"/>
                    <a:pt x="9036" y="13210"/>
                    <a:pt x="8540" y="12202"/>
                  </a:cubicBezTo>
                  <a:cubicBezTo>
                    <a:pt x="7850" y="10821"/>
                    <a:pt x="8373" y="9167"/>
                    <a:pt x="9754" y="8456"/>
                  </a:cubicBezTo>
                  <a:cubicBezTo>
                    <a:pt x="10170" y="8251"/>
                    <a:pt x="10615" y="8153"/>
                    <a:pt x="11055" y="8153"/>
                  </a:cubicBezTo>
                  <a:close/>
                  <a:moveTo>
                    <a:pt x="14380" y="0"/>
                  </a:moveTo>
                  <a:cubicBezTo>
                    <a:pt x="14296" y="0"/>
                    <a:pt x="14212" y="168"/>
                    <a:pt x="14128" y="272"/>
                  </a:cubicBezTo>
                  <a:lnTo>
                    <a:pt x="13773" y="1403"/>
                  </a:lnTo>
                  <a:lnTo>
                    <a:pt x="13417" y="524"/>
                  </a:lnTo>
                  <a:cubicBezTo>
                    <a:pt x="13294" y="401"/>
                    <a:pt x="13172" y="323"/>
                    <a:pt x="13008" y="323"/>
                  </a:cubicBezTo>
                  <a:cubicBezTo>
                    <a:pt x="12948" y="323"/>
                    <a:pt x="12883" y="334"/>
                    <a:pt x="12810" y="356"/>
                  </a:cubicBezTo>
                  <a:cubicBezTo>
                    <a:pt x="12642" y="440"/>
                    <a:pt x="12559" y="691"/>
                    <a:pt x="12642" y="963"/>
                  </a:cubicBezTo>
                  <a:lnTo>
                    <a:pt x="13417" y="2533"/>
                  </a:lnTo>
                  <a:lnTo>
                    <a:pt x="13166" y="3223"/>
                  </a:lnTo>
                  <a:lnTo>
                    <a:pt x="12454" y="1654"/>
                  </a:lnTo>
                  <a:cubicBezTo>
                    <a:pt x="12331" y="1531"/>
                    <a:pt x="12209" y="1454"/>
                    <a:pt x="12045" y="1454"/>
                  </a:cubicBezTo>
                  <a:cubicBezTo>
                    <a:pt x="11985" y="1454"/>
                    <a:pt x="11920" y="1464"/>
                    <a:pt x="11847" y="1486"/>
                  </a:cubicBezTo>
                  <a:cubicBezTo>
                    <a:pt x="11680" y="1570"/>
                    <a:pt x="11596" y="1842"/>
                    <a:pt x="11680" y="2010"/>
                  </a:cubicBezTo>
                  <a:lnTo>
                    <a:pt x="12810" y="4354"/>
                  </a:lnTo>
                  <a:lnTo>
                    <a:pt x="12559" y="5065"/>
                  </a:lnTo>
                  <a:lnTo>
                    <a:pt x="11512" y="2700"/>
                  </a:lnTo>
                  <a:cubicBezTo>
                    <a:pt x="11374" y="2578"/>
                    <a:pt x="11248" y="2500"/>
                    <a:pt x="11083" y="2500"/>
                  </a:cubicBezTo>
                  <a:cubicBezTo>
                    <a:pt x="11023" y="2500"/>
                    <a:pt x="10957" y="2510"/>
                    <a:pt x="10884" y="2533"/>
                  </a:cubicBezTo>
                  <a:cubicBezTo>
                    <a:pt x="10717" y="2617"/>
                    <a:pt x="10633" y="2889"/>
                    <a:pt x="10717" y="3140"/>
                  </a:cubicBezTo>
                  <a:lnTo>
                    <a:pt x="12203" y="6195"/>
                  </a:lnTo>
                  <a:lnTo>
                    <a:pt x="11847" y="7242"/>
                  </a:lnTo>
                  <a:lnTo>
                    <a:pt x="11847" y="7326"/>
                  </a:lnTo>
                  <a:lnTo>
                    <a:pt x="11763" y="7409"/>
                  </a:lnTo>
                  <a:cubicBezTo>
                    <a:pt x="11531" y="7345"/>
                    <a:pt x="11287" y="7318"/>
                    <a:pt x="11035" y="7318"/>
                  </a:cubicBezTo>
                  <a:cubicBezTo>
                    <a:pt x="10626" y="7318"/>
                    <a:pt x="10194" y="7390"/>
                    <a:pt x="9754" y="7493"/>
                  </a:cubicBezTo>
                  <a:lnTo>
                    <a:pt x="9754" y="7409"/>
                  </a:lnTo>
                  <a:lnTo>
                    <a:pt x="9231" y="6447"/>
                  </a:lnTo>
                  <a:lnTo>
                    <a:pt x="10194" y="3140"/>
                  </a:lnTo>
                  <a:cubicBezTo>
                    <a:pt x="10277" y="2889"/>
                    <a:pt x="10194" y="2700"/>
                    <a:pt x="9942" y="2617"/>
                  </a:cubicBezTo>
                  <a:cubicBezTo>
                    <a:pt x="9893" y="2601"/>
                    <a:pt x="9847" y="2594"/>
                    <a:pt x="9804" y="2594"/>
                  </a:cubicBezTo>
                  <a:cubicBezTo>
                    <a:pt x="9612" y="2594"/>
                    <a:pt x="9488" y="2735"/>
                    <a:pt x="9419" y="2889"/>
                  </a:cubicBezTo>
                  <a:lnTo>
                    <a:pt x="8708" y="5316"/>
                  </a:lnTo>
                  <a:lnTo>
                    <a:pt x="8373" y="4709"/>
                  </a:lnTo>
                  <a:lnTo>
                    <a:pt x="9063" y="2177"/>
                  </a:lnTo>
                  <a:cubicBezTo>
                    <a:pt x="9147" y="2010"/>
                    <a:pt x="9063" y="1738"/>
                    <a:pt x="8791" y="1654"/>
                  </a:cubicBezTo>
                  <a:cubicBezTo>
                    <a:pt x="8624" y="1654"/>
                    <a:pt x="8373" y="1738"/>
                    <a:pt x="8268" y="2010"/>
                  </a:cubicBezTo>
                  <a:lnTo>
                    <a:pt x="7850" y="3579"/>
                  </a:lnTo>
                  <a:lnTo>
                    <a:pt x="7494" y="2972"/>
                  </a:lnTo>
                  <a:lnTo>
                    <a:pt x="8017" y="1319"/>
                  </a:lnTo>
                  <a:cubicBezTo>
                    <a:pt x="8101" y="1047"/>
                    <a:pt x="7933" y="796"/>
                    <a:pt x="7661" y="796"/>
                  </a:cubicBezTo>
                  <a:cubicBezTo>
                    <a:pt x="7618" y="768"/>
                    <a:pt x="7567" y="755"/>
                    <a:pt x="7514" y="755"/>
                  </a:cubicBezTo>
                  <a:cubicBezTo>
                    <a:pt x="7365" y="755"/>
                    <a:pt x="7200" y="861"/>
                    <a:pt x="7138" y="1047"/>
                  </a:cubicBezTo>
                  <a:lnTo>
                    <a:pt x="6970" y="1842"/>
                  </a:lnTo>
                  <a:lnTo>
                    <a:pt x="6447" y="879"/>
                  </a:lnTo>
                  <a:cubicBezTo>
                    <a:pt x="6364" y="796"/>
                    <a:pt x="6280" y="691"/>
                    <a:pt x="6280" y="691"/>
                  </a:cubicBezTo>
                  <a:cubicBezTo>
                    <a:pt x="6186" y="649"/>
                    <a:pt x="6118" y="628"/>
                    <a:pt x="6052" y="628"/>
                  </a:cubicBezTo>
                  <a:cubicBezTo>
                    <a:pt x="5987" y="628"/>
                    <a:pt x="5924" y="649"/>
                    <a:pt x="5840" y="691"/>
                  </a:cubicBezTo>
                  <a:cubicBezTo>
                    <a:pt x="5652" y="796"/>
                    <a:pt x="5568" y="1047"/>
                    <a:pt x="5652" y="1214"/>
                  </a:cubicBezTo>
                  <a:lnTo>
                    <a:pt x="6175" y="2261"/>
                  </a:lnTo>
                  <a:lnTo>
                    <a:pt x="5317" y="1926"/>
                  </a:lnTo>
                  <a:cubicBezTo>
                    <a:pt x="5129" y="1926"/>
                    <a:pt x="4878" y="2010"/>
                    <a:pt x="4794" y="2177"/>
                  </a:cubicBezTo>
                  <a:cubicBezTo>
                    <a:pt x="4710" y="2449"/>
                    <a:pt x="4878" y="2700"/>
                    <a:pt x="5045" y="2784"/>
                  </a:cubicBezTo>
                  <a:lnTo>
                    <a:pt x="6698" y="3307"/>
                  </a:lnTo>
                  <a:lnTo>
                    <a:pt x="7054" y="4019"/>
                  </a:lnTo>
                  <a:lnTo>
                    <a:pt x="5401" y="3412"/>
                  </a:lnTo>
                  <a:cubicBezTo>
                    <a:pt x="5367" y="3391"/>
                    <a:pt x="5330" y="3382"/>
                    <a:pt x="5290" y="3382"/>
                  </a:cubicBezTo>
                  <a:cubicBezTo>
                    <a:pt x="5132" y="3382"/>
                    <a:pt x="4944" y="3529"/>
                    <a:pt x="4878" y="3663"/>
                  </a:cubicBezTo>
                  <a:cubicBezTo>
                    <a:pt x="4794" y="3935"/>
                    <a:pt x="4961" y="4103"/>
                    <a:pt x="5129" y="4186"/>
                  </a:cubicBezTo>
                  <a:lnTo>
                    <a:pt x="7577" y="5065"/>
                  </a:lnTo>
                  <a:lnTo>
                    <a:pt x="7933" y="5672"/>
                  </a:lnTo>
                  <a:lnTo>
                    <a:pt x="7933" y="5672"/>
                  </a:lnTo>
                  <a:lnTo>
                    <a:pt x="5484" y="4877"/>
                  </a:lnTo>
                  <a:cubicBezTo>
                    <a:pt x="5443" y="4856"/>
                    <a:pt x="5396" y="4846"/>
                    <a:pt x="5346" y="4846"/>
                  </a:cubicBezTo>
                  <a:cubicBezTo>
                    <a:pt x="5194" y="4846"/>
                    <a:pt x="5024" y="4944"/>
                    <a:pt x="4961" y="5149"/>
                  </a:cubicBezTo>
                  <a:cubicBezTo>
                    <a:pt x="4878" y="5316"/>
                    <a:pt x="5045" y="5589"/>
                    <a:pt x="5233" y="5672"/>
                  </a:cubicBezTo>
                  <a:lnTo>
                    <a:pt x="8456" y="6802"/>
                  </a:lnTo>
                  <a:lnTo>
                    <a:pt x="9063" y="7933"/>
                  </a:lnTo>
                  <a:cubicBezTo>
                    <a:pt x="8456" y="8288"/>
                    <a:pt x="8017" y="8812"/>
                    <a:pt x="7745" y="9419"/>
                  </a:cubicBezTo>
                  <a:lnTo>
                    <a:pt x="6531" y="9063"/>
                  </a:lnTo>
                  <a:lnTo>
                    <a:pt x="4961" y="6028"/>
                  </a:lnTo>
                  <a:cubicBezTo>
                    <a:pt x="4838" y="5889"/>
                    <a:pt x="4658" y="5807"/>
                    <a:pt x="4504" y="5807"/>
                  </a:cubicBezTo>
                  <a:cubicBezTo>
                    <a:pt x="4450" y="5807"/>
                    <a:pt x="4398" y="5818"/>
                    <a:pt x="4354" y="5840"/>
                  </a:cubicBezTo>
                  <a:cubicBezTo>
                    <a:pt x="4187" y="5923"/>
                    <a:pt x="4082" y="6195"/>
                    <a:pt x="4187" y="6447"/>
                  </a:cubicBezTo>
                  <a:lnTo>
                    <a:pt x="5401" y="8644"/>
                  </a:lnTo>
                  <a:lnTo>
                    <a:pt x="4710" y="8456"/>
                  </a:lnTo>
                  <a:lnTo>
                    <a:pt x="3475" y="6195"/>
                  </a:lnTo>
                  <a:cubicBezTo>
                    <a:pt x="3412" y="5990"/>
                    <a:pt x="3254" y="5892"/>
                    <a:pt x="3099" y="5892"/>
                  </a:cubicBezTo>
                  <a:cubicBezTo>
                    <a:pt x="3049" y="5892"/>
                    <a:pt x="2998" y="5903"/>
                    <a:pt x="2952" y="5923"/>
                  </a:cubicBezTo>
                  <a:lnTo>
                    <a:pt x="2868" y="6028"/>
                  </a:lnTo>
                  <a:cubicBezTo>
                    <a:pt x="2701" y="6112"/>
                    <a:pt x="2617" y="6363"/>
                    <a:pt x="2701" y="6551"/>
                  </a:cubicBezTo>
                  <a:lnTo>
                    <a:pt x="3559" y="8016"/>
                  </a:lnTo>
                  <a:lnTo>
                    <a:pt x="2868" y="7849"/>
                  </a:lnTo>
                  <a:lnTo>
                    <a:pt x="1989" y="6279"/>
                  </a:lnTo>
                  <a:cubicBezTo>
                    <a:pt x="1928" y="6157"/>
                    <a:pt x="1777" y="6079"/>
                    <a:pt x="1627" y="6079"/>
                  </a:cubicBezTo>
                  <a:cubicBezTo>
                    <a:pt x="1571" y="6079"/>
                    <a:pt x="1516" y="6089"/>
                    <a:pt x="1466" y="6112"/>
                  </a:cubicBezTo>
                  <a:cubicBezTo>
                    <a:pt x="1215" y="6195"/>
                    <a:pt x="1215" y="6447"/>
                    <a:pt x="1299" y="6719"/>
                  </a:cubicBezTo>
                  <a:lnTo>
                    <a:pt x="1738" y="7409"/>
                  </a:lnTo>
                  <a:lnTo>
                    <a:pt x="608" y="7075"/>
                  </a:lnTo>
                  <a:cubicBezTo>
                    <a:pt x="420" y="7075"/>
                    <a:pt x="168" y="7158"/>
                    <a:pt x="85" y="7326"/>
                  </a:cubicBezTo>
                  <a:cubicBezTo>
                    <a:pt x="1" y="7598"/>
                    <a:pt x="168" y="7849"/>
                    <a:pt x="336" y="7933"/>
                  </a:cubicBezTo>
                  <a:lnTo>
                    <a:pt x="1466" y="8288"/>
                  </a:lnTo>
                  <a:lnTo>
                    <a:pt x="608" y="8644"/>
                  </a:lnTo>
                  <a:cubicBezTo>
                    <a:pt x="420" y="8728"/>
                    <a:pt x="336" y="8979"/>
                    <a:pt x="420" y="9167"/>
                  </a:cubicBezTo>
                  <a:cubicBezTo>
                    <a:pt x="498" y="9356"/>
                    <a:pt x="659" y="9450"/>
                    <a:pt x="849" y="9450"/>
                  </a:cubicBezTo>
                  <a:cubicBezTo>
                    <a:pt x="913" y="9450"/>
                    <a:pt x="979" y="9440"/>
                    <a:pt x="1047" y="9419"/>
                  </a:cubicBezTo>
                  <a:lnTo>
                    <a:pt x="2617" y="8644"/>
                  </a:lnTo>
                  <a:lnTo>
                    <a:pt x="3308" y="8895"/>
                  </a:lnTo>
                  <a:lnTo>
                    <a:pt x="1738" y="9586"/>
                  </a:lnTo>
                  <a:cubicBezTo>
                    <a:pt x="1571" y="9691"/>
                    <a:pt x="1466" y="9942"/>
                    <a:pt x="1571" y="10109"/>
                  </a:cubicBezTo>
                  <a:cubicBezTo>
                    <a:pt x="1634" y="10314"/>
                    <a:pt x="1792" y="10412"/>
                    <a:pt x="1947" y="10412"/>
                  </a:cubicBezTo>
                  <a:cubicBezTo>
                    <a:pt x="1997" y="10412"/>
                    <a:pt x="2048" y="10402"/>
                    <a:pt x="2094" y="10381"/>
                  </a:cubicBezTo>
                  <a:lnTo>
                    <a:pt x="4438" y="9251"/>
                  </a:lnTo>
                  <a:lnTo>
                    <a:pt x="5129" y="9502"/>
                  </a:lnTo>
                  <a:lnTo>
                    <a:pt x="2785" y="10549"/>
                  </a:lnTo>
                  <a:cubicBezTo>
                    <a:pt x="2617" y="10633"/>
                    <a:pt x="2512" y="10905"/>
                    <a:pt x="2617" y="11072"/>
                  </a:cubicBezTo>
                  <a:cubicBezTo>
                    <a:pt x="2680" y="11277"/>
                    <a:pt x="2838" y="11375"/>
                    <a:pt x="3029" y="11375"/>
                  </a:cubicBezTo>
                  <a:cubicBezTo>
                    <a:pt x="3091" y="11375"/>
                    <a:pt x="3157" y="11365"/>
                    <a:pt x="3224" y="11344"/>
                  </a:cubicBezTo>
                  <a:lnTo>
                    <a:pt x="6280" y="9858"/>
                  </a:lnTo>
                  <a:lnTo>
                    <a:pt x="7494" y="10214"/>
                  </a:lnTo>
                  <a:cubicBezTo>
                    <a:pt x="7326" y="10905"/>
                    <a:pt x="7410" y="11595"/>
                    <a:pt x="7577" y="12202"/>
                  </a:cubicBezTo>
                  <a:lnTo>
                    <a:pt x="6531" y="12830"/>
                  </a:lnTo>
                  <a:lnTo>
                    <a:pt x="3224" y="11784"/>
                  </a:lnTo>
                  <a:cubicBezTo>
                    <a:pt x="2952" y="11784"/>
                    <a:pt x="2785" y="11867"/>
                    <a:pt x="2701" y="12119"/>
                  </a:cubicBezTo>
                  <a:cubicBezTo>
                    <a:pt x="2617" y="12307"/>
                    <a:pt x="2785" y="12558"/>
                    <a:pt x="2952" y="12642"/>
                  </a:cubicBezTo>
                  <a:lnTo>
                    <a:pt x="5401" y="13353"/>
                  </a:lnTo>
                  <a:lnTo>
                    <a:pt x="4794" y="13688"/>
                  </a:lnTo>
                  <a:lnTo>
                    <a:pt x="2261" y="12914"/>
                  </a:lnTo>
                  <a:cubicBezTo>
                    <a:pt x="2231" y="12898"/>
                    <a:pt x="2196" y="12892"/>
                    <a:pt x="2160" y="12892"/>
                  </a:cubicBezTo>
                  <a:cubicBezTo>
                    <a:pt x="2000" y="12892"/>
                    <a:pt x="1806" y="13028"/>
                    <a:pt x="1738" y="13165"/>
                  </a:cubicBezTo>
                  <a:cubicBezTo>
                    <a:pt x="1738" y="13437"/>
                    <a:pt x="1822" y="13688"/>
                    <a:pt x="2094" y="13688"/>
                  </a:cubicBezTo>
                  <a:lnTo>
                    <a:pt x="3664" y="14211"/>
                  </a:lnTo>
                  <a:lnTo>
                    <a:pt x="3036" y="14567"/>
                  </a:lnTo>
                  <a:lnTo>
                    <a:pt x="1382" y="14044"/>
                  </a:lnTo>
                  <a:cubicBezTo>
                    <a:pt x="1336" y="14029"/>
                    <a:pt x="1289" y="14022"/>
                    <a:pt x="1244" y="14022"/>
                  </a:cubicBezTo>
                  <a:cubicBezTo>
                    <a:pt x="1040" y="14022"/>
                    <a:pt x="859" y="14158"/>
                    <a:pt x="859" y="14295"/>
                  </a:cubicBezTo>
                  <a:cubicBezTo>
                    <a:pt x="775" y="14567"/>
                    <a:pt x="859" y="14735"/>
                    <a:pt x="1131" y="14818"/>
                  </a:cubicBezTo>
                  <a:lnTo>
                    <a:pt x="1906" y="15090"/>
                  </a:lnTo>
                  <a:lnTo>
                    <a:pt x="943" y="15614"/>
                  </a:lnTo>
                  <a:cubicBezTo>
                    <a:pt x="692" y="15697"/>
                    <a:pt x="608" y="15970"/>
                    <a:pt x="775" y="16137"/>
                  </a:cubicBezTo>
                  <a:cubicBezTo>
                    <a:pt x="837" y="16323"/>
                    <a:pt x="1002" y="16428"/>
                    <a:pt x="1152" y="16428"/>
                  </a:cubicBezTo>
                  <a:cubicBezTo>
                    <a:pt x="1204" y="16428"/>
                    <a:pt x="1255" y="16415"/>
                    <a:pt x="1299" y="16388"/>
                  </a:cubicBezTo>
                  <a:lnTo>
                    <a:pt x="2345" y="15865"/>
                  </a:lnTo>
                  <a:lnTo>
                    <a:pt x="2345" y="15865"/>
                  </a:lnTo>
                  <a:lnTo>
                    <a:pt x="1989" y="16660"/>
                  </a:lnTo>
                  <a:cubicBezTo>
                    <a:pt x="1989" y="16911"/>
                    <a:pt x="2094" y="17100"/>
                    <a:pt x="2261" y="17183"/>
                  </a:cubicBezTo>
                  <a:cubicBezTo>
                    <a:pt x="2345" y="17225"/>
                    <a:pt x="2408" y="17246"/>
                    <a:pt x="2463" y="17246"/>
                  </a:cubicBezTo>
                  <a:cubicBezTo>
                    <a:pt x="2518" y="17246"/>
                    <a:pt x="2565" y="17225"/>
                    <a:pt x="2617" y="17183"/>
                  </a:cubicBezTo>
                  <a:cubicBezTo>
                    <a:pt x="2701" y="17183"/>
                    <a:pt x="2785" y="17100"/>
                    <a:pt x="2868" y="16911"/>
                  </a:cubicBezTo>
                  <a:lnTo>
                    <a:pt x="3392" y="15258"/>
                  </a:lnTo>
                  <a:lnTo>
                    <a:pt x="4082" y="15007"/>
                  </a:lnTo>
                  <a:lnTo>
                    <a:pt x="3475" y="16576"/>
                  </a:lnTo>
                  <a:cubicBezTo>
                    <a:pt x="3392" y="16828"/>
                    <a:pt x="3559" y="17016"/>
                    <a:pt x="3747" y="17100"/>
                  </a:cubicBezTo>
                  <a:cubicBezTo>
                    <a:pt x="3789" y="17142"/>
                    <a:pt x="3852" y="17163"/>
                    <a:pt x="3915" y="17163"/>
                  </a:cubicBezTo>
                  <a:cubicBezTo>
                    <a:pt x="3978" y="17163"/>
                    <a:pt x="4040" y="17142"/>
                    <a:pt x="4082" y="17100"/>
                  </a:cubicBezTo>
                  <a:cubicBezTo>
                    <a:pt x="4187" y="17100"/>
                    <a:pt x="4271" y="17016"/>
                    <a:pt x="4271" y="16828"/>
                  </a:cubicBezTo>
                  <a:lnTo>
                    <a:pt x="5129" y="14400"/>
                  </a:lnTo>
                  <a:lnTo>
                    <a:pt x="5757" y="14128"/>
                  </a:lnTo>
                  <a:lnTo>
                    <a:pt x="4961" y="16493"/>
                  </a:lnTo>
                  <a:cubicBezTo>
                    <a:pt x="4878" y="16744"/>
                    <a:pt x="4961" y="16911"/>
                    <a:pt x="5233" y="17016"/>
                  </a:cubicBezTo>
                  <a:cubicBezTo>
                    <a:pt x="5275" y="17058"/>
                    <a:pt x="5317" y="17079"/>
                    <a:pt x="5359" y="17079"/>
                  </a:cubicBezTo>
                  <a:cubicBezTo>
                    <a:pt x="5401" y="17079"/>
                    <a:pt x="5443" y="17058"/>
                    <a:pt x="5484" y="17016"/>
                  </a:cubicBezTo>
                  <a:cubicBezTo>
                    <a:pt x="5652" y="17016"/>
                    <a:pt x="5652" y="16911"/>
                    <a:pt x="5757" y="16744"/>
                  </a:cubicBezTo>
                  <a:lnTo>
                    <a:pt x="6887" y="13521"/>
                  </a:lnTo>
                  <a:lnTo>
                    <a:pt x="8017" y="12998"/>
                  </a:lnTo>
                  <a:cubicBezTo>
                    <a:pt x="8373" y="13604"/>
                    <a:pt x="8896" y="14044"/>
                    <a:pt x="9503" y="14295"/>
                  </a:cubicBezTo>
                  <a:lnTo>
                    <a:pt x="9147" y="15446"/>
                  </a:lnTo>
                  <a:lnTo>
                    <a:pt x="6091" y="17100"/>
                  </a:lnTo>
                  <a:cubicBezTo>
                    <a:pt x="5924" y="17183"/>
                    <a:pt x="5840" y="17435"/>
                    <a:pt x="5924" y="17707"/>
                  </a:cubicBezTo>
                  <a:cubicBezTo>
                    <a:pt x="5985" y="17829"/>
                    <a:pt x="6148" y="17907"/>
                    <a:pt x="6329" y="17907"/>
                  </a:cubicBezTo>
                  <a:cubicBezTo>
                    <a:pt x="6395" y="17907"/>
                    <a:pt x="6464" y="17897"/>
                    <a:pt x="6531" y="17874"/>
                  </a:cubicBezTo>
                  <a:lnTo>
                    <a:pt x="8708" y="16660"/>
                  </a:lnTo>
                  <a:lnTo>
                    <a:pt x="8540" y="17351"/>
                  </a:lnTo>
                  <a:lnTo>
                    <a:pt x="6280" y="18586"/>
                  </a:lnTo>
                  <a:cubicBezTo>
                    <a:pt x="6008" y="18669"/>
                    <a:pt x="5924" y="18921"/>
                    <a:pt x="6091" y="19109"/>
                  </a:cubicBezTo>
                  <a:cubicBezTo>
                    <a:pt x="6153" y="19232"/>
                    <a:pt x="6315" y="19309"/>
                    <a:pt x="6463" y="19309"/>
                  </a:cubicBezTo>
                  <a:cubicBezTo>
                    <a:pt x="6517" y="19309"/>
                    <a:pt x="6570" y="19299"/>
                    <a:pt x="6615" y="19276"/>
                  </a:cubicBezTo>
                  <a:lnTo>
                    <a:pt x="8101" y="18481"/>
                  </a:lnTo>
                  <a:lnTo>
                    <a:pt x="7933" y="19193"/>
                  </a:lnTo>
                  <a:lnTo>
                    <a:pt x="6364" y="19967"/>
                  </a:lnTo>
                  <a:cubicBezTo>
                    <a:pt x="6175" y="20051"/>
                    <a:pt x="6091" y="20323"/>
                    <a:pt x="6175" y="20574"/>
                  </a:cubicBezTo>
                  <a:cubicBezTo>
                    <a:pt x="6252" y="20713"/>
                    <a:pt x="6409" y="20795"/>
                    <a:pt x="6553" y="20795"/>
                  </a:cubicBezTo>
                  <a:cubicBezTo>
                    <a:pt x="6605" y="20795"/>
                    <a:pt x="6654" y="20784"/>
                    <a:pt x="6698" y="20762"/>
                  </a:cubicBezTo>
                  <a:lnTo>
                    <a:pt x="6803" y="20762"/>
                  </a:lnTo>
                  <a:lnTo>
                    <a:pt x="7494" y="20323"/>
                  </a:lnTo>
                  <a:lnTo>
                    <a:pt x="7138" y="21369"/>
                  </a:lnTo>
                  <a:cubicBezTo>
                    <a:pt x="7138" y="21620"/>
                    <a:pt x="7222" y="21893"/>
                    <a:pt x="7410" y="21893"/>
                  </a:cubicBezTo>
                  <a:cubicBezTo>
                    <a:pt x="7494" y="21934"/>
                    <a:pt x="7556" y="21955"/>
                    <a:pt x="7609" y="21955"/>
                  </a:cubicBezTo>
                  <a:cubicBezTo>
                    <a:pt x="7661" y="21955"/>
                    <a:pt x="7703" y="21934"/>
                    <a:pt x="7745" y="21893"/>
                  </a:cubicBezTo>
                  <a:cubicBezTo>
                    <a:pt x="7850" y="21893"/>
                    <a:pt x="7933" y="21809"/>
                    <a:pt x="8017" y="21620"/>
                  </a:cubicBezTo>
                  <a:lnTo>
                    <a:pt x="8373" y="20574"/>
                  </a:lnTo>
                  <a:lnTo>
                    <a:pt x="8708" y="21369"/>
                  </a:lnTo>
                  <a:cubicBezTo>
                    <a:pt x="8762" y="21532"/>
                    <a:pt x="8895" y="21633"/>
                    <a:pt x="9028" y="21633"/>
                  </a:cubicBezTo>
                  <a:cubicBezTo>
                    <a:pt x="9100" y="21633"/>
                    <a:pt x="9172" y="21603"/>
                    <a:pt x="9231" y="21537"/>
                  </a:cubicBezTo>
                  <a:lnTo>
                    <a:pt x="9315" y="21537"/>
                  </a:lnTo>
                  <a:cubicBezTo>
                    <a:pt x="9503" y="21453"/>
                    <a:pt x="9587" y="21202"/>
                    <a:pt x="9503" y="21014"/>
                  </a:cubicBezTo>
                  <a:lnTo>
                    <a:pt x="8708" y="19444"/>
                  </a:lnTo>
                  <a:lnTo>
                    <a:pt x="8980" y="18753"/>
                  </a:lnTo>
                  <a:lnTo>
                    <a:pt x="9670" y="20323"/>
                  </a:lnTo>
                  <a:cubicBezTo>
                    <a:pt x="9732" y="20445"/>
                    <a:pt x="9894" y="20523"/>
                    <a:pt x="10042" y="20523"/>
                  </a:cubicBezTo>
                  <a:cubicBezTo>
                    <a:pt x="10096" y="20523"/>
                    <a:pt x="10149" y="20513"/>
                    <a:pt x="10194" y="20490"/>
                  </a:cubicBezTo>
                  <a:lnTo>
                    <a:pt x="10277" y="20490"/>
                  </a:lnTo>
                  <a:cubicBezTo>
                    <a:pt x="10466" y="20407"/>
                    <a:pt x="10549" y="20155"/>
                    <a:pt x="10466" y="19883"/>
                  </a:cubicBezTo>
                  <a:lnTo>
                    <a:pt x="9315" y="17623"/>
                  </a:lnTo>
                  <a:lnTo>
                    <a:pt x="9587" y="16911"/>
                  </a:lnTo>
                  <a:lnTo>
                    <a:pt x="10633" y="19193"/>
                  </a:lnTo>
                  <a:cubicBezTo>
                    <a:pt x="10687" y="19355"/>
                    <a:pt x="10820" y="19447"/>
                    <a:pt x="10952" y="19447"/>
                  </a:cubicBezTo>
                  <a:cubicBezTo>
                    <a:pt x="11025" y="19447"/>
                    <a:pt x="11097" y="19419"/>
                    <a:pt x="11156" y="19360"/>
                  </a:cubicBezTo>
                  <a:lnTo>
                    <a:pt x="11240" y="19360"/>
                  </a:lnTo>
                  <a:cubicBezTo>
                    <a:pt x="11408" y="19276"/>
                    <a:pt x="11512" y="19004"/>
                    <a:pt x="11408" y="18837"/>
                  </a:cubicBezTo>
                  <a:lnTo>
                    <a:pt x="9942" y="15781"/>
                  </a:lnTo>
                  <a:lnTo>
                    <a:pt x="10277" y="14567"/>
                  </a:lnTo>
                  <a:cubicBezTo>
                    <a:pt x="10529" y="14627"/>
                    <a:pt x="10779" y="14654"/>
                    <a:pt x="11023" y="14654"/>
                  </a:cubicBezTo>
                  <a:cubicBezTo>
                    <a:pt x="11468" y="14654"/>
                    <a:pt x="11895" y="14562"/>
                    <a:pt x="12287" y="14400"/>
                  </a:cubicBezTo>
                  <a:lnTo>
                    <a:pt x="12894" y="15530"/>
                  </a:lnTo>
                  <a:lnTo>
                    <a:pt x="11847" y="18837"/>
                  </a:lnTo>
                  <a:cubicBezTo>
                    <a:pt x="11847" y="19004"/>
                    <a:pt x="11931" y="19276"/>
                    <a:pt x="12203" y="19360"/>
                  </a:cubicBezTo>
                  <a:cubicBezTo>
                    <a:pt x="12287" y="19360"/>
                    <a:pt x="12370" y="19360"/>
                    <a:pt x="12454" y="19276"/>
                  </a:cubicBezTo>
                  <a:cubicBezTo>
                    <a:pt x="12559" y="19276"/>
                    <a:pt x="12642" y="19193"/>
                    <a:pt x="12726" y="19004"/>
                  </a:cubicBezTo>
                  <a:lnTo>
                    <a:pt x="13417" y="16660"/>
                  </a:lnTo>
                  <a:lnTo>
                    <a:pt x="13773" y="17267"/>
                  </a:lnTo>
                  <a:lnTo>
                    <a:pt x="12977" y="19716"/>
                  </a:lnTo>
                  <a:cubicBezTo>
                    <a:pt x="12894" y="19967"/>
                    <a:pt x="13082" y="20239"/>
                    <a:pt x="13249" y="20239"/>
                  </a:cubicBezTo>
                  <a:cubicBezTo>
                    <a:pt x="13333" y="20281"/>
                    <a:pt x="13396" y="20302"/>
                    <a:pt x="13451" y="20302"/>
                  </a:cubicBezTo>
                  <a:cubicBezTo>
                    <a:pt x="13506" y="20302"/>
                    <a:pt x="13553" y="20281"/>
                    <a:pt x="13605" y="20239"/>
                  </a:cubicBezTo>
                  <a:cubicBezTo>
                    <a:pt x="13689" y="20155"/>
                    <a:pt x="13773" y="20051"/>
                    <a:pt x="13773" y="19967"/>
                  </a:cubicBezTo>
                  <a:lnTo>
                    <a:pt x="14296" y="18314"/>
                  </a:lnTo>
                  <a:lnTo>
                    <a:pt x="14652" y="19004"/>
                  </a:lnTo>
                  <a:lnTo>
                    <a:pt x="14128" y="20679"/>
                  </a:lnTo>
                  <a:cubicBezTo>
                    <a:pt x="14024" y="20930"/>
                    <a:pt x="14212" y="21097"/>
                    <a:pt x="14380" y="21202"/>
                  </a:cubicBezTo>
                  <a:lnTo>
                    <a:pt x="14735" y="21202"/>
                  </a:lnTo>
                  <a:cubicBezTo>
                    <a:pt x="14819" y="21097"/>
                    <a:pt x="14903" y="21014"/>
                    <a:pt x="14903" y="20930"/>
                  </a:cubicBezTo>
                  <a:lnTo>
                    <a:pt x="15175" y="20051"/>
                  </a:lnTo>
                  <a:lnTo>
                    <a:pt x="15698" y="21097"/>
                  </a:lnTo>
                  <a:cubicBezTo>
                    <a:pt x="15760" y="21236"/>
                    <a:pt x="15912" y="21318"/>
                    <a:pt x="16064" y="21318"/>
                  </a:cubicBezTo>
                  <a:cubicBezTo>
                    <a:pt x="16118" y="21318"/>
                    <a:pt x="16172" y="21308"/>
                    <a:pt x="16221" y="21286"/>
                  </a:cubicBezTo>
                  <a:cubicBezTo>
                    <a:pt x="16472" y="21202"/>
                    <a:pt x="16556" y="20930"/>
                    <a:pt x="16472" y="20679"/>
                  </a:cubicBezTo>
                  <a:lnTo>
                    <a:pt x="15949" y="19716"/>
                  </a:lnTo>
                  <a:lnTo>
                    <a:pt x="16745" y="19967"/>
                  </a:lnTo>
                  <a:cubicBezTo>
                    <a:pt x="16772" y="19995"/>
                    <a:pt x="16810" y="20004"/>
                    <a:pt x="16850" y="20004"/>
                  </a:cubicBezTo>
                  <a:cubicBezTo>
                    <a:pt x="16931" y="20004"/>
                    <a:pt x="17024" y="19967"/>
                    <a:pt x="17079" y="19967"/>
                  </a:cubicBezTo>
                  <a:cubicBezTo>
                    <a:pt x="17163" y="19883"/>
                    <a:pt x="17268" y="19800"/>
                    <a:pt x="17268" y="19716"/>
                  </a:cubicBezTo>
                  <a:cubicBezTo>
                    <a:pt x="17351" y="19528"/>
                    <a:pt x="17268" y="19276"/>
                    <a:pt x="16996" y="19193"/>
                  </a:cubicBezTo>
                  <a:lnTo>
                    <a:pt x="15342" y="18586"/>
                  </a:lnTo>
                  <a:lnTo>
                    <a:pt x="15070" y="17958"/>
                  </a:lnTo>
                  <a:lnTo>
                    <a:pt x="16640" y="18586"/>
                  </a:lnTo>
                  <a:cubicBezTo>
                    <a:pt x="16745" y="18586"/>
                    <a:pt x="16912" y="18586"/>
                    <a:pt x="16996" y="18481"/>
                  </a:cubicBezTo>
                  <a:cubicBezTo>
                    <a:pt x="17079" y="18481"/>
                    <a:pt x="17163" y="18397"/>
                    <a:pt x="17163" y="18314"/>
                  </a:cubicBezTo>
                  <a:cubicBezTo>
                    <a:pt x="17268" y="18062"/>
                    <a:pt x="17163" y="17790"/>
                    <a:pt x="16912" y="17707"/>
                  </a:cubicBezTo>
                  <a:lnTo>
                    <a:pt x="14463" y="16828"/>
                  </a:lnTo>
                  <a:lnTo>
                    <a:pt x="14212" y="16221"/>
                  </a:lnTo>
                  <a:lnTo>
                    <a:pt x="16556" y="17100"/>
                  </a:lnTo>
                  <a:lnTo>
                    <a:pt x="16912" y="17100"/>
                  </a:lnTo>
                  <a:cubicBezTo>
                    <a:pt x="16996" y="17016"/>
                    <a:pt x="17079" y="16911"/>
                    <a:pt x="17079" y="16828"/>
                  </a:cubicBezTo>
                  <a:cubicBezTo>
                    <a:pt x="17163" y="16576"/>
                    <a:pt x="17079" y="16388"/>
                    <a:pt x="16828" y="16304"/>
                  </a:cubicBezTo>
                  <a:lnTo>
                    <a:pt x="13605" y="15174"/>
                  </a:lnTo>
                  <a:lnTo>
                    <a:pt x="13082" y="14044"/>
                  </a:lnTo>
                  <a:cubicBezTo>
                    <a:pt x="13689" y="13604"/>
                    <a:pt x="14128" y="13081"/>
                    <a:pt x="14380" y="12474"/>
                  </a:cubicBezTo>
                  <a:lnTo>
                    <a:pt x="15175" y="12725"/>
                  </a:lnTo>
                  <a:lnTo>
                    <a:pt x="15510" y="12914"/>
                  </a:lnTo>
                  <a:lnTo>
                    <a:pt x="17163" y="15865"/>
                  </a:lnTo>
                  <a:cubicBezTo>
                    <a:pt x="17242" y="16070"/>
                    <a:pt x="17404" y="16168"/>
                    <a:pt x="17551" y="16168"/>
                  </a:cubicBezTo>
                  <a:cubicBezTo>
                    <a:pt x="17599" y="16168"/>
                    <a:pt x="17645" y="16158"/>
                    <a:pt x="17686" y="16137"/>
                  </a:cubicBezTo>
                  <a:lnTo>
                    <a:pt x="17791" y="16053"/>
                  </a:lnTo>
                  <a:cubicBezTo>
                    <a:pt x="17958" y="15970"/>
                    <a:pt x="18042" y="15697"/>
                    <a:pt x="17958" y="15530"/>
                  </a:cubicBezTo>
                  <a:lnTo>
                    <a:pt x="16745" y="13249"/>
                  </a:lnTo>
                  <a:lnTo>
                    <a:pt x="16745" y="13249"/>
                  </a:lnTo>
                  <a:lnTo>
                    <a:pt x="17435" y="13521"/>
                  </a:lnTo>
                  <a:lnTo>
                    <a:pt x="18649" y="15781"/>
                  </a:lnTo>
                  <a:cubicBezTo>
                    <a:pt x="18711" y="15920"/>
                    <a:pt x="18875" y="16002"/>
                    <a:pt x="19024" y="16002"/>
                  </a:cubicBezTo>
                  <a:cubicBezTo>
                    <a:pt x="19077" y="16002"/>
                    <a:pt x="19128" y="15992"/>
                    <a:pt x="19172" y="15970"/>
                  </a:cubicBezTo>
                  <a:cubicBezTo>
                    <a:pt x="19444" y="15865"/>
                    <a:pt x="19444" y="15614"/>
                    <a:pt x="19361" y="15342"/>
                  </a:cubicBezTo>
                  <a:lnTo>
                    <a:pt x="18565" y="13877"/>
                  </a:lnTo>
                  <a:lnTo>
                    <a:pt x="19256" y="14128"/>
                  </a:lnTo>
                  <a:lnTo>
                    <a:pt x="20051" y="15697"/>
                  </a:lnTo>
                  <a:cubicBezTo>
                    <a:pt x="20112" y="15819"/>
                    <a:pt x="20271" y="15907"/>
                    <a:pt x="20449" y="15907"/>
                  </a:cubicBezTo>
                  <a:cubicBezTo>
                    <a:pt x="20518" y="15907"/>
                    <a:pt x="20589" y="15894"/>
                    <a:pt x="20658" y="15865"/>
                  </a:cubicBezTo>
                  <a:cubicBezTo>
                    <a:pt x="20826" y="15697"/>
                    <a:pt x="20930" y="15446"/>
                    <a:pt x="20826" y="15258"/>
                  </a:cubicBezTo>
                  <a:lnTo>
                    <a:pt x="20407" y="14484"/>
                  </a:lnTo>
                  <a:lnTo>
                    <a:pt x="20407" y="14484"/>
                  </a:lnTo>
                  <a:lnTo>
                    <a:pt x="21454" y="14818"/>
                  </a:lnTo>
                  <a:cubicBezTo>
                    <a:pt x="21537" y="14871"/>
                    <a:pt x="21600" y="14897"/>
                    <a:pt x="21652" y="14897"/>
                  </a:cubicBezTo>
                  <a:cubicBezTo>
                    <a:pt x="21705" y="14897"/>
                    <a:pt x="21747" y="14871"/>
                    <a:pt x="21789" y="14818"/>
                  </a:cubicBezTo>
                  <a:cubicBezTo>
                    <a:pt x="21872" y="14735"/>
                    <a:pt x="21977" y="14651"/>
                    <a:pt x="21977" y="14567"/>
                  </a:cubicBezTo>
                  <a:cubicBezTo>
                    <a:pt x="22061" y="14400"/>
                    <a:pt x="21977" y="14128"/>
                    <a:pt x="21705" y="14044"/>
                  </a:cubicBezTo>
                  <a:lnTo>
                    <a:pt x="20658" y="13688"/>
                  </a:lnTo>
                  <a:lnTo>
                    <a:pt x="21454" y="13353"/>
                  </a:lnTo>
                  <a:cubicBezTo>
                    <a:pt x="21705" y="13165"/>
                    <a:pt x="21789" y="12998"/>
                    <a:pt x="21621" y="12725"/>
                  </a:cubicBezTo>
                  <a:cubicBezTo>
                    <a:pt x="21560" y="12603"/>
                    <a:pt x="21398" y="12525"/>
                    <a:pt x="21249" y="12525"/>
                  </a:cubicBezTo>
                  <a:cubicBezTo>
                    <a:pt x="21195" y="12525"/>
                    <a:pt x="21143" y="12536"/>
                    <a:pt x="21098" y="12558"/>
                  </a:cubicBezTo>
                  <a:lnTo>
                    <a:pt x="19528" y="13353"/>
                  </a:lnTo>
                  <a:lnTo>
                    <a:pt x="18837" y="13081"/>
                  </a:lnTo>
                  <a:lnTo>
                    <a:pt x="20407" y="12391"/>
                  </a:lnTo>
                  <a:cubicBezTo>
                    <a:pt x="20575" y="12202"/>
                    <a:pt x="20658" y="12035"/>
                    <a:pt x="20575" y="11784"/>
                  </a:cubicBezTo>
                  <a:cubicBezTo>
                    <a:pt x="20513" y="11645"/>
                    <a:pt x="20349" y="11563"/>
                    <a:pt x="20166" y="11563"/>
                  </a:cubicBezTo>
                  <a:cubicBezTo>
                    <a:pt x="20101" y="11563"/>
                    <a:pt x="20034" y="11573"/>
                    <a:pt x="19968" y="11595"/>
                  </a:cubicBezTo>
                  <a:lnTo>
                    <a:pt x="17686" y="12725"/>
                  </a:lnTo>
                  <a:lnTo>
                    <a:pt x="16996" y="12474"/>
                  </a:lnTo>
                  <a:lnTo>
                    <a:pt x="19256" y="11428"/>
                  </a:lnTo>
                  <a:cubicBezTo>
                    <a:pt x="19528" y="11260"/>
                    <a:pt x="19612" y="11072"/>
                    <a:pt x="19444" y="10821"/>
                  </a:cubicBezTo>
                  <a:cubicBezTo>
                    <a:pt x="19383" y="10682"/>
                    <a:pt x="19219" y="10600"/>
                    <a:pt x="19070" y="10600"/>
                  </a:cubicBezTo>
                  <a:cubicBezTo>
                    <a:pt x="19016" y="10600"/>
                    <a:pt x="18965" y="10611"/>
                    <a:pt x="18921" y="10633"/>
                  </a:cubicBezTo>
                  <a:lnTo>
                    <a:pt x="15865" y="12119"/>
                  </a:lnTo>
                  <a:lnTo>
                    <a:pt x="15426" y="11951"/>
                  </a:lnTo>
                  <a:lnTo>
                    <a:pt x="14735" y="11784"/>
                  </a:lnTo>
                  <a:lnTo>
                    <a:pt x="14652" y="11679"/>
                  </a:lnTo>
                  <a:cubicBezTo>
                    <a:pt x="14819" y="11072"/>
                    <a:pt x="14735" y="10381"/>
                    <a:pt x="14463" y="9691"/>
                  </a:cubicBezTo>
                  <a:lnTo>
                    <a:pt x="14547" y="9691"/>
                  </a:lnTo>
                  <a:lnTo>
                    <a:pt x="15593" y="9167"/>
                  </a:lnTo>
                  <a:lnTo>
                    <a:pt x="18921" y="10109"/>
                  </a:lnTo>
                  <a:cubicBezTo>
                    <a:pt x="18949" y="10144"/>
                    <a:pt x="18977" y="10156"/>
                    <a:pt x="19005" y="10156"/>
                  </a:cubicBezTo>
                  <a:cubicBezTo>
                    <a:pt x="19061" y="10156"/>
                    <a:pt x="19117" y="10109"/>
                    <a:pt x="19172" y="10109"/>
                  </a:cubicBezTo>
                  <a:lnTo>
                    <a:pt x="19444" y="9858"/>
                  </a:lnTo>
                  <a:cubicBezTo>
                    <a:pt x="19444" y="9586"/>
                    <a:pt x="19361" y="9419"/>
                    <a:pt x="19089" y="9335"/>
                  </a:cubicBezTo>
                  <a:lnTo>
                    <a:pt x="16745" y="8644"/>
                  </a:lnTo>
                  <a:lnTo>
                    <a:pt x="17351" y="8288"/>
                  </a:lnTo>
                  <a:lnTo>
                    <a:pt x="19779" y="8979"/>
                  </a:lnTo>
                  <a:cubicBezTo>
                    <a:pt x="19832" y="9021"/>
                    <a:pt x="19900" y="9042"/>
                    <a:pt x="19965" y="9042"/>
                  </a:cubicBezTo>
                  <a:cubicBezTo>
                    <a:pt x="20030" y="9042"/>
                    <a:pt x="20093" y="9021"/>
                    <a:pt x="20135" y="8979"/>
                  </a:cubicBezTo>
                  <a:cubicBezTo>
                    <a:pt x="20219" y="8979"/>
                    <a:pt x="20303" y="8895"/>
                    <a:pt x="20303" y="8728"/>
                  </a:cubicBezTo>
                  <a:cubicBezTo>
                    <a:pt x="20407" y="8540"/>
                    <a:pt x="20303" y="8288"/>
                    <a:pt x="20051" y="8205"/>
                  </a:cubicBezTo>
                  <a:lnTo>
                    <a:pt x="18398" y="7765"/>
                  </a:lnTo>
                  <a:lnTo>
                    <a:pt x="19089" y="7409"/>
                  </a:lnTo>
                  <a:lnTo>
                    <a:pt x="20742" y="7933"/>
                  </a:lnTo>
                  <a:cubicBezTo>
                    <a:pt x="20826" y="7933"/>
                    <a:pt x="20930" y="7933"/>
                    <a:pt x="21098" y="7849"/>
                  </a:cubicBezTo>
                  <a:cubicBezTo>
                    <a:pt x="21182" y="7849"/>
                    <a:pt x="21265" y="7765"/>
                    <a:pt x="21265" y="7681"/>
                  </a:cubicBezTo>
                  <a:cubicBezTo>
                    <a:pt x="21349" y="7409"/>
                    <a:pt x="21182" y="7158"/>
                    <a:pt x="21014" y="7075"/>
                  </a:cubicBezTo>
                  <a:lnTo>
                    <a:pt x="20135" y="6886"/>
                  </a:lnTo>
                  <a:lnTo>
                    <a:pt x="21182" y="6363"/>
                  </a:lnTo>
                  <a:cubicBezTo>
                    <a:pt x="21349" y="6195"/>
                    <a:pt x="21454" y="6028"/>
                    <a:pt x="21349" y="5756"/>
                  </a:cubicBezTo>
                  <a:cubicBezTo>
                    <a:pt x="21288" y="5633"/>
                    <a:pt x="21137" y="5556"/>
                    <a:pt x="20953" y="5556"/>
                  </a:cubicBezTo>
                  <a:cubicBezTo>
                    <a:pt x="20886" y="5556"/>
                    <a:pt x="20815" y="5566"/>
                    <a:pt x="20742" y="5589"/>
                  </a:cubicBezTo>
                  <a:lnTo>
                    <a:pt x="19779" y="6112"/>
                  </a:lnTo>
                  <a:lnTo>
                    <a:pt x="20051" y="5233"/>
                  </a:lnTo>
                  <a:cubicBezTo>
                    <a:pt x="20135" y="5065"/>
                    <a:pt x="20051" y="4793"/>
                    <a:pt x="19779" y="4709"/>
                  </a:cubicBezTo>
                  <a:cubicBezTo>
                    <a:pt x="19749" y="4694"/>
                    <a:pt x="19716" y="4687"/>
                    <a:pt x="19681" y="4687"/>
                  </a:cubicBezTo>
                  <a:cubicBezTo>
                    <a:pt x="19525" y="4687"/>
                    <a:pt x="19342" y="4827"/>
                    <a:pt x="19256" y="4982"/>
                  </a:cubicBezTo>
                  <a:lnTo>
                    <a:pt x="18649" y="6635"/>
                  </a:lnTo>
                  <a:lnTo>
                    <a:pt x="18042" y="6970"/>
                  </a:lnTo>
                  <a:lnTo>
                    <a:pt x="18565" y="5316"/>
                  </a:lnTo>
                  <a:cubicBezTo>
                    <a:pt x="18649" y="5149"/>
                    <a:pt x="18565" y="4877"/>
                    <a:pt x="18398" y="4793"/>
                  </a:cubicBezTo>
                  <a:cubicBezTo>
                    <a:pt x="18348" y="4778"/>
                    <a:pt x="18300" y="4771"/>
                    <a:pt x="18253" y="4771"/>
                  </a:cubicBezTo>
                  <a:cubicBezTo>
                    <a:pt x="18040" y="4771"/>
                    <a:pt x="17860" y="4911"/>
                    <a:pt x="17791" y="5065"/>
                  </a:cubicBezTo>
                  <a:lnTo>
                    <a:pt x="16912" y="7493"/>
                  </a:lnTo>
                  <a:lnTo>
                    <a:pt x="16305" y="7849"/>
                  </a:lnTo>
                  <a:lnTo>
                    <a:pt x="16305" y="7849"/>
                  </a:lnTo>
                  <a:lnTo>
                    <a:pt x="17163" y="5400"/>
                  </a:lnTo>
                  <a:cubicBezTo>
                    <a:pt x="17268" y="5233"/>
                    <a:pt x="17079" y="4982"/>
                    <a:pt x="16912" y="4877"/>
                  </a:cubicBezTo>
                  <a:cubicBezTo>
                    <a:pt x="16866" y="4863"/>
                    <a:pt x="16823" y="4856"/>
                    <a:pt x="16783" y="4856"/>
                  </a:cubicBezTo>
                  <a:cubicBezTo>
                    <a:pt x="16586" y="4856"/>
                    <a:pt x="16458" y="5010"/>
                    <a:pt x="16389" y="5149"/>
                  </a:cubicBezTo>
                  <a:lnTo>
                    <a:pt x="15259" y="8372"/>
                  </a:lnTo>
                  <a:lnTo>
                    <a:pt x="14128" y="8979"/>
                  </a:lnTo>
                  <a:cubicBezTo>
                    <a:pt x="13689" y="8372"/>
                    <a:pt x="13166" y="7933"/>
                    <a:pt x="12559" y="7681"/>
                  </a:cubicBezTo>
                  <a:lnTo>
                    <a:pt x="12977" y="6447"/>
                  </a:lnTo>
                  <a:lnTo>
                    <a:pt x="15949" y="4877"/>
                  </a:lnTo>
                  <a:cubicBezTo>
                    <a:pt x="16221" y="4709"/>
                    <a:pt x="16305" y="4458"/>
                    <a:pt x="16117" y="4270"/>
                  </a:cubicBezTo>
                  <a:cubicBezTo>
                    <a:pt x="16055" y="4147"/>
                    <a:pt x="15904" y="4070"/>
                    <a:pt x="15754" y="4070"/>
                  </a:cubicBezTo>
                  <a:cubicBezTo>
                    <a:pt x="15699" y="4070"/>
                    <a:pt x="15644" y="4080"/>
                    <a:pt x="15593" y="4103"/>
                  </a:cubicBezTo>
                  <a:lnTo>
                    <a:pt x="13333" y="5316"/>
                  </a:lnTo>
                  <a:lnTo>
                    <a:pt x="13605" y="4626"/>
                  </a:lnTo>
                  <a:lnTo>
                    <a:pt x="15865" y="3412"/>
                  </a:lnTo>
                  <a:cubicBezTo>
                    <a:pt x="16033" y="3307"/>
                    <a:pt x="16117" y="3056"/>
                    <a:pt x="16033" y="2784"/>
                  </a:cubicBezTo>
                  <a:cubicBezTo>
                    <a:pt x="15972" y="2661"/>
                    <a:pt x="15821" y="2584"/>
                    <a:pt x="15670" y="2584"/>
                  </a:cubicBezTo>
                  <a:cubicBezTo>
                    <a:pt x="15615" y="2584"/>
                    <a:pt x="15560" y="2594"/>
                    <a:pt x="15510" y="2617"/>
                  </a:cubicBezTo>
                  <a:lnTo>
                    <a:pt x="15426" y="2617"/>
                  </a:lnTo>
                  <a:lnTo>
                    <a:pt x="13940" y="3496"/>
                  </a:lnTo>
                  <a:lnTo>
                    <a:pt x="13940" y="3496"/>
                  </a:lnTo>
                  <a:lnTo>
                    <a:pt x="14212" y="2784"/>
                  </a:lnTo>
                  <a:lnTo>
                    <a:pt x="15782" y="1926"/>
                  </a:lnTo>
                  <a:cubicBezTo>
                    <a:pt x="15949" y="1842"/>
                    <a:pt x="16033" y="1570"/>
                    <a:pt x="15949" y="1403"/>
                  </a:cubicBezTo>
                  <a:cubicBezTo>
                    <a:pt x="15826" y="1264"/>
                    <a:pt x="15646" y="1182"/>
                    <a:pt x="15492" y="1182"/>
                  </a:cubicBezTo>
                  <a:cubicBezTo>
                    <a:pt x="15438" y="1182"/>
                    <a:pt x="15386" y="1192"/>
                    <a:pt x="15342" y="1214"/>
                  </a:cubicBezTo>
                  <a:lnTo>
                    <a:pt x="14547" y="1654"/>
                  </a:lnTo>
                  <a:lnTo>
                    <a:pt x="14903" y="524"/>
                  </a:lnTo>
                  <a:cubicBezTo>
                    <a:pt x="14986" y="356"/>
                    <a:pt x="14903" y="84"/>
                    <a:pt x="1465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79" name="Google Shape;11179;p64"/>
            <p:cNvSpPr/>
            <p:nvPr/>
          </p:nvSpPr>
          <p:spPr>
            <a:xfrm>
              <a:off x="5775092" y="4336117"/>
              <a:ext cx="481894" cy="476338"/>
            </a:xfrm>
            <a:custGeom>
              <a:avLst/>
              <a:gdLst/>
              <a:ahLst/>
              <a:cxnLst/>
              <a:rect l="l" t="t" r="r" b="b"/>
              <a:pathLst>
                <a:path w="16305" h="16117" extrusionOk="0">
                  <a:moveTo>
                    <a:pt x="8164" y="5954"/>
                  </a:moveTo>
                  <a:cubicBezTo>
                    <a:pt x="8929" y="5954"/>
                    <a:pt x="9653" y="6391"/>
                    <a:pt x="10026" y="7138"/>
                  </a:cubicBezTo>
                  <a:cubicBezTo>
                    <a:pt x="10549" y="8100"/>
                    <a:pt x="10110" y="9419"/>
                    <a:pt x="9063" y="9942"/>
                  </a:cubicBezTo>
                  <a:cubicBezTo>
                    <a:pt x="8787" y="10092"/>
                    <a:pt x="8483" y="10163"/>
                    <a:pt x="8178" y="10163"/>
                  </a:cubicBezTo>
                  <a:cubicBezTo>
                    <a:pt x="7419" y="10163"/>
                    <a:pt x="6653" y="9726"/>
                    <a:pt x="6280" y="8979"/>
                  </a:cubicBezTo>
                  <a:cubicBezTo>
                    <a:pt x="5756" y="7933"/>
                    <a:pt x="6196" y="6698"/>
                    <a:pt x="7242" y="6175"/>
                  </a:cubicBezTo>
                  <a:cubicBezTo>
                    <a:pt x="7543" y="6025"/>
                    <a:pt x="7857" y="5954"/>
                    <a:pt x="8164" y="5954"/>
                  </a:cubicBezTo>
                  <a:close/>
                  <a:moveTo>
                    <a:pt x="10633" y="1"/>
                  </a:moveTo>
                  <a:cubicBezTo>
                    <a:pt x="10549" y="1"/>
                    <a:pt x="10465" y="84"/>
                    <a:pt x="10382" y="168"/>
                  </a:cubicBezTo>
                  <a:lnTo>
                    <a:pt x="10110" y="943"/>
                  </a:lnTo>
                  <a:lnTo>
                    <a:pt x="9859" y="336"/>
                  </a:lnTo>
                  <a:cubicBezTo>
                    <a:pt x="9785" y="276"/>
                    <a:pt x="9679" y="217"/>
                    <a:pt x="9565" y="217"/>
                  </a:cubicBezTo>
                  <a:cubicBezTo>
                    <a:pt x="9517" y="217"/>
                    <a:pt x="9468" y="227"/>
                    <a:pt x="9419" y="252"/>
                  </a:cubicBezTo>
                  <a:cubicBezTo>
                    <a:pt x="9335" y="336"/>
                    <a:pt x="9231" y="524"/>
                    <a:pt x="9335" y="691"/>
                  </a:cubicBezTo>
                  <a:lnTo>
                    <a:pt x="9859" y="1822"/>
                  </a:lnTo>
                  <a:lnTo>
                    <a:pt x="9670" y="2345"/>
                  </a:lnTo>
                  <a:lnTo>
                    <a:pt x="9147" y="1215"/>
                  </a:lnTo>
                  <a:cubicBezTo>
                    <a:pt x="9086" y="1094"/>
                    <a:pt x="8982" y="1005"/>
                    <a:pt x="8858" y="1005"/>
                  </a:cubicBezTo>
                  <a:cubicBezTo>
                    <a:pt x="8810" y="1005"/>
                    <a:pt x="8760" y="1018"/>
                    <a:pt x="8707" y="1047"/>
                  </a:cubicBezTo>
                  <a:cubicBezTo>
                    <a:pt x="8624" y="1131"/>
                    <a:pt x="8540" y="1298"/>
                    <a:pt x="8624" y="1466"/>
                  </a:cubicBezTo>
                  <a:lnTo>
                    <a:pt x="9419" y="3224"/>
                  </a:lnTo>
                  <a:lnTo>
                    <a:pt x="9231" y="3663"/>
                  </a:lnTo>
                  <a:lnTo>
                    <a:pt x="8456" y="1989"/>
                  </a:lnTo>
                  <a:cubicBezTo>
                    <a:pt x="8395" y="1866"/>
                    <a:pt x="8278" y="1789"/>
                    <a:pt x="8153" y="1789"/>
                  </a:cubicBezTo>
                  <a:cubicBezTo>
                    <a:pt x="8108" y="1789"/>
                    <a:pt x="8062" y="1799"/>
                    <a:pt x="8017" y="1822"/>
                  </a:cubicBezTo>
                  <a:cubicBezTo>
                    <a:pt x="7849" y="1905"/>
                    <a:pt x="7849" y="2094"/>
                    <a:pt x="7933" y="2261"/>
                  </a:cubicBezTo>
                  <a:lnTo>
                    <a:pt x="8979" y="4521"/>
                  </a:lnTo>
                  <a:lnTo>
                    <a:pt x="8707" y="5317"/>
                  </a:lnTo>
                  <a:lnTo>
                    <a:pt x="8707" y="5400"/>
                  </a:lnTo>
                  <a:cubicBezTo>
                    <a:pt x="8491" y="5366"/>
                    <a:pt x="8274" y="5345"/>
                    <a:pt x="8065" y="5345"/>
                  </a:cubicBezTo>
                  <a:cubicBezTo>
                    <a:pt x="7769" y="5345"/>
                    <a:pt x="7488" y="5386"/>
                    <a:pt x="7242" y="5484"/>
                  </a:cubicBezTo>
                  <a:lnTo>
                    <a:pt x="7138" y="5484"/>
                  </a:lnTo>
                  <a:lnTo>
                    <a:pt x="6803" y="4710"/>
                  </a:lnTo>
                  <a:lnTo>
                    <a:pt x="7493" y="2261"/>
                  </a:lnTo>
                  <a:cubicBezTo>
                    <a:pt x="7577" y="2094"/>
                    <a:pt x="7493" y="1905"/>
                    <a:pt x="7326" y="1905"/>
                  </a:cubicBezTo>
                  <a:cubicBezTo>
                    <a:pt x="7277" y="1883"/>
                    <a:pt x="7228" y="1873"/>
                    <a:pt x="7184" y="1873"/>
                  </a:cubicBezTo>
                  <a:cubicBezTo>
                    <a:pt x="7061" y="1873"/>
                    <a:pt x="6970" y="1955"/>
                    <a:pt x="6970" y="2094"/>
                  </a:cubicBezTo>
                  <a:lnTo>
                    <a:pt x="6363" y="3914"/>
                  </a:lnTo>
                  <a:lnTo>
                    <a:pt x="6196" y="3391"/>
                  </a:lnTo>
                  <a:lnTo>
                    <a:pt x="6719" y="1570"/>
                  </a:lnTo>
                  <a:cubicBezTo>
                    <a:pt x="6803" y="1382"/>
                    <a:pt x="6719" y="1215"/>
                    <a:pt x="6531" y="1215"/>
                  </a:cubicBezTo>
                  <a:cubicBezTo>
                    <a:pt x="6486" y="1192"/>
                    <a:pt x="6441" y="1182"/>
                    <a:pt x="6397" y="1182"/>
                  </a:cubicBezTo>
                  <a:cubicBezTo>
                    <a:pt x="6278" y="1182"/>
                    <a:pt x="6168" y="1259"/>
                    <a:pt x="6091" y="1382"/>
                  </a:cubicBezTo>
                  <a:lnTo>
                    <a:pt x="5756" y="2617"/>
                  </a:lnTo>
                  <a:lnTo>
                    <a:pt x="5484" y="2177"/>
                  </a:lnTo>
                  <a:lnTo>
                    <a:pt x="5924" y="859"/>
                  </a:lnTo>
                  <a:cubicBezTo>
                    <a:pt x="5924" y="775"/>
                    <a:pt x="5840" y="608"/>
                    <a:pt x="5673" y="524"/>
                  </a:cubicBezTo>
                  <a:cubicBezTo>
                    <a:pt x="5633" y="502"/>
                    <a:pt x="5595" y="493"/>
                    <a:pt x="5559" y="493"/>
                  </a:cubicBezTo>
                  <a:cubicBezTo>
                    <a:pt x="5422" y="493"/>
                    <a:pt x="5317" y="625"/>
                    <a:pt x="5317" y="691"/>
                  </a:cubicBezTo>
                  <a:lnTo>
                    <a:pt x="5149" y="1298"/>
                  </a:lnTo>
                  <a:lnTo>
                    <a:pt x="4710" y="608"/>
                  </a:lnTo>
                  <a:cubicBezTo>
                    <a:pt x="4710" y="524"/>
                    <a:pt x="4710" y="524"/>
                    <a:pt x="4626" y="419"/>
                  </a:cubicBezTo>
                  <a:lnTo>
                    <a:pt x="4354" y="419"/>
                  </a:lnTo>
                  <a:cubicBezTo>
                    <a:pt x="4187" y="524"/>
                    <a:pt x="4103" y="691"/>
                    <a:pt x="4187" y="859"/>
                  </a:cubicBezTo>
                  <a:lnTo>
                    <a:pt x="4522" y="1654"/>
                  </a:lnTo>
                  <a:lnTo>
                    <a:pt x="3915" y="1382"/>
                  </a:lnTo>
                  <a:cubicBezTo>
                    <a:pt x="3747" y="1382"/>
                    <a:pt x="3580" y="1466"/>
                    <a:pt x="3580" y="1570"/>
                  </a:cubicBezTo>
                  <a:cubicBezTo>
                    <a:pt x="3475" y="1738"/>
                    <a:pt x="3580" y="1905"/>
                    <a:pt x="3747" y="1989"/>
                  </a:cubicBezTo>
                  <a:lnTo>
                    <a:pt x="4961" y="2428"/>
                  </a:lnTo>
                  <a:lnTo>
                    <a:pt x="5233" y="2868"/>
                  </a:lnTo>
                  <a:lnTo>
                    <a:pt x="3998" y="2428"/>
                  </a:lnTo>
                  <a:cubicBezTo>
                    <a:pt x="3831" y="2428"/>
                    <a:pt x="3663" y="2512"/>
                    <a:pt x="3663" y="2701"/>
                  </a:cubicBezTo>
                  <a:cubicBezTo>
                    <a:pt x="3580" y="2868"/>
                    <a:pt x="3663" y="3035"/>
                    <a:pt x="3831" y="3035"/>
                  </a:cubicBezTo>
                  <a:lnTo>
                    <a:pt x="5568" y="3747"/>
                  </a:lnTo>
                  <a:lnTo>
                    <a:pt x="5840" y="4187"/>
                  </a:lnTo>
                  <a:lnTo>
                    <a:pt x="4103" y="3559"/>
                  </a:lnTo>
                  <a:cubicBezTo>
                    <a:pt x="4053" y="3537"/>
                    <a:pt x="4005" y="3526"/>
                    <a:pt x="3960" y="3526"/>
                  </a:cubicBezTo>
                  <a:cubicBezTo>
                    <a:pt x="3832" y="3526"/>
                    <a:pt x="3725" y="3608"/>
                    <a:pt x="3663" y="3747"/>
                  </a:cubicBezTo>
                  <a:cubicBezTo>
                    <a:pt x="3663" y="3914"/>
                    <a:pt x="3747" y="4082"/>
                    <a:pt x="3831" y="4082"/>
                  </a:cubicBezTo>
                  <a:lnTo>
                    <a:pt x="6280" y="4961"/>
                  </a:lnTo>
                  <a:lnTo>
                    <a:pt x="6614" y="5756"/>
                  </a:lnTo>
                  <a:cubicBezTo>
                    <a:pt x="6196" y="6091"/>
                    <a:pt x="5924" y="6447"/>
                    <a:pt x="5673" y="6886"/>
                  </a:cubicBezTo>
                  <a:lnTo>
                    <a:pt x="4794" y="6614"/>
                  </a:lnTo>
                  <a:lnTo>
                    <a:pt x="3663" y="4438"/>
                  </a:lnTo>
                  <a:cubicBezTo>
                    <a:pt x="3602" y="4315"/>
                    <a:pt x="3485" y="4237"/>
                    <a:pt x="3361" y="4237"/>
                  </a:cubicBezTo>
                  <a:cubicBezTo>
                    <a:pt x="3315" y="4237"/>
                    <a:pt x="3269" y="4248"/>
                    <a:pt x="3224" y="4270"/>
                  </a:cubicBezTo>
                  <a:cubicBezTo>
                    <a:pt x="3056" y="4354"/>
                    <a:pt x="3056" y="4521"/>
                    <a:pt x="3056" y="4710"/>
                  </a:cubicBezTo>
                  <a:lnTo>
                    <a:pt x="3998" y="6363"/>
                  </a:lnTo>
                  <a:lnTo>
                    <a:pt x="3475" y="6175"/>
                  </a:lnTo>
                  <a:lnTo>
                    <a:pt x="2617" y="4521"/>
                  </a:lnTo>
                  <a:cubicBezTo>
                    <a:pt x="2556" y="4399"/>
                    <a:pt x="2438" y="4321"/>
                    <a:pt x="2314" y="4321"/>
                  </a:cubicBezTo>
                  <a:cubicBezTo>
                    <a:pt x="2269" y="4321"/>
                    <a:pt x="2222" y="4332"/>
                    <a:pt x="2177" y="4354"/>
                  </a:cubicBezTo>
                  <a:cubicBezTo>
                    <a:pt x="2010" y="4438"/>
                    <a:pt x="1905" y="4605"/>
                    <a:pt x="2010" y="4794"/>
                  </a:cubicBezTo>
                  <a:lnTo>
                    <a:pt x="2617" y="5924"/>
                  </a:lnTo>
                  <a:lnTo>
                    <a:pt x="2094" y="5756"/>
                  </a:lnTo>
                  <a:lnTo>
                    <a:pt x="1487" y="4605"/>
                  </a:lnTo>
                  <a:cubicBezTo>
                    <a:pt x="1410" y="4483"/>
                    <a:pt x="1300" y="4405"/>
                    <a:pt x="1213" y="4405"/>
                  </a:cubicBezTo>
                  <a:cubicBezTo>
                    <a:pt x="1182" y="4405"/>
                    <a:pt x="1153" y="4415"/>
                    <a:pt x="1131" y="4438"/>
                  </a:cubicBezTo>
                  <a:lnTo>
                    <a:pt x="1047" y="4438"/>
                  </a:lnTo>
                  <a:cubicBezTo>
                    <a:pt x="963" y="4521"/>
                    <a:pt x="859" y="4710"/>
                    <a:pt x="963" y="4877"/>
                  </a:cubicBezTo>
                  <a:lnTo>
                    <a:pt x="1298" y="5484"/>
                  </a:lnTo>
                  <a:lnTo>
                    <a:pt x="1298" y="5484"/>
                  </a:lnTo>
                  <a:lnTo>
                    <a:pt x="440" y="5233"/>
                  </a:lnTo>
                  <a:cubicBezTo>
                    <a:pt x="411" y="5204"/>
                    <a:pt x="378" y="5191"/>
                    <a:pt x="342" y="5191"/>
                  </a:cubicBezTo>
                  <a:cubicBezTo>
                    <a:pt x="249" y="5191"/>
                    <a:pt x="145" y="5279"/>
                    <a:pt x="84" y="5400"/>
                  </a:cubicBezTo>
                  <a:cubicBezTo>
                    <a:pt x="1" y="5568"/>
                    <a:pt x="84" y="5756"/>
                    <a:pt x="252" y="5756"/>
                  </a:cubicBezTo>
                  <a:lnTo>
                    <a:pt x="1047" y="6007"/>
                  </a:lnTo>
                  <a:lnTo>
                    <a:pt x="524" y="6363"/>
                  </a:lnTo>
                  <a:cubicBezTo>
                    <a:pt x="336" y="6447"/>
                    <a:pt x="252" y="6614"/>
                    <a:pt x="336" y="6698"/>
                  </a:cubicBezTo>
                  <a:cubicBezTo>
                    <a:pt x="413" y="6837"/>
                    <a:pt x="524" y="6919"/>
                    <a:pt x="644" y="6919"/>
                  </a:cubicBezTo>
                  <a:cubicBezTo>
                    <a:pt x="687" y="6919"/>
                    <a:pt x="731" y="6908"/>
                    <a:pt x="775" y="6886"/>
                  </a:cubicBezTo>
                  <a:lnTo>
                    <a:pt x="1905" y="6363"/>
                  </a:lnTo>
                  <a:lnTo>
                    <a:pt x="2429" y="6531"/>
                  </a:lnTo>
                  <a:lnTo>
                    <a:pt x="1298" y="7054"/>
                  </a:lnTo>
                  <a:cubicBezTo>
                    <a:pt x="1131" y="7054"/>
                    <a:pt x="1047" y="7326"/>
                    <a:pt x="1131" y="7410"/>
                  </a:cubicBezTo>
                  <a:cubicBezTo>
                    <a:pt x="1192" y="7532"/>
                    <a:pt x="1298" y="7610"/>
                    <a:pt x="1425" y="7610"/>
                  </a:cubicBezTo>
                  <a:cubicBezTo>
                    <a:pt x="1471" y="7610"/>
                    <a:pt x="1520" y="7600"/>
                    <a:pt x="1570" y="7577"/>
                  </a:cubicBezTo>
                  <a:lnTo>
                    <a:pt x="3308" y="6803"/>
                  </a:lnTo>
                  <a:lnTo>
                    <a:pt x="3747" y="6970"/>
                  </a:lnTo>
                  <a:lnTo>
                    <a:pt x="2094" y="7745"/>
                  </a:lnTo>
                  <a:cubicBezTo>
                    <a:pt x="1905" y="7849"/>
                    <a:pt x="1822" y="8017"/>
                    <a:pt x="1905" y="8184"/>
                  </a:cubicBezTo>
                  <a:cubicBezTo>
                    <a:pt x="1979" y="8243"/>
                    <a:pt x="2083" y="8312"/>
                    <a:pt x="2196" y="8312"/>
                  </a:cubicBezTo>
                  <a:cubicBezTo>
                    <a:pt x="2245" y="8312"/>
                    <a:pt x="2295" y="8299"/>
                    <a:pt x="2345" y="8268"/>
                  </a:cubicBezTo>
                  <a:lnTo>
                    <a:pt x="4626" y="7221"/>
                  </a:lnTo>
                  <a:lnTo>
                    <a:pt x="5484" y="7493"/>
                  </a:lnTo>
                  <a:cubicBezTo>
                    <a:pt x="5401" y="8017"/>
                    <a:pt x="5401" y="8456"/>
                    <a:pt x="5568" y="8979"/>
                  </a:cubicBezTo>
                  <a:lnTo>
                    <a:pt x="4794" y="9419"/>
                  </a:lnTo>
                  <a:lnTo>
                    <a:pt x="2345" y="8624"/>
                  </a:lnTo>
                  <a:cubicBezTo>
                    <a:pt x="2177" y="8624"/>
                    <a:pt x="2010" y="8707"/>
                    <a:pt x="2010" y="8896"/>
                  </a:cubicBezTo>
                  <a:cubicBezTo>
                    <a:pt x="1905" y="9063"/>
                    <a:pt x="2010" y="9231"/>
                    <a:pt x="2177" y="9231"/>
                  </a:cubicBezTo>
                  <a:lnTo>
                    <a:pt x="3998" y="9754"/>
                  </a:lnTo>
                  <a:lnTo>
                    <a:pt x="3475" y="10026"/>
                  </a:lnTo>
                  <a:lnTo>
                    <a:pt x="1654" y="9503"/>
                  </a:lnTo>
                  <a:cubicBezTo>
                    <a:pt x="1632" y="9480"/>
                    <a:pt x="1602" y="9470"/>
                    <a:pt x="1568" y="9470"/>
                  </a:cubicBezTo>
                  <a:cubicBezTo>
                    <a:pt x="1477" y="9470"/>
                    <a:pt x="1360" y="9548"/>
                    <a:pt x="1298" y="9670"/>
                  </a:cubicBezTo>
                  <a:cubicBezTo>
                    <a:pt x="1215" y="9838"/>
                    <a:pt x="1382" y="10026"/>
                    <a:pt x="1487" y="10110"/>
                  </a:cubicBezTo>
                  <a:lnTo>
                    <a:pt x="2701" y="10465"/>
                  </a:lnTo>
                  <a:lnTo>
                    <a:pt x="2261" y="10717"/>
                  </a:lnTo>
                  <a:lnTo>
                    <a:pt x="1047" y="10277"/>
                  </a:lnTo>
                  <a:cubicBezTo>
                    <a:pt x="859" y="10277"/>
                    <a:pt x="691" y="10361"/>
                    <a:pt x="608" y="10549"/>
                  </a:cubicBezTo>
                  <a:cubicBezTo>
                    <a:pt x="608" y="10633"/>
                    <a:pt x="691" y="10800"/>
                    <a:pt x="859" y="10884"/>
                  </a:cubicBezTo>
                  <a:lnTo>
                    <a:pt x="1487" y="11072"/>
                  </a:lnTo>
                  <a:lnTo>
                    <a:pt x="691" y="11512"/>
                  </a:lnTo>
                  <a:cubicBezTo>
                    <a:pt x="524" y="11512"/>
                    <a:pt x="524" y="11763"/>
                    <a:pt x="524" y="11847"/>
                  </a:cubicBezTo>
                  <a:cubicBezTo>
                    <a:pt x="586" y="11986"/>
                    <a:pt x="738" y="12068"/>
                    <a:pt x="856" y="12068"/>
                  </a:cubicBezTo>
                  <a:cubicBezTo>
                    <a:pt x="898" y="12068"/>
                    <a:pt x="936" y="12057"/>
                    <a:pt x="963" y="12035"/>
                  </a:cubicBezTo>
                  <a:lnTo>
                    <a:pt x="1738" y="11679"/>
                  </a:lnTo>
                  <a:lnTo>
                    <a:pt x="1487" y="12286"/>
                  </a:lnTo>
                  <a:cubicBezTo>
                    <a:pt x="1487" y="12370"/>
                    <a:pt x="1570" y="12558"/>
                    <a:pt x="1738" y="12642"/>
                  </a:cubicBezTo>
                  <a:lnTo>
                    <a:pt x="1905" y="12642"/>
                  </a:lnTo>
                  <a:cubicBezTo>
                    <a:pt x="2010" y="12642"/>
                    <a:pt x="2094" y="12558"/>
                    <a:pt x="2094" y="12454"/>
                  </a:cubicBezTo>
                  <a:lnTo>
                    <a:pt x="2533" y="11240"/>
                  </a:lnTo>
                  <a:lnTo>
                    <a:pt x="2952" y="10989"/>
                  </a:lnTo>
                  <a:lnTo>
                    <a:pt x="2952" y="10989"/>
                  </a:lnTo>
                  <a:lnTo>
                    <a:pt x="2617" y="12203"/>
                  </a:lnTo>
                  <a:cubicBezTo>
                    <a:pt x="2533" y="12370"/>
                    <a:pt x="2617" y="12558"/>
                    <a:pt x="2784" y="12558"/>
                  </a:cubicBezTo>
                  <a:cubicBezTo>
                    <a:pt x="2826" y="12600"/>
                    <a:pt x="2868" y="12621"/>
                    <a:pt x="2913" y="12621"/>
                  </a:cubicBezTo>
                  <a:cubicBezTo>
                    <a:pt x="2957" y="12621"/>
                    <a:pt x="3004" y="12600"/>
                    <a:pt x="3056" y="12558"/>
                  </a:cubicBezTo>
                  <a:cubicBezTo>
                    <a:pt x="3056" y="12558"/>
                    <a:pt x="3140" y="12454"/>
                    <a:pt x="3140" y="12370"/>
                  </a:cubicBezTo>
                  <a:lnTo>
                    <a:pt x="3831" y="10633"/>
                  </a:lnTo>
                  <a:lnTo>
                    <a:pt x="4270" y="10361"/>
                  </a:lnTo>
                  <a:lnTo>
                    <a:pt x="3663" y="12119"/>
                  </a:lnTo>
                  <a:cubicBezTo>
                    <a:pt x="3580" y="12286"/>
                    <a:pt x="3663" y="12454"/>
                    <a:pt x="3831" y="12558"/>
                  </a:cubicBezTo>
                  <a:cubicBezTo>
                    <a:pt x="3915" y="12558"/>
                    <a:pt x="3998" y="12558"/>
                    <a:pt x="4103" y="12454"/>
                  </a:cubicBezTo>
                  <a:cubicBezTo>
                    <a:pt x="4187" y="12454"/>
                    <a:pt x="4187" y="12370"/>
                    <a:pt x="4270" y="12286"/>
                  </a:cubicBezTo>
                  <a:lnTo>
                    <a:pt x="5045" y="9942"/>
                  </a:lnTo>
                  <a:lnTo>
                    <a:pt x="5924" y="9503"/>
                  </a:lnTo>
                  <a:cubicBezTo>
                    <a:pt x="6196" y="9942"/>
                    <a:pt x="6531" y="10277"/>
                    <a:pt x="6970" y="10465"/>
                  </a:cubicBezTo>
                  <a:lnTo>
                    <a:pt x="6719" y="11324"/>
                  </a:lnTo>
                  <a:lnTo>
                    <a:pt x="4522" y="12558"/>
                  </a:lnTo>
                  <a:cubicBezTo>
                    <a:pt x="4354" y="12642"/>
                    <a:pt x="4270" y="12809"/>
                    <a:pt x="4354" y="12977"/>
                  </a:cubicBezTo>
                  <a:cubicBezTo>
                    <a:pt x="4404" y="13090"/>
                    <a:pt x="4492" y="13135"/>
                    <a:pt x="4591" y="13135"/>
                  </a:cubicBezTo>
                  <a:cubicBezTo>
                    <a:pt x="4656" y="13135"/>
                    <a:pt x="4727" y="13115"/>
                    <a:pt x="4794" y="13082"/>
                  </a:cubicBezTo>
                  <a:lnTo>
                    <a:pt x="6447" y="12203"/>
                  </a:lnTo>
                  <a:lnTo>
                    <a:pt x="6280" y="12726"/>
                  </a:lnTo>
                  <a:lnTo>
                    <a:pt x="4626" y="13605"/>
                  </a:lnTo>
                  <a:cubicBezTo>
                    <a:pt x="4438" y="13689"/>
                    <a:pt x="4354" y="13856"/>
                    <a:pt x="4438" y="14023"/>
                  </a:cubicBezTo>
                  <a:cubicBezTo>
                    <a:pt x="4499" y="14162"/>
                    <a:pt x="4618" y="14244"/>
                    <a:pt x="4743" y="14244"/>
                  </a:cubicBezTo>
                  <a:cubicBezTo>
                    <a:pt x="4788" y="14244"/>
                    <a:pt x="4833" y="14234"/>
                    <a:pt x="4877" y="14212"/>
                  </a:cubicBezTo>
                  <a:lnTo>
                    <a:pt x="6007" y="13605"/>
                  </a:lnTo>
                  <a:lnTo>
                    <a:pt x="5840" y="14023"/>
                  </a:lnTo>
                  <a:lnTo>
                    <a:pt x="4710" y="14735"/>
                  </a:lnTo>
                  <a:cubicBezTo>
                    <a:pt x="4522" y="14735"/>
                    <a:pt x="4438" y="14986"/>
                    <a:pt x="4522" y="15070"/>
                  </a:cubicBezTo>
                  <a:cubicBezTo>
                    <a:pt x="4599" y="15209"/>
                    <a:pt x="4710" y="15291"/>
                    <a:pt x="4830" y="15291"/>
                  </a:cubicBezTo>
                  <a:cubicBezTo>
                    <a:pt x="4873" y="15291"/>
                    <a:pt x="4917" y="15280"/>
                    <a:pt x="4961" y="15258"/>
                  </a:cubicBezTo>
                  <a:lnTo>
                    <a:pt x="5568" y="14902"/>
                  </a:lnTo>
                  <a:lnTo>
                    <a:pt x="5317" y="15698"/>
                  </a:lnTo>
                  <a:cubicBezTo>
                    <a:pt x="5233" y="15865"/>
                    <a:pt x="5317" y="16033"/>
                    <a:pt x="5484" y="16116"/>
                  </a:cubicBezTo>
                  <a:lnTo>
                    <a:pt x="5756" y="16116"/>
                  </a:lnTo>
                  <a:lnTo>
                    <a:pt x="5924" y="15949"/>
                  </a:lnTo>
                  <a:lnTo>
                    <a:pt x="6196" y="15175"/>
                  </a:lnTo>
                  <a:lnTo>
                    <a:pt x="6447" y="15698"/>
                  </a:lnTo>
                  <a:cubicBezTo>
                    <a:pt x="6508" y="15820"/>
                    <a:pt x="6626" y="15898"/>
                    <a:pt x="6750" y="15898"/>
                  </a:cubicBezTo>
                  <a:cubicBezTo>
                    <a:pt x="6795" y="15898"/>
                    <a:pt x="6842" y="15888"/>
                    <a:pt x="6887" y="15865"/>
                  </a:cubicBezTo>
                  <a:cubicBezTo>
                    <a:pt x="6970" y="15781"/>
                    <a:pt x="7054" y="15593"/>
                    <a:pt x="6970" y="15426"/>
                  </a:cubicBezTo>
                  <a:lnTo>
                    <a:pt x="6447" y="14295"/>
                  </a:lnTo>
                  <a:lnTo>
                    <a:pt x="6614" y="13772"/>
                  </a:lnTo>
                  <a:lnTo>
                    <a:pt x="7138" y="14902"/>
                  </a:lnTo>
                  <a:cubicBezTo>
                    <a:pt x="7213" y="15024"/>
                    <a:pt x="7322" y="15112"/>
                    <a:pt x="7439" y="15112"/>
                  </a:cubicBezTo>
                  <a:cubicBezTo>
                    <a:pt x="7485" y="15112"/>
                    <a:pt x="7531" y="15099"/>
                    <a:pt x="7577" y="15070"/>
                  </a:cubicBezTo>
                  <a:cubicBezTo>
                    <a:pt x="7661" y="14986"/>
                    <a:pt x="7766" y="14819"/>
                    <a:pt x="7661" y="14651"/>
                  </a:cubicBezTo>
                  <a:lnTo>
                    <a:pt x="6887" y="12893"/>
                  </a:lnTo>
                  <a:lnTo>
                    <a:pt x="7054" y="12454"/>
                  </a:lnTo>
                  <a:lnTo>
                    <a:pt x="7849" y="14128"/>
                  </a:lnTo>
                  <a:cubicBezTo>
                    <a:pt x="7933" y="14295"/>
                    <a:pt x="8100" y="14295"/>
                    <a:pt x="8289" y="14295"/>
                  </a:cubicBezTo>
                  <a:cubicBezTo>
                    <a:pt x="8456" y="14212"/>
                    <a:pt x="8456" y="14023"/>
                    <a:pt x="8373" y="13856"/>
                  </a:cubicBezTo>
                  <a:lnTo>
                    <a:pt x="7326" y="11596"/>
                  </a:lnTo>
                  <a:lnTo>
                    <a:pt x="7577" y="10717"/>
                  </a:lnTo>
                  <a:cubicBezTo>
                    <a:pt x="7717" y="10739"/>
                    <a:pt x="7858" y="10749"/>
                    <a:pt x="7996" y="10749"/>
                  </a:cubicBezTo>
                  <a:cubicBezTo>
                    <a:pt x="8375" y="10749"/>
                    <a:pt x="8741" y="10672"/>
                    <a:pt x="9063" y="10549"/>
                  </a:cubicBezTo>
                  <a:lnTo>
                    <a:pt x="9503" y="11407"/>
                  </a:lnTo>
                  <a:lnTo>
                    <a:pt x="8812" y="13772"/>
                  </a:lnTo>
                  <a:cubicBezTo>
                    <a:pt x="8707" y="13940"/>
                    <a:pt x="8812" y="14128"/>
                    <a:pt x="8979" y="14212"/>
                  </a:cubicBezTo>
                  <a:lnTo>
                    <a:pt x="9231" y="14212"/>
                  </a:lnTo>
                  <a:cubicBezTo>
                    <a:pt x="9231" y="14128"/>
                    <a:pt x="9335" y="14128"/>
                    <a:pt x="9335" y="14023"/>
                  </a:cubicBezTo>
                  <a:lnTo>
                    <a:pt x="9942" y="12203"/>
                  </a:lnTo>
                  <a:lnTo>
                    <a:pt x="10110" y="12642"/>
                  </a:lnTo>
                  <a:lnTo>
                    <a:pt x="9586" y="14463"/>
                  </a:lnTo>
                  <a:cubicBezTo>
                    <a:pt x="9503" y="14651"/>
                    <a:pt x="9586" y="14819"/>
                    <a:pt x="9754" y="14902"/>
                  </a:cubicBezTo>
                  <a:lnTo>
                    <a:pt x="10026" y="14902"/>
                  </a:lnTo>
                  <a:cubicBezTo>
                    <a:pt x="10110" y="14819"/>
                    <a:pt x="10110" y="14735"/>
                    <a:pt x="10193" y="14651"/>
                  </a:cubicBezTo>
                  <a:lnTo>
                    <a:pt x="10549" y="13500"/>
                  </a:lnTo>
                  <a:lnTo>
                    <a:pt x="10800" y="13940"/>
                  </a:lnTo>
                  <a:lnTo>
                    <a:pt x="10382" y="15175"/>
                  </a:lnTo>
                  <a:cubicBezTo>
                    <a:pt x="10382" y="15342"/>
                    <a:pt x="10465" y="15509"/>
                    <a:pt x="10633" y="15593"/>
                  </a:cubicBezTo>
                  <a:cubicBezTo>
                    <a:pt x="10717" y="15593"/>
                    <a:pt x="10800" y="15593"/>
                    <a:pt x="10800" y="15509"/>
                  </a:cubicBezTo>
                  <a:cubicBezTo>
                    <a:pt x="10905" y="15509"/>
                    <a:pt x="10989" y="15426"/>
                    <a:pt x="10989" y="15342"/>
                  </a:cubicBezTo>
                  <a:lnTo>
                    <a:pt x="11156" y="14735"/>
                  </a:lnTo>
                  <a:lnTo>
                    <a:pt x="11596" y="15509"/>
                  </a:lnTo>
                  <a:cubicBezTo>
                    <a:pt x="11644" y="15617"/>
                    <a:pt x="11719" y="15663"/>
                    <a:pt x="11794" y="15663"/>
                  </a:cubicBezTo>
                  <a:cubicBezTo>
                    <a:pt x="11851" y="15663"/>
                    <a:pt x="11907" y="15638"/>
                    <a:pt x="11951" y="15593"/>
                  </a:cubicBezTo>
                  <a:cubicBezTo>
                    <a:pt x="12119" y="15509"/>
                    <a:pt x="12203" y="15342"/>
                    <a:pt x="12119" y="15258"/>
                  </a:cubicBezTo>
                  <a:lnTo>
                    <a:pt x="11763" y="14463"/>
                  </a:lnTo>
                  <a:lnTo>
                    <a:pt x="11763" y="14463"/>
                  </a:lnTo>
                  <a:lnTo>
                    <a:pt x="12370" y="14651"/>
                  </a:lnTo>
                  <a:cubicBezTo>
                    <a:pt x="12422" y="14693"/>
                    <a:pt x="12469" y="14714"/>
                    <a:pt x="12503" y="14714"/>
                  </a:cubicBezTo>
                  <a:cubicBezTo>
                    <a:pt x="12537" y="14714"/>
                    <a:pt x="12558" y="14693"/>
                    <a:pt x="12558" y="14651"/>
                  </a:cubicBezTo>
                  <a:cubicBezTo>
                    <a:pt x="12642" y="14651"/>
                    <a:pt x="12726" y="14547"/>
                    <a:pt x="12726" y="14463"/>
                  </a:cubicBezTo>
                  <a:cubicBezTo>
                    <a:pt x="12810" y="14295"/>
                    <a:pt x="12726" y="14128"/>
                    <a:pt x="12558" y="14128"/>
                  </a:cubicBezTo>
                  <a:lnTo>
                    <a:pt x="11324" y="13689"/>
                  </a:lnTo>
                  <a:lnTo>
                    <a:pt x="11072" y="13165"/>
                  </a:lnTo>
                  <a:lnTo>
                    <a:pt x="11072" y="13165"/>
                  </a:lnTo>
                  <a:lnTo>
                    <a:pt x="12286" y="13605"/>
                  </a:lnTo>
                  <a:cubicBezTo>
                    <a:pt x="12314" y="13633"/>
                    <a:pt x="12344" y="13642"/>
                    <a:pt x="12375" y="13642"/>
                  </a:cubicBezTo>
                  <a:cubicBezTo>
                    <a:pt x="12437" y="13642"/>
                    <a:pt x="12503" y="13605"/>
                    <a:pt x="12558" y="13605"/>
                  </a:cubicBezTo>
                  <a:cubicBezTo>
                    <a:pt x="12642" y="13605"/>
                    <a:pt x="12642" y="13500"/>
                    <a:pt x="12642" y="13416"/>
                  </a:cubicBezTo>
                  <a:cubicBezTo>
                    <a:pt x="12726" y="13249"/>
                    <a:pt x="12642" y="13082"/>
                    <a:pt x="12475" y="13082"/>
                  </a:cubicBezTo>
                  <a:lnTo>
                    <a:pt x="10717" y="12370"/>
                  </a:lnTo>
                  <a:lnTo>
                    <a:pt x="10465" y="11930"/>
                  </a:lnTo>
                  <a:lnTo>
                    <a:pt x="12203" y="12558"/>
                  </a:lnTo>
                  <a:lnTo>
                    <a:pt x="12475" y="12558"/>
                  </a:lnTo>
                  <a:lnTo>
                    <a:pt x="12642" y="12370"/>
                  </a:lnTo>
                  <a:cubicBezTo>
                    <a:pt x="12642" y="12203"/>
                    <a:pt x="12558" y="12035"/>
                    <a:pt x="12475" y="11930"/>
                  </a:cubicBezTo>
                  <a:lnTo>
                    <a:pt x="10026" y="11156"/>
                  </a:lnTo>
                  <a:lnTo>
                    <a:pt x="9670" y="10277"/>
                  </a:lnTo>
                  <a:cubicBezTo>
                    <a:pt x="10110" y="10026"/>
                    <a:pt x="10382" y="9586"/>
                    <a:pt x="10633" y="9147"/>
                  </a:cubicBezTo>
                  <a:lnTo>
                    <a:pt x="11156" y="9419"/>
                  </a:lnTo>
                  <a:lnTo>
                    <a:pt x="11512" y="9503"/>
                  </a:lnTo>
                  <a:lnTo>
                    <a:pt x="12642" y="11679"/>
                  </a:lnTo>
                  <a:cubicBezTo>
                    <a:pt x="12703" y="11802"/>
                    <a:pt x="12810" y="11880"/>
                    <a:pt x="12936" y="11880"/>
                  </a:cubicBezTo>
                  <a:cubicBezTo>
                    <a:pt x="12982" y="11880"/>
                    <a:pt x="13031" y="11869"/>
                    <a:pt x="13082" y="11847"/>
                  </a:cubicBezTo>
                  <a:cubicBezTo>
                    <a:pt x="13249" y="11763"/>
                    <a:pt x="13249" y="11596"/>
                    <a:pt x="13249" y="11407"/>
                  </a:cubicBezTo>
                  <a:lnTo>
                    <a:pt x="12286" y="9754"/>
                  </a:lnTo>
                  <a:lnTo>
                    <a:pt x="12810" y="9942"/>
                  </a:lnTo>
                  <a:lnTo>
                    <a:pt x="13689" y="11596"/>
                  </a:lnTo>
                  <a:cubicBezTo>
                    <a:pt x="13772" y="11763"/>
                    <a:pt x="13940" y="11763"/>
                    <a:pt x="14128" y="11763"/>
                  </a:cubicBezTo>
                  <a:cubicBezTo>
                    <a:pt x="14296" y="11679"/>
                    <a:pt x="14379" y="11407"/>
                    <a:pt x="14296" y="11324"/>
                  </a:cubicBezTo>
                  <a:lnTo>
                    <a:pt x="13689" y="10193"/>
                  </a:lnTo>
                  <a:lnTo>
                    <a:pt x="14212" y="10361"/>
                  </a:lnTo>
                  <a:lnTo>
                    <a:pt x="14819" y="11512"/>
                  </a:lnTo>
                  <a:cubicBezTo>
                    <a:pt x="14903" y="11679"/>
                    <a:pt x="15091" y="11679"/>
                    <a:pt x="15175" y="11679"/>
                  </a:cubicBezTo>
                  <a:lnTo>
                    <a:pt x="15175" y="11596"/>
                  </a:lnTo>
                  <a:cubicBezTo>
                    <a:pt x="15342" y="11596"/>
                    <a:pt x="15426" y="11324"/>
                    <a:pt x="15342" y="11240"/>
                  </a:cubicBezTo>
                  <a:lnTo>
                    <a:pt x="14986" y="10633"/>
                  </a:lnTo>
                  <a:lnTo>
                    <a:pt x="15865" y="10884"/>
                  </a:lnTo>
                  <a:lnTo>
                    <a:pt x="16033" y="10884"/>
                  </a:lnTo>
                  <a:cubicBezTo>
                    <a:pt x="16137" y="10800"/>
                    <a:pt x="16221" y="10800"/>
                    <a:pt x="16221" y="10717"/>
                  </a:cubicBezTo>
                  <a:cubicBezTo>
                    <a:pt x="16305" y="10549"/>
                    <a:pt x="16221" y="10361"/>
                    <a:pt x="16033" y="10277"/>
                  </a:cubicBezTo>
                  <a:lnTo>
                    <a:pt x="15258" y="10026"/>
                  </a:lnTo>
                  <a:lnTo>
                    <a:pt x="15782" y="9754"/>
                  </a:lnTo>
                  <a:cubicBezTo>
                    <a:pt x="15949" y="9670"/>
                    <a:pt x="16033" y="9503"/>
                    <a:pt x="15949" y="9314"/>
                  </a:cubicBezTo>
                  <a:cubicBezTo>
                    <a:pt x="15890" y="9255"/>
                    <a:pt x="15789" y="9196"/>
                    <a:pt x="15668" y="9196"/>
                  </a:cubicBezTo>
                  <a:cubicBezTo>
                    <a:pt x="15618" y="9196"/>
                    <a:pt x="15565" y="9206"/>
                    <a:pt x="15509" y="9231"/>
                  </a:cubicBezTo>
                  <a:lnTo>
                    <a:pt x="14379" y="9754"/>
                  </a:lnTo>
                  <a:lnTo>
                    <a:pt x="13856" y="9586"/>
                  </a:lnTo>
                  <a:lnTo>
                    <a:pt x="14986" y="9063"/>
                  </a:lnTo>
                  <a:cubicBezTo>
                    <a:pt x="15175" y="8979"/>
                    <a:pt x="15258" y="8791"/>
                    <a:pt x="15175" y="8624"/>
                  </a:cubicBezTo>
                  <a:cubicBezTo>
                    <a:pt x="15126" y="8526"/>
                    <a:pt x="15041" y="8485"/>
                    <a:pt x="14945" y="8485"/>
                  </a:cubicBezTo>
                  <a:cubicBezTo>
                    <a:pt x="14877" y="8485"/>
                    <a:pt x="14804" y="8505"/>
                    <a:pt x="14735" y="8540"/>
                  </a:cubicBezTo>
                  <a:lnTo>
                    <a:pt x="12998" y="9314"/>
                  </a:lnTo>
                  <a:lnTo>
                    <a:pt x="12558" y="9147"/>
                  </a:lnTo>
                  <a:lnTo>
                    <a:pt x="14212" y="8372"/>
                  </a:lnTo>
                  <a:cubicBezTo>
                    <a:pt x="14379" y="8268"/>
                    <a:pt x="14463" y="8100"/>
                    <a:pt x="14379" y="7933"/>
                  </a:cubicBezTo>
                  <a:cubicBezTo>
                    <a:pt x="14296" y="7745"/>
                    <a:pt x="14128" y="7745"/>
                    <a:pt x="13940" y="7745"/>
                  </a:cubicBezTo>
                  <a:lnTo>
                    <a:pt x="11679" y="8896"/>
                  </a:lnTo>
                  <a:lnTo>
                    <a:pt x="11428" y="8791"/>
                  </a:lnTo>
                  <a:lnTo>
                    <a:pt x="10905" y="8624"/>
                  </a:lnTo>
                  <a:lnTo>
                    <a:pt x="10800" y="8624"/>
                  </a:lnTo>
                  <a:cubicBezTo>
                    <a:pt x="10905" y="8100"/>
                    <a:pt x="10905" y="7577"/>
                    <a:pt x="10717" y="7138"/>
                  </a:cubicBezTo>
                  <a:lnTo>
                    <a:pt x="10717" y="7054"/>
                  </a:lnTo>
                  <a:lnTo>
                    <a:pt x="11512" y="6698"/>
                  </a:lnTo>
                  <a:lnTo>
                    <a:pt x="13940" y="7410"/>
                  </a:lnTo>
                  <a:cubicBezTo>
                    <a:pt x="13975" y="7438"/>
                    <a:pt x="13998" y="7447"/>
                    <a:pt x="14017" y="7447"/>
                  </a:cubicBezTo>
                  <a:cubicBezTo>
                    <a:pt x="14054" y="7447"/>
                    <a:pt x="14072" y="7410"/>
                    <a:pt x="14128" y="7410"/>
                  </a:cubicBezTo>
                  <a:cubicBezTo>
                    <a:pt x="14212" y="7410"/>
                    <a:pt x="14296" y="7326"/>
                    <a:pt x="14296" y="7221"/>
                  </a:cubicBezTo>
                  <a:cubicBezTo>
                    <a:pt x="14379" y="7054"/>
                    <a:pt x="14296" y="6886"/>
                    <a:pt x="14128" y="6803"/>
                  </a:cubicBezTo>
                  <a:lnTo>
                    <a:pt x="12286" y="6280"/>
                  </a:lnTo>
                  <a:lnTo>
                    <a:pt x="12810" y="6091"/>
                  </a:lnTo>
                  <a:lnTo>
                    <a:pt x="14568" y="6614"/>
                  </a:lnTo>
                  <a:lnTo>
                    <a:pt x="14819" y="6614"/>
                  </a:lnTo>
                  <a:cubicBezTo>
                    <a:pt x="14903" y="6531"/>
                    <a:pt x="14986" y="6531"/>
                    <a:pt x="14986" y="6447"/>
                  </a:cubicBezTo>
                  <a:cubicBezTo>
                    <a:pt x="15091" y="6280"/>
                    <a:pt x="14903" y="6091"/>
                    <a:pt x="14819" y="6007"/>
                  </a:cubicBezTo>
                  <a:lnTo>
                    <a:pt x="13605" y="5652"/>
                  </a:lnTo>
                  <a:lnTo>
                    <a:pt x="14044" y="5400"/>
                  </a:lnTo>
                  <a:lnTo>
                    <a:pt x="15258" y="5840"/>
                  </a:lnTo>
                  <a:cubicBezTo>
                    <a:pt x="15342" y="5840"/>
                    <a:pt x="15426" y="5840"/>
                    <a:pt x="15509" y="5756"/>
                  </a:cubicBezTo>
                  <a:cubicBezTo>
                    <a:pt x="15614" y="5756"/>
                    <a:pt x="15698" y="5652"/>
                    <a:pt x="15698" y="5568"/>
                  </a:cubicBezTo>
                  <a:cubicBezTo>
                    <a:pt x="15698" y="5400"/>
                    <a:pt x="15614" y="5233"/>
                    <a:pt x="15426" y="5233"/>
                  </a:cubicBezTo>
                  <a:lnTo>
                    <a:pt x="14819" y="5045"/>
                  </a:lnTo>
                  <a:lnTo>
                    <a:pt x="15614" y="4605"/>
                  </a:lnTo>
                  <a:cubicBezTo>
                    <a:pt x="15782" y="4521"/>
                    <a:pt x="15782" y="4354"/>
                    <a:pt x="15782" y="4187"/>
                  </a:cubicBezTo>
                  <a:cubicBezTo>
                    <a:pt x="15722" y="4112"/>
                    <a:pt x="15566" y="4048"/>
                    <a:pt x="15451" y="4048"/>
                  </a:cubicBezTo>
                  <a:cubicBezTo>
                    <a:pt x="15405" y="4048"/>
                    <a:pt x="15366" y="4058"/>
                    <a:pt x="15342" y="4082"/>
                  </a:cubicBezTo>
                  <a:lnTo>
                    <a:pt x="14568" y="4438"/>
                  </a:lnTo>
                  <a:lnTo>
                    <a:pt x="14568" y="4438"/>
                  </a:lnTo>
                  <a:lnTo>
                    <a:pt x="14819" y="3831"/>
                  </a:lnTo>
                  <a:cubicBezTo>
                    <a:pt x="14819" y="3663"/>
                    <a:pt x="14735" y="3475"/>
                    <a:pt x="14568" y="3475"/>
                  </a:cubicBezTo>
                  <a:cubicBezTo>
                    <a:pt x="14540" y="3453"/>
                    <a:pt x="14508" y="3443"/>
                    <a:pt x="14475" y="3443"/>
                  </a:cubicBezTo>
                  <a:cubicBezTo>
                    <a:pt x="14381" y="3443"/>
                    <a:pt x="14274" y="3525"/>
                    <a:pt x="14212" y="3663"/>
                  </a:cubicBezTo>
                  <a:lnTo>
                    <a:pt x="13772" y="4877"/>
                  </a:lnTo>
                  <a:lnTo>
                    <a:pt x="13333" y="5128"/>
                  </a:lnTo>
                  <a:lnTo>
                    <a:pt x="13333" y="5128"/>
                  </a:lnTo>
                  <a:lnTo>
                    <a:pt x="13689" y="3914"/>
                  </a:lnTo>
                  <a:cubicBezTo>
                    <a:pt x="13772" y="3747"/>
                    <a:pt x="13689" y="3559"/>
                    <a:pt x="13521" y="3475"/>
                  </a:cubicBezTo>
                  <a:cubicBezTo>
                    <a:pt x="13333" y="3475"/>
                    <a:pt x="13165" y="3559"/>
                    <a:pt x="13165" y="3747"/>
                  </a:cubicBezTo>
                  <a:lnTo>
                    <a:pt x="12475" y="5484"/>
                  </a:lnTo>
                  <a:lnTo>
                    <a:pt x="12035" y="5756"/>
                  </a:lnTo>
                  <a:lnTo>
                    <a:pt x="12642" y="3998"/>
                  </a:lnTo>
                  <a:cubicBezTo>
                    <a:pt x="12726" y="3831"/>
                    <a:pt x="12642" y="3663"/>
                    <a:pt x="12475" y="3559"/>
                  </a:cubicBezTo>
                  <a:cubicBezTo>
                    <a:pt x="12425" y="3537"/>
                    <a:pt x="12377" y="3526"/>
                    <a:pt x="12332" y="3526"/>
                  </a:cubicBezTo>
                  <a:cubicBezTo>
                    <a:pt x="12204" y="3526"/>
                    <a:pt x="12097" y="3608"/>
                    <a:pt x="12035" y="3747"/>
                  </a:cubicBezTo>
                  <a:lnTo>
                    <a:pt x="11240" y="6175"/>
                  </a:lnTo>
                  <a:lnTo>
                    <a:pt x="10382" y="6531"/>
                  </a:lnTo>
                  <a:cubicBezTo>
                    <a:pt x="10110" y="6091"/>
                    <a:pt x="9754" y="5840"/>
                    <a:pt x="9335" y="5568"/>
                  </a:cubicBezTo>
                  <a:lnTo>
                    <a:pt x="9586" y="4710"/>
                  </a:lnTo>
                  <a:lnTo>
                    <a:pt x="11763" y="3559"/>
                  </a:lnTo>
                  <a:cubicBezTo>
                    <a:pt x="11951" y="3475"/>
                    <a:pt x="12035" y="3308"/>
                    <a:pt x="11951" y="3140"/>
                  </a:cubicBezTo>
                  <a:cubicBezTo>
                    <a:pt x="11874" y="3001"/>
                    <a:pt x="11763" y="2919"/>
                    <a:pt x="11643" y="2919"/>
                  </a:cubicBezTo>
                  <a:cubicBezTo>
                    <a:pt x="11600" y="2919"/>
                    <a:pt x="11556" y="2930"/>
                    <a:pt x="11512" y="2952"/>
                  </a:cubicBezTo>
                  <a:lnTo>
                    <a:pt x="9859" y="3831"/>
                  </a:lnTo>
                  <a:lnTo>
                    <a:pt x="10026" y="3391"/>
                  </a:lnTo>
                  <a:lnTo>
                    <a:pt x="11679" y="2428"/>
                  </a:lnTo>
                  <a:cubicBezTo>
                    <a:pt x="11847" y="2345"/>
                    <a:pt x="11951" y="2177"/>
                    <a:pt x="11847" y="2094"/>
                  </a:cubicBezTo>
                  <a:cubicBezTo>
                    <a:pt x="11785" y="1955"/>
                    <a:pt x="11678" y="1873"/>
                    <a:pt x="11559" y="1873"/>
                  </a:cubicBezTo>
                  <a:cubicBezTo>
                    <a:pt x="11516" y="1873"/>
                    <a:pt x="11472" y="1883"/>
                    <a:pt x="11428" y="1905"/>
                  </a:cubicBezTo>
                  <a:lnTo>
                    <a:pt x="10277" y="2512"/>
                  </a:lnTo>
                  <a:lnTo>
                    <a:pt x="10465" y="1989"/>
                  </a:lnTo>
                  <a:lnTo>
                    <a:pt x="11596" y="1382"/>
                  </a:lnTo>
                  <a:cubicBezTo>
                    <a:pt x="11763" y="1298"/>
                    <a:pt x="11847" y="1131"/>
                    <a:pt x="11763" y="943"/>
                  </a:cubicBezTo>
                  <a:cubicBezTo>
                    <a:pt x="11704" y="883"/>
                    <a:pt x="11603" y="824"/>
                    <a:pt x="11482" y="824"/>
                  </a:cubicBezTo>
                  <a:cubicBezTo>
                    <a:pt x="11432" y="824"/>
                    <a:pt x="11379" y="834"/>
                    <a:pt x="11324" y="859"/>
                  </a:cubicBezTo>
                  <a:lnTo>
                    <a:pt x="10717" y="1131"/>
                  </a:lnTo>
                  <a:lnTo>
                    <a:pt x="10717" y="1131"/>
                  </a:lnTo>
                  <a:lnTo>
                    <a:pt x="10989" y="336"/>
                  </a:lnTo>
                  <a:cubicBezTo>
                    <a:pt x="11072" y="168"/>
                    <a:pt x="10989" y="1"/>
                    <a:pt x="1080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0" name="Google Shape;11180;p64"/>
            <p:cNvSpPr/>
            <p:nvPr/>
          </p:nvSpPr>
          <p:spPr>
            <a:xfrm>
              <a:off x="3076277" y="4485192"/>
              <a:ext cx="652013" cy="648910"/>
            </a:xfrm>
            <a:custGeom>
              <a:avLst/>
              <a:gdLst/>
              <a:ahLst/>
              <a:cxnLst/>
              <a:rect l="l" t="t" r="r" b="b"/>
              <a:pathLst>
                <a:path w="22061" h="21956" extrusionOk="0">
                  <a:moveTo>
                    <a:pt x="11075" y="8153"/>
                  </a:moveTo>
                  <a:cubicBezTo>
                    <a:pt x="12115" y="8153"/>
                    <a:pt x="13119" y="8705"/>
                    <a:pt x="13605" y="9691"/>
                  </a:cubicBezTo>
                  <a:cubicBezTo>
                    <a:pt x="14316" y="11072"/>
                    <a:pt x="13688" y="12830"/>
                    <a:pt x="12307" y="13521"/>
                  </a:cubicBezTo>
                  <a:cubicBezTo>
                    <a:pt x="11911" y="13716"/>
                    <a:pt x="11496" y="13808"/>
                    <a:pt x="11087" y="13808"/>
                  </a:cubicBezTo>
                  <a:cubicBezTo>
                    <a:pt x="10048" y="13808"/>
                    <a:pt x="9056" y="13215"/>
                    <a:pt x="8561" y="12223"/>
                  </a:cubicBezTo>
                  <a:cubicBezTo>
                    <a:pt x="7849" y="10821"/>
                    <a:pt x="8372" y="9168"/>
                    <a:pt x="9775" y="8456"/>
                  </a:cubicBezTo>
                  <a:cubicBezTo>
                    <a:pt x="10190" y="8251"/>
                    <a:pt x="10636" y="8153"/>
                    <a:pt x="11075" y="8153"/>
                  </a:cubicBezTo>
                  <a:close/>
                  <a:moveTo>
                    <a:pt x="14400" y="1"/>
                  </a:moveTo>
                  <a:cubicBezTo>
                    <a:pt x="14316" y="1"/>
                    <a:pt x="14128" y="189"/>
                    <a:pt x="14128" y="273"/>
                  </a:cubicBezTo>
                  <a:lnTo>
                    <a:pt x="13793" y="1403"/>
                  </a:lnTo>
                  <a:lnTo>
                    <a:pt x="13353" y="524"/>
                  </a:lnTo>
                  <a:cubicBezTo>
                    <a:pt x="13292" y="401"/>
                    <a:pt x="13130" y="324"/>
                    <a:pt x="12982" y="324"/>
                  </a:cubicBezTo>
                  <a:cubicBezTo>
                    <a:pt x="12927" y="324"/>
                    <a:pt x="12875" y="334"/>
                    <a:pt x="12830" y="356"/>
                  </a:cubicBezTo>
                  <a:cubicBezTo>
                    <a:pt x="12642" y="440"/>
                    <a:pt x="12558" y="712"/>
                    <a:pt x="12642" y="963"/>
                  </a:cubicBezTo>
                  <a:lnTo>
                    <a:pt x="13353" y="2533"/>
                  </a:lnTo>
                  <a:lnTo>
                    <a:pt x="13165" y="3224"/>
                  </a:lnTo>
                  <a:lnTo>
                    <a:pt x="12391" y="1654"/>
                  </a:lnTo>
                  <a:cubicBezTo>
                    <a:pt x="12332" y="1536"/>
                    <a:pt x="12178" y="1417"/>
                    <a:pt x="12034" y="1417"/>
                  </a:cubicBezTo>
                  <a:cubicBezTo>
                    <a:pt x="11975" y="1417"/>
                    <a:pt x="11917" y="1438"/>
                    <a:pt x="11867" y="1487"/>
                  </a:cubicBezTo>
                  <a:cubicBezTo>
                    <a:pt x="11700" y="1570"/>
                    <a:pt x="11595" y="1842"/>
                    <a:pt x="11700" y="2010"/>
                  </a:cubicBezTo>
                  <a:lnTo>
                    <a:pt x="12747" y="4375"/>
                  </a:lnTo>
                  <a:lnTo>
                    <a:pt x="12558" y="5066"/>
                  </a:lnTo>
                  <a:lnTo>
                    <a:pt x="11428" y="2701"/>
                  </a:lnTo>
                  <a:cubicBezTo>
                    <a:pt x="11367" y="2578"/>
                    <a:pt x="11204" y="2500"/>
                    <a:pt x="11056" y="2500"/>
                  </a:cubicBezTo>
                  <a:cubicBezTo>
                    <a:pt x="11002" y="2500"/>
                    <a:pt x="10950" y="2511"/>
                    <a:pt x="10905" y="2533"/>
                  </a:cubicBezTo>
                  <a:cubicBezTo>
                    <a:pt x="10737" y="2617"/>
                    <a:pt x="10654" y="2889"/>
                    <a:pt x="10737" y="3140"/>
                  </a:cubicBezTo>
                  <a:lnTo>
                    <a:pt x="12223" y="6196"/>
                  </a:lnTo>
                  <a:lnTo>
                    <a:pt x="11784" y="7242"/>
                  </a:lnTo>
                  <a:lnTo>
                    <a:pt x="11784" y="7326"/>
                  </a:lnTo>
                  <a:lnTo>
                    <a:pt x="11784" y="7410"/>
                  </a:lnTo>
                  <a:cubicBezTo>
                    <a:pt x="11517" y="7336"/>
                    <a:pt x="11230" y="7295"/>
                    <a:pt x="10933" y="7295"/>
                  </a:cubicBezTo>
                  <a:cubicBezTo>
                    <a:pt x="10555" y="7295"/>
                    <a:pt x="10162" y="7362"/>
                    <a:pt x="9775" y="7514"/>
                  </a:cubicBezTo>
                  <a:lnTo>
                    <a:pt x="9775" y="7410"/>
                  </a:lnTo>
                  <a:lnTo>
                    <a:pt x="9251" y="6468"/>
                  </a:lnTo>
                  <a:lnTo>
                    <a:pt x="10214" y="3140"/>
                  </a:lnTo>
                  <a:cubicBezTo>
                    <a:pt x="10298" y="2889"/>
                    <a:pt x="10130" y="2701"/>
                    <a:pt x="9942" y="2617"/>
                  </a:cubicBezTo>
                  <a:cubicBezTo>
                    <a:pt x="9896" y="2602"/>
                    <a:pt x="9853" y="2595"/>
                    <a:pt x="9811" y="2595"/>
                  </a:cubicBezTo>
                  <a:cubicBezTo>
                    <a:pt x="9626" y="2595"/>
                    <a:pt x="9487" y="2735"/>
                    <a:pt x="9419" y="2889"/>
                  </a:cubicBezTo>
                  <a:lnTo>
                    <a:pt x="8644" y="5317"/>
                  </a:lnTo>
                  <a:lnTo>
                    <a:pt x="8372" y="4710"/>
                  </a:lnTo>
                  <a:lnTo>
                    <a:pt x="9084" y="2177"/>
                  </a:lnTo>
                  <a:cubicBezTo>
                    <a:pt x="9168" y="2010"/>
                    <a:pt x="9084" y="1759"/>
                    <a:pt x="8812" y="1654"/>
                  </a:cubicBezTo>
                  <a:cubicBezTo>
                    <a:pt x="8783" y="1640"/>
                    <a:pt x="8752" y="1634"/>
                    <a:pt x="8719" y="1634"/>
                  </a:cubicBezTo>
                  <a:cubicBezTo>
                    <a:pt x="8558" y="1634"/>
                    <a:pt x="8358" y="1787"/>
                    <a:pt x="8289" y="1926"/>
                  </a:cubicBezTo>
                  <a:lnTo>
                    <a:pt x="7765" y="3580"/>
                  </a:lnTo>
                  <a:lnTo>
                    <a:pt x="7514" y="2973"/>
                  </a:lnTo>
                  <a:lnTo>
                    <a:pt x="8037" y="1319"/>
                  </a:lnTo>
                  <a:cubicBezTo>
                    <a:pt x="8037" y="1047"/>
                    <a:pt x="7933" y="796"/>
                    <a:pt x="7682" y="796"/>
                  </a:cubicBezTo>
                  <a:cubicBezTo>
                    <a:pt x="7640" y="775"/>
                    <a:pt x="7591" y="765"/>
                    <a:pt x="7541" y="765"/>
                  </a:cubicBezTo>
                  <a:cubicBezTo>
                    <a:pt x="7390" y="765"/>
                    <a:pt x="7221" y="859"/>
                    <a:pt x="7158" y="1047"/>
                  </a:cubicBezTo>
                  <a:lnTo>
                    <a:pt x="6886" y="1842"/>
                  </a:lnTo>
                  <a:lnTo>
                    <a:pt x="6468" y="880"/>
                  </a:lnTo>
                  <a:cubicBezTo>
                    <a:pt x="6363" y="796"/>
                    <a:pt x="6279" y="712"/>
                    <a:pt x="6279" y="712"/>
                  </a:cubicBezTo>
                  <a:cubicBezTo>
                    <a:pt x="6196" y="660"/>
                    <a:pt x="6112" y="634"/>
                    <a:pt x="6036" y="634"/>
                  </a:cubicBezTo>
                  <a:cubicBezTo>
                    <a:pt x="5960" y="634"/>
                    <a:pt x="5892" y="660"/>
                    <a:pt x="5840" y="712"/>
                  </a:cubicBezTo>
                  <a:cubicBezTo>
                    <a:pt x="5672" y="796"/>
                    <a:pt x="5589" y="1047"/>
                    <a:pt x="5672" y="1236"/>
                  </a:cubicBezTo>
                  <a:lnTo>
                    <a:pt x="6196" y="2282"/>
                  </a:lnTo>
                  <a:lnTo>
                    <a:pt x="5317" y="1926"/>
                  </a:lnTo>
                  <a:cubicBezTo>
                    <a:pt x="5149" y="1926"/>
                    <a:pt x="4898" y="2010"/>
                    <a:pt x="4793" y="2177"/>
                  </a:cubicBezTo>
                  <a:cubicBezTo>
                    <a:pt x="4710" y="2449"/>
                    <a:pt x="4793" y="2701"/>
                    <a:pt x="5065" y="2805"/>
                  </a:cubicBezTo>
                  <a:lnTo>
                    <a:pt x="6719" y="3328"/>
                  </a:lnTo>
                  <a:lnTo>
                    <a:pt x="7075" y="4019"/>
                  </a:lnTo>
                  <a:lnTo>
                    <a:pt x="5421" y="3412"/>
                  </a:lnTo>
                  <a:cubicBezTo>
                    <a:pt x="5374" y="3391"/>
                    <a:pt x="5323" y="3381"/>
                    <a:pt x="5272" y="3381"/>
                  </a:cubicBezTo>
                  <a:cubicBezTo>
                    <a:pt x="5118" y="3381"/>
                    <a:pt x="4961" y="3475"/>
                    <a:pt x="4898" y="3663"/>
                  </a:cubicBezTo>
                  <a:cubicBezTo>
                    <a:pt x="4793" y="3935"/>
                    <a:pt x="4982" y="4103"/>
                    <a:pt x="5149" y="4187"/>
                  </a:cubicBezTo>
                  <a:lnTo>
                    <a:pt x="7598" y="5066"/>
                  </a:lnTo>
                  <a:lnTo>
                    <a:pt x="7933" y="5673"/>
                  </a:lnTo>
                  <a:lnTo>
                    <a:pt x="7933" y="5673"/>
                  </a:lnTo>
                  <a:lnTo>
                    <a:pt x="5505" y="4898"/>
                  </a:lnTo>
                  <a:cubicBezTo>
                    <a:pt x="5456" y="4871"/>
                    <a:pt x="5403" y="4858"/>
                    <a:pt x="5349" y="4858"/>
                  </a:cubicBezTo>
                  <a:cubicBezTo>
                    <a:pt x="5197" y="4858"/>
                    <a:pt x="5044" y="4964"/>
                    <a:pt x="4982" y="5149"/>
                  </a:cubicBezTo>
                  <a:cubicBezTo>
                    <a:pt x="4898" y="5317"/>
                    <a:pt x="5065" y="5589"/>
                    <a:pt x="5233" y="5673"/>
                  </a:cubicBezTo>
                  <a:lnTo>
                    <a:pt x="8456" y="6803"/>
                  </a:lnTo>
                  <a:lnTo>
                    <a:pt x="8979" y="7933"/>
                  </a:lnTo>
                  <a:cubicBezTo>
                    <a:pt x="8456" y="8289"/>
                    <a:pt x="8037" y="8812"/>
                    <a:pt x="7682" y="9419"/>
                  </a:cubicBezTo>
                  <a:lnTo>
                    <a:pt x="6551" y="9084"/>
                  </a:lnTo>
                  <a:lnTo>
                    <a:pt x="4898" y="6028"/>
                  </a:lnTo>
                  <a:cubicBezTo>
                    <a:pt x="4821" y="5890"/>
                    <a:pt x="4664" y="5808"/>
                    <a:pt x="4520" y="5808"/>
                  </a:cubicBezTo>
                  <a:cubicBezTo>
                    <a:pt x="4469" y="5808"/>
                    <a:pt x="4419" y="5818"/>
                    <a:pt x="4375" y="5840"/>
                  </a:cubicBezTo>
                  <a:cubicBezTo>
                    <a:pt x="4186" y="5945"/>
                    <a:pt x="4103" y="6196"/>
                    <a:pt x="4186" y="6468"/>
                  </a:cubicBezTo>
                  <a:lnTo>
                    <a:pt x="5421" y="8645"/>
                  </a:lnTo>
                  <a:lnTo>
                    <a:pt x="4710" y="8456"/>
                  </a:lnTo>
                  <a:lnTo>
                    <a:pt x="3496" y="6112"/>
                  </a:lnTo>
                  <a:cubicBezTo>
                    <a:pt x="3435" y="5991"/>
                    <a:pt x="3276" y="5903"/>
                    <a:pt x="3098" y="5903"/>
                  </a:cubicBezTo>
                  <a:cubicBezTo>
                    <a:pt x="3029" y="5903"/>
                    <a:pt x="2958" y="5916"/>
                    <a:pt x="2889" y="5945"/>
                  </a:cubicBezTo>
                  <a:cubicBezTo>
                    <a:pt x="2700" y="6112"/>
                    <a:pt x="2617" y="6363"/>
                    <a:pt x="2700" y="6552"/>
                  </a:cubicBezTo>
                  <a:lnTo>
                    <a:pt x="3579" y="8038"/>
                  </a:lnTo>
                  <a:lnTo>
                    <a:pt x="2889" y="7849"/>
                  </a:lnTo>
                  <a:lnTo>
                    <a:pt x="2010" y="6280"/>
                  </a:lnTo>
                  <a:cubicBezTo>
                    <a:pt x="1948" y="6157"/>
                    <a:pt x="1786" y="6079"/>
                    <a:pt x="1638" y="6079"/>
                  </a:cubicBezTo>
                  <a:cubicBezTo>
                    <a:pt x="1584" y="6079"/>
                    <a:pt x="1531" y="6090"/>
                    <a:pt x="1486" y="6112"/>
                  </a:cubicBezTo>
                  <a:cubicBezTo>
                    <a:pt x="1235" y="6196"/>
                    <a:pt x="1131" y="6468"/>
                    <a:pt x="1319" y="6719"/>
                  </a:cubicBezTo>
                  <a:lnTo>
                    <a:pt x="1654" y="7410"/>
                  </a:lnTo>
                  <a:lnTo>
                    <a:pt x="607" y="7075"/>
                  </a:lnTo>
                  <a:cubicBezTo>
                    <a:pt x="577" y="7059"/>
                    <a:pt x="543" y="7053"/>
                    <a:pt x="508" y="7053"/>
                  </a:cubicBezTo>
                  <a:cubicBezTo>
                    <a:pt x="353" y="7053"/>
                    <a:pt x="170" y="7189"/>
                    <a:pt x="84" y="7326"/>
                  </a:cubicBezTo>
                  <a:cubicBezTo>
                    <a:pt x="0" y="7598"/>
                    <a:pt x="84" y="7849"/>
                    <a:pt x="356" y="7933"/>
                  </a:cubicBezTo>
                  <a:lnTo>
                    <a:pt x="1403" y="8289"/>
                  </a:lnTo>
                  <a:lnTo>
                    <a:pt x="607" y="8645"/>
                  </a:lnTo>
                  <a:cubicBezTo>
                    <a:pt x="440" y="8728"/>
                    <a:pt x="356" y="8979"/>
                    <a:pt x="440" y="9168"/>
                  </a:cubicBezTo>
                  <a:cubicBezTo>
                    <a:pt x="503" y="9356"/>
                    <a:pt x="672" y="9450"/>
                    <a:pt x="858" y="9450"/>
                  </a:cubicBezTo>
                  <a:cubicBezTo>
                    <a:pt x="920" y="9450"/>
                    <a:pt x="984" y="9440"/>
                    <a:pt x="1047" y="9419"/>
                  </a:cubicBezTo>
                  <a:lnTo>
                    <a:pt x="2617" y="8645"/>
                  </a:lnTo>
                  <a:lnTo>
                    <a:pt x="3224" y="8896"/>
                  </a:lnTo>
                  <a:lnTo>
                    <a:pt x="1759" y="9607"/>
                  </a:lnTo>
                  <a:cubicBezTo>
                    <a:pt x="1486" y="9691"/>
                    <a:pt x="1403" y="9942"/>
                    <a:pt x="1570" y="10131"/>
                  </a:cubicBezTo>
                  <a:cubicBezTo>
                    <a:pt x="1633" y="10319"/>
                    <a:pt x="1802" y="10413"/>
                    <a:pt x="1953" y="10413"/>
                  </a:cubicBezTo>
                  <a:cubicBezTo>
                    <a:pt x="2003" y="10413"/>
                    <a:pt x="2052" y="10403"/>
                    <a:pt x="2093" y="10382"/>
                  </a:cubicBezTo>
                  <a:lnTo>
                    <a:pt x="4458" y="9251"/>
                  </a:lnTo>
                  <a:lnTo>
                    <a:pt x="5149" y="9419"/>
                  </a:lnTo>
                  <a:lnTo>
                    <a:pt x="2805" y="10549"/>
                  </a:lnTo>
                  <a:cubicBezTo>
                    <a:pt x="2617" y="10654"/>
                    <a:pt x="2533" y="10905"/>
                    <a:pt x="2617" y="11072"/>
                  </a:cubicBezTo>
                  <a:cubicBezTo>
                    <a:pt x="2680" y="11277"/>
                    <a:pt x="2850" y="11376"/>
                    <a:pt x="3002" y="11376"/>
                  </a:cubicBezTo>
                  <a:cubicBezTo>
                    <a:pt x="3051" y="11376"/>
                    <a:pt x="3099" y="11365"/>
                    <a:pt x="3140" y="11344"/>
                  </a:cubicBezTo>
                  <a:lnTo>
                    <a:pt x="6279" y="9858"/>
                  </a:lnTo>
                  <a:lnTo>
                    <a:pt x="7410" y="10214"/>
                  </a:lnTo>
                  <a:cubicBezTo>
                    <a:pt x="7326" y="10905"/>
                    <a:pt x="7326" y="11596"/>
                    <a:pt x="7598" y="12223"/>
                  </a:cubicBezTo>
                  <a:lnTo>
                    <a:pt x="6468" y="12830"/>
                  </a:lnTo>
                  <a:lnTo>
                    <a:pt x="3224" y="11784"/>
                  </a:lnTo>
                  <a:cubicBezTo>
                    <a:pt x="2972" y="11784"/>
                    <a:pt x="2805" y="11868"/>
                    <a:pt x="2700" y="12119"/>
                  </a:cubicBezTo>
                  <a:cubicBezTo>
                    <a:pt x="2617" y="12307"/>
                    <a:pt x="2805" y="12558"/>
                    <a:pt x="2972" y="12642"/>
                  </a:cubicBezTo>
                  <a:lnTo>
                    <a:pt x="5421" y="13354"/>
                  </a:lnTo>
                  <a:lnTo>
                    <a:pt x="4793" y="13689"/>
                  </a:lnTo>
                  <a:lnTo>
                    <a:pt x="2282" y="12914"/>
                  </a:lnTo>
                  <a:cubicBezTo>
                    <a:pt x="2247" y="12899"/>
                    <a:pt x="2211" y="12892"/>
                    <a:pt x="2173" y="12892"/>
                  </a:cubicBezTo>
                  <a:cubicBezTo>
                    <a:pt x="2007" y="12892"/>
                    <a:pt x="1827" y="13029"/>
                    <a:pt x="1759" y="13165"/>
                  </a:cubicBezTo>
                  <a:cubicBezTo>
                    <a:pt x="1654" y="13437"/>
                    <a:pt x="1842" y="13689"/>
                    <a:pt x="2010" y="13689"/>
                  </a:cubicBezTo>
                  <a:lnTo>
                    <a:pt x="3663" y="14212"/>
                  </a:lnTo>
                  <a:lnTo>
                    <a:pt x="3056" y="14568"/>
                  </a:lnTo>
                  <a:lnTo>
                    <a:pt x="1403" y="14044"/>
                  </a:lnTo>
                  <a:cubicBezTo>
                    <a:pt x="1336" y="14024"/>
                    <a:pt x="1270" y="14013"/>
                    <a:pt x="1208" y="14013"/>
                  </a:cubicBezTo>
                  <a:cubicBezTo>
                    <a:pt x="1017" y="14013"/>
                    <a:pt x="859" y="14111"/>
                    <a:pt x="796" y="14316"/>
                  </a:cubicBezTo>
                  <a:cubicBezTo>
                    <a:pt x="796" y="14568"/>
                    <a:pt x="880" y="14735"/>
                    <a:pt x="1131" y="14840"/>
                  </a:cubicBezTo>
                  <a:lnTo>
                    <a:pt x="1926" y="15091"/>
                  </a:lnTo>
                  <a:lnTo>
                    <a:pt x="963" y="15614"/>
                  </a:lnTo>
                  <a:cubicBezTo>
                    <a:pt x="712" y="15698"/>
                    <a:pt x="607" y="15970"/>
                    <a:pt x="796" y="16137"/>
                  </a:cubicBezTo>
                  <a:cubicBezTo>
                    <a:pt x="859" y="16342"/>
                    <a:pt x="1017" y="16440"/>
                    <a:pt x="1172" y="16440"/>
                  </a:cubicBezTo>
                  <a:cubicBezTo>
                    <a:pt x="1222" y="16440"/>
                    <a:pt x="1273" y="16430"/>
                    <a:pt x="1319" y="16409"/>
                  </a:cubicBezTo>
                  <a:lnTo>
                    <a:pt x="2366" y="15886"/>
                  </a:lnTo>
                  <a:lnTo>
                    <a:pt x="2010" y="16661"/>
                  </a:lnTo>
                  <a:cubicBezTo>
                    <a:pt x="1926" y="16933"/>
                    <a:pt x="2093" y="17100"/>
                    <a:pt x="2282" y="17184"/>
                  </a:cubicBezTo>
                  <a:cubicBezTo>
                    <a:pt x="2366" y="17226"/>
                    <a:pt x="2428" y="17247"/>
                    <a:pt x="2481" y="17247"/>
                  </a:cubicBezTo>
                  <a:cubicBezTo>
                    <a:pt x="2533" y="17247"/>
                    <a:pt x="2575" y="17226"/>
                    <a:pt x="2617" y="17184"/>
                  </a:cubicBezTo>
                  <a:cubicBezTo>
                    <a:pt x="2700" y="17184"/>
                    <a:pt x="2805" y="17100"/>
                    <a:pt x="2805" y="16933"/>
                  </a:cubicBezTo>
                  <a:lnTo>
                    <a:pt x="3412" y="15258"/>
                  </a:lnTo>
                  <a:lnTo>
                    <a:pt x="4019" y="15007"/>
                  </a:lnTo>
                  <a:lnTo>
                    <a:pt x="3496" y="16577"/>
                  </a:lnTo>
                  <a:cubicBezTo>
                    <a:pt x="3412" y="16828"/>
                    <a:pt x="3496" y="17016"/>
                    <a:pt x="3747" y="17100"/>
                  </a:cubicBezTo>
                  <a:cubicBezTo>
                    <a:pt x="3799" y="17142"/>
                    <a:pt x="3867" y="17163"/>
                    <a:pt x="3933" y="17163"/>
                  </a:cubicBezTo>
                  <a:cubicBezTo>
                    <a:pt x="3998" y="17163"/>
                    <a:pt x="4061" y="17142"/>
                    <a:pt x="4103" y="17100"/>
                  </a:cubicBezTo>
                  <a:cubicBezTo>
                    <a:pt x="4186" y="17100"/>
                    <a:pt x="4270" y="17016"/>
                    <a:pt x="4270" y="16828"/>
                  </a:cubicBezTo>
                  <a:lnTo>
                    <a:pt x="5149" y="14400"/>
                  </a:lnTo>
                  <a:lnTo>
                    <a:pt x="5756" y="14128"/>
                  </a:lnTo>
                  <a:lnTo>
                    <a:pt x="5756" y="14128"/>
                  </a:lnTo>
                  <a:lnTo>
                    <a:pt x="4982" y="16493"/>
                  </a:lnTo>
                  <a:cubicBezTo>
                    <a:pt x="4898" y="16744"/>
                    <a:pt x="4982" y="16933"/>
                    <a:pt x="5233" y="17016"/>
                  </a:cubicBezTo>
                  <a:cubicBezTo>
                    <a:pt x="5275" y="17058"/>
                    <a:pt x="5322" y="17079"/>
                    <a:pt x="5369" y="17079"/>
                  </a:cubicBezTo>
                  <a:cubicBezTo>
                    <a:pt x="5416" y="17079"/>
                    <a:pt x="5463" y="17058"/>
                    <a:pt x="5505" y="17016"/>
                  </a:cubicBezTo>
                  <a:cubicBezTo>
                    <a:pt x="5589" y="16933"/>
                    <a:pt x="5672" y="16933"/>
                    <a:pt x="5756" y="16744"/>
                  </a:cubicBezTo>
                  <a:lnTo>
                    <a:pt x="6886" y="13521"/>
                  </a:lnTo>
                  <a:lnTo>
                    <a:pt x="8037" y="12998"/>
                  </a:lnTo>
                  <a:cubicBezTo>
                    <a:pt x="8372" y="13605"/>
                    <a:pt x="8895" y="14044"/>
                    <a:pt x="9502" y="14316"/>
                  </a:cubicBezTo>
                  <a:lnTo>
                    <a:pt x="9168" y="15447"/>
                  </a:lnTo>
                  <a:lnTo>
                    <a:pt x="6112" y="17100"/>
                  </a:lnTo>
                  <a:cubicBezTo>
                    <a:pt x="5944" y="17184"/>
                    <a:pt x="5840" y="17456"/>
                    <a:pt x="5944" y="17707"/>
                  </a:cubicBezTo>
                  <a:cubicBezTo>
                    <a:pt x="6005" y="17828"/>
                    <a:pt x="6153" y="17916"/>
                    <a:pt x="6302" y="17916"/>
                  </a:cubicBezTo>
                  <a:cubicBezTo>
                    <a:pt x="6359" y="17916"/>
                    <a:pt x="6416" y="17903"/>
                    <a:pt x="6468" y="17874"/>
                  </a:cubicBezTo>
                  <a:lnTo>
                    <a:pt x="6551" y="17791"/>
                  </a:lnTo>
                  <a:lnTo>
                    <a:pt x="8728" y="16661"/>
                  </a:lnTo>
                  <a:lnTo>
                    <a:pt x="8561" y="17351"/>
                  </a:lnTo>
                  <a:lnTo>
                    <a:pt x="6196" y="18586"/>
                  </a:lnTo>
                  <a:cubicBezTo>
                    <a:pt x="6028" y="18670"/>
                    <a:pt x="5944" y="18921"/>
                    <a:pt x="6028" y="19109"/>
                  </a:cubicBezTo>
                  <a:cubicBezTo>
                    <a:pt x="6151" y="19232"/>
                    <a:pt x="6329" y="19310"/>
                    <a:pt x="6482" y="19310"/>
                  </a:cubicBezTo>
                  <a:cubicBezTo>
                    <a:pt x="6538" y="19310"/>
                    <a:pt x="6590" y="19299"/>
                    <a:pt x="6635" y="19277"/>
                  </a:cubicBezTo>
                  <a:lnTo>
                    <a:pt x="8121" y="18502"/>
                  </a:lnTo>
                  <a:lnTo>
                    <a:pt x="8121" y="18502"/>
                  </a:lnTo>
                  <a:lnTo>
                    <a:pt x="7933" y="19193"/>
                  </a:lnTo>
                  <a:lnTo>
                    <a:pt x="6363" y="19967"/>
                  </a:lnTo>
                  <a:cubicBezTo>
                    <a:pt x="6112" y="20072"/>
                    <a:pt x="6112" y="20323"/>
                    <a:pt x="6196" y="20595"/>
                  </a:cubicBezTo>
                  <a:cubicBezTo>
                    <a:pt x="6257" y="20718"/>
                    <a:pt x="6419" y="20796"/>
                    <a:pt x="6567" y="20796"/>
                  </a:cubicBezTo>
                  <a:cubicBezTo>
                    <a:pt x="6622" y="20796"/>
                    <a:pt x="6674" y="20785"/>
                    <a:pt x="6719" y="20763"/>
                  </a:cubicBezTo>
                  <a:lnTo>
                    <a:pt x="7514" y="20323"/>
                  </a:lnTo>
                  <a:lnTo>
                    <a:pt x="7514" y="20323"/>
                  </a:lnTo>
                  <a:lnTo>
                    <a:pt x="7158" y="21370"/>
                  </a:lnTo>
                  <a:cubicBezTo>
                    <a:pt x="7075" y="21642"/>
                    <a:pt x="7242" y="21893"/>
                    <a:pt x="7410" y="21893"/>
                  </a:cubicBezTo>
                  <a:cubicBezTo>
                    <a:pt x="7504" y="21935"/>
                    <a:pt x="7572" y="21956"/>
                    <a:pt x="7627" y="21956"/>
                  </a:cubicBezTo>
                  <a:cubicBezTo>
                    <a:pt x="7682" y="21956"/>
                    <a:pt x="7723" y="21935"/>
                    <a:pt x="7765" y="21893"/>
                  </a:cubicBezTo>
                  <a:cubicBezTo>
                    <a:pt x="7849" y="21893"/>
                    <a:pt x="7933" y="21809"/>
                    <a:pt x="7933" y="21642"/>
                  </a:cubicBezTo>
                  <a:lnTo>
                    <a:pt x="8372" y="20595"/>
                  </a:lnTo>
                  <a:lnTo>
                    <a:pt x="8728" y="21370"/>
                  </a:lnTo>
                  <a:cubicBezTo>
                    <a:pt x="8789" y="21491"/>
                    <a:pt x="8948" y="21579"/>
                    <a:pt x="9094" y="21579"/>
                  </a:cubicBezTo>
                  <a:cubicBezTo>
                    <a:pt x="9151" y="21579"/>
                    <a:pt x="9205" y="21566"/>
                    <a:pt x="9251" y="21537"/>
                  </a:cubicBezTo>
                  <a:cubicBezTo>
                    <a:pt x="9502" y="21453"/>
                    <a:pt x="9607" y="21202"/>
                    <a:pt x="9502" y="21014"/>
                  </a:cubicBezTo>
                  <a:lnTo>
                    <a:pt x="8728" y="19444"/>
                  </a:lnTo>
                  <a:lnTo>
                    <a:pt x="8895" y="18753"/>
                  </a:lnTo>
                  <a:lnTo>
                    <a:pt x="9691" y="20323"/>
                  </a:lnTo>
                  <a:cubicBezTo>
                    <a:pt x="9751" y="20444"/>
                    <a:pt x="9899" y="20532"/>
                    <a:pt x="10048" y="20532"/>
                  </a:cubicBezTo>
                  <a:cubicBezTo>
                    <a:pt x="10105" y="20532"/>
                    <a:pt x="10162" y="20520"/>
                    <a:pt x="10214" y="20491"/>
                  </a:cubicBezTo>
                  <a:cubicBezTo>
                    <a:pt x="10465" y="20407"/>
                    <a:pt x="10549" y="20156"/>
                    <a:pt x="10465" y="19884"/>
                  </a:cubicBezTo>
                  <a:lnTo>
                    <a:pt x="9335" y="17623"/>
                  </a:lnTo>
                  <a:lnTo>
                    <a:pt x="9502" y="16933"/>
                  </a:lnTo>
                  <a:lnTo>
                    <a:pt x="10654" y="19193"/>
                  </a:lnTo>
                  <a:cubicBezTo>
                    <a:pt x="10712" y="19311"/>
                    <a:pt x="10854" y="19439"/>
                    <a:pt x="10999" y="19439"/>
                  </a:cubicBezTo>
                  <a:cubicBezTo>
                    <a:pt x="11060" y="19439"/>
                    <a:pt x="11121" y="19416"/>
                    <a:pt x="11177" y="19360"/>
                  </a:cubicBezTo>
                  <a:cubicBezTo>
                    <a:pt x="11428" y="19277"/>
                    <a:pt x="11512" y="19026"/>
                    <a:pt x="11428" y="18837"/>
                  </a:cubicBezTo>
                  <a:lnTo>
                    <a:pt x="9942" y="15698"/>
                  </a:lnTo>
                  <a:lnTo>
                    <a:pt x="10298" y="14568"/>
                  </a:lnTo>
                  <a:cubicBezTo>
                    <a:pt x="10551" y="14598"/>
                    <a:pt x="10806" y="14618"/>
                    <a:pt x="11058" y="14618"/>
                  </a:cubicBezTo>
                  <a:cubicBezTo>
                    <a:pt x="11495" y="14618"/>
                    <a:pt x="11922" y="14559"/>
                    <a:pt x="12307" y="14400"/>
                  </a:cubicBezTo>
                  <a:lnTo>
                    <a:pt x="12914" y="15530"/>
                  </a:lnTo>
                  <a:lnTo>
                    <a:pt x="11867" y="18753"/>
                  </a:lnTo>
                  <a:cubicBezTo>
                    <a:pt x="11784" y="19026"/>
                    <a:pt x="11951" y="19277"/>
                    <a:pt x="12119" y="19360"/>
                  </a:cubicBezTo>
                  <a:cubicBezTo>
                    <a:pt x="12307" y="19360"/>
                    <a:pt x="12391" y="19360"/>
                    <a:pt x="12474" y="19277"/>
                  </a:cubicBezTo>
                  <a:cubicBezTo>
                    <a:pt x="12558" y="19277"/>
                    <a:pt x="12642" y="19193"/>
                    <a:pt x="12642" y="19026"/>
                  </a:cubicBezTo>
                  <a:lnTo>
                    <a:pt x="13437" y="16577"/>
                  </a:lnTo>
                  <a:lnTo>
                    <a:pt x="13793" y="17267"/>
                  </a:lnTo>
                  <a:lnTo>
                    <a:pt x="12998" y="19716"/>
                  </a:lnTo>
                  <a:cubicBezTo>
                    <a:pt x="12914" y="19967"/>
                    <a:pt x="13081" y="20156"/>
                    <a:pt x="13270" y="20239"/>
                  </a:cubicBezTo>
                  <a:cubicBezTo>
                    <a:pt x="13298" y="20267"/>
                    <a:pt x="13335" y="20277"/>
                    <a:pt x="13375" y="20277"/>
                  </a:cubicBezTo>
                  <a:cubicBezTo>
                    <a:pt x="13456" y="20277"/>
                    <a:pt x="13549" y="20239"/>
                    <a:pt x="13605" y="20239"/>
                  </a:cubicBezTo>
                  <a:cubicBezTo>
                    <a:pt x="13688" y="20156"/>
                    <a:pt x="13793" y="20072"/>
                    <a:pt x="13793" y="19967"/>
                  </a:cubicBezTo>
                  <a:lnTo>
                    <a:pt x="14316" y="18314"/>
                  </a:lnTo>
                  <a:lnTo>
                    <a:pt x="14651" y="19026"/>
                  </a:lnTo>
                  <a:lnTo>
                    <a:pt x="14128" y="20679"/>
                  </a:lnTo>
                  <a:cubicBezTo>
                    <a:pt x="14044" y="20846"/>
                    <a:pt x="14128" y="21118"/>
                    <a:pt x="14400" y="21202"/>
                  </a:cubicBezTo>
                  <a:lnTo>
                    <a:pt x="14735" y="21202"/>
                  </a:lnTo>
                  <a:cubicBezTo>
                    <a:pt x="14839" y="21118"/>
                    <a:pt x="14923" y="21014"/>
                    <a:pt x="14923" y="20930"/>
                  </a:cubicBezTo>
                  <a:lnTo>
                    <a:pt x="15174" y="20072"/>
                  </a:lnTo>
                  <a:lnTo>
                    <a:pt x="15698" y="21118"/>
                  </a:lnTo>
                  <a:cubicBezTo>
                    <a:pt x="15759" y="21241"/>
                    <a:pt x="15921" y="21319"/>
                    <a:pt x="16069" y="21319"/>
                  </a:cubicBezTo>
                  <a:cubicBezTo>
                    <a:pt x="16124" y="21319"/>
                    <a:pt x="16176" y="21308"/>
                    <a:pt x="16221" y="21286"/>
                  </a:cubicBezTo>
                  <a:cubicBezTo>
                    <a:pt x="16493" y="21202"/>
                    <a:pt x="16577" y="20930"/>
                    <a:pt x="16409" y="20679"/>
                  </a:cubicBezTo>
                  <a:lnTo>
                    <a:pt x="15970" y="19716"/>
                  </a:lnTo>
                  <a:lnTo>
                    <a:pt x="16744" y="19967"/>
                  </a:lnTo>
                  <a:cubicBezTo>
                    <a:pt x="16772" y="20002"/>
                    <a:pt x="16811" y="20014"/>
                    <a:pt x="16855" y="20014"/>
                  </a:cubicBezTo>
                  <a:cubicBezTo>
                    <a:pt x="16942" y="20014"/>
                    <a:pt x="17044" y="19967"/>
                    <a:pt x="17100" y="19967"/>
                  </a:cubicBezTo>
                  <a:cubicBezTo>
                    <a:pt x="17184" y="19884"/>
                    <a:pt x="17267" y="19800"/>
                    <a:pt x="17267" y="19716"/>
                  </a:cubicBezTo>
                  <a:cubicBezTo>
                    <a:pt x="17351" y="19549"/>
                    <a:pt x="17267" y="19277"/>
                    <a:pt x="17016" y="19193"/>
                  </a:cubicBezTo>
                  <a:lnTo>
                    <a:pt x="15363" y="18586"/>
                  </a:lnTo>
                  <a:lnTo>
                    <a:pt x="15091" y="17979"/>
                  </a:lnTo>
                  <a:lnTo>
                    <a:pt x="16660" y="18502"/>
                  </a:lnTo>
                  <a:cubicBezTo>
                    <a:pt x="16702" y="18544"/>
                    <a:pt x="16770" y="18565"/>
                    <a:pt x="16838" y="18565"/>
                  </a:cubicBezTo>
                  <a:cubicBezTo>
                    <a:pt x="16906" y="18565"/>
                    <a:pt x="16974" y="18544"/>
                    <a:pt x="17016" y="18502"/>
                  </a:cubicBezTo>
                  <a:cubicBezTo>
                    <a:pt x="17100" y="18502"/>
                    <a:pt x="17184" y="18398"/>
                    <a:pt x="17184" y="18230"/>
                  </a:cubicBezTo>
                  <a:cubicBezTo>
                    <a:pt x="17267" y="18063"/>
                    <a:pt x="17184" y="17791"/>
                    <a:pt x="16932" y="17707"/>
                  </a:cubicBezTo>
                  <a:lnTo>
                    <a:pt x="14484" y="16828"/>
                  </a:lnTo>
                  <a:lnTo>
                    <a:pt x="14212" y="16221"/>
                  </a:lnTo>
                  <a:lnTo>
                    <a:pt x="16577" y="17100"/>
                  </a:lnTo>
                  <a:lnTo>
                    <a:pt x="16932" y="17100"/>
                  </a:lnTo>
                  <a:cubicBezTo>
                    <a:pt x="17016" y="17016"/>
                    <a:pt x="17100" y="16933"/>
                    <a:pt x="17100" y="16828"/>
                  </a:cubicBezTo>
                  <a:cubicBezTo>
                    <a:pt x="17184" y="16577"/>
                    <a:pt x="17100" y="16409"/>
                    <a:pt x="16828" y="16305"/>
                  </a:cubicBezTo>
                  <a:lnTo>
                    <a:pt x="13605" y="15175"/>
                  </a:lnTo>
                  <a:lnTo>
                    <a:pt x="13081" y="14044"/>
                  </a:lnTo>
                  <a:cubicBezTo>
                    <a:pt x="13688" y="13605"/>
                    <a:pt x="14128" y="13082"/>
                    <a:pt x="14400" y="12475"/>
                  </a:cubicBezTo>
                  <a:lnTo>
                    <a:pt x="15174" y="12747"/>
                  </a:lnTo>
                  <a:lnTo>
                    <a:pt x="15530" y="12914"/>
                  </a:lnTo>
                  <a:lnTo>
                    <a:pt x="17184" y="15886"/>
                  </a:lnTo>
                  <a:cubicBezTo>
                    <a:pt x="17238" y="16048"/>
                    <a:pt x="17370" y="16141"/>
                    <a:pt x="17502" y="16141"/>
                  </a:cubicBezTo>
                  <a:cubicBezTo>
                    <a:pt x="17575" y="16141"/>
                    <a:pt x="17647" y="16113"/>
                    <a:pt x="17707" y="16054"/>
                  </a:cubicBezTo>
                  <a:cubicBezTo>
                    <a:pt x="17979" y="15970"/>
                    <a:pt x="18063" y="15698"/>
                    <a:pt x="17874" y="15530"/>
                  </a:cubicBezTo>
                  <a:lnTo>
                    <a:pt x="16744" y="13270"/>
                  </a:lnTo>
                  <a:lnTo>
                    <a:pt x="17351" y="13521"/>
                  </a:lnTo>
                  <a:lnTo>
                    <a:pt x="18586" y="15781"/>
                  </a:lnTo>
                  <a:cubicBezTo>
                    <a:pt x="18709" y="15920"/>
                    <a:pt x="18889" y="16002"/>
                    <a:pt x="19043" y="16002"/>
                  </a:cubicBezTo>
                  <a:cubicBezTo>
                    <a:pt x="19097" y="16002"/>
                    <a:pt x="19149" y="15992"/>
                    <a:pt x="19193" y="15970"/>
                  </a:cubicBezTo>
                  <a:cubicBezTo>
                    <a:pt x="19360" y="15886"/>
                    <a:pt x="19444" y="15614"/>
                    <a:pt x="19360" y="15363"/>
                  </a:cubicBezTo>
                  <a:lnTo>
                    <a:pt x="18586" y="13877"/>
                  </a:lnTo>
                  <a:lnTo>
                    <a:pt x="19193" y="14128"/>
                  </a:lnTo>
                  <a:lnTo>
                    <a:pt x="20072" y="15698"/>
                  </a:lnTo>
                  <a:cubicBezTo>
                    <a:pt x="20134" y="15837"/>
                    <a:pt x="20286" y="15919"/>
                    <a:pt x="20438" y="15919"/>
                  </a:cubicBezTo>
                  <a:cubicBezTo>
                    <a:pt x="20492" y="15919"/>
                    <a:pt x="20546" y="15908"/>
                    <a:pt x="20595" y="15886"/>
                  </a:cubicBezTo>
                  <a:lnTo>
                    <a:pt x="20679" y="15886"/>
                  </a:lnTo>
                  <a:cubicBezTo>
                    <a:pt x="20846" y="15698"/>
                    <a:pt x="20930" y="15447"/>
                    <a:pt x="20846" y="15258"/>
                  </a:cubicBezTo>
                  <a:lnTo>
                    <a:pt x="20407" y="14484"/>
                  </a:lnTo>
                  <a:lnTo>
                    <a:pt x="20407" y="14484"/>
                  </a:lnTo>
                  <a:lnTo>
                    <a:pt x="21453" y="14840"/>
                  </a:lnTo>
                  <a:cubicBezTo>
                    <a:pt x="21516" y="14868"/>
                    <a:pt x="21567" y="14877"/>
                    <a:pt x="21611" y="14877"/>
                  </a:cubicBezTo>
                  <a:cubicBezTo>
                    <a:pt x="21697" y="14877"/>
                    <a:pt x="21753" y="14840"/>
                    <a:pt x="21809" y="14840"/>
                  </a:cubicBezTo>
                  <a:cubicBezTo>
                    <a:pt x="21893" y="14735"/>
                    <a:pt x="21976" y="14651"/>
                    <a:pt x="21976" y="14568"/>
                  </a:cubicBezTo>
                  <a:cubicBezTo>
                    <a:pt x="22060" y="14400"/>
                    <a:pt x="21976" y="14128"/>
                    <a:pt x="21725" y="14044"/>
                  </a:cubicBezTo>
                  <a:lnTo>
                    <a:pt x="20679" y="13689"/>
                  </a:lnTo>
                  <a:lnTo>
                    <a:pt x="21453" y="13354"/>
                  </a:lnTo>
                  <a:cubicBezTo>
                    <a:pt x="21642" y="13165"/>
                    <a:pt x="21725" y="12914"/>
                    <a:pt x="21642" y="12747"/>
                  </a:cubicBezTo>
                  <a:cubicBezTo>
                    <a:pt x="21564" y="12608"/>
                    <a:pt x="21408" y="12526"/>
                    <a:pt x="21264" y="12526"/>
                  </a:cubicBezTo>
                  <a:cubicBezTo>
                    <a:pt x="21212" y="12526"/>
                    <a:pt x="21162" y="12536"/>
                    <a:pt x="21118" y="12558"/>
                  </a:cubicBezTo>
                  <a:lnTo>
                    <a:pt x="19549" y="13270"/>
                  </a:lnTo>
                  <a:lnTo>
                    <a:pt x="18837" y="13082"/>
                  </a:lnTo>
                  <a:lnTo>
                    <a:pt x="20323" y="12391"/>
                  </a:lnTo>
                  <a:lnTo>
                    <a:pt x="20407" y="12307"/>
                  </a:lnTo>
                  <a:cubicBezTo>
                    <a:pt x="20595" y="12223"/>
                    <a:pt x="20679" y="11951"/>
                    <a:pt x="20595" y="11784"/>
                  </a:cubicBezTo>
                  <a:cubicBezTo>
                    <a:pt x="20518" y="11645"/>
                    <a:pt x="20361" y="11563"/>
                    <a:pt x="20175" y="11563"/>
                  </a:cubicBezTo>
                  <a:cubicBezTo>
                    <a:pt x="20109" y="11563"/>
                    <a:pt x="20039" y="11574"/>
                    <a:pt x="19967" y="11596"/>
                  </a:cubicBezTo>
                  <a:lnTo>
                    <a:pt x="17623" y="12747"/>
                  </a:lnTo>
                  <a:lnTo>
                    <a:pt x="17016" y="12475"/>
                  </a:lnTo>
                  <a:lnTo>
                    <a:pt x="19277" y="11428"/>
                  </a:lnTo>
                  <a:lnTo>
                    <a:pt x="19277" y="11344"/>
                  </a:lnTo>
                  <a:cubicBezTo>
                    <a:pt x="19444" y="11261"/>
                    <a:pt x="19549" y="10989"/>
                    <a:pt x="19444" y="10821"/>
                  </a:cubicBezTo>
                  <a:cubicBezTo>
                    <a:pt x="19383" y="10700"/>
                    <a:pt x="19235" y="10612"/>
                    <a:pt x="19087" y="10612"/>
                  </a:cubicBezTo>
                  <a:cubicBezTo>
                    <a:pt x="19030" y="10612"/>
                    <a:pt x="18973" y="10625"/>
                    <a:pt x="18921" y="10654"/>
                  </a:cubicBezTo>
                  <a:lnTo>
                    <a:pt x="15781" y="12119"/>
                  </a:lnTo>
                  <a:lnTo>
                    <a:pt x="15446" y="11951"/>
                  </a:lnTo>
                  <a:lnTo>
                    <a:pt x="14735" y="11784"/>
                  </a:lnTo>
                  <a:lnTo>
                    <a:pt x="14651" y="11700"/>
                  </a:lnTo>
                  <a:cubicBezTo>
                    <a:pt x="14735" y="11072"/>
                    <a:pt x="14735" y="10382"/>
                    <a:pt x="14484" y="9691"/>
                  </a:cubicBezTo>
                  <a:lnTo>
                    <a:pt x="14567" y="9691"/>
                  </a:lnTo>
                  <a:lnTo>
                    <a:pt x="15614" y="9168"/>
                  </a:lnTo>
                  <a:lnTo>
                    <a:pt x="18837" y="10131"/>
                  </a:lnTo>
                  <a:cubicBezTo>
                    <a:pt x="18900" y="10158"/>
                    <a:pt x="18951" y="10168"/>
                    <a:pt x="18994" y="10168"/>
                  </a:cubicBezTo>
                  <a:cubicBezTo>
                    <a:pt x="19081" y="10168"/>
                    <a:pt x="19137" y="10131"/>
                    <a:pt x="19193" y="10131"/>
                  </a:cubicBezTo>
                  <a:cubicBezTo>
                    <a:pt x="19277" y="10026"/>
                    <a:pt x="19360" y="9942"/>
                    <a:pt x="19360" y="9858"/>
                  </a:cubicBezTo>
                  <a:cubicBezTo>
                    <a:pt x="19444" y="9607"/>
                    <a:pt x="19360" y="9419"/>
                    <a:pt x="19109" y="9335"/>
                  </a:cubicBezTo>
                  <a:lnTo>
                    <a:pt x="16660" y="8561"/>
                  </a:lnTo>
                  <a:lnTo>
                    <a:pt x="17351" y="8289"/>
                  </a:lnTo>
                  <a:lnTo>
                    <a:pt x="19800" y="8979"/>
                  </a:lnTo>
                  <a:cubicBezTo>
                    <a:pt x="19842" y="9032"/>
                    <a:pt x="19910" y="9058"/>
                    <a:pt x="19978" y="9058"/>
                  </a:cubicBezTo>
                  <a:cubicBezTo>
                    <a:pt x="20046" y="9058"/>
                    <a:pt x="20114" y="9032"/>
                    <a:pt x="20156" y="8979"/>
                  </a:cubicBezTo>
                  <a:cubicBezTo>
                    <a:pt x="20239" y="8979"/>
                    <a:pt x="20323" y="8896"/>
                    <a:pt x="20323" y="8728"/>
                  </a:cubicBezTo>
                  <a:cubicBezTo>
                    <a:pt x="20407" y="8561"/>
                    <a:pt x="20239" y="8289"/>
                    <a:pt x="20072" y="8205"/>
                  </a:cubicBezTo>
                  <a:lnTo>
                    <a:pt x="18397" y="7682"/>
                  </a:lnTo>
                  <a:lnTo>
                    <a:pt x="19025" y="7410"/>
                  </a:lnTo>
                  <a:lnTo>
                    <a:pt x="20763" y="7933"/>
                  </a:lnTo>
                  <a:cubicBezTo>
                    <a:pt x="20846" y="7933"/>
                    <a:pt x="20930" y="7933"/>
                    <a:pt x="21014" y="7849"/>
                  </a:cubicBezTo>
                  <a:cubicBezTo>
                    <a:pt x="21202" y="7849"/>
                    <a:pt x="21202" y="7765"/>
                    <a:pt x="21286" y="7598"/>
                  </a:cubicBezTo>
                  <a:cubicBezTo>
                    <a:pt x="21369" y="7410"/>
                    <a:pt x="21202" y="7159"/>
                    <a:pt x="21014" y="7075"/>
                  </a:cubicBezTo>
                  <a:lnTo>
                    <a:pt x="20156" y="6803"/>
                  </a:lnTo>
                  <a:lnTo>
                    <a:pt x="21202" y="6363"/>
                  </a:lnTo>
                  <a:cubicBezTo>
                    <a:pt x="21369" y="6196"/>
                    <a:pt x="21453" y="5945"/>
                    <a:pt x="21369" y="5756"/>
                  </a:cubicBezTo>
                  <a:cubicBezTo>
                    <a:pt x="21308" y="5634"/>
                    <a:pt x="21146" y="5556"/>
                    <a:pt x="20965" y="5556"/>
                  </a:cubicBezTo>
                  <a:cubicBezTo>
                    <a:pt x="20899" y="5556"/>
                    <a:pt x="20830" y="5566"/>
                    <a:pt x="20763" y="5589"/>
                  </a:cubicBezTo>
                  <a:lnTo>
                    <a:pt x="19800" y="6112"/>
                  </a:lnTo>
                  <a:lnTo>
                    <a:pt x="20072" y="5233"/>
                  </a:lnTo>
                  <a:cubicBezTo>
                    <a:pt x="20156" y="5066"/>
                    <a:pt x="20072" y="4794"/>
                    <a:pt x="19800" y="4710"/>
                  </a:cubicBezTo>
                  <a:cubicBezTo>
                    <a:pt x="19754" y="4695"/>
                    <a:pt x="19710" y="4688"/>
                    <a:pt x="19669" y="4688"/>
                  </a:cubicBezTo>
                  <a:cubicBezTo>
                    <a:pt x="19484" y="4688"/>
                    <a:pt x="19345" y="4828"/>
                    <a:pt x="19277" y="4982"/>
                  </a:cubicBezTo>
                  <a:lnTo>
                    <a:pt x="18670" y="6635"/>
                  </a:lnTo>
                  <a:lnTo>
                    <a:pt x="18063" y="6991"/>
                  </a:lnTo>
                  <a:lnTo>
                    <a:pt x="18586" y="5317"/>
                  </a:lnTo>
                  <a:cubicBezTo>
                    <a:pt x="18670" y="5149"/>
                    <a:pt x="18586" y="4898"/>
                    <a:pt x="18314" y="4794"/>
                  </a:cubicBezTo>
                  <a:cubicBezTo>
                    <a:pt x="18285" y="4779"/>
                    <a:pt x="18254" y="4773"/>
                    <a:pt x="18221" y="4773"/>
                  </a:cubicBezTo>
                  <a:cubicBezTo>
                    <a:pt x="18060" y="4773"/>
                    <a:pt x="17860" y="4927"/>
                    <a:pt x="17791" y="5066"/>
                  </a:cubicBezTo>
                  <a:lnTo>
                    <a:pt x="16932" y="7514"/>
                  </a:lnTo>
                  <a:lnTo>
                    <a:pt x="16305" y="7849"/>
                  </a:lnTo>
                  <a:lnTo>
                    <a:pt x="17184" y="5421"/>
                  </a:lnTo>
                  <a:cubicBezTo>
                    <a:pt x="17267" y="5233"/>
                    <a:pt x="17100" y="4982"/>
                    <a:pt x="16932" y="4898"/>
                  </a:cubicBezTo>
                  <a:cubicBezTo>
                    <a:pt x="16878" y="4877"/>
                    <a:pt x="16824" y="4868"/>
                    <a:pt x="16774" y="4868"/>
                  </a:cubicBezTo>
                  <a:cubicBezTo>
                    <a:pt x="16570" y="4868"/>
                    <a:pt x="16409" y="5015"/>
                    <a:pt x="16409" y="5149"/>
                  </a:cubicBezTo>
                  <a:lnTo>
                    <a:pt x="15174" y="8372"/>
                  </a:lnTo>
                  <a:lnTo>
                    <a:pt x="14128" y="8979"/>
                  </a:lnTo>
                  <a:cubicBezTo>
                    <a:pt x="13688" y="8372"/>
                    <a:pt x="13165" y="7933"/>
                    <a:pt x="12558" y="7682"/>
                  </a:cubicBezTo>
                  <a:lnTo>
                    <a:pt x="12998" y="6468"/>
                  </a:lnTo>
                  <a:lnTo>
                    <a:pt x="15970" y="4898"/>
                  </a:lnTo>
                  <a:cubicBezTo>
                    <a:pt x="16221" y="4710"/>
                    <a:pt x="16305" y="4459"/>
                    <a:pt x="16137" y="4270"/>
                  </a:cubicBezTo>
                  <a:cubicBezTo>
                    <a:pt x="16076" y="4148"/>
                    <a:pt x="15914" y="4070"/>
                    <a:pt x="15765" y="4070"/>
                  </a:cubicBezTo>
                  <a:cubicBezTo>
                    <a:pt x="15711" y="4070"/>
                    <a:pt x="15659" y="4080"/>
                    <a:pt x="15614" y="4103"/>
                  </a:cubicBezTo>
                  <a:lnTo>
                    <a:pt x="13353" y="5317"/>
                  </a:lnTo>
                  <a:lnTo>
                    <a:pt x="13605" y="4626"/>
                  </a:lnTo>
                  <a:lnTo>
                    <a:pt x="15886" y="3412"/>
                  </a:lnTo>
                  <a:cubicBezTo>
                    <a:pt x="16053" y="3328"/>
                    <a:pt x="16137" y="3056"/>
                    <a:pt x="16053" y="2805"/>
                  </a:cubicBezTo>
                  <a:cubicBezTo>
                    <a:pt x="15992" y="2666"/>
                    <a:pt x="15828" y="2584"/>
                    <a:pt x="15645" y="2584"/>
                  </a:cubicBezTo>
                  <a:cubicBezTo>
                    <a:pt x="15580" y="2584"/>
                    <a:pt x="15512" y="2595"/>
                    <a:pt x="15446" y="2617"/>
                  </a:cubicBezTo>
                  <a:lnTo>
                    <a:pt x="13960" y="3496"/>
                  </a:lnTo>
                  <a:lnTo>
                    <a:pt x="14212" y="2805"/>
                  </a:lnTo>
                  <a:lnTo>
                    <a:pt x="15698" y="1926"/>
                  </a:lnTo>
                  <a:cubicBezTo>
                    <a:pt x="15970" y="1842"/>
                    <a:pt x="16053" y="1570"/>
                    <a:pt x="15886" y="1403"/>
                  </a:cubicBezTo>
                  <a:cubicBezTo>
                    <a:pt x="15821" y="1235"/>
                    <a:pt x="15701" y="1171"/>
                    <a:pt x="15579" y="1171"/>
                  </a:cubicBezTo>
                  <a:cubicBezTo>
                    <a:pt x="15503" y="1171"/>
                    <a:pt x="15427" y="1195"/>
                    <a:pt x="15363" y="1236"/>
                  </a:cubicBezTo>
                  <a:lnTo>
                    <a:pt x="14567" y="1654"/>
                  </a:lnTo>
                  <a:lnTo>
                    <a:pt x="14923" y="524"/>
                  </a:lnTo>
                  <a:cubicBezTo>
                    <a:pt x="15007" y="356"/>
                    <a:pt x="14923" y="84"/>
                    <a:pt x="1465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1" name="Google Shape;11181;p64"/>
            <p:cNvSpPr/>
            <p:nvPr/>
          </p:nvSpPr>
          <p:spPr>
            <a:xfrm>
              <a:off x="4656110" y="4413433"/>
              <a:ext cx="358798" cy="355724"/>
            </a:xfrm>
            <a:custGeom>
              <a:avLst/>
              <a:gdLst/>
              <a:ahLst/>
              <a:cxnLst/>
              <a:rect l="l" t="t" r="r" b="b"/>
              <a:pathLst>
                <a:path w="12140" h="12036" extrusionOk="0">
                  <a:moveTo>
                    <a:pt x="6036" y="4461"/>
                  </a:moveTo>
                  <a:cubicBezTo>
                    <a:pt x="6617" y="4461"/>
                    <a:pt x="7177" y="4751"/>
                    <a:pt x="7430" y="5317"/>
                  </a:cubicBezTo>
                  <a:cubicBezTo>
                    <a:pt x="7849" y="6091"/>
                    <a:pt x="7514" y="6970"/>
                    <a:pt x="6719" y="7410"/>
                  </a:cubicBezTo>
                  <a:cubicBezTo>
                    <a:pt x="6519" y="7507"/>
                    <a:pt x="6297" y="7554"/>
                    <a:pt x="6072" y="7554"/>
                  </a:cubicBezTo>
                  <a:cubicBezTo>
                    <a:pt x="5516" y="7554"/>
                    <a:pt x="4938" y="7264"/>
                    <a:pt x="4626" y="6698"/>
                  </a:cubicBezTo>
                  <a:cubicBezTo>
                    <a:pt x="4291" y="5924"/>
                    <a:pt x="4626" y="5045"/>
                    <a:pt x="5337" y="4605"/>
                  </a:cubicBezTo>
                  <a:cubicBezTo>
                    <a:pt x="5561" y="4509"/>
                    <a:pt x="5800" y="4461"/>
                    <a:pt x="6036" y="4461"/>
                  </a:cubicBezTo>
                  <a:close/>
                  <a:moveTo>
                    <a:pt x="7849" y="1"/>
                  </a:moveTo>
                  <a:cubicBezTo>
                    <a:pt x="7849" y="1"/>
                    <a:pt x="7765" y="85"/>
                    <a:pt x="7765" y="168"/>
                  </a:cubicBezTo>
                  <a:lnTo>
                    <a:pt x="7514" y="775"/>
                  </a:lnTo>
                  <a:lnTo>
                    <a:pt x="7326" y="336"/>
                  </a:lnTo>
                  <a:cubicBezTo>
                    <a:pt x="7242" y="168"/>
                    <a:pt x="7158" y="168"/>
                    <a:pt x="6991" y="168"/>
                  </a:cubicBezTo>
                  <a:cubicBezTo>
                    <a:pt x="6907" y="252"/>
                    <a:pt x="6907" y="336"/>
                    <a:pt x="6907" y="524"/>
                  </a:cubicBezTo>
                  <a:lnTo>
                    <a:pt x="7326" y="1382"/>
                  </a:lnTo>
                  <a:lnTo>
                    <a:pt x="7242" y="1738"/>
                  </a:lnTo>
                  <a:lnTo>
                    <a:pt x="6802" y="859"/>
                  </a:lnTo>
                  <a:cubicBezTo>
                    <a:pt x="6743" y="800"/>
                    <a:pt x="6684" y="741"/>
                    <a:pt x="6595" y="741"/>
                  </a:cubicBezTo>
                  <a:cubicBezTo>
                    <a:pt x="6558" y="741"/>
                    <a:pt x="6517" y="751"/>
                    <a:pt x="6468" y="775"/>
                  </a:cubicBezTo>
                  <a:cubicBezTo>
                    <a:pt x="6384" y="859"/>
                    <a:pt x="6384" y="943"/>
                    <a:pt x="6384" y="1131"/>
                  </a:cubicBezTo>
                  <a:lnTo>
                    <a:pt x="6991" y="2345"/>
                  </a:lnTo>
                  <a:lnTo>
                    <a:pt x="6907" y="2784"/>
                  </a:lnTo>
                  <a:lnTo>
                    <a:pt x="6279" y="1466"/>
                  </a:lnTo>
                  <a:cubicBezTo>
                    <a:pt x="6220" y="1407"/>
                    <a:pt x="6161" y="1348"/>
                    <a:pt x="6072" y="1348"/>
                  </a:cubicBezTo>
                  <a:cubicBezTo>
                    <a:pt x="6035" y="1348"/>
                    <a:pt x="5993" y="1358"/>
                    <a:pt x="5944" y="1382"/>
                  </a:cubicBezTo>
                  <a:cubicBezTo>
                    <a:pt x="5861" y="1466"/>
                    <a:pt x="5756" y="1571"/>
                    <a:pt x="5861" y="1738"/>
                  </a:cubicBezTo>
                  <a:lnTo>
                    <a:pt x="6635" y="3391"/>
                  </a:lnTo>
                  <a:lnTo>
                    <a:pt x="6468" y="3998"/>
                  </a:lnTo>
                  <a:cubicBezTo>
                    <a:pt x="6112" y="3998"/>
                    <a:pt x="5672" y="3998"/>
                    <a:pt x="5337" y="4082"/>
                  </a:cubicBezTo>
                  <a:lnTo>
                    <a:pt x="5065" y="3475"/>
                  </a:lnTo>
                  <a:lnTo>
                    <a:pt x="5588" y="1738"/>
                  </a:lnTo>
                  <a:cubicBezTo>
                    <a:pt x="5588" y="1571"/>
                    <a:pt x="5588" y="1466"/>
                    <a:pt x="5421" y="1382"/>
                  </a:cubicBezTo>
                  <a:cubicBezTo>
                    <a:pt x="5337" y="1382"/>
                    <a:pt x="5149" y="1466"/>
                    <a:pt x="5149" y="1571"/>
                  </a:cubicBezTo>
                  <a:lnTo>
                    <a:pt x="4709" y="2868"/>
                  </a:lnTo>
                  <a:lnTo>
                    <a:pt x="4542" y="2512"/>
                  </a:lnTo>
                  <a:lnTo>
                    <a:pt x="4982" y="1215"/>
                  </a:lnTo>
                  <a:cubicBezTo>
                    <a:pt x="4982" y="1047"/>
                    <a:pt x="4982" y="943"/>
                    <a:pt x="4814" y="943"/>
                  </a:cubicBezTo>
                  <a:cubicBezTo>
                    <a:pt x="4784" y="919"/>
                    <a:pt x="4749" y="909"/>
                    <a:pt x="4714" y="909"/>
                  </a:cubicBezTo>
                  <a:cubicBezTo>
                    <a:pt x="4627" y="909"/>
                    <a:pt x="4542" y="973"/>
                    <a:pt x="4542" y="1047"/>
                  </a:cubicBezTo>
                  <a:lnTo>
                    <a:pt x="4291" y="1989"/>
                  </a:lnTo>
                  <a:lnTo>
                    <a:pt x="4103" y="1654"/>
                  </a:lnTo>
                  <a:lnTo>
                    <a:pt x="4375" y="692"/>
                  </a:lnTo>
                  <a:cubicBezTo>
                    <a:pt x="4375" y="608"/>
                    <a:pt x="4375" y="419"/>
                    <a:pt x="4186" y="419"/>
                  </a:cubicBezTo>
                  <a:cubicBezTo>
                    <a:pt x="4162" y="396"/>
                    <a:pt x="4132" y="385"/>
                    <a:pt x="4100" y="385"/>
                  </a:cubicBezTo>
                  <a:cubicBezTo>
                    <a:pt x="4020" y="385"/>
                    <a:pt x="3935" y="449"/>
                    <a:pt x="3935" y="524"/>
                  </a:cubicBezTo>
                  <a:lnTo>
                    <a:pt x="3768" y="1047"/>
                  </a:lnTo>
                  <a:lnTo>
                    <a:pt x="3496" y="419"/>
                  </a:lnTo>
                  <a:cubicBezTo>
                    <a:pt x="3496" y="419"/>
                    <a:pt x="3496" y="336"/>
                    <a:pt x="3412" y="336"/>
                  </a:cubicBezTo>
                  <a:lnTo>
                    <a:pt x="3244" y="336"/>
                  </a:lnTo>
                  <a:cubicBezTo>
                    <a:pt x="3056" y="419"/>
                    <a:pt x="3056" y="524"/>
                    <a:pt x="3056" y="692"/>
                  </a:cubicBezTo>
                  <a:lnTo>
                    <a:pt x="3412" y="1215"/>
                  </a:lnTo>
                  <a:lnTo>
                    <a:pt x="2889" y="1047"/>
                  </a:lnTo>
                  <a:cubicBezTo>
                    <a:pt x="2805" y="1047"/>
                    <a:pt x="2617" y="1131"/>
                    <a:pt x="2617" y="1215"/>
                  </a:cubicBezTo>
                  <a:cubicBezTo>
                    <a:pt x="2617" y="1298"/>
                    <a:pt x="2617" y="1466"/>
                    <a:pt x="2805" y="1466"/>
                  </a:cubicBezTo>
                  <a:lnTo>
                    <a:pt x="3663" y="1822"/>
                  </a:lnTo>
                  <a:lnTo>
                    <a:pt x="3851" y="2178"/>
                  </a:lnTo>
                  <a:lnTo>
                    <a:pt x="3851" y="2178"/>
                  </a:lnTo>
                  <a:lnTo>
                    <a:pt x="2972" y="1822"/>
                  </a:lnTo>
                  <a:cubicBezTo>
                    <a:pt x="2889" y="1822"/>
                    <a:pt x="2721" y="1905"/>
                    <a:pt x="2721" y="1989"/>
                  </a:cubicBezTo>
                  <a:cubicBezTo>
                    <a:pt x="2617" y="2094"/>
                    <a:pt x="2721" y="2261"/>
                    <a:pt x="2805" y="2261"/>
                  </a:cubicBezTo>
                  <a:lnTo>
                    <a:pt x="4186" y="2784"/>
                  </a:lnTo>
                  <a:lnTo>
                    <a:pt x="4375" y="3140"/>
                  </a:lnTo>
                  <a:lnTo>
                    <a:pt x="3056" y="2701"/>
                  </a:lnTo>
                  <a:cubicBezTo>
                    <a:pt x="3007" y="2676"/>
                    <a:pt x="2965" y="2666"/>
                    <a:pt x="2928" y="2666"/>
                  </a:cubicBezTo>
                  <a:cubicBezTo>
                    <a:pt x="2840" y="2666"/>
                    <a:pt x="2780" y="2725"/>
                    <a:pt x="2721" y="2784"/>
                  </a:cubicBezTo>
                  <a:cubicBezTo>
                    <a:pt x="2721" y="2952"/>
                    <a:pt x="2721" y="3036"/>
                    <a:pt x="2889" y="3140"/>
                  </a:cubicBezTo>
                  <a:lnTo>
                    <a:pt x="4626" y="3747"/>
                  </a:lnTo>
                  <a:lnTo>
                    <a:pt x="4982" y="4354"/>
                  </a:lnTo>
                  <a:cubicBezTo>
                    <a:pt x="4626" y="4522"/>
                    <a:pt x="4375" y="4877"/>
                    <a:pt x="4186" y="5129"/>
                  </a:cubicBezTo>
                  <a:lnTo>
                    <a:pt x="3579" y="4961"/>
                  </a:lnTo>
                  <a:lnTo>
                    <a:pt x="2721" y="3308"/>
                  </a:lnTo>
                  <a:cubicBezTo>
                    <a:pt x="2647" y="3249"/>
                    <a:pt x="2584" y="3189"/>
                    <a:pt x="2494" y="3189"/>
                  </a:cubicBezTo>
                  <a:cubicBezTo>
                    <a:pt x="2456" y="3189"/>
                    <a:pt x="2414" y="3199"/>
                    <a:pt x="2365" y="3224"/>
                  </a:cubicBezTo>
                  <a:cubicBezTo>
                    <a:pt x="2282" y="3224"/>
                    <a:pt x="2198" y="3391"/>
                    <a:pt x="2282" y="3475"/>
                  </a:cubicBezTo>
                  <a:lnTo>
                    <a:pt x="2972" y="4710"/>
                  </a:lnTo>
                  <a:lnTo>
                    <a:pt x="2533" y="4605"/>
                  </a:lnTo>
                  <a:lnTo>
                    <a:pt x="1926" y="3391"/>
                  </a:lnTo>
                  <a:cubicBezTo>
                    <a:pt x="1877" y="3293"/>
                    <a:pt x="1799" y="3253"/>
                    <a:pt x="1722" y="3253"/>
                  </a:cubicBezTo>
                  <a:cubicBezTo>
                    <a:pt x="1668" y="3253"/>
                    <a:pt x="1613" y="3273"/>
                    <a:pt x="1570" y="3308"/>
                  </a:cubicBezTo>
                  <a:cubicBezTo>
                    <a:pt x="1486" y="3308"/>
                    <a:pt x="1403" y="3475"/>
                    <a:pt x="1486" y="3559"/>
                  </a:cubicBezTo>
                  <a:lnTo>
                    <a:pt x="1926" y="4438"/>
                  </a:lnTo>
                  <a:lnTo>
                    <a:pt x="1570" y="4270"/>
                  </a:lnTo>
                  <a:lnTo>
                    <a:pt x="1151" y="3391"/>
                  </a:lnTo>
                  <a:cubicBezTo>
                    <a:pt x="1047" y="3308"/>
                    <a:pt x="879" y="3308"/>
                    <a:pt x="796" y="3308"/>
                  </a:cubicBezTo>
                  <a:cubicBezTo>
                    <a:pt x="712" y="3391"/>
                    <a:pt x="628" y="3559"/>
                    <a:pt x="712" y="3664"/>
                  </a:cubicBezTo>
                  <a:lnTo>
                    <a:pt x="879" y="4082"/>
                  </a:lnTo>
                  <a:lnTo>
                    <a:pt x="356" y="3915"/>
                  </a:lnTo>
                  <a:cubicBezTo>
                    <a:pt x="307" y="3890"/>
                    <a:pt x="265" y="3880"/>
                    <a:pt x="228" y="3880"/>
                  </a:cubicBezTo>
                  <a:cubicBezTo>
                    <a:pt x="138" y="3880"/>
                    <a:pt x="74" y="3939"/>
                    <a:pt x="0" y="3998"/>
                  </a:cubicBezTo>
                  <a:cubicBezTo>
                    <a:pt x="0" y="4187"/>
                    <a:pt x="105" y="4270"/>
                    <a:pt x="189" y="4354"/>
                  </a:cubicBezTo>
                  <a:lnTo>
                    <a:pt x="796" y="4522"/>
                  </a:lnTo>
                  <a:lnTo>
                    <a:pt x="356" y="4710"/>
                  </a:lnTo>
                  <a:cubicBezTo>
                    <a:pt x="189" y="4794"/>
                    <a:pt x="189" y="4961"/>
                    <a:pt x="272" y="5045"/>
                  </a:cubicBezTo>
                  <a:cubicBezTo>
                    <a:pt x="272" y="5104"/>
                    <a:pt x="355" y="5172"/>
                    <a:pt x="433" y="5172"/>
                  </a:cubicBezTo>
                  <a:cubicBezTo>
                    <a:pt x="466" y="5172"/>
                    <a:pt x="499" y="5160"/>
                    <a:pt x="524" y="5129"/>
                  </a:cubicBezTo>
                  <a:lnTo>
                    <a:pt x="1403" y="4710"/>
                  </a:lnTo>
                  <a:lnTo>
                    <a:pt x="1758" y="4877"/>
                  </a:lnTo>
                  <a:lnTo>
                    <a:pt x="963" y="5233"/>
                  </a:lnTo>
                  <a:cubicBezTo>
                    <a:pt x="796" y="5317"/>
                    <a:pt x="796" y="5484"/>
                    <a:pt x="796" y="5568"/>
                  </a:cubicBezTo>
                  <a:cubicBezTo>
                    <a:pt x="854" y="5627"/>
                    <a:pt x="954" y="5696"/>
                    <a:pt x="1045" y="5696"/>
                  </a:cubicBezTo>
                  <a:cubicBezTo>
                    <a:pt x="1083" y="5696"/>
                    <a:pt x="1120" y="5683"/>
                    <a:pt x="1151" y="5652"/>
                  </a:cubicBezTo>
                  <a:lnTo>
                    <a:pt x="2449" y="5045"/>
                  </a:lnTo>
                  <a:lnTo>
                    <a:pt x="2805" y="5233"/>
                  </a:lnTo>
                  <a:lnTo>
                    <a:pt x="1570" y="5756"/>
                  </a:lnTo>
                  <a:cubicBezTo>
                    <a:pt x="1403" y="5840"/>
                    <a:pt x="1403" y="6008"/>
                    <a:pt x="1403" y="6091"/>
                  </a:cubicBezTo>
                  <a:cubicBezTo>
                    <a:pt x="1461" y="6150"/>
                    <a:pt x="1520" y="6219"/>
                    <a:pt x="1615" y="6219"/>
                  </a:cubicBezTo>
                  <a:cubicBezTo>
                    <a:pt x="1655" y="6219"/>
                    <a:pt x="1702" y="6206"/>
                    <a:pt x="1758" y="6175"/>
                  </a:cubicBezTo>
                  <a:lnTo>
                    <a:pt x="3412" y="5401"/>
                  </a:lnTo>
                  <a:lnTo>
                    <a:pt x="4103" y="5568"/>
                  </a:lnTo>
                  <a:cubicBezTo>
                    <a:pt x="4019" y="5924"/>
                    <a:pt x="4019" y="6363"/>
                    <a:pt x="4186" y="6698"/>
                  </a:cubicBezTo>
                  <a:lnTo>
                    <a:pt x="3579" y="6970"/>
                  </a:lnTo>
                  <a:lnTo>
                    <a:pt x="1758" y="6447"/>
                  </a:lnTo>
                  <a:cubicBezTo>
                    <a:pt x="1675" y="6447"/>
                    <a:pt x="1486" y="6531"/>
                    <a:pt x="1486" y="6615"/>
                  </a:cubicBezTo>
                  <a:cubicBezTo>
                    <a:pt x="1403" y="6698"/>
                    <a:pt x="1486" y="6887"/>
                    <a:pt x="1570" y="6887"/>
                  </a:cubicBezTo>
                  <a:lnTo>
                    <a:pt x="2972" y="7326"/>
                  </a:lnTo>
                  <a:lnTo>
                    <a:pt x="2617" y="7494"/>
                  </a:lnTo>
                  <a:lnTo>
                    <a:pt x="1235" y="7054"/>
                  </a:lnTo>
                  <a:cubicBezTo>
                    <a:pt x="1151" y="7054"/>
                    <a:pt x="963" y="7138"/>
                    <a:pt x="963" y="7222"/>
                  </a:cubicBezTo>
                  <a:cubicBezTo>
                    <a:pt x="879" y="7326"/>
                    <a:pt x="963" y="7494"/>
                    <a:pt x="1151" y="7494"/>
                  </a:cubicBezTo>
                  <a:lnTo>
                    <a:pt x="2010" y="7745"/>
                  </a:lnTo>
                  <a:lnTo>
                    <a:pt x="1675" y="7933"/>
                  </a:lnTo>
                  <a:lnTo>
                    <a:pt x="712" y="7661"/>
                  </a:lnTo>
                  <a:cubicBezTo>
                    <a:pt x="628" y="7661"/>
                    <a:pt x="440" y="7745"/>
                    <a:pt x="440" y="7849"/>
                  </a:cubicBezTo>
                  <a:cubicBezTo>
                    <a:pt x="440" y="7933"/>
                    <a:pt x="440" y="8101"/>
                    <a:pt x="628" y="8101"/>
                  </a:cubicBezTo>
                  <a:lnTo>
                    <a:pt x="1047" y="8268"/>
                  </a:lnTo>
                  <a:lnTo>
                    <a:pt x="524" y="8540"/>
                  </a:lnTo>
                  <a:cubicBezTo>
                    <a:pt x="356" y="8624"/>
                    <a:pt x="356" y="8708"/>
                    <a:pt x="356" y="8896"/>
                  </a:cubicBezTo>
                  <a:cubicBezTo>
                    <a:pt x="415" y="8955"/>
                    <a:pt x="527" y="9014"/>
                    <a:pt x="617" y="9014"/>
                  </a:cubicBezTo>
                  <a:cubicBezTo>
                    <a:pt x="654" y="9014"/>
                    <a:pt x="687" y="9004"/>
                    <a:pt x="712" y="8980"/>
                  </a:cubicBezTo>
                  <a:lnTo>
                    <a:pt x="1235" y="8708"/>
                  </a:lnTo>
                  <a:lnTo>
                    <a:pt x="1235" y="8708"/>
                  </a:lnTo>
                  <a:lnTo>
                    <a:pt x="1151" y="9147"/>
                  </a:lnTo>
                  <a:cubicBezTo>
                    <a:pt x="1047" y="9231"/>
                    <a:pt x="1151" y="9419"/>
                    <a:pt x="1235" y="9419"/>
                  </a:cubicBezTo>
                  <a:cubicBezTo>
                    <a:pt x="1263" y="9447"/>
                    <a:pt x="1291" y="9456"/>
                    <a:pt x="1316" y="9456"/>
                  </a:cubicBezTo>
                  <a:cubicBezTo>
                    <a:pt x="1365" y="9456"/>
                    <a:pt x="1403" y="9419"/>
                    <a:pt x="1403" y="9419"/>
                  </a:cubicBezTo>
                  <a:cubicBezTo>
                    <a:pt x="1486" y="9419"/>
                    <a:pt x="1486" y="9314"/>
                    <a:pt x="1570" y="9314"/>
                  </a:cubicBezTo>
                  <a:lnTo>
                    <a:pt x="1842" y="8373"/>
                  </a:lnTo>
                  <a:lnTo>
                    <a:pt x="2198" y="8184"/>
                  </a:lnTo>
                  <a:lnTo>
                    <a:pt x="1926" y="9063"/>
                  </a:lnTo>
                  <a:cubicBezTo>
                    <a:pt x="1842" y="9231"/>
                    <a:pt x="1926" y="9314"/>
                    <a:pt x="2010" y="9419"/>
                  </a:cubicBezTo>
                  <a:lnTo>
                    <a:pt x="2198" y="9419"/>
                  </a:lnTo>
                  <a:lnTo>
                    <a:pt x="2365" y="9231"/>
                  </a:lnTo>
                  <a:lnTo>
                    <a:pt x="2805" y="7933"/>
                  </a:lnTo>
                  <a:lnTo>
                    <a:pt x="3140" y="7745"/>
                  </a:lnTo>
                  <a:lnTo>
                    <a:pt x="3140" y="7745"/>
                  </a:lnTo>
                  <a:lnTo>
                    <a:pt x="2721" y="9063"/>
                  </a:lnTo>
                  <a:cubicBezTo>
                    <a:pt x="2617" y="9147"/>
                    <a:pt x="2721" y="9314"/>
                    <a:pt x="2805" y="9314"/>
                  </a:cubicBezTo>
                  <a:lnTo>
                    <a:pt x="3056" y="9314"/>
                  </a:lnTo>
                  <a:lnTo>
                    <a:pt x="3140" y="9231"/>
                  </a:lnTo>
                  <a:lnTo>
                    <a:pt x="3768" y="7410"/>
                  </a:lnTo>
                  <a:lnTo>
                    <a:pt x="4375" y="7138"/>
                  </a:lnTo>
                  <a:cubicBezTo>
                    <a:pt x="4542" y="7410"/>
                    <a:pt x="4898" y="7661"/>
                    <a:pt x="5233" y="7849"/>
                  </a:cubicBezTo>
                  <a:lnTo>
                    <a:pt x="4982" y="8456"/>
                  </a:lnTo>
                  <a:lnTo>
                    <a:pt x="3328" y="9419"/>
                  </a:lnTo>
                  <a:cubicBezTo>
                    <a:pt x="3244" y="9419"/>
                    <a:pt x="3140" y="9587"/>
                    <a:pt x="3244" y="9670"/>
                  </a:cubicBezTo>
                  <a:cubicBezTo>
                    <a:pt x="3304" y="9729"/>
                    <a:pt x="3363" y="9789"/>
                    <a:pt x="3452" y="9789"/>
                  </a:cubicBezTo>
                  <a:cubicBezTo>
                    <a:pt x="3488" y="9789"/>
                    <a:pt x="3530" y="9778"/>
                    <a:pt x="3579" y="9754"/>
                  </a:cubicBezTo>
                  <a:lnTo>
                    <a:pt x="4814" y="9147"/>
                  </a:lnTo>
                  <a:lnTo>
                    <a:pt x="4626" y="9503"/>
                  </a:lnTo>
                  <a:lnTo>
                    <a:pt x="3412" y="10193"/>
                  </a:lnTo>
                  <a:cubicBezTo>
                    <a:pt x="3328" y="10193"/>
                    <a:pt x="3244" y="10361"/>
                    <a:pt x="3328" y="10466"/>
                  </a:cubicBezTo>
                  <a:cubicBezTo>
                    <a:pt x="3377" y="10564"/>
                    <a:pt x="3426" y="10604"/>
                    <a:pt x="3475" y="10604"/>
                  </a:cubicBezTo>
                  <a:cubicBezTo>
                    <a:pt x="3510" y="10604"/>
                    <a:pt x="3545" y="10584"/>
                    <a:pt x="3579" y="10549"/>
                  </a:cubicBezTo>
                  <a:lnTo>
                    <a:pt x="4458" y="10110"/>
                  </a:lnTo>
                  <a:lnTo>
                    <a:pt x="4375" y="10549"/>
                  </a:lnTo>
                  <a:lnTo>
                    <a:pt x="3496" y="10989"/>
                  </a:lnTo>
                  <a:cubicBezTo>
                    <a:pt x="3328" y="10989"/>
                    <a:pt x="3328" y="11156"/>
                    <a:pt x="3412" y="11240"/>
                  </a:cubicBezTo>
                  <a:cubicBezTo>
                    <a:pt x="3412" y="11338"/>
                    <a:pt x="3469" y="11379"/>
                    <a:pt x="3534" y="11379"/>
                  </a:cubicBezTo>
                  <a:cubicBezTo>
                    <a:pt x="3579" y="11379"/>
                    <a:pt x="3628" y="11358"/>
                    <a:pt x="3663" y="11324"/>
                  </a:cubicBezTo>
                  <a:lnTo>
                    <a:pt x="4103" y="11156"/>
                  </a:lnTo>
                  <a:lnTo>
                    <a:pt x="3935" y="11763"/>
                  </a:lnTo>
                  <a:cubicBezTo>
                    <a:pt x="3851" y="11847"/>
                    <a:pt x="3935" y="12035"/>
                    <a:pt x="4103" y="12035"/>
                  </a:cubicBezTo>
                  <a:lnTo>
                    <a:pt x="4291" y="12035"/>
                  </a:lnTo>
                  <a:cubicBezTo>
                    <a:pt x="4291" y="12035"/>
                    <a:pt x="4375" y="11931"/>
                    <a:pt x="4375" y="11847"/>
                  </a:cubicBezTo>
                  <a:lnTo>
                    <a:pt x="4542" y="11324"/>
                  </a:lnTo>
                  <a:lnTo>
                    <a:pt x="4814" y="11679"/>
                  </a:lnTo>
                  <a:cubicBezTo>
                    <a:pt x="4814" y="11847"/>
                    <a:pt x="4982" y="11847"/>
                    <a:pt x="5065" y="11847"/>
                  </a:cubicBezTo>
                  <a:cubicBezTo>
                    <a:pt x="5149" y="11763"/>
                    <a:pt x="5233" y="11679"/>
                    <a:pt x="5149" y="11512"/>
                  </a:cubicBezTo>
                  <a:lnTo>
                    <a:pt x="4814" y="10633"/>
                  </a:lnTo>
                  <a:lnTo>
                    <a:pt x="4898" y="10277"/>
                  </a:lnTo>
                  <a:lnTo>
                    <a:pt x="5337" y="11156"/>
                  </a:lnTo>
                  <a:cubicBezTo>
                    <a:pt x="5337" y="11215"/>
                    <a:pt x="5421" y="11275"/>
                    <a:pt x="5500" y="11275"/>
                  </a:cubicBezTo>
                  <a:cubicBezTo>
                    <a:pt x="5532" y="11275"/>
                    <a:pt x="5564" y="11264"/>
                    <a:pt x="5588" y="11240"/>
                  </a:cubicBezTo>
                  <a:cubicBezTo>
                    <a:pt x="5756" y="11156"/>
                    <a:pt x="5756" y="11073"/>
                    <a:pt x="5672" y="10884"/>
                  </a:cubicBezTo>
                  <a:lnTo>
                    <a:pt x="5065" y="9670"/>
                  </a:lnTo>
                  <a:lnTo>
                    <a:pt x="5233" y="9231"/>
                  </a:lnTo>
                  <a:lnTo>
                    <a:pt x="5861" y="10549"/>
                  </a:lnTo>
                  <a:cubicBezTo>
                    <a:pt x="5861" y="10608"/>
                    <a:pt x="5944" y="10668"/>
                    <a:pt x="6023" y="10668"/>
                  </a:cubicBezTo>
                  <a:cubicBezTo>
                    <a:pt x="6056" y="10668"/>
                    <a:pt x="6087" y="10658"/>
                    <a:pt x="6112" y="10633"/>
                  </a:cubicBezTo>
                  <a:cubicBezTo>
                    <a:pt x="6279" y="10549"/>
                    <a:pt x="6279" y="10466"/>
                    <a:pt x="6195" y="10277"/>
                  </a:cubicBezTo>
                  <a:lnTo>
                    <a:pt x="5421" y="8624"/>
                  </a:lnTo>
                  <a:lnTo>
                    <a:pt x="5672" y="8017"/>
                  </a:lnTo>
                  <a:cubicBezTo>
                    <a:pt x="6028" y="8017"/>
                    <a:pt x="6384" y="8017"/>
                    <a:pt x="6719" y="7933"/>
                  </a:cubicBezTo>
                  <a:lnTo>
                    <a:pt x="7074" y="8540"/>
                  </a:lnTo>
                  <a:lnTo>
                    <a:pt x="6551" y="10277"/>
                  </a:lnTo>
                  <a:cubicBezTo>
                    <a:pt x="6468" y="10466"/>
                    <a:pt x="6551" y="10549"/>
                    <a:pt x="6635" y="10633"/>
                  </a:cubicBezTo>
                  <a:cubicBezTo>
                    <a:pt x="6719" y="10633"/>
                    <a:pt x="6802" y="10633"/>
                    <a:pt x="6802" y="10549"/>
                  </a:cubicBezTo>
                  <a:cubicBezTo>
                    <a:pt x="6907" y="10549"/>
                    <a:pt x="6907" y="10549"/>
                    <a:pt x="6991" y="10466"/>
                  </a:cubicBezTo>
                  <a:lnTo>
                    <a:pt x="7326" y="9147"/>
                  </a:lnTo>
                  <a:lnTo>
                    <a:pt x="7514" y="9503"/>
                  </a:lnTo>
                  <a:lnTo>
                    <a:pt x="7158" y="10800"/>
                  </a:lnTo>
                  <a:cubicBezTo>
                    <a:pt x="7074" y="10989"/>
                    <a:pt x="7158" y="11073"/>
                    <a:pt x="7242" y="11073"/>
                  </a:cubicBezTo>
                  <a:cubicBezTo>
                    <a:pt x="7284" y="11114"/>
                    <a:pt x="7331" y="11135"/>
                    <a:pt x="7368" y="11135"/>
                  </a:cubicBezTo>
                  <a:cubicBezTo>
                    <a:pt x="7404" y="11135"/>
                    <a:pt x="7430" y="11114"/>
                    <a:pt x="7430" y="11073"/>
                  </a:cubicBezTo>
                  <a:cubicBezTo>
                    <a:pt x="7514" y="11073"/>
                    <a:pt x="7514" y="10989"/>
                    <a:pt x="7598" y="10989"/>
                  </a:cubicBezTo>
                  <a:lnTo>
                    <a:pt x="7849" y="10026"/>
                  </a:lnTo>
                  <a:lnTo>
                    <a:pt x="8037" y="10361"/>
                  </a:lnTo>
                  <a:lnTo>
                    <a:pt x="7765" y="11324"/>
                  </a:lnTo>
                  <a:cubicBezTo>
                    <a:pt x="7681" y="11407"/>
                    <a:pt x="7765" y="11596"/>
                    <a:pt x="7849" y="11596"/>
                  </a:cubicBezTo>
                  <a:cubicBezTo>
                    <a:pt x="7884" y="11624"/>
                    <a:pt x="7916" y="11633"/>
                    <a:pt x="7944" y="11633"/>
                  </a:cubicBezTo>
                  <a:cubicBezTo>
                    <a:pt x="8000" y="11633"/>
                    <a:pt x="8037" y="11596"/>
                    <a:pt x="8037" y="11596"/>
                  </a:cubicBezTo>
                  <a:cubicBezTo>
                    <a:pt x="8121" y="11596"/>
                    <a:pt x="8121" y="11512"/>
                    <a:pt x="8205" y="11512"/>
                  </a:cubicBezTo>
                  <a:lnTo>
                    <a:pt x="8288" y="10989"/>
                  </a:lnTo>
                  <a:lnTo>
                    <a:pt x="8560" y="11596"/>
                  </a:lnTo>
                  <a:cubicBezTo>
                    <a:pt x="8620" y="11655"/>
                    <a:pt x="8721" y="11714"/>
                    <a:pt x="8804" y="11714"/>
                  </a:cubicBezTo>
                  <a:cubicBezTo>
                    <a:pt x="8839" y="11714"/>
                    <a:pt x="8871" y="11704"/>
                    <a:pt x="8895" y="11679"/>
                  </a:cubicBezTo>
                  <a:cubicBezTo>
                    <a:pt x="9000" y="11596"/>
                    <a:pt x="9084" y="11512"/>
                    <a:pt x="9000" y="11324"/>
                  </a:cubicBezTo>
                  <a:lnTo>
                    <a:pt x="8728" y="10800"/>
                  </a:lnTo>
                  <a:lnTo>
                    <a:pt x="9167" y="10989"/>
                  </a:lnTo>
                  <a:lnTo>
                    <a:pt x="9335" y="10989"/>
                  </a:lnTo>
                  <a:cubicBezTo>
                    <a:pt x="9419" y="10884"/>
                    <a:pt x="9419" y="10884"/>
                    <a:pt x="9523" y="10800"/>
                  </a:cubicBezTo>
                  <a:cubicBezTo>
                    <a:pt x="9523" y="10717"/>
                    <a:pt x="9419" y="10549"/>
                    <a:pt x="9335" y="10549"/>
                  </a:cubicBezTo>
                  <a:lnTo>
                    <a:pt x="8477" y="10193"/>
                  </a:lnTo>
                  <a:lnTo>
                    <a:pt x="8288" y="9838"/>
                  </a:lnTo>
                  <a:lnTo>
                    <a:pt x="9167" y="10193"/>
                  </a:lnTo>
                  <a:cubicBezTo>
                    <a:pt x="9167" y="10193"/>
                    <a:pt x="9251" y="10193"/>
                    <a:pt x="9335" y="10110"/>
                  </a:cubicBezTo>
                  <a:cubicBezTo>
                    <a:pt x="9335" y="10110"/>
                    <a:pt x="9419" y="10110"/>
                    <a:pt x="9419" y="10026"/>
                  </a:cubicBezTo>
                  <a:cubicBezTo>
                    <a:pt x="9523" y="9942"/>
                    <a:pt x="9419" y="9754"/>
                    <a:pt x="9251" y="9754"/>
                  </a:cubicBezTo>
                  <a:lnTo>
                    <a:pt x="7954" y="9231"/>
                  </a:lnTo>
                  <a:lnTo>
                    <a:pt x="7765" y="8896"/>
                  </a:lnTo>
                  <a:lnTo>
                    <a:pt x="9084" y="9314"/>
                  </a:lnTo>
                  <a:cubicBezTo>
                    <a:pt x="9126" y="9367"/>
                    <a:pt x="9167" y="9393"/>
                    <a:pt x="9199" y="9393"/>
                  </a:cubicBezTo>
                  <a:cubicBezTo>
                    <a:pt x="9230" y="9393"/>
                    <a:pt x="9251" y="9367"/>
                    <a:pt x="9251" y="9314"/>
                  </a:cubicBezTo>
                  <a:cubicBezTo>
                    <a:pt x="9335" y="9314"/>
                    <a:pt x="9335" y="9314"/>
                    <a:pt x="9335" y="9231"/>
                  </a:cubicBezTo>
                  <a:cubicBezTo>
                    <a:pt x="9419" y="9063"/>
                    <a:pt x="9335" y="8980"/>
                    <a:pt x="9251" y="8896"/>
                  </a:cubicBezTo>
                  <a:lnTo>
                    <a:pt x="7514" y="8268"/>
                  </a:lnTo>
                  <a:lnTo>
                    <a:pt x="7158" y="7661"/>
                  </a:lnTo>
                  <a:cubicBezTo>
                    <a:pt x="7514" y="7494"/>
                    <a:pt x="7681" y="7222"/>
                    <a:pt x="7849" y="6887"/>
                  </a:cubicBezTo>
                  <a:lnTo>
                    <a:pt x="8288" y="6970"/>
                  </a:lnTo>
                  <a:lnTo>
                    <a:pt x="8560" y="7054"/>
                  </a:lnTo>
                  <a:lnTo>
                    <a:pt x="9419" y="8708"/>
                  </a:lnTo>
                  <a:cubicBezTo>
                    <a:pt x="9492" y="8766"/>
                    <a:pt x="9555" y="8835"/>
                    <a:pt x="9615" y="8835"/>
                  </a:cubicBezTo>
                  <a:cubicBezTo>
                    <a:pt x="9641" y="8835"/>
                    <a:pt x="9666" y="8823"/>
                    <a:pt x="9691" y="8791"/>
                  </a:cubicBezTo>
                  <a:cubicBezTo>
                    <a:pt x="9858" y="8791"/>
                    <a:pt x="9858" y="8624"/>
                    <a:pt x="9858" y="8540"/>
                  </a:cubicBezTo>
                  <a:lnTo>
                    <a:pt x="9167" y="7326"/>
                  </a:lnTo>
                  <a:lnTo>
                    <a:pt x="9523" y="7410"/>
                  </a:lnTo>
                  <a:lnTo>
                    <a:pt x="10214" y="8624"/>
                  </a:lnTo>
                  <a:cubicBezTo>
                    <a:pt x="10263" y="8722"/>
                    <a:pt x="10312" y="8762"/>
                    <a:pt x="10361" y="8762"/>
                  </a:cubicBezTo>
                  <a:cubicBezTo>
                    <a:pt x="10396" y="8762"/>
                    <a:pt x="10430" y="8742"/>
                    <a:pt x="10465" y="8708"/>
                  </a:cubicBezTo>
                  <a:lnTo>
                    <a:pt x="10570" y="8708"/>
                  </a:lnTo>
                  <a:cubicBezTo>
                    <a:pt x="10653" y="8708"/>
                    <a:pt x="10653" y="8540"/>
                    <a:pt x="10653" y="8456"/>
                  </a:cubicBezTo>
                  <a:lnTo>
                    <a:pt x="10214" y="7577"/>
                  </a:lnTo>
                  <a:lnTo>
                    <a:pt x="10570" y="7745"/>
                  </a:lnTo>
                  <a:lnTo>
                    <a:pt x="10988" y="8624"/>
                  </a:lnTo>
                  <a:cubicBezTo>
                    <a:pt x="11093" y="8708"/>
                    <a:pt x="11177" y="8708"/>
                    <a:pt x="11344" y="8708"/>
                  </a:cubicBezTo>
                  <a:cubicBezTo>
                    <a:pt x="11428" y="8624"/>
                    <a:pt x="11428" y="8456"/>
                    <a:pt x="11428" y="8373"/>
                  </a:cubicBezTo>
                  <a:lnTo>
                    <a:pt x="11177" y="7933"/>
                  </a:lnTo>
                  <a:lnTo>
                    <a:pt x="11784" y="8101"/>
                  </a:lnTo>
                  <a:cubicBezTo>
                    <a:pt x="11825" y="8142"/>
                    <a:pt x="11846" y="8163"/>
                    <a:pt x="11867" y="8163"/>
                  </a:cubicBezTo>
                  <a:cubicBezTo>
                    <a:pt x="11888" y="8163"/>
                    <a:pt x="11909" y="8142"/>
                    <a:pt x="11951" y="8101"/>
                  </a:cubicBezTo>
                  <a:cubicBezTo>
                    <a:pt x="12035" y="8101"/>
                    <a:pt x="12035" y="8017"/>
                    <a:pt x="12035" y="8017"/>
                  </a:cubicBezTo>
                  <a:cubicBezTo>
                    <a:pt x="12139" y="7849"/>
                    <a:pt x="12035" y="7745"/>
                    <a:pt x="11951" y="7661"/>
                  </a:cubicBezTo>
                  <a:lnTo>
                    <a:pt x="11344" y="7494"/>
                  </a:lnTo>
                  <a:lnTo>
                    <a:pt x="11784" y="7326"/>
                  </a:lnTo>
                  <a:cubicBezTo>
                    <a:pt x="11867" y="7222"/>
                    <a:pt x="11951" y="7054"/>
                    <a:pt x="11867" y="6970"/>
                  </a:cubicBezTo>
                  <a:cubicBezTo>
                    <a:pt x="11808" y="6911"/>
                    <a:pt x="11749" y="6852"/>
                    <a:pt x="11690" y="6852"/>
                  </a:cubicBezTo>
                  <a:cubicBezTo>
                    <a:pt x="11665" y="6852"/>
                    <a:pt x="11641" y="6862"/>
                    <a:pt x="11616" y="6887"/>
                  </a:cubicBezTo>
                  <a:lnTo>
                    <a:pt x="10653" y="7326"/>
                  </a:lnTo>
                  <a:lnTo>
                    <a:pt x="10298" y="7138"/>
                  </a:lnTo>
                  <a:lnTo>
                    <a:pt x="11177" y="6803"/>
                  </a:lnTo>
                  <a:cubicBezTo>
                    <a:pt x="11260" y="6698"/>
                    <a:pt x="11344" y="6531"/>
                    <a:pt x="11260" y="6447"/>
                  </a:cubicBezTo>
                  <a:cubicBezTo>
                    <a:pt x="11260" y="6388"/>
                    <a:pt x="11177" y="6329"/>
                    <a:pt x="11091" y="6329"/>
                  </a:cubicBezTo>
                  <a:cubicBezTo>
                    <a:pt x="11055" y="6329"/>
                    <a:pt x="11019" y="6339"/>
                    <a:pt x="10988" y="6363"/>
                  </a:cubicBezTo>
                  <a:lnTo>
                    <a:pt x="9691" y="6970"/>
                  </a:lnTo>
                  <a:lnTo>
                    <a:pt x="9335" y="6803"/>
                  </a:lnTo>
                  <a:lnTo>
                    <a:pt x="10570" y="6280"/>
                  </a:lnTo>
                  <a:cubicBezTo>
                    <a:pt x="10653" y="6175"/>
                    <a:pt x="10737" y="6008"/>
                    <a:pt x="10653" y="5924"/>
                  </a:cubicBezTo>
                  <a:cubicBezTo>
                    <a:pt x="10653" y="5865"/>
                    <a:pt x="10559" y="5805"/>
                    <a:pt x="10474" y="5805"/>
                  </a:cubicBezTo>
                  <a:cubicBezTo>
                    <a:pt x="10439" y="5805"/>
                    <a:pt x="10406" y="5816"/>
                    <a:pt x="10381" y="5840"/>
                  </a:cubicBezTo>
                  <a:lnTo>
                    <a:pt x="8644" y="6615"/>
                  </a:lnTo>
                  <a:lnTo>
                    <a:pt x="8477" y="6531"/>
                  </a:lnTo>
                  <a:lnTo>
                    <a:pt x="8121" y="6447"/>
                  </a:lnTo>
                  <a:lnTo>
                    <a:pt x="8037" y="6447"/>
                  </a:lnTo>
                  <a:cubicBezTo>
                    <a:pt x="8121" y="6091"/>
                    <a:pt x="8121" y="5652"/>
                    <a:pt x="7954" y="5317"/>
                  </a:cubicBezTo>
                  <a:lnTo>
                    <a:pt x="8037" y="5317"/>
                  </a:lnTo>
                  <a:lnTo>
                    <a:pt x="8560" y="5045"/>
                  </a:lnTo>
                  <a:lnTo>
                    <a:pt x="10381" y="5568"/>
                  </a:lnTo>
                  <a:lnTo>
                    <a:pt x="10570" y="5568"/>
                  </a:lnTo>
                  <a:cubicBezTo>
                    <a:pt x="10570" y="5484"/>
                    <a:pt x="10653" y="5484"/>
                    <a:pt x="10653" y="5401"/>
                  </a:cubicBezTo>
                  <a:cubicBezTo>
                    <a:pt x="10653" y="5317"/>
                    <a:pt x="10653" y="5129"/>
                    <a:pt x="10465" y="5129"/>
                  </a:cubicBezTo>
                  <a:lnTo>
                    <a:pt x="9167" y="4710"/>
                  </a:lnTo>
                  <a:lnTo>
                    <a:pt x="9523" y="4522"/>
                  </a:lnTo>
                  <a:lnTo>
                    <a:pt x="10821" y="4961"/>
                  </a:lnTo>
                  <a:lnTo>
                    <a:pt x="10988" y="4961"/>
                  </a:lnTo>
                  <a:cubicBezTo>
                    <a:pt x="11093" y="4877"/>
                    <a:pt x="11177" y="4877"/>
                    <a:pt x="11177" y="4794"/>
                  </a:cubicBezTo>
                  <a:cubicBezTo>
                    <a:pt x="11177" y="4710"/>
                    <a:pt x="11093" y="4522"/>
                    <a:pt x="10988" y="4522"/>
                  </a:cubicBezTo>
                  <a:lnTo>
                    <a:pt x="10130" y="4270"/>
                  </a:lnTo>
                  <a:lnTo>
                    <a:pt x="10465" y="4082"/>
                  </a:lnTo>
                  <a:lnTo>
                    <a:pt x="11344" y="4354"/>
                  </a:lnTo>
                  <a:lnTo>
                    <a:pt x="11512" y="4354"/>
                  </a:lnTo>
                  <a:cubicBezTo>
                    <a:pt x="11616" y="4270"/>
                    <a:pt x="11616" y="4270"/>
                    <a:pt x="11700" y="4187"/>
                  </a:cubicBezTo>
                  <a:cubicBezTo>
                    <a:pt x="11700" y="4082"/>
                    <a:pt x="11616" y="3915"/>
                    <a:pt x="11512" y="3915"/>
                  </a:cubicBezTo>
                  <a:lnTo>
                    <a:pt x="11093" y="3747"/>
                  </a:lnTo>
                  <a:lnTo>
                    <a:pt x="11616" y="3475"/>
                  </a:lnTo>
                  <a:cubicBezTo>
                    <a:pt x="11700" y="3391"/>
                    <a:pt x="11784" y="3308"/>
                    <a:pt x="11700" y="3140"/>
                  </a:cubicBezTo>
                  <a:cubicBezTo>
                    <a:pt x="11640" y="3066"/>
                    <a:pt x="11570" y="3001"/>
                    <a:pt x="11504" y="3001"/>
                  </a:cubicBezTo>
                  <a:cubicBezTo>
                    <a:pt x="11477" y="3001"/>
                    <a:pt x="11452" y="3012"/>
                    <a:pt x="11428" y="3036"/>
                  </a:cubicBezTo>
                  <a:lnTo>
                    <a:pt x="10821" y="3308"/>
                  </a:lnTo>
                  <a:lnTo>
                    <a:pt x="10988" y="2868"/>
                  </a:lnTo>
                  <a:cubicBezTo>
                    <a:pt x="11093" y="2784"/>
                    <a:pt x="10988" y="2617"/>
                    <a:pt x="10821" y="2617"/>
                  </a:cubicBezTo>
                  <a:cubicBezTo>
                    <a:pt x="10796" y="2586"/>
                    <a:pt x="10763" y="2573"/>
                    <a:pt x="10730" y="2573"/>
                  </a:cubicBezTo>
                  <a:cubicBezTo>
                    <a:pt x="10652" y="2573"/>
                    <a:pt x="10570" y="2642"/>
                    <a:pt x="10570" y="2701"/>
                  </a:cubicBezTo>
                  <a:lnTo>
                    <a:pt x="10214" y="3664"/>
                  </a:lnTo>
                  <a:lnTo>
                    <a:pt x="9858" y="3831"/>
                  </a:lnTo>
                  <a:lnTo>
                    <a:pt x="10214" y="2952"/>
                  </a:lnTo>
                  <a:cubicBezTo>
                    <a:pt x="10214" y="2784"/>
                    <a:pt x="10214" y="2701"/>
                    <a:pt x="10046" y="2617"/>
                  </a:cubicBezTo>
                  <a:cubicBezTo>
                    <a:pt x="9942" y="2617"/>
                    <a:pt x="9774" y="2701"/>
                    <a:pt x="9774" y="2784"/>
                  </a:cubicBezTo>
                  <a:lnTo>
                    <a:pt x="9251" y="4082"/>
                  </a:lnTo>
                  <a:lnTo>
                    <a:pt x="8895" y="4270"/>
                  </a:lnTo>
                  <a:lnTo>
                    <a:pt x="9419" y="2952"/>
                  </a:lnTo>
                  <a:cubicBezTo>
                    <a:pt x="9419" y="2868"/>
                    <a:pt x="9419" y="2701"/>
                    <a:pt x="9251" y="2701"/>
                  </a:cubicBezTo>
                  <a:cubicBezTo>
                    <a:pt x="9227" y="2676"/>
                    <a:pt x="9195" y="2666"/>
                    <a:pt x="9162" y="2666"/>
                  </a:cubicBezTo>
                  <a:cubicBezTo>
                    <a:pt x="9084" y="2666"/>
                    <a:pt x="9000" y="2725"/>
                    <a:pt x="9000" y="2784"/>
                  </a:cubicBezTo>
                  <a:lnTo>
                    <a:pt x="8372" y="4605"/>
                  </a:lnTo>
                  <a:lnTo>
                    <a:pt x="7765" y="4877"/>
                  </a:lnTo>
                  <a:cubicBezTo>
                    <a:pt x="7514" y="4605"/>
                    <a:pt x="7242" y="4354"/>
                    <a:pt x="6907" y="4187"/>
                  </a:cubicBezTo>
                  <a:lnTo>
                    <a:pt x="7074" y="3559"/>
                  </a:lnTo>
                  <a:lnTo>
                    <a:pt x="8728" y="2617"/>
                  </a:lnTo>
                  <a:cubicBezTo>
                    <a:pt x="8895" y="2617"/>
                    <a:pt x="8895" y="2429"/>
                    <a:pt x="8895" y="2345"/>
                  </a:cubicBezTo>
                  <a:cubicBezTo>
                    <a:pt x="8836" y="2286"/>
                    <a:pt x="8735" y="2227"/>
                    <a:pt x="8651" y="2227"/>
                  </a:cubicBezTo>
                  <a:cubicBezTo>
                    <a:pt x="8617" y="2227"/>
                    <a:pt x="8585" y="2237"/>
                    <a:pt x="8560" y="2261"/>
                  </a:cubicBezTo>
                  <a:lnTo>
                    <a:pt x="7326" y="2868"/>
                  </a:lnTo>
                  <a:lnTo>
                    <a:pt x="7430" y="2512"/>
                  </a:lnTo>
                  <a:lnTo>
                    <a:pt x="8728" y="1822"/>
                  </a:lnTo>
                  <a:cubicBezTo>
                    <a:pt x="8812" y="1822"/>
                    <a:pt x="8812" y="1654"/>
                    <a:pt x="8812" y="1571"/>
                  </a:cubicBezTo>
                  <a:cubicBezTo>
                    <a:pt x="8761" y="1458"/>
                    <a:pt x="8681" y="1412"/>
                    <a:pt x="8607" y="1412"/>
                  </a:cubicBezTo>
                  <a:cubicBezTo>
                    <a:pt x="8557" y="1412"/>
                    <a:pt x="8510" y="1432"/>
                    <a:pt x="8477" y="1466"/>
                  </a:cubicBezTo>
                  <a:lnTo>
                    <a:pt x="7681" y="1905"/>
                  </a:lnTo>
                  <a:lnTo>
                    <a:pt x="7681" y="1905"/>
                  </a:lnTo>
                  <a:lnTo>
                    <a:pt x="7765" y="1466"/>
                  </a:lnTo>
                  <a:lnTo>
                    <a:pt x="8644" y="1047"/>
                  </a:lnTo>
                  <a:cubicBezTo>
                    <a:pt x="8728" y="1047"/>
                    <a:pt x="8812" y="859"/>
                    <a:pt x="8728" y="775"/>
                  </a:cubicBezTo>
                  <a:cubicBezTo>
                    <a:pt x="8679" y="677"/>
                    <a:pt x="8630" y="637"/>
                    <a:pt x="8560" y="637"/>
                  </a:cubicBezTo>
                  <a:cubicBezTo>
                    <a:pt x="8510" y="637"/>
                    <a:pt x="8450" y="657"/>
                    <a:pt x="8372" y="692"/>
                  </a:cubicBezTo>
                  <a:lnTo>
                    <a:pt x="7954" y="859"/>
                  </a:lnTo>
                  <a:lnTo>
                    <a:pt x="8205" y="252"/>
                  </a:lnTo>
                  <a:cubicBezTo>
                    <a:pt x="8205" y="168"/>
                    <a:pt x="8121" y="1"/>
                    <a:pt x="80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2" name="Google Shape;11182;p64"/>
            <p:cNvSpPr/>
            <p:nvPr/>
          </p:nvSpPr>
          <p:spPr>
            <a:xfrm>
              <a:off x="1442624" y="4135084"/>
              <a:ext cx="146652" cy="113225"/>
            </a:xfrm>
            <a:custGeom>
              <a:avLst/>
              <a:gdLst/>
              <a:ahLst/>
              <a:cxnLst/>
              <a:rect l="l" t="t" r="r" b="b"/>
              <a:pathLst>
                <a:path w="4962" h="3831" extrusionOk="0">
                  <a:moveTo>
                    <a:pt x="2429" y="1"/>
                  </a:moveTo>
                  <a:cubicBezTo>
                    <a:pt x="1" y="1"/>
                    <a:pt x="1" y="3831"/>
                    <a:pt x="2429" y="3831"/>
                  </a:cubicBezTo>
                  <a:cubicBezTo>
                    <a:pt x="4961" y="3831"/>
                    <a:pt x="4961" y="1"/>
                    <a:pt x="242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3" name="Google Shape;11183;p64"/>
            <p:cNvSpPr/>
            <p:nvPr/>
          </p:nvSpPr>
          <p:spPr>
            <a:xfrm>
              <a:off x="2548011" y="4369514"/>
              <a:ext cx="147243" cy="113225"/>
            </a:xfrm>
            <a:custGeom>
              <a:avLst/>
              <a:gdLst/>
              <a:ahLst/>
              <a:cxnLst/>
              <a:rect l="l" t="t" r="r" b="b"/>
              <a:pathLst>
                <a:path w="4982" h="3831" extrusionOk="0">
                  <a:moveTo>
                    <a:pt x="2533" y="1"/>
                  </a:moveTo>
                  <a:cubicBezTo>
                    <a:pt x="1" y="1"/>
                    <a:pt x="1" y="3831"/>
                    <a:pt x="2533" y="3831"/>
                  </a:cubicBezTo>
                  <a:cubicBezTo>
                    <a:pt x="4982" y="3831"/>
                    <a:pt x="4982" y="1"/>
                    <a:pt x="25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4" name="Google Shape;11184;p64"/>
            <p:cNvSpPr/>
            <p:nvPr/>
          </p:nvSpPr>
          <p:spPr>
            <a:xfrm>
              <a:off x="3071341" y="4142502"/>
              <a:ext cx="146622" cy="113225"/>
            </a:xfrm>
            <a:custGeom>
              <a:avLst/>
              <a:gdLst/>
              <a:ahLst/>
              <a:cxnLst/>
              <a:rect l="l" t="t" r="r" b="b"/>
              <a:pathLst>
                <a:path w="4961" h="3831" extrusionOk="0">
                  <a:moveTo>
                    <a:pt x="2449" y="1"/>
                  </a:moveTo>
                  <a:cubicBezTo>
                    <a:pt x="0" y="1"/>
                    <a:pt x="0" y="3831"/>
                    <a:pt x="2449" y="3831"/>
                  </a:cubicBezTo>
                  <a:cubicBezTo>
                    <a:pt x="4960" y="3831"/>
                    <a:pt x="4960"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5" name="Google Shape;11185;p64"/>
            <p:cNvSpPr/>
            <p:nvPr/>
          </p:nvSpPr>
          <p:spPr>
            <a:xfrm>
              <a:off x="3710320" y="4266219"/>
              <a:ext cx="147243" cy="113225"/>
            </a:xfrm>
            <a:custGeom>
              <a:avLst/>
              <a:gdLst/>
              <a:ahLst/>
              <a:cxnLst/>
              <a:rect l="l" t="t" r="r" b="b"/>
              <a:pathLst>
                <a:path w="4982" h="3831" extrusionOk="0">
                  <a:moveTo>
                    <a:pt x="2449" y="1"/>
                  </a:moveTo>
                  <a:cubicBezTo>
                    <a:pt x="0" y="1"/>
                    <a:pt x="0" y="3831"/>
                    <a:pt x="2449" y="3831"/>
                  </a:cubicBezTo>
                  <a:cubicBezTo>
                    <a:pt x="4981" y="3831"/>
                    <a:pt x="4981"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6" name="Google Shape;11186;p64"/>
            <p:cNvSpPr/>
            <p:nvPr/>
          </p:nvSpPr>
          <p:spPr>
            <a:xfrm>
              <a:off x="3867435" y="4423333"/>
              <a:ext cx="147243" cy="113846"/>
            </a:xfrm>
            <a:custGeom>
              <a:avLst/>
              <a:gdLst/>
              <a:ahLst/>
              <a:cxnLst/>
              <a:rect l="l" t="t" r="r" b="b"/>
              <a:pathLst>
                <a:path w="4982" h="3852" extrusionOk="0">
                  <a:moveTo>
                    <a:pt x="2533" y="1"/>
                  </a:moveTo>
                  <a:cubicBezTo>
                    <a:pt x="0" y="1"/>
                    <a:pt x="0" y="3852"/>
                    <a:pt x="2533" y="3852"/>
                  </a:cubicBezTo>
                  <a:cubicBezTo>
                    <a:pt x="4981" y="3852"/>
                    <a:pt x="4981" y="1"/>
                    <a:pt x="25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7" name="Google Shape;11187;p64"/>
            <p:cNvSpPr/>
            <p:nvPr/>
          </p:nvSpPr>
          <p:spPr>
            <a:xfrm>
              <a:off x="4143301" y="4616948"/>
              <a:ext cx="147273" cy="113225"/>
            </a:xfrm>
            <a:custGeom>
              <a:avLst/>
              <a:gdLst/>
              <a:ahLst/>
              <a:cxnLst/>
              <a:rect l="l" t="t" r="r" b="b"/>
              <a:pathLst>
                <a:path w="4983" h="3831" extrusionOk="0">
                  <a:moveTo>
                    <a:pt x="2450" y="1"/>
                  </a:moveTo>
                  <a:cubicBezTo>
                    <a:pt x="1" y="1"/>
                    <a:pt x="1" y="3831"/>
                    <a:pt x="2450" y="3831"/>
                  </a:cubicBezTo>
                  <a:cubicBezTo>
                    <a:pt x="4982" y="3831"/>
                    <a:pt x="4982" y="1"/>
                    <a:pt x="245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8" name="Google Shape;11188;p64"/>
            <p:cNvSpPr/>
            <p:nvPr/>
          </p:nvSpPr>
          <p:spPr>
            <a:xfrm>
              <a:off x="5375508" y="3843730"/>
              <a:ext cx="146622" cy="113225"/>
            </a:xfrm>
            <a:custGeom>
              <a:avLst/>
              <a:gdLst/>
              <a:ahLst/>
              <a:cxnLst/>
              <a:rect l="l" t="t" r="r" b="b"/>
              <a:pathLst>
                <a:path w="4961" h="3831" extrusionOk="0">
                  <a:moveTo>
                    <a:pt x="2449" y="1"/>
                  </a:moveTo>
                  <a:cubicBezTo>
                    <a:pt x="0" y="1"/>
                    <a:pt x="0" y="3831"/>
                    <a:pt x="2449" y="3831"/>
                  </a:cubicBezTo>
                  <a:cubicBezTo>
                    <a:pt x="4961" y="3831"/>
                    <a:pt x="4961"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89" name="Google Shape;11189;p64"/>
            <p:cNvSpPr/>
            <p:nvPr/>
          </p:nvSpPr>
          <p:spPr>
            <a:xfrm>
              <a:off x="6398614" y="4204360"/>
              <a:ext cx="144169" cy="113225"/>
            </a:xfrm>
            <a:custGeom>
              <a:avLst/>
              <a:gdLst/>
              <a:ahLst/>
              <a:cxnLst/>
              <a:rect l="l" t="t" r="r" b="b"/>
              <a:pathLst>
                <a:path w="4878" h="3831" extrusionOk="0">
                  <a:moveTo>
                    <a:pt x="2449" y="1"/>
                  </a:moveTo>
                  <a:cubicBezTo>
                    <a:pt x="1" y="1"/>
                    <a:pt x="1" y="3831"/>
                    <a:pt x="2449" y="3831"/>
                  </a:cubicBezTo>
                  <a:cubicBezTo>
                    <a:pt x="4877" y="3831"/>
                    <a:pt x="4877"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0" name="Google Shape;11190;p64"/>
            <p:cNvSpPr/>
            <p:nvPr/>
          </p:nvSpPr>
          <p:spPr>
            <a:xfrm>
              <a:off x="7009752" y="4031789"/>
              <a:ext cx="146652" cy="113225"/>
            </a:xfrm>
            <a:custGeom>
              <a:avLst/>
              <a:gdLst/>
              <a:ahLst/>
              <a:cxnLst/>
              <a:rect l="l" t="t" r="r" b="b"/>
              <a:pathLst>
                <a:path w="4962" h="3831" extrusionOk="0">
                  <a:moveTo>
                    <a:pt x="2429" y="0"/>
                  </a:moveTo>
                  <a:cubicBezTo>
                    <a:pt x="1" y="0"/>
                    <a:pt x="1" y="3830"/>
                    <a:pt x="2429" y="3830"/>
                  </a:cubicBezTo>
                  <a:cubicBezTo>
                    <a:pt x="4961" y="3830"/>
                    <a:pt x="4961" y="0"/>
                    <a:pt x="242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1" name="Google Shape;11191;p64"/>
            <p:cNvSpPr/>
            <p:nvPr/>
          </p:nvSpPr>
          <p:spPr>
            <a:xfrm>
              <a:off x="7249147" y="4253244"/>
              <a:ext cx="147243" cy="113846"/>
            </a:xfrm>
            <a:custGeom>
              <a:avLst/>
              <a:gdLst/>
              <a:ahLst/>
              <a:cxnLst/>
              <a:rect l="l" t="t" r="r" b="b"/>
              <a:pathLst>
                <a:path w="4982" h="3852" extrusionOk="0">
                  <a:moveTo>
                    <a:pt x="2533" y="0"/>
                  </a:moveTo>
                  <a:cubicBezTo>
                    <a:pt x="1" y="0"/>
                    <a:pt x="1" y="3851"/>
                    <a:pt x="2533" y="3851"/>
                  </a:cubicBezTo>
                  <a:cubicBezTo>
                    <a:pt x="4982" y="3851"/>
                    <a:pt x="4982" y="0"/>
                    <a:pt x="253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2" name="Google Shape;11192;p64"/>
            <p:cNvSpPr/>
            <p:nvPr/>
          </p:nvSpPr>
          <p:spPr>
            <a:xfrm>
              <a:off x="7470603" y="4588487"/>
              <a:ext cx="144760" cy="113225"/>
            </a:xfrm>
            <a:custGeom>
              <a:avLst/>
              <a:gdLst/>
              <a:ahLst/>
              <a:cxnLst/>
              <a:rect l="l" t="t" r="r" b="b"/>
              <a:pathLst>
                <a:path w="4898" h="3831" extrusionOk="0">
                  <a:moveTo>
                    <a:pt x="2449" y="1"/>
                  </a:moveTo>
                  <a:cubicBezTo>
                    <a:pt x="0" y="1"/>
                    <a:pt x="0" y="3831"/>
                    <a:pt x="2449" y="3831"/>
                  </a:cubicBezTo>
                  <a:cubicBezTo>
                    <a:pt x="4898" y="3831"/>
                    <a:pt x="4898"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3" name="Google Shape;11193;p64"/>
            <p:cNvSpPr/>
            <p:nvPr/>
          </p:nvSpPr>
          <p:spPr>
            <a:xfrm>
              <a:off x="7599876" y="4175899"/>
              <a:ext cx="146622" cy="113846"/>
            </a:xfrm>
            <a:custGeom>
              <a:avLst/>
              <a:gdLst/>
              <a:ahLst/>
              <a:cxnLst/>
              <a:rect l="l" t="t" r="r" b="b"/>
              <a:pathLst>
                <a:path w="4961" h="3852" extrusionOk="0">
                  <a:moveTo>
                    <a:pt x="2533" y="1"/>
                  </a:moveTo>
                  <a:cubicBezTo>
                    <a:pt x="1" y="1"/>
                    <a:pt x="1" y="3852"/>
                    <a:pt x="2533" y="3852"/>
                  </a:cubicBezTo>
                  <a:cubicBezTo>
                    <a:pt x="4961" y="3852"/>
                    <a:pt x="4961" y="1"/>
                    <a:pt x="25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4" name="Google Shape;11194;p64"/>
            <p:cNvSpPr/>
            <p:nvPr/>
          </p:nvSpPr>
          <p:spPr>
            <a:xfrm>
              <a:off x="1545328" y="4402941"/>
              <a:ext cx="77345" cy="61859"/>
            </a:xfrm>
            <a:custGeom>
              <a:avLst/>
              <a:gdLst/>
              <a:ahLst/>
              <a:cxnLst/>
              <a:rect l="l" t="t" r="r" b="b"/>
              <a:pathLst>
                <a:path w="2617" h="2093" extrusionOk="0">
                  <a:moveTo>
                    <a:pt x="1319" y="0"/>
                  </a:moveTo>
                  <a:cubicBezTo>
                    <a:pt x="0" y="0"/>
                    <a:pt x="0" y="2093"/>
                    <a:pt x="1319" y="2093"/>
                  </a:cubicBezTo>
                  <a:cubicBezTo>
                    <a:pt x="2616" y="2093"/>
                    <a:pt x="2616"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5" name="Google Shape;11195;p64"/>
            <p:cNvSpPr/>
            <p:nvPr/>
          </p:nvSpPr>
          <p:spPr>
            <a:xfrm>
              <a:off x="321160" y="4243344"/>
              <a:ext cx="79828" cy="61888"/>
            </a:xfrm>
            <a:custGeom>
              <a:avLst/>
              <a:gdLst/>
              <a:ahLst/>
              <a:cxnLst/>
              <a:rect l="l" t="t" r="r" b="b"/>
              <a:pathLst>
                <a:path w="2701" h="2094" extrusionOk="0">
                  <a:moveTo>
                    <a:pt x="1319" y="0"/>
                  </a:moveTo>
                  <a:cubicBezTo>
                    <a:pt x="1" y="0"/>
                    <a:pt x="1" y="2093"/>
                    <a:pt x="1319" y="2093"/>
                  </a:cubicBezTo>
                  <a:cubicBezTo>
                    <a:pt x="2701" y="2093"/>
                    <a:pt x="2701"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6" name="Google Shape;11196;p64"/>
            <p:cNvSpPr/>
            <p:nvPr/>
          </p:nvSpPr>
          <p:spPr>
            <a:xfrm>
              <a:off x="493731" y="3995909"/>
              <a:ext cx="77375" cy="61888"/>
            </a:xfrm>
            <a:custGeom>
              <a:avLst/>
              <a:gdLst/>
              <a:ahLst/>
              <a:cxnLst/>
              <a:rect l="l" t="t" r="r" b="b"/>
              <a:pathLst>
                <a:path w="2618" h="2094" extrusionOk="0">
                  <a:moveTo>
                    <a:pt x="1320" y="0"/>
                  </a:moveTo>
                  <a:cubicBezTo>
                    <a:pt x="1" y="0"/>
                    <a:pt x="1" y="2093"/>
                    <a:pt x="1320" y="2093"/>
                  </a:cubicBezTo>
                  <a:cubicBezTo>
                    <a:pt x="2617" y="2093"/>
                    <a:pt x="2617" y="0"/>
                    <a:pt x="132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7" name="Google Shape;11197;p64"/>
            <p:cNvSpPr/>
            <p:nvPr/>
          </p:nvSpPr>
          <p:spPr>
            <a:xfrm>
              <a:off x="2651306" y="4568094"/>
              <a:ext cx="79828" cy="61888"/>
            </a:xfrm>
            <a:custGeom>
              <a:avLst/>
              <a:gdLst/>
              <a:ahLst/>
              <a:cxnLst/>
              <a:rect l="l" t="t" r="r" b="b"/>
              <a:pathLst>
                <a:path w="2701" h="2094" extrusionOk="0">
                  <a:moveTo>
                    <a:pt x="1299" y="0"/>
                  </a:moveTo>
                  <a:cubicBezTo>
                    <a:pt x="1" y="0"/>
                    <a:pt x="1" y="2093"/>
                    <a:pt x="1299" y="2093"/>
                  </a:cubicBezTo>
                  <a:cubicBezTo>
                    <a:pt x="2701" y="2093"/>
                    <a:pt x="2701" y="0"/>
                    <a:pt x="129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8" name="Google Shape;11198;p64"/>
            <p:cNvSpPr/>
            <p:nvPr/>
          </p:nvSpPr>
          <p:spPr>
            <a:xfrm>
              <a:off x="2906158" y="4485192"/>
              <a:ext cx="77375" cy="61888"/>
            </a:xfrm>
            <a:custGeom>
              <a:avLst/>
              <a:gdLst/>
              <a:ahLst/>
              <a:cxnLst/>
              <a:rect l="l" t="t" r="r" b="b"/>
              <a:pathLst>
                <a:path w="2618" h="2094" extrusionOk="0">
                  <a:moveTo>
                    <a:pt x="1319" y="1"/>
                  </a:moveTo>
                  <a:cubicBezTo>
                    <a:pt x="1" y="1"/>
                    <a:pt x="1" y="2094"/>
                    <a:pt x="1319" y="2094"/>
                  </a:cubicBezTo>
                  <a:cubicBezTo>
                    <a:pt x="2617" y="2094"/>
                    <a:pt x="2617" y="1"/>
                    <a:pt x="131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199" name="Google Shape;11199;p64"/>
            <p:cNvSpPr/>
            <p:nvPr/>
          </p:nvSpPr>
          <p:spPr>
            <a:xfrm>
              <a:off x="3422070" y="4250762"/>
              <a:ext cx="77345" cy="61888"/>
            </a:xfrm>
            <a:custGeom>
              <a:avLst/>
              <a:gdLst/>
              <a:ahLst/>
              <a:cxnLst/>
              <a:rect l="l" t="t" r="r" b="b"/>
              <a:pathLst>
                <a:path w="2617" h="2094" extrusionOk="0">
                  <a:moveTo>
                    <a:pt x="1298" y="0"/>
                  </a:moveTo>
                  <a:cubicBezTo>
                    <a:pt x="0" y="0"/>
                    <a:pt x="0" y="2093"/>
                    <a:pt x="1298" y="2093"/>
                  </a:cubicBezTo>
                  <a:cubicBezTo>
                    <a:pt x="2616" y="2093"/>
                    <a:pt x="2616" y="0"/>
                    <a:pt x="1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0" name="Google Shape;11200;p64"/>
            <p:cNvSpPr/>
            <p:nvPr/>
          </p:nvSpPr>
          <p:spPr>
            <a:xfrm>
              <a:off x="4107421" y="4387454"/>
              <a:ext cx="79828" cy="61888"/>
            </a:xfrm>
            <a:custGeom>
              <a:avLst/>
              <a:gdLst/>
              <a:ahLst/>
              <a:cxnLst/>
              <a:rect l="l" t="t" r="r" b="b"/>
              <a:pathLst>
                <a:path w="2701" h="2094" extrusionOk="0">
                  <a:moveTo>
                    <a:pt x="1403" y="1"/>
                  </a:moveTo>
                  <a:cubicBezTo>
                    <a:pt x="1" y="1"/>
                    <a:pt x="1" y="2094"/>
                    <a:pt x="1403" y="2094"/>
                  </a:cubicBezTo>
                  <a:cubicBezTo>
                    <a:pt x="2701" y="2094"/>
                    <a:pt x="2701" y="1"/>
                    <a:pt x="14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1" name="Google Shape;11201;p64"/>
            <p:cNvSpPr/>
            <p:nvPr/>
          </p:nvSpPr>
          <p:spPr>
            <a:xfrm>
              <a:off x="4331359" y="4098583"/>
              <a:ext cx="80449" cy="61888"/>
            </a:xfrm>
            <a:custGeom>
              <a:avLst/>
              <a:gdLst/>
              <a:ahLst/>
              <a:cxnLst/>
              <a:rect l="l" t="t" r="r" b="b"/>
              <a:pathLst>
                <a:path w="2722" h="2094" extrusionOk="0">
                  <a:moveTo>
                    <a:pt x="1403" y="1"/>
                  </a:moveTo>
                  <a:cubicBezTo>
                    <a:pt x="0" y="1"/>
                    <a:pt x="0" y="2094"/>
                    <a:pt x="1403" y="2094"/>
                  </a:cubicBezTo>
                  <a:cubicBezTo>
                    <a:pt x="2721" y="2094"/>
                    <a:pt x="2721" y="1"/>
                    <a:pt x="14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2" name="Google Shape;11202;p64"/>
            <p:cNvSpPr/>
            <p:nvPr/>
          </p:nvSpPr>
          <p:spPr>
            <a:xfrm>
              <a:off x="4653627" y="4261283"/>
              <a:ext cx="79828" cy="61888"/>
            </a:xfrm>
            <a:custGeom>
              <a:avLst/>
              <a:gdLst/>
              <a:ahLst/>
              <a:cxnLst/>
              <a:rect l="l" t="t" r="r" b="b"/>
              <a:pathLst>
                <a:path w="2701" h="2094" extrusionOk="0">
                  <a:moveTo>
                    <a:pt x="1319" y="0"/>
                  </a:moveTo>
                  <a:cubicBezTo>
                    <a:pt x="1" y="0"/>
                    <a:pt x="1" y="2093"/>
                    <a:pt x="1319" y="2093"/>
                  </a:cubicBezTo>
                  <a:cubicBezTo>
                    <a:pt x="2701" y="2093"/>
                    <a:pt x="2701"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3" name="Google Shape;11203;p64"/>
            <p:cNvSpPr/>
            <p:nvPr/>
          </p:nvSpPr>
          <p:spPr>
            <a:xfrm>
              <a:off x="6321298" y="4052211"/>
              <a:ext cx="79828" cy="61859"/>
            </a:xfrm>
            <a:custGeom>
              <a:avLst/>
              <a:gdLst/>
              <a:ahLst/>
              <a:cxnLst/>
              <a:rect l="l" t="t" r="r" b="b"/>
              <a:pathLst>
                <a:path w="2701" h="2093" extrusionOk="0">
                  <a:moveTo>
                    <a:pt x="1319" y="0"/>
                  </a:moveTo>
                  <a:cubicBezTo>
                    <a:pt x="0" y="0"/>
                    <a:pt x="0" y="2093"/>
                    <a:pt x="1319" y="2093"/>
                  </a:cubicBezTo>
                  <a:cubicBezTo>
                    <a:pt x="2700" y="2093"/>
                    <a:pt x="2700"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4" name="Google Shape;11204;p64"/>
            <p:cNvSpPr/>
            <p:nvPr/>
          </p:nvSpPr>
          <p:spPr>
            <a:xfrm>
              <a:off x="6725846" y="4098583"/>
              <a:ext cx="79828" cy="61888"/>
            </a:xfrm>
            <a:custGeom>
              <a:avLst/>
              <a:gdLst/>
              <a:ahLst/>
              <a:cxnLst/>
              <a:rect l="l" t="t" r="r" b="b"/>
              <a:pathLst>
                <a:path w="2701" h="2094" extrusionOk="0">
                  <a:moveTo>
                    <a:pt x="1403" y="1"/>
                  </a:moveTo>
                  <a:cubicBezTo>
                    <a:pt x="0" y="1"/>
                    <a:pt x="0" y="2094"/>
                    <a:pt x="1403" y="2094"/>
                  </a:cubicBezTo>
                  <a:cubicBezTo>
                    <a:pt x="2700" y="2094"/>
                    <a:pt x="2700" y="1"/>
                    <a:pt x="14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5" name="Google Shape;11205;p64"/>
            <p:cNvSpPr/>
            <p:nvPr/>
          </p:nvSpPr>
          <p:spPr>
            <a:xfrm>
              <a:off x="7517004" y="3990353"/>
              <a:ext cx="80419" cy="61888"/>
            </a:xfrm>
            <a:custGeom>
              <a:avLst/>
              <a:gdLst/>
              <a:ahLst/>
              <a:cxnLst/>
              <a:rect l="l" t="t" r="r" b="b"/>
              <a:pathLst>
                <a:path w="2721" h="2094" extrusionOk="0">
                  <a:moveTo>
                    <a:pt x="1319" y="0"/>
                  </a:moveTo>
                  <a:cubicBezTo>
                    <a:pt x="0" y="0"/>
                    <a:pt x="0" y="2093"/>
                    <a:pt x="1319" y="2093"/>
                  </a:cubicBezTo>
                  <a:cubicBezTo>
                    <a:pt x="2721" y="2093"/>
                    <a:pt x="2721"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6" name="Google Shape;11206;p64"/>
            <p:cNvSpPr/>
            <p:nvPr/>
          </p:nvSpPr>
          <p:spPr>
            <a:xfrm>
              <a:off x="7764409" y="4418398"/>
              <a:ext cx="80449" cy="61888"/>
            </a:xfrm>
            <a:custGeom>
              <a:avLst/>
              <a:gdLst/>
              <a:ahLst/>
              <a:cxnLst/>
              <a:rect l="l" t="t" r="r" b="b"/>
              <a:pathLst>
                <a:path w="2722" h="2094" extrusionOk="0">
                  <a:moveTo>
                    <a:pt x="1319" y="0"/>
                  </a:moveTo>
                  <a:cubicBezTo>
                    <a:pt x="1" y="0"/>
                    <a:pt x="1" y="2093"/>
                    <a:pt x="1319" y="2093"/>
                  </a:cubicBezTo>
                  <a:cubicBezTo>
                    <a:pt x="2722" y="2093"/>
                    <a:pt x="2722"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7" name="Google Shape;11207;p64"/>
            <p:cNvSpPr/>
            <p:nvPr/>
          </p:nvSpPr>
          <p:spPr>
            <a:xfrm>
              <a:off x="7455146" y="4361475"/>
              <a:ext cx="80419" cy="61888"/>
            </a:xfrm>
            <a:custGeom>
              <a:avLst/>
              <a:gdLst/>
              <a:ahLst/>
              <a:cxnLst/>
              <a:rect l="l" t="t" r="r" b="b"/>
              <a:pathLst>
                <a:path w="2721" h="2094" extrusionOk="0">
                  <a:moveTo>
                    <a:pt x="1319" y="1"/>
                  </a:moveTo>
                  <a:cubicBezTo>
                    <a:pt x="0" y="1"/>
                    <a:pt x="0" y="2094"/>
                    <a:pt x="1319" y="2094"/>
                  </a:cubicBezTo>
                  <a:cubicBezTo>
                    <a:pt x="2721" y="2094"/>
                    <a:pt x="2721" y="1"/>
                    <a:pt x="131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8" name="Google Shape;11208;p64"/>
            <p:cNvSpPr/>
            <p:nvPr/>
          </p:nvSpPr>
          <p:spPr>
            <a:xfrm>
              <a:off x="3853060" y="2694467"/>
              <a:ext cx="79828" cy="61888"/>
            </a:xfrm>
            <a:custGeom>
              <a:avLst/>
              <a:gdLst/>
              <a:ahLst/>
              <a:cxnLst/>
              <a:rect l="l" t="t" r="r" b="b"/>
              <a:pathLst>
                <a:path w="2701" h="2094" extrusionOk="0">
                  <a:moveTo>
                    <a:pt x="1403" y="1"/>
                  </a:moveTo>
                  <a:cubicBezTo>
                    <a:pt x="1" y="1"/>
                    <a:pt x="1" y="2093"/>
                    <a:pt x="1403" y="2093"/>
                  </a:cubicBezTo>
                  <a:cubicBezTo>
                    <a:pt x="2701" y="2093"/>
                    <a:pt x="2701" y="1"/>
                    <a:pt x="140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09" name="Google Shape;11209;p64"/>
            <p:cNvSpPr/>
            <p:nvPr/>
          </p:nvSpPr>
          <p:spPr>
            <a:xfrm>
              <a:off x="5360051" y="2717330"/>
              <a:ext cx="77345" cy="61888"/>
            </a:xfrm>
            <a:custGeom>
              <a:avLst/>
              <a:gdLst/>
              <a:ahLst/>
              <a:cxnLst/>
              <a:rect l="l" t="t" r="r" b="b"/>
              <a:pathLst>
                <a:path w="2617" h="2094" extrusionOk="0">
                  <a:moveTo>
                    <a:pt x="1298" y="0"/>
                  </a:moveTo>
                  <a:cubicBezTo>
                    <a:pt x="0" y="0"/>
                    <a:pt x="0" y="2093"/>
                    <a:pt x="1298" y="2093"/>
                  </a:cubicBezTo>
                  <a:cubicBezTo>
                    <a:pt x="2616" y="2093"/>
                    <a:pt x="2616" y="0"/>
                    <a:pt x="1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0" name="Google Shape;11210;p64"/>
            <p:cNvSpPr/>
            <p:nvPr/>
          </p:nvSpPr>
          <p:spPr>
            <a:xfrm>
              <a:off x="6886064" y="3103939"/>
              <a:ext cx="77345" cy="61888"/>
            </a:xfrm>
            <a:custGeom>
              <a:avLst/>
              <a:gdLst/>
              <a:ahLst/>
              <a:cxnLst/>
              <a:rect l="l" t="t" r="r" b="b"/>
              <a:pathLst>
                <a:path w="2617" h="2094" extrusionOk="0">
                  <a:moveTo>
                    <a:pt x="1298" y="0"/>
                  </a:moveTo>
                  <a:cubicBezTo>
                    <a:pt x="0" y="0"/>
                    <a:pt x="0" y="2093"/>
                    <a:pt x="1298" y="2093"/>
                  </a:cubicBezTo>
                  <a:cubicBezTo>
                    <a:pt x="2616" y="2093"/>
                    <a:pt x="2616" y="0"/>
                    <a:pt x="129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1" name="Google Shape;11211;p64"/>
            <p:cNvSpPr/>
            <p:nvPr/>
          </p:nvSpPr>
          <p:spPr>
            <a:xfrm>
              <a:off x="6020044" y="3475061"/>
              <a:ext cx="77345" cy="61888"/>
            </a:xfrm>
            <a:custGeom>
              <a:avLst/>
              <a:gdLst/>
              <a:ahLst/>
              <a:cxnLst/>
              <a:rect l="l" t="t" r="r" b="b"/>
              <a:pathLst>
                <a:path w="2617" h="2094" extrusionOk="0">
                  <a:moveTo>
                    <a:pt x="1298" y="1"/>
                  </a:moveTo>
                  <a:cubicBezTo>
                    <a:pt x="1" y="1"/>
                    <a:pt x="1" y="2094"/>
                    <a:pt x="1298" y="2094"/>
                  </a:cubicBezTo>
                  <a:cubicBezTo>
                    <a:pt x="2617" y="2094"/>
                    <a:pt x="2617" y="1"/>
                    <a:pt x="129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2" name="Google Shape;11212;p64"/>
            <p:cNvSpPr/>
            <p:nvPr/>
          </p:nvSpPr>
          <p:spPr>
            <a:xfrm>
              <a:off x="1207573" y="3315494"/>
              <a:ext cx="80449" cy="61888"/>
            </a:xfrm>
            <a:custGeom>
              <a:avLst/>
              <a:gdLst/>
              <a:ahLst/>
              <a:cxnLst/>
              <a:rect l="l" t="t" r="r" b="b"/>
              <a:pathLst>
                <a:path w="2722" h="2094" extrusionOk="0">
                  <a:moveTo>
                    <a:pt x="1319" y="0"/>
                  </a:moveTo>
                  <a:cubicBezTo>
                    <a:pt x="1" y="0"/>
                    <a:pt x="1" y="2093"/>
                    <a:pt x="1319" y="2093"/>
                  </a:cubicBezTo>
                  <a:cubicBezTo>
                    <a:pt x="2721" y="2093"/>
                    <a:pt x="2721" y="0"/>
                    <a:pt x="131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3" name="Google Shape;11213;p64"/>
            <p:cNvSpPr/>
            <p:nvPr/>
          </p:nvSpPr>
          <p:spPr>
            <a:xfrm>
              <a:off x="1421611" y="2871962"/>
              <a:ext cx="147243" cy="113225"/>
            </a:xfrm>
            <a:custGeom>
              <a:avLst/>
              <a:gdLst/>
              <a:ahLst/>
              <a:cxnLst/>
              <a:rect l="l" t="t" r="r" b="b"/>
              <a:pathLst>
                <a:path w="4982" h="3831" extrusionOk="0">
                  <a:moveTo>
                    <a:pt x="2449" y="1"/>
                  </a:moveTo>
                  <a:cubicBezTo>
                    <a:pt x="0" y="1"/>
                    <a:pt x="0" y="3831"/>
                    <a:pt x="2449" y="3831"/>
                  </a:cubicBezTo>
                  <a:cubicBezTo>
                    <a:pt x="4981" y="3831"/>
                    <a:pt x="4981" y="1"/>
                    <a:pt x="24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4" name="Google Shape;11214;p64"/>
            <p:cNvSpPr/>
            <p:nvPr/>
          </p:nvSpPr>
          <p:spPr>
            <a:xfrm>
              <a:off x="4625166" y="2815069"/>
              <a:ext cx="144790" cy="113846"/>
            </a:xfrm>
            <a:custGeom>
              <a:avLst/>
              <a:gdLst/>
              <a:ahLst/>
              <a:cxnLst/>
              <a:rect l="l" t="t" r="r" b="b"/>
              <a:pathLst>
                <a:path w="4899" h="3852" extrusionOk="0">
                  <a:moveTo>
                    <a:pt x="2450" y="0"/>
                  </a:moveTo>
                  <a:cubicBezTo>
                    <a:pt x="1" y="0"/>
                    <a:pt x="1" y="3851"/>
                    <a:pt x="2450" y="3851"/>
                  </a:cubicBezTo>
                  <a:cubicBezTo>
                    <a:pt x="4898" y="3851"/>
                    <a:pt x="4898" y="0"/>
                    <a:pt x="24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5" name="Google Shape;11215;p64"/>
            <p:cNvSpPr/>
            <p:nvPr/>
          </p:nvSpPr>
          <p:spPr>
            <a:xfrm>
              <a:off x="6432011" y="2876927"/>
              <a:ext cx="147273" cy="113846"/>
            </a:xfrm>
            <a:custGeom>
              <a:avLst/>
              <a:gdLst/>
              <a:ahLst/>
              <a:cxnLst/>
              <a:rect l="l" t="t" r="r" b="b"/>
              <a:pathLst>
                <a:path w="4983" h="3852" extrusionOk="0">
                  <a:moveTo>
                    <a:pt x="2450" y="0"/>
                  </a:moveTo>
                  <a:cubicBezTo>
                    <a:pt x="1" y="0"/>
                    <a:pt x="1" y="3851"/>
                    <a:pt x="2450" y="3851"/>
                  </a:cubicBezTo>
                  <a:cubicBezTo>
                    <a:pt x="4982" y="3851"/>
                    <a:pt x="4982" y="0"/>
                    <a:pt x="245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216" name="Google Shape;11216;p64"/>
            <p:cNvSpPr/>
            <p:nvPr/>
          </p:nvSpPr>
          <p:spPr>
            <a:xfrm>
              <a:off x="7496582" y="3284550"/>
              <a:ext cx="147243" cy="113225"/>
            </a:xfrm>
            <a:custGeom>
              <a:avLst/>
              <a:gdLst/>
              <a:ahLst/>
              <a:cxnLst/>
              <a:rect l="l" t="t" r="r" b="b"/>
              <a:pathLst>
                <a:path w="4982" h="3831" extrusionOk="0">
                  <a:moveTo>
                    <a:pt x="2533" y="1"/>
                  </a:moveTo>
                  <a:cubicBezTo>
                    <a:pt x="0" y="1"/>
                    <a:pt x="0" y="3831"/>
                    <a:pt x="2533" y="3831"/>
                  </a:cubicBezTo>
                  <a:cubicBezTo>
                    <a:pt x="4982" y="3831"/>
                    <a:pt x="4982" y="1"/>
                    <a:pt x="253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63" name="文本框 34"/>
          <p:cNvSpPr txBox="1">
            <a:spLocks noChangeArrowheads="1"/>
          </p:cNvSpPr>
          <p:nvPr/>
        </p:nvSpPr>
        <p:spPr bwMode="auto">
          <a:xfrm>
            <a:off x="1698318" y="689926"/>
            <a:ext cx="3482975" cy="175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eaLnBrk="0" fontAlgn="base" hangingPunct="0">
              <a:lnSpc>
                <a:spcPct val="100000"/>
              </a:lnSpc>
              <a:spcBef>
                <a:spcPct val="0"/>
              </a:spcBef>
              <a:spcAft>
                <a:spcPct val="0"/>
              </a:spcAft>
              <a:buFontTx/>
              <a:buNone/>
            </a:pPr>
            <a:r>
              <a:rPr lang="en-US" altLang="zh-CN" sz="5400" b="1" dirty="0" err="1">
                <a:solidFill>
                  <a:prstClr val="white"/>
                </a:solidFill>
                <a:latin typeface="Arial-Rounded" pitchFamily="34" charset="0"/>
                <a:ea typeface="SimSun" pitchFamily="2" charset="-122"/>
                <a:sym typeface="Century Gothic" pitchFamily="34" charset="0"/>
              </a:rPr>
              <a:t>Tạm</a:t>
            </a:r>
            <a:r>
              <a:rPr lang="en-US" altLang="zh-CN" sz="5400" b="1" dirty="0">
                <a:solidFill>
                  <a:prstClr val="white"/>
                </a:solidFill>
                <a:latin typeface="Arial-Rounded" pitchFamily="34" charset="0"/>
                <a:ea typeface="SimSun" pitchFamily="2" charset="-122"/>
                <a:sym typeface="Century Gothic" pitchFamily="34" charset="0"/>
              </a:rPr>
              <a:t> </a:t>
            </a:r>
            <a:r>
              <a:rPr lang="en-US" altLang="zh-CN" sz="5400" b="1" dirty="0" err="1">
                <a:solidFill>
                  <a:prstClr val="white"/>
                </a:solidFill>
                <a:latin typeface="Arial-Rounded" pitchFamily="34" charset="0"/>
                <a:ea typeface="SimSun" pitchFamily="2" charset="-122"/>
                <a:sym typeface="Century Gothic" pitchFamily="34" charset="0"/>
              </a:rPr>
              <a:t>biệt</a:t>
            </a:r>
            <a:r>
              <a:rPr lang="en-US" altLang="zh-CN" sz="5400" b="1" dirty="0">
                <a:solidFill>
                  <a:prstClr val="white"/>
                </a:solidFill>
                <a:latin typeface="Arial-Rounded" pitchFamily="34" charset="0"/>
                <a:ea typeface="SimSun" pitchFamily="2" charset="-122"/>
                <a:sym typeface="Century Gothic" pitchFamily="34" charset="0"/>
              </a:rPr>
              <a:t> </a:t>
            </a:r>
            <a:r>
              <a:rPr lang="en-US" altLang="zh-CN" sz="5400" b="1" dirty="0" err="1">
                <a:solidFill>
                  <a:prstClr val="white"/>
                </a:solidFill>
                <a:latin typeface="Arial-Rounded" pitchFamily="34" charset="0"/>
                <a:ea typeface="SimSun" pitchFamily="2" charset="-122"/>
                <a:sym typeface="Century Gothic" pitchFamily="34" charset="0"/>
              </a:rPr>
              <a:t>và</a:t>
            </a:r>
            <a:r>
              <a:rPr lang="en-US" altLang="zh-CN" sz="5400" b="1" dirty="0">
                <a:solidFill>
                  <a:prstClr val="white"/>
                </a:solidFill>
                <a:latin typeface="Arial-Rounded" pitchFamily="34" charset="0"/>
                <a:ea typeface="SimSun" pitchFamily="2" charset="-122"/>
                <a:sym typeface="Century Gothic" pitchFamily="34" charset="0"/>
              </a:rPr>
              <a:t> </a:t>
            </a:r>
            <a:r>
              <a:rPr lang="en-US" altLang="zh-CN" sz="5400" b="1" dirty="0" err="1">
                <a:solidFill>
                  <a:prstClr val="white"/>
                </a:solidFill>
                <a:latin typeface="Arial-Rounded" pitchFamily="34" charset="0"/>
                <a:ea typeface="SimSun" pitchFamily="2" charset="-122"/>
                <a:sym typeface="Century Gothic" pitchFamily="34" charset="0"/>
              </a:rPr>
              <a:t>hẹn</a:t>
            </a:r>
            <a:r>
              <a:rPr lang="en-US" altLang="zh-CN" sz="5400" b="1" dirty="0">
                <a:solidFill>
                  <a:prstClr val="white"/>
                </a:solidFill>
                <a:latin typeface="Arial-Rounded" pitchFamily="34" charset="0"/>
                <a:ea typeface="SimSun" pitchFamily="2" charset="-122"/>
                <a:sym typeface="Century Gothic" pitchFamily="34" charset="0"/>
              </a:rPr>
              <a:t> </a:t>
            </a:r>
            <a:r>
              <a:rPr lang="en-US" altLang="zh-CN" sz="5400" b="1" dirty="0" err="1">
                <a:solidFill>
                  <a:prstClr val="white"/>
                </a:solidFill>
                <a:latin typeface="Arial-Rounded" pitchFamily="34" charset="0"/>
                <a:ea typeface="SimSun" pitchFamily="2" charset="-122"/>
                <a:sym typeface="Century Gothic" pitchFamily="34" charset="0"/>
              </a:rPr>
              <a:t>gặp</a:t>
            </a:r>
            <a:r>
              <a:rPr lang="en-US" altLang="zh-CN" sz="5400" b="1" dirty="0">
                <a:solidFill>
                  <a:prstClr val="white"/>
                </a:solidFill>
                <a:latin typeface="Arial-Rounded" pitchFamily="34" charset="0"/>
                <a:ea typeface="SimSun" pitchFamily="2" charset="-122"/>
                <a:sym typeface="Century Gothic" pitchFamily="34" charset="0"/>
              </a:rPr>
              <a:t> </a:t>
            </a:r>
            <a:r>
              <a:rPr lang="en-US" altLang="zh-CN" sz="5400" b="1" dirty="0" err="1">
                <a:solidFill>
                  <a:prstClr val="white"/>
                </a:solidFill>
                <a:latin typeface="Arial-Rounded" pitchFamily="34" charset="0"/>
                <a:ea typeface="SimSun" pitchFamily="2" charset="-122"/>
                <a:sym typeface="Century Gothic" pitchFamily="34" charset="0"/>
              </a:rPr>
              <a:t>lại</a:t>
            </a:r>
            <a:endParaRPr lang="zh-CN" altLang="en-US" sz="5400" b="1" dirty="0">
              <a:solidFill>
                <a:prstClr val="white"/>
              </a:solidFill>
              <a:latin typeface="Arial-Rounded" pitchFamily="34" charset="0"/>
              <a:ea typeface="SimSun" pitchFamily="2" charset="-122"/>
              <a:sym typeface="Century Gothic" pitchFamily="34" charset="0"/>
            </a:endParaRPr>
          </a:p>
        </p:txBody>
      </p:sp>
      <p:sp>
        <p:nvSpPr>
          <p:cNvPr id="264"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65" name="Picture 26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5133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010"/>
                                            </p:tgtEl>
                                            <p:attrNameLst>
                                              <p:attrName>style.visibility</p:attrName>
                                            </p:attrNameLst>
                                          </p:cBhvr>
                                          <p:to>
                                            <p:strVal val="visible"/>
                                          </p:to>
                                        </p:set>
                                        <p:animEffect transition="in" filter="fade">
                                          <p:cBhvr>
                                            <p:cTn id="7" dur="750"/>
                                            <p:tgtEl>
                                              <p:spTgt spid="11010"/>
                                            </p:tgtEl>
                                          </p:cBhvr>
                                        </p:animEffect>
                                        <p:anim calcmode="lin" valueType="num">
                                          <p:cBhvr>
                                            <p:cTn id="8" dur="750" fill="hold"/>
                                            <p:tgtEl>
                                              <p:spTgt spid="11010"/>
                                            </p:tgtEl>
                                            <p:attrNameLst>
                                              <p:attrName>ppt_x</p:attrName>
                                            </p:attrNameLst>
                                          </p:cBhvr>
                                          <p:tavLst>
                                            <p:tav tm="0">
                                              <p:val>
                                                <p:strVal val="#ppt_x"/>
                                              </p:val>
                                            </p:tav>
                                            <p:tav tm="100000">
                                              <p:val>
                                                <p:strVal val="#ppt_x"/>
                                              </p:val>
                                            </p:tav>
                                          </p:tavLst>
                                        </p:anim>
                                        <p:anim calcmode="lin" valueType="num">
                                          <p:cBhvr>
                                            <p:cTn id="9" dur="750" fill="hold"/>
                                            <p:tgtEl>
                                              <p:spTgt spid="110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nodeType="afterEffect" p14:presetBounceEnd="32000">
                                      <p:stCondLst>
                                        <p:cond delay="0"/>
                                      </p:stCondLst>
                                      <p:childTnLst>
                                        <p:set>
                                          <p:cBhvr>
                                            <p:cTn id="12" dur="1" fill="hold">
                                              <p:stCondLst>
                                                <p:cond delay="0"/>
                                              </p:stCondLst>
                                            </p:cTn>
                                            <p:tgtEl>
                                              <p:spTgt spid="10958"/>
                                            </p:tgtEl>
                                            <p:attrNameLst>
                                              <p:attrName>style.visibility</p:attrName>
                                            </p:attrNameLst>
                                          </p:cBhvr>
                                          <p:to>
                                            <p:strVal val="visible"/>
                                          </p:to>
                                        </p:set>
                                        <p:anim calcmode="lin" valueType="num" p14:bounceEnd="32000">
                                          <p:cBhvr additive="base">
                                            <p:cTn id="13" dur="750" fill="hold"/>
                                            <p:tgtEl>
                                              <p:spTgt spid="10958"/>
                                            </p:tgtEl>
                                            <p:attrNameLst>
                                              <p:attrName>ppt_x</p:attrName>
                                            </p:attrNameLst>
                                          </p:cBhvr>
                                          <p:tavLst>
                                            <p:tav tm="0">
                                              <p:val>
                                                <p:strVal val="#ppt_x"/>
                                              </p:val>
                                            </p:tav>
                                            <p:tav tm="100000">
                                              <p:val>
                                                <p:strVal val="#ppt_x"/>
                                              </p:val>
                                            </p:tav>
                                          </p:tavLst>
                                        </p:anim>
                                        <p:anim calcmode="lin" valueType="num" p14:bounceEnd="32000">
                                          <p:cBhvr additive="base">
                                            <p:cTn id="14" dur="750" fill="hold"/>
                                            <p:tgtEl>
                                              <p:spTgt spid="1095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63"/>
                                            </p:tgtEl>
                                            <p:attrNameLst>
                                              <p:attrName>style.visibility</p:attrName>
                                            </p:attrNameLst>
                                          </p:cBhvr>
                                          <p:to>
                                            <p:strVal val="visible"/>
                                          </p:to>
                                        </p:set>
                                        <p:animEffect transition="in" filter="fade">
                                          <p:cBhvr>
                                            <p:cTn id="18" dur="500"/>
                                            <p:tgtEl>
                                              <p:spTgt spid="263"/>
                                            </p:tgtEl>
                                          </p:cBhvr>
                                        </p:animEffect>
                                        <p:anim calcmode="lin" valueType="num">
                                          <p:cBhvr>
                                            <p:cTn id="19" dur="500" fill="hold"/>
                                            <p:tgtEl>
                                              <p:spTgt spid="263"/>
                                            </p:tgtEl>
                                            <p:attrNameLst>
                                              <p:attrName>ppt_x</p:attrName>
                                            </p:attrNameLst>
                                          </p:cBhvr>
                                          <p:tavLst>
                                            <p:tav tm="0">
                                              <p:val>
                                                <p:strVal val="#ppt_x"/>
                                              </p:val>
                                            </p:tav>
                                            <p:tav tm="100000">
                                              <p:val>
                                                <p:strVal val="#ppt_x"/>
                                              </p:val>
                                            </p:tav>
                                          </p:tavLst>
                                        </p:anim>
                                        <p:anim calcmode="lin" valueType="num">
                                          <p:cBhvr>
                                            <p:cTn id="20" dur="5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010"/>
                                            </p:tgtEl>
                                            <p:attrNameLst>
                                              <p:attrName>style.visibility</p:attrName>
                                            </p:attrNameLst>
                                          </p:cBhvr>
                                          <p:to>
                                            <p:strVal val="visible"/>
                                          </p:to>
                                        </p:set>
                                        <p:animEffect transition="in" filter="fade">
                                          <p:cBhvr>
                                            <p:cTn id="7" dur="750"/>
                                            <p:tgtEl>
                                              <p:spTgt spid="11010"/>
                                            </p:tgtEl>
                                          </p:cBhvr>
                                        </p:animEffect>
                                        <p:anim calcmode="lin" valueType="num">
                                          <p:cBhvr>
                                            <p:cTn id="8" dur="750" fill="hold"/>
                                            <p:tgtEl>
                                              <p:spTgt spid="11010"/>
                                            </p:tgtEl>
                                            <p:attrNameLst>
                                              <p:attrName>ppt_x</p:attrName>
                                            </p:attrNameLst>
                                          </p:cBhvr>
                                          <p:tavLst>
                                            <p:tav tm="0">
                                              <p:val>
                                                <p:strVal val="#ppt_x"/>
                                              </p:val>
                                            </p:tav>
                                            <p:tav tm="100000">
                                              <p:val>
                                                <p:strVal val="#ppt_x"/>
                                              </p:val>
                                            </p:tav>
                                          </p:tavLst>
                                        </p:anim>
                                        <p:anim calcmode="lin" valueType="num">
                                          <p:cBhvr>
                                            <p:cTn id="9" dur="750" fill="hold"/>
                                            <p:tgtEl>
                                              <p:spTgt spid="11010"/>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10958"/>
                                            </p:tgtEl>
                                            <p:attrNameLst>
                                              <p:attrName>style.visibility</p:attrName>
                                            </p:attrNameLst>
                                          </p:cBhvr>
                                          <p:to>
                                            <p:strVal val="visible"/>
                                          </p:to>
                                        </p:set>
                                        <p:anim calcmode="lin" valueType="num">
                                          <p:cBhvr additive="base">
                                            <p:cTn id="13" dur="750" fill="hold"/>
                                            <p:tgtEl>
                                              <p:spTgt spid="10958"/>
                                            </p:tgtEl>
                                            <p:attrNameLst>
                                              <p:attrName>ppt_x</p:attrName>
                                            </p:attrNameLst>
                                          </p:cBhvr>
                                          <p:tavLst>
                                            <p:tav tm="0">
                                              <p:val>
                                                <p:strVal val="#ppt_x"/>
                                              </p:val>
                                            </p:tav>
                                            <p:tav tm="100000">
                                              <p:val>
                                                <p:strVal val="#ppt_x"/>
                                              </p:val>
                                            </p:tav>
                                          </p:tavLst>
                                        </p:anim>
                                        <p:anim calcmode="lin" valueType="num">
                                          <p:cBhvr additive="base">
                                            <p:cTn id="14" dur="750" fill="hold"/>
                                            <p:tgtEl>
                                              <p:spTgt spid="10958"/>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263"/>
                                            </p:tgtEl>
                                            <p:attrNameLst>
                                              <p:attrName>style.visibility</p:attrName>
                                            </p:attrNameLst>
                                          </p:cBhvr>
                                          <p:to>
                                            <p:strVal val="visible"/>
                                          </p:to>
                                        </p:set>
                                        <p:animEffect transition="in" filter="fade">
                                          <p:cBhvr>
                                            <p:cTn id="18" dur="500"/>
                                            <p:tgtEl>
                                              <p:spTgt spid="263"/>
                                            </p:tgtEl>
                                          </p:cBhvr>
                                        </p:animEffect>
                                        <p:anim calcmode="lin" valueType="num">
                                          <p:cBhvr>
                                            <p:cTn id="19" dur="500" fill="hold"/>
                                            <p:tgtEl>
                                              <p:spTgt spid="263"/>
                                            </p:tgtEl>
                                            <p:attrNameLst>
                                              <p:attrName>ppt_x</p:attrName>
                                            </p:attrNameLst>
                                          </p:cBhvr>
                                          <p:tavLst>
                                            <p:tav tm="0">
                                              <p:val>
                                                <p:strVal val="#ppt_x"/>
                                              </p:val>
                                            </p:tav>
                                            <p:tav tm="100000">
                                              <p:val>
                                                <p:strVal val="#ppt_x"/>
                                              </p:val>
                                            </p:tav>
                                          </p:tavLst>
                                        </p:anim>
                                        <p:anim calcmode="lin" valueType="num">
                                          <p:cBhvr>
                                            <p:cTn id="20" dur="5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336" r="100000">
                        <a14:backgroundMark x1="27290" y1="92969" x2="36069" y2="97656"/>
                      </a14:backgroundRemoval>
                    </a14:imgEffect>
                    <a14:imgEffect>
                      <a14:sharpenSoften amount="36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235972"/>
            <a:ext cx="4793040" cy="468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288" y="133352"/>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042322"/>
            <a:ext cx="2133600" cy="3554817"/>
          </a:xfrm>
          <a:prstGeom prst="rect">
            <a:avLst/>
          </a:prstGeom>
          <a:noFill/>
        </p:spPr>
        <p:txBody>
          <a:bodyPr wrap="square" lIns="91422" tIns="45711" rIns="91422" bIns="45711" rtlCol="0">
            <a:spAutoFit/>
          </a:bodyPr>
          <a:lstStyle/>
          <a:p>
            <a:pPr algn="ctr" defTabSz="914198">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HÀNH</a:t>
            </a:r>
          </a:p>
          <a:p>
            <a:pPr algn="ctr" defTabSz="914198">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TINH</a:t>
            </a:r>
          </a:p>
          <a:p>
            <a:pPr algn="ctr" defTabSz="914198">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XANH</a:t>
            </a:r>
          </a:p>
          <a:p>
            <a:pPr algn="ctr" defTabSz="914198">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CỦA</a:t>
            </a:r>
          </a:p>
          <a:p>
            <a:pPr algn="ctr" defTabSz="914198">
              <a:buClr>
                <a:srgbClr val="000000"/>
              </a:buClr>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658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20"/>
        <p:cNvGrpSpPr/>
        <p:nvPr/>
      </p:nvGrpSpPr>
      <p:grpSpPr>
        <a:xfrm>
          <a:off x="0" y="0"/>
          <a:ext cx="0" cy="0"/>
          <a:chOff x="0" y="0"/>
          <a:chExt cx="0" cy="0"/>
        </a:xfrm>
      </p:grpSpPr>
      <p:grpSp>
        <p:nvGrpSpPr>
          <p:cNvPr id="4722" name="Google Shape;4722;p48"/>
          <p:cNvGrpSpPr/>
          <p:nvPr/>
        </p:nvGrpSpPr>
        <p:grpSpPr>
          <a:xfrm rot="1193729">
            <a:off x="382571" y="882521"/>
            <a:ext cx="679621" cy="772785"/>
            <a:chOff x="818594" y="2523037"/>
            <a:chExt cx="679632" cy="772797"/>
          </a:xfrm>
        </p:grpSpPr>
        <p:sp>
          <p:nvSpPr>
            <p:cNvPr id="4723" name="Google Shape;4723;p48"/>
            <p:cNvSpPr/>
            <p:nvPr/>
          </p:nvSpPr>
          <p:spPr>
            <a:xfrm>
              <a:off x="987567" y="2587488"/>
              <a:ext cx="202154" cy="168338"/>
            </a:xfrm>
            <a:custGeom>
              <a:avLst/>
              <a:gdLst/>
              <a:ahLst/>
              <a:cxnLst/>
              <a:rect l="l" t="t" r="r" b="b"/>
              <a:pathLst>
                <a:path w="7048" h="5869" extrusionOk="0">
                  <a:moveTo>
                    <a:pt x="4119" y="1"/>
                  </a:moveTo>
                  <a:cubicBezTo>
                    <a:pt x="3642" y="1"/>
                    <a:pt x="3161" y="124"/>
                    <a:pt x="2701" y="269"/>
                  </a:cubicBezTo>
                  <a:cubicBezTo>
                    <a:pt x="2041" y="449"/>
                    <a:pt x="1360" y="689"/>
                    <a:pt x="959" y="1190"/>
                  </a:cubicBezTo>
                  <a:cubicBezTo>
                    <a:pt x="538" y="1771"/>
                    <a:pt x="458" y="2532"/>
                    <a:pt x="458" y="3273"/>
                  </a:cubicBezTo>
                  <a:cubicBezTo>
                    <a:pt x="458" y="4077"/>
                    <a:pt x="1" y="5869"/>
                    <a:pt x="1114" y="5869"/>
                  </a:cubicBezTo>
                  <a:cubicBezTo>
                    <a:pt x="1166" y="5869"/>
                    <a:pt x="1221" y="5865"/>
                    <a:pt x="1279" y="5857"/>
                  </a:cubicBezTo>
                  <a:cubicBezTo>
                    <a:pt x="2621" y="5697"/>
                    <a:pt x="3963" y="5196"/>
                    <a:pt x="5285" y="4855"/>
                  </a:cubicBezTo>
                  <a:cubicBezTo>
                    <a:pt x="5966" y="4695"/>
                    <a:pt x="6627" y="4455"/>
                    <a:pt x="6867" y="3854"/>
                  </a:cubicBezTo>
                  <a:cubicBezTo>
                    <a:pt x="7048" y="3353"/>
                    <a:pt x="6867" y="2772"/>
                    <a:pt x="6627" y="2352"/>
                  </a:cubicBezTo>
                  <a:cubicBezTo>
                    <a:pt x="6287" y="1531"/>
                    <a:pt x="5866" y="609"/>
                    <a:pt x="5045" y="189"/>
                  </a:cubicBezTo>
                  <a:cubicBezTo>
                    <a:pt x="4743" y="54"/>
                    <a:pt x="4432" y="1"/>
                    <a:pt x="4119"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4" name="Google Shape;4724;p48"/>
            <p:cNvSpPr/>
            <p:nvPr/>
          </p:nvSpPr>
          <p:spPr>
            <a:xfrm>
              <a:off x="818594" y="2677468"/>
              <a:ext cx="679632" cy="618366"/>
            </a:xfrm>
            <a:custGeom>
              <a:avLst/>
              <a:gdLst/>
              <a:ahLst/>
              <a:cxnLst/>
              <a:rect l="l" t="t" r="r" b="b"/>
              <a:pathLst>
                <a:path w="23695" h="21559" extrusionOk="0">
                  <a:moveTo>
                    <a:pt x="11875" y="0"/>
                  </a:moveTo>
                  <a:cubicBezTo>
                    <a:pt x="11011" y="0"/>
                    <a:pt x="10132" y="103"/>
                    <a:pt x="9253" y="316"/>
                  </a:cubicBezTo>
                  <a:cubicBezTo>
                    <a:pt x="3505" y="1718"/>
                    <a:pt x="0" y="7567"/>
                    <a:pt x="1342" y="13335"/>
                  </a:cubicBezTo>
                  <a:cubicBezTo>
                    <a:pt x="2536" y="18231"/>
                    <a:pt x="6956" y="21558"/>
                    <a:pt x="11854" y="21558"/>
                  </a:cubicBezTo>
                  <a:cubicBezTo>
                    <a:pt x="12707" y="21558"/>
                    <a:pt x="13574" y="21457"/>
                    <a:pt x="14441" y="21246"/>
                  </a:cubicBezTo>
                  <a:cubicBezTo>
                    <a:pt x="20189" y="19844"/>
                    <a:pt x="23694" y="13996"/>
                    <a:pt x="22372" y="8228"/>
                  </a:cubicBezTo>
                  <a:cubicBezTo>
                    <a:pt x="21164" y="3275"/>
                    <a:pt x="16760" y="0"/>
                    <a:pt x="11875"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5" name="Google Shape;4725;p48"/>
            <p:cNvSpPr/>
            <p:nvPr/>
          </p:nvSpPr>
          <p:spPr>
            <a:xfrm>
              <a:off x="847306" y="2801437"/>
              <a:ext cx="615297" cy="298814"/>
            </a:xfrm>
            <a:custGeom>
              <a:avLst/>
              <a:gdLst/>
              <a:ahLst/>
              <a:cxnLst/>
              <a:rect l="l" t="t" r="r" b="b"/>
              <a:pathLst>
                <a:path w="21452" h="10418" extrusionOk="0">
                  <a:moveTo>
                    <a:pt x="19529" y="0"/>
                  </a:moveTo>
                  <a:cubicBezTo>
                    <a:pt x="18187" y="1162"/>
                    <a:pt x="16685" y="2243"/>
                    <a:pt x="14862" y="3165"/>
                  </a:cubicBezTo>
                  <a:cubicBezTo>
                    <a:pt x="11550" y="4813"/>
                    <a:pt x="7828" y="5661"/>
                    <a:pt x="4131" y="5661"/>
                  </a:cubicBezTo>
                  <a:cubicBezTo>
                    <a:pt x="2797" y="5661"/>
                    <a:pt x="1467" y="5551"/>
                    <a:pt x="161" y="5328"/>
                  </a:cubicBezTo>
                  <a:lnTo>
                    <a:pt x="161" y="5328"/>
                  </a:lnTo>
                  <a:cubicBezTo>
                    <a:pt x="1" y="6510"/>
                    <a:pt x="81" y="7751"/>
                    <a:pt x="341" y="9013"/>
                  </a:cubicBezTo>
                  <a:cubicBezTo>
                    <a:pt x="501" y="9414"/>
                    <a:pt x="581" y="9834"/>
                    <a:pt x="742" y="10255"/>
                  </a:cubicBezTo>
                  <a:cubicBezTo>
                    <a:pt x="1822" y="10362"/>
                    <a:pt x="2918" y="10418"/>
                    <a:pt x="4018" y="10418"/>
                  </a:cubicBezTo>
                  <a:cubicBezTo>
                    <a:pt x="6404" y="10418"/>
                    <a:pt x="8807" y="10156"/>
                    <a:pt x="11096" y="9594"/>
                  </a:cubicBezTo>
                  <a:cubicBezTo>
                    <a:pt x="13099" y="9093"/>
                    <a:pt x="15102" y="8332"/>
                    <a:pt x="16945" y="7411"/>
                  </a:cubicBezTo>
                  <a:cubicBezTo>
                    <a:pt x="18607" y="6590"/>
                    <a:pt x="20109" y="5668"/>
                    <a:pt x="21451" y="4587"/>
                  </a:cubicBezTo>
                  <a:cubicBezTo>
                    <a:pt x="21451" y="4326"/>
                    <a:pt x="21371" y="4166"/>
                    <a:pt x="21371" y="3906"/>
                  </a:cubicBezTo>
                  <a:cubicBezTo>
                    <a:pt x="20951" y="2404"/>
                    <a:pt x="20370" y="1082"/>
                    <a:pt x="1952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6" name="Google Shape;4726;p48"/>
            <p:cNvSpPr/>
            <p:nvPr/>
          </p:nvSpPr>
          <p:spPr>
            <a:xfrm>
              <a:off x="892683" y="2996168"/>
              <a:ext cx="74144" cy="69297"/>
            </a:xfrm>
            <a:custGeom>
              <a:avLst/>
              <a:gdLst/>
              <a:ahLst/>
              <a:cxnLst/>
              <a:rect l="l" t="t" r="r" b="b"/>
              <a:pathLst>
                <a:path w="2585" h="2416" extrusionOk="0">
                  <a:moveTo>
                    <a:pt x="1380" y="1"/>
                  </a:moveTo>
                  <a:cubicBezTo>
                    <a:pt x="1298" y="1"/>
                    <a:pt x="1213" y="41"/>
                    <a:pt x="1163" y="121"/>
                  </a:cubicBezTo>
                  <a:lnTo>
                    <a:pt x="922" y="542"/>
                  </a:lnTo>
                  <a:cubicBezTo>
                    <a:pt x="922" y="622"/>
                    <a:pt x="842" y="722"/>
                    <a:pt x="762" y="722"/>
                  </a:cubicBezTo>
                  <a:lnTo>
                    <a:pt x="261" y="722"/>
                  </a:lnTo>
                  <a:cubicBezTo>
                    <a:pt x="81" y="722"/>
                    <a:pt x="1" y="962"/>
                    <a:pt x="161" y="1042"/>
                  </a:cubicBezTo>
                  <a:lnTo>
                    <a:pt x="502" y="1463"/>
                  </a:lnTo>
                  <a:cubicBezTo>
                    <a:pt x="502" y="1463"/>
                    <a:pt x="582" y="1543"/>
                    <a:pt x="502" y="1623"/>
                  </a:cubicBezTo>
                  <a:lnTo>
                    <a:pt x="421" y="2124"/>
                  </a:lnTo>
                  <a:cubicBezTo>
                    <a:pt x="421" y="2271"/>
                    <a:pt x="529" y="2406"/>
                    <a:pt x="666" y="2406"/>
                  </a:cubicBezTo>
                  <a:cubicBezTo>
                    <a:pt x="697" y="2406"/>
                    <a:pt x="729" y="2399"/>
                    <a:pt x="762" y="2384"/>
                  </a:cubicBezTo>
                  <a:lnTo>
                    <a:pt x="1163" y="2124"/>
                  </a:lnTo>
                  <a:lnTo>
                    <a:pt x="1343" y="2124"/>
                  </a:lnTo>
                  <a:lnTo>
                    <a:pt x="1843" y="2384"/>
                  </a:lnTo>
                  <a:cubicBezTo>
                    <a:pt x="1865" y="2406"/>
                    <a:pt x="1898" y="2416"/>
                    <a:pt x="1933" y="2416"/>
                  </a:cubicBezTo>
                  <a:cubicBezTo>
                    <a:pt x="2029" y="2416"/>
                    <a:pt x="2142" y="2341"/>
                    <a:pt x="2084" y="2224"/>
                  </a:cubicBezTo>
                  <a:lnTo>
                    <a:pt x="2084" y="1723"/>
                  </a:lnTo>
                  <a:cubicBezTo>
                    <a:pt x="2004" y="1623"/>
                    <a:pt x="2084" y="1543"/>
                    <a:pt x="2084" y="1543"/>
                  </a:cubicBezTo>
                  <a:lnTo>
                    <a:pt x="2504" y="1223"/>
                  </a:lnTo>
                  <a:cubicBezTo>
                    <a:pt x="2585" y="1042"/>
                    <a:pt x="2585" y="882"/>
                    <a:pt x="2424" y="802"/>
                  </a:cubicBezTo>
                  <a:lnTo>
                    <a:pt x="1924" y="722"/>
                  </a:lnTo>
                  <a:cubicBezTo>
                    <a:pt x="1843" y="722"/>
                    <a:pt x="1763" y="722"/>
                    <a:pt x="1763" y="622"/>
                  </a:cubicBezTo>
                  <a:lnTo>
                    <a:pt x="1583" y="121"/>
                  </a:lnTo>
                  <a:cubicBezTo>
                    <a:pt x="1543" y="41"/>
                    <a:pt x="1463" y="1"/>
                    <a:pt x="1380" y="1"/>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7" name="Google Shape;4727;p48"/>
            <p:cNvSpPr/>
            <p:nvPr/>
          </p:nvSpPr>
          <p:spPr>
            <a:xfrm>
              <a:off x="1024253" y="2985211"/>
              <a:ext cx="71850" cy="70502"/>
            </a:xfrm>
            <a:custGeom>
              <a:avLst/>
              <a:gdLst/>
              <a:ahLst/>
              <a:cxnLst/>
              <a:rect l="l" t="t" r="r" b="b"/>
              <a:pathLst>
                <a:path w="2505" h="2458" extrusionOk="0">
                  <a:moveTo>
                    <a:pt x="1044" y="1"/>
                  </a:moveTo>
                  <a:cubicBezTo>
                    <a:pt x="968" y="1"/>
                    <a:pt x="890" y="73"/>
                    <a:pt x="842" y="183"/>
                  </a:cubicBezTo>
                  <a:lnTo>
                    <a:pt x="762" y="683"/>
                  </a:lnTo>
                  <a:cubicBezTo>
                    <a:pt x="762" y="763"/>
                    <a:pt x="681" y="763"/>
                    <a:pt x="681" y="844"/>
                  </a:cubicBezTo>
                  <a:lnTo>
                    <a:pt x="181" y="1004"/>
                  </a:lnTo>
                  <a:cubicBezTo>
                    <a:pt x="0" y="1104"/>
                    <a:pt x="0" y="1344"/>
                    <a:pt x="181" y="1424"/>
                  </a:cubicBezTo>
                  <a:lnTo>
                    <a:pt x="581" y="1685"/>
                  </a:lnTo>
                  <a:cubicBezTo>
                    <a:pt x="681" y="1685"/>
                    <a:pt x="681" y="1765"/>
                    <a:pt x="681" y="1765"/>
                  </a:cubicBezTo>
                  <a:lnTo>
                    <a:pt x="762" y="2266"/>
                  </a:lnTo>
                  <a:cubicBezTo>
                    <a:pt x="762" y="2383"/>
                    <a:pt x="890" y="2457"/>
                    <a:pt x="991" y="2457"/>
                  </a:cubicBezTo>
                  <a:cubicBezTo>
                    <a:pt x="1028" y="2457"/>
                    <a:pt x="1061" y="2447"/>
                    <a:pt x="1082" y="2426"/>
                  </a:cubicBezTo>
                  <a:lnTo>
                    <a:pt x="1422" y="2105"/>
                  </a:lnTo>
                  <a:cubicBezTo>
                    <a:pt x="1503" y="2005"/>
                    <a:pt x="1583" y="2005"/>
                    <a:pt x="1683" y="2005"/>
                  </a:cubicBezTo>
                  <a:lnTo>
                    <a:pt x="2184" y="2186"/>
                  </a:lnTo>
                  <a:cubicBezTo>
                    <a:pt x="2344" y="2186"/>
                    <a:pt x="2424" y="2005"/>
                    <a:pt x="2344" y="1845"/>
                  </a:cubicBezTo>
                  <a:lnTo>
                    <a:pt x="2184" y="1424"/>
                  </a:lnTo>
                  <a:lnTo>
                    <a:pt x="2184" y="1184"/>
                  </a:lnTo>
                  <a:lnTo>
                    <a:pt x="2424" y="763"/>
                  </a:lnTo>
                  <a:cubicBezTo>
                    <a:pt x="2504" y="603"/>
                    <a:pt x="2424" y="423"/>
                    <a:pt x="2264" y="423"/>
                  </a:cubicBezTo>
                  <a:lnTo>
                    <a:pt x="1763" y="503"/>
                  </a:lnTo>
                  <a:cubicBezTo>
                    <a:pt x="1683" y="503"/>
                    <a:pt x="1583" y="503"/>
                    <a:pt x="1503" y="423"/>
                  </a:cubicBezTo>
                  <a:lnTo>
                    <a:pt x="1182" y="103"/>
                  </a:lnTo>
                  <a:cubicBezTo>
                    <a:pt x="1143" y="32"/>
                    <a:pt x="1094" y="1"/>
                    <a:pt x="1044" y="1"/>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8" name="Google Shape;4728;p48"/>
            <p:cNvSpPr/>
            <p:nvPr/>
          </p:nvSpPr>
          <p:spPr>
            <a:xfrm>
              <a:off x="1139158" y="2967083"/>
              <a:ext cx="71821" cy="71276"/>
            </a:xfrm>
            <a:custGeom>
              <a:avLst/>
              <a:gdLst/>
              <a:ahLst/>
              <a:cxnLst/>
              <a:rect l="l" t="t" r="r" b="b"/>
              <a:pathLst>
                <a:path w="2504" h="2485" extrusionOk="0">
                  <a:moveTo>
                    <a:pt x="1012" y="1"/>
                  </a:moveTo>
                  <a:cubicBezTo>
                    <a:pt x="924" y="1"/>
                    <a:pt x="841" y="40"/>
                    <a:pt x="841" y="134"/>
                  </a:cubicBezTo>
                  <a:lnTo>
                    <a:pt x="761" y="634"/>
                  </a:lnTo>
                  <a:cubicBezTo>
                    <a:pt x="761" y="735"/>
                    <a:pt x="681" y="815"/>
                    <a:pt x="581" y="815"/>
                  </a:cubicBezTo>
                  <a:lnTo>
                    <a:pt x="180" y="1055"/>
                  </a:lnTo>
                  <a:cubicBezTo>
                    <a:pt x="0" y="1055"/>
                    <a:pt x="0" y="1315"/>
                    <a:pt x="180" y="1395"/>
                  </a:cubicBezTo>
                  <a:lnTo>
                    <a:pt x="581" y="1636"/>
                  </a:lnTo>
                  <a:cubicBezTo>
                    <a:pt x="681" y="1636"/>
                    <a:pt x="681" y="1736"/>
                    <a:pt x="681" y="1816"/>
                  </a:cubicBezTo>
                  <a:lnTo>
                    <a:pt x="761" y="2317"/>
                  </a:lnTo>
                  <a:cubicBezTo>
                    <a:pt x="761" y="2416"/>
                    <a:pt x="822" y="2484"/>
                    <a:pt x="907" y="2484"/>
                  </a:cubicBezTo>
                  <a:cubicBezTo>
                    <a:pt x="959" y="2484"/>
                    <a:pt x="1021" y="2458"/>
                    <a:pt x="1082" y="2397"/>
                  </a:cubicBezTo>
                  <a:lnTo>
                    <a:pt x="1422" y="2056"/>
                  </a:lnTo>
                  <a:lnTo>
                    <a:pt x="1683" y="2056"/>
                  </a:lnTo>
                  <a:lnTo>
                    <a:pt x="2083" y="2137"/>
                  </a:lnTo>
                  <a:cubicBezTo>
                    <a:pt x="2263" y="2137"/>
                    <a:pt x="2424" y="1976"/>
                    <a:pt x="2344" y="1896"/>
                  </a:cubicBezTo>
                  <a:lnTo>
                    <a:pt x="2183" y="1395"/>
                  </a:lnTo>
                  <a:cubicBezTo>
                    <a:pt x="2083" y="1315"/>
                    <a:pt x="2083" y="1235"/>
                    <a:pt x="2183" y="1235"/>
                  </a:cubicBezTo>
                  <a:lnTo>
                    <a:pt x="2424" y="815"/>
                  </a:lnTo>
                  <a:cubicBezTo>
                    <a:pt x="2504" y="634"/>
                    <a:pt x="2424" y="474"/>
                    <a:pt x="2263" y="474"/>
                  </a:cubicBezTo>
                  <a:lnTo>
                    <a:pt x="1763" y="554"/>
                  </a:lnTo>
                  <a:cubicBezTo>
                    <a:pt x="1683" y="554"/>
                    <a:pt x="1582" y="474"/>
                    <a:pt x="1502" y="474"/>
                  </a:cubicBezTo>
                  <a:lnTo>
                    <a:pt x="1182" y="54"/>
                  </a:lnTo>
                  <a:cubicBezTo>
                    <a:pt x="1140" y="20"/>
                    <a:pt x="1075" y="1"/>
                    <a:pt x="1012" y="1"/>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29" name="Google Shape;4729;p48"/>
            <p:cNvSpPr/>
            <p:nvPr/>
          </p:nvSpPr>
          <p:spPr>
            <a:xfrm>
              <a:off x="1261521" y="2922309"/>
              <a:ext cx="71821" cy="69297"/>
            </a:xfrm>
            <a:custGeom>
              <a:avLst/>
              <a:gdLst/>
              <a:ahLst/>
              <a:cxnLst/>
              <a:rect l="l" t="t" r="r" b="b"/>
              <a:pathLst>
                <a:path w="2504" h="2416" extrusionOk="0">
                  <a:moveTo>
                    <a:pt x="784" y="1"/>
                  </a:moveTo>
                  <a:cubicBezTo>
                    <a:pt x="667" y="1"/>
                    <a:pt x="581" y="75"/>
                    <a:pt x="581" y="193"/>
                  </a:cubicBezTo>
                  <a:lnTo>
                    <a:pt x="581" y="693"/>
                  </a:lnTo>
                  <a:cubicBezTo>
                    <a:pt x="581" y="793"/>
                    <a:pt x="581" y="793"/>
                    <a:pt x="501" y="874"/>
                  </a:cubicBezTo>
                  <a:lnTo>
                    <a:pt x="80" y="1194"/>
                  </a:lnTo>
                  <a:cubicBezTo>
                    <a:pt x="0" y="1294"/>
                    <a:pt x="0" y="1454"/>
                    <a:pt x="161" y="1534"/>
                  </a:cubicBezTo>
                  <a:lnTo>
                    <a:pt x="661" y="1695"/>
                  </a:lnTo>
                  <a:cubicBezTo>
                    <a:pt x="741" y="1695"/>
                    <a:pt x="741" y="1695"/>
                    <a:pt x="741" y="1795"/>
                  </a:cubicBezTo>
                  <a:lnTo>
                    <a:pt x="922" y="2296"/>
                  </a:lnTo>
                  <a:cubicBezTo>
                    <a:pt x="962" y="2376"/>
                    <a:pt x="1042" y="2416"/>
                    <a:pt x="1122" y="2416"/>
                  </a:cubicBezTo>
                  <a:cubicBezTo>
                    <a:pt x="1202" y="2416"/>
                    <a:pt x="1282" y="2376"/>
                    <a:pt x="1322" y="2296"/>
                  </a:cubicBezTo>
                  <a:lnTo>
                    <a:pt x="1583" y="1875"/>
                  </a:lnTo>
                  <a:cubicBezTo>
                    <a:pt x="1663" y="1875"/>
                    <a:pt x="1663" y="1795"/>
                    <a:pt x="1743" y="1795"/>
                  </a:cubicBezTo>
                  <a:lnTo>
                    <a:pt x="2244" y="1795"/>
                  </a:lnTo>
                  <a:cubicBezTo>
                    <a:pt x="2424" y="1795"/>
                    <a:pt x="2504" y="1615"/>
                    <a:pt x="2424" y="1454"/>
                  </a:cubicBezTo>
                  <a:lnTo>
                    <a:pt x="2083" y="1114"/>
                  </a:lnTo>
                  <a:lnTo>
                    <a:pt x="2083" y="874"/>
                  </a:lnTo>
                  <a:lnTo>
                    <a:pt x="2244" y="373"/>
                  </a:lnTo>
                  <a:cubicBezTo>
                    <a:pt x="2244" y="293"/>
                    <a:pt x="2083" y="112"/>
                    <a:pt x="2003" y="112"/>
                  </a:cubicBezTo>
                  <a:lnTo>
                    <a:pt x="1502" y="373"/>
                  </a:lnTo>
                  <a:cubicBezTo>
                    <a:pt x="1422" y="373"/>
                    <a:pt x="1322" y="373"/>
                    <a:pt x="1322" y="293"/>
                  </a:cubicBezTo>
                  <a:lnTo>
                    <a:pt x="922" y="32"/>
                  </a:lnTo>
                  <a:cubicBezTo>
                    <a:pt x="873" y="11"/>
                    <a:pt x="826" y="1"/>
                    <a:pt x="784" y="1"/>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0" name="Google Shape;4730;p48"/>
            <p:cNvSpPr/>
            <p:nvPr/>
          </p:nvSpPr>
          <p:spPr>
            <a:xfrm>
              <a:off x="1354570" y="2869474"/>
              <a:ext cx="71850" cy="70645"/>
            </a:xfrm>
            <a:custGeom>
              <a:avLst/>
              <a:gdLst/>
              <a:ahLst/>
              <a:cxnLst/>
              <a:rect l="l" t="t" r="r" b="b"/>
              <a:pathLst>
                <a:path w="2505" h="2463" extrusionOk="0">
                  <a:moveTo>
                    <a:pt x="795" y="1"/>
                  </a:moveTo>
                  <a:cubicBezTo>
                    <a:pt x="680" y="1"/>
                    <a:pt x="582" y="79"/>
                    <a:pt x="582" y="212"/>
                  </a:cubicBezTo>
                  <a:lnTo>
                    <a:pt x="582" y="713"/>
                  </a:lnTo>
                  <a:cubicBezTo>
                    <a:pt x="582" y="793"/>
                    <a:pt x="582" y="873"/>
                    <a:pt x="502" y="953"/>
                  </a:cubicBezTo>
                  <a:lnTo>
                    <a:pt x="81" y="1213"/>
                  </a:lnTo>
                  <a:cubicBezTo>
                    <a:pt x="1" y="1293"/>
                    <a:pt x="1" y="1534"/>
                    <a:pt x="181" y="1634"/>
                  </a:cubicBezTo>
                  <a:lnTo>
                    <a:pt x="682" y="1714"/>
                  </a:lnTo>
                  <a:cubicBezTo>
                    <a:pt x="762" y="1714"/>
                    <a:pt x="762" y="1794"/>
                    <a:pt x="762" y="1874"/>
                  </a:cubicBezTo>
                  <a:lnTo>
                    <a:pt x="922" y="2295"/>
                  </a:lnTo>
                  <a:cubicBezTo>
                    <a:pt x="972" y="2394"/>
                    <a:pt x="1090" y="2462"/>
                    <a:pt x="1192" y="2462"/>
                  </a:cubicBezTo>
                  <a:cubicBezTo>
                    <a:pt x="1255" y="2462"/>
                    <a:pt x="1312" y="2436"/>
                    <a:pt x="1343" y="2375"/>
                  </a:cubicBezTo>
                  <a:lnTo>
                    <a:pt x="1583" y="1954"/>
                  </a:lnTo>
                  <a:cubicBezTo>
                    <a:pt x="1683" y="1874"/>
                    <a:pt x="1683" y="1874"/>
                    <a:pt x="1763" y="1874"/>
                  </a:cubicBezTo>
                  <a:lnTo>
                    <a:pt x="2264" y="1874"/>
                  </a:lnTo>
                  <a:cubicBezTo>
                    <a:pt x="2424" y="1874"/>
                    <a:pt x="2505" y="1634"/>
                    <a:pt x="2424" y="1534"/>
                  </a:cubicBezTo>
                  <a:lnTo>
                    <a:pt x="2084" y="1133"/>
                  </a:lnTo>
                  <a:lnTo>
                    <a:pt x="2084" y="953"/>
                  </a:lnTo>
                  <a:lnTo>
                    <a:pt x="2264" y="452"/>
                  </a:lnTo>
                  <a:cubicBezTo>
                    <a:pt x="2264" y="321"/>
                    <a:pt x="2211" y="191"/>
                    <a:pt x="2093" y="191"/>
                  </a:cubicBezTo>
                  <a:cubicBezTo>
                    <a:pt x="2067" y="191"/>
                    <a:pt x="2037" y="197"/>
                    <a:pt x="2004" y="212"/>
                  </a:cubicBezTo>
                  <a:lnTo>
                    <a:pt x="1503" y="372"/>
                  </a:lnTo>
                  <a:lnTo>
                    <a:pt x="1343" y="372"/>
                  </a:lnTo>
                  <a:lnTo>
                    <a:pt x="922" y="32"/>
                  </a:lnTo>
                  <a:cubicBezTo>
                    <a:pt x="880" y="11"/>
                    <a:pt x="837" y="1"/>
                    <a:pt x="795" y="1"/>
                  </a:cubicBezTo>
                  <a:close/>
                </a:path>
              </a:pathLst>
            </a:custGeom>
            <a:solidFill>
              <a:srgbClr val="FFCE4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1" name="Google Shape;4731;p48"/>
            <p:cNvSpPr/>
            <p:nvPr/>
          </p:nvSpPr>
          <p:spPr>
            <a:xfrm>
              <a:off x="895867" y="2913216"/>
              <a:ext cx="20250" cy="15001"/>
            </a:xfrm>
            <a:custGeom>
              <a:avLst/>
              <a:gdLst/>
              <a:ahLst/>
              <a:cxnLst/>
              <a:rect l="l" t="t" r="r" b="b"/>
              <a:pathLst>
                <a:path w="706" h="523" extrusionOk="0">
                  <a:moveTo>
                    <a:pt x="381" y="0"/>
                  </a:moveTo>
                  <a:cubicBezTo>
                    <a:pt x="359" y="0"/>
                    <a:pt x="336" y="3"/>
                    <a:pt x="310" y="9"/>
                  </a:cubicBezTo>
                  <a:cubicBezTo>
                    <a:pt x="1" y="100"/>
                    <a:pt x="39" y="523"/>
                    <a:pt x="305" y="523"/>
                  </a:cubicBezTo>
                  <a:cubicBezTo>
                    <a:pt x="331" y="523"/>
                    <a:pt x="360" y="519"/>
                    <a:pt x="391" y="510"/>
                  </a:cubicBezTo>
                  <a:cubicBezTo>
                    <a:pt x="706" y="435"/>
                    <a:pt x="660" y="0"/>
                    <a:pt x="38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2" name="Google Shape;4732;p48"/>
            <p:cNvSpPr/>
            <p:nvPr/>
          </p:nvSpPr>
          <p:spPr>
            <a:xfrm>
              <a:off x="996258" y="2920674"/>
              <a:ext cx="22717" cy="14886"/>
            </a:xfrm>
            <a:custGeom>
              <a:avLst/>
              <a:gdLst/>
              <a:ahLst/>
              <a:cxnLst/>
              <a:rect l="l" t="t" r="r" b="b"/>
              <a:pathLst>
                <a:path w="792" h="519" extrusionOk="0">
                  <a:moveTo>
                    <a:pt x="388" y="1"/>
                  </a:moveTo>
                  <a:cubicBezTo>
                    <a:pt x="365" y="1"/>
                    <a:pt x="341" y="3"/>
                    <a:pt x="315" y="9"/>
                  </a:cubicBezTo>
                  <a:cubicBezTo>
                    <a:pt x="0" y="83"/>
                    <a:pt x="132" y="519"/>
                    <a:pt x="407" y="519"/>
                  </a:cubicBezTo>
                  <a:cubicBezTo>
                    <a:pt x="429" y="519"/>
                    <a:pt x="452" y="516"/>
                    <a:pt x="476" y="510"/>
                  </a:cubicBezTo>
                  <a:cubicBezTo>
                    <a:pt x="791" y="436"/>
                    <a:pt x="677"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3" name="Google Shape;4733;p48"/>
            <p:cNvSpPr/>
            <p:nvPr/>
          </p:nvSpPr>
          <p:spPr>
            <a:xfrm>
              <a:off x="1127800" y="2896551"/>
              <a:ext cx="22717" cy="14886"/>
            </a:xfrm>
            <a:custGeom>
              <a:avLst/>
              <a:gdLst/>
              <a:ahLst/>
              <a:cxnLst/>
              <a:rect l="l" t="t" r="r" b="b"/>
              <a:pathLst>
                <a:path w="792" h="519" extrusionOk="0">
                  <a:moveTo>
                    <a:pt x="467" y="0"/>
                  </a:moveTo>
                  <a:cubicBezTo>
                    <a:pt x="445" y="0"/>
                    <a:pt x="421" y="3"/>
                    <a:pt x="396" y="9"/>
                  </a:cubicBezTo>
                  <a:lnTo>
                    <a:pt x="316" y="9"/>
                  </a:lnTo>
                  <a:cubicBezTo>
                    <a:pt x="1" y="83"/>
                    <a:pt x="132" y="518"/>
                    <a:pt x="408" y="518"/>
                  </a:cubicBezTo>
                  <a:cubicBezTo>
                    <a:pt x="430" y="518"/>
                    <a:pt x="453" y="516"/>
                    <a:pt x="476" y="510"/>
                  </a:cubicBezTo>
                  <a:cubicBezTo>
                    <a:pt x="792" y="435"/>
                    <a:pt x="746" y="0"/>
                    <a:pt x="46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4" name="Google Shape;4734;p48"/>
            <p:cNvSpPr/>
            <p:nvPr/>
          </p:nvSpPr>
          <p:spPr>
            <a:xfrm>
              <a:off x="1233613" y="2855763"/>
              <a:ext cx="19791" cy="15001"/>
            </a:xfrm>
            <a:custGeom>
              <a:avLst/>
              <a:gdLst/>
              <a:ahLst/>
              <a:cxnLst/>
              <a:rect l="l" t="t" r="r" b="b"/>
              <a:pathLst>
                <a:path w="690" h="523" extrusionOk="0">
                  <a:moveTo>
                    <a:pt x="363" y="0"/>
                  </a:moveTo>
                  <a:cubicBezTo>
                    <a:pt x="341" y="0"/>
                    <a:pt x="317" y="3"/>
                    <a:pt x="292" y="9"/>
                  </a:cubicBezTo>
                  <a:cubicBezTo>
                    <a:pt x="1" y="100"/>
                    <a:pt x="41" y="523"/>
                    <a:pt x="307" y="523"/>
                  </a:cubicBezTo>
                  <a:cubicBezTo>
                    <a:pt x="333" y="523"/>
                    <a:pt x="362" y="519"/>
                    <a:pt x="392" y="510"/>
                  </a:cubicBezTo>
                  <a:cubicBezTo>
                    <a:pt x="689" y="435"/>
                    <a:pt x="642" y="0"/>
                    <a:pt x="36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5" name="Google Shape;4735;p48"/>
            <p:cNvSpPr/>
            <p:nvPr/>
          </p:nvSpPr>
          <p:spPr>
            <a:xfrm>
              <a:off x="1321900" y="2789161"/>
              <a:ext cx="20049" cy="17095"/>
            </a:xfrm>
            <a:custGeom>
              <a:avLst/>
              <a:gdLst/>
              <a:ahLst/>
              <a:cxnLst/>
              <a:rect l="l" t="t" r="r" b="b"/>
              <a:pathLst>
                <a:path w="699" h="596" extrusionOk="0">
                  <a:moveTo>
                    <a:pt x="377" y="0"/>
                  </a:moveTo>
                  <a:cubicBezTo>
                    <a:pt x="359" y="0"/>
                    <a:pt x="339" y="2"/>
                    <a:pt x="319" y="8"/>
                  </a:cubicBezTo>
                  <a:cubicBezTo>
                    <a:pt x="0" y="83"/>
                    <a:pt x="50" y="596"/>
                    <a:pt x="337" y="596"/>
                  </a:cubicBezTo>
                  <a:cubicBezTo>
                    <a:pt x="356" y="596"/>
                    <a:pt x="377" y="594"/>
                    <a:pt x="399" y="588"/>
                  </a:cubicBezTo>
                  <a:cubicBezTo>
                    <a:pt x="699" y="513"/>
                    <a:pt x="648" y="0"/>
                    <a:pt x="37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6" name="Google Shape;4736;p48"/>
            <p:cNvSpPr/>
            <p:nvPr/>
          </p:nvSpPr>
          <p:spPr>
            <a:xfrm>
              <a:off x="948558" y="3131382"/>
              <a:ext cx="19734" cy="15030"/>
            </a:xfrm>
            <a:custGeom>
              <a:avLst/>
              <a:gdLst/>
              <a:ahLst/>
              <a:cxnLst/>
              <a:rect l="l" t="t" r="r" b="b"/>
              <a:pathLst>
                <a:path w="688" h="524" extrusionOk="0">
                  <a:moveTo>
                    <a:pt x="397" y="1"/>
                  </a:moveTo>
                  <a:cubicBezTo>
                    <a:pt x="372" y="1"/>
                    <a:pt x="345" y="5"/>
                    <a:pt x="316" y="14"/>
                  </a:cubicBezTo>
                  <a:cubicBezTo>
                    <a:pt x="1" y="88"/>
                    <a:pt x="115" y="523"/>
                    <a:pt x="340" y="523"/>
                  </a:cubicBezTo>
                  <a:cubicBezTo>
                    <a:pt x="358" y="523"/>
                    <a:pt x="377" y="520"/>
                    <a:pt x="396" y="514"/>
                  </a:cubicBezTo>
                  <a:cubicBezTo>
                    <a:pt x="688" y="423"/>
                    <a:pt x="648" y="1"/>
                    <a:pt x="39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7" name="Google Shape;4737;p48"/>
            <p:cNvSpPr/>
            <p:nvPr/>
          </p:nvSpPr>
          <p:spPr>
            <a:xfrm>
              <a:off x="1061111" y="3124039"/>
              <a:ext cx="22229" cy="14886"/>
            </a:xfrm>
            <a:custGeom>
              <a:avLst/>
              <a:gdLst/>
              <a:ahLst/>
              <a:cxnLst/>
              <a:rect l="l" t="t" r="r" b="b"/>
              <a:pathLst>
                <a:path w="775" h="519" extrusionOk="0">
                  <a:moveTo>
                    <a:pt x="370" y="1"/>
                  </a:moveTo>
                  <a:cubicBezTo>
                    <a:pt x="347" y="1"/>
                    <a:pt x="323" y="3"/>
                    <a:pt x="298" y="9"/>
                  </a:cubicBezTo>
                  <a:cubicBezTo>
                    <a:pt x="1" y="84"/>
                    <a:pt x="48" y="519"/>
                    <a:pt x="327" y="519"/>
                  </a:cubicBezTo>
                  <a:cubicBezTo>
                    <a:pt x="349" y="519"/>
                    <a:pt x="373" y="516"/>
                    <a:pt x="398" y="510"/>
                  </a:cubicBezTo>
                  <a:lnTo>
                    <a:pt x="478" y="510"/>
                  </a:lnTo>
                  <a:cubicBezTo>
                    <a:pt x="775" y="436"/>
                    <a:pt x="659" y="1"/>
                    <a:pt x="37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8" name="Google Shape;4738;p48"/>
            <p:cNvSpPr/>
            <p:nvPr/>
          </p:nvSpPr>
          <p:spPr>
            <a:xfrm>
              <a:off x="1168760" y="3099916"/>
              <a:ext cx="22544" cy="15030"/>
            </a:xfrm>
            <a:custGeom>
              <a:avLst/>
              <a:gdLst/>
              <a:ahLst/>
              <a:cxnLst/>
              <a:rect l="l" t="t" r="r" b="b"/>
              <a:pathLst>
                <a:path w="786" h="524" extrusionOk="0">
                  <a:moveTo>
                    <a:pt x="382" y="0"/>
                  </a:moveTo>
                  <a:cubicBezTo>
                    <a:pt x="359" y="0"/>
                    <a:pt x="335" y="3"/>
                    <a:pt x="310" y="9"/>
                  </a:cubicBezTo>
                  <a:cubicBezTo>
                    <a:pt x="0" y="100"/>
                    <a:pt x="122" y="523"/>
                    <a:pt x="387" y="523"/>
                  </a:cubicBezTo>
                  <a:cubicBezTo>
                    <a:pt x="414" y="523"/>
                    <a:pt x="441" y="519"/>
                    <a:pt x="470" y="510"/>
                  </a:cubicBezTo>
                  <a:cubicBezTo>
                    <a:pt x="786" y="436"/>
                    <a:pt x="671" y="0"/>
                    <a:pt x="38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39" name="Google Shape;4739;p48"/>
            <p:cNvSpPr/>
            <p:nvPr/>
          </p:nvSpPr>
          <p:spPr>
            <a:xfrm>
              <a:off x="1283493" y="3066586"/>
              <a:ext cx="22717" cy="14886"/>
            </a:xfrm>
            <a:custGeom>
              <a:avLst/>
              <a:gdLst/>
              <a:ahLst/>
              <a:cxnLst/>
              <a:rect l="l" t="t" r="r" b="b"/>
              <a:pathLst>
                <a:path w="792" h="519" extrusionOk="0">
                  <a:moveTo>
                    <a:pt x="388" y="1"/>
                  </a:moveTo>
                  <a:cubicBezTo>
                    <a:pt x="365" y="1"/>
                    <a:pt x="341" y="4"/>
                    <a:pt x="316" y="9"/>
                  </a:cubicBezTo>
                  <a:cubicBezTo>
                    <a:pt x="0" y="84"/>
                    <a:pt x="132" y="519"/>
                    <a:pt x="408" y="519"/>
                  </a:cubicBezTo>
                  <a:cubicBezTo>
                    <a:pt x="430" y="519"/>
                    <a:pt x="452" y="516"/>
                    <a:pt x="476" y="510"/>
                  </a:cubicBezTo>
                  <a:cubicBezTo>
                    <a:pt x="791" y="436"/>
                    <a:pt x="677" y="1"/>
                    <a:pt x="38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0" name="Google Shape;4740;p48"/>
            <p:cNvSpPr/>
            <p:nvPr/>
          </p:nvSpPr>
          <p:spPr>
            <a:xfrm>
              <a:off x="1381647" y="3021209"/>
              <a:ext cx="22803" cy="14858"/>
            </a:xfrm>
            <a:custGeom>
              <a:avLst/>
              <a:gdLst/>
              <a:ahLst/>
              <a:cxnLst/>
              <a:rect l="l" t="t" r="r" b="b"/>
              <a:pathLst>
                <a:path w="795" h="518" extrusionOk="0">
                  <a:moveTo>
                    <a:pt x="387" y="1"/>
                  </a:moveTo>
                  <a:cubicBezTo>
                    <a:pt x="365" y="1"/>
                    <a:pt x="342" y="3"/>
                    <a:pt x="319" y="9"/>
                  </a:cubicBezTo>
                  <a:cubicBezTo>
                    <a:pt x="0" y="9"/>
                    <a:pt x="120" y="518"/>
                    <a:pt x="415" y="518"/>
                  </a:cubicBezTo>
                  <a:cubicBezTo>
                    <a:pt x="436" y="518"/>
                    <a:pt x="457" y="515"/>
                    <a:pt x="479" y="510"/>
                  </a:cubicBezTo>
                  <a:cubicBezTo>
                    <a:pt x="794" y="436"/>
                    <a:pt x="663" y="1"/>
                    <a:pt x="38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1" name="Google Shape;4741;p48"/>
            <p:cNvSpPr/>
            <p:nvPr/>
          </p:nvSpPr>
          <p:spPr>
            <a:xfrm>
              <a:off x="1427139" y="2982745"/>
              <a:ext cx="22774" cy="17238"/>
            </a:xfrm>
            <a:custGeom>
              <a:avLst/>
              <a:gdLst/>
              <a:ahLst/>
              <a:cxnLst/>
              <a:rect l="l" t="t" r="r" b="b"/>
              <a:pathLst>
                <a:path w="794" h="601" extrusionOk="0">
                  <a:moveTo>
                    <a:pt x="378" y="1"/>
                  </a:moveTo>
                  <a:cubicBezTo>
                    <a:pt x="358" y="1"/>
                    <a:pt x="337" y="3"/>
                    <a:pt x="315" y="8"/>
                  </a:cubicBezTo>
                  <a:cubicBezTo>
                    <a:pt x="1" y="82"/>
                    <a:pt x="130" y="600"/>
                    <a:pt x="404" y="600"/>
                  </a:cubicBezTo>
                  <a:cubicBezTo>
                    <a:pt x="427" y="600"/>
                    <a:pt x="451" y="597"/>
                    <a:pt x="475" y="589"/>
                  </a:cubicBezTo>
                  <a:cubicBezTo>
                    <a:pt x="794" y="514"/>
                    <a:pt x="674" y="1"/>
                    <a:pt x="37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2" name="Google Shape;4742;p48"/>
            <p:cNvSpPr/>
            <p:nvPr/>
          </p:nvSpPr>
          <p:spPr>
            <a:xfrm>
              <a:off x="914511" y="2734662"/>
              <a:ext cx="164552" cy="140028"/>
            </a:xfrm>
            <a:custGeom>
              <a:avLst/>
              <a:gdLst/>
              <a:ahLst/>
              <a:cxnLst/>
              <a:rect l="l" t="t" r="r" b="b"/>
              <a:pathLst>
                <a:path w="5737" h="4882" extrusionOk="0">
                  <a:moveTo>
                    <a:pt x="4331" y="1"/>
                  </a:moveTo>
                  <a:cubicBezTo>
                    <a:pt x="4058" y="1"/>
                    <a:pt x="3768" y="73"/>
                    <a:pt x="3506" y="225"/>
                  </a:cubicBezTo>
                  <a:cubicBezTo>
                    <a:pt x="2324" y="986"/>
                    <a:pt x="1243" y="1908"/>
                    <a:pt x="402" y="3069"/>
                  </a:cubicBezTo>
                  <a:cubicBezTo>
                    <a:pt x="241" y="3330"/>
                    <a:pt x="81" y="3650"/>
                    <a:pt x="1" y="3991"/>
                  </a:cubicBezTo>
                  <a:cubicBezTo>
                    <a:pt x="1" y="4331"/>
                    <a:pt x="161" y="4732"/>
                    <a:pt x="402" y="4832"/>
                  </a:cubicBezTo>
                  <a:cubicBezTo>
                    <a:pt x="492" y="4866"/>
                    <a:pt x="582" y="4881"/>
                    <a:pt x="671" y="4881"/>
                  </a:cubicBezTo>
                  <a:cubicBezTo>
                    <a:pt x="999" y="4881"/>
                    <a:pt x="1316" y="4680"/>
                    <a:pt x="1583" y="4491"/>
                  </a:cubicBezTo>
                  <a:cubicBezTo>
                    <a:pt x="2404" y="3830"/>
                    <a:pt x="3326" y="3229"/>
                    <a:pt x="4247" y="2569"/>
                  </a:cubicBezTo>
                  <a:cubicBezTo>
                    <a:pt x="4588" y="2228"/>
                    <a:pt x="5008" y="1988"/>
                    <a:pt x="5248" y="1567"/>
                  </a:cubicBezTo>
                  <a:cubicBezTo>
                    <a:pt x="5736" y="577"/>
                    <a:pt x="5100" y="1"/>
                    <a:pt x="433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3" name="Google Shape;4743;p48"/>
            <p:cNvSpPr/>
            <p:nvPr/>
          </p:nvSpPr>
          <p:spPr>
            <a:xfrm>
              <a:off x="1021958" y="2523037"/>
              <a:ext cx="93648" cy="96316"/>
            </a:xfrm>
            <a:custGeom>
              <a:avLst/>
              <a:gdLst/>
              <a:ahLst/>
              <a:cxnLst/>
              <a:rect l="l" t="t" r="r" b="b"/>
              <a:pathLst>
                <a:path w="3265" h="3358" extrusionOk="0">
                  <a:moveTo>
                    <a:pt x="1360" y="1"/>
                  </a:moveTo>
                  <a:cubicBezTo>
                    <a:pt x="1294" y="1"/>
                    <a:pt x="1228" y="5"/>
                    <a:pt x="1162" y="12"/>
                  </a:cubicBezTo>
                  <a:cubicBezTo>
                    <a:pt x="761" y="92"/>
                    <a:pt x="421" y="353"/>
                    <a:pt x="261" y="773"/>
                  </a:cubicBezTo>
                  <a:cubicBezTo>
                    <a:pt x="0" y="1194"/>
                    <a:pt x="80" y="1595"/>
                    <a:pt x="80" y="1855"/>
                  </a:cubicBezTo>
                  <a:lnTo>
                    <a:pt x="161" y="3357"/>
                  </a:lnTo>
                  <a:lnTo>
                    <a:pt x="1162" y="3357"/>
                  </a:lnTo>
                  <a:lnTo>
                    <a:pt x="1082" y="1855"/>
                  </a:lnTo>
                  <a:cubicBezTo>
                    <a:pt x="1082" y="1595"/>
                    <a:pt x="1082" y="1354"/>
                    <a:pt x="1162" y="1274"/>
                  </a:cubicBezTo>
                  <a:cubicBezTo>
                    <a:pt x="1162" y="1194"/>
                    <a:pt x="1342" y="1094"/>
                    <a:pt x="1422" y="1094"/>
                  </a:cubicBezTo>
                  <a:cubicBezTo>
                    <a:pt x="1449" y="1081"/>
                    <a:pt x="1478" y="1075"/>
                    <a:pt x="1508" y="1075"/>
                  </a:cubicBezTo>
                  <a:cubicBezTo>
                    <a:pt x="1665" y="1075"/>
                    <a:pt x="1869" y="1233"/>
                    <a:pt x="2003" y="1434"/>
                  </a:cubicBezTo>
                  <a:cubicBezTo>
                    <a:pt x="2163" y="1775"/>
                    <a:pt x="2163" y="2195"/>
                    <a:pt x="2163" y="2596"/>
                  </a:cubicBezTo>
                  <a:lnTo>
                    <a:pt x="3265" y="2596"/>
                  </a:lnTo>
                  <a:cubicBezTo>
                    <a:pt x="3265" y="2095"/>
                    <a:pt x="3165" y="1514"/>
                    <a:pt x="2924" y="934"/>
                  </a:cubicBezTo>
                  <a:cubicBezTo>
                    <a:pt x="2617" y="336"/>
                    <a:pt x="1982" y="1"/>
                    <a:pt x="1360"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744" name="Google Shape;4744;p48"/>
          <p:cNvGrpSpPr/>
          <p:nvPr/>
        </p:nvGrpSpPr>
        <p:grpSpPr>
          <a:xfrm rot="-925558">
            <a:off x="5855200" y="917070"/>
            <a:ext cx="625094" cy="703690"/>
            <a:chOff x="4011591" y="3959269"/>
            <a:chExt cx="625078" cy="703672"/>
          </a:xfrm>
        </p:grpSpPr>
        <p:sp>
          <p:nvSpPr>
            <p:cNvPr id="4745" name="Google Shape;4745;p48"/>
            <p:cNvSpPr/>
            <p:nvPr/>
          </p:nvSpPr>
          <p:spPr>
            <a:xfrm>
              <a:off x="4166022" y="4018299"/>
              <a:ext cx="183396" cy="154771"/>
            </a:xfrm>
            <a:custGeom>
              <a:avLst/>
              <a:gdLst/>
              <a:ahLst/>
              <a:cxnLst/>
              <a:rect l="l" t="t" r="r" b="b"/>
              <a:pathLst>
                <a:path w="6394" h="5396" extrusionOk="0">
                  <a:moveTo>
                    <a:pt x="3687" y="1"/>
                  </a:moveTo>
                  <a:cubicBezTo>
                    <a:pt x="3239" y="1"/>
                    <a:pt x="2769" y="105"/>
                    <a:pt x="2308" y="217"/>
                  </a:cubicBezTo>
                  <a:cubicBezTo>
                    <a:pt x="1707" y="458"/>
                    <a:pt x="1126" y="638"/>
                    <a:pt x="806" y="1139"/>
                  </a:cubicBezTo>
                  <a:cubicBezTo>
                    <a:pt x="385" y="1639"/>
                    <a:pt x="385" y="2380"/>
                    <a:pt x="385" y="3041"/>
                  </a:cubicBezTo>
                  <a:cubicBezTo>
                    <a:pt x="385" y="3769"/>
                    <a:pt x="0" y="5395"/>
                    <a:pt x="983" y="5395"/>
                  </a:cubicBezTo>
                  <a:cubicBezTo>
                    <a:pt x="1028" y="5395"/>
                    <a:pt x="1076" y="5392"/>
                    <a:pt x="1126" y="5385"/>
                  </a:cubicBezTo>
                  <a:cubicBezTo>
                    <a:pt x="2388" y="5225"/>
                    <a:pt x="3630" y="4724"/>
                    <a:pt x="4811" y="4383"/>
                  </a:cubicBezTo>
                  <a:cubicBezTo>
                    <a:pt x="5392" y="4223"/>
                    <a:pt x="6053" y="3963"/>
                    <a:pt x="6213" y="3382"/>
                  </a:cubicBezTo>
                  <a:cubicBezTo>
                    <a:pt x="6394" y="2961"/>
                    <a:pt x="6133" y="2461"/>
                    <a:pt x="5973" y="2040"/>
                  </a:cubicBezTo>
                  <a:cubicBezTo>
                    <a:pt x="5633" y="1299"/>
                    <a:pt x="5212" y="458"/>
                    <a:pt x="4471" y="137"/>
                  </a:cubicBezTo>
                  <a:cubicBezTo>
                    <a:pt x="4222" y="39"/>
                    <a:pt x="3958" y="1"/>
                    <a:pt x="368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6" name="Google Shape;4746;p48"/>
            <p:cNvSpPr/>
            <p:nvPr/>
          </p:nvSpPr>
          <p:spPr>
            <a:xfrm>
              <a:off x="4011591" y="4098641"/>
              <a:ext cx="625078" cy="564300"/>
            </a:xfrm>
            <a:custGeom>
              <a:avLst/>
              <a:gdLst/>
              <a:ahLst/>
              <a:cxnLst/>
              <a:rect l="l" t="t" r="r" b="b"/>
              <a:pathLst>
                <a:path w="21793" h="19674" extrusionOk="0">
                  <a:moveTo>
                    <a:pt x="10983" y="0"/>
                  </a:moveTo>
                  <a:cubicBezTo>
                    <a:pt x="10143" y="0"/>
                    <a:pt x="9287" y="110"/>
                    <a:pt x="8433" y="341"/>
                  </a:cubicBezTo>
                  <a:cubicBezTo>
                    <a:pt x="3185" y="1662"/>
                    <a:pt x="1" y="7090"/>
                    <a:pt x="1423" y="12358"/>
                  </a:cubicBezTo>
                  <a:cubicBezTo>
                    <a:pt x="2555" y="16786"/>
                    <a:pt x="6597" y="19673"/>
                    <a:pt x="10984" y="19673"/>
                  </a:cubicBezTo>
                  <a:cubicBezTo>
                    <a:pt x="11796" y="19673"/>
                    <a:pt x="12620" y="19574"/>
                    <a:pt x="13440" y="19368"/>
                  </a:cubicBezTo>
                  <a:cubicBezTo>
                    <a:pt x="18708" y="17946"/>
                    <a:pt x="21792" y="12598"/>
                    <a:pt x="20450" y="7351"/>
                  </a:cubicBezTo>
                  <a:cubicBezTo>
                    <a:pt x="19259" y="2937"/>
                    <a:pt x="15325" y="0"/>
                    <a:pt x="10983"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7" name="Google Shape;4747;p48"/>
            <p:cNvSpPr/>
            <p:nvPr/>
          </p:nvSpPr>
          <p:spPr>
            <a:xfrm>
              <a:off x="4040332" y="4208929"/>
              <a:ext cx="560141" cy="279109"/>
            </a:xfrm>
            <a:custGeom>
              <a:avLst/>
              <a:gdLst/>
              <a:ahLst/>
              <a:cxnLst/>
              <a:rect l="l" t="t" r="r" b="b"/>
              <a:pathLst>
                <a:path w="19529" h="9731" extrusionOk="0">
                  <a:moveTo>
                    <a:pt x="17706" y="1"/>
                  </a:moveTo>
                  <a:cubicBezTo>
                    <a:pt x="16524" y="1082"/>
                    <a:pt x="15202" y="2084"/>
                    <a:pt x="13520" y="2905"/>
                  </a:cubicBezTo>
                  <a:cubicBezTo>
                    <a:pt x="10329" y="4547"/>
                    <a:pt x="6734" y="5359"/>
                    <a:pt x="3118" y="5359"/>
                  </a:cubicBezTo>
                  <a:cubicBezTo>
                    <a:pt x="2105" y="5359"/>
                    <a:pt x="1089" y="5295"/>
                    <a:pt x="80" y="5168"/>
                  </a:cubicBezTo>
                  <a:lnTo>
                    <a:pt x="80" y="5168"/>
                  </a:lnTo>
                  <a:cubicBezTo>
                    <a:pt x="0" y="6250"/>
                    <a:pt x="80" y="7331"/>
                    <a:pt x="421" y="8513"/>
                  </a:cubicBezTo>
                  <a:cubicBezTo>
                    <a:pt x="501" y="8833"/>
                    <a:pt x="581" y="9254"/>
                    <a:pt x="761" y="9594"/>
                  </a:cubicBezTo>
                  <a:cubicBezTo>
                    <a:pt x="1657" y="9685"/>
                    <a:pt x="2552" y="9731"/>
                    <a:pt x="3445" y="9731"/>
                  </a:cubicBezTo>
                  <a:cubicBezTo>
                    <a:pt x="5711" y="9731"/>
                    <a:pt x="7969" y="9437"/>
                    <a:pt x="10195" y="8833"/>
                  </a:cubicBezTo>
                  <a:cubicBezTo>
                    <a:pt x="12018" y="8333"/>
                    <a:pt x="13860" y="7672"/>
                    <a:pt x="15523" y="6830"/>
                  </a:cubicBezTo>
                  <a:cubicBezTo>
                    <a:pt x="17025" y="6009"/>
                    <a:pt x="18367" y="5168"/>
                    <a:pt x="19528" y="4167"/>
                  </a:cubicBezTo>
                  <a:cubicBezTo>
                    <a:pt x="19528" y="3906"/>
                    <a:pt x="19528" y="3666"/>
                    <a:pt x="19448" y="3506"/>
                  </a:cubicBezTo>
                  <a:cubicBezTo>
                    <a:pt x="19108" y="2164"/>
                    <a:pt x="18447" y="1002"/>
                    <a:pt x="177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8" name="Google Shape;4748;p48"/>
            <p:cNvSpPr/>
            <p:nvPr/>
          </p:nvSpPr>
          <p:spPr>
            <a:xfrm>
              <a:off x="4083414" y="4394051"/>
              <a:ext cx="67232" cy="62241"/>
            </a:xfrm>
            <a:custGeom>
              <a:avLst/>
              <a:gdLst/>
              <a:ahLst/>
              <a:cxnLst/>
              <a:rect l="l" t="t" r="r" b="b"/>
              <a:pathLst>
                <a:path w="2344" h="2170" extrusionOk="0">
                  <a:moveTo>
                    <a:pt x="1202" y="1"/>
                  </a:moveTo>
                  <a:cubicBezTo>
                    <a:pt x="1127" y="1"/>
                    <a:pt x="1042" y="46"/>
                    <a:pt x="1002" y="136"/>
                  </a:cubicBezTo>
                  <a:lnTo>
                    <a:pt x="842" y="457"/>
                  </a:lnTo>
                  <a:cubicBezTo>
                    <a:pt x="762" y="557"/>
                    <a:pt x="762" y="637"/>
                    <a:pt x="681" y="637"/>
                  </a:cubicBezTo>
                  <a:lnTo>
                    <a:pt x="261" y="637"/>
                  </a:lnTo>
                  <a:cubicBezTo>
                    <a:pt x="81" y="637"/>
                    <a:pt x="0" y="877"/>
                    <a:pt x="81" y="957"/>
                  </a:cubicBezTo>
                  <a:lnTo>
                    <a:pt x="421" y="1298"/>
                  </a:lnTo>
                  <a:cubicBezTo>
                    <a:pt x="501" y="1378"/>
                    <a:pt x="501" y="1378"/>
                    <a:pt x="501" y="1458"/>
                  </a:cubicBezTo>
                  <a:lnTo>
                    <a:pt x="421" y="1879"/>
                  </a:lnTo>
                  <a:cubicBezTo>
                    <a:pt x="356" y="2026"/>
                    <a:pt x="451" y="2160"/>
                    <a:pt x="586" y="2160"/>
                  </a:cubicBezTo>
                  <a:cubicBezTo>
                    <a:pt x="617" y="2160"/>
                    <a:pt x="649" y="2154"/>
                    <a:pt x="681" y="2139"/>
                  </a:cubicBezTo>
                  <a:lnTo>
                    <a:pt x="1082" y="1959"/>
                  </a:lnTo>
                  <a:cubicBezTo>
                    <a:pt x="1082" y="1919"/>
                    <a:pt x="1107" y="1899"/>
                    <a:pt x="1142" y="1899"/>
                  </a:cubicBezTo>
                  <a:cubicBezTo>
                    <a:pt x="1177" y="1899"/>
                    <a:pt x="1222" y="1919"/>
                    <a:pt x="1262" y="1959"/>
                  </a:cubicBezTo>
                  <a:lnTo>
                    <a:pt x="1683" y="2139"/>
                  </a:lnTo>
                  <a:cubicBezTo>
                    <a:pt x="1704" y="2160"/>
                    <a:pt x="1731" y="2170"/>
                    <a:pt x="1758" y="2170"/>
                  </a:cubicBezTo>
                  <a:cubicBezTo>
                    <a:pt x="1836" y="2170"/>
                    <a:pt x="1923" y="2092"/>
                    <a:pt x="1923" y="1959"/>
                  </a:cubicBezTo>
                  <a:lnTo>
                    <a:pt x="1843" y="1558"/>
                  </a:lnTo>
                  <a:cubicBezTo>
                    <a:pt x="1843" y="1458"/>
                    <a:pt x="1843" y="1378"/>
                    <a:pt x="1923" y="1378"/>
                  </a:cubicBezTo>
                  <a:lnTo>
                    <a:pt x="2264" y="1057"/>
                  </a:lnTo>
                  <a:cubicBezTo>
                    <a:pt x="2344" y="957"/>
                    <a:pt x="2344" y="717"/>
                    <a:pt x="2184" y="717"/>
                  </a:cubicBezTo>
                  <a:lnTo>
                    <a:pt x="1683" y="637"/>
                  </a:lnTo>
                  <a:lnTo>
                    <a:pt x="1583" y="557"/>
                  </a:lnTo>
                  <a:lnTo>
                    <a:pt x="1342" y="136"/>
                  </a:lnTo>
                  <a:cubicBezTo>
                    <a:pt x="1342" y="46"/>
                    <a:pt x="1277" y="1"/>
                    <a:pt x="1202"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49" name="Google Shape;4749;p48"/>
            <p:cNvSpPr/>
            <p:nvPr/>
          </p:nvSpPr>
          <p:spPr>
            <a:xfrm>
              <a:off x="4203482" y="4382061"/>
              <a:ext cx="64364" cy="64478"/>
            </a:xfrm>
            <a:custGeom>
              <a:avLst/>
              <a:gdLst/>
              <a:ahLst/>
              <a:cxnLst/>
              <a:rect l="l" t="t" r="r" b="b"/>
              <a:pathLst>
                <a:path w="2244" h="2248" extrusionOk="0">
                  <a:moveTo>
                    <a:pt x="921" y="1"/>
                  </a:moveTo>
                  <a:cubicBezTo>
                    <a:pt x="831" y="1"/>
                    <a:pt x="742" y="40"/>
                    <a:pt x="742" y="133"/>
                  </a:cubicBezTo>
                  <a:lnTo>
                    <a:pt x="661" y="554"/>
                  </a:lnTo>
                  <a:cubicBezTo>
                    <a:pt x="661" y="634"/>
                    <a:pt x="581" y="714"/>
                    <a:pt x="581" y="714"/>
                  </a:cubicBezTo>
                  <a:lnTo>
                    <a:pt x="161" y="875"/>
                  </a:lnTo>
                  <a:cubicBezTo>
                    <a:pt x="0" y="975"/>
                    <a:pt x="0" y="1215"/>
                    <a:pt x="161" y="1215"/>
                  </a:cubicBezTo>
                  <a:lnTo>
                    <a:pt x="501" y="1475"/>
                  </a:lnTo>
                  <a:cubicBezTo>
                    <a:pt x="581" y="1475"/>
                    <a:pt x="661" y="1556"/>
                    <a:pt x="661" y="1636"/>
                  </a:cubicBezTo>
                  <a:lnTo>
                    <a:pt x="661" y="2056"/>
                  </a:lnTo>
                  <a:cubicBezTo>
                    <a:pt x="661" y="2174"/>
                    <a:pt x="790" y="2248"/>
                    <a:pt x="899" y="2248"/>
                  </a:cubicBezTo>
                  <a:cubicBezTo>
                    <a:pt x="938" y="2248"/>
                    <a:pt x="975" y="2238"/>
                    <a:pt x="1002" y="2216"/>
                  </a:cubicBezTo>
                  <a:lnTo>
                    <a:pt x="1322" y="1876"/>
                  </a:lnTo>
                  <a:cubicBezTo>
                    <a:pt x="1402" y="1796"/>
                    <a:pt x="1402" y="1796"/>
                    <a:pt x="1503" y="1796"/>
                  </a:cubicBezTo>
                  <a:lnTo>
                    <a:pt x="1903" y="1876"/>
                  </a:lnTo>
                  <a:cubicBezTo>
                    <a:pt x="1939" y="1896"/>
                    <a:pt x="1974" y="1905"/>
                    <a:pt x="2007" y="1905"/>
                  </a:cubicBezTo>
                  <a:cubicBezTo>
                    <a:pt x="2138" y="1905"/>
                    <a:pt x="2228" y="1764"/>
                    <a:pt x="2164" y="1636"/>
                  </a:cubicBezTo>
                  <a:lnTo>
                    <a:pt x="2003" y="1215"/>
                  </a:lnTo>
                  <a:cubicBezTo>
                    <a:pt x="1903" y="1215"/>
                    <a:pt x="1903" y="1135"/>
                    <a:pt x="2003" y="1055"/>
                  </a:cubicBezTo>
                  <a:lnTo>
                    <a:pt x="2164" y="634"/>
                  </a:lnTo>
                  <a:cubicBezTo>
                    <a:pt x="2244" y="554"/>
                    <a:pt x="2164" y="374"/>
                    <a:pt x="2003" y="374"/>
                  </a:cubicBezTo>
                  <a:lnTo>
                    <a:pt x="1583" y="474"/>
                  </a:lnTo>
                  <a:cubicBezTo>
                    <a:pt x="1503" y="474"/>
                    <a:pt x="1402" y="474"/>
                    <a:pt x="1402" y="374"/>
                  </a:cubicBezTo>
                  <a:lnTo>
                    <a:pt x="1082" y="53"/>
                  </a:lnTo>
                  <a:cubicBezTo>
                    <a:pt x="1049" y="20"/>
                    <a:pt x="985" y="1"/>
                    <a:pt x="921"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0" name="Google Shape;4750;p48"/>
            <p:cNvSpPr/>
            <p:nvPr/>
          </p:nvSpPr>
          <p:spPr>
            <a:xfrm>
              <a:off x="4306312" y="4362585"/>
              <a:ext cx="66658" cy="65052"/>
            </a:xfrm>
            <a:custGeom>
              <a:avLst/>
              <a:gdLst/>
              <a:ahLst/>
              <a:cxnLst/>
              <a:rect l="l" t="t" r="r" b="b"/>
              <a:pathLst>
                <a:path w="2324" h="2268" extrusionOk="0">
                  <a:moveTo>
                    <a:pt x="956" y="0"/>
                  </a:moveTo>
                  <a:cubicBezTo>
                    <a:pt x="887" y="0"/>
                    <a:pt x="822" y="43"/>
                    <a:pt x="822" y="152"/>
                  </a:cubicBezTo>
                  <a:lnTo>
                    <a:pt x="742" y="652"/>
                  </a:lnTo>
                  <a:cubicBezTo>
                    <a:pt x="662" y="652"/>
                    <a:pt x="662" y="732"/>
                    <a:pt x="581" y="732"/>
                  </a:cubicBezTo>
                  <a:lnTo>
                    <a:pt x="161" y="973"/>
                  </a:lnTo>
                  <a:cubicBezTo>
                    <a:pt x="81" y="973"/>
                    <a:pt x="1" y="1233"/>
                    <a:pt x="161" y="1313"/>
                  </a:cubicBezTo>
                  <a:lnTo>
                    <a:pt x="581" y="1473"/>
                  </a:lnTo>
                  <a:cubicBezTo>
                    <a:pt x="662" y="1554"/>
                    <a:pt x="662" y="1554"/>
                    <a:pt x="662" y="1654"/>
                  </a:cubicBezTo>
                  <a:lnTo>
                    <a:pt x="742" y="2154"/>
                  </a:lnTo>
                  <a:cubicBezTo>
                    <a:pt x="742" y="2211"/>
                    <a:pt x="832" y="2268"/>
                    <a:pt x="941" y="2268"/>
                  </a:cubicBezTo>
                  <a:cubicBezTo>
                    <a:pt x="987" y="2268"/>
                    <a:pt x="1035" y="2258"/>
                    <a:pt x="1082" y="2235"/>
                  </a:cubicBezTo>
                  <a:lnTo>
                    <a:pt x="1423" y="1894"/>
                  </a:lnTo>
                  <a:cubicBezTo>
                    <a:pt x="1423" y="1894"/>
                    <a:pt x="1458" y="1858"/>
                    <a:pt x="1506" y="1858"/>
                  </a:cubicBezTo>
                  <a:cubicBezTo>
                    <a:pt x="1529" y="1858"/>
                    <a:pt x="1556" y="1867"/>
                    <a:pt x="1583" y="1894"/>
                  </a:cubicBezTo>
                  <a:lnTo>
                    <a:pt x="2003" y="1974"/>
                  </a:lnTo>
                  <a:cubicBezTo>
                    <a:pt x="2164" y="1974"/>
                    <a:pt x="2244" y="1814"/>
                    <a:pt x="2164" y="1654"/>
                  </a:cubicBezTo>
                  <a:lnTo>
                    <a:pt x="2003" y="1313"/>
                  </a:lnTo>
                  <a:lnTo>
                    <a:pt x="2003" y="1053"/>
                  </a:lnTo>
                  <a:lnTo>
                    <a:pt x="2244" y="732"/>
                  </a:lnTo>
                  <a:cubicBezTo>
                    <a:pt x="2324" y="552"/>
                    <a:pt x="2164" y="392"/>
                    <a:pt x="2084" y="392"/>
                  </a:cubicBezTo>
                  <a:lnTo>
                    <a:pt x="1583" y="472"/>
                  </a:lnTo>
                  <a:cubicBezTo>
                    <a:pt x="1503" y="472"/>
                    <a:pt x="1503" y="472"/>
                    <a:pt x="1423" y="392"/>
                  </a:cubicBezTo>
                  <a:lnTo>
                    <a:pt x="1082" y="51"/>
                  </a:lnTo>
                  <a:cubicBezTo>
                    <a:pt x="1050" y="19"/>
                    <a:pt x="1002" y="0"/>
                    <a:pt x="95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1" name="Google Shape;4751;p48"/>
            <p:cNvSpPr/>
            <p:nvPr/>
          </p:nvSpPr>
          <p:spPr>
            <a:xfrm>
              <a:off x="4416054" y="4320077"/>
              <a:ext cx="69526" cy="62700"/>
            </a:xfrm>
            <a:custGeom>
              <a:avLst/>
              <a:gdLst/>
              <a:ahLst/>
              <a:cxnLst/>
              <a:rect l="l" t="t" r="r" b="b"/>
              <a:pathLst>
                <a:path w="2424" h="2186" extrusionOk="0">
                  <a:moveTo>
                    <a:pt x="766" y="0"/>
                  </a:moveTo>
                  <a:cubicBezTo>
                    <a:pt x="688" y="0"/>
                    <a:pt x="601" y="79"/>
                    <a:pt x="601" y="211"/>
                  </a:cubicBezTo>
                  <a:lnTo>
                    <a:pt x="601" y="632"/>
                  </a:lnTo>
                  <a:cubicBezTo>
                    <a:pt x="601" y="712"/>
                    <a:pt x="601" y="792"/>
                    <a:pt x="501" y="792"/>
                  </a:cubicBezTo>
                  <a:lnTo>
                    <a:pt x="180" y="1033"/>
                  </a:lnTo>
                  <a:cubicBezTo>
                    <a:pt x="0" y="1213"/>
                    <a:pt x="100" y="1373"/>
                    <a:pt x="260" y="1373"/>
                  </a:cubicBezTo>
                  <a:lnTo>
                    <a:pt x="681" y="1533"/>
                  </a:lnTo>
                  <a:cubicBezTo>
                    <a:pt x="761" y="1533"/>
                    <a:pt x="761" y="1634"/>
                    <a:pt x="841" y="1634"/>
                  </a:cubicBezTo>
                  <a:lnTo>
                    <a:pt x="921" y="2034"/>
                  </a:lnTo>
                  <a:cubicBezTo>
                    <a:pt x="969" y="2142"/>
                    <a:pt x="1054" y="2186"/>
                    <a:pt x="1131" y="2186"/>
                  </a:cubicBezTo>
                  <a:cubicBezTo>
                    <a:pt x="1182" y="2186"/>
                    <a:pt x="1230" y="2166"/>
                    <a:pt x="1262" y="2134"/>
                  </a:cubicBezTo>
                  <a:lnTo>
                    <a:pt x="1502" y="1714"/>
                  </a:lnTo>
                  <a:cubicBezTo>
                    <a:pt x="1602" y="1714"/>
                    <a:pt x="1602" y="1634"/>
                    <a:pt x="1683" y="1634"/>
                  </a:cubicBezTo>
                  <a:lnTo>
                    <a:pt x="2183" y="1634"/>
                  </a:lnTo>
                  <a:cubicBezTo>
                    <a:pt x="2343" y="1634"/>
                    <a:pt x="2424" y="1453"/>
                    <a:pt x="2263" y="1293"/>
                  </a:cubicBezTo>
                  <a:lnTo>
                    <a:pt x="2003" y="953"/>
                  </a:lnTo>
                  <a:cubicBezTo>
                    <a:pt x="1923" y="953"/>
                    <a:pt x="1923" y="872"/>
                    <a:pt x="2003" y="792"/>
                  </a:cubicBezTo>
                  <a:lnTo>
                    <a:pt x="2103" y="372"/>
                  </a:lnTo>
                  <a:cubicBezTo>
                    <a:pt x="2167" y="244"/>
                    <a:pt x="2065" y="103"/>
                    <a:pt x="1939" y="103"/>
                  </a:cubicBezTo>
                  <a:cubicBezTo>
                    <a:pt x="1908" y="103"/>
                    <a:pt x="1875" y="111"/>
                    <a:pt x="1843" y="131"/>
                  </a:cubicBezTo>
                  <a:lnTo>
                    <a:pt x="1422" y="292"/>
                  </a:lnTo>
                  <a:lnTo>
                    <a:pt x="1262" y="292"/>
                  </a:lnTo>
                  <a:lnTo>
                    <a:pt x="841" y="31"/>
                  </a:lnTo>
                  <a:cubicBezTo>
                    <a:pt x="820" y="10"/>
                    <a:pt x="794" y="0"/>
                    <a:pt x="766"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2" name="Google Shape;4752;p48"/>
            <p:cNvSpPr/>
            <p:nvPr/>
          </p:nvSpPr>
          <p:spPr>
            <a:xfrm>
              <a:off x="4502219" y="4272376"/>
              <a:ext cx="67232" cy="62184"/>
            </a:xfrm>
            <a:custGeom>
              <a:avLst/>
              <a:gdLst/>
              <a:ahLst/>
              <a:cxnLst/>
              <a:rect l="l" t="t" r="r" b="b"/>
              <a:pathLst>
                <a:path w="2344" h="2168" extrusionOk="0">
                  <a:moveTo>
                    <a:pt x="712" y="0"/>
                  </a:moveTo>
                  <a:cubicBezTo>
                    <a:pt x="598" y="0"/>
                    <a:pt x="501" y="75"/>
                    <a:pt x="501" y="192"/>
                  </a:cubicBezTo>
                  <a:lnTo>
                    <a:pt x="501" y="613"/>
                  </a:lnTo>
                  <a:cubicBezTo>
                    <a:pt x="501" y="693"/>
                    <a:pt x="501" y="793"/>
                    <a:pt x="421" y="793"/>
                  </a:cubicBezTo>
                  <a:lnTo>
                    <a:pt x="101" y="1033"/>
                  </a:lnTo>
                  <a:cubicBezTo>
                    <a:pt x="0" y="1113"/>
                    <a:pt x="0" y="1374"/>
                    <a:pt x="181" y="1374"/>
                  </a:cubicBezTo>
                  <a:lnTo>
                    <a:pt x="601" y="1534"/>
                  </a:lnTo>
                  <a:cubicBezTo>
                    <a:pt x="681" y="1534"/>
                    <a:pt x="761" y="1534"/>
                    <a:pt x="761" y="1614"/>
                  </a:cubicBezTo>
                  <a:lnTo>
                    <a:pt x="922" y="2035"/>
                  </a:lnTo>
                  <a:cubicBezTo>
                    <a:pt x="922" y="2129"/>
                    <a:pt x="1011" y="2167"/>
                    <a:pt x="1101" y="2167"/>
                  </a:cubicBezTo>
                  <a:cubicBezTo>
                    <a:pt x="1165" y="2167"/>
                    <a:pt x="1229" y="2148"/>
                    <a:pt x="1262" y="2115"/>
                  </a:cubicBezTo>
                  <a:lnTo>
                    <a:pt x="1503" y="1694"/>
                  </a:lnTo>
                  <a:cubicBezTo>
                    <a:pt x="1503" y="1694"/>
                    <a:pt x="1603" y="1614"/>
                    <a:pt x="1683" y="1614"/>
                  </a:cubicBezTo>
                  <a:lnTo>
                    <a:pt x="2103" y="1614"/>
                  </a:lnTo>
                  <a:cubicBezTo>
                    <a:pt x="2264" y="1614"/>
                    <a:pt x="2344" y="1454"/>
                    <a:pt x="2264" y="1294"/>
                  </a:cubicBezTo>
                  <a:lnTo>
                    <a:pt x="1923" y="953"/>
                  </a:lnTo>
                  <a:lnTo>
                    <a:pt x="1923" y="793"/>
                  </a:lnTo>
                  <a:lnTo>
                    <a:pt x="2003" y="372"/>
                  </a:lnTo>
                  <a:cubicBezTo>
                    <a:pt x="2085" y="225"/>
                    <a:pt x="1979" y="91"/>
                    <a:pt x="1851" y="91"/>
                  </a:cubicBezTo>
                  <a:cubicBezTo>
                    <a:pt x="1822" y="91"/>
                    <a:pt x="1792" y="97"/>
                    <a:pt x="1763" y="112"/>
                  </a:cubicBezTo>
                  <a:lnTo>
                    <a:pt x="1342" y="292"/>
                  </a:lnTo>
                  <a:lnTo>
                    <a:pt x="1182" y="292"/>
                  </a:lnTo>
                  <a:lnTo>
                    <a:pt x="842" y="32"/>
                  </a:lnTo>
                  <a:cubicBezTo>
                    <a:pt x="799" y="10"/>
                    <a:pt x="754" y="0"/>
                    <a:pt x="712"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3" name="Google Shape;4753;p48"/>
            <p:cNvSpPr/>
            <p:nvPr/>
          </p:nvSpPr>
          <p:spPr>
            <a:xfrm>
              <a:off x="4083959" y="4316118"/>
              <a:ext cx="18472" cy="14886"/>
            </a:xfrm>
            <a:custGeom>
              <a:avLst/>
              <a:gdLst/>
              <a:ahLst/>
              <a:cxnLst/>
              <a:rect l="l" t="t" r="r" b="b"/>
              <a:pathLst>
                <a:path w="644" h="519" extrusionOk="0">
                  <a:moveTo>
                    <a:pt x="309" y="0"/>
                  </a:moveTo>
                  <a:cubicBezTo>
                    <a:pt x="288" y="0"/>
                    <a:pt x="265" y="3"/>
                    <a:pt x="242" y="9"/>
                  </a:cubicBezTo>
                  <a:cubicBezTo>
                    <a:pt x="1" y="83"/>
                    <a:pt x="52" y="518"/>
                    <a:pt x="331" y="518"/>
                  </a:cubicBezTo>
                  <a:cubicBezTo>
                    <a:pt x="353" y="518"/>
                    <a:pt x="377" y="516"/>
                    <a:pt x="402" y="510"/>
                  </a:cubicBezTo>
                  <a:cubicBezTo>
                    <a:pt x="643" y="435"/>
                    <a:pt x="575" y="0"/>
                    <a:pt x="309"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4" name="Google Shape;4754;p48"/>
            <p:cNvSpPr/>
            <p:nvPr/>
          </p:nvSpPr>
          <p:spPr>
            <a:xfrm>
              <a:off x="4175717" y="4323404"/>
              <a:ext cx="19303" cy="12391"/>
            </a:xfrm>
            <a:custGeom>
              <a:avLst/>
              <a:gdLst/>
              <a:ahLst/>
              <a:cxnLst/>
              <a:rect l="l" t="t" r="r" b="b"/>
              <a:pathLst>
                <a:path w="673" h="432" extrusionOk="0">
                  <a:moveTo>
                    <a:pt x="386" y="0"/>
                  </a:moveTo>
                  <a:cubicBezTo>
                    <a:pt x="356" y="0"/>
                    <a:pt x="323" y="5"/>
                    <a:pt x="287" y="15"/>
                  </a:cubicBezTo>
                  <a:cubicBezTo>
                    <a:pt x="1" y="87"/>
                    <a:pt x="99" y="431"/>
                    <a:pt x="295" y="431"/>
                  </a:cubicBezTo>
                  <a:cubicBezTo>
                    <a:pt x="318" y="431"/>
                    <a:pt x="342" y="426"/>
                    <a:pt x="368" y="416"/>
                  </a:cubicBezTo>
                  <a:cubicBezTo>
                    <a:pt x="672" y="344"/>
                    <a:pt x="640" y="0"/>
                    <a:pt x="38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5" name="Google Shape;4755;p48"/>
            <p:cNvSpPr/>
            <p:nvPr/>
          </p:nvSpPr>
          <p:spPr>
            <a:xfrm>
              <a:off x="4297191" y="4297159"/>
              <a:ext cx="20508" cy="14915"/>
            </a:xfrm>
            <a:custGeom>
              <a:avLst/>
              <a:gdLst/>
              <a:ahLst/>
              <a:cxnLst/>
              <a:rect l="l" t="t" r="r" b="b"/>
              <a:pathLst>
                <a:path w="715" h="520" extrusionOk="0">
                  <a:moveTo>
                    <a:pt x="371" y="0"/>
                  </a:moveTo>
                  <a:cubicBezTo>
                    <a:pt x="354" y="0"/>
                    <a:pt x="336" y="3"/>
                    <a:pt x="319" y="9"/>
                  </a:cubicBezTo>
                  <a:lnTo>
                    <a:pt x="238" y="89"/>
                  </a:lnTo>
                  <a:cubicBezTo>
                    <a:pt x="1" y="162"/>
                    <a:pt x="47" y="520"/>
                    <a:pt x="316" y="520"/>
                  </a:cubicBezTo>
                  <a:cubicBezTo>
                    <a:pt x="342" y="520"/>
                    <a:pt x="369" y="517"/>
                    <a:pt x="399" y="510"/>
                  </a:cubicBezTo>
                  <a:cubicBezTo>
                    <a:pt x="714" y="436"/>
                    <a:pt x="583" y="0"/>
                    <a:pt x="37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6" name="Google Shape;4756;p48"/>
            <p:cNvSpPr/>
            <p:nvPr/>
          </p:nvSpPr>
          <p:spPr>
            <a:xfrm>
              <a:off x="4390870" y="4258666"/>
              <a:ext cx="19877" cy="14886"/>
            </a:xfrm>
            <a:custGeom>
              <a:avLst/>
              <a:gdLst/>
              <a:ahLst/>
              <a:cxnLst/>
              <a:rect l="l" t="t" r="r" b="b"/>
              <a:pathLst>
                <a:path w="693" h="519" extrusionOk="0">
                  <a:moveTo>
                    <a:pt x="353" y="0"/>
                  </a:moveTo>
                  <a:cubicBezTo>
                    <a:pt x="335" y="0"/>
                    <a:pt x="316" y="3"/>
                    <a:pt x="297" y="9"/>
                  </a:cubicBezTo>
                  <a:cubicBezTo>
                    <a:pt x="0" y="83"/>
                    <a:pt x="116" y="518"/>
                    <a:pt x="326" y="518"/>
                  </a:cubicBezTo>
                  <a:cubicBezTo>
                    <a:pt x="342" y="518"/>
                    <a:pt x="360" y="516"/>
                    <a:pt x="377" y="510"/>
                  </a:cubicBezTo>
                  <a:cubicBezTo>
                    <a:pt x="693" y="436"/>
                    <a:pt x="579" y="0"/>
                    <a:pt x="35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7" name="Google Shape;4757;p48"/>
            <p:cNvSpPr/>
            <p:nvPr/>
          </p:nvSpPr>
          <p:spPr>
            <a:xfrm>
              <a:off x="4469606" y="4198918"/>
              <a:ext cx="20594" cy="14886"/>
            </a:xfrm>
            <a:custGeom>
              <a:avLst/>
              <a:gdLst/>
              <a:ahLst/>
              <a:cxnLst/>
              <a:rect l="l" t="t" r="r" b="b"/>
              <a:pathLst>
                <a:path w="718" h="519" extrusionOk="0">
                  <a:moveTo>
                    <a:pt x="383" y="0"/>
                  </a:moveTo>
                  <a:cubicBezTo>
                    <a:pt x="362" y="0"/>
                    <a:pt x="340" y="3"/>
                    <a:pt x="316" y="9"/>
                  </a:cubicBezTo>
                  <a:cubicBezTo>
                    <a:pt x="1" y="83"/>
                    <a:pt x="115" y="518"/>
                    <a:pt x="404" y="518"/>
                  </a:cubicBezTo>
                  <a:cubicBezTo>
                    <a:pt x="427" y="518"/>
                    <a:pt x="451" y="516"/>
                    <a:pt x="476" y="510"/>
                  </a:cubicBezTo>
                  <a:cubicBezTo>
                    <a:pt x="718" y="436"/>
                    <a:pt x="649" y="0"/>
                    <a:pt x="38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8" name="Google Shape;4758;p48"/>
            <p:cNvSpPr/>
            <p:nvPr/>
          </p:nvSpPr>
          <p:spPr>
            <a:xfrm>
              <a:off x="4134642" y="4514894"/>
              <a:ext cx="20106" cy="14886"/>
            </a:xfrm>
            <a:custGeom>
              <a:avLst/>
              <a:gdLst/>
              <a:ahLst/>
              <a:cxnLst/>
              <a:rect l="l" t="t" r="r" b="b"/>
              <a:pathLst>
                <a:path w="701" h="519" extrusionOk="0">
                  <a:moveTo>
                    <a:pt x="368" y="0"/>
                  </a:moveTo>
                  <a:cubicBezTo>
                    <a:pt x="346" y="0"/>
                    <a:pt x="323" y="3"/>
                    <a:pt x="297" y="9"/>
                  </a:cubicBezTo>
                  <a:cubicBezTo>
                    <a:pt x="1" y="83"/>
                    <a:pt x="116" y="518"/>
                    <a:pt x="406" y="518"/>
                  </a:cubicBezTo>
                  <a:cubicBezTo>
                    <a:pt x="429" y="518"/>
                    <a:pt x="453" y="516"/>
                    <a:pt x="478" y="510"/>
                  </a:cubicBezTo>
                  <a:cubicBezTo>
                    <a:pt x="700" y="435"/>
                    <a:pt x="648" y="0"/>
                    <a:pt x="3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9" name="Google Shape;4759;p48"/>
            <p:cNvSpPr/>
            <p:nvPr/>
          </p:nvSpPr>
          <p:spPr>
            <a:xfrm>
              <a:off x="4237673" y="4507408"/>
              <a:ext cx="19906" cy="15030"/>
            </a:xfrm>
            <a:custGeom>
              <a:avLst/>
              <a:gdLst/>
              <a:ahLst/>
              <a:cxnLst/>
              <a:rect l="l" t="t" r="r" b="b"/>
              <a:pathLst>
                <a:path w="694" h="524" extrusionOk="0">
                  <a:moveTo>
                    <a:pt x="377" y="1"/>
                  </a:moveTo>
                  <a:cubicBezTo>
                    <a:pt x="357" y="1"/>
                    <a:pt x="334" y="4"/>
                    <a:pt x="311" y="10"/>
                  </a:cubicBezTo>
                  <a:cubicBezTo>
                    <a:pt x="1" y="101"/>
                    <a:pt x="106" y="523"/>
                    <a:pt x="323" y="523"/>
                  </a:cubicBezTo>
                  <a:cubicBezTo>
                    <a:pt x="345" y="523"/>
                    <a:pt x="367" y="519"/>
                    <a:pt x="391" y="510"/>
                  </a:cubicBezTo>
                  <a:lnTo>
                    <a:pt x="471" y="510"/>
                  </a:lnTo>
                  <a:cubicBezTo>
                    <a:pt x="693" y="436"/>
                    <a:pt x="641" y="1"/>
                    <a:pt x="37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0" name="Google Shape;4760;p48"/>
            <p:cNvSpPr/>
            <p:nvPr/>
          </p:nvSpPr>
          <p:spPr>
            <a:xfrm>
              <a:off x="4337921" y="4483801"/>
              <a:ext cx="17783" cy="12706"/>
            </a:xfrm>
            <a:custGeom>
              <a:avLst/>
              <a:gdLst/>
              <a:ahLst/>
              <a:cxnLst/>
              <a:rect l="l" t="t" r="r" b="b"/>
              <a:pathLst>
                <a:path w="620" h="443" extrusionOk="0">
                  <a:moveTo>
                    <a:pt x="306" y="1"/>
                  </a:moveTo>
                  <a:cubicBezTo>
                    <a:pt x="280" y="1"/>
                    <a:pt x="251" y="4"/>
                    <a:pt x="220" y="11"/>
                  </a:cubicBezTo>
                  <a:cubicBezTo>
                    <a:pt x="1" y="85"/>
                    <a:pt x="49" y="442"/>
                    <a:pt x="319" y="442"/>
                  </a:cubicBezTo>
                  <a:cubicBezTo>
                    <a:pt x="344" y="442"/>
                    <a:pt x="371" y="439"/>
                    <a:pt x="401" y="432"/>
                  </a:cubicBezTo>
                  <a:cubicBezTo>
                    <a:pt x="619" y="341"/>
                    <a:pt x="573" y="1"/>
                    <a:pt x="306"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1" name="Google Shape;4761;p48"/>
            <p:cNvSpPr/>
            <p:nvPr/>
          </p:nvSpPr>
          <p:spPr>
            <a:xfrm>
              <a:off x="4441210" y="4452708"/>
              <a:ext cx="19934" cy="12333"/>
            </a:xfrm>
            <a:custGeom>
              <a:avLst/>
              <a:gdLst/>
              <a:ahLst/>
              <a:cxnLst/>
              <a:rect l="l" t="t" r="r" b="b"/>
              <a:pathLst>
                <a:path w="695" h="430" extrusionOk="0">
                  <a:moveTo>
                    <a:pt x="368" y="1"/>
                  </a:moveTo>
                  <a:cubicBezTo>
                    <a:pt x="348" y="1"/>
                    <a:pt x="327" y="5"/>
                    <a:pt x="305" y="14"/>
                  </a:cubicBezTo>
                  <a:cubicBezTo>
                    <a:pt x="0" y="86"/>
                    <a:pt x="96" y="430"/>
                    <a:pt x="306" y="430"/>
                  </a:cubicBezTo>
                  <a:cubicBezTo>
                    <a:pt x="331" y="430"/>
                    <a:pt x="357" y="425"/>
                    <a:pt x="385" y="414"/>
                  </a:cubicBezTo>
                  <a:cubicBezTo>
                    <a:pt x="694" y="414"/>
                    <a:pt x="574" y="1"/>
                    <a:pt x="36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2" name="Google Shape;4762;p48"/>
            <p:cNvSpPr/>
            <p:nvPr/>
          </p:nvSpPr>
          <p:spPr>
            <a:xfrm>
              <a:off x="4529325" y="4406872"/>
              <a:ext cx="20451" cy="15030"/>
            </a:xfrm>
            <a:custGeom>
              <a:avLst/>
              <a:gdLst/>
              <a:ahLst/>
              <a:cxnLst/>
              <a:rect l="l" t="t" r="r" b="b"/>
              <a:pathLst>
                <a:path w="713" h="524" extrusionOk="0">
                  <a:moveTo>
                    <a:pt x="305" y="1"/>
                  </a:moveTo>
                  <a:cubicBezTo>
                    <a:pt x="284" y="1"/>
                    <a:pt x="261" y="4"/>
                    <a:pt x="237" y="10"/>
                  </a:cubicBezTo>
                  <a:cubicBezTo>
                    <a:pt x="0" y="101"/>
                    <a:pt x="45" y="523"/>
                    <a:pt x="312" y="523"/>
                  </a:cubicBezTo>
                  <a:cubicBezTo>
                    <a:pt x="338" y="523"/>
                    <a:pt x="367" y="519"/>
                    <a:pt x="397" y="510"/>
                  </a:cubicBezTo>
                  <a:cubicBezTo>
                    <a:pt x="713" y="436"/>
                    <a:pt x="581" y="1"/>
                    <a:pt x="30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3" name="Google Shape;4763;p48"/>
            <p:cNvSpPr/>
            <p:nvPr/>
          </p:nvSpPr>
          <p:spPr>
            <a:xfrm>
              <a:off x="4570141" y="4373571"/>
              <a:ext cx="20422" cy="14886"/>
            </a:xfrm>
            <a:custGeom>
              <a:avLst/>
              <a:gdLst/>
              <a:ahLst/>
              <a:cxnLst/>
              <a:rect l="l" t="t" r="r" b="b"/>
              <a:pathLst>
                <a:path w="712" h="519" extrusionOk="0">
                  <a:moveTo>
                    <a:pt x="368" y="0"/>
                  </a:moveTo>
                  <a:cubicBezTo>
                    <a:pt x="351" y="0"/>
                    <a:pt x="334" y="3"/>
                    <a:pt x="316" y="9"/>
                  </a:cubicBezTo>
                  <a:cubicBezTo>
                    <a:pt x="1" y="83"/>
                    <a:pt x="115" y="518"/>
                    <a:pt x="341" y="518"/>
                  </a:cubicBezTo>
                  <a:cubicBezTo>
                    <a:pt x="359" y="518"/>
                    <a:pt x="377" y="515"/>
                    <a:pt x="396" y="510"/>
                  </a:cubicBezTo>
                  <a:cubicBezTo>
                    <a:pt x="712" y="435"/>
                    <a:pt x="580" y="0"/>
                    <a:pt x="36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4" name="Google Shape;4764;p48"/>
            <p:cNvSpPr/>
            <p:nvPr/>
          </p:nvSpPr>
          <p:spPr>
            <a:xfrm>
              <a:off x="4100079" y="4152824"/>
              <a:ext cx="149034" cy="129358"/>
            </a:xfrm>
            <a:custGeom>
              <a:avLst/>
              <a:gdLst/>
              <a:ahLst/>
              <a:cxnLst/>
              <a:rect l="l" t="t" r="r" b="b"/>
              <a:pathLst>
                <a:path w="5196" h="4510" extrusionOk="0">
                  <a:moveTo>
                    <a:pt x="3893" y="1"/>
                  </a:moveTo>
                  <a:cubicBezTo>
                    <a:pt x="3650" y="1"/>
                    <a:pt x="3400" y="63"/>
                    <a:pt x="3185" y="194"/>
                  </a:cubicBezTo>
                  <a:cubicBezTo>
                    <a:pt x="2103" y="955"/>
                    <a:pt x="1102" y="1776"/>
                    <a:pt x="341" y="2858"/>
                  </a:cubicBezTo>
                  <a:cubicBezTo>
                    <a:pt x="181" y="3118"/>
                    <a:pt x="0" y="3359"/>
                    <a:pt x="0" y="3699"/>
                  </a:cubicBezTo>
                  <a:cubicBezTo>
                    <a:pt x="0" y="4040"/>
                    <a:pt x="181" y="4360"/>
                    <a:pt x="421" y="4460"/>
                  </a:cubicBezTo>
                  <a:cubicBezTo>
                    <a:pt x="494" y="4495"/>
                    <a:pt x="571" y="4510"/>
                    <a:pt x="649" y="4510"/>
                  </a:cubicBezTo>
                  <a:cubicBezTo>
                    <a:pt x="934" y="4510"/>
                    <a:pt x="1234" y="4308"/>
                    <a:pt x="1422" y="4120"/>
                  </a:cubicBezTo>
                  <a:cubicBezTo>
                    <a:pt x="2264" y="3539"/>
                    <a:pt x="3005" y="2958"/>
                    <a:pt x="3846" y="2357"/>
                  </a:cubicBezTo>
                  <a:cubicBezTo>
                    <a:pt x="4186" y="2037"/>
                    <a:pt x="4507" y="1776"/>
                    <a:pt x="4767" y="1356"/>
                  </a:cubicBezTo>
                  <a:cubicBezTo>
                    <a:pt x="5196" y="498"/>
                    <a:pt x="4577" y="1"/>
                    <a:pt x="3893"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5" name="Google Shape;4765;p48"/>
            <p:cNvSpPr/>
            <p:nvPr/>
          </p:nvSpPr>
          <p:spPr>
            <a:xfrm>
              <a:off x="4193701" y="3959269"/>
              <a:ext cx="86220" cy="88830"/>
            </a:xfrm>
            <a:custGeom>
              <a:avLst/>
              <a:gdLst/>
              <a:ahLst/>
              <a:cxnLst/>
              <a:rect l="l" t="t" r="r" b="b"/>
              <a:pathLst>
                <a:path w="3006" h="3097" extrusionOk="0">
                  <a:moveTo>
                    <a:pt x="1254" y="1"/>
                  </a:moveTo>
                  <a:cubicBezTo>
                    <a:pt x="1196" y="1"/>
                    <a:pt x="1139" y="4"/>
                    <a:pt x="1083" y="12"/>
                  </a:cubicBezTo>
                  <a:cubicBezTo>
                    <a:pt x="662" y="92"/>
                    <a:pt x="341" y="353"/>
                    <a:pt x="161" y="693"/>
                  </a:cubicBezTo>
                  <a:cubicBezTo>
                    <a:pt x="1" y="1094"/>
                    <a:pt x="81" y="1434"/>
                    <a:pt x="81" y="1695"/>
                  </a:cubicBezTo>
                  <a:lnTo>
                    <a:pt x="161" y="3097"/>
                  </a:lnTo>
                  <a:lnTo>
                    <a:pt x="1083" y="3016"/>
                  </a:lnTo>
                  <a:lnTo>
                    <a:pt x="1002" y="1695"/>
                  </a:lnTo>
                  <a:cubicBezTo>
                    <a:pt x="1002" y="1434"/>
                    <a:pt x="1002" y="1274"/>
                    <a:pt x="1083" y="1094"/>
                  </a:cubicBezTo>
                  <a:cubicBezTo>
                    <a:pt x="1083" y="1014"/>
                    <a:pt x="1163" y="1014"/>
                    <a:pt x="1243" y="933"/>
                  </a:cubicBezTo>
                  <a:cubicBezTo>
                    <a:pt x="1423" y="933"/>
                    <a:pt x="1663" y="1094"/>
                    <a:pt x="1844" y="1354"/>
                  </a:cubicBezTo>
                  <a:cubicBezTo>
                    <a:pt x="1924" y="1594"/>
                    <a:pt x="2004" y="2015"/>
                    <a:pt x="2004" y="2356"/>
                  </a:cubicBezTo>
                  <a:lnTo>
                    <a:pt x="3005" y="2356"/>
                  </a:lnTo>
                  <a:cubicBezTo>
                    <a:pt x="2925" y="1855"/>
                    <a:pt x="2925" y="1354"/>
                    <a:pt x="2665" y="853"/>
                  </a:cubicBezTo>
                  <a:cubicBezTo>
                    <a:pt x="2376" y="329"/>
                    <a:pt x="1792" y="1"/>
                    <a:pt x="1254"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766" name="Google Shape;4766;p48"/>
          <p:cNvGrpSpPr/>
          <p:nvPr/>
        </p:nvGrpSpPr>
        <p:grpSpPr>
          <a:xfrm rot="3458214">
            <a:off x="491154" y="3333001"/>
            <a:ext cx="581442" cy="575420"/>
            <a:chOff x="6072860" y="3978716"/>
            <a:chExt cx="581423" cy="575401"/>
          </a:xfrm>
        </p:grpSpPr>
        <p:sp>
          <p:nvSpPr>
            <p:cNvPr id="4767" name="Google Shape;4767;p48"/>
            <p:cNvSpPr/>
            <p:nvPr/>
          </p:nvSpPr>
          <p:spPr>
            <a:xfrm>
              <a:off x="6113676" y="4007859"/>
              <a:ext cx="160306" cy="168510"/>
            </a:xfrm>
            <a:custGeom>
              <a:avLst/>
              <a:gdLst/>
              <a:ahLst/>
              <a:cxnLst/>
              <a:rect l="l" t="t" r="r" b="b"/>
              <a:pathLst>
                <a:path w="5589" h="5875" extrusionOk="0">
                  <a:moveTo>
                    <a:pt x="2744" y="1"/>
                  </a:moveTo>
                  <a:cubicBezTo>
                    <a:pt x="2083" y="81"/>
                    <a:pt x="1502" y="501"/>
                    <a:pt x="1001" y="1002"/>
                  </a:cubicBezTo>
                  <a:cubicBezTo>
                    <a:pt x="581" y="1403"/>
                    <a:pt x="160" y="1823"/>
                    <a:pt x="80" y="2324"/>
                  </a:cubicBezTo>
                  <a:cubicBezTo>
                    <a:pt x="0" y="2905"/>
                    <a:pt x="240" y="3586"/>
                    <a:pt x="501" y="4086"/>
                  </a:cubicBezTo>
                  <a:cubicBezTo>
                    <a:pt x="773" y="4648"/>
                    <a:pt x="1060" y="5875"/>
                    <a:pt x="1754" y="5875"/>
                  </a:cubicBezTo>
                  <a:cubicBezTo>
                    <a:pt x="1877" y="5875"/>
                    <a:pt x="2013" y="5836"/>
                    <a:pt x="2163" y="5749"/>
                  </a:cubicBezTo>
                  <a:cubicBezTo>
                    <a:pt x="3084" y="5088"/>
                    <a:pt x="3906" y="4167"/>
                    <a:pt x="4747" y="3405"/>
                  </a:cubicBezTo>
                  <a:cubicBezTo>
                    <a:pt x="5167" y="3085"/>
                    <a:pt x="5588" y="2584"/>
                    <a:pt x="5508" y="2084"/>
                  </a:cubicBezTo>
                  <a:cubicBezTo>
                    <a:pt x="5508" y="1583"/>
                    <a:pt x="5167" y="1242"/>
                    <a:pt x="4747" y="1002"/>
                  </a:cubicBezTo>
                  <a:cubicBezTo>
                    <a:pt x="4166" y="501"/>
                    <a:pt x="3505" y="1"/>
                    <a:pt x="2744"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8" name="Google Shape;4768;p48"/>
            <p:cNvSpPr/>
            <p:nvPr/>
          </p:nvSpPr>
          <p:spPr>
            <a:xfrm>
              <a:off x="6072860" y="4033243"/>
              <a:ext cx="581423" cy="520874"/>
            </a:xfrm>
            <a:custGeom>
              <a:avLst/>
              <a:gdLst/>
              <a:ahLst/>
              <a:cxnLst/>
              <a:rect l="l" t="t" r="r" b="b"/>
              <a:pathLst>
                <a:path w="20271" h="18160" extrusionOk="0">
                  <a:moveTo>
                    <a:pt x="10148" y="0"/>
                  </a:moveTo>
                  <a:cubicBezTo>
                    <a:pt x="8036" y="0"/>
                    <a:pt x="5907" y="723"/>
                    <a:pt x="4167" y="2200"/>
                  </a:cubicBezTo>
                  <a:cubicBezTo>
                    <a:pt x="422" y="5445"/>
                    <a:pt x="1" y="11213"/>
                    <a:pt x="3246" y="15038"/>
                  </a:cubicBezTo>
                  <a:cubicBezTo>
                    <a:pt x="5077" y="17100"/>
                    <a:pt x="7606" y="18159"/>
                    <a:pt x="10150" y="18159"/>
                  </a:cubicBezTo>
                  <a:cubicBezTo>
                    <a:pt x="12252" y="18159"/>
                    <a:pt x="14364" y="17437"/>
                    <a:pt x="16104" y="15960"/>
                  </a:cubicBezTo>
                  <a:cubicBezTo>
                    <a:pt x="19849" y="12635"/>
                    <a:pt x="20270" y="6947"/>
                    <a:pt x="17025" y="3121"/>
                  </a:cubicBezTo>
                  <a:cubicBezTo>
                    <a:pt x="15238" y="1059"/>
                    <a:pt x="12705" y="0"/>
                    <a:pt x="10148"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69" name="Google Shape;4769;p48"/>
            <p:cNvSpPr/>
            <p:nvPr/>
          </p:nvSpPr>
          <p:spPr>
            <a:xfrm>
              <a:off x="6120560" y="4057854"/>
              <a:ext cx="452696" cy="428574"/>
            </a:xfrm>
            <a:custGeom>
              <a:avLst/>
              <a:gdLst/>
              <a:ahLst/>
              <a:cxnLst/>
              <a:rect l="l" t="t" r="r" b="b"/>
              <a:pathLst>
                <a:path w="15783" h="14942" extrusionOk="0">
                  <a:moveTo>
                    <a:pt x="12518" y="0"/>
                  </a:moveTo>
                  <a:cubicBezTo>
                    <a:pt x="12018" y="1422"/>
                    <a:pt x="11277" y="2844"/>
                    <a:pt x="10175" y="4166"/>
                  </a:cubicBezTo>
                  <a:cubicBezTo>
                    <a:pt x="7671" y="7591"/>
                    <a:pt x="4006" y="10175"/>
                    <a:pt x="0" y="11517"/>
                  </a:cubicBezTo>
                  <a:cubicBezTo>
                    <a:pt x="421" y="12438"/>
                    <a:pt x="922" y="13359"/>
                    <a:pt x="1583" y="14180"/>
                  </a:cubicBezTo>
                  <a:lnTo>
                    <a:pt x="2344" y="14941"/>
                  </a:lnTo>
                  <a:cubicBezTo>
                    <a:pt x="5088" y="13940"/>
                    <a:pt x="7671" y="12358"/>
                    <a:pt x="9854" y="10435"/>
                  </a:cubicBezTo>
                  <a:cubicBezTo>
                    <a:pt x="11176" y="9353"/>
                    <a:pt x="12438" y="8012"/>
                    <a:pt x="13440" y="6590"/>
                  </a:cubicBezTo>
                  <a:cubicBezTo>
                    <a:pt x="14361" y="5348"/>
                    <a:pt x="15182" y="4086"/>
                    <a:pt x="15783" y="2764"/>
                  </a:cubicBezTo>
                  <a:cubicBezTo>
                    <a:pt x="15603" y="2584"/>
                    <a:pt x="15523" y="2424"/>
                    <a:pt x="15362" y="2263"/>
                  </a:cubicBezTo>
                  <a:cubicBezTo>
                    <a:pt x="14521" y="1342"/>
                    <a:pt x="13520" y="581"/>
                    <a:pt x="1251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0" name="Google Shape;4770;p48"/>
            <p:cNvSpPr/>
            <p:nvPr/>
          </p:nvSpPr>
          <p:spPr>
            <a:xfrm>
              <a:off x="6178013" y="4387282"/>
              <a:ext cx="62069" cy="59889"/>
            </a:xfrm>
            <a:custGeom>
              <a:avLst/>
              <a:gdLst/>
              <a:ahLst/>
              <a:cxnLst/>
              <a:rect l="l" t="t" r="r" b="b"/>
              <a:pathLst>
                <a:path w="2164" h="2088" extrusionOk="0">
                  <a:moveTo>
                    <a:pt x="792" y="0"/>
                  </a:moveTo>
                  <a:cubicBezTo>
                    <a:pt x="678" y="0"/>
                    <a:pt x="581" y="75"/>
                    <a:pt x="581" y="192"/>
                  </a:cubicBezTo>
                  <a:lnTo>
                    <a:pt x="581" y="612"/>
                  </a:lnTo>
                  <a:cubicBezTo>
                    <a:pt x="581" y="693"/>
                    <a:pt x="581" y="693"/>
                    <a:pt x="501" y="793"/>
                  </a:cubicBezTo>
                  <a:lnTo>
                    <a:pt x="160" y="1033"/>
                  </a:lnTo>
                  <a:cubicBezTo>
                    <a:pt x="0" y="1033"/>
                    <a:pt x="0" y="1293"/>
                    <a:pt x="160" y="1293"/>
                  </a:cubicBezTo>
                  <a:lnTo>
                    <a:pt x="581" y="1454"/>
                  </a:lnTo>
                  <a:cubicBezTo>
                    <a:pt x="661" y="1454"/>
                    <a:pt x="661" y="1534"/>
                    <a:pt x="661" y="1534"/>
                  </a:cubicBezTo>
                  <a:lnTo>
                    <a:pt x="841" y="1954"/>
                  </a:lnTo>
                  <a:cubicBezTo>
                    <a:pt x="841" y="2048"/>
                    <a:pt x="896" y="2087"/>
                    <a:pt x="958" y="2087"/>
                  </a:cubicBezTo>
                  <a:cubicBezTo>
                    <a:pt x="1002" y="2087"/>
                    <a:pt x="1049" y="2068"/>
                    <a:pt x="1082" y="2034"/>
                  </a:cubicBezTo>
                  <a:lnTo>
                    <a:pt x="1342" y="1694"/>
                  </a:lnTo>
                  <a:cubicBezTo>
                    <a:pt x="1422" y="1694"/>
                    <a:pt x="1422" y="1614"/>
                    <a:pt x="1502" y="1614"/>
                  </a:cubicBezTo>
                  <a:lnTo>
                    <a:pt x="1923" y="1694"/>
                  </a:lnTo>
                  <a:cubicBezTo>
                    <a:pt x="2083" y="1694"/>
                    <a:pt x="2163" y="1534"/>
                    <a:pt x="2083" y="1374"/>
                  </a:cubicBezTo>
                  <a:lnTo>
                    <a:pt x="1843" y="1033"/>
                  </a:lnTo>
                  <a:lnTo>
                    <a:pt x="1843" y="873"/>
                  </a:lnTo>
                  <a:lnTo>
                    <a:pt x="2003" y="452"/>
                  </a:lnTo>
                  <a:cubicBezTo>
                    <a:pt x="2003" y="389"/>
                    <a:pt x="1953" y="262"/>
                    <a:pt x="1852" y="262"/>
                  </a:cubicBezTo>
                  <a:cubicBezTo>
                    <a:pt x="1826" y="262"/>
                    <a:pt x="1796" y="271"/>
                    <a:pt x="1763" y="292"/>
                  </a:cubicBezTo>
                  <a:lnTo>
                    <a:pt x="1342" y="372"/>
                  </a:lnTo>
                  <a:lnTo>
                    <a:pt x="1162" y="372"/>
                  </a:lnTo>
                  <a:lnTo>
                    <a:pt x="922" y="32"/>
                  </a:lnTo>
                  <a:cubicBezTo>
                    <a:pt x="879" y="10"/>
                    <a:pt x="834" y="0"/>
                    <a:pt x="792"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1" name="Google Shape;4771;p48"/>
            <p:cNvSpPr/>
            <p:nvPr/>
          </p:nvSpPr>
          <p:spPr>
            <a:xfrm>
              <a:off x="6276253" y="4329772"/>
              <a:ext cx="62069" cy="57652"/>
            </a:xfrm>
            <a:custGeom>
              <a:avLst/>
              <a:gdLst/>
              <a:ahLst/>
              <a:cxnLst/>
              <a:rect l="l" t="t" r="r" b="b"/>
              <a:pathLst>
                <a:path w="2164" h="2010" extrusionOk="0">
                  <a:moveTo>
                    <a:pt x="1507" y="1"/>
                  </a:moveTo>
                  <a:cubicBezTo>
                    <a:pt x="1476" y="1"/>
                    <a:pt x="1446" y="10"/>
                    <a:pt x="1422" y="34"/>
                  </a:cubicBezTo>
                  <a:lnTo>
                    <a:pt x="1002" y="194"/>
                  </a:lnTo>
                  <a:cubicBezTo>
                    <a:pt x="1002" y="294"/>
                    <a:pt x="921" y="294"/>
                    <a:pt x="841" y="294"/>
                  </a:cubicBezTo>
                  <a:lnTo>
                    <a:pt x="501" y="114"/>
                  </a:lnTo>
                  <a:cubicBezTo>
                    <a:pt x="471" y="99"/>
                    <a:pt x="440" y="92"/>
                    <a:pt x="410" y="92"/>
                  </a:cubicBezTo>
                  <a:cubicBezTo>
                    <a:pt x="282" y="92"/>
                    <a:pt x="176" y="213"/>
                    <a:pt x="240" y="294"/>
                  </a:cubicBezTo>
                  <a:lnTo>
                    <a:pt x="341" y="695"/>
                  </a:lnTo>
                  <a:lnTo>
                    <a:pt x="341" y="875"/>
                  </a:lnTo>
                  <a:lnTo>
                    <a:pt x="80" y="1195"/>
                  </a:lnTo>
                  <a:cubicBezTo>
                    <a:pt x="0" y="1296"/>
                    <a:pt x="0" y="1456"/>
                    <a:pt x="160" y="1456"/>
                  </a:cubicBezTo>
                  <a:lnTo>
                    <a:pt x="581" y="1536"/>
                  </a:lnTo>
                  <a:cubicBezTo>
                    <a:pt x="661" y="1536"/>
                    <a:pt x="741" y="1536"/>
                    <a:pt x="741" y="1616"/>
                  </a:cubicBezTo>
                  <a:lnTo>
                    <a:pt x="1002" y="1956"/>
                  </a:lnTo>
                  <a:cubicBezTo>
                    <a:pt x="1035" y="1990"/>
                    <a:pt x="1082" y="2009"/>
                    <a:pt x="1125" y="2009"/>
                  </a:cubicBezTo>
                  <a:cubicBezTo>
                    <a:pt x="1187" y="2009"/>
                    <a:pt x="1242" y="1970"/>
                    <a:pt x="1242" y="1876"/>
                  </a:cubicBezTo>
                  <a:lnTo>
                    <a:pt x="1422" y="1536"/>
                  </a:lnTo>
                  <a:cubicBezTo>
                    <a:pt x="1422" y="1456"/>
                    <a:pt x="1502" y="1376"/>
                    <a:pt x="1582" y="1376"/>
                  </a:cubicBezTo>
                  <a:lnTo>
                    <a:pt x="2003" y="1296"/>
                  </a:lnTo>
                  <a:cubicBezTo>
                    <a:pt x="2083" y="1296"/>
                    <a:pt x="2163" y="1035"/>
                    <a:pt x="2003" y="955"/>
                  </a:cubicBezTo>
                  <a:lnTo>
                    <a:pt x="1663" y="695"/>
                  </a:lnTo>
                  <a:cubicBezTo>
                    <a:pt x="1663" y="695"/>
                    <a:pt x="1582" y="615"/>
                    <a:pt x="1582" y="534"/>
                  </a:cubicBezTo>
                  <a:lnTo>
                    <a:pt x="1663" y="114"/>
                  </a:lnTo>
                  <a:cubicBezTo>
                    <a:pt x="1663" y="57"/>
                    <a:pt x="1582" y="1"/>
                    <a:pt x="150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2" name="Google Shape;4772;p48"/>
            <p:cNvSpPr/>
            <p:nvPr/>
          </p:nvSpPr>
          <p:spPr>
            <a:xfrm>
              <a:off x="6354960" y="4270340"/>
              <a:ext cx="62643" cy="59631"/>
            </a:xfrm>
            <a:custGeom>
              <a:avLst/>
              <a:gdLst/>
              <a:ahLst/>
              <a:cxnLst/>
              <a:rect l="l" t="t" r="r" b="b"/>
              <a:pathLst>
                <a:path w="2184" h="2079" extrusionOk="0">
                  <a:moveTo>
                    <a:pt x="1477" y="1"/>
                  </a:moveTo>
                  <a:cubicBezTo>
                    <a:pt x="1456" y="1"/>
                    <a:pt x="1437" y="7"/>
                    <a:pt x="1422" y="23"/>
                  </a:cubicBezTo>
                  <a:lnTo>
                    <a:pt x="1002" y="263"/>
                  </a:lnTo>
                  <a:cubicBezTo>
                    <a:pt x="1002" y="313"/>
                    <a:pt x="981" y="338"/>
                    <a:pt x="951" y="338"/>
                  </a:cubicBezTo>
                  <a:cubicBezTo>
                    <a:pt x="921" y="338"/>
                    <a:pt x="881" y="313"/>
                    <a:pt x="841" y="263"/>
                  </a:cubicBezTo>
                  <a:lnTo>
                    <a:pt x="501" y="183"/>
                  </a:lnTo>
                  <a:cubicBezTo>
                    <a:pt x="459" y="162"/>
                    <a:pt x="417" y="152"/>
                    <a:pt x="379" y="152"/>
                  </a:cubicBezTo>
                  <a:cubicBezTo>
                    <a:pt x="273" y="152"/>
                    <a:pt x="201" y="230"/>
                    <a:pt x="260" y="363"/>
                  </a:cubicBezTo>
                  <a:lnTo>
                    <a:pt x="341" y="764"/>
                  </a:lnTo>
                  <a:lnTo>
                    <a:pt x="341" y="944"/>
                  </a:lnTo>
                  <a:lnTo>
                    <a:pt x="100" y="1264"/>
                  </a:lnTo>
                  <a:cubicBezTo>
                    <a:pt x="0" y="1365"/>
                    <a:pt x="0" y="1525"/>
                    <a:pt x="180" y="1525"/>
                  </a:cubicBezTo>
                  <a:lnTo>
                    <a:pt x="601" y="1525"/>
                  </a:lnTo>
                  <a:cubicBezTo>
                    <a:pt x="681" y="1525"/>
                    <a:pt x="761" y="1605"/>
                    <a:pt x="761" y="1605"/>
                  </a:cubicBezTo>
                  <a:lnTo>
                    <a:pt x="1002" y="2026"/>
                  </a:lnTo>
                  <a:cubicBezTo>
                    <a:pt x="1043" y="2059"/>
                    <a:pt x="1095" y="2078"/>
                    <a:pt x="1141" y="2078"/>
                  </a:cubicBezTo>
                  <a:cubicBezTo>
                    <a:pt x="1207" y="2078"/>
                    <a:pt x="1262" y="2039"/>
                    <a:pt x="1262" y="1945"/>
                  </a:cubicBezTo>
                  <a:lnTo>
                    <a:pt x="1422" y="1605"/>
                  </a:lnTo>
                  <a:cubicBezTo>
                    <a:pt x="1422" y="1525"/>
                    <a:pt x="1502" y="1445"/>
                    <a:pt x="1602" y="1445"/>
                  </a:cubicBezTo>
                  <a:lnTo>
                    <a:pt x="2003" y="1365"/>
                  </a:lnTo>
                  <a:cubicBezTo>
                    <a:pt x="2103" y="1264"/>
                    <a:pt x="2183" y="1104"/>
                    <a:pt x="2003" y="1024"/>
                  </a:cubicBezTo>
                  <a:lnTo>
                    <a:pt x="1682" y="764"/>
                  </a:lnTo>
                  <a:cubicBezTo>
                    <a:pt x="1682" y="764"/>
                    <a:pt x="1602" y="684"/>
                    <a:pt x="1602" y="604"/>
                  </a:cubicBezTo>
                  <a:lnTo>
                    <a:pt x="1682" y="183"/>
                  </a:lnTo>
                  <a:cubicBezTo>
                    <a:pt x="1682" y="118"/>
                    <a:pt x="1565" y="1"/>
                    <a:pt x="1477"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3" name="Google Shape;4773;p48"/>
            <p:cNvSpPr/>
            <p:nvPr/>
          </p:nvSpPr>
          <p:spPr>
            <a:xfrm>
              <a:off x="6429623" y="4185581"/>
              <a:ext cx="59774" cy="59946"/>
            </a:xfrm>
            <a:custGeom>
              <a:avLst/>
              <a:gdLst/>
              <a:ahLst/>
              <a:cxnLst/>
              <a:rect l="l" t="t" r="r" b="b"/>
              <a:pathLst>
                <a:path w="2084" h="2090" extrusionOk="0">
                  <a:moveTo>
                    <a:pt x="1212" y="1"/>
                  </a:moveTo>
                  <a:cubicBezTo>
                    <a:pt x="1162" y="1"/>
                    <a:pt x="1116" y="20"/>
                    <a:pt x="1082" y="54"/>
                  </a:cubicBezTo>
                  <a:lnTo>
                    <a:pt x="822" y="394"/>
                  </a:lnTo>
                  <a:cubicBezTo>
                    <a:pt x="769" y="394"/>
                    <a:pt x="715" y="430"/>
                    <a:pt x="686" y="430"/>
                  </a:cubicBezTo>
                  <a:cubicBezTo>
                    <a:pt x="671" y="430"/>
                    <a:pt x="662" y="421"/>
                    <a:pt x="662" y="394"/>
                  </a:cubicBezTo>
                  <a:lnTo>
                    <a:pt x="241" y="394"/>
                  </a:lnTo>
                  <a:cubicBezTo>
                    <a:pt x="81" y="394"/>
                    <a:pt x="1" y="474"/>
                    <a:pt x="81" y="634"/>
                  </a:cubicBezTo>
                  <a:lnTo>
                    <a:pt x="241" y="975"/>
                  </a:lnTo>
                  <a:lnTo>
                    <a:pt x="241" y="1135"/>
                  </a:lnTo>
                  <a:lnTo>
                    <a:pt x="81" y="1556"/>
                  </a:lnTo>
                  <a:cubicBezTo>
                    <a:pt x="1" y="1636"/>
                    <a:pt x="81" y="1816"/>
                    <a:pt x="241" y="1816"/>
                  </a:cubicBezTo>
                  <a:lnTo>
                    <a:pt x="662" y="1716"/>
                  </a:lnTo>
                  <a:lnTo>
                    <a:pt x="822" y="1716"/>
                  </a:lnTo>
                  <a:lnTo>
                    <a:pt x="1162" y="2056"/>
                  </a:lnTo>
                  <a:cubicBezTo>
                    <a:pt x="1186" y="2080"/>
                    <a:pt x="1216" y="2090"/>
                    <a:pt x="1247" y="2090"/>
                  </a:cubicBezTo>
                  <a:cubicBezTo>
                    <a:pt x="1323" y="2090"/>
                    <a:pt x="1403" y="2033"/>
                    <a:pt x="1403" y="1976"/>
                  </a:cubicBezTo>
                  <a:lnTo>
                    <a:pt x="1503" y="1556"/>
                  </a:lnTo>
                  <a:cubicBezTo>
                    <a:pt x="1503" y="1476"/>
                    <a:pt x="1503" y="1395"/>
                    <a:pt x="1583" y="1395"/>
                  </a:cubicBezTo>
                  <a:lnTo>
                    <a:pt x="1904" y="1215"/>
                  </a:lnTo>
                  <a:cubicBezTo>
                    <a:pt x="2084" y="1135"/>
                    <a:pt x="2084" y="975"/>
                    <a:pt x="1904" y="895"/>
                  </a:cubicBezTo>
                  <a:lnTo>
                    <a:pt x="1583" y="714"/>
                  </a:lnTo>
                  <a:cubicBezTo>
                    <a:pt x="1503" y="634"/>
                    <a:pt x="1503" y="634"/>
                    <a:pt x="1403" y="554"/>
                  </a:cubicBezTo>
                  <a:lnTo>
                    <a:pt x="1403" y="134"/>
                  </a:lnTo>
                  <a:cubicBezTo>
                    <a:pt x="1356" y="40"/>
                    <a:pt x="1281" y="1"/>
                    <a:pt x="1212" y="1"/>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4" name="Google Shape;4774;p48"/>
            <p:cNvSpPr/>
            <p:nvPr/>
          </p:nvSpPr>
          <p:spPr>
            <a:xfrm>
              <a:off x="6479618" y="4111491"/>
              <a:ext cx="59774" cy="59918"/>
            </a:xfrm>
            <a:custGeom>
              <a:avLst/>
              <a:gdLst/>
              <a:ahLst/>
              <a:cxnLst/>
              <a:rect l="l" t="t" r="r" b="b"/>
              <a:pathLst>
                <a:path w="2084" h="2089" extrusionOk="0">
                  <a:moveTo>
                    <a:pt x="1219" y="0"/>
                  </a:moveTo>
                  <a:cubicBezTo>
                    <a:pt x="1165" y="0"/>
                    <a:pt x="1115" y="20"/>
                    <a:pt x="1082" y="53"/>
                  </a:cubicBezTo>
                  <a:lnTo>
                    <a:pt x="842" y="393"/>
                  </a:lnTo>
                  <a:cubicBezTo>
                    <a:pt x="788" y="393"/>
                    <a:pt x="726" y="429"/>
                    <a:pt x="690" y="429"/>
                  </a:cubicBezTo>
                  <a:cubicBezTo>
                    <a:pt x="672" y="429"/>
                    <a:pt x="661" y="420"/>
                    <a:pt x="661" y="393"/>
                  </a:cubicBezTo>
                  <a:lnTo>
                    <a:pt x="261" y="393"/>
                  </a:lnTo>
                  <a:cubicBezTo>
                    <a:pt x="225" y="373"/>
                    <a:pt x="193" y="364"/>
                    <a:pt x="165" y="364"/>
                  </a:cubicBezTo>
                  <a:cubicBezTo>
                    <a:pt x="55" y="364"/>
                    <a:pt x="16" y="505"/>
                    <a:pt x="80" y="634"/>
                  </a:cubicBezTo>
                  <a:lnTo>
                    <a:pt x="261" y="974"/>
                  </a:lnTo>
                  <a:lnTo>
                    <a:pt x="261" y="1134"/>
                  </a:lnTo>
                  <a:lnTo>
                    <a:pt x="80" y="1555"/>
                  </a:lnTo>
                  <a:cubicBezTo>
                    <a:pt x="0" y="1635"/>
                    <a:pt x="80" y="1795"/>
                    <a:pt x="261" y="1795"/>
                  </a:cubicBezTo>
                  <a:lnTo>
                    <a:pt x="661" y="1715"/>
                  </a:lnTo>
                  <a:lnTo>
                    <a:pt x="842" y="1715"/>
                  </a:lnTo>
                  <a:lnTo>
                    <a:pt x="1162" y="2056"/>
                  </a:lnTo>
                  <a:cubicBezTo>
                    <a:pt x="1191" y="2079"/>
                    <a:pt x="1226" y="2089"/>
                    <a:pt x="1260" y="2089"/>
                  </a:cubicBezTo>
                  <a:cubicBezTo>
                    <a:pt x="1342" y="2089"/>
                    <a:pt x="1422" y="2032"/>
                    <a:pt x="1422" y="1976"/>
                  </a:cubicBezTo>
                  <a:lnTo>
                    <a:pt x="1502" y="1475"/>
                  </a:lnTo>
                  <a:cubicBezTo>
                    <a:pt x="1502" y="1475"/>
                    <a:pt x="1502" y="1395"/>
                    <a:pt x="1583" y="1395"/>
                  </a:cubicBezTo>
                  <a:lnTo>
                    <a:pt x="1923" y="1214"/>
                  </a:lnTo>
                  <a:cubicBezTo>
                    <a:pt x="2083" y="1134"/>
                    <a:pt x="2083" y="894"/>
                    <a:pt x="1923" y="894"/>
                  </a:cubicBezTo>
                  <a:lnTo>
                    <a:pt x="1583" y="714"/>
                  </a:lnTo>
                  <a:lnTo>
                    <a:pt x="1422" y="554"/>
                  </a:lnTo>
                  <a:lnTo>
                    <a:pt x="1422" y="133"/>
                  </a:lnTo>
                  <a:cubicBezTo>
                    <a:pt x="1375" y="39"/>
                    <a:pt x="1294" y="0"/>
                    <a:pt x="1219" y="0"/>
                  </a:cubicBezTo>
                  <a:close/>
                </a:path>
              </a:pathLst>
            </a:custGeom>
            <a:solidFill>
              <a:srgbClr val="2C326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5" name="Google Shape;4775;p48"/>
            <p:cNvSpPr/>
            <p:nvPr/>
          </p:nvSpPr>
          <p:spPr>
            <a:xfrm>
              <a:off x="6138630" y="4334132"/>
              <a:ext cx="19504" cy="12219"/>
            </a:xfrm>
            <a:custGeom>
              <a:avLst/>
              <a:gdLst/>
              <a:ahLst/>
              <a:cxnLst/>
              <a:rect l="l" t="t" r="r" b="b"/>
              <a:pathLst>
                <a:path w="680" h="426" extrusionOk="0">
                  <a:moveTo>
                    <a:pt x="342" y="0"/>
                  </a:moveTo>
                  <a:cubicBezTo>
                    <a:pt x="300" y="0"/>
                    <a:pt x="255" y="13"/>
                    <a:pt x="212" y="42"/>
                  </a:cubicBezTo>
                  <a:cubicBezTo>
                    <a:pt x="1" y="188"/>
                    <a:pt x="184" y="426"/>
                    <a:pt x="389" y="426"/>
                  </a:cubicBezTo>
                  <a:cubicBezTo>
                    <a:pt x="437" y="426"/>
                    <a:pt x="486" y="413"/>
                    <a:pt x="532" y="382"/>
                  </a:cubicBezTo>
                  <a:cubicBezTo>
                    <a:pt x="679" y="251"/>
                    <a:pt x="532" y="0"/>
                    <a:pt x="34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6" name="Google Shape;4776;p48"/>
            <p:cNvSpPr/>
            <p:nvPr/>
          </p:nvSpPr>
          <p:spPr>
            <a:xfrm>
              <a:off x="6218198" y="4300744"/>
              <a:ext cx="18701" cy="13481"/>
            </a:xfrm>
            <a:custGeom>
              <a:avLst/>
              <a:gdLst/>
              <a:ahLst/>
              <a:cxnLst/>
              <a:rect l="l" t="t" r="r" b="b"/>
              <a:pathLst>
                <a:path w="652" h="470" extrusionOk="0">
                  <a:moveTo>
                    <a:pt x="325" y="1"/>
                  </a:moveTo>
                  <a:cubicBezTo>
                    <a:pt x="280" y="1"/>
                    <a:pt x="231" y="14"/>
                    <a:pt x="181" y="44"/>
                  </a:cubicBezTo>
                  <a:cubicBezTo>
                    <a:pt x="1" y="240"/>
                    <a:pt x="137" y="470"/>
                    <a:pt x="326" y="470"/>
                  </a:cubicBezTo>
                  <a:cubicBezTo>
                    <a:pt x="389" y="470"/>
                    <a:pt x="457" y="444"/>
                    <a:pt x="522" y="385"/>
                  </a:cubicBezTo>
                  <a:cubicBezTo>
                    <a:pt x="652" y="239"/>
                    <a:pt x="519" y="1"/>
                    <a:pt x="325"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7" name="Google Shape;4777;p48"/>
            <p:cNvSpPr/>
            <p:nvPr/>
          </p:nvSpPr>
          <p:spPr>
            <a:xfrm>
              <a:off x="6309124" y="4231273"/>
              <a:ext cx="19045" cy="13452"/>
            </a:xfrm>
            <a:custGeom>
              <a:avLst/>
              <a:gdLst/>
              <a:ahLst/>
              <a:cxnLst/>
              <a:rect l="l" t="t" r="r" b="b"/>
              <a:pathLst>
                <a:path w="664" h="469" extrusionOk="0">
                  <a:moveTo>
                    <a:pt x="327" y="1"/>
                  </a:moveTo>
                  <a:cubicBezTo>
                    <a:pt x="285" y="1"/>
                    <a:pt x="240" y="14"/>
                    <a:pt x="196" y="43"/>
                  </a:cubicBezTo>
                  <a:cubicBezTo>
                    <a:pt x="0" y="238"/>
                    <a:pt x="144" y="468"/>
                    <a:pt x="296" y="468"/>
                  </a:cubicBezTo>
                  <a:cubicBezTo>
                    <a:pt x="346" y="468"/>
                    <a:pt x="397" y="443"/>
                    <a:pt x="436" y="383"/>
                  </a:cubicBezTo>
                  <a:lnTo>
                    <a:pt x="517" y="383"/>
                  </a:lnTo>
                  <a:cubicBezTo>
                    <a:pt x="664" y="252"/>
                    <a:pt x="517" y="1"/>
                    <a:pt x="32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8" name="Google Shape;4778;p48"/>
            <p:cNvSpPr/>
            <p:nvPr/>
          </p:nvSpPr>
          <p:spPr>
            <a:xfrm>
              <a:off x="6370736" y="4161773"/>
              <a:ext cx="19074" cy="12247"/>
            </a:xfrm>
            <a:custGeom>
              <a:avLst/>
              <a:gdLst/>
              <a:ahLst/>
              <a:cxnLst/>
              <a:rect l="l" t="t" r="r" b="b"/>
              <a:pathLst>
                <a:path w="665" h="427" extrusionOk="0">
                  <a:moveTo>
                    <a:pt x="312" y="0"/>
                  </a:moveTo>
                  <a:cubicBezTo>
                    <a:pt x="276" y="0"/>
                    <a:pt x="240" y="13"/>
                    <a:pt x="211" y="42"/>
                  </a:cubicBezTo>
                  <a:cubicBezTo>
                    <a:pt x="0" y="188"/>
                    <a:pt x="184" y="426"/>
                    <a:pt x="346" y="426"/>
                  </a:cubicBezTo>
                  <a:cubicBezTo>
                    <a:pt x="384" y="426"/>
                    <a:pt x="421" y="413"/>
                    <a:pt x="452" y="383"/>
                  </a:cubicBezTo>
                  <a:cubicBezTo>
                    <a:pt x="664" y="252"/>
                    <a:pt x="476" y="0"/>
                    <a:pt x="31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79" name="Google Shape;4779;p48"/>
            <p:cNvSpPr/>
            <p:nvPr/>
          </p:nvSpPr>
          <p:spPr>
            <a:xfrm>
              <a:off x="6412011" y="4078190"/>
              <a:ext cx="18902" cy="13395"/>
            </a:xfrm>
            <a:custGeom>
              <a:avLst/>
              <a:gdLst/>
              <a:ahLst/>
              <a:cxnLst/>
              <a:rect l="l" t="t" r="r" b="b"/>
              <a:pathLst>
                <a:path w="659" h="467" extrusionOk="0">
                  <a:moveTo>
                    <a:pt x="337" y="1"/>
                  </a:moveTo>
                  <a:cubicBezTo>
                    <a:pt x="291" y="1"/>
                    <a:pt x="242" y="16"/>
                    <a:pt x="194" y="52"/>
                  </a:cubicBezTo>
                  <a:cubicBezTo>
                    <a:pt x="0" y="231"/>
                    <a:pt x="140" y="466"/>
                    <a:pt x="323" y="466"/>
                  </a:cubicBezTo>
                  <a:cubicBezTo>
                    <a:pt x="386" y="466"/>
                    <a:pt x="454" y="439"/>
                    <a:pt x="515" y="373"/>
                  </a:cubicBezTo>
                  <a:cubicBezTo>
                    <a:pt x="659" y="244"/>
                    <a:pt x="521" y="1"/>
                    <a:pt x="337"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0" name="Google Shape;4780;p48"/>
            <p:cNvSpPr/>
            <p:nvPr/>
          </p:nvSpPr>
          <p:spPr>
            <a:xfrm>
              <a:off x="6263202" y="4477749"/>
              <a:ext cx="18701" cy="12247"/>
            </a:xfrm>
            <a:custGeom>
              <a:avLst/>
              <a:gdLst/>
              <a:ahLst/>
              <a:cxnLst/>
              <a:rect l="l" t="t" r="r" b="b"/>
              <a:pathLst>
                <a:path w="652" h="427" extrusionOk="0">
                  <a:moveTo>
                    <a:pt x="303" y="0"/>
                  </a:moveTo>
                  <a:cubicBezTo>
                    <a:pt x="265" y="0"/>
                    <a:pt x="228" y="13"/>
                    <a:pt x="195" y="42"/>
                  </a:cubicBezTo>
                  <a:cubicBezTo>
                    <a:pt x="0" y="188"/>
                    <a:pt x="187" y="426"/>
                    <a:pt x="350" y="426"/>
                  </a:cubicBezTo>
                  <a:cubicBezTo>
                    <a:pt x="388" y="426"/>
                    <a:pt x="425" y="413"/>
                    <a:pt x="455" y="383"/>
                  </a:cubicBezTo>
                  <a:cubicBezTo>
                    <a:pt x="652" y="252"/>
                    <a:pt x="473" y="0"/>
                    <a:pt x="303"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1" name="Google Shape;4781;p48"/>
            <p:cNvSpPr/>
            <p:nvPr/>
          </p:nvSpPr>
          <p:spPr>
            <a:xfrm>
              <a:off x="6344720" y="4429102"/>
              <a:ext cx="19016" cy="13165"/>
            </a:xfrm>
            <a:custGeom>
              <a:avLst/>
              <a:gdLst/>
              <a:ahLst/>
              <a:cxnLst/>
              <a:rect l="l" t="t" r="r" b="b"/>
              <a:pathLst>
                <a:path w="663" h="459" extrusionOk="0">
                  <a:moveTo>
                    <a:pt x="362" y="1"/>
                  </a:moveTo>
                  <a:cubicBezTo>
                    <a:pt x="310" y="1"/>
                    <a:pt x="254" y="23"/>
                    <a:pt x="197" y="76"/>
                  </a:cubicBezTo>
                  <a:cubicBezTo>
                    <a:pt x="0" y="207"/>
                    <a:pt x="179" y="458"/>
                    <a:pt x="349" y="458"/>
                  </a:cubicBezTo>
                  <a:cubicBezTo>
                    <a:pt x="387" y="458"/>
                    <a:pt x="424" y="445"/>
                    <a:pt x="457" y="416"/>
                  </a:cubicBezTo>
                  <a:lnTo>
                    <a:pt x="537" y="416"/>
                  </a:lnTo>
                  <a:cubicBezTo>
                    <a:pt x="662" y="276"/>
                    <a:pt x="544" y="1"/>
                    <a:pt x="3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2" name="Google Shape;4782;p48"/>
            <p:cNvSpPr/>
            <p:nvPr/>
          </p:nvSpPr>
          <p:spPr>
            <a:xfrm>
              <a:off x="6416543" y="4368838"/>
              <a:ext cx="18844" cy="13682"/>
            </a:xfrm>
            <a:custGeom>
              <a:avLst/>
              <a:gdLst/>
              <a:ahLst/>
              <a:cxnLst/>
              <a:rect l="l" t="t" r="r" b="b"/>
              <a:pathLst>
                <a:path w="657" h="477" extrusionOk="0">
                  <a:moveTo>
                    <a:pt x="384" y="0"/>
                  </a:moveTo>
                  <a:cubicBezTo>
                    <a:pt x="327" y="0"/>
                    <a:pt x="262" y="28"/>
                    <a:pt x="196" y="94"/>
                  </a:cubicBezTo>
                  <a:cubicBezTo>
                    <a:pt x="0" y="225"/>
                    <a:pt x="178" y="476"/>
                    <a:pt x="392" y="476"/>
                  </a:cubicBezTo>
                  <a:cubicBezTo>
                    <a:pt x="440" y="476"/>
                    <a:pt x="489" y="464"/>
                    <a:pt x="537" y="434"/>
                  </a:cubicBezTo>
                  <a:cubicBezTo>
                    <a:pt x="657" y="240"/>
                    <a:pt x="553" y="0"/>
                    <a:pt x="38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3" name="Google Shape;4783;p48"/>
            <p:cNvSpPr/>
            <p:nvPr/>
          </p:nvSpPr>
          <p:spPr>
            <a:xfrm>
              <a:off x="6490632" y="4300744"/>
              <a:ext cx="19160" cy="12247"/>
            </a:xfrm>
            <a:custGeom>
              <a:avLst/>
              <a:gdLst/>
              <a:ahLst/>
              <a:cxnLst/>
              <a:rect l="l" t="t" r="r" b="b"/>
              <a:pathLst>
                <a:path w="668" h="427" extrusionOk="0">
                  <a:moveTo>
                    <a:pt x="341" y="1"/>
                  </a:moveTo>
                  <a:cubicBezTo>
                    <a:pt x="295" y="1"/>
                    <a:pt x="247" y="14"/>
                    <a:pt x="197" y="44"/>
                  </a:cubicBezTo>
                  <a:cubicBezTo>
                    <a:pt x="1" y="175"/>
                    <a:pt x="179" y="427"/>
                    <a:pt x="393" y="427"/>
                  </a:cubicBezTo>
                  <a:cubicBezTo>
                    <a:pt x="440" y="427"/>
                    <a:pt x="490" y="414"/>
                    <a:pt x="538" y="385"/>
                  </a:cubicBezTo>
                  <a:cubicBezTo>
                    <a:pt x="667" y="239"/>
                    <a:pt x="534" y="1"/>
                    <a:pt x="34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4" name="Google Shape;4784;p48"/>
            <p:cNvSpPr/>
            <p:nvPr/>
          </p:nvSpPr>
          <p:spPr>
            <a:xfrm>
              <a:off x="6545790" y="4228032"/>
              <a:ext cx="18500" cy="13137"/>
            </a:xfrm>
            <a:custGeom>
              <a:avLst/>
              <a:gdLst/>
              <a:ahLst/>
              <a:cxnLst/>
              <a:rect l="l" t="t" r="r" b="b"/>
              <a:pathLst>
                <a:path w="645" h="458" extrusionOk="0">
                  <a:moveTo>
                    <a:pt x="321" y="1"/>
                  </a:moveTo>
                  <a:cubicBezTo>
                    <a:pt x="276" y="1"/>
                    <a:pt x="232" y="23"/>
                    <a:pt x="197" y="76"/>
                  </a:cubicBezTo>
                  <a:cubicBezTo>
                    <a:pt x="0" y="207"/>
                    <a:pt x="179" y="458"/>
                    <a:pt x="349" y="458"/>
                  </a:cubicBezTo>
                  <a:cubicBezTo>
                    <a:pt x="387" y="458"/>
                    <a:pt x="424" y="445"/>
                    <a:pt x="457" y="416"/>
                  </a:cubicBezTo>
                  <a:cubicBezTo>
                    <a:pt x="645" y="276"/>
                    <a:pt x="479" y="1"/>
                    <a:pt x="32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5" name="Google Shape;4785;p48"/>
            <p:cNvSpPr/>
            <p:nvPr/>
          </p:nvSpPr>
          <p:spPr>
            <a:xfrm>
              <a:off x="6567159" y="4183544"/>
              <a:ext cx="19074" cy="12247"/>
            </a:xfrm>
            <a:custGeom>
              <a:avLst/>
              <a:gdLst/>
              <a:ahLst/>
              <a:cxnLst/>
              <a:rect l="l" t="t" r="r" b="b"/>
              <a:pathLst>
                <a:path w="665" h="427" extrusionOk="0">
                  <a:moveTo>
                    <a:pt x="318" y="1"/>
                  </a:moveTo>
                  <a:cubicBezTo>
                    <a:pt x="280" y="1"/>
                    <a:pt x="243" y="14"/>
                    <a:pt x="213" y="44"/>
                  </a:cubicBezTo>
                  <a:cubicBezTo>
                    <a:pt x="0" y="175"/>
                    <a:pt x="135" y="427"/>
                    <a:pt x="323" y="427"/>
                  </a:cubicBezTo>
                  <a:cubicBezTo>
                    <a:pt x="365" y="427"/>
                    <a:pt x="409" y="414"/>
                    <a:pt x="453" y="385"/>
                  </a:cubicBezTo>
                  <a:cubicBezTo>
                    <a:pt x="664" y="239"/>
                    <a:pt x="481" y="1"/>
                    <a:pt x="3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6" name="Google Shape;4786;p48"/>
            <p:cNvSpPr/>
            <p:nvPr/>
          </p:nvSpPr>
          <p:spPr>
            <a:xfrm>
              <a:off x="6125149" y="4146485"/>
              <a:ext cx="89088" cy="150956"/>
            </a:xfrm>
            <a:custGeom>
              <a:avLst/>
              <a:gdLst/>
              <a:ahLst/>
              <a:cxnLst/>
              <a:rect l="l" t="t" r="r" b="b"/>
              <a:pathLst>
                <a:path w="3106" h="5263" extrusionOk="0">
                  <a:moveTo>
                    <a:pt x="2328" y="0"/>
                  </a:moveTo>
                  <a:cubicBezTo>
                    <a:pt x="1953" y="0"/>
                    <a:pt x="1543" y="222"/>
                    <a:pt x="1343" y="575"/>
                  </a:cubicBezTo>
                  <a:cubicBezTo>
                    <a:pt x="682" y="1677"/>
                    <a:pt x="181" y="2758"/>
                    <a:pt x="101" y="3920"/>
                  </a:cubicBezTo>
                  <a:cubicBezTo>
                    <a:pt x="1" y="4261"/>
                    <a:pt x="1" y="4501"/>
                    <a:pt x="101" y="4841"/>
                  </a:cubicBezTo>
                  <a:cubicBezTo>
                    <a:pt x="261" y="5082"/>
                    <a:pt x="501" y="5262"/>
                    <a:pt x="762" y="5262"/>
                  </a:cubicBezTo>
                  <a:cubicBezTo>
                    <a:pt x="1102" y="5262"/>
                    <a:pt x="1343" y="4841"/>
                    <a:pt x="1503" y="4581"/>
                  </a:cubicBezTo>
                  <a:cubicBezTo>
                    <a:pt x="1843" y="3760"/>
                    <a:pt x="2264" y="2919"/>
                    <a:pt x="2684" y="2077"/>
                  </a:cubicBezTo>
                  <a:cubicBezTo>
                    <a:pt x="2925" y="1757"/>
                    <a:pt x="3105" y="1336"/>
                    <a:pt x="3105" y="916"/>
                  </a:cubicBezTo>
                  <a:cubicBezTo>
                    <a:pt x="3105" y="266"/>
                    <a:pt x="2738" y="0"/>
                    <a:pt x="232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87" name="Google Shape;4787;p48"/>
            <p:cNvSpPr/>
            <p:nvPr/>
          </p:nvSpPr>
          <p:spPr>
            <a:xfrm>
              <a:off x="6096437" y="3978716"/>
              <a:ext cx="83896" cy="91210"/>
            </a:xfrm>
            <a:custGeom>
              <a:avLst/>
              <a:gdLst/>
              <a:ahLst/>
              <a:cxnLst/>
              <a:rect l="l" t="t" r="r" b="b"/>
              <a:pathLst>
                <a:path w="2925" h="3180" extrusionOk="0">
                  <a:moveTo>
                    <a:pt x="1262" y="0"/>
                  </a:moveTo>
                  <a:cubicBezTo>
                    <a:pt x="967" y="0"/>
                    <a:pt x="671" y="85"/>
                    <a:pt x="421" y="255"/>
                  </a:cubicBezTo>
                  <a:cubicBezTo>
                    <a:pt x="180" y="416"/>
                    <a:pt x="0" y="836"/>
                    <a:pt x="0" y="1177"/>
                  </a:cubicBezTo>
                  <a:cubicBezTo>
                    <a:pt x="0" y="1517"/>
                    <a:pt x="180" y="1838"/>
                    <a:pt x="341" y="2098"/>
                  </a:cubicBezTo>
                  <a:lnTo>
                    <a:pt x="921" y="3180"/>
                  </a:lnTo>
                  <a:lnTo>
                    <a:pt x="1763" y="2679"/>
                  </a:lnTo>
                  <a:lnTo>
                    <a:pt x="1102" y="1597"/>
                  </a:lnTo>
                  <a:cubicBezTo>
                    <a:pt x="1002" y="1417"/>
                    <a:pt x="921" y="1257"/>
                    <a:pt x="921" y="1177"/>
                  </a:cubicBezTo>
                  <a:cubicBezTo>
                    <a:pt x="921" y="1097"/>
                    <a:pt x="921" y="1017"/>
                    <a:pt x="1002" y="916"/>
                  </a:cubicBezTo>
                  <a:cubicBezTo>
                    <a:pt x="1042" y="884"/>
                    <a:pt x="1104" y="865"/>
                    <a:pt x="1181" y="865"/>
                  </a:cubicBezTo>
                  <a:cubicBezTo>
                    <a:pt x="1297" y="865"/>
                    <a:pt x="1446" y="908"/>
                    <a:pt x="1602" y="1017"/>
                  </a:cubicBezTo>
                  <a:cubicBezTo>
                    <a:pt x="1843" y="1177"/>
                    <a:pt x="2003" y="1517"/>
                    <a:pt x="2183" y="1838"/>
                  </a:cubicBezTo>
                  <a:lnTo>
                    <a:pt x="2924" y="1337"/>
                  </a:lnTo>
                  <a:cubicBezTo>
                    <a:pt x="2764" y="1017"/>
                    <a:pt x="2504" y="596"/>
                    <a:pt x="2103" y="255"/>
                  </a:cubicBezTo>
                  <a:cubicBezTo>
                    <a:pt x="1853" y="85"/>
                    <a:pt x="1557" y="0"/>
                    <a:pt x="1262" y="0"/>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789" name="Google Shape;4789;p48"/>
          <p:cNvGrpSpPr/>
          <p:nvPr/>
        </p:nvGrpSpPr>
        <p:grpSpPr>
          <a:xfrm>
            <a:off x="5564982" y="2114242"/>
            <a:ext cx="3380404" cy="2771690"/>
            <a:chOff x="5688060" y="2215085"/>
            <a:chExt cx="3257593" cy="2670993"/>
          </a:xfrm>
        </p:grpSpPr>
        <p:sp>
          <p:nvSpPr>
            <p:cNvPr id="4790" name="Google Shape;4790;p48"/>
            <p:cNvSpPr/>
            <p:nvPr/>
          </p:nvSpPr>
          <p:spPr>
            <a:xfrm>
              <a:off x="7926074" y="2215085"/>
              <a:ext cx="558571" cy="363617"/>
            </a:xfrm>
            <a:custGeom>
              <a:avLst/>
              <a:gdLst/>
              <a:ahLst/>
              <a:cxnLst/>
              <a:rect l="l" t="t" r="r" b="b"/>
              <a:pathLst>
                <a:path w="6395" h="4163" extrusionOk="0">
                  <a:moveTo>
                    <a:pt x="3946" y="1"/>
                  </a:moveTo>
                  <a:cubicBezTo>
                    <a:pt x="3054" y="1"/>
                    <a:pt x="2140" y="626"/>
                    <a:pt x="1637" y="1684"/>
                  </a:cubicBezTo>
                  <a:cubicBezTo>
                    <a:pt x="1017" y="3320"/>
                    <a:pt x="1" y="4162"/>
                    <a:pt x="1" y="4162"/>
                  </a:cubicBezTo>
                  <a:lnTo>
                    <a:pt x="5478" y="4162"/>
                  </a:lnTo>
                  <a:cubicBezTo>
                    <a:pt x="5478" y="4162"/>
                    <a:pt x="6394" y="1362"/>
                    <a:pt x="5155" y="445"/>
                  </a:cubicBezTo>
                  <a:cubicBezTo>
                    <a:pt x="4788" y="142"/>
                    <a:pt x="4369" y="1"/>
                    <a:pt x="3946"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1" name="Google Shape;4791;p48"/>
            <p:cNvSpPr/>
            <p:nvPr/>
          </p:nvSpPr>
          <p:spPr>
            <a:xfrm>
              <a:off x="8025646" y="2245306"/>
              <a:ext cx="324836" cy="259764"/>
            </a:xfrm>
            <a:custGeom>
              <a:avLst/>
              <a:gdLst/>
              <a:ahLst/>
              <a:cxnLst/>
              <a:rect l="l" t="t" r="r" b="b"/>
              <a:pathLst>
                <a:path w="3719" h="2974" extrusionOk="0">
                  <a:moveTo>
                    <a:pt x="2776" y="0"/>
                  </a:moveTo>
                  <a:cubicBezTo>
                    <a:pt x="2256" y="0"/>
                    <a:pt x="1537" y="298"/>
                    <a:pt x="1240" y="1016"/>
                  </a:cubicBezTo>
                  <a:cubicBezTo>
                    <a:pt x="620" y="2057"/>
                    <a:pt x="1" y="2974"/>
                    <a:pt x="1" y="2974"/>
                  </a:cubicBezTo>
                  <a:cubicBezTo>
                    <a:pt x="1" y="2974"/>
                    <a:pt x="1636" y="2677"/>
                    <a:pt x="2677" y="1735"/>
                  </a:cubicBezTo>
                  <a:cubicBezTo>
                    <a:pt x="3495" y="917"/>
                    <a:pt x="3718" y="496"/>
                    <a:pt x="3396" y="198"/>
                  </a:cubicBezTo>
                  <a:cubicBezTo>
                    <a:pt x="3198" y="99"/>
                    <a:pt x="2975" y="0"/>
                    <a:pt x="2776" y="0"/>
                  </a:cubicBezTo>
                  <a:close/>
                </a:path>
              </a:pathLst>
            </a:custGeom>
            <a:solidFill>
              <a:srgbClr val="D62F3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2" name="Google Shape;4792;p48"/>
            <p:cNvSpPr/>
            <p:nvPr/>
          </p:nvSpPr>
          <p:spPr>
            <a:xfrm>
              <a:off x="8025646" y="2433618"/>
              <a:ext cx="324836" cy="108308"/>
            </a:xfrm>
            <a:custGeom>
              <a:avLst/>
              <a:gdLst/>
              <a:ahLst/>
              <a:cxnLst/>
              <a:rect l="l" t="t" r="r" b="b"/>
              <a:pathLst>
                <a:path w="3719" h="1240" extrusionOk="0">
                  <a:moveTo>
                    <a:pt x="3718" y="0"/>
                  </a:moveTo>
                  <a:cubicBezTo>
                    <a:pt x="3594" y="0"/>
                    <a:pt x="3396" y="99"/>
                    <a:pt x="2677" y="421"/>
                  </a:cubicBezTo>
                  <a:cubicBezTo>
                    <a:pt x="1859" y="942"/>
                    <a:pt x="1" y="1140"/>
                    <a:pt x="1" y="1140"/>
                  </a:cubicBezTo>
                  <a:cubicBezTo>
                    <a:pt x="1" y="1140"/>
                    <a:pt x="397" y="1239"/>
                    <a:pt x="918" y="1239"/>
                  </a:cubicBezTo>
                  <a:cubicBezTo>
                    <a:pt x="1339" y="1239"/>
                    <a:pt x="1859" y="1239"/>
                    <a:pt x="2256" y="942"/>
                  </a:cubicBezTo>
                  <a:cubicBezTo>
                    <a:pt x="3396" y="521"/>
                    <a:pt x="3718" y="0"/>
                    <a:pt x="3718" y="0"/>
                  </a:cubicBezTo>
                  <a:close/>
                </a:path>
              </a:pathLst>
            </a:custGeom>
            <a:solidFill>
              <a:srgbClr val="EE31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3" name="Google Shape;4793;p48"/>
            <p:cNvSpPr/>
            <p:nvPr/>
          </p:nvSpPr>
          <p:spPr>
            <a:xfrm>
              <a:off x="7365501" y="2215085"/>
              <a:ext cx="552020" cy="363617"/>
            </a:xfrm>
            <a:custGeom>
              <a:avLst/>
              <a:gdLst/>
              <a:ahLst/>
              <a:cxnLst/>
              <a:rect l="l" t="t" r="r" b="b"/>
              <a:pathLst>
                <a:path w="6320" h="4163" extrusionOk="0">
                  <a:moveTo>
                    <a:pt x="2400" y="1"/>
                  </a:moveTo>
                  <a:cubicBezTo>
                    <a:pt x="1972" y="1"/>
                    <a:pt x="1540" y="142"/>
                    <a:pt x="1141" y="445"/>
                  </a:cubicBezTo>
                  <a:cubicBezTo>
                    <a:pt x="1" y="1362"/>
                    <a:pt x="942" y="4162"/>
                    <a:pt x="942" y="4162"/>
                  </a:cubicBezTo>
                  <a:lnTo>
                    <a:pt x="6320" y="4162"/>
                  </a:lnTo>
                  <a:cubicBezTo>
                    <a:pt x="6320" y="4162"/>
                    <a:pt x="5378" y="3221"/>
                    <a:pt x="4659" y="1684"/>
                  </a:cubicBezTo>
                  <a:cubicBezTo>
                    <a:pt x="4172" y="626"/>
                    <a:pt x="3298" y="1"/>
                    <a:pt x="2400" y="1"/>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4" name="Google Shape;4794;p48"/>
            <p:cNvSpPr/>
            <p:nvPr/>
          </p:nvSpPr>
          <p:spPr>
            <a:xfrm>
              <a:off x="7493197" y="2245306"/>
              <a:ext cx="342130" cy="270595"/>
            </a:xfrm>
            <a:custGeom>
              <a:avLst/>
              <a:gdLst/>
              <a:ahLst/>
              <a:cxnLst/>
              <a:rect l="l" t="t" r="r" b="b"/>
              <a:pathLst>
                <a:path w="3917" h="3098" extrusionOk="0">
                  <a:moveTo>
                    <a:pt x="1017" y="0"/>
                  </a:moveTo>
                  <a:cubicBezTo>
                    <a:pt x="818" y="0"/>
                    <a:pt x="719" y="99"/>
                    <a:pt x="620" y="99"/>
                  </a:cubicBezTo>
                  <a:cubicBezTo>
                    <a:pt x="1" y="496"/>
                    <a:pt x="397" y="1115"/>
                    <a:pt x="1537" y="1859"/>
                  </a:cubicBezTo>
                  <a:cubicBezTo>
                    <a:pt x="2677" y="2677"/>
                    <a:pt x="3916" y="3098"/>
                    <a:pt x="3916" y="3098"/>
                  </a:cubicBezTo>
                  <a:cubicBezTo>
                    <a:pt x="3916" y="3098"/>
                    <a:pt x="3098" y="2057"/>
                    <a:pt x="2479" y="719"/>
                  </a:cubicBezTo>
                  <a:cubicBezTo>
                    <a:pt x="2256" y="298"/>
                    <a:pt x="1537" y="0"/>
                    <a:pt x="1017" y="0"/>
                  </a:cubicBezTo>
                  <a:close/>
                </a:path>
              </a:pathLst>
            </a:custGeom>
            <a:solidFill>
              <a:srgbClr val="D62F3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5" name="Google Shape;4795;p48"/>
            <p:cNvSpPr/>
            <p:nvPr/>
          </p:nvSpPr>
          <p:spPr>
            <a:xfrm>
              <a:off x="7473720" y="2416236"/>
              <a:ext cx="352961" cy="125689"/>
            </a:xfrm>
            <a:custGeom>
              <a:avLst/>
              <a:gdLst/>
              <a:ahLst/>
              <a:cxnLst/>
              <a:rect l="l" t="t" r="r" b="b"/>
              <a:pathLst>
                <a:path w="4041" h="1439" extrusionOk="0">
                  <a:moveTo>
                    <a:pt x="1" y="1"/>
                  </a:moveTo>
                  <a:cubicBezTo>
                    <a:pt x="1" y="1"/>
                    <a:pt x="224" y="521"/>
                    <a:pt x="1463" y="1141"/>
                  </a:cubicBezTo>
                  <a:cubicBezTo>
                    <a:pt x="2082" y="1339"/>
                    <a:pt x="2702" y="1438"/>
                    <a:pt x="3222" y="1438"/>
                  </a:cubicBezTo>
                  <a:cubicBezTo>
                    <a:pt x="3718" y="1438"/>
                    <a:pt x="4040" y="1339"/>
                    <a:pt x="4040" y="1339"/>
                  </a:cubicBezTo>
                  <a:cubicBezTo>
                    <a:pt x="4040" y="1339"/>
                    <a:pt x="2082" y="1141"/>
                    <a:pt x="1364" y="620"/>
                  </a:cubicBezTo>
                  <a:cubicBezTo>
                    <a:pt x="521" y="199"/>
                    <a:pt x="1" y="1"/>
                    <a:pt x="1" y="1"/>
                  </a:cubicBezTo>
                  <a:close/>
                </a:path>
              </a:pathLst>
            </a:custGeom>
            <a:solidFill>
              <a:srgbClr val="EE313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6" name="Google Shape;4796;p48"/>
            <p:cNvSpPr/>
            <p:nvPr/>
          </p:nvSpPr>
          <p:spPr>
            <a:xfrm>
              <a:off x="7843883" y="2487683"/>
              <a:ext cx="162374" cy="91013"/>
            </a:xfrm>
            <a:custGeom>
              <a:avLst/>
              <a:gdLst/>
              <a:ahLst/>
              <a:cxnLst/>
              <a:rect l="l" t="t" r="r" b="b"/>
              <a:pathLst>
                <a:path w="1859" h="1042" extrusionOk="0">
                  <a:moveTo>
                    <a:pt x="942" y="1"/>
                  </a:moveTo>
                  <a:cubicBezTo>
                    <a:pt x="99" y="1"/>
                    <a:pt x="0" y="1041"/>
                    <a:pt x="0" y="1041"/>
                  </a:cubicBezTo>
                  <a:lnTo>
                    <a:pt x="1859" y="1041"/>
                  </a:lnTo>
                  <a:cubicBezTo>
                    <a:pt x="1859" y="1041"/>
                    <a:pt x="1760" y="1"/>
                    <a:pt x="942" y="1"/>
                  </a:cubicBezTo>
                  <a:close/>
                </a:path>
              </a:pathLst>
            </a:custGeom>
            <a:solidFill>
              <a:srgbClr val="F22C3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7" name="Google Shape;4797;p48"/>
            <p:cNvSpPr/>
            <p:nvPr/>
          </p:nvSpPr>
          <p:spPr>
            <a:xfrm>
              <a:off x="7322265" y="2678178"/>
              <a:ext cx="1261961" cy="945946"/>
            </a:xfrm>
            <a:custGeom>
              <a:avLst/>
              <a:gdLst/>
              <a:ahLst/>
              <a:cxnLst/>
              <a:rect l="l" t="t" r="r" b="b"/>
              <a:pathLst>
                <a:path w="14448" h="10830" extrusionOk="0">
                  <a:moveTo>
                    <a:pt x="0" y="0"/>
                  </a:moveTo>
                  <a:lnTo>
                    <a:pt x="0" y="10731"/>
                  </a:lnTo>
                  <a:lnTo>
                    <a:pt x="14447" y="10830"/>
                  </a:lnTo>
                  <a:lnTo>
                    <a:pt x="14447"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8" name="Google Shape;4798;p48"/>
            <p:cNvSpPr/>
            <p:nvPr/>
          </p:nvSpPr>
          <p:spPr>
            <a:xfrm>
              <a:off x="7376331" y="2849195"/>
              <a:ext cx="54241" cy="54154"/>
            </a:xfrm>
            <a:custGeom>
              <a:avLst/>
              <a:gdLst/>
              <a:ahLst/>
              <a:cxnLst/>
              <a:rect l="l" t="t" r="r" b="b"/>
              <a:pathLst>
                <a:path w="621" h="620" extrusionOk="0">
                  <a:moveTo>
                    <a:pt x="199" y="0"/>
                  </a:moveTo>
                  <a:cubicBezTo>
                    <a:pt x="100" y="99"/>
                    <a:pt x="1" y="198"/>
                    <a:pt x="1" y="397"/>
                  </a:cubicBezTo>
                  <a:cubicBezTo>
                    <a:pt x="1" y="521"/>
                    <a:pt x="199" y="620"/>
                    <a:pt x="298" y="620"/>
                  </a:cubicBezTo>
                  <a:cubicBezTo>
                    <a:pt x="496" y="620"/>
                    <a:pt x="620" y="397"/>
                    <a:pt x="620" y="297"/>
                  </a:cubicBezTo>
                  <a:cubicBezTo>
                    <a:pt x="496" y="99"/>
                    <a:pt x="397" y="0"/>
                    <a:pt x="199"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99" name="Google Shape;4799;p48"/>
            <p:cNvSpPr/>
            <p:nvPr/>
          </p:nvSpPr>
          <p:spPr>
            <a:xfrm>
              <a:off x="7430484" y="3145725"/>
              <a:ext cx="54154" cy="54154"/>
            </a:xfrm>
            <a:custGeom>
              <a:avLst/>
              <a:gdLst/>
              <a:ahLst/>
              <a:cxnLst/>
              <a:rect l="l" t="t" r="r" b="b"/>
              <a:pathLst>
                <a:path w="620" h="620" extrusionOk="0">
                  <a:moveTo>
                    <a:pt x="297" y="0"/>
                  </a:moveTo>
                  <a:cubicBezTo>
                    <a:pt x="99" y="99"/>
                    <a:pt x="0" y="223"/>
                    <a:pt x="0" y="421"/>
                  </a:cubicBezTo>
                  <a:cubicBezTo>
                    <a:pt x="99" y="521"/>
                    <a:pt x="198" y="620"/>
                    <a:pt x="397" y="620"/>
                  </a:cubicBezTo>
                  <a:cubicBezTo>
                    <a:pt x="496" y="620"/>
                    <a:pt x="620" y="421"/>
                    <a:pt x="620" y="322"/>
                  </a:cubicBezTo>
                  <a:cubicBezTo>
                    <a:pt x="620" y="99"/>
                    <a:pt x="397" y="0"/>
                    <a:pt x="297"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0" name="Google Shape;4800;p48"/>
            <p:cNvSpPr/>
            <p:nvPr/>
          </p:nvSpPr>
          <p:spPr>
            <a:xfrm>
              <a:off x="7493197" y="2954007"/>
              <a:ext cx="54241" cy="51097"/>
            </a:xfrm>
            <a:custGeom>
              <a:avLst/>
              <a:gdLst/>
              <a:ahLst/>
              <a:cxnLst/>
              <a:rect l="l" t="t" r="r" b="b"/>
              <a:pathLst>
                <a:path w="621" h="585" extrusionOk="0">
                  <a:moveTo>
                    <a:pt x="343" y="0"/>
                  </a:moveTo>
                  <a:cubicBezTo>
                    <a:pt x="300" y="0"/>
                    <a:pt x="252" y="13"/>
                    <a:pt x="199" y="39"/>
                  </a:cubicBezTo>
                  <a:cubicBezTo>
                    <a:pt x="100" y="39"/>
                    <a:pt x="1" y="138"/>
                    <a:pt x="1" y="337"/>
                  </a:cubicBezTo>
                  <a:cubicBezTo>
                    <a:pt x="1" y="418"/>
                    <a:pt x="136" y="584"/>
                    <a:pt x="239" y="584"/>
                  </a:cubicBezTo>
                  <a:cubicBezTo>
                    <a:pt x="260" y="584"/>
                    <a:pt x="281" y="577"/>
                    <a:pt x="298" y="560"/>
                  </a:cubicBezTo>
                  <a:cubicBezTo>
                    <a:pt x="521" y="560"/>
                    <a:pt x="620" y="337"/>
                    <a:pt x="620" y="237"/>
                  </a:cubicBezTo>
                  <a:cubicBezTo>
                    <a:pt x="548" y="92"/>
                    <a:pt x="462" y="0"/>
                    <a:pt x="34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1" name="Google Shape;4801;p48"/>
            <p:cNvSpPr/>
            <p:nvPr/>
          </p:nvSpPr>
          <p:spPr>
            <a:xfrm>
              <a:off x="7311435" y="3070872"/>
              <a:ext cx="54154" cy="52320"/>
            </a:xfrm>
            <a:custGeom>
              <a:avLst/>
              <a:gdLst/>
              <a:ahLst/>
              <a:cxnLst/>
              <a:rect l="l" t="t" r="r" b="b"/>
              <a:pathLst>
                <a:path w="620" h="599" extrusionOk="0">
                  <a:moveTo>
                    <a:pt x="418" y="0"/>
                  </a:moveTo>
                  <a:cubicBezTo>
                    <a:pt x="382" y="0"/>
                    <a:pt x="349" y="13"/>
                    <a:pt x="322" y="39"/>
                  </a:cubicBezTo>
                  <a:cubicBezTo>
                    <a:pt x="124" y="39"/>
                    <a:pt x="0" y="138"/>
                    <a:pt x="0" y="337"/>
                  </a:cubicBezTo>
                  <a:cubicBezTo>
                    <a:pt x="0" y="501"/>
                    <a:pt x="121" y="598"/>
                    <a:pt x="264" y="598"/>
                  </a:cubicBezTo>
                  <a:cubicBezTo>
                    <a:pt x="315" y="598"/>
                    <a:pt x="369" y="586"/>
                    <a:pt x="421" y="560"/>
                  </a:cubicBezTo>
                  <a:cubicBezTo>
                    <a:pt x="521" y="560"/>
                    <a:pt x="620" y="461"/>
                    <a:pt x="620" y="238"/>
                  </a:cubicBezTo>
                  <a:cubicBezTo>
                    <a:pt x="620" y="92"/>
                    <a:pt x="513" y="0"/>
                    <a:pt x="41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2" name="Google Shape;4802;p48"/>
            <p:cNvSpPr/>
            <p:nvPr/>
          </p:nvSpPr>
          <p:spPr>
            <a:xfrm>
              <a:off x="7672864" y="3145725"/>
              <a:ext cx="54241" cy="54154"/>
            </a:xfrm>
            <a:custGeom>
              <a:avLst/>
              <a:gdLst/>
              <a:ahLst/>
              <a:cxnLst/>
              <a:rect l="l" t="t" r="r" b="b"/>
              <a:pathLst>
                <a:path w="621" h="620" extrusionOk="0">
                  <a:moveTo>
                    <a:pt x="323" y="0"/>
                  </a:moveTo>
                  <a:cubicBezTo>
                    <a:pt x="100" y="99"/>
                    <a:pt x="1" y="223"/>
                    <a:pt x="1" y="421"/>
                  </a:cubicBezTo>
                  <a:cubicBezTo>
                    <a:pt x="100" y="521"/>
                    <a:pt x="199" y="620"/>
                    <a:pt x="422" y="620"/>
                  </a:cubicBezTo>
                  <a:cubicBezTo>
                    <a:pt x="521" y="620"/>
                    <a:pt x="620" y="421"/>
                    <a:pt x="620" y="322"/>
                  </a:cubicBezTo>
                  <a:cubicBezTo>
                    <a:pt x="620" y="99"/>
                    <a:pt x="422" y="0"/>
                    <a:pt x="32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3" name="Google Shape;4803;p48"/>
            <p:cNvSpPr/>
            <p:nvPr/>
          </p:nvSpPr>
          <p:spPr>
            <a:xfrm>
              <a:off x="7601417" y="3533091"/>
              <a:ext cx="54241" cy="49001"/>
            </a:xfrm>
            <a:custGeom>
              <a:avLst/>
              <a:gdLst/>
              <a:ahLst/>
              <a:cxnLst/>
              <a:rect l="l" t="t" r="r" b="b"/>
              <a:pathLst>
                <a:path w="621" h="561" extrusionOk="0">
                  <a:moveTo>
                    <a:pt x="298" y="1"/>
                  </a:moveTo>
                  <a:cubicBezTo>
                    <a:pt x="100" y="1"/>
                    <a:pt x="1" y="224"/>
                    <a:pt x="100" y="323"/>
                  </a:cubicBezTo>
                  <a:cubicBezTo>
                    <a:pt x="100" y="468"/>
                    <a:pt x="153" y="560"/>
                    <a:pt x="259" y="560"/>
                  </a:cubicBezTo>
                  <a:cubicBezTo>
                    <a:pt x="298" y="560"/>
                    <a:pt x="344" y="548"/>
                    <a:pt x="397" y="521"/>
                  </a:cubicBezTo>
                  <a:cubicBezTo>
                    <a:pt x="521" y="521"/>
                    <a:pt x="620" y="422"/>
                    <a:pt x="620" y="224"/>
                  </a:cubicBezTo>
                  <a:cubicBezTo>
                    <a:pt x="620" y="125"/>
                    <a:pt x="397"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4" name="Google Shape;4804;p48"/>
            <p:cNvSpPr/>
            <p:nvPr/>
          </p:nvSpPr>
          <p:spPr>
            <a:xfrm>
              <a:off x="7592770" y="3304689"/>
              <a:ext cx="62888" cy="52320"/>
            </a:xfrm>
            <a:custGeom>
              <a:avLst/>
              <a:gdLst/>
              <a:ahLst/>
              <a:cxnLst/>
              <a:rect l="l" t="t" r="r" b="b"/>
              <a:pathLst>
                <a:path w="720" h="599" extrusionOk="0">
                  <a:moveTo>
                    <a:pt x="438" y="0"/>
                  </a:moveTo>
                  <a:cubicBezTo>
                    <a:pt x="397" y="0"/>
                    <a:pt x="350" y="13"/>
                    <a:pt x="298" y="39"/>
                  </a:cubicBezTo>
                  <a:cubicBezTo>
                    <a:pt x="100" y="39"/>
                    <a:pt x="1" y="138"/>
                    <a:pt x="100" y="361"/>
                  </a:cubicBezTo>
                  <a:cubicBezTo>
                    <a:pt x="100" y="506"/>
                    <a:pt x="153" y="598"/>
                    <a:pt x="259" y="598"/>
                  </a:cubicBezTo>
                  <a:cubicBezTo>
                    <a:pt x="298" y="598"/>
                    <a:pt x="344" y="586"/>
                    <a:pt x="397" y="559"/>
                  </a:cubicBezTo>
                  <a:cubicBezTo>
                    <a:pt x="620" y="559"/>
                    <a:pt x="719" y="460"/>
                    <a:pt x="620" y="262"/>
                  </a:cubicBezTo>
                  <a:cubicBezTo>
                    <a:pt x="620" y="97"/>
                    <a:pt x="553" y="0"/>
                    <a:pt x="43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5" name="Google Shape;4805;p48"/>
            <p:cNvSpPr/>
            <p:nvPr/>
          </p:nvSpPr>
          <p:spPr>
            <a:xfrm>
              <a:off x="7430484" y="3498503"/>
              <a:ext cx="62801" cy="54154"/>
            </a:xfrm>
            <a:custGeom>
              <a:avLst/>
              <a:gdLst/>
              <a:ahLst/>
              <a:cxnLst/>
              <a:rect l="l" t="t" r="r" b="b"/>
              <a:pathLst>
                <a:path w="719" h="620" extrusionOk="0">
                  <a:moveTo>
                    <a:pt x="297" y="0"/>
                  </a:moveTo>
                  <a:cubicBezTo>
                    <a:pt x="99" y="0"/>
                    <a:pt x="0" y="199"/>
                    <a:pt x="99" y="397"/>
                  </a:cubicBezTo>
                  <a:cubicBezTo>
                    <a:pt x="99" y="521"/>
                    <a:pt x="198" y="620"/>
                    <a:pt x="397" y="620"/>
                  </a:cubicBezTo>
                  <a:cubicBezTo>
                    <a:pt x="620" y="620"/>
                    <a:pt x="719" y="397"/>
                    <a:pt x="620" y="298"/>
                  </a:cubicBezTo>
                  <a:cubicBezTo>
                    <a:pt x="620" y="100"/>
                    <a:pt x="496" y="0"/>
                    <a:pt x="297"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6" name="Google Shape;4806;p48"/>
            <p:cNvSpPr/>
            <p:nvPr/>
          </p:nvSpPr>
          <p:spPr>
            <a:xfrm>
              <a:off x="7897949" y="3037507"/>
              <a:ext cx="54241" cy="54154"/>
            </a:xfrm>
            <a:custGeom>
              <a:avLst/>
              <a:gdLst/>
              <a:ahLst/>
              <a:cxnLst/>
              <a:rect l="l" t="t" r="r" b="b"/>
              <a:pathLst>
                <a:path w="621" h="620" extrusionOk="0">
                  <a:moveTo>
                    <a:pt x="323" y="0"/>
                  </a:moveTo>
                  <a:cubicBezTo>
                    <a:pt x="100" y="0"/>
                    <a:pt x="1" y="223"/>
                    <a:pt x="1" y="322"/>
                  </a:cubicBezTo>
                  <a:cubicBezTo>
                    <a:pt x="1" y="520"/>
                    <a:pt x="224" y="620"/>
                    <a:pt x="323" y="620"/>
                  </a:cubicBezTo>
                  <a:cubicBezTo>
                    <a:pt x="521" y="620"/>
                    <a:pt x="620" y="421"/>
                    <a:pt x="620" y="223"/>
                  </a:cubicBezTo>
                  <a:cubicBezTo>
                    <a:pt x="620" y="99"/>
                    <a:pt x="422" y="0"/>
                    <a:pt x="32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7" name="Google Shape;4807;p48"/>
            <p:cNvSpPr/>
            <p:nvPr/>
          </p:nvSpPr>
          <p:spPr>
            <a:xfrm>
              <a:off x="7646923" y="2983354"/>
              <a:ext cx="62801" cy="54241"/>
            </a:xfrm>
            <a:custGeom>
              <a:avLst/>
              <a:gdLst/>
              <a:ahLst/>
              <a:cxnLst/>
              <a:rect l="l" t="t" r="r" b="b"/>
              <a:pathLst>
                <a:path w="719" h="621" extrusionOk="0">
                  <a:moveTo>
                    <a:pt x="298" y="1"/>
                  </a:moveTo>
                  <a:cubicBezTo>
                    <a:pt x="99" y="100"/>
                    <a:pt x="0" y="224"/>
                    <a:pt x="99" y="422"/>
                  </a:cubicBezTo>
                  <a:cubicBezTo>
                    <a:pt x="99" y="521"/>
                    <a:pt x="198" y="620"/>
                    <a:pt x="397" y="620"/>
                  </a:cubicBezTo>
                  <a:cubicBezTo>
                    <a:pt x="496" y="620"/>
                    <a:pt x="719" y="422"/>
                    <a:pt x="620" y="323"/>
                  </a:cubicBezTo>
                  <a:cubicBezTo>
                    <a:pt x="620" y="100"/>
                    <a:pt x="397"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8" name="Google Shape;4808;p48"/>
            <p:cNvSpPr/>
            <p:nvPr/>
          </p:nvSpPr>
          <p:spPr>
            <a:xfrm>
              <a:off x="8051675" y="3179090"/>
              <a:ext cx="54154" cy="48913"/>
            </a:xfrm>
            <a:custGeom>
              <a:avLst/>
              <a:gdLst/>
              <a:ahLst/>
              <a:cxnLst/>
              <a:rect l="l" t="t" r="r" b="b"/>
              <a:pathLst>
                <a:path w="620" h="560" extrusionOk="0">
                  <a:moveTo>
                    <a:pt x="352" y="1"/>
                  </a:moveTo>
                  <a:cubicBezTo>
                    <a:pt x="309" y="1"/>
                    <a:pt x="258" y="13"/>
                    <a:pt x="199" y="39"/>
                  </a:cubicBezTo>
                  <a:cubicBezTo>
                    <a:pt x="99" y="39"/>
                    <a:pt x="0" y="139"/>
                    <a:pt x="0" y="337"/>
                  </a:cubicBezTo>
                  <a:cubicBezTo>
                    <a:pt x="0" y="461"/>
                    <a:pt x="199" y="560"/>
                    <a:pt x="322" y="560"/>
                  </a:cubicBezTo>
                  <a:cubicBezTo>
                    <a:pt x="521" y="560"/>
                    <a:pt x="620" y="337"/>
                    <a:pt x="521" y="238"/>
                  </a:cubicBezTo>
                  <a:cubicBezTo>
                    <a:pt x="521" y="93"/>
                    <a:pt x="468" y="1"/>
                    <a:pt x="352"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09" name="Google Shape;4809;p48"/>
            <p:cNvSpPr/>
            <p:nvPr/>
          </p:nvSpPr>
          <p:spPr>
            <a:xfrm>
              <a:off x="7889302" y="3381638"/>
              <a:ext cx="54241" cy="54154"/>
            </a:xfrm>
            <a:custGeom>
              <a:avLst/>
              <a:gdLst/>
              <a:ahLst/>
              <a:cxnLst/>
              <a:rect l="l" t="t" r="r" b="b"/>
              <a:pathLst>
                <a:path w="621" h="620" extrusionOk="0">
                  <a:moveTo>
                    <a:pt x="323" y="0"/>
                  </a:moveTo>
                  <a:cubicBezTo>
                    <a:pt x="100" y="0"/>
                    <a:pt x="1" y="199"/>
                    <a:pt x="1" y="298"/>
                  </a:cubicBezTo>
                  <a:cubicBezTo>
                    <a:pt x="100" y="496"/>
                    <a:pt x="199" y="620"/>
                    <a:pt x="422" y="620"/>
                  </a:cubicBezTo>
                  <a:cubicBezTo>
                    <a:pt x="521" y="496"/>
                    <a:pt x="620" y="397"/>
                    <a:pt x="620" y="199"/>
                  </a:cubicBezTo>
                  <a:cubicBezTo>
                    <a:pt x="620" y="99"/>
                    <a:pt x="422" y="0"/>
                    <a:pt x="32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0" name="Google Shape;4810;p48"/>
            <p:cNvSpPr/>
            <p:nvPr/>
          </p:nvSpPr>
          <p:spPr>
            <a:xfrm>
              <a:off x="8304885" y="2983354"/>
              <a:ext cx="54241" cy="54241"/>
            </a:xfrm>
            <a:custGeom>
              <a:avLst/>
              <a:gdLst/>
              <a:ahLst/>
              <a:cxnLst/>
              <a:rect l="l" t="t" r="r" b="b"/>
              <a:pathLst>
                <a:path w="621" h="621" extrusionOk="0">
                  <a:moveTo>
                    <a:pt x="298" y="1"/>
                  </a:moveTo>
                  <a:cubicBezTo>
                    <a:pt x="100" y="100"/>
                    <a:pt x="1" y="224"/>
                    <a:pt x="1" y="422"/>
                  </a:cubicBezTo>
                  <a:cubicBezTo>
                    <a:pt x="100" y="521"/>
                    <a:pt x="199" y="620"/>
                    <a:pt x="397" y="620"/>
                  </a:cubicBezTo>
                  <a:cubicBezTo>
                    <a:pt x="521" y="620"/>
                    <a:pt x="620" y="422"/>
                    <a:pt x="620" y="323"/>
                  </a:cubicBezTo>
                  <a:cubicBezTo>
                    <a:pt x="620" y="100"/>
                    <a:pt x="397"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1" name="Google Shape;4811;p48"/>
            <p:cNvSpPr/>
            <p:nvPr/>
          </p:nvSpPr>
          <p:spPr>
            <a:xfrm>
              <a:off x="8413104" y="3191143"/>
              <a:ext cx="54241" cy="48913"/>
            </a:xfrm>
            <a:custGeom>
              <a:avLst/>
              <a:gdLst/>
              <a:ahLst/>
              <a:cxnLst/>
              <a:rect l="l" t="t" r="r" b="b"/>
              <a:pathLst>
                <a:path w="621" h="560" extrusionOk="0">
                  <a:moveTo>
                    <a:pt x="298" y="1"/>
                  </a:moveTo>
                  <a:cubicBezTo>
                    <a:pt x="100" y="1"/>
                    <a:pt x="1" y="199"/>
                    <a:pt x="100" y="323"/>
                  </a:cubicBezTo>
                  <a:cubicBezTo>
                    <a:pt x="100" y="468"/>
                    <a:pt x="153" y="560"/>
                    <a:pt x="259" y="560"/>
                  </a:cubicBezTo>
                  <a:cubicBezTo>
                    <a:pt x="298" y="560"/>
                    <a:pt x="344" y="548"/>
                    <a:pt x="397" y="521"/>
                  </a:cubicBezTo>
                  <a:cubicBezTo>
                    <a:pt x="521" y="521"/>
                    <a:pt x="620" y="422"/>
                    <a:pt x="620" y="199"/>
                  </a:cubicBezTo>
                  <a:cubicBezTo>
                    <a:pt x="620" y="100"/>
                    <a:pt x="397"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2" name="Google Shape;4812;p48"/>
            <p:cNvSpPr/>
            <p:nvPr/>
          </p:nvSpPr>
          <p:spPr>
            <a:xfrm>
              <a:off x="8555999" y="3096900"/>
              <a:ext cx="54154" cy="51272"/>
            </a:xfrm>
            <a:custGeom>
              <a:avLst/>
              <a:gdLst/>
              <a:ahLst/>
              <a:cxnLst/>
              <a:rect l="l" t="t" r="r" b="b"/>
              <a:pathLst>
                <a:path w="620" h="587" extrusionOk="0">
                  <a:moveTo>
                    <a:pt x="416" y="0"/>
                  </a:moveTo>
                  <a:cubicBezTo>
                    <a:pt x="381" y="0"/>
                    <a:pt x="348" y="13"/>
                    <a:pt x="322" y="39"/>
                  </a:cubicBezTo>
                  <a:cubicBezTo>
                    <a:pt x="124" y="39"/>
                    <a:pt x="0" y="163"/>
                    <a:pt x="0" y="361"/>
                  </a:cubicBezTo>
                  <a:cubicBezTo>
                    <a:pt x="101" y="441"/>
                    <a:pt x="185" y="586"/>
                    <a:pt x="318" y="586"/>
                  </a:cubicBezTo>
                  <a:cubicBezTo>
                    <a:pt x="349" y="586"/>
                    <a:pt x="384" y="578"/>
                    <a:pt x="422" y="559"/>
                  </a:cubicBezTo>
                  <a:cubicBezTo>
                    <a:pt x="521" y="559"/>
                    <a:pt x="620" y="361"/>
                    <a:pt x="620" y="262"/>
                  </a:cubicBezTo>
                  <a:cubicBezTo>
                    <a:pt x="620" y="97"/>
                    <a:pt x="512" y="0"/>
                    <a:pt x="416"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3" name="Google Shape;4813;p48"/>
            <p:cNvSpPr/>
            <p:nvPr/>
          </p:nvSpPr>
          <p:spPr>
            <a:xfrm>
              <a:off x="8330913" y="3290714"/>
              <a:ext cx="54154" cy="54241"/>
            </a:xfrm>
            <a:custGeom>
              <a:avLst/>
              <a:gdLst/>
              <a:ahLst/>
              <a:cxnLst/>
              <a:rect l="l" t="t" r="r" b="b"/>
              <a:pathLst>
                <a:path w="620" h="621" extrusionOk="0">
                  <a:moveTo>
                    <a:pt x="223" y="0"/>
                  </a:moveTo>
                  <a:cubicBezTo>
                    <a:pt x="99" y="100"/>
                    <a:pt x="0" y="199"/>
                    <a:pt x="0" y="422"/>
                  </a:cubicBezTo>
                  <a:cubicBezTo>
                    <a:pt x="0" y="521"/>
                    <a:pt x="223" y="620"/>
                    <a:pt x="322" y="620"/>
                  </a:cubicBezTo>
                  <a:cubicBezTo>
                    <a:pt x="520" y="620"/>
                    <a:pt x="620" y="422"/>
                    <a:pt x="620" y="298"/>
                  </a:cubicBezTo>
                  <a:cubicBezTo>
                    <a:pt x="620" y="100"/>
                    <a:pt x="421" y="0"/>
                    <a:pt x="22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4" name="Google Shape;4814;p48"/>
            <p:cNvSpPr/>
            <p:nvPr/>
          </p:nvSpPr>
          <p:spPr>
            <a:xfrm>
              <a:off x="8276760" y="3521125"/>
              <a:ext cx="54241" cy="51272"/>
            </a:xfrm>
            <a:custGeom>
              <a:avLst/>
              <a:gdLst/>
              <a:ahLst/>
              <a:cxnLst/>
              <a:rect l="l" t="t" r="r" b="b"/>
              <a:pathLst>
                <a:path w="621" h="587" extrusionOk="0">
                  <a:moveTo>
                    <a:pt x="416" y="0"/>
                  </a:moveTo>
                  <a:cubicBezTo>
                    <a:pt x="382" y="0"/>
                    <a:pt x="349" y="13"/>
                    <a:pt x="323" y="39"/>
                  </a:cubicBezTo>
                  <a:cubicBezTo>
                    <a:pt x="100" y="39"/>
                    <a:pt x="1" y="138"/>
                    <a:pt x="1" y="361"/>
                  </a:cubicBezTo>
                  <a:cubicBezTo>
                    <a:pt x="81" y="441"/>
                    <a:pt x="177" y="586"/>
                    <a:pt x="316" y="586"/>
                  </a:cubicBezTo>
                  <a:cubicBezTo>
                    <a:pt x="349" y="586"/>
                    <a:pt x="384" y="578"/>
                    <a:pt x="422" y="559"/>
                  </a:cubicBezTo>
                  <a:cubicBezTo>
                    <a:pt x="521" y="559"/>
                    <a:pt x="620" y="361"/>
                    <a:pt x="620" y="262"/>
                  </a:cubicBezTo>
                  <a:cubicBezTo>
                    <a:pt x="620" y="98"/>
                    <a:pt x="512" y="0"/>
                    <a:pt x="416"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5" name="Google Shape;4815;p48"/>
            <p:cNvSpPr/>
            <p:nvPr/>
          </p:nvSpPr>
          <p:spPr>
            <a:xfrm>
              <a:off x="8242172" y="3145725"/>
              <a:ext cx="54154" cy="54154"/>
            </a:xfrm>
            <a:custGeom>
              <a:avLst/>
              <a:gdLst/>
              <a:ahLst/>
              <a:cxnLst/>
              <a:rect l="l" t="t" r="r" b="b"/>
              <a:pathLst>
                <a:path w="620" h="620" extrusionOk="0">
                  <a:moveTo>
                    <a:pt x="297" y="0"/>
                  </a:moveTo>
                  <a:cubicBezTo>
                    <a:pt x="99" y="99"/>
                    <a:pt x="0" y="223"/>
                    <a:pt x="0" y="421"/>
                  </a:cubicBezTo>
                  <a:cubicBezTo>
                    <a:pt x="0" y="521"/>
                    <a:pt x="198" y="620"/>
                    <a:pt x="397" y="620"/>
                  </a:cubicBezTo>
                  <a:cubicBezTo>
                    <a:pt x="496" y="620"/>
                    <a:pt x="620" y="421"/>
                    <a:pt x="620" y="322"/>
                  </a:cubicBezTo>
                  <a:cubicBezTo>
                    <a:pt x="620" y="99"/>
                    <a:pt x="397" y="0"/>
                    <a:pt x="297"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6" name="Google Shape;4816;p48"/>
            <p:cNvSpPr/>
            <p:nvPr/>
          </p:nvSpPr>
          <p:spPr>
            <a:xfrm>
              <a:off x="7952103" y="3524444"/>
              <a:ext cx="54154" cy="54241"/>
            </a:xfrm>
            <a:custGeom>
              <a:avLst/>
              <a:gdLst/>
              <a:ahLst/>
              <a:cxnLst/>
              <a:rect l="l" t="t" r="r" b="b"/>
              <a:pathLst>
                <a:path w="620" h="621" extrusionOk="0">
                  <a:moveTo>
                    <a:pt x="322" y="1"/>
                  </a:moveTo>
                  <a:cubicBezTo>
                    <a:pt x="99" y="100"/>
                    <a:pt x="0" y="224"/>
                    <a:pt x="0" y="422"/>
                  </a:cubicBezTo>
                  <a:cubicBezTo>
                    <a:pt x="0" y="521"/>
                    <a:pt x="223" y="620"/>
                    <a:pt x="322" y="620"/>
                  </a:cubicBezTo>
                  <a:cubicBezTo>
                    <a:pt x="521" y="620"/>
                    <a:pt x="620" y="422"/>
                    <a:pt x="620" y="323"/>
                  </a:cubicBezTo>
                  <a:cubicBezTo>
                    <a:pt x="620" y="100"/>
                    <a:pt x="422" y="1"/>
                    <a:pt x="322"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7" name="Google Shape;4817;p48"/>
            <p:cNvSpPr/>
            <p:nvPr/>
          </p:nvSpPr>
          <p:spPr>
            <a:xfrm>
              <a:off x="8068969" y="3404173"/>
              <a:ext cx="54241" cy="49001"/>
            </a:xfrm>
            <a:custGeom>
              <a:avLst/>
              <a:gdLst/>
              <a:ahLst/>
              <a:cxnLst/>
              <a:rect l="l" t="t" r="r" b="b"/>
              <a:pathLst>
                <a:path w="621" h="561" extrusionOk="0">
                  <a:moveTo>
                    <a:pt x="363" y="1"/>
                  </a:moveTo>
                  <a:cubicBezTo>
                    <a:pt x="323" y="1"/>
                    <a:pt x="277" y="13"/>
                    <a:pt x="224" y="40"/>
                  </a:cubicBezTo>
                  <a:cubicBezTo>
                    <a:pt x="124" y="40"/>
                    <a:pt x="1" y="139"/>
                    <a:pt x="1" y="362"/>
                  </a:cubicBezTo>
                  <a:cubicBezTo>
                    <a:pt x="1" y="461"/>
                    <a:pt x="224" y="560"/>
                    <a:pt x="323" y="560"/>
                  </a:cubicBezTo>
                  <a:cubicBezTo>
                    <a:pt x="521" y="560"/>
                    <a:pt x="620" y="362"/>
                    <a:pt x="620" y="238"/>
                  </a:cubicBezTo>
                  <a:cubicBezTo>
                    <a:pt x="547" y="93"/>
                    <a:pt x="475" y="1"/>
                    <a:pt x="363"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8" name="Google Shape;4818;p48"/>
            <p:cNvSpPr/>
            <p:nvPr/>
          </p:nvSpPr>
          <p:spPr>
            <a:xfrm>
              <a:off x="7872008" y="3199790"/>
              <a:ext cx="54154" cy="54241"/>
            </a:xfrm>
            <a:custGeom>
              <a:avLst/>
              <a:gdLst/>
              <a:ahLst/>
              <a:cxnLst/>
              <a:rect l="l" t="t" r="r" b="b"/>
              <a:pathLst>
                <a:path w="620" h="621" extrusionOk="0">
                  <a:moveTo>
                    <a:pt x="298" y="1"/>
                  </a:moveTo>
                  <a:cubicBezTo>
                    <a:pt x="100" y="100"/>
                    <a:pt x="0" y="224"/>
                    <a:pt x="0" y="422"/>
                  </a:cubicBezTo>
                  <a:cubicBezTo>
                    <a:pt x="100" y="521"/>
                    <a:pt x="199" y="620"/>
                    <a:pt x="397" y="620"/>
                  </a:cubicBezTo>
                  <a:cubicBezTo>
                    <a:pt x="521" y="620"/>
                    <a:pt x="620" y="422"/>
                    <a:pt x="620" y="323"/>
                  </a:cubicBezTo>
                  <a:cubicBezTo>
                    <a:pt x="620" y="100"/>
                    <a:pt x="397"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19" name="Google Shape;4819;p48"/>
            <p:cNvSpPr/>
            <p:nvPr/>
          </p:nvSpPr>
          <p:spPr>
            <a:xfrm>
              <a:off x="7755142" y="3395526"/>
              <a:ext cx="54154" cy="52320"/>
            </a:xfrm>
            <a:custGeom>
              <a:avLst/>
              <a:gdLst/>
              <a:ahLst/>
              <a:cxnLst/>
              <a:rect l="l" t="t" r="r" b="b"/>
              <a:pathLst>
                <a:path w="620" h="599" extrusionOk="0">
                  <a:moveTo>
                    <a:pt x="339" y="1"/>
                  </a:moveTo>
                  <a:cubicBezTo>
                    <a:pt x="298" y="1"/>
                    <a:pt x="252" y="13"/>
                    <a:pt x="198" y="40"/>
                  </a:cubicBezTo>
                  <a:cubicBezTo>
                    <a:pt x="99" y="40"/>
                    <a:pt x="0" y="139"/>
                    <a:pt x="0" y="337"/>
                  </a:cubicBezTo>
                  <a:cubicBezTo>
                    <a:pt x="0" y="501"/>
                    <a:pt x="108" y="598"/>
                    <a:pt x="204" y="598"/>
                  </a:cubicBezTo>
                  <a:cubicBezTo>
                    <a:pt x="239" y="598"/>
                    <a:pt x="272" y="586"/>
                    <a:pt x="298" y="560"/>
                  </a:cubicBezTo>
                  <a:cubicBezTo>
                    <a:pt x="496" y="560"/>
                    <a:pt x="620" y="461"/>
                    <a:pt x="620" y="238"/>
                  </a:cubicBezTo>
                  <a:cubicBezTo>
                    <a:pt x="529" y="93"/>
                    <a:pt x="452" y="1"/>
                    <a:pt x="339"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0" name="Google Shape;4820;p48"/>
            <p:cNvSpPr/>
            <p:nvPr/>
          </p:nvSpPr>
          <p:spPr>
            <a:xfrm>
              <a:off x="7348206" y="3362161"/>
              <a:ext cx="54154" cy="54154"/>
            </a:xfrm>
            <a:custGeom>
              <a:avLst/>
              <a:gdLst/>
              <a:ahLst/>
              <a:cxnLst/>
              <a:rect l="l" t="t" r="r" b="b"/>
              <a:pathLst>
                <a:path w="620" h="620" extrusionOk="0">
                  <a:moveTo>
                    <a:pt x="323" y="0"/>
                  </a:moveTo>
                  <a:cubicBezTo>
                    <a:pt x="100" y="99"/>
                    <a:pt x="0" y="223"/>
                    <a:pt x="0" y="422"/>
                  </a:cubicBezTo>
                  <a:cubicBezTo>
                    <a:pt x="100" y="521"/>
                    <a:pt x="199" y="620"/>
                    <a:pt x="422" y="620"/>
                  </a:cubicBezTo>
                  <a:cubicBezTo>
                    <a:pt x="521" y="620"/>
                    <a:pt x="620" y="422"/>
                    <a:pt x="620" y="322"/>
                  </a:cubicBezTo>
                  <a:cubicBezTo>
                    <a:pt x="620" y="99"/>
                    <a:pt x="422" y="0"/>
                    <a:pt x="323"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1" name="Google Shape;4821;p48"/>
            <p:cNvSpPr/>
            <p:nvPr/>
          </p:nvSpPr>
          <p:spPr>
            <a:xfrm>
              <a:off x="7755142" y="2899854"/>
              <a:ext cx="54154" cy="51097"/>
            </a:xfrm>
            <a:custGeom>
              <a:avLst/>
              <a:gdLst/>
              <a:ahLst/>
              <a:cxnLst/>
              <a:rect l="l" t="t" r="r" b="b"/>
              <a:pathLst>
                <a:path w="620" h="585" extrusionOk="0">
                  <a:moveTo>
                    <a:pt x="339" y="1"/>
                  </a:moveTo>
                  <a:cubicBezTo>
                    <a:pt x="298" y="1"/>
                    <a:pt x="252" y="13"/>
                    <a:pt x="198" y="40"/>
                  </a:cubicBezTo>
                  <a:cubicBezTo>
                    <a:pt x="99" y="40"/>
                    <a:pt x="0" y="139"/>
                    <a:pt x="0" y="337"/>
                  </a:cubicBezTo>
                  <a:cubicBezTo>
                    <a:pt x="0" y="419"/>
                    <a:pt x="135" y="585"/>
                    <a:pt x="238" y="585"/>
                  </a:cubicBezTo>
                  <a:cubicBezTo>
                    <a:pt x="260" y="585"/>
                    <a:pt x="280" y="577"/>
                    <a:pt x="298" y="560"/>
                  </a:cubicBezTo>
                  <a:cubicBezTo>
                    <a:pt x="496" y="560"/>
                    <a:pt x="620" y="436"/>
                    <a:pt x="620" y="238"/>
                  </a:cubicBezTo>
                  <a:cubicBezTo>
                    <a:pt x="529" y="93"/>
                    <a:pt x="452" y="1"/>
                    <a:pt x="339"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2" name="Google Shape;4822;p48"/>
            <p:cNvSpPr/>
            <p:nvPr/>
          </p:nvSpPr>
          <p:spPr>
            <a:xfrm>
              <a:off x="7889302" y="2840461"/>
              <a:ext cx="54241" cy="54241"/>
            </a:xfrm>
            <a:custGeom>
              <a:avLst/>
              <a:gdLst/>
              <a:ahLst/>
              <a:cxnLst/>
              <a:rect l="l" t="t" r="r" b="b"/>
              <a:pathLst>
                <a:path w="621" h="621" extrusionOk="0">
                  <a:moveTo>
                    <a:pt x="323" y="1"/>
                  </a:moveTo>
                  <a:cubicBezTo>
                    <a:pt x="100" y="1"/>
                    <a:pt x="1" y="199"/>
                    <a:pt x="1" y="298"/>
                  </a:cubicBezTo>
                  <a:cubicBezTo>
                    <a:pt x="100" y="497"/>
                    <a:pt x="199" y="621"/>
                    <a:pt x="422" y="621"/>
                  </a:cubicBezTo>
                  <a:cubicBezTo>
                    <a:pt x="521" y="497"/>
                    <a:pt x="620" y="397"/>
                    <a:pt x="620" y="199"/>
                  </a:cubicBezTo>
                  <a:cubicBezTo>
                    <a:pt x="620" y="100"/>
                    <a:pt x="422" y="1"/>
                    <a:pt x="323"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3" name="Google Shape;4823;p48"/>
            <p:cNvSpPr/>
            <p:nvPr/>
          </p:nvSpPr>
          <p:spPr>
            <a:xfrm>
              <a:off x="8043028" y="2966060"/>
              <a:ext cx="54154" cy="54154"/>
            </a:xfrm>
            <a:custGeom>
              <a:avLst/>
              <a:gdLst/>
              <a:ahLst/>
              <a:cxnLst/>
              <a:rect l="l" t="t" r="r" b="b"/>
              <a:pathLst>
                <a:path w="620" h="620" extrusionOk="0">
                  <a:moveTo>
                    <a:pt x="298" y="0"/>
                  </a:moveTo>
                  <a:cubicBezTo>
                    <a:pt x="99" y="99"/>
                    <a:pt x="0" y="199"/>
                    <a:pt x="0" y="422"/>
                  </a:cubicBezTo>
                  <a:cubicBezTo>
                    <a:pt x="99" y="521"/>
                    <a:pt x="198" y="620"/>
                    <a:pt x="421" y="620"/>
                  </a:cubicBezTo>
                  <a:cubicBezTo>
                    <a:pt x="521" y="620"/>
                    <a:pt x="620" y="422"/>
                    <a:pt x="620" y="298"/>
                  </a:cubicBezTo>
                  <a:cubicBezTo>
                    <a:pt x="620" y="99"/>
                    <a:pt x="421" y="0"/>
                    <a:pt x="29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4" name="Google Shape;4824;p48"/>
            <p:cNvSpPr/>
            <p:nvPr/>
          </p:nvSpPr>
          <p:spPr>
            <a:xfrm>
              <a:off x="8350391" y="2820984"/>
              <a:ext cx="54154" cy="54241"/>
            </a:xfrm>
            <a:custGeom>
              <a:avLst/>
              <a:gdLst/>
              <a:ahLst/>
              <a:cxnLst/>
              <a:rect l="l" t="t" r="r" b="b"/>
              <a:pathLst>
                <a:path w="620" h="621" extrusionOk="0">
                  <a:moveTo>
                    <a:pt x="198" y="1"/>
                  </a:moveTo>
                  <a:cubicBezTo>
                    <a:pt x="99" y="100"/>
                    <a:pt x="0" y="224"/>
                    <a:pt x="0" y="422"/>
                  </a:cubicBezTo>
                  <a:cubicBezTo>
                    <a:pt x="0" y="521"/>
                    <a:pt x="198" y="620"/>
                    <a:pt x="297" y="620"/>
                  </a:cubicBezTo>
                  <a:cubicBezTo>
                    <a:pt x="496" y="620"/>
                    <a:pt x="620" y="422"/>
                    <a:pt x="496" y="323"/>
                  </a:cubicBezTo>
                  <a:cubicBezTo>
                    <a:pt x="496" y="100"/>
                    <a:pt x="397" y="1"/>
                    <a:pt x="1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5" name="Google Shape;4825;p48"/>
            <p:cNvSpPr/>
            <p:nvPr/>
          </p:nvSpPr>
          <p:spPr>
            <a:xfrm>
              <a:off x="8467257" y="3011479"/>
              <a:ext cx="62801" cy="54241"/>
            </a:xfrm>
            <a:custGeom>
              <a:avLst/>
              <a:gdLst/>
              <a:ahLst/>
              <a:cxnLst/>
              <a:rect l="l" t="t" r="r" b="b"/>
              <a:pathLst>
                <a:path w="719" h="621" extrusionOk="0">
                  <a:moveTo>
                    <a:pt x="298" y="1"/>
                  </a:moveTo>
                  <a:cubicBezTo>
                    <a:pt x="99" y="100"/>
                    <a:pt x="0" y="199"/>
                    <a:pt x="99" y="397"/>
                  </a:cubicBezTo>
                  <a:cubicBezTo>
                    <a:pt x="99" y="521"/>
                    <a:pt x="198" y="620"/>
                    <a:pt x="397" y="620"/>
                  </a:cubicBezTo>
                  <a:cubicBezTo>
                    <a:pt x="521" y="620"/>
                    <a:pt x="719" y="397"/>
                    <a:pt x="620" y="298"/>
                  </a:cubicBezTo>
                  <a:cubicBezTo>
                    <a:pt x="620" y="100"/>
                    <a:pt x="521" y="1"/>
                    <a:pt x="29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6" name="Google Shape;4826;p48"/>
            <p:cNvSpPr/>
            <p:nvPr/>
          </p:nvSpPr>
          <p:spPr>
            <a:xfrm>
              <a:off x="8475904" y="3358754"/>
              <a:ext cx="54154" cy="52320"/>
            </a:xfrm>
            <a:custGeom>
              <a:avLst/>
              <a:gdLst/>
              <a:ahLst/>
              <a:cxnLst/>
              <a:rect l="l" t="t" r="r" b="b"/>
              <a:pathLst>
                <a:path w="620" h="599" extrusionOk="0">
                  <a:moveTo>
                    <a:pt x="406" y="1"/>
                  </a:moveTo>
                  <a:cubicBezTo>
                    <a:pt x="368" y="1"/>
                    <a:pt x="330" y="13"/>
                    <a:pt x="298" y="39"/>
                  </a:cubicBezTo>
                  <a:cubicBezTo>
                    <a:pt x="99" y="39"/>
                    <a:pt x="0" y="138"/>
                    <a:pt x="0" y="361"/>
                  </a:cubicBezTo>
                  <a:cubicBezTo>
                    <a:pt x="73" y="507"/>
                    <a:pt x="145" y="599"/>
                    <a:pt x="267" y="599"/>
                  </a:cubicBezTo>
                  <a:cubicBezTo>
                    <a:pt x="311" y="599"/>
                    <a:pt x="362" y="586"/>
                    <a:pt x="422" y="560"/>
                  </a:cubicBezTo>
                  <a:cubicBezTo>
                    <a:pt x="521" y="560"/>
                    <a:pt x="620" y="461"/>
                    <a:pt x="620" y="262"/>
                  </a:cubicBezTo>
                  <a:cubicBezTo>
                    <a:pt x="620" y="98"/>
                    <a:pt x="512" y="1"/>
                    <a:pt x="406"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7" name="Google Shape;4827;p48"/>
            <p:cNvSpPr/>
            <p:nvPr/>
          </p:nvSpPr>
          <p:spPr>
            <a:xfrm>
              <a:off x="8430398" y="3485489"/>
              <a:ext cx="54241" cy="50922"/>
            </a:xfrm>
            <a:custGeom>
              <a:avLst/>
              <a:gdLst/>
              <a:ahLst/>
              <a:cxnLst/>
              <a:rect l="l" t="t" r="r" b="b"/>
              <a:pathLst>
                <a:path w="621" h="583" extrusionOk="0">
                  <a:moveTo>
                    <a:pt x="422" y="1"/>
                  </a:moveTo>
                  <a:cubicBezTo>
                    <a:pt x="386" y="1"/>
                    <a:pt x="351" y="16"/>
                    <a:pt x="323" y="50"/>
                  </a:cubicBezTo>
                  <a:cubicBezTo>
                    <a:pt x="100" y="50"/>
                    <a:pt x="1" y="149"/>
                    <a:pt x="1" y="348"/>
                  </a:cubicBezTo>
                  <a:cubicBezTo>
                    <a:pt x="79" y="426"/>
                    <a:pt x="158" y="583"/>
                    <a:pt x="298" y="583"/>
                  </a:cubicBezTo>
                  <a:cubicBezTo>
                    <a:pt x="335" y="583"/>
                    <a:pt x="376" y="572"/>
                    <a:pt x="422" y="546"/>
                  </a:cubicBezTo>
                  <a:cubicBezTo>
                    <a:pt x="521" y="546"/>
                    <a:pt x="620" y="348"/>
                    <a:pt x="620" y="249"/>
                  </a:cubicBezTo>
                  <a:cubicBezTo>
                    <a:pt x="620" y="105"/>
                    <a:pt x="517" y="1"/>
                    <a:pt x="422"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8" name="Google Shape;4828;p48"/>
            <p:cNvSpPr/>
            <p:nvPr/>
          </p:nvSpPr>
          <p:spPr>
            <a:xfrm>
              <a:off x="7268112" y="2578607"/>
              <a:ext cx="874585" cy="225175"/>
            </a:xfrm>
            <a:custGeom>
              <a:avLst/>
              <a:gdLst/>
              <a:ahLst/>
              <a:cxnLst/>
              <a:rect l="l" t="t" r="r" b="b"/>
              <a:pathLst>
                <a:path w="10013" h="2578" extrusionOk="0">
                  <a:moveTo>
                    <a:pt x="0" y="0"/>
                  </a:moveTo>
                  <a:lnTo>
                    <a:pt x="0" y="2479"/>
                  </a:lnTo>
                  <a:lnTo>
                    <a:pt x="10012" y="2578"/>
                  </a:lnTo>
                  <a:lnTo>
                    <a:pt x="10012" y="0"/>
                  </a:lnTo>
                  <a:close/>
                </a:path>
              </a:pathLst>
            </a:custGeom>
            <a:solidFill>
              <a:srgbClr val="DBDAC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29" name="Google Shape;4829;p48"/>
            <p:cNvSpPr/>
            <p:nvPr/>
          </p:nvSpPr>
          <p:spPr>
            <a:xfrm>
              <a:off x="7755142" y="2578607"/>
              <a:ext cx="874498" cy="225175"/>
            </a:xfrm>
            <a:custGeom>
              <a:avLst/>
              <a:gdLst/>
              <a:ahLst/>
              <a:cxnLst/>
              <a:rect l="l" t="t" r="r" b="b"/>
              <a:pathLst>
                <a:path w="10012" h="2578" extrusionOk="0">
                  <a:moveTo>
                    <a:pt x="0" y="0"/>
                  </a:moveTo>
                  <a:lnTo>
                    <a:pt x="0" y="2479"/>
                  </a:lnTo>
                  <a:lnTo>
                    <a:pt x="10012" y="2578"/>
                  </a:lnTo>
                  <a:lnTo>
                    <a:pt x="10012" y="0"/>
                  </a:ln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0" name="Google Shape;4830;p48"/>
            <p:cNvSpPr/>
            <p:nvPr/>
          </p:nvSpPr>
          <p:spPr>
            <a:xfrm>
              <a:off x="7456426" y="2578607"/>
              <a:ext cx="145080" cy="1036872"/>
            </a:xfrm>
            <a:custGeom>
              <a:avLst/>
              <a:gdLst/>
              <a:ahLst/>
              <a:cxnLst/>
              <a:rect l="l" t="t" r="r" b="b"/>
              <a:pathLst>
                <a:path w="1661" h="11871" extrusionOk="0">
                  <a:moveTo>
                    <a:pt x="0" y="0"/>
                  </a:moveTo>
                  <a:lnTo>
                    <a:pt x="0" y="11871"/>
                  </a:lnTo>
                  <a:lnTo>
                    <a:pt x="1661" y="11871"/>
                  </a:lnTo>
                  <a:lnTo>
                    <a:pt x="1661" y="0"/>
                  </a:ln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1" name="Google Shape;4831;p48"/>
            <p:cNvSpPr/>
            <p:nvPr/>
          </p:nvSpPr>
          <p:spPr>
            <a:xfrm>
              <a:off x="8068969" y="2578607"/>
              <a:ext cx="199234" cy="1036872"/>
            </a:xfrm>
            <a:custGeom>
              <a:avLst/>
              <a:gdLst/>
              <a:ahLst/>
              <a:cxnLst/>
              <a:rect l="l" t="t" r="r" b="b"/>
              <a:pathLst>
                <a:path w="2281" h="11871" extrusionOk="0">
                  <a:moveTo>
                    <a:pt x="124" y="0"/>
                  </a:moveTo>
                  <a:lnTo>
                    <a:pt x="1" y="11871"/>
                  </a:lnTo>
                  <a:lnTo>
                    <a:pt x="2280" y="11871"/>
                  </a:lnTo>
                  <a:lnTo>
                    <a:pt x="2280" y="0"/>
                  </a:ln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2" name="Google Shape;4832;p48"/>
            <p:cNvSpPr/>
            <p:nvPr/>
          </p:nvSpPr>
          <p:spPr>
            <a:xfrm>
              <a:off x="7330912" y="2795043"/>
              <a:ext cx="125602" cy="820432"/>
            </a:xfrm>
            <a:custGeom>
              <a:avLst/>
              <a:gdLst/>
              <a:ahLst/>
              <a:cxnLst/>
              <a:rect l="l" t="t" r="r" b="b"/>
              <a:pathLst>
                <a:path w="1438" h="9393" extrusionOk="0">
                  <a:moveTo>
                    <a:pt x="521" y="6493"/>
                  </a:moveTo>
                  <a:cubicBezTo>
                    <a:pt x="719" y="6493"/>
                    <a:pt x="818" y="6592"/>
                    <a:pt x="818" y="6815"/>
                  </a:cubicBezTo>
                  <a:cubicBezTo>
                    <a:pt x="818" y="6915"/>
                    <a:pt x="719" y="7113"/>
                    <a:pt x="620" y="7113"/>
                  </a:cubicBezTo>
                  <a:lnTo>
                    <a:pt x="521" y="7113"/>
                  </a:lnTo>
                  <a:cubicBezTo>
                    <a:pt x="397" y="7113"/>
                    <a:pt x="298" y="7014"/>
                    <a:pt x="198" y="6915"/>
                  </a:cubicBezTo>
                  <a:cubicBezTo>
                    <a:pt x="198" y="6716"/>
                    <a:pt x="298" y="6592"/>
                    <a:pt x="521" y="6493"/>
                  </a:cubicBezTo>
                  <a:close/>
                  <a:moveTo>
                    <a:pt x="0" y="1"/>
                  </a:moveTo>
                  <a:lnTo>
                    <a:pt x="0" y="917"/>
                  </a:lnTo>
                  <a:lnTo>
                    <a:pt x="521" y="917"/>
                  </a:lnTo>
                  <a:cubicBezTo>
                    <a:pt x="521" y="818"/>
                    <a:pt x="620" y="719"/>
                    <a:pt x="719" y="620"/>
                  </a:cubicBezTo>
                  <a:lnTo>
                    <a:pt x="818" y="620"/>
                  </a:lnTo>
                  <a:cubicBezTo>
                    <a:pt x="917" y="620"/>
                    <a:pt x="1016" y="719"/>
                    <a:pt x="1140" y="917"/>
                  </a:cubicBezTo>
                  <a:cubicBezTo>
                    <a:pt x="1140" y="1017"/>
                    <a:pt x="1016" y="1240"/>
                    <a:pt x="818" y="1240"/>
                  </a:cubicBezTo>
                  <a:cubicBezTo>
                    <a:pt x="719" y="1240"/>
                    <a:pt x="620" y="1141"/>
                    <a:pt x="521" y="1017"/>
                  </a:cubicBezTo>
                  <a:lnTo>
                    <a:pt x="521" y="5576"/>
                  </a:lnTo>
                  <a:lnTo>
                    <a:pt x="99" y="5576"/>
                  </a:lnTo>
                  <a:lnTo>
                    <a:pt x="99" y="9393"/>
                  </a:lnTo>
                  <a:lnTo>
                    <a:pt x="1437" y="9393"/>
                  </a:lnTo>
                  <a:lnTo>
                    <a:pt x="1437" y="8674"/>
                  </a:lnTo>
                  <a:cubicBezTo>
                    <a:pt x="1338" y="8674"/>
                    <a:pt x="1239" y="8575"/>
                    <a:pt x="1239" y="8451"/>
                  </a:cubicBezTo>
                  <a:cubicBezTo>
                    <a:pt x="1140" y="8253"/>
                    <a:pt x="1239" y="8054"/>
                    <a:pt x="1437" y="8054"/>
                  </a:cubicBezTo>
                  <a:lnTo>
                    <a:pt x="1437" y="4635"/>
                  </a:lnTo>
                  <a:cubicBezTo>
                    <a:pt x="1338" y="4635"/>
                    <a:pt x="1239" y="4536"/>
                    <a:pt x="1140" y="4436"/>
                  </a:cubicBezTo>
                  <a:cubicBezTo>
                    <a:pt x="1140" y="4238"/>
                    <a:pt x="1239" y="4114"/>
                    <a:pt x="1437" y="4015"/>
                  </a:cubicBezTo>
                  <a:lnTo>
                    <a:pt x="1437" y="1"/>
                  </a:lnTo>
                  <a:close/>
                </a:path>
              </a:pathLst>
            </a:custGeom>
            <a:solidFill>
              <a:srgbClr val="247B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3" name="Google Shape;4833;p48"/>
            <p:cNvSpPr/>
            <p:nvPr/>
          </p:nvSpPr>
          <p:spPr>
            <a:xfrm>
              <a:off x="7376331" y="2849195"/>
              <a:ext cx="54241" cy="54154"/>
            </a:xfrm>
            <a:custGeom>
              <a:avLst/>
              <a:gdLst/>
              <a:ahLst/>
              <a:cxnLst/>
              <a:rect l="l" t="t" r="r" b="b"/>
              <a:pathLst>
                <a:path w="621" h="620" extrusionOk="0">
                  <a:moveTo>
                    <a:pt x="199" y="0"/>
                  </a:moveTo>
                  <a:cubicBezTo>
                    <a:pt x="100" y="99"/>
                    <a:pt x="1" y="198"/>
                    <a:pt x="1" y="297"/>
                  </a:cubicBezTo>
                  <a:lnTo>
                    <a:pt x="1" y="397"/>
                  </a:lnTo>
                  <a:cubicBezTo>
                    <a:pt x="100" y="521"/>
                    <a:pt x="199" y="620"/>
                    <a:pt x="298" y="620"/>
                  </a:cubicBezTo>
                  <a:cubicBezTo>
                    <a:pt x="496" y="620"/>
                    <a:pt x="620" y="397"/>
                    <a:pt x="620" y="297"/>
                  </a:cubicBezTo>
                  <a:cubicBezTo>
                    <a:pt x="496" y="99"/>
                    <a:pt x="397" y="0"/>
                    <a:pt x="298" y="0"/>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4" name="Google Shape;4834;p48"/>
            <p:cNvSpPr/>
            <p:nvPr/>
          </p:nvSpPr>
          <p:spPr>
            <a:xfrm>
              <a:off x="7430484" y="3145725"/>
              <a:ext cx="26029" cy="54154"/>
            </a:xfrm>
            <a:custGeom>
              <a:avLst/>
              <a:gdLst/>
              <a:ahLst/>
              <a:cxnLst/>
              <a:rect l="l" t="t" r="r" b="b"/>
              <a:pathLst>
                <a:path w="298" h="620" extrusionOk="0">
                  <a:moveTo>
                    <a:pt x="297" y="0"/>
                  </a:moveTo>
                  <a:cubicBezTo>
                    <a:pt x="99" y="99"/>
                    <a:pt x="0" y="223"/>
                    <a:pt x="0" y="421"/>
                  </a:cubicBezTo>
                  <a:cubicBezTo>
                    <a:pt x="99" y="521"/>
                    <a:pt x="198" y="620"/>
                    <a:pt x="297" y="620"/>
                  </a:cubicBezTo>
                  <a:lnTo>
                    <a:pt x="297" y="0"/>
                  </a:ln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5" name="Google Shape;4835;p48"/>
            <p:cNvSpPr/>
            <p:nvPr/>
          </p:nvSpPr>
          <p:spPr>
            <a:xfrm>
              <a:off x="7430484" y="3498503"/>
              <a:ext cx="26029" cy="54154"/>
            </a:xfrm>
            <a:custGeom>
              <a:avLst/>
              <a:gdLst/>
              <a:ahLst/>
              <a:cxnLst/>
              <a:rect l="l" t="t" r="r" b="b"/>
              <a:pathLst>
                <a:path w="298" h="620" extrusionOk="0">
                  <a:moveTo>
                    <a:pt x="297" y="0"/>
                  </a:moveTo>
                  <a:cubicBezTo>
                    <a:pt x="99" y="0"/>
                    <a:pt x="0" y="199"/>
                    <a:pt x="99" y="397"/>
                  </a:cubicBezTo>
                  <a:cubicBezTo>
                    <a:pt x="99" y="521"/>
                    <a:pt x="198" y="620"/>
                    <a:pt x="297" y="620"/>
                  </a:cubicBezTo>
                  <a:lnTo>
                    <a:pt x="297" y="0"/>
                  </a:ln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6" name="Google Shape;4836;p48"/>
            <p:cNvSpPr/>
            <p:nvPr/>
          </p:nvSpPr>
          <p:spPr>
            <a:xfrm>
              <a:off x="7348206" y="3362161"/>
              <a:ext cx="54154" cy="54154"/>
            </a:xfrm>
            <a:custGeom>
              <a:avLst/>
              <a:gdLst/>
              <a:ahLst/>
              <a:cxnLst/>
              <a:rect l="l" t="t" r="r" b="b"/>
              <a:pathLst>
                <a:path w="620" h="620" extrusionOk="0">
                  <a:moveTo>
                    <a:pt x="323" y="0"/>
                  </a:moveTo>
                  <a:cubicBezTo>
                    <a:pt x="100" y="99"/>
                    <a:pt x="0" y="223"/>
                    <a:pt x="0" y="422"/>
                  </a:cubicBezTo>
                  <a:cubicBezTo>
                    <a:pt x="100" y="521"/>
                    <a:pt x="199" y="620"/>
                    <a:pt x="323" y="620"/>
                  </a:cubicBezTo>
                  <a:lnTo>
                    <a:pt x="422" y="620"/>
                  </a:lnTo>
                  <a:cubicBezTo>
                    <a:pt x="521" y="620"/>
                    <a:pt x="620" y="422"/>
                    <a:pt x="620" y="322"/>
                  </a:cubicBezTo>
                  <a:cubicBezTo>
                    <a:pt x="620" y="99"/>
                    <a:pt x="521" y="0"/>
                    <a:pt x="323" y="0"/>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7" name="Google Shape;4837;p48"/>
            <p:cNvSpPr/>
            <p:nvPr/>
          </p:nvSpPr>
          <p:spPr>
            <a:xfrm>
              <a:off x="7601417" y="2795043"/>
              <a:ext cx="478476" cy="432969"/>
            </a:xfrm>
            <a:custGeom>
              <a:avLst/>
              <a:gdLst/>
              <a:ahLst/>
              <a:cxnLst/>
              <a:rect l="l" t="t" r="r" b="b"/>
              <a:pathLst>
                <a:path w="5478" h="4957" extrusionOk="0">
                  <a:moveTo>
                    <a:pt x="819" y="2157"/>
                  </a:moveTo>
                  <a:cubicBezTo>
                    <a:pt x="1017" y="2157"/>
                    <a:pt x="1141" y="2256"/>
                    <a:pt x="1141" y="2479"/>
                  </a:cubicBezTo>
                  <a:cubicBezTo>
                    <a:pt x="1240" y="2578"/>
                    <a:pt x="1017" y="2776"/>
                    <a:pt x="918" y="2776"/>
                  </a:cubicBezTo>
                  <a:lnTo>
                    <a:pt x="819" y="2776"/>
                  </a:lnTo>
                  <a:cubicBezTo>
                    <a:pt x="719" y="2776"/>
                    <a:pt x="620" y="2677"/>
                    <a:pt x="620" y="2578"/>
                  </a:cubicBezTo>
                  <a:cubicBezTo>
                    <a:pt x="521" y="2380"/>
                    <a:pt x="620" y="2256"/>
                    <a:pt x="819" y="2157"/>
                  </a:cubicBezTo>
                  <a:close/>
                  <a:moveTo>
                    <a:pt x="1" y="1"/>
                  </a:moveTo>
                  <a:lnTo>
                    <a:pt x="1" y="4957"/>
                  </a:lnTo>
                  <a:cubicBezTo>
                    <a:pt x="298" y="4734"/>
                    <a:pt x="620" y="4536"/>
                    <a:pt x="918" y="4436"/>
                  </a:cubicBezTo>
                  <a:lnTo>
                    <a:pt x="819" y="4436"/>
                  </a:lnTo>
                  <a:cubicBezTo>
                    <a:pt x="819" y="4238"/>
                    <a:pt x="918" y="4114"/>
                    <a:pt x="1141" y="4015"/>
                  </a:cubicBezTo>
                  <a:cubicBezTo>
                    <a:pt x="1339" y="4015"/>
                    <a:pt x="1438" y="4114"/>
                    <a:pt x="1438" y="4337"/>
                  </a:cubicBezTo>
                  <a:lnTo>
                    <a:pt x="1438" y="4436"/>
                  </a:lnTo>
                  <a:lnTo>
                    <a:pt x="1636" y="4436"/>
                  </a:lnTo>
                  <a:lnTo>
                    <a:pt x="1636" y="917"/>
                  </a:lnTo>
                  <a:lnTo>
                    <a:pt x="3396" y="917"/>
                  </a:lnTo>
                  <a:cubicBezTo>
                    <a:pt x="3297" y="917"/>
                    <a:pt x="3297" y="917"/>
                    <a:pt x="3297" y="818"/>
                  </a:cubicBezTo>
                  <a:cubicBezTo>
                    <a:pt x="3297" y="719"/>
                    <a:pt x="3396" y="521"/>
                    <a:pt x="3619" y="521"/>
                  </a:cubicBezTo>
                  <a:cubicBezTo>
                    <a:pt x="3817" y="521"/>
                    <a:pt x="3916" y="620"/>
                    <a:pt x="3916" y="719"/>
                  </a:cubicBezTo>
                  <a:lnTo>
                    <a:pt x="3916" y="917"/>
                  </a:lnTo>
                  <a:lnTo>
                    <a:pt x="5477" y="917"/>
                  </a:lnTo>
                  <a:lnTo>
                    <a:pt x="5477" y="100"/>
                  </a:lnTo>
                  <a:lnTo>
                    <a:pt x="3297" y="1"/>
                  </a:lnTo>
                  <a:close/>
                </a:path>
              </a:pathLst>
            </a:custGeom>
            <a:solidFill>
              <a:srgbClr val="247B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8" name="Google Shape;4838;p48"/>
            <p:cNvSpPr/>
            <p:nvPr/>
          </p:nvSpPr>
          <p:spPr>
            <a:xfrm>
              <a:off x="7672864" y="3145725"/>
              <a:ext cx="54241" cy="36860"/>
            </a:xfrm>
            <a:custGeom>
              <a:avLst/>
              <a:gdLst/>
              <a:ahLst/>
              <a:cxnLst/>
              <a:rect l="l" t="t" r="r" b="b"/>
              <a:pathLst>
                <a:path w="621" h="422" extrusionOk="0">
                  <a:moveTo>
                    <a:pt x="323" y="0"/>
                  </a:moveTo>
                  <a:cubicBezTo>
                    <a:pt x="100" y="99"/>
                    <a:pt x="1" y="223"/>
                    <a:pt x="1" y="421"/>
                  </a:cubicBezTo>
                  <a:lnTo>
                    <a:pt x="620" y="421"/>
                  </a:lnTo>
                  <a:lnTo>
                    <a:pt x="620" y="322"/>
                  </a:lnTo>
                  <a:cubicBezTo>
                    <a:pt x="620" y="99"/>
                    <a:pt x="521" y="0"/>
                    <a:pt x="323" y="0"/>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39" name="Google Shape;4839;p48"/>
            <p:cNvSpPr/>
            <p:nvPr/>
          </p:nvSpPr>
          <p:spPr>
            <a:xfrm>
              <a:off x="7646923" y="2983354"/>
              <a:ext cx="62801" cy="54241"/>
            </a:xfrm>
            <a:custGeom>
              <a:avLst/>
              <a:gdLst/>
              <a:ahLst/>
              <a:cxnLst/>
              <a:rect l="l" t="t" r="r" b="b"/>
              <a:pathLst>
                <a:path w="719" h="621" extrusionOk="0">
                  <a:moveTo>
                    <a:pt x="298" y="1"/>
                  </a:moveTo>
                  <a:cubicBezTo>
                    <a:pt x="99" y="100"/>
                    <a:pt x="0" y="224"/>
                    <a:pt x="99" y="422"/>
                  </a:cubicBezTo>
                  <a:cubicBezTo>
                    <a:pt x="99" y="521"/>
                    <a:pt x="198" y="620"/>
                    <a:pt x="298" y="620"/>
                  </a:cubicBezTo>
                  <a:lnTo>
                    <a:pt x="397" y="620"/>
                  </a:lnTo>
                  <a:cubicBezTo>
                    <a:pt x="496" y="620"/>
                    <a:pt x="719" y="422"/>
                    <a:pt x="620" y="323"/>
                  </a:cubicBezTo>
                  <a:cubicBezTo>
                    <a:pt x="620" y="100"/>
                    <a:pt x="496" y="1"/>
                    <a:pt x="298" y="1"/>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0" name="Google Shape;4840;p48"/>
            <p:cNvSpPr/>
            <p:nvPr/>
          </p:nvSpPr>
          <p:spPr>
            <a:xfrm>
              <a:off x="7889302" y="2840461"/>
              <a:ext cx="54241" cy="34763"/>
            </a:xfrm>
            <a:custGeom>
              <a:avLst/>
              <a:gdLst/>
              <a:ahLst/>
              <a:cxnLst/>
              <a:rect l="l" t="t" r="r" b="b"/>
              <a:pathLst>
                <a:path w="621" h="398" extrusionOk="0">
                  <a:moveTo>
                    <a:pt x="323" y="1"/>
                  </a:moveTo>
                  <a:cubicBezTo>
                    <a:pt x="100" y="1"/>
                    <a:pt x="1" y="199"/>
                    <a:pt x="1" y="298"/>
                  </a:cubicBezTo>
                  <a:cubicBezTo>
                    <a:pt x="1" y="397"/>
                    <a:pt x="1" y="397"/>
                    <a:pt x="100" y="397"/>
                  </a:cubicBezTo>
                  <a:lnTo>
                    <a:pt x="620" y="397"/>
                  </a:lnTo>
                  <a:lnTo>
                    <a:pt x="620" y="199"/>
                  </a:lnTo>
                  <a:cubicBezTo>
                    <a:pt x="620" y="100"/>
                    <a:pt x="521" y="1"/>
                    <a:pt x="323" y="1"/>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1" name="Google Shape;4841;p48"/>
            <p:cNvSpPr/>
            <p:nvPr/>
          </p:nvSpPr>
          <p:spPr>
            <a:xfrm>
              <a:off x="7889302" y="2795043"/>
              <a:ext cx="190587" cy="8735"/>
            </a:xfrm>
            <a:custGeom>
              <a:avLst/>
              <a:gdLst/>
              <a:ahLst/>
              <a:cxnLst/>
              <a:rect l="l" t="t" r="r" b="b"/>
              <a:pathLst>
                <a:path w="2182" h="100" extrusionOk="0">
                  <a:moveTo>
                    <a:pt x="1" y="1"/>
                  </a:moveTo>
                  <a:lnTo>
                    <a:pt x="2181" y="100"/>
                  </a:lnTo>
                  <a:lnTo>
                    <a:pt x="2181" y="100"/>
                  </a:lnTo>
                  <a:close/>
                </a:path>
              </a:pathLst>
            </a:custGeom>
            <a:solidFill>
              <a:srgbClr val="B3B1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2" name="Google Shape;4842;p48"/>
            <p:cNvSpPr/>
            <p:nvPr/>
          </p:nvSpPr>
          <p:spPr>
            <a:xfrm>
              <a:off x="8584123" y="2803690"/>
              <a:ext cx="87" cy="71536"/>
            </a:xfrm>
            <a:custGeom>
              <a:avLst/>
              <a:gdLst/>
              <a:ahLst/>
              <a:cxnLst/>
              <a:rect l="l" t="t" r="r" b="b"/>
              <a:pathLst>
                <a:path w="1" h="819" extrusionOk="0">
                  <a:moveTo>
                    <a:pt x="0" y="1"/>
                  </a:moveTo>
                  <a:lnTo>
                    <a:pt x="0" y="818"/>
                  </a:lnTo>
                  <a:lnTo>
                    <a:pt x="0" y="818"/>
                  </a:lnTo>
                  <a:close/>
                </a:path>
              </a:pathLst>
            </a:custGeom>
            <a:solidFill>
              <a:srgbClr val="CC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3" name="Google Shape;4843;p48"/>
            <p:cNvSpPr/>
            <p:nvPr/>
          </p:nvSpPr>
          <p:spPr>
            <a:xfrm>
              <a:off x="8268113" y="2803690"/>
              <a:ext cx="316102" cy="71536"/>
            </a:xfrm>
            <a:custGeom>
              <a:avLst/>
              <a:gdLst/>
              <a:ahLst/>
              <a:cxnLst/>
              <a:rect l="l" t="t" r="r" b="b"/>
              <a:pathLst>
                <a:path w="3619" h="819" extrusionOk="0">
                  <a:moveTo>
                    <a:pt x="0" y="1"/>
                  </a:moveTo>
                  <a:lnTo>
                    <a:pt x="0" y="818"/>
                  </a:lnTo>
                  <a:lnTo>
                    <a:pt x="1140" y="818"/>
                  </a:lnTo>
                  <a:cubicBezTo>
                    <a:pt x="1041" y="818"/>
                    <a:pt x="942" y="719"/>
                    <a:pt x="942" y="620"/>
                  </a:cubicBezTo>
                  <a:cubicBezTo>
                    <a:pt x="942" y="422"/>
                    <a:pt x="1041" y="298"/>
                    <a:pt x="1140" y="199"/>
                  </a:cubicBezTo>
                  <a:lnTo>
                    <a:pt x="1239" y="199"/>
                  </a:lnTo>
                  <a:cubicBezTo>
                    <a:pt x="1339" y="199"/>
                    <a:pt x="1438" y="298"/>
                    <a:pt x="1438" y="521"/>
                  </a:cubicBezTo>
                  <a:cubicBezTo>
                    <a:pt x="1562" y="620"/>
                    <a:pt x="1438" y="818"/>
                    <a:pt x="1239" y="818"/>
                  </a:cubicBezTo>
                  <a:lnTo>
                    <a:pt x="3618" y="818"/>
                  </a:lnTo>
                  <a:lnTo>
                    <a:pt x="3618" y="1"/>
                  </a:lnTo>
                  <a:close/>
                </a:path>
              </a:pathLst>
            </a:custGeom>
            <a:solidFill>
              <a:srgbClr val="247B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4" name="Google Shape;4844;p48"/>
            <p:cNvSpPr/>
            <p:nvPr/>
          </p:nvSpPr>
          <p:spPr>
            <a:xfrm>
              <a:off x="8350391" y="2820984"/>
              <a:ext cx="54154" cy="54241"/>
            </a:xfrm>
            <a:custGeom>
              <a:avLst/>
              <a:gdLst/>
              <a:ahLst/>
              <a:cxnLst/>
              <a:rect l="l" t="t" r="r" b="b"/>
              <a:pathLst>
                <a:path w="620" h="621" extrusionOk="0">
                  <a:moveTo>
                    <a:pt x="198" y="1"/>
                  </a:moveTo>
                  <a:cubicBezTo>
                    <a:pt x="99" y="100"/>
                    <a:pt x="0" y="224"/>
                    <a:pt x="0" y="422"/>
                  </a:cubicBezTo>
                  <a:cubicBezTo>
                    <a:pt x="0" y="521"/>
                    <a:pt x="99" y="620"/>
                    <a:pt x="198" y="620"/>
                  </a:cubicBezTo>
                  <a:lnTo>
                    <a:pt x="297" y="620"/>
                  </a:lnTo>
                  <a:cubicBezTo>
                    <a:pt x="496" y="620"/>
                    <a:pt x="620" y="422"/>
                    <a:pt x="496" y="323"/>
                  </a:cubicBezTo>
                  <a:cubicBezTo>
                    <a:pt x="496" y="100"/>
                    <a:pt x="397" y="1"/>
                    <a:pt x="297" y="1"/>
                  </a:cubicBezTo>
                  <a:close/>
                </a:path>
              </a:pathLst>
            </a:custGeom>
            <a:solidFill>
              <a:srgbClr val="C4CDC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5" name="Google Shape;4845;p48"/>
            <p:cNvSpPr/>
            <p:nvPr/>
          </p:nvSpPr>
          <p:spPr>
            <a:xfrm>
              <a:off x="7456426" y="2795043"/>
              <a:ext cx="145080" cy="820432"/>
            </a:xfrm>
            <a:custGeom>
              <a:avLst/>
              <a:gdLst/>
              <a:ahLst/>
              <a:cxnLst/>
              <a:rect l="l" t="t" r="r" b="b"/>
              <a:pathLst>
                <a:path w="1661" h="9393" extrusionOk="0">
                  <a:moveTo>
                    <a:pt x="0" y="1"/>
                  </a:moveTo>
                  <a:lnTo>
                    <a:pt x="0" y="4015"/>
                  </a:lnTo>
                  <a:lnTo>
                    <a:pt x="0" y="4635"/>
                  </a:lnTo>
                  <a:lnTo>
                    <a:pt x="0" y="8054"/>
                  </a:lnTo>
                  <a:lnTo>
                    <a:pt x="0" y="8674"/>
                  </a:lnTo>
                  <a:lnTo>
                    <a:pt x="0" y="9393"/>
                  </a:lnTo>
                  <a:lnTo>
                    <a:pt x="1239" y="9393"/>
                  </a:lnTo>
                  <a:cubicBezTo>
                    <a:pt x="1140" y="9071"/>
                    <a:pt x="199" y="6097"/>
                    <a:pt x="1562" y="4957"/>
                  </a:cubicBezTo>
                  <a:lnTo>
                    <a:pt x="1661" y="4957"/>
                  </a:lnTo>
                  <a:lnTo>
                    <a:pt x="1661" y="1"/>
                  </a:lnTo>
                  <a:close/>
                </a:path>
              </a:pathLst>
            </a:custGeom>
            <a:solidFill>
              <a:srgbClr val="CD32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6" name="Google Shape;4846;p48"/>
            <p:cNvSpPr/>
            <p:nvPr/>
          </p:nvSpPr>
          <p:spPr>
            <a:xfrm>
              <a:off x="8079799" y="2803690"/>
              <a:ext cx="188403" cy="71536"/>
            </a:xfrm>
            <a:custGeom>
              <a:avLst/>
              <a:gdLst/>
              <a:ahLst/>
              <a:cxnLst/>
              <a:rect l="l" t="t" r="r" b="b"/>
              <a:pathLst>
                <a:path w="2157" h="819" extrusionOk="0">
                  <a:moveTo>
                    <a:pt x="0" y="1"/>
                  </a:moveTo>
                  <a:lnTo>
                    <a:pt x="0" y="818"/>
                  </a:lnTo>
                  <a:lnTo>
                    <a:pt x="2156" y="818"/>
                  </a:lnTo>
                  <a:lnTo>
                    <a:pt x="2156" y="1"/>
                  </a:lnTo>
                  <a:close/>
                </a:path>
              </a:pathLst>
            </a:custGeom>
            <a:solidFill>
              <a:srgbClr val="CD323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7" name="Google Shape;4847;p48"/>
            <p:cNvSpPr/>
            <p:nvPr/>
          </p:nvSpPr>
          <p:spPr>
            <a:xfrm>
              <a:off x="5841698" y="2948766"/>
              <a:ext cx="1497967" cy="1937312"/>
            </a:xfrm>
            <a:custGeom>
              <a:avLst/>
              <a:gdLst/>
              <a:ahLst/>
              <a:cxnLst/>
              <a:rect l="l" t="t" r="r" b="b"/>
              <a:pathLst>
                <a:path w="17150" h="22180" extrusionOk="0">
                  <a:moveTo>
                    <a:pt x="1" y="0"/>
                  </a:moveTo>
                  <a:lnTo>
                    <a:pt x="1" y="22179"/>
                  </a:lnTo>
                  <a:lnTo>
                    <a:pt x="17149" y="22179"/>
                  </a:lnTo>
                  <a:lnTo>
                    <a:pt x="17149" y="0"/>
                  </a:ln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8" name="Google Shape;4848;p48"/>
            <p:cNvSpPr/>
            <p:nvPr/>
          </p:nvSpPr>
          <p:spPr>
            <a:xfrm>
              <a:off x="6536519" y="2381037"/>
              <a:ext cx="495770" cy="548352"/>
            </a:xfrm>
            <a:custGeom>
              <a:avLst/>
              <a:gdLst/>
              <a:ahLst/>
              <a:cxnLst/>
              <a:rect l="l" t="t" r="r" b="b"/>
              <a:pathLst>
                <a:path w="5676" h="6278" extrusionOk="0">
                  <a:moveTo>
                    <a:pt x="3519" y="602"/>
                  </a:moveTo>
                  <a:cubicBezTo>
                    <a:pt x="3817" y="602"/>
                    <a:pt x="4139" y="701"/>
                    <a:pt x="4436" y="924"/>
                  </a:cubicBezTo>
                  <a:cubicBezTo>
                    <a:pt x="4957" y="1321"/>
                    <a:pt x="5056" y="2039"/>
                    <a:pt x="4858" y="3080"/>
                  </a:cubicBezTo>
                  <a:cubicBezTo>
                    <a:pt x="4238" y="4939"/>
                    <a:pt x="2379" y="5558"/>
                    <a:pt x="1760" y="5657"/>
                  </a:cubicBezTo>
                  <a:cubicBezTo>
                    <a:pt x="1562" y="4741"/>
                    <a:pt x="1041" y="1742"/>
                    <a:pt x="2677" y="800"/>
                  </a:cubicBezTo>
                  <a:cubicBezTo>
                    <a:pt x="2900" y="602"/>
                    <a:pt x="3197" y="602"/>
                    <a:pt x="3519" y="602"/>
                  </a:cubicBezTo>
                  <a:close/>
                  <a:moveTo>
                    <a:pt x="3538" y="0"/>
                  </a:moveTo>
                  <a:cubicBezTo>
                    <a:pt x="3132" y="0"/>
                    <a:pt x="2720" y="105"/>
                    <a:pt x="2379" y="305"/>
                  </a:cubicBezTo>
                  <a:cubicBezTo>
                    <a:pt x="0" y="1643"/>
                    <a:pt x="1239" y="5881"/>
                    <a:pt x="1239" y="6079"/>
                  </a:cubicBezTo>
                  <a:lnTo>
                    <a:pt x="1339" y="6277"/>
                  </a:lnTo>
                  <a:lnTo>
                    <a:pt x="1562" y="6277"/>
                  </a:lnTo>
                  <a:cubicBezTo>
                    <a:pt x="1661" y="6277"/>
                    <a:pt x="4535" y="5881"/>
                    <a:pt x="5378" y="3179"/>
                  </a:cubicBezTo>
                  <a:cubicBezTo>
                    <a:pt x="5675" y="2039"/>
                    <a:pt x="5477" y="1023"/>
                    <a:pt x="4758" y="404"/>
                  </a:cubicBezTo>
                  <a:cubicBezTo>
                    <a:pt x="4432" y="130"/>
                    <a:pt x="3989" y="0"/>
                    <a:pt x="3538"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49" name="Google Shape;4849;p48"/>
            <p:cNvSpPr/>
            <p:nvPr/>
          </p:nvSpPr>
          <p:spPr>
            <a:xfrm>
              <a:off x="6211862" y="2410122"/>
              <a:ext cx="478389" cy="493237"/>
            </a:xfrm>
            <a:custGeom>
              <a:avLst/>
              <a:gdLst/>
              <a:ahLst/>
              <a:cxnLst/>
              <a:rect l="l" t="t" r="r" b="b"/>
              <a:pathLst>
                <a:path w="5477" h="5647" extrusionOk="0">
                  <a:moveTo>
                    <a:pt x="2677" y="591"/>
                  </a:moveTo>
                  <a:cubicBezTo>
                    <a:pt x="4535" y="1087"/>
                    <a:pt x="4857" y="4185"/>
                    <a:pt x="4857" y="5027"/>
                  </a:cubicBezTo>
                  <a:cubicBezTo>
                    <a:pt x="4742" y="5043"/>
                    <a:pt x="4597" y="5054"/>
                    <a:pt x="4430" y="5054"/>
                  </a:cubicBezTo>
                  <a:cubicBezTo>
                    <a:pt x="3562" y="5054"/>
                    <a:pt x="2113" y="4760"/>
                    <a:pt x="1239" y="3367"/>
                  </a:cubicBezTo>
                  <a:cubicBezTo>
                    <a:pt x="620" y="2549"/>
                    <a:pt x="620" y="1706"/>
                    <a:pt x="1041" y="1211"/>
                  </a:cubicBezTo>
                  <a:cubicBezTo>
                    <a:pt x="1239" y="790"/>
                    <a:pt x="1760" y="591"/>
                    <a:pt x="2280" y="591"/>
                  </a:cubicBezTo>
                  <a:close/>
                  <a:moveTo>
                    <a:pt x="2251" y="0"/>
                  </a:moveTo>
                  <a:cubicBezTo>
                    <a:pt x="1582" y="0"/>
                    <a:pt x="929" y="303"/>
                    <a:pt x="521" y="790"/>
                  </a:cubicBezTo>
                  <a:cubicBezTo>
                    <a:pt x="0" y="1607"/>
                    <a:pt x="99" y="2648"/>
                    <a:pt x="719" y="3689"/>
                  </a:cubicBezTo>
                  <a:cubicBezTo>
                    <a:pt x="1760" y="5424"/>
                    <a:pt x="3618" y="5647"/>
                    <a:pt x="4535" y="5647"/>
                  </a:cubicBezTo>
                  <a:lnTo>
                    <a:pt x="5155" y="5647"/>
                  </a:lnTo>
                  <a:lnTo>
                    <a:pt x="5477" y="5548"/>
                  </a:lnTo>
                  <a:lnTo>
                    <a:pt x="5477" y="5324"/>
                  </a:lnTo>
                  <a:cubicBezTo>
                    <a:pt x="5477" y="5126"/>
                    <a:pt x="5378" y="790"/>
                    <a:pt x="2801" y="71"/>
                  </a:cubicBezTo>
                  <a:cubicBezTo>
                    <a:pt x="2619" y="23"/>
                    <a:pt x="2435" y="0"/>
                    <a:pt x="2251" y="0"/>
                  </a:cubicBez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0" name="Google Shape;4850;p48"/>
            <p:cNvSpPr/>
            <p:nvPr/>
          </p:nvSpPr>
          <p:spPr>
            <a:xfrm>
              <a:off x="6889301" y="3398932"/>
              <a:ext cx="342130" cy="342043"/>
            </a:xfrm>
            <a:custGeom>
              <a:avLst/>
              <a:gdLst/>
              <a:ahLst/>
              <a:cxnLst/>
              <a:rect l="l" t="t" r="r" b="b"/>
              <a:pathLst>
                <a:path w="3917" h="3916" extrusionOk="0">
                  <a:moveTo>
                    <a:pt x="1958" y="1"/>
                  </a:moveTo>
                  <a:cubicBezTo>
                    <a:pt x="819" y="1"/>
                    <a:pt x="1" y="818"/>
                    <a:pt x="1" y="1958"/>
                  </a:cubicBezTo>
                  <a:cubicBezTo>
                    <a:pt x="1" y="2999"/>
                    <a:pt x="819" y="3916"/>
                    <a:pt x="1958" y="3916"/>
                  </a:cubicBezTo>
                  <a:cubicBezTo>
                    <a:pt x="2975" y="3916"/>
                    <a:pt x="3916" y="2999"/>
                    <a:pt x="3916" y="1958"/>
                  </a:cubicBezTo>
                  <a:cubicBezTo>
                    <a:pt x="3916" y="818"/>
                    <a:pt x="2975" y="1"/>
                    <a:pt x="195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1" name="Google Shape;4851;p48"/>
            <p:cNvSpPr/>
            <p:nvPr/>
          </p:nvSpPr>
          <p:spPr>
            <a:xfrm>
              <a:off x="6633912" y="4642434"/>
              <a:ext cx="199246" cy="199236"/>
            </a:xfrm>
            <a:custGeom>
              <a:avLst/>
              <a:gdLst/>
              <a:ahLst/>
              <a:cxnLst/>
              <a:rect l="l" t="t" r="r" b="b"/>
              <a:pathLst>
                <a:path w="3916" h="3916" extrusionOk="0">
                  <a:moveTo>
                    <a:pt x="1958" y="0"/>
                  </a:moveTo>
                  <a:cubicBezTo>
                    <a:pt x="818" y="0"/>
                    <a:pt x="0" y="917"/>
                    <a:pt x="0" y="1958"/>
                  </a:cubicBezTo>
                  <a:cubicBezTo>
                    <a:pt x="0" y="3098"/>
                    <a:pt x="818" y="3915"/>
                    <a:pt x="1958" y="3915"/>
                  </a:cubicBezTo>
                  <a:cubicBezTo>
                    <a:pt x="2999" y="3915"/>
                    <a:pt x="3916" y="3098"/>
                    <a:pt x="3916" y="1958"/>
                  </a:cubicBezTo>
                  <a:cubicBezTo>
                    <a:pt x="3916" y="917"/>
                    <a:pt x="2999" y="0"/>
                    <a:pt x="195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2" name="Google Shape;4852;p48"/>
            <p:cNvSpPr/>
            <p:nvPr/>
          </p:nvSpPr>
          <p:spPr>
            <a:xfrm>
              <a:off x="6032195" y="3128344"/>
              <a:ext cx="342043" cy="342130"/>
            </a:xfrm>
            <a:custGeom>
              <a:avLst/>
              <a:gdLst/>
              <a:ahLst/>
              <a:cxnLst/>
              <a:rect l="l" t="t" r="r" b="b"/>
              <a:pathLst>
                <a:path w="3916" h="3917" extrusionOk="0">
                  <a:moveTo>
                    <a:pt x="1958" y="1"/>
                  </a:moveTo>
                  <a:cubicBezTo>
                    <a:pt x="818" y="1"/>
                    <a:pt x="0" y="918"/>
                    <a:pt x="0" y="1959"/>
                  </a:cubicBezTo>
                  <a:cubicBezTo>
                    <a:pt x="0" y="3099"/>
                    <a:pt x="818" y="3916"/>
                    <a:pt x="1958" y="3916"/>
                  </a:cubicBezTo>
                  <a:cubicBezTo>
                    <a:pt x="2999" y="3916"/>
                    <a:pt x="3916" y="3099"/>
                    <a:pt x="3916" y="1959"/>
                  </a:cubicBezTo>
                  <a:cubicBezTo>
                    <a:pt x="3916" y="918"/>
                    <a:pt x="2999" y="1"/>
                    <a:pt x="195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3" name="Google Shape;4853;p48"/>
            <p:cNvSpPr/>
            <p:nvPr/>
          </p:nvSpPr>
          <p:spPr>
            <a:xfrm>
              <a:off x="6149061" y="4065621"/>
              <a:ext cx="253300" cy="244653"/>
            </a:xfrm>
            <a:custGeom>
              <a:avLst/>
              <a:gdLst/>
              <a:ahLst/>
              <a:cxnLst/>
              <a:rect l="l" t="t" r="r" b="b"/>
              <a:pathLst>
                <a:path w="2900" h="2801" extrusionOk="0">
                  <a:moveTo>
                    <a:pt x="1438" y="0"/>
                  </a:moveTo>
                  <a:cubicBezTo>
                    <a:pt x="719" y="0"/>
                    <a:pt x="1" y="620"/>
                    <a:pt x="1" y="1462"/>
                  </a:cubicBezTo>
                  <a:cubicBezTo>
                    <a:pt x="1" y="2181"/>
                    <a:pt x="719" y="2800"/>
                    <a:pt x="1438" y="2800"/>
                  </a:cubicBezTo>
                  <a:cubicBezTo>
                    <a:pt x="2280" y="2800"/>
                    <a:pt x="2900" y="2181"/>
                    <a:pt x="2900" y="1462"/>
                  </a:cubicBezTo>
                  <a:cubicBezTo>
                    <a:pt x="2900" y="620"/>
                    <a:pt x="2280" y="0"/>
                    <a:pt x="143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4" name="Google Shape;4854;p48"/>
            <p:cNvSpPr/>
            <p:nvPr/>
          </p:nvSpPr>
          <p:spPr>
            <a:xfrm>
              <a:off x="7168540" y="3831804"/>
              <a:ext cx="251204" cy="253388"/>
            </a:xfrm>
            <a:custGeom>
              <a:avLst/>
              <a:gdLst/>
              <a:ahLst/>
              <a:cxnLst/>
              <a:rect l="l" t="t" r="r" b="b"/>
              <a:pathLst>
                <a:path w="2876" h="2901" extrusionOk="0">
                  <a:moveTo>
                    <a:pt x="1438" y="1"/>
                  </a:moveTo>
                  <a:cubicBezTo>
                    <a:pt x="719" y="1"/>
                    <a:pt x="1" y="719"/>
                    <a:pt x="1" y="1438"/>
                  </a:cubicBezTo>
                  <a:cubicBezTo>
                    <a:pt x="1" y="2281"/>
                    <a:pt x="719" y="2900"/>
                    <a:pt x="1438" y="2900"/>
                  </a:cubicBezTo>
                  <a:cubicBezTo>
                    <a:pt x="2256" y="2900"/>
                    <a:pt x="2875" y="2281"/>
                    <a:pt x="2875" y="1438"/>
                  </a:cubicBezTo>
                  <a:cubicBezTo>
                    <a:pt x="2875" y="719"/>
                    <a:pt x="2256" y="1"/>
                    <a:pt x="1438"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5" name="Google Shape;4855;p48"/>
            <p:cNvSpPr/>
            <p:nvPr/>
          </p:nvSpPr>
          <p:spPr>
            <a:xfrm>
              <a:off x="5688060" y="4390275"/>
              <a:ext cx="298807" cy="298807"/>
            </a:xfrm>
            <a:custGeom>
              <a:avLst/>
              <a:gdLst/>
              <a:ahLst/>
              <a:cxnLst/>
              <a:rect l="l" t="t" r="r" b="b"/>
              <a:pathLst>
                <a:path w="3421" h="3421" extrusionOk="0">
                  <a:moveTo>
                    <a:pt x="1760" y="0"/>
                  </a:moveTo>
                  <a:cubicBezTo>
                    <a:pt x="744" y="0"/>
                    <a:pt x="0" y="719"/>
                    <a:pt x="0" y="1661"/>
                  </a:cubicBezTo>
                  <a:cubicBezTo>
                    <a:pt x="0" y="2578"/>
                    <a:pt x="744" y="3420"/>
                    <a:pt x="1760" y="3420"/>
                  </a:cubicBezTo>
                  <a:cubicBezTo>
                    <a:pt x="2701" y="3420"/>
                    <a:pt x="3420" y="2578"/>
                    <a:pt x="3420" y="1661"/>
                  </a:cubicBezTo>
                  <a:cubicBezTo>
                    <a:pt x="3420" y="719"/>
                    <a:pt x="2701" y="0"/>
                    <a:pt x="1760"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6" name="Google Shape;4856;p48"/>
            <p:cNvSpPr/>
            <p:nvPr/>
          </p:nvSpPr>
          <p:spPr>
            <a:xfrm>
              <a:off x="5978042" y="3624015"/>
              <a:ext cx="142984" cy="145167"/>
            </a:xfrm>
            <a:custGeom>
              <a:avLst/>
              <a:gdLst/>
              <a:ahLst/>
              <a:cxnLst/>
              <a:rect l="l" t="t" r="r" b="b"/>
              <a:pathLst>
                <a:path w="1637" h="1662" extrusionOk="0">
                  <a:moveTo>
                    <a:pt x="819" y="1"/>
                  </a:moveTo>
                  <a:cubicBezTo>
                    <a:pt x="298" y="1"/>
                    <a:pt x="1" y="323"/>
                    <a:pt x="1" y="819"/>
                  </a:cubicBezTo>
                  <a:cubicBezTo>
                    <a:pt x="1" y="1240"/>
                    <a:pt x="298" y="1661"/>
                    <a:pt x="819" y="1661"/>
                  </a:cubicBezTo>
                  <a:cubicBezTo>
                    <a:pt x="1339" y="1661"/>
                    <a:pt x="1636" y="1240"/>
                    <a:pt x="1636" y="819"/>
                  </a:cubicBezTo>
                  <a:cubicBezTo>
                    <a:pt x="1636" y="323"/>
                    <a:pt x="1339" y="1"/>
                    <a:pt x="819"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7" name="Google Shape;4857;p48"/>
            <p:cNvSpPr/>
            <p:nvPr/>
          </p:nvSpPr>
          <p:spPr>
            <a:xfrm>
              <a:off x="6672863" y="3857832"/>
              <a:ext cx="142984" cy="153727"/>
            </a:xfrm>
            <a:custGeom>
              <a:avLst/>
              <a:gdLst/>
              <a:ahLst/>
              <a:cxnLst/>
              <a:rect l="l" t="t" r="r" b="b"/>
              <a:pathLst>
                <a:path w="1637" h="1760" extrusionOk="0">
                  <a:moveTo>
                    <a:pt x="818" y="0"/>
                  </a:moveTo>
                  <a:cubicBezTo>
                    <a:pt x="298" y="0"/>
                    <a:pt x="1" y="421"/>
                    <a:pt x="1" y="942"/>
                  </a:cubicBezTo>
                  <a:cubicBezTo>
                    <a:pt x="1" y="1363"/>
                    <a:pt x="298" y="1760"/>
                    <a:pt x="818" y="1760"/>
                  </a:cubicBezTo>
                  <a:cubicBezTo>
                    <a:pt x="1240" y="1760"/>
                    <a:pt x="1636" y="1363"/>
                    <a:pt x="1636" y="942"/>
                  </a:cubicBezTo>
                  <a:cubicBezTo>
                    <a:pt x="1636" y="421"/>
                    <a:pt x="1240" y="0"/>
                    <a:pt x="81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8" name="Google Shape;4858;p48"/>
            <p:cNvSpPr/>
            <p:nvPr/>
          </p:nvSpPr>
          <p:spPr>
            <a:xfrm>
              <a:off x="6618797" y="3370808"/>
              <a:ext cx="151544" cy="153727"/>
            </a:xfrm>
            <a:custGeom>
              <a:avLst/>
              <a:gdLst/>
              <a:ahLst/>
              <a:cxnLst/>
              <a:rect l="l" t="t" r="r" b="b"/>
              <a:pathLst>
                <a:path w="1735" h="1760" extrusionOk="0">
                  <a:moveTo>
                    <a:pt x="818" y="0"/>
                  </a:moveTo>
                  <a:cubicBezTo>
                    <a:pt x="397" y="0"/>
                    <a:pt x="0" y="422"/>
                    <a:pt x="0" y="843"/>
                  </a:cubicBezTo>
                  <a:cubicBezTo>
                    <a:pt x="0" y="1363"/>
                    <a:pt x="397" y="1760"/>
                    <a:pt x="818" y="1760"/>
                  </a:cubicBezTo>
                  <a:cubicBezTo>
                    <a:pt x="1338" y="1760"/>
                    <a:pt x="1735" y="1363"/>
                    <a:pt x="1735" y="843"/>
                  </a:cubicBezTo>
                  <a:cubicBezTo>
                    <a:pt x="1735" y="422"/>
                    <a:pt x="1338" y="0"/>
                    <a:pt x="81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9" name="Google Shape;4859;p48"/>
            <p:cNvSpPr/>
            <p:nvPr/>
          </p:nvSpPr>
          <p:spPr>
            <a:xfrm>
              <a:off x="7060321" y="4580770"/>
              <a:ext cx="142984" cy="153727"/>
            </a:xfrm>
            <a:custGeom>
              <a:avLst/>
              <a:gdLst/>
              <a:ahLst/>
              <a:cxnLst/>
              <a:rect l="l" t="t" r="r" b="b"/>
              <a:pathLst>
                <a:path w="1637" h="1760" extrusionOk="0">
                  <a:moveTo>
                    <a:pt x="818" y="0"/>
                  </a:moveTo>
                  <a:cubicBezTo>
                    <a:pt x="397" y="0"/>
                    <a:pt x="0" y="397"/>
                    <a:pt x="0" y="818"/>
                  </a:cubicBezTo>
                  <a:cubicBezTo>
                    <a:pt x="0" y="1338"/>
                    <a:pt x="397" y="1760"/>
                    <a:pt x="818" y="1760"/>
                  </a:cubicBezTo>
                  <a:cubicBezTo>
                    <a:pt x="1339" y="1760"/>
                    <a:pt x="1636" y="1338"/>
                    <a:pt x="1636" y="818"/>
                  </a:cubicBezTo>
                  <a:cubicBezTo>
                    <a:pt x="1636" y="397"/>
                    <a:pt x="1339" y="0"/>
                    <a:pt x="81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0" name="Google Shape;4860;p48"/>
            <p:cNvSpPr/>
            <p:nvPr/>
          </p:nvSpPr>
          <p:spPr>
            <a:xfrm>
              <a:off x="6581938" y="4344769"/>
              <a:ext cx="153815" cy="153815"/>
            </a:xfrm>
            <a:custGeom>
              <a:avLst/>
              <a:gdLst/>
              <a:ahLst/>
              <a:cxnLst/>
              <a:rect l="l" t="t" r="r" b="b"/>
              <a:pathLst>
                <a:path w="1761" h="1761" extrusionOk="0">
                  <a:moveTo>
                    <a:pt x="819" y="1"/>
                  </a:moveTo>
                  <a:cubicBezTo>
                    <a:pt x="422" y="1"/>
                    <a:pt x="1" y="422"/>
                    <a:pt x="1" y="843"/>
                  </a:cubicBezTo>
                  <a:cubicBezTo>
                    <a:pt x="1" y="1364"/>
                    <a:pt x="422" y="1760"/>
                    <a:pt x="819" y="1760"/>
                  </a:cubicBezTo>
                  <a:cubicBezTo>
                    <a:pt x="1339" y="1760"/>
                    <a:pt x="1760" y="1364"/>
                    <a:pt x="1760" y="843"/>
                  </a:cubicBezTo>
                  <a:cubicBezTo>
                    <a:pt x="1760" y="422"/>
                    <a:pt x="1339" y="1"/>
                    <a:pt x="819" y="1"/>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1" name="Google Shape;4861;p48"/>
            <p:cNvSpPr/>
            <p:nvPr/>
          </p:nvSpPr>
          <p:spPr>
            <a:xfrm>
              <a:off x="6149061" y="4669511"/>
              <a:ext cx="153815" cy="145080"/>
            </a:xfrm>
            <a:custGeom>
              <a:avLst/>
              <a:gdLst/>
              <a:ahLst/>
              <a:cxnLst/>
              <a:rect l="l" t="t" r="r" b="b"/>
              <a:pathLst>
                <a:path w="1761" h="1661" extrusionOk="0">
                  <a:moveTo>
                    <a:pt x="918" y="0"/>
                  </a:moveTo>
                  <a:cubicBezTo>
                    <a:pt x="422" y="0"/>
                    <a:pt x="1" y="322"/>
                    <a:pt x="1" y="843"/>
                  </a:cubicBezTo>
                  <a:cubicBezTo>
                    <a:pt x="1" y="1239"/>
                    <a:pt x="422" y="1660"/>
                    <a:pt x="918" y="1660"/>
                  </a:cubicBezTo>
                  <a:cubicBezTo>
                    <a:pt x="1339" y="1660"/>
                    <a:pt x="1760" y="1239"/>
                    <a:pt x="1760" y="843"/>
                  </a:cubicBezTo>
                  <a:cubicBezTo>
                    <a:pt x="1760" y="322"/>
                    <a:pt x="1339" y="0"/>
                    <a:pt x="918"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2" name="Google Shape;4862;p48"/>
            <p:cNvSpPr/>
            <p:nvPr/>
          </p:nvSpPr>
          <p:spPr>
            <a:xfrm>
              <a:off x="7014902" y="4201964"/>
              <a:ext cx="199147" cy="197050"/>
            </a:xfrm>
            <a:custGeom>
              <a:avLst/>
              <a:gdLst/>
              <a:ahLst/>
              <a:cxnLst/>
              <a:rect l="l" t="t" r="r" b="b"/>
              <a:pathLst>
                <a:path w="2280" h="2256" extrusionOk="0">
                  <a:moveTo>
                    <a:pt x="1140" y="0"/>
                  </a:moveTo>
                  <a:cubicBezTo>
                    <a:pt x="520" y="0"/>
                    <a:pt x="0" y="521"/>
                    <a:pt x="0" y="1140"/>
                  </a:cubicBezTo>
                  <a:cubicBezTo>
                    <a:pt x="0" y="1760"/>
                    <a:pt x="520" y="2255"/>
                    <a:pt x="1140" y="2255"/>
                  </a:cubicBezTo>
                  <a:cubicBezTo>
                    <a:pt x="1760" y="2255"/>
                    <a:pt x="2280" y="1760"/>
                    <a:pt x="2280" y="1140"/>
                  </a:cubicBezTo>
                  <a:cubicBezTo>
                    <a:pt x="2280" y="521"/>
                    <a:pt x="1760" y="0"/>
                    <a:pt x="1140" y="0"/>
                  </a:cubicBezTo>
                  <a:close/>
                </a:path>
              </a:pathLst>
            </a:custGeom>
            <a:solidFill>
              <a:srgbClr val="F2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3" name="Google Shape;4863;p48"/>
            <p:cNvSpPr/>
            <p:nvPr/>
          </p:nvSpPr>
          <p:spPr>
            <a:xfrm>
              <a:off x="5787632" y="2875136"/>
              <a:ext cx="1588806" cy="407028"/>
            </a:xfrm>
            <a:custGeom>
              <a:avLst/>
              <a:gdLst/>
              <a:ahLst/>
              <a:cxnLst/>
              <a:rect l="l" t="t" r="r" b="b"/>
              <a:pathLst>
                <a:path w="18190" h="4660" extrusionOk="0">
                  <a:moveTo>
                    <a:pt x="0" y="0"/>
                  </a:moveTo>
                  <a:lnTo>
                    <a:pt x="0" y="4659"/>
                  </a:lnTo>
                  <a:lnTo>
                    <a:pt x="18190" y="4659"/>
                  </a:lnTo>
                  <a:lnTo>
                    <a:pt x="18190" y="0"/>
                  </a:ln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4" name="Google Shape;4864;p48"/>
            <p:cNvSpPr/>
            <p:nvPr/>
          </p:nvSpPr>
          <p:spPr>
            <a:xfrm>
              <a:off x="5841698" y="3282067"/>
              <a:ext cx="469829" cy="1604004"/>
            </a:xfrm>
            <a:custGeom>
              <a:avLst/>
              <a:gdLst/>
              <a:ahLst/>
              <a:cxnLst/>
              <a:rect l="l" t="t" r="r" b="b"/>
              <a:pathLst>
                <a:path w="5379" h="18364" extrusionOk="0">
                  <a:moveTo>
                    <a:pt x="1" y="0"/>
                  </a:moveTo>
                  <a:lnTo>
                    <a:pt x="1" y="18363"/>
                  </a:lnTo>
                  <a:lnTo>
                    <a:pt x="5378" y="18363"/>
                  </a:lnTo>
                  <a:lnTo>
                    <a:pt x="5378" y="0"/>
                  </a:lnTo>
                  <a:close/>
                </a:path>
              </a:pathLst>
            </a:custGeom>
            <a:solidFill>
              <a:srgbClr val="D8A65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5" name="Google Shape;4865;p48"/>
            <p:cNvSpPr/>
            <p:nvPr/>
          </p:nvSpPr>
          <p:spPr>
            <a:xfrm>
              <a:off x="6032195" y="3282067"/>
              <a:ext cx="279329" cy="188403"/>
            </a:xfrm>
            <a:custGeom>
              <a:avLst/>
              <a:gdLst/>
              <a:ahLst/>
              <a:cxnLst/>
              <a:rect l="l" t="t" r="r" b="b"/>
              <a:pathLst>
                <a:path w="3198" h="2157" extrusionOk="0">
                  <a:moveTo>
                    <a:pt x="0" y="0"/>
                  </a:moveTo>
                  <a:lnTo>
                    <a:pt x="0" y="199"/>
                  </a:lnTo>
                  <a:cubicBezTo>
                    <a:pt x="0" y="1339"/>
                    <a:pt x="818" y="2156"/>
                    <a:pt x="1958" y="2156"/>
                  </a:cubicBezTo>
                  <a:cubicBezTo>
                    <a:pt x="2379" y="2156"/>
                    <a:pt x="2875" y="2057"/>
                    <a:pt x="3197" y="1760"/>
                  </a:cubicBezTo>
                  <a:lnTo>
                    <a:pt x="3197" y="0"/>
                  </a:lnTo>
                  <a:close/>
                </a:path>
              </a:pathLst>
            </a:custGeom>
            <a:solidFill>
              <a:srgbClr val="D3DE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6" name="Google Shape;4866;p48"/>
            <p:cNvSpPr/>
            <p:nvPr/>
          </p:nvSpPr>
          <p:spPr>
            <a:xfrm>
              <a:off x="6149061" y="4065621"/>
              <a:ext cx="162462" cy="244653"/>
            </a:xfrm>
            <a:custGeom>
              <a:avLst/>
              <a:gdLst/>
              <a:ahLst/>
              <a:cxnLst/>
              <a:rect l="l" t="t" r="r" b="b"/>
              <a:pathLst>
                <a:path w="1860" h="2801" extrusionOk="0">
                  <a:moveTo>
                    <a:pt x="1438" y="0"/>
                  </a:moveTo>
                  <a:cubicBezTo>
                    <a:pt x="719" y="0"/>
                    <a:pt x="1" y="620"/>
                    <a:pt x="1" y="1462"/>
                  </a:cubicBezTo>
                  <a:cubicBezTo>
                    <a:pt x="1" y="2181"/>
                    <a:pt x="719" y="2800"/>
                    <a:pt x="1438" y="2800"/>
                  </a:cubicBezTo>
                  <a:lnTo>
                    <a:pt x="1859" y="2800"/>
                  </a:lnTo>
                  <a:lnTo>
                    <a:pt x="1859" y="99"/>
                  </a:lnTo>
                  <a:cubicBezTo>
                    <a:pt x="1760" y="0"/>
                    <a:pt x="1537" y="0"/>
                    <a:pt x="1438" y="0"/>
                  </a:cubicBezTo>
                  <a:close/>
                </a:path>
              </a:pathLst>
            </a:custGeom>
            <a:solidFill>
              <a:srgbClr val="D3DE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7" name="Google Shape;4867;p48"/>
            <p:cNvSpPr/>
            <p:nvPr/>
          </p:nvSpPr>
          <p:spPr>
            <a:xfrm>
              <a:off x="5841698" y="4390275"/>
              <a:ext cx="145167" cy="298807"/>
            </a:xfrm>
            <a:custGeom>
              <a:avLst/>
              <a:gdLst/>
              <a:ahLst/>
              <a:cxnLst/>
              <a:rect l="l" t="t" r="r" b="b"/>
              <a:pathLst>
                <a:path w="1662" h="3421" extrusionOk="0">
                  <a:moveTo>
                    <a:pt x="1" y="0"/>
                  </a:moveTo>
                  <a:lnTo>
                    <a:pt x="1" y="3420"/>
                  </a:lnTo>
                  <a:cubicBezTo>
                    <a:pt x="942" y="3420"/>
                    <a:pt x="1661" y="2578"/>
                    <a:pt x="1661" y="1661"/>
                  </a:cubicBezTo>
                  <a:cubicBezTo>
                    <a:pt x="1661" y="719"/>
                    <a:pt x="942" y="0"/>
                    <a:pt x="1" y="0"/>
                  </a:cubicBezTo>
                  <a:close/>
                </a:path>
              </a:pathLst>
            </a:custGeom>
            <a:solidFill>
              <a:srgbClr val="D3DE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8" name="Google Shape;4868;p48"/>
            <p:cNvSpPr/>
            <p:nvPr/>
          </p:nvSpPr>
          <p:spPr>
            <a:xfrm>
              <a:off x="5978042" y="3624015"/>
              <a:ext cx="142984" cy="145167"/>
            </a:xfrm>
            <a:custGeom>
              <a:avLst/>
              <a:gdLst/>
              <a:ahLst/>
              <a:cxnLst/>
              <a:rect l="l" t="t" r="r" b="b"/>
              <a:pathLst>
                <a:path w="1637" h="1662" extrusionOk="0">
                  <a:moveTo>
                    <a:pt x="819" y="1"/>
                  </a:moveTo>
                  <a:cubicBezTo>
                    <a:pt x="298" y="1"/>
                    <a:pt x="1" y="323"/>
                    <a:pt x="1" y="819"/>
                  </a:cubicBezTo>
                  <a:cubicBezTo>
                    <a:pt x="1" y="1240"/>
                    <a:pt x="298" y="1661"/>
                    <a:pt x="819" y="1661"/>
                  </a:cubicBezTo>
                  <a:cubicBezTo>
                    <a:pt x="1339" y="1661"/>
                    <a:pt x="1636" y="1240"/>
                    <a:pt x="1636" y="819"/>
                  </a:cubicBezTo>
                  <a:cubicBezTo>
                    <a:pt x="1636" y="323"/>
                    <a:pt x="1339" y="1"/>
                    <a:pt x="819" y="1"/>
                  </a:cubicBezTo>
                  <a:close/>
                </a:path>
              </a:pathLst>
            </a:custGeom>
            <a:solidFill>
              <a:srgbClr val="D3DE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69" name="Google Shape;4869;p48"/>
            <p:cNvSpPr/>
            <p:nvPr/>
          </p:nvSpPr>
          <p:spPr>
            <a:xfrm>
              <a:off x="6149061" y="4669511"/>
              <a:ext cx="153815" cy="145080"/>
            </a:xfrm>
            <a:custGeom>
              <a:avLst/>
              <a:gdLst/>
              <a:ahLst/>
              <a:cxnLst/>
              <a:rect l="l" t="t" r="r" b="b"/>
              <a:pathLst>
                <a:path w="1761" h="1661" extrusionOk="0">
                  <a:moveTo>
                    <a:pt x="918" y="0"/>
                  </a:moveTo>
                  <a:cubicBezTo>
                    <a:pt x="422" y="0"/>
                    <a:pt x="1" y="322"/>
                    <a:pt x="1" y="843"/>
                  </a:cubicBezTo>
                  <a:cubicBezTo>
                    <a:pt x="1" y="1239"/>
                    <a:pt x="422" y="1660"/>
                    <a:pt x="918" y="1660"/>
                  </a:cubicBezTo>
                  <a:cubicBezTo>
                    <a:pt x="1339" y="1660"/>
                    <a:pt x="1760" y="1239"/>
                    <a:pt x="1760" y="843"/>
                  </a:cubicBezTo>
                  <a:cubicBezTo>
                    <a:pt x="1760" y="322"/>
                    <a:pt x="1339" y="0"/>
                    <a:pt x="918" y="0"/>
                  </a:cubicBezTo>
                  <a:close/>
                </a:path>
              </a:pathLst>
            </a:custGeom>
            <a:solidFill>
              <a:srgbClr val="D3DED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0" name="Google Shape;4870;p48"/>
            <p:cNvSpPr/>
            <p:nvPr/>
          </p:nvSpPr>
          <p:spPr>
            <a:xfrm>
              <a:off x="5787632" y="2875136"/>
              <a:ext cx="478389" cy="407028"/>
            </a:xfrm>
            <a:custGeom>
              <a:avLst/>
              <a:gdLst/>
              <a:ahLst/>
              <a:cxnLst/>
              <a:rect l="l" t="t" r="r" b="b"/>
              <a:pathLst>
                <a:path w="5477" h="4660" extrusionOk="0">
                  <a:moveTo>
                    <a:pt x="0" y="0"/>
                  </a:moveTo>
                  <a:lnTo>
                    <a:pt x="0" y="4659"/>
                  </a:lnTo>
                  <a:lnTo>
                    <a:pt x="5477" y="4659"/>
                  </a:lnTo>
                  <a:lnTo>
                    <a:pt x="5477" y="0"/>
                  </a:lnTo>
                  <a:close/>
                </a:path>
              </a:pathLst>
            </a:custGeom>
            <a:solidFill>
              <a:srgbClr val="89C8B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1" name="Google Shape;4871;p48"/>
            <p:cNvSpPr/>
            <p:nvPr/>
          </p:nvSpPr>
          <p:spPr>
            <a:xfrm>
              <a:off x="6798376" y="2875136"/>
              <a:ext cx="45594" cy="407028"/>
            </a:xfrm>
            <a:custGeom>
              <a:avLst/>
              <a:gdLst/>
              <a:ahLst/>
              <a:cxnLst/>
              <a:rect l="l" t="t" r="r" b="b"/>
              <a:pathLst>
                <a:path w="522" h="4660" extrusionOk="0">
                  <a:moveTo>
                    <a:pt x="1" y="0"/>
                  </a:moveTo>
                  <a:lnTo>
                    <a:pt x="1" y="4659"/>
                  </a:lnTo>
                  <a:lnTo>
                    <a:pt x="521" y="4659"/>
                  </a:lnTo>
                  <a:lnTo>
                    <a:pt x="521" y="0"/>
                  </a:ln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2" name="Google Shape;4872;p48"/>
            <p:cNvSpPr/>
            <p:nvPr/>
          </p:nvSpPr>
          <p:spPr>
            <a:xfrm>
              <a:off x="5986776" y="2875136"/>
              <a:ext cx="45507" cy="407028"/>
            </a:xfrm>
            <a:custGeom>
              <a:avLst/>
              <a:gdLst/>
              <a:ahLst/>
              <a:cxnLst/>
              <a:rect l="l" t="t" r="r" b="b"/>
              <a:pathLst>
                <a:path w="521" h="4660" extrusionOk="0">
                  <a:moveTo>
                    <a:pt x="0" y="0"/>
                  </a:moveTo>
                  <a:lnTo>
                    <a:pt x="0" y="4659"/>
                  </a:lnTo>
                  <a:lnTo>
                    <a:pt x="520" y="4659"/>
                  </a:lnTo>
                  <a:lnTo>
                    <a:pt x="520" y="0"/>
                  </a:ln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3" name="Google Shape;4873;p48"/>
            <p:cNvSpPr/>
            <p:nvPr/>
          </p:nvSpPr>
          <p:spPr>
            <a:xfrm>
              <a:off x="7465073" y="3180487"/>
              <a:ext cx="668888" cy="443625"/>
            </a:xfrm>
            <a:custGeom>
              <a:avLst/>
              <a:gdLst/>
              <a:ahLst/>
              <a:cxnLst/>
              <a:rect l="l" t="t" r="r" b="b"/>
              <a:pathLst>
                <a:path w="7658" h="5079" extrusionOk="0">
                  <a:moveTo>
                    <a:pt x="2968" y="0"/>
                  </a:moveTo>
                  <a:cubicBezTo>
                    <a:pt x="2449" y="0"/>
                    <a:pt x="1929" y="174"/>
                    <a:pt x="1463" y="544"/>
                  </a:cubicBezTo>
                  <a:cubicBezTo>
                    <a:pt x="1" y="1684"/>
                    <a:pt x="1140" y="4980"/>
                    <a:pt x="1140" y="4980"/>
                  </a:cubicBezTo>
                  <a:lnTo>
                    <a:pt x="7658" y="5079"/>
                  </a:lnTo>
                  <a:cubicBezTo>
                    <a:pt x="7658" y="5079"/>
                    <a:pt x="6518" y="3939"/>
                    <a:pt x="5675" y="2080"/>
                  </a:cubicBezTo>
                  <a:cubicBezTo>
                    <a:pt x="5123" y="757"/>
                    <a:pt x="4049" y="0"/>
                    <a:pt x="2968"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4" name="Google Shape;4874;p48"/>
            <p:cNvSpPr/>
            <p:nvPr/>
          </p:nvSpPr>
          <p:spPr>
            <a:xfrm>
              <a:off x="7627445" y="3208437"/>
              <a:ext cx="398293" cy="316102"/>
            </a:xfrm>
            <a:custGeom>
              <a:avLst/>
              <a:gdLst/>
              <a:ahLst/>
              <a:cxnLst/>
              <a:rect l="l" t="t" r="r" b="b"/>
              <a:pathLst>
                <a:path w="4560" h="3619" extrusionOk="0">
                  <a:moveTo>
                    <a:pt x="1140" y="1"/>
                  </a:moveTo>
                  <a:cubicBezTo>
                    <a:pt x="843" y="1"/>
                    <a:pt x="620" y="125"/>
                    <a:pt x="421" y="323"/>
                  </a:cubicBezTo>
                  <a:cubicBezTo>
                    <a:pt x="0" y="744"/>
                    <a:pt x="322" y="1240"/>
                    <a:pt x="1239" y="2182"/>
                  </a:cubicBezTo>
                  <a:cubicBezTo>
                    <a:pt x="2478" y="3321"/>
                    <a:pt x="4560" y="3619"/>
                    <a:pt x="4560" y="3619"/>
                  </a:cubicBezTo>
                  <a:cubicBezTo>
                    <a:pt x="4560" y="3619"/>
                    <a:pt x="3717" y="2603"/>
                    <a:pt x="3098" y="1364"/>
                  </a:cubicBezTo>
                  <a:cubicBezTo>
                    <a:pt x="2701" y="521"/>
                    <a:pt x="1760" y="1"/>
                    <a:pt x="1140" y="1"/>
                  </a:cubicBezTo>
                  <a:close/>
                </a:path>
              </a:pathLst>
            </a:custGeom>
            <a:solidFill>
              <a:srgbClr val="D1A1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5" name="Google Shape;4875;p48"/>
            <p:cNvSpPr/>
            <p:nvPr/>
          </p:nvSpPr>
          <p:spPr>
            <a:xfrm>
              <a:off x="7627445" y="3444351"/>
              <a:ext cx="398293" cy="134337"/>
            </a:xfrm>
            <a:custGeom>
              <a:avLst/>
              <a:gdLst/>
              <a:ahLst/>
              <a:cxnLst/>
              <a:rect l="l" t="t" r="r" b="b"/>
              <a:pathLst>
                <a:path w="4560" h="1538" extrusionOk="0">
                  <a:moveTo>
                    <a:pt x="0" y="1"/>
                  </a:moveTo>
                  <a:cubicBezTo>
                    <a:pt x="0" y="1"/>
                    <a:pt x="421" y="620"/>
                    <a:pt x="1760" y="1141"/>
                  </a:cubicBezTo>
                  <a:cubicBezTo>
                    <a:pt x="2280" y="1438"/>
                    <a:pt x="2900" y="1537"/>
                    <a:pt x="3420" y="1537"/>
                  </a:cubicBezTo>
                  <a:cubicBezTo>
                    <a:pt x="4039" y="1537"/>
                    <a:pt x="4560" y="1438"/>
                    <a:pt x="4560" y="1438"/>
                  </a:cubicBezTo>
                  <a:cubicBezTo>
                    <a:pt x="4560" y="1438"/>
                    <a:pt x="2181" y="1141"/>
                    <a:pt x="1239" y="521"/>
                  </a:cubicBezTo>
                  <a:cubicBezTo>
                    <a:pt x="421" y="100"/>
                    <a:pt x="99" y="1"/>
                    <a:pt x="0" y="1"/>
                  </a:cubicBezTo>
                  <a:close/>
                </a:path>
              </a:pathLst>
            </a:custGeom>
            <a:solidFill>
              <a:srgbClr val="E9B2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6" name="Google Shape;4876;p48"/>
            <p:cNvSpPr/>
            <p:nvPr/>
          </p:nvSpPr>
          <p:spPr>
            <a:xfrm>
              <a:off x="8151247" y="3180487"/>
              <a:ext cx="675352" cy="443625"/>
            </a:xfrm>
            <a:custGeom>
              <a:avLst/>
              <a:gdLst/>
              <a:ahLst/>
              <a:cxnLst/>
              <a:rect l="l" t="t" r="r" b="b"/>
              <a:pathLst>
                <a:path w="7732" h="5079" extrusionOk="0">
                  <a:moveTo>
                    <a:pt x="4788" y="0"/>
                  </a:moveTo>
                  <a:cubicBezTo>
                    <a:pt x="3705" y="0"/>
                    <a:pt x="2626" y="757"/>
                    <a:pt x="2057" y="2080"/>
                  </a:cubicBezTo>
                  <a:cubicBezTo>
                    <a:pt x="1140" y="3939"/>
                    <a:pt x="0" y="5079"/>
                    <a:pt x="0" y="5079"/>
                  </a:cubicBezTo>
                  <a:lnTo>
                    <a:pt x="6617" y="5079"/>
                  </a:lnTo>
                  <a:cubicBezTo>
                    <a:pt x="6617" y="5079"/>
                    <a:pt x="7732" y="1684"/>
                    <a:pt x="6295" y="544"/>
                  </a:cubicBezTo>
                  <a:cubicBezTo>
                    <a:pt x="5829" y="174"/>
                    <a:pt x="5308" y="0"/>
                    <a:pt x="4788"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7" name="Google Shape;4877;p48"/>
            <p:cNvSpPr/>
            <p:nvPr/>
          </p:nvSpPr>
          <p:spPr>
            <a:xfrm>
              <a:off x="8250819" y="3219268"/>
              <a:ext cx="424322" cy="313918"/>
            </a:xfrm>
            <a:custGeom>
              <a:avLst/>
              <a:gdLst/>
              <a:ahLst/>
              <a:cxnLst/>
              <a:rect l="l" t="t" r="r" b="b"/>
              <a:pathLst>
                <a:path w="4858" h="3594" extrusionOk="0">
                  <a:moveTo>
                    <a:pt x="3494" y="1"/>
                  </a:moveTo>
                  <a:cubicBezTo>
                    <a:pt x="2875" y="1"/>
                    <a:pt x="2057" y="298"/>
                    <a:pt x="1760" y="818"/>
                  </a:cubicBezTo>
                  <a:cubicBezTo>
                    <a:pt x="1016" y="2355"/>
                    <a:pt x="0" y="3594"/>
                    <a:pt x="0" y="3594"/>
                  </a:cubicBezTo>
                  <a:cubicBezTo>
                    <a:pt x="0" y="3594"/>
                    <a:pt x="1537" y="3197"/>
                    <a:pt x="2875" y="2256"/>
                  </a:cubicBezTo>
                  <a:cubicBezTo>
                    <a:pt x="4337" y="1339"/>
                    <a:pt x="4857" y="620"/>
                    <a:pt x="4114" y="100"/>
                  </a:cubicBezTo>
                  <a:cubicBezTo>
                    <a:pt x="3916" y="1"/>
                    <a:pt x="3717" y="1"/>
                    <a:pt x="3494" y="1"/>
                  </a:cubicBezTo>
                  <a:close/>
                </a:path>
              </a:pathLst>
            </a:custGeom>
            <a:solidFill>
              <a:srgbClr val="D1A15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8" name="Google Shape;4878;p48"/>
            <p:cNvSpPr/>
            <p:nvPr/>
          </p:nvSpPr>
          <p:spPr>
            <a:xfrm>
              <a:off x="8268113" y="3416226"/>
              <a:ext cx="424322" cy="153815"/>
            </a:xfrm>
            <a:custGeom>
              <a:avLst/>
              <a:gdLst/>
              <a:ahLst/>
              <a:cxnLst/>
              <a:rect l="l" t="t" r="r" b="b"/>
              <a:pathLst>
                <a:path w="4858" h="1761" extrusionOk="0">
                  <a:moveTo>
                    <a:pt x="4857" y="1"/>
                  </a:moveTo>
                  <a:cubicBezTo>
                    <a:pt x="4857" y="1"/>
                    <a:pt x="4238" y="323"/>
                    <a:pt x="3296" y="843"/>
                  </a:cubicBezTo>
                  <a:cubicBezTo>
                    <a:pt x="2280" y="1463"/>
                    <a:pt x="0" y="1661"/>
                    <a:pt x="0" y="1661"/>
                  </a:cubicBezTo>
                  <a:cubicBezTo>
                    <a:pt x="0" y="1661"/>
                    <a:pt x="422" y="1760"/>
                    <a:pt x="942" y="1760"/>
                  </a:cubicBezTo>
                  <a:cubicBezTo>
                    <a:pt x="1562" y="1760"/>
                    <a:pt x="2280" y="1661"/>
                    <a:pt x="2999" y="1463"/>
                  </a:cubicBezTo>
                  <a:cubicBezTo>
                    <a:pt x="4659" y="720"/>
                    <a:pt x="4857" y="1"/>
                    <a:pt x="4857" y="1"/>
                  </a:cubicBezTo>
                  <a:close/>
                </a:path>
              </a:pathLst>
            </a:custGeom>
            <a:solidFill>
              <a:srgbClr val="E9B25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79" name="Google Shape;4879;p48"/>
            <p:cNvSpPr/>
            <p:nvPr/>
          </p:nvSpPr>
          <p:spPr>
            <a:xfrm>
              <a:off x="8043028" y="3515797"/>
              <a:ext cx="199147" cy="108308"/>
            </a:xfrm>
            <a:custGeom>
              <a:avLst/>
              <a:gdLst/>
              <a:ahLst/>
              <a:cxnLst/>
              <a:rect l="l" t="t" r="r" b="b"/>
              <a:pathLst>
                <a:path w="2280" h="1240" extrusionOk="0">
                  <a:moveTo>
                    <a:pt x="1140" y="1"/>
                  </a:moveTo>
                  <a:cubicBezTo>
                    <a:pt x="198" y="1"/>
                    <a:pt x="0" y="1240"/>
                    <a:pt x="0" y="1240"/>
                  </a:cubicBezTo>
                  <a:lnTo>
                    <a:pt x="2280" y="1141"/>
                  </a:lnTo>
                  <a:cubicBezTo>
                    <a:pt x="2280" y="1141"/>
                    <a:pt x="2057" y="1"/>
                    <a:pt x="1140" y="1"/>
                  </a:cubicBezTo>
                  <a:close/>
                </a:path>
              </a:pathLst>
            </a:custGeom>
            <a:solidFill>
              <a:srgbClr val="D4AE2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0" name="Google Shape;4880;p48"/>
            <p:cNvSpPr/>
            <p:nvPr/>
          </p:nvSpPr>
          <p:spPr>
            <a:xfrm>
              <a:off x="7889302" y="3740880"/>
              <a:ext cx="982806" cy="1145180"/>
            </a:xfrm>
            <a:custGeom>
              <a:avLst/>
              <a:gdLst/>
              <a:ahLst/>
              <a:cxnLst/>
              <a:rect l="l" t="t" r="r" b="b"/>
              <a:pathLst>
                <a:path w="11252" h="13111" extrusionOk="0">
                  <a:moveTo>
                    <a:pt x="1" y="1"/>
                  </a:moveTo>
                  <a:lnTo>
                    <a:pt x="1" y="13110"/>
                  </a:lnTo>
                  <a:lnTo>
                    <a:pt x="11251" y="13110"/>
                  </a:lnTo>
                  <a:lnTo>
                    <a:pt x="11251" y="1"/>
                  </a:lnTo>
                  <a:close/>
                </a:path>
              </a:pathLst>
            </a:custGeom>
            <a:solidFill>
              <a:srgbClr val="88D1B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1" name="Google Shape;4881;p48"/>
            <p:cNvSpPr/>
            <p:nvPr/>
          </p:nvSpPr>
          <p:spPr>
            <a:xfrm>
              <a:off x="7339559" y="3740880"/>
              <a:ext cx="982719" cy="1145180"/>
            </a:xfrm>
            <a:custGeom>
              <a:avLst/>
              <a:gdLst/>
              <a:ahLst/>
              <a:cxnLst/>
              <a:rect l="l" t="t" r="r" b="b"/>
              <a:pathLst>
                <a:path w="11251" h="13111" extrusionOk="0">
                  <a:moveTo>
                    <a:pt x="0" y="1"/>
                  </a:moveTo>
                  <a:lnTo>
                    <a:pt x="0" y="13110"/>
                  </a:lnTo>
                  <a:lnTo>
                    <a:pt x="11251" y="13110"/>
                  </a:lnTo>
                  <a:lnTo>
                    <a:pt x="11251" y="1"/>
                  </a:ln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2" name="Google Shape;4882;p48"/>
            <p:cNvSpPr/>
            <p:nvPr/>
          </p:nvSpPr>
          <p:spPr>
            <a:xfrm>
              <a:off x="8629542" y="4885947"/>
              <a:ext cx="88830" cy="87"/>
            </a:xfrm>
            <a:custGeom>
              <a:avLst/>
              <a:gdLst/>
              <a:ahLst/>
              <a:cxnLst/>
              <a:rect l="l" t="t" r="r" b="b"/>
              <a:pathLst>
                <a:path w="1017" h="1" extrusionOk="0">
                  <a:moveTo>
                    <a:pt x="1" y="0"/>
                  </a:moveTo>
                  <a:lnTo>
                    <a:pt x="1" y="0"/>
                  </a:lnTo>
                  <a:lnTo>
                    <a:pt x="1017" y="0"/>
                  </a:lnTo>
                  <a:lnTo>
                    <a:pt x="1017" y="0"/>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3" name="Google Shape;4883;p48"/>
            <p:cNvSpPr/>
            <p:nvPr/>
          </p:nvSpPr>
          <p:spPr>
            <a:xfrm>
              <a:off x="8322179" y="4444340"/>
              <a:ext cx="396197" cy="441704"/>
            </a:xfrm>
            <a:custGeom>
              <a:avLst/>
              <a:gdLst/>
              <a:ahLst/>
              <a:cxnLst/>
              <a:rect l="l" t="t" r="r" b="b"/>
              <a:pathLst>
                <a:path w="4536" h="5057" extrusionOk="0">
                  <a:moveTo>
                    <a:pt x="1" y="1"/>
                  </a:moveTo>
                  <a:lnTo>
                    <a:pt x="1" y="1042"/>
                  </a:lnTo>
                  <a:lnTo>
                    <a:pt x="2479" y="3817"/>
                  </a:lnTo>
                  <a:lnTo>
                    <a:pt x="2479" y="2801"/>
                  </a:lnTo>
                  <a:lnTo>
                    <a:pt x="1" y="1"/>
                  </a:lnTo>
                  <a:close/>
                  <a:moveTo>
                    <a:pt x="4437" y="4957"/>
                  </a:moveTo>
                  <a:lnTo>
                    <a:pt x="4437" y="5056"/>
                  </a:lnTo>
                  <a:lnTo>
                    <a:pt x="4536" y="5056"/>
                  </a:lnTo>
                  <a:lnTo>
                    <a:pt x="4437" y="4957"/>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4" name="Google Shape;4884;p48"/>
            <p:cNvSpPr/>
            <p:nvPr/>
          </p:nvSpPr>
          <p:spPr>
            <a:xfrm>
              <a:off x="7960750" y="4039593"/>
              <a:ext cx="361521" cy="495770"/>
            </a:xfrm>
            <a:custGeom>
              <a:avLst/>
              <a:gdLst/>
              <a:ahLst/>
              <a:cxnLst/>
              <a:rect l="l" t="t" r="r" b="b"/>
              <a:pathLst>
                <a:path w="4139" h="5676" extrusionOk="0">
                  <a:moveTo>
                    <a:pt x="0" y="1"/>
                  </a:moveTo>
                  <a:lnTo>
                    <a:pt x="0" y="1017"/>
                  </a:lnTo>
                  <a:lnTo>
                    <a:pt x="4139" y="5676"/>
                  </a:lnTo>
                  <a:lnTo>
                    <a:pt x="4139" y="4635"/>
                  </a:lnTo>
                  <a:lnTo>
                    <a:pt x="0" y="1"/>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5" name="Google Shape;4885;p48"/>
            <p:cNvSpPr/>
            <p:nvPr/>
          </p:nvSpPr>
          <p:spPr>
            <a:xfrm>
              <a:off x="8430398" y="4885947"/>
              <a:ext cx="82366" cy="87"/>
            </a:xfrm>
            <a:custGeom>
              <a:avLst/>
              <a:gdLst/>
              <a:ahLst/>
              <a:cxnLst/>
              <a:rect l="l" t="t" r="r" b="b"/>
              <a:pathLst>
                <a:path w="943" h="1" extrusionOk="0">
                  <a:moveTo>
                    <a:pt x="1" y="0"/>
                  </a:moveTo>
                  <a:lnTo>
                    <a:pt x="1" y="0"/>
                  </a:lnTo>
                  <a:lnTo>
                    <a:pt x="943" y="0"/>
                  </a:lnTo>
                  <a:lnTo>
                    <a:pt x="943" y="0"/>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6" name="Google Shape;4886;p48"/>
            <p:cNvSpPr/>
            <p:nvPr/>
          </p:nvSpPr>
          <p:spPr>
            <a:xfrm>
              <a:off x="8322179" y="4669511"/>
              <a:ext cx="190587" cy="216528"/>
            </a:xfrm>
            <a:custGeom>
              <a:avLst/>
              <a:gdLst/>
              <a:ahLst/>
              <a:cxnLst/>
              <a:rect l="l" t="t" r="r" b="b"/>
              <a:pathLst>
                <a:path w="2182" h="2479" extrusionOk="0">
                  <a:moveTo>
                    <a:pt x="1" y="0"/>
                  </a:moveTo>
                  <a:lnTo>
                    <a:pt x="1" y="1041"/>
                  </a:lnTo>
                  <a:lnTo>
                    <a:pt x="1240" y="2478"/>
                  </a:lnTo>
                  <a:lnTo>
                    <a:pt x="2182" y="2478"/>
                  </a:lnTo>
                  <a:lnTo>
                    <a:pt x="1" y="0"/>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7" name="Google Shape;4887;p48"/>
            <p:cNvSpPr/>
            <p:nvPr/>
          </p:nvSpPr>
          <p:spPr>
            <a:xfrm>
              <a:off x="7627445" y="3985528"/>
              <a:ext cx="694829" cy="774925"/>
            </a:xfrm>
            <a:custGeom>
              <a:avLst/>
              <a:gdLst/>
              <a:ahLst/>
              <a:cxnLst/>
              <a:rect l="l" t="t" r="r" b="b"/>
              <a:pathLst>
                <a:path w="7955" h="8872" extrusionOk="0">
                  <a:moveTo>
                    <a:pt x="0" y="0"/>
                  </a:moveTo>
                  <a:lnTo>
                    <a:pt x="1140" y="1140"/>
                  </a:lnTo>
                  <a:lnTo>
                    <a:pt x="1140" y="99"/>
                  </a:lnTo>
                  <a:lnTo>
                    <a:pt x="1041" y="0"/>
                  </a:lnTo>
                  <a:close/>
                  <a:moveTo>
                    <a:pt x="3816" y="3098"/>
                  </a:moveTo>
                  <a:lnTo>
                    <a:pt x="3816" y="4238"/>
                  </a:lnTo>
                  <a:lnTo>
                    <a:pt x="7955" y="8872"/>
                  </a:lnTo>
                  <a:lnTo>
                    <a:pt x="7955" y="7831"/>
                  </a:lnTo>
                  <a:lnTo>
                    <a:pt x="3816" y="3098"/>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8" name="Google Shape;4888;p48"/>
            <p:cNvSpPr/>
            <p:nvPr/>
          </p:nvSpPr>
          <p:spPr>
            <a:xfrm>
              <a:off x="7430484" y="3985528"/>
              <a:ext cx="883145" cy="900527"/>
            </a:xfrm>
            <a:custGeom>
              <a:avLst/>
              <a:gdLst/>
              <a:ahLst/>
              <a:cxnLst/>
              <a:rect l="l" t="t" r="r" b="b"/>
              <a:pathLst>
                <a:path w="10111" h="10310" extrusionOk="0">
                  <a:moveTo>
                    <a:pt x="0" y="0"/>
                  </a:moveTo>
                  <a:lnTo>
                    <a:pt x="3395" y="3717"/>
                  </a:lnTo>
                  <a:lnTo>
                    <a:pt x="3395" y="2677"/>
                  </a:lnTo>
                  <a:lnTo>
                    <a:pt x="1016" y="0"/>
                  </a:lnTo>
                  <a:close/>
                  <a:moveTo>
                    <a:pt x="6071" y="5675"/>
                  </a:moveTo>
                  <a:lnTo>
                    <a:pt x="6071" y="6815"/>
                  </a:lnTo>
                  <a:lnTo>
                    <a:pt x="9169" y="10309"/>
                  </a:lnTo>
                  <a:lnTo>
                    <a:pt x="10111" y="10309"/>
                  </a:lnTo>
                  <a:lnTo>
                    <a:pt x="6071" y="5675"/>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89" name="Google Shape;4889;p48"/>
            <p:cNvSpPr/>
            <p:nvPr/>
          </p:nvSpPr>
          <p:spPr>
            <a:xfrm>
              <a:off x="7339559" y="4011469"/>
              <a:ext cx="87" cy="91013"/>
            </a:xfrm>
            <a:custGeom>
              <a:avLst/>
              <a:gdLst/>
              <a:ahLst/>
              <a:cxnLst/>
              <a:rect l="l" t="t" r="r" b="b"/>
              <a:pathLst>
                <a:path w="1" h="1042" extrusionOk="0">
                  <a:moveTo>
                    <a:pt x="0" y="1"/>
                  </a:moveTo>
                  <a:lnTo>
                    <a:pt x="0" y="1041"/>
                  </a:lnTo>
                  <a:lnTo>
                    <a:pt x="0" y="1041"/>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0" name="Google Shape;4890;p48"/>
            <p:cNvSpPr/>
            <p:nvPr/>
          </p:nvSpPr>
          <p:spPr>
            <a:xfrm>
              <a:off x="7339559" y="4011469"/>
              <a:ext cx="774925" cy="874585"/>
            </a:xfrm>
            <a:custGeom>
              <a:avLst/>
              <a:gdLst/>
              <a:ahLst/>
              <a:cxnLst/>
              <a:rect l="l" t="t" r="r" b="b"/>
              <a:pathLst>
                <a:path w="8872" h="10013" extrusionOk="0">
                  <a:moveTo>
                    <a:pt x="0" y="1"/>
                  </a:moveTo>
                  <a:lnTo>
                    <a:pt x="0" y="1041"/>
                  </a:lnTo>
                  <a:lnTo>
                    <a:pt x="4436" y="5998"/>
                  </a:lnTo>
                  <a:lnTo>
                    <a:pt x="4436" y="4957"/>
                  </a:lnTo>
                  <a:lnTo>
                    <a:pt x="0" y="1"/>
                  </a:lnTo>
                  <a:close/>
                  <a:moveTo>
                    <a:pt x="7112" y="7955"/>
                  </a:moveTo>
                  <a:lnTo>
                    <a:pt x="7112" y="9095"/>
                  </a:lnTo>
                  <a:lnTo>
                    <a:pt x="7955" y="10012"/>
                  </a:lnTo>
                  <a:lnTo>
                    <a:pt x="8872" y="10012"/>
                  </a:lnTo>
                  <a:lnTo>
                    <a:pt x="7112" y="7955"/>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1" name="Google Shape;4891;p48"/>
            <p:cNvSpPr/>
            <p:nvPr/>
          </p:nvSpPr>
          <p:spPr>
            <a:xfrm>
              <a:off x="7339559" y="4236552"/>
              <a:ext cx="87" cy="91013"/>
            </a:xfrm>
            <a:custGeom>
              <a:avLst/>
              <a:gdLst/>
              <a:ahLst/>
              <a:cxnLst/>
              <a:rect l="l" t="t" r="r" b="b"/>
              <a:pathLst>
                <a:path w="1" h="1042" extrusionOk="0">
                  <a:moveTo>
                    <a:pt x="0" y="1"/>
                  </a:moveTo>
                  <a:lnTo>
                    <a:pt x="0" y="1042"/>
                  </a:lnTo>
                  <a:lnTo>
                    <a:pt x="0" y="1042"/>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2" name="Google Shape;4892;p48"/>
            <p:cNvSpPr/>
            <p:nvPr/>
          </p:nvSpPr>
          <p:spPr>
            <a:xfrm>
              <a:off x="7339559" y="4236552"/>
              <a:ext cx="387550" cy="523895"/>
            </a:xfrm>
            <a:custGeom>
              <a:avLst/>
              <a:gdLst/>
              <a:ahLst/>
              <a:cxnLst/>
              <a:rect l="l" t="t" r="r" b="b"/>
              <a:pathLst>
                <a:path w="4437" h="5998" extrusionOk="0">
                  <a:moveTo>
                    <a:pt x="0" y="1"/>
                  </a:moveTo>
                  <a:lnTo>
                    <a:pt x="0" y="1042"/>
                  </a:lnTo>
                  <a:lnTo>
                    <a:pt x="4436" y="5998"/>
                  </a:lnTo>
                  <a:lnTo>
                    <a:pt x="4436" y="4957"/>
                  </a:lnTo>
                  <a:lnTo>
                    <a:pt x="0" y="1"/>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3" name="Google Shape;4893;p48"/>
            <p:cNvSpPr/>
            <p:nvPr/>
          </p:nvSpPr>
          <p:spPr>
            <a:xfrm>
              <a:off x="7339559" y="4463818"/>
              <a:ext cx="87" cy="88830"/>
            </a:xfrm>
            <a:custGeom>
              <a:avLst/>
              <a:gdLst/>
              <a:ahLst/>
              <a:cxnLst/>
              <a:rect l="l" t="t" r="r" b="b"/>
              <a:pathLst>
                <a:path w="1" h="1017" extrusionOk="0">
                  <a:moveTo>
                    <a:pt x="0" y="1"/>
                  </a:moveTo>
                  <a:lnTo>
                    <a:pt x="0" y="1017"/>
                  </a:lnTo>
                  <a:lnTo>
                    <a:pt x="0" y="1017"/>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4" name="Google Shape;4894;p48"/>
            <p:cNvSpPr/>
            <p:nvPr/>
          </p:nvSpPr>
          <p:spPr>
            <a:xfrm>
              <a:off x="7339559" y="4463818"/>
              <a:ext cx="378815" cy="422226"/>
            </a:xfrm>
            <a:custGeom>
              <a:avLst/>
              <a:gdLst/>
              <a:ahLst/>
              <a:cxnLst/>
              <a:rect l="l" t="t" r="r" b="b"/>
              <a:pathLst>
                <a:path w="4337" h="4834" extrusionOk="0">
                  <a:moveTo>
                    <a:pt x="0" y="1"/>
                  </a:moveTo>
                  <a:lnTo>
                    <a:pt x="0" y="1017"/>
                  </a:lnTo>
                  <a:lnTo>
                    <a:pt x="3395" y="4833"/>
                  </a:lnTo>
                  <a:lnTo>
                    <a:pt x="4337" y="4833"/>
                  </a:lnTo>
                  <a:lnTo>
                    <a:pt x="0" y="1"/>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5" name="Google Shape;4895;p48"/>
            <p:cNvSpPr/>
            <p:nvPr/>
          </p:nvSpPr>
          <p:spPr>
            <a:xfrm>
              <a:off x="7339559" y="4688988"/>
              <a:ext cx="87" cy="88830"/>
            </a:xfrm>
            <a:custGeom>
              <a:avLst/>
              <a:gdLst/>
              <a:ahLst/>
              <a:cxnLst/>
              <a:rect l="l" t="t" r="r" b="b"/>
              <a:pathLst>
                <a:path w="1" h="1017" extrusionOk="0">
                  <a:moveTo>
                    <a:pt x="0" y="0"/>
                  </a:moveTo>
                  <a:lnTo>
                    <a:pt x="0" y="1016"/>
                  </a:lnTo>
                  <a:lnTo>
                    <a:pt x="0" y="1016"/>
                  </a:lnTo>
                  <a:close/>
                </a:path>
              </a:pathLst>
            </a:custGeom>
            <a:solidFill>
              <a:srgbClr val="FEFEF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6" name="Google Shape;4896;p48"/>
            <p:cNvSpPr/>
            <p:nvPr/>
          </p:nvSpPr>
          <p:spPr>
            <a:xfrm>
              <a:off x="7339559" y="4688988"/>
              <a:ext cx="179756" cy="197050"/>
            </a:xfrm>
            <a:custGeom>
              <a:avLst/>
              <a:gdLst/>
              <a:ahLst/>
              <a:cxnLst/>
              <a:rect l="l" t="t" r="r" b="b"/>
              <a:pathLst>
                <a:path w="2058" h="2256" extrusionOk="0">
                  <a:moveTo>
                    <a:pt x="0" y="0"/>
                  </a:moveTo>
                  <a:lnTo>
                    <a:pt x="0" y="1016"/>
                  </a:lnTo>
                  <a:lnTo>
                    <a:pt x="1140" y="2255"/>
                  </a:lnTo>
                  <a:lnTo>
                    <a:pt x="2057" y="2255"/>
                  </a:lnTo>
                  <a:lnTo>
                    <a:pt x="0" y="0"/>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7" name="Google Shape;4897;p48"/>
            <p:cNvSpPr/>
            <p:nvPr/>
          </p:nvSpPr>
          <p:spPr>
            <a:xfrm>
              <a:off x="8709637" y="3985528"/>
              <a:ext cx="162462" cy="270595"/>
            </a:xfrm>
            <a:custGeom>
              <a:avLst/>
              <a:gdLst/>
              <a:ahLst/>
              <a:cxnLst/>
              <a:rect l="l" t="t" r="r" b="b"/>
              <a:pathLst>
                <a:path w="1860" h="3098" extrusionOk="0">
                  <a:moveTo>
                    <a:pt x="1" y="0"/>
                  </a:moveTo>
                  <a:lnTo>
                    <a:pt x="1" y="1016"/>
                  </a:lnTo>
                  <a:lnTo>
                    <a:pt x="1859" y="3098"/>
                  </a:lnTo>
                  <a:lnTo>
                    <a:pt x="1859" y="2057"/>
                  </a:lnTo>
                  <a:lnTo>
                    <a:pt x="1" y="0"/>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8" name="Google Shape;4898;p48"/>
            <p:cNvSpPr/>
            <p:nvPr/>
          </p:nvSpPr>
          <p:spPr>
            <a:xfrm>
              <a:off x="8430398" y="3985528"/>
              <a:ext cx="441704" cy="495770"/>
            </a:xfrm>
            <a:custGeom>
              <a:avLst/>
              <a:gdLst/>
              <a:ahLst/>
              <a:cxnLst/>
              <a:rect l="l" t="t" r="r" b="b"/>
              <a:pathLst>
                <a:path w="5057" h="5676" extrusionOk="0">
                  <a:moveTo>
                    <a:pt x="1" y="0"/>
                  </a:moveTo>
                  <a:lnTo>
                    <a:pt x="1240" y="1438"/>
                  </a:lnTo>
                  <a:lnTo>
                    <a:pt x="1240" y="298"/>
                  </a:lnTo>
                  <a:lnTo>
                    <a:pt x="943" y="0"/>
                  </a:lnTo>
                  <a:close/>
                  <a:moveTo>
                    <a:pt x="3198" y="2577"/>
                  </a:moveTo>
                  <a:lnTo>
                    <a:pt x="3198" y="3618"/>
                  </a:lnTo>
                  <a:lnTo>
                    <a:pt x="5056" y="5675"/>
                  </a:lnTo>
                  <a:lnTo>
                    <a:pt x="5056" y="4634"/>
                  </a:lnTo>
                  <a:lnTo>
                    <a:pt x="3198" y="2577"/>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99" name="Google Shape;4899;p48"/>
            <p:cNvSpPr/>
            <p:nvPr/>
          </p:nvSpPr>
          <p:spPr>
            <a:xfrm>
              <a:off x="8322179" y="3994175"/>
              <a:ext cx="549924" cy="712211"/>
            </a:xfrm>
            <a:custGeom>
              <a:avLst/>
              <a:gdLst/>
              <a:ahLst/>
              <a:cxnLst/>
              <a:rect l="l" t="t" r="r" b="b"/>
              <a:pathLst>
                <a:path w="6296" h="8154" extrusionOk="0">
                  <a:moveTo>
                    <a:pt x="1" y="0"/>
                  </a:moveTo>
                  <a:lnTo>
                    <a:pt x="1" y="1140"/>
                  </a:lnTo>
                  <a:lnTo>
                    <a:pt x="2479" y="3916"/>
                  </a:lnTo>
                  <a:lnTo>
                    <a:pt x="2479" y="2776"/>
                  </a:lnTo>
                  <a:lnTo>
                    <a:pt x="1" y="0"/>
                  </a:lnTo>
                  <a:close/>
                  <a:moveTo>
                    <a:pt x="4437" y="4957"/>
                  </a:moveTo>
                  <a:lnTo>
                    <a:pt x="4437" y="6097"/>
                  </a:lnTo>
                  <a:lnTo>
                    <a:pt x="6295" y="8153"/>
                  </a:lnTo>
                  <a:lnTo>
                    <a:pt x="6295" y="7113"/>
                  </a:lnTo>
                  <a:lnTo>
                    <a:pt x="4437" y="4957"/>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0" name="Google Shape;4900;p48"/>
            <p:cNvSpPr/>
            <p:nvPr/>
          </p:nvSpPr>
          <p:spPr>
            <a:xfrm>
              <a:off x="8222607" y="3985528"/>
              <a:ext cx="99661" cy="108308"/>
            </a:xfrm>
            <a:custGeom>
              <a:avLst/>
              <a:gdLst/>
              <a:ahLst/>
              <a:cxnLst/>
              <a:rect l="l" t="t" r="r" b="b"/>
              <a:pathLst>
                <a:path w="1141" h="1240" extrusionOk="0">
                  <a:moveTo>
                    <a:pt x="1" y="0"/>
                  </a:moveTo>
                  <a:lnTo>
                    <a:pt x="1141" y="1239"/>
                  </a:lnTo>
                  <a:lnTo>
                    <a:pt x="1141" y="99"/>
                  </a:lnTo>
                  <a:lnTo>
                    <a:pt x="1042" y="0"/>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1" name="Google Shape;4901;p48"/>
            <p:cNvSpPr/>
            <p:nvPr/>
          </p:nvSpPr>
          <p:spPr>
            <a:xfrm>
              <a:off x="8322179" y="4219258"/>
              <a:ext cx="549924" cy="666792"/>
            </a:xfrm>
            <a:custGeom>
              <a:avLst/>
              <a:gdLst/>
              <a:ahLst/>
              <a:cxnLst/>
              <a:rect l="l" t="t" r="r" b="b"/>
              <a:pathLst>
                <a:path w="6296" h="7634" extrusionOk="0">
                  <a:moveTo>
                    <a:pt x="1" y="1"/>
                  </a:moveTo>
                  <a:lnTo>
                    <a:pt x="1" y="1141"/>
                  </a:lnTo>
                  <a:lnTo>
                    <a:pt x="2479" y="3916"/>
                  </a:lnTo>
                  <a:lnTo>
                    <a:pt x="2479" y="2801"/>
                  </a:lnTo>
                  <a:lnTo>
                    <a:pt x="1" y="1"/>
                  </a:lnTo>
                  <a:close/>
                  <a:moveTo>
                    <a:pt x="4437" y="4957"/>
                  </a:moveTo>
                  <a:lnTo>
                    <a:pt x="4437" y="6097"/>
                  </a:lnTo>
                  <a:lnTo>
                    <a:pt x="5775" y="7633"/>
                  </a:lnTo>
                  <a:lnTo>
                    <a:pt x="6097" y="7633"/>
                  </a:lnTo>
                  <a:lnTo>
                    <a:pt x="6295" y="7435"/>
                  </a:lnTo>
                  <a:lnTo>
                    <a:pt x="6295" y="7138"/>
                  </a:lnTo>
                  <a:lnTo>
                    <a:pt x="4437" y="4957"/>
                  </a:lnTo>
                  <a:close/>
                </a:path>
              </a:pathLst>
            </a:custGeom>
            <a:solidFill>
              <a:srgbClr val="ACDFC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2" name="Google Shape;4902;p48"/>
            <p:cNvSpPr/>
            <p:nvPr/>
          </p:nvSpPr>
          <p:spPr>
            <a:xfrm>
              <a:off x="8025646" y="3985528"/>
              <a:ext cx="296624" cy="333396"/>
            </a:xfrm>
            <a:custGeom>
              <a:avLst/>
              <a:gdLst/>
              <a:ahLst/>
              <a:cxnLst/>
              <a:rect l="l" t="t" r="r" b="b"/>
              <a:pathLst>
                <a:path w="3396" h="3817" extrusionOk="0">
                  <a:moveTo>
                    <a:pt x="1" y="0"/>
                  </a:moveTo>
                  <a:lnTo>
                    <a:pt x="3396" y="3817"/>
                  </a:lnTo>
                  <a:lnTo>
                    <a:pt x="3396" y="2677"/>
                  </a:lnTo>
                  <a:lnTo>
                    <a:pt x="1017" y="0"/>
                  </a:lnTo>
                  <a:close/>
                </a:path>
              </a:pathLst>
            </a:custGeom>
            <a:solidFill>
              <a:srgbClr val="B8EDD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3" name="Google Shape;4903;p48"/>
            <p:cNvSpPr/>
            <p:nvPr/>
          </p:nvSpPr>
          <p:spPr>
            <a:xfrm>
              <a:off x="7880655" y="3615368"/>
              <a:ext cx="1064998" cy="270682"/>
            </a:xfrm>
            <a:custGeom>
              <a:avLst/>
              <a:gdLst/>
              <a:ahLst/>
              <a:cxnLst/>
              <a:rect l="l" t="t" r="r" b="b"/>
              <a:pathLst>
                <a:path w="12193" h="3099" extrusionOk="0">
                  <a:moveTo>
                    <a:pt x="1" y="1"/>
                  </a:moveTo>
                  <a:lnTo>
                    <a:pt x="1" y="3098"/>
                  </a:lnTo>
                  <a:lnTo>
                    <a:pt x="12193" y="3098"/>
                  </a:lnTo>
                  <a:lnTo>
                    <a:pt x="12193" y="1"/>
                  </a:lnTo>
                  <a:close/>
                </a:path>
              </a:pathLst>
            </a:custGeom>
            <a:solidFill>
              <a:srgbClr val="ED2B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4" name="Google Shape;4904;p48"/>
            <p:cNvSpPr/>
            <p:nvPr/>
          </p:nvSpPr>
          <p:spPr>
            <a:xfrm>
              <a:off x="7285406" y="3615368"/>
              <a:ext cx="1065085" cy="270682"/>
            </a:xfrm>
            <a:custGeom>
              <a:avLst/>
              <a:gdLst/>
              <a:ahLst/>
              <a:cxnLst/>
              <a:rect l="l" t="t" r="r" b="b"/>
              <a:pathLst>
                <a:path w="12194" h="3099" extrusionOk="0">
                  <a:moveTo>
                    <a:pt x="1" y="1"/>
                  </a:moveTo>
                  <a:lnTo>
                    <a:pt x="1" y="3098"/>
                  </a:lnTo>
                  <a:lnTo>
                    <a:pt x="12193" y="3098"/>
                  </a:lnTo>
                  <a:lnTo>
                    <a:pt x="12193" y="1"/>
                  </a:lnTo>
                  <a:close/>
                </a:path>
              </a:pathLst>
            </a:custGeom>
            <a:solidFill>
              <a:srgbClr val="FE323D"/>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5" name="Google Shape;4905;p48"/>
            <p:cNvSpPr/>
            <p:nvPr/>
          </p:nvSpPr>
          <p:spPr>
            <a:xfrm>
              <a:off x="8538705" y="3615368"/>
              <a:ext cx="171022" cy="1270695"/>
            </a:xfrm>
            <a:custGeom>
              <a:avLst/>
              <a:gdLst/>
              <a:ahLst/>
              <a:cxnLst/>
              <a:rect l="l" t="t" r="r" b="b"/>
              <a:pathLst>
                <a:path w="1958" h="14548" extrusionOk="0">
                  <a:moveTo>
                    <a:pt x="0" y="1"/>
                  </a:moveTo>
                  <a:lnTo>
                    <a:pt x="0" y="14547"/>
                  </a:lnTo>
                  <a:lnTo>
                    <a:pt x="1958" y="14547"/>
                  </a:lnTo>
                  <a:lnTo>
                    <a:pt x="1958" y="1"/>
                  </a:ln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6" name="Google Shape;4906;p48"/>
            <p:cNvSpPr/>
            <p:nvPr/>
          </p:nvSpPr>
          <p:spPr>
            <a:xfrm>
              <a:off x="7727017" y="3615368"/>
              <a:ext cx="233823" cy="1270695"/>
            </a:xfrm>
            <a:custGeom>
              <a:avLst/>
              <a:gdLst/>
              <a:ahLst/>
              <a:cxnLst/>
              <a:rect l="l" t="t" r="r" b="b"/>
              <a:pathLst>
                <a:path w="2677" h="14548" extrusionOk="0">
                  <a:moveTo>
                    <a:pt x="0" y="1"/>
                  </a:moveTo>
                  <a:lnTo>
                    <a:pt x="0" y="14547"/>
                  </a:lnTo>
                  <a:lnTo>
                    <a:pt x="2676" y="14547"/>
                  </a:lnTo>
                  <a:lnTo>
                    <a:pt x="2676" y="1"/>
                  </a:ln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7" name="Google Shape;4907;p48"/>
            <p:cNvSpPr/>
            <p:nvPr/>
          </p:nvSpPr>
          <p:spPr>
            <a:xfrm>
              <a:off x="7339559" y="3885957"/>
              <a:ext cx="87" cy="99661"/>
            </a:xfrm>
            <a:custGeom>
              <a:avLst/>
              <a:gdLst/>
              <a:ahLst/>
              <a:cxnLst/>
              <a:rect l="l" t="t" r="r" b="b"/>
              <a:pathLst>
                <a:path w="1" h="1141" extrusionOk="0">
                  <a:moveTo>
                    <a:pt x="0" y="0"/>
                  </a:moveTo>
                  <a:lnTo>
                    <a:pt x="0" y="1140"/>
                  </a:lnTo>
                  <a:lnTo>
                    <a:pt x="0" y="1140"/>
                  </a:lnTo>
                  <a:close/>
                </a:path>
              </a:pathLst>
            </a:custGeom>
            <a:solidFill>
              <a:srgbClr val="DBDBD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8" name="Google Shape;4908;p48"/>
            <p:cNvSpPr/>
            <p:nvPr/>
          </p:nvSpPr>
          <p:spPr>
            <a:xfrm>
              <a:off x="7339559" y="3885957"/>
              <a:ext cx="387550" cy="99661"/>
            </a:xfrm>
            <a:custGeom>
              <a:avLst/>
              <a:gdLst/>
              <a:ahLst/>
              <a:cxnLst/>
              <a:rect l="l" t="t" r="r" b="b"/>
              <a:pathLst>
                <a:path w="4437" h="1141" extrusionOk="0">
                  <a:moveTo>
                    <a:pt x="0" y="0"/>
                  </a:moveTo>
                  <a:lnTo>
                    <a:pt x="0" y="1140"/>
                  </a:lnTo>
                  <a:lnTo>
                    <a:pt x="1041" y="1140"/>
                  </a:lnTo>
                  <a:lnTo>
                    <a:pt x="99" y="0"/>
                  </a:lnTo>
                  <a:close/>
                  <a:moveTo>
                    <a:pt x="1041" y="0"/>
                  </a:moveTo>
                  <a:lnTo>
                    <a:pt x="2057" y="1140"/>
                  </a:lnTo>
                  <a:lnTo>
                    <a:pt x="3296" y="1140"/>
                  </a:lnTo>
                  <a:lnTo>
                    <a:pt x="2379" y="0"/>
                  </a:lnTo>
                  <a:close/>
                  <a:moveTo>
                    <a:pt x="3296" y="0"/>
                  </a:moveTo>
                  <a:lnTo>
                    <a:pt x="4337" y="1140"/>
                  </a:lnTo>
                  <a:lnTo>
                    <a:pt x="4436" y="1140"/>
                  </a:lnTo>
                  <a:lnTo>
                    <a:pt x="4436" y="0"/>
                  </a:lnTo>
                  <a:close/>
                </a:path>
              </a:pathLst>
            </a:custGeom>
            <a:solidFill>
              <a:srgbClr val="88C6B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09" name="Google Shape;4909;p48"/>
            <p:cNvSpPr/>
            <p:nvPr/>
          </p:nvSpPr>
          <p:spPr>
            <a:xfrm>
              <a:off x="7547351" y="3885957"/>
              <a:ext cx="171022" cy="99661"/>
            </a:xfrm>
            <a:custGeom>
              <a:avLst/>
              <a:gdLst/>
              <a:ahLst/>
              <a:cxnLst/>
              <a:rect l="l" t="t" r="r" b="b"/>
              <a:pathLst>
                <a:path w="1958" h="1141" extrusionOk="0">
                  <a:moveTo>
                    <a:pt x="0" y="0"/>
                  </a:moveTo>
                  <a:lnTo>
                    <a:pt x="917" y="1140"/>
                  </a:lnTo>
                  <a:lnTo>
                    <a:pt x="1958" y="1140"/>
                  </a:lnTo>
                  <a:lnTo>
                    <a:pt x="917" y="0"/>
                  </a:lnTo>
                  <a:close/>
                </a:path>
              </a:pathLst>
            </a:custGeom>
            <a:solidFill>
              <a:srgbClr val="A1CD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0" name="Google Shape;4910;p48"/>
            <p:cNvSpPr/>
            <p:nvPr/>
          </p:nvSpPr>
          <p:spPr>
            <a:xfrm>
              <a:off x="7348206" y="3885957"/>
              <a:ext cx="171109" cy="99661"/>
            </a:xfrm>
            <a:custGeom>
              <a:avLst/>
              <a:gdLst/>
              <a:ahLst/>
              <a:cxnLst/>
              <a:rect l="l" t="t" r="r" b="b"/>
              <a:pathLst>
                <a:path w="1959" h="1141" extrusionOk="0">
                  <a:moveTo>
                    <a:pt x="0" y="0"/>
                  </a:moveTo>
                  <a:lnTo>
                    <a:pt x="942" y="1140"/>
                  </a:lnTo>
                  <a:lnTo>
                    <a:pt x="1958" y="1140"/>
                  </a:lnTo>
                  <a:lnTo>
                    <a:pt x="942" y="0"/>
                  </a:lnTo>
                  <a:close/>
                </a:path>
              </a:pathLst>
            </a:custGeom>
            <a:solidFill>
              <a:srgbClr val="A1CD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1" name="Google Shape;4911;p48"/>
            <p:cNvSpPr/>
            <p:nvPr/>
          </p:nvSpPr>
          <p:spPr>
            <a:xfrm>
              <a:off x="8322179" y="3885957"/>
              <a:ext cx="216616" cy="99661"/>
            </a:xfrm>
            <a:custGeom>
              <a:avLst/>
              <a:gdLst/>
              <a:ahLst/>
              <a:cxnLst/>
              <a:rect l="l" t="t" r="r" b="b"/>
              <a:pathLst>
                <a:path w="2480" h="1141" extrusionOk="0">
                  <a:moveTo>
                    <a:pt x="1" y="0"/>
                  </a:moveTo>
                  <a:lnTo>
                    <a:pt x="1" y="1140"/>
                  </a:lnTo>
                  <a:lnTo>
                    <a:pt x="1240" y="1140"/>
                  </a:lnTo>
                  <a:lnTo>
                    <a:pt x="199" y="0"/>
                  </a:lnTo>
                  <a:close/>
                  <a:moveTo>
                    <a:pt x="1240" y="0"/>
                  </a:moveTo>
                  <a:lnTo>
                    <a:pt x="2182" y="1140"/>
                  </a:lnTo>
                  <a:lnTo>
                    <a:pt x="2479" y="1140"/>
                  </a:lnTo>
                  <a:lnTo>
                    <a:pt x="2479" y="0"/>
                  </a:lnTo>
                  <a:close/>
                </a:path>
              </a:pathLst>
            </a:custGeom>
            <a:solidFill>
              <a:srgbClr val="79B6A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2" name="Google Shape;4912;p48"/>
            <p:cNvSpPr/>
            <p:nvPr/>
          </p:nvSpPr>
          <p:spPr>
            <a:xfrm>
              <a:off x="7960750" y="3885957"/>
              <a:ext cx="361521" cy="99661"/>
            </a:xfrm>
            <a:custGeom>
              <a:avLst/>
              <a:gdLst/>
              <a:ahLst/>
              <a:cxnLst/>
              <a:rect l="l" t="t" r="r" b="b"/>
              <a:pathLst>
                <a:path w="4139" h="1141" extrusionOk="0">
                  <a:moveTo>
                    <a:pt x="0" y="199"/>
                  </a:moveTo>
                  <a:lnTo>
                    <a:pt x="0" y="1140"/>
                  </a:lnTo>
                  <a:lnTo>
                    <a:pt x="744" y="1140"/>
                  </a:lnTo>
                  <a:lnTo>
                    <a:pt x="0" y="199"/>
                  </a:lnTo>
                  <a:close/>
                  <a:moveTo>
                    <a:pt x="744" y="0"/>
                  </a:moveTo>
                  <a:lnTo>
                    <a:pt x="1760" y="1140"/>
                  </a:lnTo>
                  <a:lnTo>
                    <a:pt x="2999" y="1140"/>
                  </a:lnTo>
                  <a:lnTo>
                    <a:pt x="2082" y="0"/>
                  </a:lnTo>
                  <a:close/>
                  <a:moveTo>
                    <a:pt x="2999" y="0"/>
                  </a:moveTo>
                  <a:lnTo>
                    <a:pt x="4040" y="1140"/>
                  </a:lnTo>
                  <a:lnTo>
                    <a:pt x="4139" y="1140"/>
                  </a:lnTo>
                  <a:lnTo>
                    <a:pt x="4139" y="0"/>
                  </a:lnTo>
                  <a:close/>
                </a:path>
              </a:pathLst>
            </a:custGeom>
            <a:solidFill>
              <a:srgbClr val="88C6B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3" name="Google Shape;4913;p48"/>
            <p:cNvSpPr/>
            <p:nvPr/>
          </p:nvSpPr>
          <p:spPr>
            <a:xfrm>
              <a:off x="8339560" y="3885957"/>
              <a:ext cx="173205" cy="99661"/>
            </a:xfrm>
            <a:custGeom>
              <a:avLst/>
              <a:gdLst/>
              <a:ahLst/>
              <a:cxnLst/>
              <a:rect l="l" t="t" r="r" b="b"/>
              <a:pathLst>
                <a:path w="1983" h="1141" extrusionOk="0">
                  <a:moveTo>
                    <a:pt x="0" y="0"/>
                  </a:moveTo>
                  <a:lnTo>
                    <a:pt x="1041" y="1140"/>
                  </a:lnTo>
                  <a:lnTo>
                    <a:pt x="1983" y="1140"/>
                  </a:lnTo>
                  <a:lnTo>
                    <a:pt x="1041" y="0"/>
                  </a:lnTo>
                  <a:close/>
                </a:path>
              </a:pathLst>
            </a:custGeom>
            <a:solidFill>
              <a:srgbClr val="97C1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4" name="Google Shape;4914;p48"/>
            <p:cNvSpPr/>
            <p:nvPr/>
          </p:nvSpPr>
          <p:spPr>
            <a:xfrm>
              <a:off x="8142600" y="3885957"/>
              <a:ext cx="171022" cy="99661"/>
            </a:xfrm>
            <a:custGeom>
              <a:avLst/>
              <a:gdLst/>
              <a:ahLst/>
              <a:cxnLst/>
              <a:rect l="l" t="t" r="r" b="b"/>
              <a:pathLst>
                <a:path w="1958" h="1141" extrusionOk="0">
                  <a:moveTo>
                    <a:pt x="0" y="0"/>
                  </a:moveTo>
                  <a:lnTo>
                    <a:pt x="917" y="1140"/>
                  </a:lnTo>
                  <a:lnTo>
                    <a:pt x="1958" y="1140"/>
                  </a:lnTo>
                  <a:lnTo>
                    <a:pt x="917" y="0"/>
                  </a:lnTo>
                  <a:close/>
                </a:path>
              </a:pathLst>
            </a:custGeom>
            <a:solidFill>
              <a:srgbClr val="A1CD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5" name="Google Shape;4915;p48"/>
            <p:cNvSpPr/>
            <p:nvPr/>
          </p:nvSpPr>
          <p:spPr>
            <a:xfrm>
              <a:off x="7960750" y="3885957"/>
              <a:ext cx="153727" cy="99661"/>
            </a:xfrm>
            <a:custGeom>
              <a:avLst/>
              <a:gdLst/>
              <a:ahLst/>
              <a:cxnLst/>
              <a:rect l="l" t="t" r="r" b="b"/>
              <a:pathLst>
                <a:path w="1760" h="1141" extrusionOk="0">
                  <a:moveTo>
                    <a:pt x="0" y="0"/>
                  </a:moveTo>
                  <a:lnTo>
                    <a:pt x="0" y="199"/>
                  </a:lnTo>
                  <a:lnTo>
                    <a:pt x="744" y="1140"/>
                  </a:lnTo>
                  <a:lnTo>
                    <a:pt x="1760" y="1140"/>
                  </a:lnTo>
                  <a:lnTo>
                    <a:pt x="744" y="0"/>
                  </a:lnTo>
                  <a:close/>
                </a:path>
              </a:pathLst>
            </a:custGeom>
            <a:solidFill>
              <a:srgbClr val="A1CDBE"/>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6" name="Google Shape;4916;p48"/>
            <p:cNvSpPr/>
            <p:nvPr/>
          </p:nvSpPr>
          <p:spPr>
            <a:xfrm>
              <a:off x="8709637" y="3885957"/>
              <a:ext cx="162462" cy="99661"/>
            </a:xfrm>
            <a:custGeom>
              <a:avLst/>
              <a:gdLst/>
              <a:ahLst/>
              <a:cxnLst/>
              <a:rect l="l" t="t" r="r" b="b"/>
              <a:pathLst>
                <a:path w="1860" h="1141" extrusionOk="0">
                  <a:moveTo>
                    <a:pt x="1339" y="0"/>
                  </a:moveTo>
                  <a:lnTo>
                    <a:pt x="1859" y="620"/>
                  </a:lnTo>
                  <a:lnTo>
                    <a:pt x="1859" y="0"/>
                  </a:lnTo>
                  <a:close/>
                  <a:moveTo>
                    <a:pt x="1" y="0"/>
                  </a:moveTo>
                  <a:lnTo>
                    <a:pt x="1" y="1140"/>
                  </a:lnTo>
                  <a:lnTo>
                    <a:pt x="1339" y="1140"/>
                  </a:lnTo>
                  <a:lnTo>
                    <a:pt x="422" y="0"/>
                  </a:lnTo>
                  <a:close/>
                </a:path>
              </a:pathLst>
            </a:custGeom>
            <a:solidFill>
              <a:srgbClr val="79B6A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7" name="Google Shape;4917;p48"/>
            <p:cNvSpPr/>
            <p:nvPr/>
          </p:nvSpPr>
          <p:spPr>
            <a:xfrm>
              <a:off x="8746496" y="3885957"/>
              <a:ext cx="125602" cy="99661"/>
            </a:xfrm>
            <a:custGeom>
              <a:avLst/>
              <a:gdLst/>
              <a:ahLst/>
              <a:cxnLst/>
              <a:rect l="l" t="t" r="r" b="b"/>
              <a:pathLst>
                <a:path w="1438" h="1141" extrusionOk="0">
                  <a:moveTo>
                    <a:pt x="0" y="0"/>
                  </a:moveTo>
                  <a:lnTo>
                    <a:pt x="917" y="1140"/>
                  </a:lnTo>
                  <a:lnTo>
                    <a:pt x="1437" y="1140"/>
                  </a:lnTo>
                  <a:lnTo>
                    <a:pt x="1437" y="620"/>
                  </a:lnTo>
                  <a:lnTo>
                    <a:pt x="917" y="0"/>
                  </a:lnTo>
                  <a:close/>
                </a:path>
              </a:pathLst>
            </a:custGeom>
            <a:solidFill>
              <a:srgbClr val="97C1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8" name="Google Shape;4918;p48"/>
            <p:cNvSpPr/>
            <p:nvPr/>
          </p:nvSpPr>
          <p:spPr>
            <a:xfrm>
              <a:off x="8709637" y="3985528"/>
              <a:ext cx="87" cy="87"/>
            </a:xfrm>
            <a:custGeom>
              <a:avLst/>
              <a:gdLst/>
              <a:ahLst/>
              <a:cxnLst/>
              <a:rect l="l" t="t" r="r" b="b"/>
              <a:pathLst>
                <a:path w="1" h="1" extrusionOk="0">
                  <a:moveTo>
                    <a:pt x="1" y="0"/>
                  </a:moveTo>
                  <a:lnTo>
                    <a:pt x="1" y="0"/>
                  </a:lnTo>
                  <a:close/>
                </a:path>
              </a:pathLst>
            </a:custGeom>
            <a:solidFill>
              <a:srgbClr val="97C1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19" name="Google Shape;4919;p48"/>
            <p:cNvSpPr/>
            <p:nvPr/>
          </p:nvSpPr>
          <p:spPr>
            <a:xfrm>
              <a:off x="8538705" y="3885957"/>
              <a:ext cx="171022" cy="99661"/>
            </a:xfrm>
            <a:custGeom>
              <a:avLst/>
              <a:gdLst/>
              <a:ahLst/>
              <a:cxnLst/>
              <a:rect l="l" t="t" r="r" b="b"/>
              <a:pathLst>
                <a:path w="1958" h="1141" extrusionOk="0">
                  <a:moveTo>
                    <a:pt x="0" y="0"/>
                  </a:moveTo>
                  <a:lnTo>
                    <a:pt x="0" y="1140"/>
                  </a:lnTo>
                  <a:lnTo>
                    <a:pt x="1958" y="1140"/>
                  </a:lnTo>
                  <a:lnTo>
                    <a:pt x="1958" y="0"/>
                  </a:lnTo>
                  <a:close/>
                </a:path>
              </a:pathLst>
            </a:custGeom>
            <a:solidFill>
              <a:srgbClr val="D7A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920" name="Google Shape;4920;p48"/>
            <p:cNvSpPr/>
            <p:nvPr/>
          </p:nvSpPr>
          <p:spPr>
            <a:xfrm>
              <a:off x="7727017" y="3885957"/>
              <a:ext cx="233823" cy="99661"/>
            </a:xfrm>
            <a:custGeom>
              <a:avLst/>
              <a:gdLst/>
              <a:ahLst/>
              <a:cxnLst/>
              <a:rect l="l" t="t" r="r" b="b"/>
              <a:pathLst>
                <a:path w="2677" h="1141" extrusionOk="0">
                  <a:moveTo>
                    <a:pt x="0" y="0"/>
                  </a:moveTo>
                  <a:lnTo>
                    <a:pt x="0" y="1140"/>
                  </a:lnTo>
                  <a:lnTo>
                    <a:pt x="2676" y="1140"/>
                  </a:lnTo>
                  <a:lnTo>
                    <a:pt x="2676" y="199"/>
                  </a:lnTo>
                  <a:lnTo>
                    <a:pt x="2676" y="0"/>
                  </a:lnTo>
                  <a:close/>
                </a:path>
              </a:pathLst>
            </a:custGeom>
            <a:solidFill>
              <a:srgbClr val="D7A55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3" name="TextBox 2"/>
          <p:cNvSpPr txBox="1">
            <a:spLocks noChangeArrowheads="1"/>
          </p:cNvSpPr>
          <p:nvPr/>
        </p:nvSpPr>
        <p:spPr bwMode="auto">
          <a:xfrm>
            <a:off x="2052977" y="384992"/>
            <a:ext cx="6355081" cy="52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92" tIns="45636" rIns="91192" bIns="45636">
            <a:spAutoFit/>
          </a:bodyPr>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742950" indent="-28575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ct val="0"/>
              </a:spcBef>
              <a:spcAft>
                <a:spcPct val="0"/>
              </a:spcAft>
              <a:buFontTx/>
              <a:buNone/>
            </a:pPr>
            <a:r>
              <a:rPr lang="en-US" altLang="en-US" b="1" dirty="0" err="1">
                <a:solidFill>
                  <a:srgbClr val="000000"/>
                </a:solidFill>
                <a:latin typeface="HP001 4 hàng" pitchFamily="34" charset="0"/>
                <a:cs typeface="Arial" pitchFamily="34" charset="0"/>
              </a:rPr>
              <a:t>Thứ</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ngày</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tháng</a:t>
            </a:r>
            <a:r>
              <a:rPr lang="en-US" altLang="en-US" b="1" dirty="0">
                <a:solidFill>
                  <a:srgbClr val="000000"/>
                </a:solidFill>
                <a:latin typeface="HP001 4 hàng" pitchFamily="34" charset="0"/>
                <a:cs typeface="Arial" pitchFamily="34" charset="0"/>
              </a:rPr>
              <a:t>   </a:t>
            </a:r>
            <a:r>
              <a:rPr lang="en-US" altLang="en-US" b="1" dirty="0" err="1">
                <a:solidFill>
                  <a:srgbClr val="000000"/>
                </a:solidFill>
                <a:latin typeface="HP001 4 hàng" pitchFamily="34" charset="0"/>
                <a:cs typeface="Arial" pitchFamily="34" charset="0"/>
              </a:rPr>
              <a:t>năm</a:t>
            </a:r>
            <a:r>
              <a:rPr lang="en-US" altLang="en-US" b="1" dirty="0">
                <a:solidFill>
                  <a:srgbClr val="000000"/>
                </a:solidFill>
                <a:latin typeface="HP001 4 hàng" pitchFamily="34" charset="0"/>
                <a:cs typeface="Arial" pitchFamily="34" charset="0"/>
              </a:rPr>
              <a:t> </a:t>
            </a:r>
            <a:r>
              <a:rPr lang="en-US" altLang="en-US" b="1" dirty="0" smtClean="0">
                <a:solidFill>
                  <a:srgbClr val="000000"/>
                </a:solidFill>
                <a:latin typeface="HP001 4 hàng" pitchFamily="34" charset="0"/>
                <a:cs typeface="Arial" pitchFamily="34" charset="0"/>
              </a:rPr>
              <a:t>2022</a:t>
            </a:r>
            <a:endParaRPr lang="en-US" altLang="en-US" b="1" dirty="0">
              <a:solidFill>
                <a:srgbClr val="000000"/>
              </a:solidFill>
              <a:latin typeface="HP001 4 hàng" pitchFamily="34" charset="0"/>
              <a:cs typeface="Arial" pitchFamily="34" charset="0"/>
            </a:endParaRPr>
          </a:p>
        </p:txBody>
      </p:sp>
      <p:sp>
        <p:nvSpPr>
          <p:cNvPr id="204" name="Rectangle 203">
            <a:extLst>
              <a:ext uri="{FF2B5EF4-FFF2-40B4-BE49-F238E27FC236}"/>
            </a:extLst>
          </p:cNvPr>
          <p:cNvSpPr/>
          <p:nvPr/>
        </p:nvSpPr>
        <p:spPr>
          <a:xfrm>
            <a:off x="1360420" y="1793792"/>
            <a:ext cx="4363994" cy="1324425"/>
          </a:xfrm>
          <a:prstGeom prst="rect">
            <a:avLst/>
          </a:prstGeom>
          <a:noFill/>
          <a:ln w="12700" cap="flat" cmpd="sng" algn="ctr">
            <a:noFill/>
            <a:prstDash val="solid"/>
            <a:miter lim="800000"/>
          </a:ln>
          <a:effectLst/>
        </p:spPr>
        <p:txBody>
          <a:bodyPr lIns="91378" tIns="45694" rIns="91378" bIns="45694" anchor="ctr"/>
          <a:lstStyle/>
          <a:p>
            <a:pPr algn="ctr" defTabSz="1218239">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4)</a:t>
            </a:r>
          </a:p>
          <a:p>
            <a:pPr algn="ctr" defTabSz="1218239">
              <a:defRPr/>
            </a:pPr>
            <a:endParaRPr lang="en-US" sz="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defTabSz="913701">
              <a:defRPr/>
            </a:pPr>
            <a:r>
              <a:rPr lang="en-US" sz="60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Nói</a:t>
            </a:r>
            <a:r>
              <a:rPr lang="en-US" sz="60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và</a:t>
            </a:r>
            <a:r>
              <a:rPr lang="en-US" sz="60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nghe</a:t>
            </a:r>
            <a:r>
              <a:rPr lang="en-US" sz="60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2"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05" name="Picture 20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89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298"/>
        <p:cNvGrpSpPr/>
        <p:nvPr/>
      </p:nvGrpSpPr>
      <p:grpSpPr>
        <a:xfrm>
          <a:off x="0" y="0"/>
          <a:ext cx="0" cy="0"/>
          <a:chOff x="0" y="0"/>
          <a:chExt cx="0" cy="0"/>
        </a:xfrm>
      </p:grpSpPr>
      <p:sp>
        <p:nvSpPr>
          <p:cNvPr id="4299" name="Google Shape;4299;p46"/>
          <p:cNvSpPr/>
          <p:nvPr/>
        </p:nvSpPr>
        <p:spPr>
          <a:xfrm>
            <a:off x="1765528" y="2786253"/>
            <a:ext cx="25" cy="25"/>
          </a:xfrm>
          <a:custGeom>
            <a:avLst/>
            <a:gdLst/>
            <a:ahLst/>
            <a:cxnLst/>
            <a:rect l="l" t="t" r="r" b="b"/>
            <a:pathLst>
              <a:path w="1" h="1" extrusionOk="0">
                <a:moveTo>
                  <a:pt x="1" y="0"/>
                </a:moveTo>
                <a:lnTo>
                  <a:pt x="1" y="0"/>
                </a:lnTo>
                <a:lnTo>
                  <a:pt x="1" y="0"/>
                </a:lnTo>
                <a:close/>
                <a:moveTo>
                  <a:pt x="1" y="0"/>
                </a:moveTo>
                <a:lnTo>
                  <a:pt x="1" y="0"/>
                </a:lnTo>
                <a:lnTo>
                  <a:pt x="1" y="0"/>
                </a:lnTo>
                <a:lnTo>
                  <a:pt x="1" y="0"/>
                </a:lnTo>
                <a:close/>
              </a:path>
            </a:pathLst>
          </a:custGeom>
          <a:solidFill>
            <a:srgbClr val="E5B057"/>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0" name="Google Shape;4300;p46"/>
          <p:cNvSpPr txBox="1">
            <a:spLocks noGrp="1"/>
          </p:cNvSpPr>
          <p:nvPr>
            <p:ph type="subTitle" idx="4294967295"/>
          </p:nvPr>
        </p:nvSpPr>
        <p:spPr>
          <a:xfrm>
            <a:off x="390450" y="2784488"/>
            <a:ext cx="5772300" cy="575400"/>
          </a:xfrm>
          <a:prstGeom prst="rect">
            <a:avLst/>
          </a:prstGeom>
        </p:spPr>
        <p:txBody>
          <a:bodyPr spcFirstLastPara="1" wrap="square" lIns="91419" tIns="91419" rIns="91419" bIns="91419" anchor="t" anchorCtr="0">
            <a:noAutofit/>
          </a:bodyPr>
          <a:lstStyle/>
          <a:p>
            <a:pPr marL="0" indent="0">
              <a:spcAft>
                <a:spcPts val="1600"/>
              </a:spcAft>
              <a:buNone/>
            </a:pPr>
            <a:r>
              <a:rPr lang="en"/>
              <a:t>And Merry Christmas for Jones family!</a:t>
            </a:r>
            <a:endParaRPr/>
          </a:p>
        </p:txBody>
      </p:sp>
      <p:grpSp>
        <p:nvGrpSpPr>
          <p:cNvPr id="4301" name="Google Shape;4301;p46"/>
          <p:cNvGrpSpPr/>
          <p:nvPr/>
        </p:nvGrpSpPr>
        <p:grpSpPr>
          <a:xfrm rot="-1381676">
            <a:off x="265869" y="2014922"/>
            <a:ext cx="1515106" cy="2023517"/>
            <a:chOff x="-737300" y="143100"/>
            <a:chExt cx="1277601" cy="1706314"/>
          </a:xfrm>
        </p:grpSpPr>
        <p:sp>
          <p:nvSpPr>
            <p:cNvPr id="4302" name="Google Shape;4302;p46"/>
            <p:cNvSpPr/>
            <p:nvPr/>
          </p:nvSpPr>
          <p:spPr>
            <a:xfrm>
              <a:off x="-737300" y="159906"/>
              <a:ext cx="1277601" cy="1492820"/>
            </a:xfrm>
            <a:custGeom>
              <a:avLst/>
              <a:gdLst/>
              <a:ahLst/>
              <a:cxnLst/>
              <a:rect l="l" t="t" r="r" b="b"/>
              <a:pathLst>
                <a:path w="14900" h="17410" extrusionOk="0">
                  <a:moveTo>
                    <a:pt x="5490" y="0"/>
                  </a:moveTo>
                  <a:cubicBezTo>
                    <a:pt x="3117" y="0"/>
                    <a:pt x="976" y="1502"/>
                    <a:pt x="620" y="3061"/>
                  </a:cubicBezTo>
                  <a:cubicBezTo>
                    <a:pt x="0" y="6159"/>
                    <a:pt x="917" y="9579"/>
                    <a:pt x="2379" y="12974"/>
                  </a:cubicBezTo>
                  <a:cubicBezTo>
                    <a:pt x="3494" y="15650"/>
                    <a:pt x="4337" y="17409"/>
                    <a:pt x="4337" y="17409"/>
                  </a:cubicBezTo>
                  <a:lnTo>
                    <a:pt x="11870" y="16592"/>
                  </a:lnTo>
                  <a:cubicBezTo>
                    <a:pt x="11870" y="16592"/>
                    <a:pt x="12168" y="14312"/>
                    <a:pt x="12911" y="11834"/>
                  </a:cubicBezTo>
                  <a:cubicBezTo>
                    <a:pt x="13308" y="10396"/>
                    <a:pt x="14150" y="8736"/>
                    <a:pt x="14547" y="7398"/>
                  </a:cubicBezTo>
                  <a:cubicBezTo>
                    <a:pt x="14900" y="6272"/>
                    <a:pt x="14113" y="5442"/>
                    <a:pt x="13346" y="5442"/>
                  </a:cubicBezTo>
                  <a:cubicBezTo>
                    <a:pt x="12982" y="5442"/>
                    <a:pt x="12622" y="5629"/>
                    <a:pt x="12391" y="6060"/>
                  </a:cubicBezTo>
                  <a:cubicBezTo>
                    <a:pt x="11548" y="7720"/>
                    <a:pt x="11251" y="8216"/>
                    <a:pt x="11251" y="8216"/>
                  </a:cubicBezTo>
                  <a:cubicBezTo>
                    <a:pt x="11251" y="8216"/>
                    <a:pt x="11548" y="3160"/>
                    <a:pt x="8773" y="1103"/>
                  </a:cubicBezTo>
                  <a:cubicBezTo>
                    <a:pt x="7731" y="320"/>
                    <a:pt x="6586" y="0"/>
                    <a:pt x="5490" y="0"/>
                  </a:cubicBezTo>
                  <a:close/>
                </a:path>
              </a:pathLst>
            </a:custGeom>
            <a:solidFill>
              <a:srgbClr val="F1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3" name="Google Shape;4303;p46"/>
            <p:cNvSpPr/>
            <p:nvPr/>
          </p:nvSpPr>
          <p:spPr>
            <a:xfrm>
              <a:off x="-427078" y="1491686"/>
              <a:ext cx="805403" cy="357728"/>
            </a:xfrm>
            <a:custGeom>
              <a:avLst/>
              <a:gdLst/>
              <a:ahLst/>
              <a:cxnLst/>
              <a:rect l="l" t="t" r="r" b="b"/>
              <a:pathLst>
                <a:path w="9393" h="4172" extrusionOk="0">
                  <a:moveTo>
                    <a:pt x="8407" y="1"/>
                  </a:moveTo>
                  <a:cubicBezTo>
                    <a:pt x="8356" y="1"/>
                    <a:pt x="8304" y="7"/>
                    <a:pt x="8252" y="19"/>
                  </a:cubicBezTo>
                  <a:lnTo>
                    <a:pt x="620" y="961"/>
                  </a:lnTo>
                  <a:cubicBezTo>
                    <a:pt x="198" y="1060"/>
                    <a:pt x="0" y="1357"/>
                    <a:pt x="99" y="1778"/>
                  </a:cubicBezTo>
                  <a:lnTo>
                    <a:pt x="297" y="3439"/>
                  </a:lnTo>
                  <a:cubicBezTo>
                    <a:pt x="297" y="3795"/>
                    <a:pt x="558" y="4172"/>
                    <a:pt x="899" y="4172"/>
                  </a:cubicBezTo>
                  <a:cubicBezTo>
                    <a:pt x="937" y="4172"/>
                    <a:pt x="976" y="4167"/>
                    <a:pt x="1016" y="4157"/>
                  </a:cubicBezTo>
                  <a:lnTo>
                    <a:pt x="8674" y="3117"/>
                  </a:lnTo>
                  <a:cubicBezTo>
                    <a:pt x="9070" y="3117"/>
                    <a:pt x="9392" y="2720"/>
                    <a:pt x="9293" y="2299"/>
                  </a:cubicBezTo>
                  <a:lnTo>
                    <a:pt x="9070" y="638"/>
                  </a:lnTo>
                  <a:cubicBezTo>
                    <a:pt x="9070" y="291"/>
                    <a:pt x="8766" y="1"/>
                    <a:pt x="8407"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4" name="Google Shape;4304;p46"/>
            <p:cNvSpPr/>
            <p:nvPr/>
          </p:nvSpPr>
          <p:spPr>
            <a:xfrm>
              <a:off x="305948" y="1493229"/>
              <a:ext cx="53248" cy="257235"/>
            </a:xfrm>
            <a:custGeom>
              <a:avLst/>
              <a:gdLst/>
              <a:ahLst/>
              <a:cxnLst/>
              <a:rect l="l" t="t" r="r" b="b"/>
              <a:pathLst>
                <a:path w="621" h="3000" extrusionOk="0">
                  <a:moveTo>
                    <a:pt x="1" y="1"/>
                  </a:moveTo>
                  <a:lnTo>
                    <a:pt x="1" y="1"/>
                  </a:lnTo>
                  <a:cubicBezTo>
                    <a:pt x="1" y="1"/>
                    <a:pt x="422" y="2900"/>
                    <a:pt x="422" y="2999"/>
                  </a:cubicBezTo>
                  <a:cubicBezTo>
                    <a:pt x="521" y="2999"/>
                    <a:pt x="620" y="2801"/>
                    <a:pt x="620" y="2801"/>
                  </a:cubicBezTo>
                  <a:lnTo>
                    <a:pt x="323" y="224"/>
                  </a:lnTo>
                  <a:cubicBezTo>
                    <a:pt x="224" y="100"/>
                    <a:pt x="1" y="1"/>
                    <a:pt x="1"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5" name="Google Shape;4305;p46"/>
            <p:cNvSpPr/>
            <p:nvPr/>
          </p:nvSpPr>
          <p:spPr>
            <a:xfrm>
              <a:off x="210344" y="1501718"/>
              <a:ext cx="53162" cy="265724"/>
            </a:xfrm>
            <a:custGeom>
              <a:avLst/>
              <a:gdLst/>
              <a:ahLst/>
              <a:cxnLst/>
              <a:rect l="l" t="t" r="r" b="b"/>
              <a:pathLst>
                <a:path w="620" h="3099" extrusionOk="0">
                  <a:moveTo>
                    <a:pt x="0" y="1"/>
                  </a:moveTo>
                  <a:lnTo>
                    <a:pt x="397" y="3099"/>
                  </a:lnTo>
                  <a:lnTo>
                    <a:pt x="620" y="3099"/>
                  </a:lnTo>
                  <a:lnTo>
                    <a:pt x="199"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6" name="Google Shape;4306;p46"/>
            <p:cNvSpPr/>
            <p:nvPr/>
          </p:nvSpPr>
          <p:spPr>
            <a:xfrm>
              <a:off x="112595" y="1512350"/>
              <a:ext cx="53248" cy="274213"/>
            </a:xfrm>
            <a:custGeom>
              <a:avLst/>
              <a:gdLst/>
              <a:ahLst/>
              <a:cxnLst/>
              <a:rect l="l" t="t" r="r" b="b"/>
              <a:pathLst>
                <a:path w="621" h="3198" extrusionOk="0">
                  <a:moveTo>
                    <a:pt x="1" y="1"/>
                  </a:moveTo>
                  <a:lnTo>
                    <a:pt x="397" y="3198"/>
                  </a:lnTo>
                  <a:lnTo>
                    <a:pt x="620" y="3198"/>
                  </a:lnTo>
                  <a:lnTo>
                    <a:pt x="199"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7" name="Google Shape;4307;p46"/>
            <p:cNvSpPr/>
            <p:nvPr/>
          </p:nvSpPr>
          <p:spPr>
            <a:xfrm>
              <a:off x="23336" y="1520925"/>
              <a:ext cx="53248" cy="274127"/>
            </a:xfrm>
            <a:custGeom>
              <a:avLst/>
              <a:gdLst/>
              <a:ahLst/>
              <a:cxnLst/>
              <a:rect l="l" t="t" r="r" b="b"/>
              <a:pathLst>
                <a:path w="621" h="3197" extrusionOk="0">
                  <a:moveTo>
                    <a:pt x="199" y="0"/>
                  </a:moveTo>
                  <a:lnTo>
                    <a:pt x="1" y="99"/>
                  </a:lnTo>
                  <a:lnTo>
                    <a:pt x="422" y="3197"/>
                  </a:lnTo>
                  <a:lnTo>
                    <a:pt x="620" y="3197"/>
                  </a:lnTo>
                  <a:lnTo>
                    <a:pt x="199"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8" name="Google Shape;4308;p46"/>
            <p:cNvSpPr/>
            <p:nvPr/>
          </p:nvSpPr>
          <p:spPr>
            <a:xfrm>
              <a:off x="-74412" y="1537902"/>
              <a:ext cx="53248" cy="274213"/>
            </a:xfrm>
            <a:custGeom>
              <a:avLst/>
              <a:gdLst/>
              <a:ahLst/>
              <a:cxnLst/>
              <a:rect l="l" t="t" r="r" b="b"/>
              <a:pathLst>
                <a:path w="621" h="3198" extrusionOk="0">
                  <a:moveTo>
                    <a:pt x="1" y="0"/>
                  </a:moveTo>
                  <a:lnTo>
                    <a:pt x="422" y="3197"/>
                  </a:lnTo>
                  <a:lnTo>
                    <a:pt x="620" y="3098"/>
                  </a:lnTo>
                  <a:lnTo>
                    <a:pt x="224"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09" name="Google Shape;4309;p46"/>
            <p:cNvSpPr/>
            <p:nvPr/>
          </p:nvSpPr>
          <p:spPr>
            <a:xfrm>
              <a:off x="-172161" y="1546391"/>
              <a:ext cx="53248" cy="274213"/>
            </a:xfrm>
            <a:custGeom>
              <a:avLst/>
              <a:gdLst/>
              <a:ahLst/>
              <a:cxnLst/>
              <a:rect l="l" t="t" r="r" b="b"/>
              <a:pathLst>
                <a:path w="621" h="3198" extrusionOk="0">
                  <a:moveTo>
                    <a:pt x="1" y="0"/>
                  </a:moveTo>
                  <a:lnTo>
                    <a:pt x="422" y="3197"/>
                  </a:lnTo>
                  <a:lnTo>
                    <a:pt x="620" y="3197"/>
                  </a:lnTo>
                  <a:lnTo>
                    <a:pt x="224"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0" name="Google Shape;4310;p46"/>
            <p:cNvSpPr/>
            <p:nvPr/>
          </p:nvSpPr>
          <p:spPr>
            <a:xfrm>
              <a:off x="-267765" y="1554879"/>
              <a:ext cx="53248" cy="276356"/>
            </a:xfrm>
            <a:custGeom>
              <a:avLst/>
              <a:gdLst/>
              <a:ahLst/>
              <a:cxnLst/>
              <a:rect l="l" t="t" r="r" b="b"/>
              <a:pathLst>
                <a:path w="621" h="3223" extrusionOk="0">
                  <a:moveTo>
                    <a:pt x="199" y="1"/>
                  </a:moveTo>
                  <a:lnTo>
                    <a:pt x="1" y="124"/>
                  </a:lnTo>
                  <a:lnTo>
                    <a:pt x="397" y="3222"/>
                  </a:lnTo>
                  <a:lnTo>
                    <a:pt x="620" y="3222"/>
                  </a:lnTo>
                  <a:lnTo>
                    <a:pt x="199"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1" name="Google Shape;4311;p46"/>
            <p:cNvSpPr/>
            <p:nvPr/>
          </p:nvSpPr>
          <p:spPr>
            <a:xfrm>
              <a:off x="-365514" y="1574000"/>
              <a:ext cx="53248" cy="274213"/>
            </a:xfrm>
            <a:custGeom>
              <a:avLst/>
              <a:gdLst/>
              <a:ahLst/>
              <a:cxnLst/>
              <a:rect l="l" t="t" r="r" b="b"/>
              <a:pathLst>
                <a:path w="621" h="3198" extrusionOk="0">
                  <a:moveTo>
                    <a:pt x="1" y="1"/>
                  </a:moveTo>
                  <a:lnTo>
                    <a:pt x="397" y="3197"/>
                  </a:lnTo>
                  <a:lnTo>
                    <a:pt x="620" y="3098"/>
                  </a:lnTo>
                  <a:lnTo>
                    <a:pt x="199"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2" name="Google Shape;4312;p46"/>
            <p:cNvSpPr/>
            <p:nvPr/>
          </p:nvSpPr>
          <p:spPr>
            <a:xfrm>
              <a:off x="-703345" y="143100"/>
              <a:ext cx="894663" cy="531019"/>
            </a:xfrm>
            <a:custGeom>
              <a:avLst/>
              <a:gdLst/>
              <a:ahLst/>
              <a:cxnLst/>
              <a:rect l="l" t="t" r="r" b="b"/>
              <a:pathLst>
                <a:path w="10434" h="6193" extrusionOk="0">
                  <a:moveTo>
                    <a:pt x="5235" y="0"/>
                  </a:moveTo>
                  <a:cubicBezTo>
                    <a:pt x="2800" y="0"/>
                    <a:pt x="591" y="1647"/>
                    <a:pt x="224" y="3257"/>
                  </a:cubicBezTo>
                  <a:cubicBezTo>
                    <a:pt x="224" y="3257"/>
                    <a:pt x="1" y="4397"/>
                    <a:pt x="124" y="6057"/>
                  </a:cubicBezTo>
                  <a:cubicBezTo>
                    <a:pt x="677" y="6152"/>
                    <a:pt x="1263" y="6193"/>
                    <a:pt x="1862" y="6193"/>
                  </a:cubicBezTo>
                  <a:cubicBezTo>
                    <a:pt x="5832" y="6193"/>
                    <a:pt x="10433" y="4397"/>
                    <a:pt x="10433" y="4397"/>
                  </a:cubicBezTo>
                  <a:cubicBezTo>
                    <a:pt x="10037" y="3158"/>
                    <a:pt x="9715" y="2018"/>
                    <a:pt x="8277" y="977"/>
                  </a:cubicBezTo>
                  <a:cubicBezTo>
                    <a:pt x="7302" y="285"/>
                    <a:pt x="6249" y="0"/>
                    <a:pt x="52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3" name="Google Shape;4313;p46"/>
            <p:cNvSpPr/>
            <p:nvPr/>
          </p:nvSpPr>
          <p:spPr>
            <a:xfrm>
              <a:off x="-524826" y="1259490"/>
              <a:ext cx="920130" cy="163773"/>
            </a:xfrm>
            <a:custGeom>
              <a:avLst/>
              <a:gdLst/>
              <a:ahLst/>
              <a:cxnLst/>
              <a:rect l="l" t="t" r="r" b="b"/>
              <a:pathLst>
                <a:path w="10731" h="1910" extrusionOk="0">
                  <a:moveTo>
                    <a:pt x="9442" y="1"/>
                  </a:moveTo>
                  <a:cubicBezTo>
                    <a:pt x="9312" y="1"/>
                    <a:pt x="9182" y="50"/>
                    <a:pt x="9070" y="150"/>
                  </a:cubicBezTo>
                  <a:lnTo>
                    <a:pt x="8773" y="571"/>
                  </a:lnTo>
                  <a:cubicBezTo>
                    <a:pt x="8657" y="687"/>
                    <a:pt x="8532" y="735"/>
                    <a:pt x="8429" y="735"/>
                  </a:cubicBezTo>
                  <a:cubicBezTo>
                    <a:pt x="8356" y="735"/>
                    <a:pt x="8293" y="711"/>
                    <a:pt x="8252" y="670"/>
                  </a:cubicBezTo>
                  <a:lnTo>
                    <a:pt x="7732" y="249"/>
                  </a:lnTo>
                  <a:cubicBezTo>
                    <a:pt x="7650" y="208"/>
                    <a:pt x="7546" y="184"/>
                    <a:pt x="7439" y="184"/>
                  </a:cubicBezTo>
                  <a:cubicBezTo>
                    <a:pt x="7288" y="184"/>
                    <a:pt x="7129" y="232"/>
                    <a:pt x="7013" y="348"/>
                  </a:cubicBezTo>
                  <a:lnTo>
                    <a:pt x="6716" y="769"/>
                  </a:lnTo>
                  <a:cubicBezTo>
                    <a:pt x="6587" y="826"/>
                    <a:pt x="6467" y="884"/>
                    <a:pt x="6350" y="884"/>
                  </a:cubicBezTo>
                  <a:cubicBezTo>
                    <a:pt x="6264" y="884"/>
                    <a:pt x="6180" y="853"/>
                    <a:pt x="6096" y="769"/>
                  </a:cubicBezTo>
                  <a:lnTo>
                    <a:pt x="5675" y="472"/>
                  </a:lnTo>
                  <a:cubicBezTo>
                    <a:pt x="5590" y="419"/>
                    <a:pt x="5483" y="389"/>
                    <a:pt x="5373" y="389"/>
                  </a:cubicBezTo>
                  <a:cubicBezTo>
                    <a:pt x="5224" y="389"/>
                    <a:pt x="5070" y="443"/>
                    <a:pt x="4956" y="571"/>
                  </a:cubicBezTo>
                  <a:lnTo>
                    <a:pt x="4535" y="967"/>
                  </a:lnTo>
                  <a:cubicBezTo>
                    <a:pt x="4486" y="1029"/>
                    <a:pt x="4411" y="1060"/>
                    <a:pt x="4321" y="1060"/>
                  </a:cubicBezTo>
                  <a:cubicBezTo>
                    <a:pt x="4232" y="1060"/>
                    <a:pt x="4126" y="1029"/>
                    <a:pt x="4015" y="967"/>
                  </a:cubicBezTo>
                  <a:lnTo>
                    <a:pt x="3618" y="670"/>
                  </a:lnTo>
                  <a:cubicBezTo>
                    <a:pt x="3533" y="594"/>
                    <a:pt x="3437" y="562"/>
                    <a:pt x="3338" y="562"/>
                  </a:cubicBezTo>
                  <a:cubicBezTo>
                    <a:pt x="3179" y="562"/>
                    <a:pt x="3013" y="647"/>
                    <a:pt x="2875" y="769"/>
                  </a:cubicBezTo>
                  <a:lnTo>
                    <a:pt x="2478" y="1091"/>
                  </a:lnTo>
                  <a:cubicBezTo>
                    <a:pt x="2420" y="1207"/>
                    <a:pt x="2320" y="1256"/>
                    <a:pt x="2206" y="1256"/>
                  </a:cubicBezTo>
                  <a:cubicBezTo>
                    <a:pt x="2126" y="1256"/>
                    <a:pt x="2040" y="1231"/>
                    <a:pt x="1958" y="1190"/>
                  </a:cubicBezTo>
                  <a:lnTo>
                    <a:pt x="1537" y="868"/>
                  </a:lnTo>
                  <a:cubicBezTo>
                    <a:pt x="1437" y="769"/>
                    <a:pt x="1307" y="720"/>
                    <a:pt x="1177" y="720"/>
                  </a:cubicBezTo>
                  <a:cubicBezTo>
                    <a:pt x="1047" y="720"/>
                    <a:pt x="917" y="769"/>
                    <a:pt x="818" y="868"/>
                  </a:cubicBezTo>
                  <a:lnTo>
                    <a:pt x="99" y="1711"/>
                  </a:lnTo>
                  <a:cubicBezTo>
                    <a:pt x="0" y="1711"/>
                    <a:pt x="0" y="1810"/>
                    <a:pt x="99" y="1909"/>
                  </a:cubicBezTo>
                  <a:lnTo>
                    <a:pt x="298" y="1909"/>
                  </a:lnTo>
                  <a:lnTo>
                    <a:pt x="917" y="1190"/>
                  </a:lnTo>
                  <a:cubicBezTo>
                    <a:pt x="967" y="1141"/>
                    <a:pt x="1047" y="1116"/>
                    <a:pt x="1140" y="1116"/>
                  </a:cubicBezTo>
                  <a:cubicBezTo>
                    <a:pt x="1233" y="1116"/>
                    <a:pt x="1338" y="1141"/>
                    <a:pt x="1437" y="1190"/>
                  </a:cubicBezTo>
                  <a:lnTo>
                    <a:pt x="1859" y="1488"/>
                  </a:lnTo>
                  <a:cubicBezTo>
                    <a:pt x="1971" y="1572"/>
                    <a:pt x="2087" y="1607"/>
                    <a:pt x="2193" y="1607"/>
                  </a:cubicBezTo>
                  <a:cubicBezTo>
                    <a:pt x="2368" y="1607"/>
                    <a:pt x="2516" y="1512"/>
                    <a:pt x="2577" y="1389"/>
                  </a:cubicBezTo>
                  <a:lnTo>
                    <a:pt x="2999" y="967"/>
                  </a:lnTo>
                  <a:cubicBezTo>
                    <a:pt x="3048" y="918"/>
                    <a:pt x="3147" y="893"/>
                    <a:pt x="3246" y="893"/>
                  </a:cubicBezTo>
                  <a:cubicBezTo>
                    <a:pt x="3346" y="893"/>
                    <a:pt x="3445" y="918"/>
                    <a:pt x="3494" y="967"/>
                  </a:cubicBezTo>
                  <a:lnTo>
                    <a:pt x="4015" y="1290"/>
                  </a:lnTo>
                  <a:cubicBezTo>
                    <a:pt x="4126" y="1389"/>
                    <a:pt x="4256" y="1438"/>
                    <a:pt x="4383" y="1438"/>
                  </a:cubicBezTo>
                  <a:cubicBezTo>
                    <a:pt x="4510" y="1438"/>
                    <a:pt x="4634" y="1389"/>
                    <a:pt x="4733" y="1290"/>
                  </a:cubicBezTo>
                  <a:lnTo>
                    <a:pt x="5056" y="868"/>
                  </a:lnTo>
                  <a:cubicBezTo>
                    <a:pt x="5172" y="752"/>
                    <a:pt x="5296" y="704"/>
                    <a:pt x="5400" y="704"/>
                  </a:cubicBezTo>
                  <a:cubicBezTo>
                    <a:pt x="5473" y="704"/>
                    <a:pt x="5535" y="728"/>
                    <a:pt x="5576" y="769"/>
                  </a:cubicBezTo>
                  <a:lnTo>
                    <a:pt x="6096" y="1091"/>
                  </a:lnTo>
                  <a:cubicBezTo>
                    <a:pt x="6195" y="1190"/>
                    <a:pt x="6319" y="1240"/>
                    <a:pt x="6446" y="1240"/>
                  </a:cubicBezTo>
                  <a:cubicBezTo>
                    <a:pt x="6573" y="1240"/>
                    <a:pt x="6703" y="1190"/>
                    <a:pt x="6815" y="1091"/>
                  </a:cubicBezTo>
                  <a:lnTo>
                    <a:pt x="7112" y="670"/>
                  </a:lnTo>
                  <a:cubicBezTo>
                    <a:pt x="7224" y="571"/>
                    <a:pt x="7329" y="521"/>
                    <a:pt x="7431" y="521"/>
                  </a:cubicBezTo>
                  <a:cubicBezTo>
                    <a:pt x="7534" y="521"/>
                    <a:pt x="7633" y="571"/>
                    <a:pt x="7732" y="670"/>
                  </a:cubicBezTo>
                  <a:lnTo>
                    <a:pt x="8153" y="967"/>
                  </a:lnTo>
                  <a:cubicBezTo>
                    <a:pt x="8238" y="1020"/>
                    <a:pt x="8345" y="1051"/>
                    <a:pt x="8456" y="1051"/>
                  </a:cubicBezTo>
                  <a:cubicBezTo>
                    <a:pt x="8604" y="1051"/>
                    <a:pt x="8758" y="996"/>
                    <a:pt x="8872" y="868"/>
                  </a:cubicBezTo>
                  <a:lnTo>
                    <a:pt x="9293" y="472"/>
                  </a:lnTo>
                  <a:cubicBezTo>
                    <a:pt x="9343" y="410"/>
                    <a:pt x="9417" y="379"/>
                    <a:pt x="9507" y="379"/>
                  </a:cubicBezTo>
                  <a:cubicBezTo>
                    <a:pt x="9597" y="379"/>
                    <a:pt x="9702" y="410"/>
                    <a:pt x="9814" y="472"/>
                  </a:cubicBezTo>
                  <a:lnTo>
                    <a:pt x="10532" y="967"/>
                  </a:lnTo>
                  <a:cubicBezTo>
                    <a:pt x="10565" y="1009"/>
                    <a:pt x="10587" y="1022"/>
                    <a:pt x="10606" y="1022"/>
                  </a:cubicBezTo>
                  <a:cubicBezTo>
                    <a:pt x="10642" y="1022"/>
                    <a:pt x="10664" y="967"/>
                    <a:pt x="10730" y="967"/>
                  </a:cubicBezTo>
                  <a:lnTo>
                    <a:pt x="10730" y="769"/>
                  </a:lnTo>
                  <a:lnTo>
                    <a:pt x="9814" y="150"/>
                  </a:lnTo>
                  <a:cubicBezTo>
                    <a:pt x="9702" y="50"/>
                    <a:pt x="9572" y="1"/>
                    <a:pt x="9442"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4" name="Google Shape;4314;p46"/>
            <p:cNvSpPr/>
            <p:nvPr/>
          </p:nvSpPr>
          <p:spPr>
            <a:xfrm>
              <a:off x="-516337" y="1365728"/>
              <a:ext cx="920130" cy="163773"/>
            </a:xfrm>
            <a:custGeom>
              <a:avLst/>
              <a:gdLst/>
              <a:ahLst/>
              <a:cxnLst/>
              <a:rect l="l" t="t" r="r" b="b"/>
              <a:pathLst>
                <a:path w="10731" h="1910" extrusionOk="0">
                  <a:moveTo>
                    <a:pt x="9457" y="1"/>
                  </a:moveTo>
                  <a:cubicBezTo>
                    <a:pt x="9318" y="1"/>
                    <a:pt x="9194" y="51"/>
                    <a:pt x="9095" y="150"/>
                  </a:cubicBezTo>
                  <a:lnTo>
                    <a:pt x="8773" y="571"/>
                  </a:lnTo>
                  <a:cubicBezTo>
                    <a:pt x="8723" y="670"/>
                    <a:pt x="8618" y="720"/>
                    <a:pt x="8513" y="720"/>
                  </a:cubicBezTo>
                  <a:cubicBezTo>
                    <a:pt x="8407" y="720"/>
                    <a:pt x="8302" y="670"/>
                    <a:pt x="8252" y="571"/>
                  </a:cubicBezTo>
                  <a:lnTo>
                    <a:pt x="7732" y="249"/>
                  </a:lnTo>
                  <a:cubicBezTo>
                    <a:pt x="7650" y="208"/>
                    <a:pt x="7551" y="184"/>
                    <a:pt x="7447" y="184"/>
                  </a:cubicBezTo>
                  <a:cubicBezTo>
                    <a:pt x="7300" y="184"/>
                    <a:pt x="7144" y="232"/>
                    <a:pt x="7013" y="348"/>
                  </a:cubicBezTo>
                  <a:lnTo>
                    <a:pt x="6716" y="769"/>
                  </a:lnTo>
                  <a:cubicBezTo>
                    <a:pt x="6604" y="819"/>
                    <a:pt x="6499" y="844"/>
                    <a:pt x="6397" y="844"/>
                  </a:cubicBezTo>
                  <a:cubicBezTo>
                    <a:pt x="6295" y="844"/>
                    <a:pt x="6196" y="819"/>
                    <a:pt x="6096" y="769"/>
                  </a:cubicBezTo>
                  <a:lnTo>
                    <a:pt x="5675" y="472"/>
                  </a:lnTo>
                  <a:cubicBezTo>
                    <a:pt x="5597" y="384"/>
                    <a:pt x="5500" y="346"/>
                    <a:pt x="5398" y="346"/>
                  </a:cubicBezTo>
                  <a:cubicBezTo>
                    <a:pt x="5242" y="346"/>
                    <a:pt x="5077" y="436"/>
                    <a:pt x="4957" y="571"/>
                  </a:cubicBezTo>
                  <a:lnTo>
                    <a:pt x="4634" y="967"/>
                  </a:lnTo>
                  <a:cubicBezTo>
                    <a:pt x="4535" y="1029"/>
                    <a:pt x="4436" y="1060"/>
                    <a:pt x="4334" y="1060"/>
                  </a:cubicBezTo>
                  <a:cubicBezTo>
                    <a:pt x="4232" y="1060"/>
                    <a:pt x="4126" y="1029"/>
                    <a:pt x="4015" y="967"/>
                  </a:cubicBezTo>
                  <a:lnTo>
                    <a:pt x="3618" y="670"/>
                  </a:lnTo>
                  <a:cubicBezTo>
                    <a:pt x="3507" y="571"/>
                    <a:pt x="3377" y="521"/>
                    <a:pt x="3250" y="521"/>
                  </a:cubicBezTo>
                  <a:cubicBezTo>
                    <a:pt x="3123" y="521"/>
                    <a:pt x="2999" y="571"/>
                    <a:pt x="2900" y="670"/>
                  </a:cubicBezTo>
                  <a:lnTo>
                    <a:pt x="2478" y="1091"/>
                  </a:lnTo>
                  <a:cubicBezTo>
                    <a:pt x="2420" y="1207"/>
                    <a:pt x="2320" y="1256"/>
                    <a:pt x="2207" y="1256"/>
                  </a:cubicBezTo>
                  <a:cubicBezTo>
                    <a:pt x="2126" y="1256"/>
                    <a:pt x="2040" y="1232"/>
                    <a:pt x="1958" y="1190"/>
                  </a:cubicBezTo>
                  <a:lnTo>
                    <a:pt x="1537" y="868"/>
                  </a:lnTo>
                  <a:cubicBezTo>
                    <a:pt x="1438" y="769"/>
                    <a:pt x="1314" y="720"/>
                    <a:pt x="1187" y="720"/>
                  </a:cubicBezTo>
                  <a:cubicBezTo>
                    <a:pt x="1060" y="720"/>
                    <a:pt x="930" y="769"/>
                    <a:pt x="818" y="868"/>
                  </a:cubicBezTo>
                  <a:lnTo>
                    <a:pt x="99" y="1587"/>
                  </a:lnTo>
                  <a:cubicBezTo>
                    <a:pt x="0" y="1711"/>
                    <a:pt x="0" y="1810"/>
                    <a:pt x="99" y="1810"/>
                  </a:cubicBezTo>
                  <a:cubicBezTo>
                    <a:pt x="99" y="1909"/>
                    <a:pt x="199" y="1909"/>
                    <a:pt x="199" y="1909"/>
                  </a:cubicBezTo>
                  <a:lnTo>
                    <a:pt x="298" y="1810"/>
                  </a:lnTo>
                  <a:lnTo>
                    <a:pt x="917" y="1190"/>
                  </a:lnTo>
                  <a:cubicBezTo>
                    <a:pt x="990" y="1132"/>
                    <a:pt x="1123" y="1065"/>
                    <a:pt x="1240" y="1065"/>
                  </a:cubicBezTo>
                  <a:cubicBezTo>
                    <a:pt x="1322" y="1065"/>
                    <a:pt x="1397" y="1098"/>
                    <a:pt x="1438" y="1190"/>
                  </a:cubicBezTo>
                  <a:lnTo>
                    <a:pt x="1859" y="1488"/>
                  </a:lnTo>
                  <a:cubicBezTo>
                    <a:pt x="1982" y="1529"/>
                    <a:pt x="2109" y="1553"/>
                    <a:pt x="2231" y="1553"/>
                  </a:cubicBezTo>
                  <a:cubicBezTo>
                    <a:pt x="2402" y="1553"/>
                    <a:pt x="2561" y="1505"/>
                    <a:pt x="2677" y="1389"/>
                  </a:cubicBezTo>
                  <a:lnTo>
                    <a:pt x="2999" y="967"/>
                  </a:lnTo>
                  <a:cubicBezTo>
                    <a:pt x="3048" y="918"/>
                    <a:pt x="3147" y="893"/>
                    <a:pt x="3250" y="893"/>
                  </a:cubicBezTo>
                  <a:cubicBezTo>
                    <a:pt x="3352" y="893"/>
                    <a:pt x="3457" y="918"/>
                    <a:pt x="3519" y="967"/>
                  </a:cubicBezTo>
                  <a:lnTo>
                    <a:pt x="4015" y="1290"/>
                  </a:lnTo>
                  <a:cubicBezTo>
                    <a:pt x="4100" y="1365"/>
                    <a:pt x="4196" y="1398"/>
                    <a:pt x="4295" y="1398"/>
                  </a:cubicBezTo>
                  <a:cubicBezTo>
                    <a:pt x="4454" y="1398"/>
                    <a:pt x="4620" y="1313"/>
                    <a:pt x="4758" y="1190"/>
                  </a:cubicBezTo>
                  <a:lnTo>
                    <a:pt x="5056" y="868"/>
                  </a:lnTo>
                  <a:cubicBezTo>
                    <a:pt x="5172" y="752"/>
                    <a:pt x="5296" y="704"/>
                    <a:pt x="5420" y="704"/>
                  </a:cubicBezTo>
                  <a:cubicBezTo>
                    <a:pt x="5507" y="704"/>
                    <a:pt x="5593" y="728"/>
                    <a:pt x="5675" y="769"/>
                  </a:cubicBezTo>
                  <a:lnTo>
                    <a:pt x="6096" y="1091"/>
                  </a:lnTo>
                  <a:cubicBezTo>
                    <a:pt x="6196" y="1190"/>
                    <a:pt x="6326" y="1240"/>
                    <a:pt x="6456" y="1240"/>
                  </a:cubicBezTo>
                  <a:cubicBezTo>
                    <a:pt x="6586" y="1240"/>
                    <a:pt x="6716" y="1190"/>
                    <a:pt x="6815" y="1091"/>
                  </a:cubicBezTo>
                  <a:lnTo>
                    <a:pt x="7112" y="670"/>
                  </a:lnTo>
                  <a:cubicBezTo>
                    <a:pt x="7243" y="554"/>
                    <a:pt x="7365" y="506"/>
                    <a:pt x="7484" y="506"/>
                  </a:cubicBezTo>
                  <a:cubicBezTo>
                    <a:pt x="7568" y="506"/>
                    <a:pt x="7650" y="530"/>
                    <a:pt x="7732" y="571"/>
                  </a:cubicBezTo>
                  <a:lnTo>
                    <a:pt x="8153" y="967"/>
                  </a:lnTo>
                  <a:cubicBezTo>
                    <a:pt x="8238" y="1020"/>
                    <a:pt x="8345" y="1051"/>
                    <a:pt x="8456" y="1051"/>
                  </a:cubicBezTo>
                  <a:cubicBezTo>
                    <a:pt x="8604" y="1051"/>
                    <a:pt x="8758" y="996"/>
                    <a:pt x="8872" y="868"/>
                  </a:cubicBezTo>
                  <a:lnTo>
                    <a:pt x="9293" y="472"/>
                  </a:lnTo>
                  <a:cubicBezTo>
                    <a:pt x="9349" y="402"/>
                    <a:pt x="9438" y="339"/>
                    <a:pt x="9544" y="339"/>
                  </a:cubicBezTo>
                  <a:cubicBezTo>
                    <a:pt x="9625" y="339"/>
                    <a:pt x="9717" y="375"/>
                    <a:pt x="9814" y="472"/>
                  </a:cubicBezTo>
                  <a:lnTo>
                    <a:pt x="10532" y="967"/>
                  </a:lnTo>
                  <a:lnTo>
                    <a:pt x="10731" y="967"/>
                  </a:lnTo>
                  <a:lnTo>
                    <a:pt x="10731" y="769"/>
                  </a:lnTo>
                  <a:lnTo>
                    <a:pt x="9913" y="150"/>
                  </a:lnTo>
                  <a:cubicBezTo>
                    <a:pt x="9752" y="51"/>
                    <a:pt x="9597" y="1"/>
                    <a:pt x="9457" y="1"/>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5" name="Google Shape;4315;p46"/>
            <p:cNvSpPr/>
            <p:nvPr/>
          </p:nvSpPr>
          <p:spPr>
            <a:xfrm>
              <a:off x="273966" y="626526"/>
              <a:ext cx="266324" cy="265467"/>
            </a:xfrm>
            <a:custGeom>
              <a:avLst/>
              <a:gdLst/>
              <a:ahLst/>
              <a:cxnLst/>
              <a:rect l="l" t="t" r="r" b="b"/>
              <a:pathLst>
                <a:path w="3106" h="3096" extrusionOk="0">
                  <a:moveTo>
                    <a:pt x="1552" y="0"/>
                  </a:moveTo>
                  <a:cubicBezTo>
                    <a:pt x="1188" y="0"/>
                    <a:pt x="828" y="187"/>
                    <a:pt x="597" y="618"/>
                  </a:cubicBezTo>
                  <a:cubicBezTo>
                    <a:pt x="79" y="1638"/>
                    <a:pt x="1" y="1835"/>
                    <a:pt x="18" y="1835"/>
                  </a:cubicBezTo>
                  <a:cubicBezTo>
                    <a:pt x="28" y="1835"/>
                    <a:pt x="76" y="1758"/>
                    <a:pt x="76" y="1758"/>
                  </a:cubicBezTo>
                  <a:lnTo>
                    <a:pt x="2356" y="3096"/>
                  </a:lnTo>
                  <a:lnTo>
                    <a:pt x="2753" y="1956"/>
                  </a:lnTo>
                  <a:cubicBezTo>
                    <a:pt x="3106" y="830"/>
                    <a:pt x="2319" y="0"/>
                    <a:pt x="15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316" name="Google Shape;4316;p46"/>
          <p:cNvGrpSpPr/>
          <p:nvPr/>
        </p:nvGrpSpPr>
        <p:grpSpPr>
          <a:xfrm rot="-789464">
            <a:off x="7408294" y="1345483"/>
            <a:ext cx="1795104" cy="1969943"/>
            <a:chOff x="1466152" y="307558"/>
            <a:chExt cx="1515106" cy="1662674"/>
          </a:xfrm>
        </p:grpSpPr>
        <p:sp>
          <p:nvSpPr>
            <p:cNvPr id="4317" name="Google Shape;4317;p46"/>
            <p:cNvSpPr/>
            <p:nvPr/>
          </p:nvSpPr>
          <p:spPr>
            <a:xfrm>
              <a:off x="1466752" y="466956"/>
              <a:ext cx="1355114" cy="1501652"/>
            </a:xfrm>
            <a:custGeom>
              <a:avLst/>
              <a:gdLst/>
              <a:ahLst/>
              <a:cxnLst/>
              <a:rect l="l" t="t" r="r" b="b"/>
              <a:pathLst>
                <a:path w="15804" h="17513" extrusionOk="0">
                  <a:moveTo>
                    <a:pt x="10327" y="1"/>
                  </a:moveTo>
                  <a:cubicBezTo>
                    <a:pt x="10327" y="1"/>
                    <a:pt x="8468" y="1240"/>
                    <a:pt x="6089" y="2280"/>
                  </a:cubicBezTo>
                  <a:cubicBezTo>
                    <a:pt x="4652" y="2776"/>
                    <a:pt x="2893" y="3197"/>
                    <a:pt x="1554" y="3718"/>
                  </a:cubicBezTo>
                  <a:cubicBezTo>
                    <a:pt x="0" y="4298"/>
                    <a:pt x="357" y="6224"/>
                    <a:pt x="1588" y="6224"/>
                  </a:cubicBezTo>
                  <a:cubicBezTo>
                    <a:pt x="1672" y="6224"/>
                    <a:pt x="1760" y="6215"/>
                    <a:pt x="1852" y="6196"/>
                  </a:cubicBezTo>
                  <a:cubicBezTo>
                    <a:pt x="3710" y="5874"/>
                    <a:pt x="4330" y="5775"/>
                    <a:pt x="4330" y="5775"/>
                  </a:cubicBezTo>
                  <a:lnTo>
                    <a:pt x="4330" y="5775"/>
                  </a:lnTo>
                  <a:cubicBezTo>
                    <a:pt x="4330" y="5775"/>
                    <a:pt x="92" y="8674"/>
                    <a:pt x="315" y="12193"/>
                  </a:cubicBezTo>
                  <a:cubicBezTo>
                    <a:pt x="479" y="15586"/>
                    <a:pt x="3459" y="17513"/>
                    <a:pt x="5652" y="17513"/>
                  </a:cubicBezTo>
                  <a:cubicBezTo>
                    <a:pt x="6117" y="17513"/>
                    <a:pt x="6547" y="17426"/>
                    <a:pt x="6907" y="17248"/>
                  </a:cubicBezTo>
                  <a:cubicBezTo>
                    <a:pt x="9806" y="15786"/>
                    <a:pt x="11764" y="12912"/>
                    <a:pt x="13524" y="9715"/>
                  </a:cubicBezTo>
                  <a:cubicBezTo>
                    <a:pt x="14961" y="7113"/>
                    <a:pt x="15804" y="5378"/>
                    <a:pt x="15804" y="5378"/>
                  </a:cubicBezTo>
                  <a:lnTo>
                    <a:pt x="10327" y="1"/>
                  </a:lnTo>
                  <a:close/>
                </a:path>
              </a:pathLst>
            </a:custGeom>
            <a:solidFill>
              <a:srgbClr val="F1F2F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8" name="Google Shape;4318;p46"/>
            <p:cNvSpPr/>
            <p:nvPr/>
          </p:nvSpPr>
          <p:spPr>
            <a:xfrm>
              <a:off x="2262972" y="309187"/>
              <a:ext cx="718286" cy="687332"/>
            </a:xfrm>
            <a:custGeom>
              <a:avLst/>
              <a:gdLst/>
              <a:ahLst/>
              <a:cxnLst/>
              <a:rect l="l" t="t" r="r" b="b"/>
              <a:pathLst>
                <a:path w="8377" h="8016" extrusionOk="0">
                  <a:moveTo>
                    <a:pt x="2018" y="1"/>
                  </a:moveTo>
                  <a:cubicBezTo>
                    <a:pt x="1780" y="1"/>
                    <a:pt x="1525" y="106"/>
                    <a:pt x="1338" y="279"/>
                  </a:cubicBezTo>
                  <a:lnTo>
                    <a:pt x="223" y="1419"/>
                  </a:lnTo>
                  <a:cubicBezTo>
                    <a:pt x="0" y="1741"/>
                    <a:pt x="0" y="2262"/>
                    <a:pt x="322" y="2559"/>
                  </a:cubicBezTo>
                  <a:lnTo>
                    <a:pt x="5799" y="7838"/>
                  </a:lnTo>
                  <a:cubicBezTo>
                    <a:pt x="5921" y="7960"/>
                    <a:pt x="6065" y="8015"/>
                    <a:pt x="6212" y="8015"/>
                  </a:cubicBezTo>
                  <a:cubicBezTo>
                    <a:pt x="6422" y="8015"/>
                    <a:pt x="6640" y="7903"/>
                    <a:pt x="6815" y="7714"/>
                  </a:cubicBezTo>
                  <a:lnTo>
                    <a:pt x="7955" y="6599"/>
                  </a:lnTo>
                  <a:cubicBezTo>
                    <a:pt x="8277" y="6276"/>
                    <a:pt x="8376" y="5756"/>
                    <a:pt x="8054" y="5558"/>
                  </a:cubicBezTo>
                  <a:lnTo>
                    <a:pt x="2478" y="180"/>
                  </a:lnTo>
                  <a:cubicBezTo>
                    <a:pt x="2354" y="56"/>
                    <a:pt x="2190" y="1"/>
                    <a:pt x="2018"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19" name="Google Shape;4319;p46"/>
            <p:cNvSpPr/>
            <p:nvPr/>
          </p:nvSpPr>
          <p:spPr>
            <a:xfrm>
              <a:off x="2262972" y="307558"/>
              <a:ext cx="187010" cy="195584"/>
            </a:xfrm>
            <a:custGeom>
              <a:avLst/>
              <a:gdLst/>
              <a:ahLst/>
              <a:cxnLst/>
              <a:rect l="l" t="t" r="r" b="b"/>
              <a:pathLst>
                <a:path w="2181" h="2281" extrusionOk="0">
                  <a:moveTo>
                    <a:pt x="1859" y="1"/>
                  </a:moveTo>
                  <a:lnTo>
                    <a:pt x="0" y="1959"/>
                  </a:lnTo>
                  <a:cubicBezTo>
                    <a:pt x="0" y="2058"/>
                    <a:pt x="99" y="2281"/>
                    <a:pt x="99" y="2281"/>
                  </a:cubicBezTo>
                  <a:cubicBezTo>
                    <a:pt x="99" y="2281"/>
                    <a:pt x="2082" y="100"/>
                    <a:pt x="2181" y="1"/>
                  </a:cubicBez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0" name="Google Shape;4320;p46"/>
            <p:cNvSpPr/>
            <p:nvPr/>
          </p:nvSpPr>
          <p:spPr>
            <a:xfrm>
              <a:off x="2324536" y="360719"/>
              <a:ext cx="195584" cy="212562"/>
            </a:xfrm>
            <a:custGeom>
              <a:avLst/>
              <a:gdLst/>
              <a:ahLst/>
              <a:cxnLst/>
              <a:rect l="l" t="t" r="r" b="b"/>
              <a:pathLst>
                <a:path w="2281" h="2479" extrusionOk="0">
                  <a:moveTo>
                    <a:pt x="2181" y="0"/>
                  </a:moveTo>
                  <a:lnTo>
                    <a:pt x="1" y="2280"/>
                  </a:lnTo>
                  <a:lnTo>
                    <a:pt x="125" y="2479"/>
                  </a:lnTo>
                  <a:lnTo>
                    <a:pt x="2281" y="100"/>
                  </a:lnTo>
                  <a:lnTo>
                    <a:pt x="2181"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1" name="Google Shape;4321;p46"/>
            <p:cNvSpPr/>
            <p:nvPr/>
          </p:nvSpPr>
          <p:spPr>
            <a:xfrm>
              <a:off x="2396818" y="430858"/>
              <a:ext cx="193441" cy="204073"/>
            </a:xfrm>
            <a:custGeom>
              <a:avLst/>
              <a:gdLst/>
              <a:ahLst/>
              <a:cxnLst/>
              <a:rect l="l" t="t" r="r" b="b"/>
              <a:pathLst>
                <a:path w="2256" h="2380" extrusionOk="0">
                  <a:moveTo>
                    <a:pt x="2156" y="0"/>
                  </a:moveTo>
                  <a:lnTo>
                    <a:pt x="0" y="2280"/>
                  </a:lnTo>
                  <a:lnTo>
                    <a:pt x="99" y="2379"/>
                  </a:lnTo>
                  <a:lnTo>
                    <a:pt x="2255" y="99"/>
                  </a:lnTo>
                  <a:lnTo>
                    <a:pt x="2156"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2" name="Google Shape;4322;p46"/>
            <p:cNvSpPr/>
            <p:nvPr/>
          </p:nvSpPr>
          <p:spPr>
            <a:xfrm>
              <a:off x="2458382" y="492422"/>
              <a:ext cx="204073" cy="212648"/>
            </a:xfrm>
            <a:custGeom>
              <a:avLst/>
              <a:gdLst/>
              <a:ahLst/>
              <a:cxnLst/>
              <a:rect l="l" t="t" r="r" b="b"/>
              <a:pathLst>
                <a:path w="2380" h="2480" extrusionOk="0">
                  <a:moveTo>
                    <a:pt x="2281" y="1"/>
                  </a:moveTo>
                  <a:lnTo>
                    <a:pt x="1" y="2380"/>
                  </a:lnTo>
                  <a:lnTo>
                    <a:pt x="199" y="2479"/>
                  </a:lnTo>
                  <a:lnTo>
                    <a:pt x="2380" y="224"/>
                  </a:lnTo>
                  <a:lnTo>
                    <a:pt x="2281"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3" name="Google Shape;4323;p46"/>
            <p:cNvSpPr/>
            <p:nvPr/>
          </p:nvSpPr>
          <p:spPr>
            <a:xfrm>
              <a:off x="2528521" y="564705"/>
              <a:ext cx="204073" cy="212562"/>
            </a:xfrm>
            <a:custGeom>
              <a:avLst/>
              <a:gdLst/>
              <a:ahLst/>
              <a:cxnLst/>
              <a:rect l="l" t="t" r="r" b="b"/>
              <a:pathLst>
                <a:path w="2380" h="2479" extrusionOk="0">
                  <a:moveTo>
                    <a:pt x="2281" y="0"/>
                  </a:moveTo>
                  <a:lnTo>
                    <a:pt x="1" y="2256"/>
                  </a:lnTo>
                  <a:lnTo>
                    <a:pt x="224" y="2479"/>
                  </a:lnTo>
                  <a:lnTo>
                    <a:pt x="2380" y="100"/>
                  </a:lnTo>
                  <a:lnTo>
                    <a:pt x="2281"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4" name="Google Shape;4324;p46"/>
            <p:cNvSpPr/>
            <p:nvPr/>
          </p:nvSpPr>
          <p:spPr>
            <a:xfrm>
              <a:off x="2600803" y="626355"/>
              <a:ext cx="201929" cy="212562"/>
            </a:xfrm>
            <a:custGeom>
              <a:avLst/>
              <a:gdLst/>
              <a:ahLst/>
              <a:cxnLst/>
              <a:rect l="l" t="t" r="r" b="b"/>
              <a:pathLst>
                <a:path w="2355" h="2479" extrusionOk="0">
                  <a:moveTo>
                    <a:pt x="2255" y="0"/>
                  </a:moveTo>
                  <a:lnTo>
                    <a:pt x="0" y="2379"/>
                  </a:lnTo>
                  <a:lnTo>
                    <a:pt x="199" y="2478"/>
                  </a:lnTo>
                  <a:lnTo>
                    <a:pt x="2354" y="198"/>
                  </a:lnTo>
                  <a:lnTo>
                    <a:pt x="2255" y="0"/>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5" name="Google Shape;4325;p46"/>
            <p:cNvSpPr/>
            <p:nvPr/>
          </p:nvSpPr>
          <p:spPr>
            <a:xfrm>
              <a:off x="2670942" y="696408"/>
              <a:ext cx="204073" cy="212648"/>
            </a:xfrm>
            <a:custGeom>
              <a:avLst/>
              <a:gdLst/>
              <a:ahLst/>
              <a:cxnLst/>
              <a:rect l="l" t="t" r="r" b="b"/>
              <a:pathLst>
                <a:path w="2380" h="2480" extrusionOk="0">
                  <a:moveTo>
                    <a:pt x="2280" y="1"/>
                  </a:moveTo>
                  <a:lnTo>
                    <a:pt x="0" y="2281"/>
                  </a:lnTo>
                  <a:lnTo>
                    <a:pt x="198" y="2479"/>
                  </a:lnTo>
                  <a:lnTo>
                    <a:pt x="2379" y="224"/>
                  </a:lnTo>
                  <a:lnTo>
                    <a:pt x="2280" y="1"/>
                  </a:lnTo>
                  <a:close/>
                </a:path>
              </a:pathLst>
            </a:custGeom>
            <a:solidFill>
              <a:srgbClr val="1F9388"/>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6" name="Google Shape;4326;p46"/>
            <p:cNvSpPr/>
            <p:nvPr/>
          </p:nvSpPr>
          <p:spPr>
            <a:xfrm>
              <a:off x="1466152" y="1210616"/>
              <a:ext cx="788340" cy="759615"/>
            </a:xfrm>
            <a:custGeom>
              <a:avLst/>
              <a:gdLst/>
              <a:ahLst/>
              <a:cxnLst/>
              <a:rect l="l" t="t" r="r" b="b"/>
              <a:pathLst>
                <a:path w="9194" h="8859" extrusionOk="0">
                  <a:moveTo>
                    <a:pt x="1462" y="1"/>
                  </a:moveTo>
                  <a:cubicBezTo>
                    <a:pt x="719" y="1042"/>
                    <a:pt x="0" y="1959"/>
                    <a:pt x="99" y="3718"/>
                  </a:cubicBezTo>
                  <a:cubicBezTo>
                    <a:pt x="281" y="7083"/>
                    <a:pt x="3313" y="8859"/>
                    <a:pt x="5546" y="8859"/>
                  </a:cubicBezTo>
                  <a:cubicBezTo>
                    <a:pt x="6059" y="8859"/>
                    <a:pt x="6530" y="8765"/>
                    <a:pt x="6914" y="8575"/>
                  </a:cubicBezTo>
                  <a:cubicBezTo>
                    <a:pt x="6914" y="8575"/>
                    <a:pt x="7955" y="8055"/>
                    <a:pt x="9194" y="6915"/>
                  </a:cubicBezTo>
                  <a:cubicBezTo>
                    <a:pt x="7137" y="3198"/>
                    <a:pt x="1462" y="1"/>
                    <a:pt x="1462" y="1"/>
                  </a:cubicBezTo>
                  <a:close/>
                </a:path>
              </a:pathLst>
            </a:custGeom>
            <a:solidFill>
              <a:srgbClr val="9AE5C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7" name="Google Shape;4327;p46"/>
            <p:cNvSpPr/>
            <p:nvPr/>
          </p:nvSpPr>
          <p:spPr>
            <a:xfrm>
              <a:off x="2086596" y="528606"/>
              <a:ext cx="646003" cy="673613"/>
            </a:xfrm>
            <a:custGeom>
              <a:avLst/>
              <a:gdLst/>
              <a:ahLst/>
              <a:cxnLst/>
              <a:rect l="l" t="t" r="r" b="b"/>
              <a:pathLst>
                <a:path w="7534" h="7856" extrusionOk="0">
                  <a:moveTo>
                    <a:pt x="99" y="0"/>
                  </a:moveTo>
                  <a:cubicBezTo>
                    <a:pt x="0" y="0"/>
                    <a:pt x="0" y="99"/>
                    <a:pt x="0" y="198"/>
                  </a:cubicBezTo>
                  <a:lnTo>
                    <a:pt x="0" y="1239"/>
                  </a:lnTo>
                  <a:cubicBezTo>
                    <a:pt x="0" y="1561"/>
                    <a:pt x="198" y="1760"/>
                    <a:pt x="521" y="1760"/>
                  </a:cubicBezTo>
                  <a:lnTo>
                    <a:pt x="1041" y="1760"/>
                  </a:lnTo>
                  <a:cubicBezTo>
                    <a:pt x="1239" y="1760"/>
                    <a:pt x="1438" y="1958"/>
                    <a:pt x="1438" y="2181"/>
                  </a:cubicBezTo>
                  <a:lnTo>
                    <a:pt x="1438" y="2677"/>
                  </a:lnTo>
                  <a:cubicBezTo>
                    <a:pt x="1438" y="2999"/>
                    <a:pt x="1661" y="3197"/>
                    <a:pt x="1958" y="3296"/>
                  </a:cubicBezTo>
                  <a:lnTo>
                    <a:pt x="2478" y="3296"/>
                  </a:lnTo>
                  <a:cubicBezTo>
                    <a:pt x="2677" y="3296"/>
                    <a:pt x="2900" y="3519"/>
                    <a:pt x="2900" y="3717"/>
                  </a:cubicBezTo>
                  <a:lnTo>
                    <a:pt x="2900" y="4238"/>
                  </a:lnTo>
                  <a:cubicBezTo>
                    <a:pt x="2900" y="4535"/>
                    <a:pt x="3197" y="4758"/>
                    <a:pt x="3395" y="4758"/>
                  </a:cubicBezTo>
                  <a:lnTo>
                    <a:pt x="3916" y="4857"/>
                  </a:lnTo>
                  <a:cubicBezTo>
                    <a:pt x="4238" y="4857"/>
                    <a:pt x="4337" y="4956"/>
                    <a:pt x="4337" y="5155"/>
                  </a:cubicBezTo>
                  <a:lnTo>
                    <a:pt x="4337" y="5774"/>
                  </a:lnTo>
                  <a:cubicBezTo>
                    <a:pt x="4337" y="5997"/>
                    <a:pt x="4634" y="6295"/>
                    <a:pt x="4857" y="6295"/>
                  </a:cubicBezTo>
                  <a:lnTo>
                    <a:pt x="5477" y="6295"/>
                  </a:lnTo>
                  <a:cubicBezTo>
                    <a:pt x="5675" y="6295"/>
                    <a:pt x="5774" y="6518"/>
                    <a:pt x="5774" y="6716"/>
                  </a:cubicBezTo>
                  <a:lnTo>
                    <a:pt x="5774" y="7236"/>
                  </a:lnTo>
                  <a:cubicBezTo>
                    <a:pt x="5873" y="7534"/>
                    <a:pt x="6096" y="7757"/>
                    <a:pt x="6295" y="7757"/>
                  </a:cubicBezTo>
                  <a:lnTo>
                    <a:pt x="7335" y="7856"/>
                  </a:lnTo>
                  <a:cubicBezTo>
                    <a:pt x="7435" y="7856"/>
                    <a:pt x="7534" y="7856"/>
                    <a:pt x="7534" y="7757"/>
                  </a:cubicBezTo>
                  <a:lnTo>
                    <a:pt x="7534" y="7633"/>
                  </a:lnTo>
                  <a:lnTo>
                    <a:pt x="7435" y="7534"/>
                  </a:lnTo>
                  <a:lnTo>
                    <a:pt x="6493" y="7534"/>
                  </a:lnTo>
                  <a:cubicBezTo>
                    <a:pt x="6295" y="7435"/>
                    <a:pt x="6096" y="7335"/>
                    <a:pt x="6096" y="7137"/>
                  </a:cubicBezTo>
                  <a:lnTo>
                    <a:pt x="6096" y="6518"/>
                  </a:lnTo>
                  <a:cubicBezTo>
                    <a:pt x="6096" y="6295"/>
                    <a:pt x="5873" y="6096"/>
                    <a:pt x="5576" y="5997"/>
                  </a:cubicBezTo>
                  <a:lnTo>
                    <a:pt x="5056" y="5997"/>
                  </a:lnTo>
                  <a:cubicBezTo>
                    <a:pt x="4857" y="5997"/>
                    <a:pt x="4634" y="5774"/>
                    <a:pt x="4634" y="5576"/>
                  </a:cubicBezTo>
                  <a:lnTo>
                    <a:pt x="4634" y="5056"/>
                  </a:lnTo>
                  <a:cubicBezTo>
                    <a:pt x="4634" y="4758"/>
                    <a:pt x="4436" y="4535"/>
                    <a:pt x="4139" y="4535"/>
                  </a:cubicBezTo>
                  <a:lnTo>
                    <a:pt x="3618" y="4436"/>
                  </a:lnTo>
                  <a:cubicBezTo>
                    <a:pt x="3395" y="4436"/>
                    <a:pt x="3197" y="4337"/>
                    <a:pt x="3197" y="4139"/>
                  </a:cubicBezTo>
                  <a:lnTo>
                    <a:pt x="3197" y="3519"/>
                  </a:lnTo>
                  <a:cubicBezTo>
                    <a:pt x="3197" y="3296"/>
                    <a:pt x="2999" y="2999"/>
                    <a:pt x="2677" y="2999"/>
                  </a:cubicBezTo>
                  <a:lnTo>
                    <a:pt x="2156" y="2999"/>
                  </a:lnTo>
                  <a:cubicBezTo>
                    <a:pt x="1958" y="2999"/>
                    <a:pt x="1760" y="2800"/>
                    <a:pt x="1760" y="2577"/>
                  </a:cubicBezTo>
                  <a:lnTo>
                    <a:pt x="1760" y="2057"/>
                  </a:lnTo>
                  <a:cubicBezTo>
                    <a:pt x="1760" y="1760"/>
                    <a:pt x="1537" y="1561"/>
                    <a:pt x="1239" y="1561"/>
                  </a:cubicBezTo>
                  <a:lnTo>
                    <a:pt x="719" y="1437"/>
                  </a:lnTo>
                  <a:cubicBezTo>
                    <a:pt x="521" y="1437"/>
                    <a:pt x="298" y="1239"/>
                    <a:pt x="298" y="1041"/>
                  </a:cubicBezTo>
                  <a:lnTo>
                    <a:pt x="298" y="198"/>
                  </a:lnTo>
                  <a:cubicBezTo>
                    <a:pt x="298" y="99"/>
                    <a:pt x="198" y="0"/>
                    <a:pt x="99"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8" name="Google Shape;4328;p46"/>
            <p:cNvSpPr/>
            <p:nvPr/>
          </p:nvSpPr>
          <p:spPr>
            <a:xfrm>
              <a:off x="2156649" y="458467"/>
              <a:ext cx="656721" cy="671555"/>
            </a:xfrm>
            <a:custGeom>
              <a:avLst/>
              <a:gdLst/>
              <a:ahLst/>
              <a:cxnLst/>
              <a:rect l="l" t="t" r="r" b="b"/>
              <a:pathLst>
                <a:path w="7659" h="7832" extrusionOk="0">
                  <a:moveTo>
                    <a:pt x="224" y="0"/>
                  </a:moveTo>
                  <a:cubicBezTo>
                    <a:pt x="100" y="0"/>
                    <a:pt x="1" y="100"/>
                    <a:pt x="1" y="100"/>
                  </a:cubicBezTo>
                  <a:lnTo>
                    <a:pt x="100" y="1239"/>
                  </a:lnTo>
                  <a:cubicBezTo>
                    <a:pt x="100" y="1438"/>
                    <a:pt x="323" y="1636"/>
                    <a:pt x="621" y="1760"/>
                  </a:cubicBezTo>
                  <a:lnTo>
                    <a:pt x="1141" y="1760"/>
                  </a:lnTo>
                  <a:cubicBezTo>
                    <a:pt x="1339" y="1760"/>
                    <a:pt x="1463" y="1958"/>
                    <a:pt x="1562" y="2156"/>
                  </a:cubicBezTo>
                  <a:lnTo>
                    <a:pt x="1562" y="2677"/>
                  </a:lnTo>
                  <a:cubicBezTo>
                    <a:pt x="1562" y="2999"/>
                    <a:pt x="1760" y="3197"/>
                    <a:pt x="2083" y="3197"/>
                  </a:cubicBezTo>
                  <a:lnTo>
                    <a:pt x="2578" y="3296"/>
                  </a:lnTo>
                  <a:cubicBezTo>
                    <a:pt x="2801" y="3296"/>
                    <a:pt x="3000" y="3395"/>
                    <a:pt x="3000" y="3618"/>
                  </a:cubicBezTo>
                  <a:lnTo>
                    <a:pt x="3000" y="4238"/>
                  </a:lnTo>
                  <a:cubicBezTo>
                    <a:pt x="3000" y="4436"/>
                    <a:pt x="3198" y="4734"/>
                    <a:pt x="3520" y="4734"/>
                  </a:cubicBezTo>
                  <a:lnTo>
                    <a:pt x="4040" y="4734"/>
                  </a:lnTo>
                  <a:cubicBezTo>
                    <a:pt x="4239" y="4734"/>
                    <a:pt x="4437" y="4957"/>
                    <a:pt x="4437" y="5155"/>
                  </a:cubicBezTo>
                  <a:lnTo>
                    <a:pt x="4437" y="5675"/>
                  </a:lnTo>
                  <a:cubicBezTo>
                    <a:pt x="4437" y="5973"/>
                    <a:pt x="4660" y="6196"/>
                    <a:pt x="4957" y="6196"/>
                  </a:cubicBezTo>
                  <a:lnTo>
                    <a:pt x="5478" y="6295"/>
                  </a:lnTo>
                  <a:cubicBezTo>
                    <a:pt x="5676" y="6295"/>
                    <a:pt x="5899" y="6493"/>
                    <a:pt x="5899" y="6716"/>
                  </a:cubicBezTo>
                  <a:lnTo>
                    <a:pt x="5899" y="7212"/>
                  </a:lnTo>
                  <a:cubicBezTo>
                    <a:pt x="5899" y="7534"/>
                    <a:pt x="6097" y="7732"/>
                    <a:pt x="6419" y="7732"/>
                  </a:cubicBezTo>
                  <a:lnTo>
                    <a:pt x="7435" y="7831"/>
                  </a:lnTo>
                  <a:cubicBezTo>
                    <a:pt x="7534" y="7831"/>
                    <a:pt x="7534" y="7732"/>
                    <a:pt x="7534" y="7633"/>
                  </a:cubicBezTo>
                  <a:cubicBezTo>
                    <a:pt x="7658" y="7633"/>
                    <a:pt x="7534" y="7633"/>
                    <a:pt x="7534" y="7534"/>
                  </a:cubicBezTo>
                  <a:lnTo>
                    <a:pt x="7435" y="7534"/>
                  </a:lnTo>
                  <a:lnTo>
                    <a:pt x="6518" y="7435"/>
                  </a:lnTo>
                  <a:cubicBezTo>
                    <a:pt x="6295" y="7435"/>
                    <a:pt x="6196" y="7212"/>
                    <a:pt x="6196" y="7013"/>
                  </a:cubicBezTo>
                  <a:lnTo>
                    <a:pt x="6196" y="6493"/>
                  </a:lnTo>
                  <a:cubicBezTo>
                    <a:pt x="6097" y="6196"/>
                    <a:pt x="5899" y="5973"/>
                    <a:pt x="5676" y="5973"/>
                  </a:cubicBezTo>
                  <a:lnTo>
                    <a:pt x="5056" y="5973"/>
                  </a:lnTo>
                  <a:cubicBezTo>
                    <a:pt x="4858" y="5973"/>
                    <a:pt x="4759" y="5774"/>
                    <a:pt x="4759" y="5576"/>
                  </a:cubicBezTo>
                  <a:lnTo>
                    <a:pt x="4660" y="5056"/>
                  </a:lnTo>
                  <a:cubicBezTo>
                    <a:pt x="4660" y="4734"/>
                    <a:pt x="4437" y="4535"/>
                    <a:pt x="4239" y="4436"/>
                  </a:cubicBezTo>
                  <a:lnTo>
                    <a:pt x="3619" y="4436"/>
                  </a:lnTo>
                  <a:cubicBezTo>
                    <a:pt x="3421" y="4436"/>
                    <a:pt x="3322" y="4238"/>
                    <a:pt x="3322" y="4015"/>
                  </a:cubicBezTo>
                  <a:lnTo>
                    <a:pt x="3198" y="3495"/>
                  </a:lnTo>
                  <a:cubicBezTo>
                    <a:pt x="3198" y="3197"/>
                    <a:pt x="3000" y="2999"/>
                    <a:pt x="2702" y="2999"/>
                  </a:cubicBezTo>
                  <a:lnTo>
                    <a:pt x="2182" y="2875"/>
                  </a:lnTo>
                  <a:cubicBezTo>
                    <a:pt x="1959" y="2875"/>
                    <a:pt x="1860" y="2776"/>
                    <a:pt x="1860" y="2578"/>
                  </a:cubicBezTo>
                  <a:lnTo>
                    <a:pt x="1760" y="1958"/>
                  </a:lnTo>
                  <a:cubicBezTo>
                    <a:pt x="1760" y="1760"/>
                    <a:pt x="1562" y="1438"/>
                    <a:pt x="1240" y="1438"/>
                  </a:cubicBezTo>
                  <a:lnTo>
                    <a:pt x="720" y="1438"/>
                  </a:lnTo>
                  <a:cubicBezTo>
                    <a:pt x="521" y="1438"/>
                    <a:pt x="422" y="1239"/>
                    <a:pt x="422" y="1016"/>
                  </a:cubicBezTo>
                  <a:lnTo>
                    <a:pt x="323" y="100"/>
                  </a:lnTo>
                  <a:cubicBezTo>
                    <a:pt x="323" y="0"/>
                    <a:pt x="224" y="0"/>
                    <a:pt x="224" y="0"/>
                  </a:cubicBezTo>
                  <a:close/>
                </a:path>
              </a:pathLst>
            </a:custGeom>
            <a:solidFill>
              <a:srgbClr val="F8BD5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29" name="Google Shape;4329;p46"/>
            <p:cNvSpPr/>
            <p:nvPr/>
          </p:nvSpPr>
          <p:spPr>
            <a:xfrm>
              <a:off x="1466752" y="749569"/>
              <a:ext cx="275070" cy="251061"/>
            </a:xfrm>
            <a:custGeom>
              <a:avLst/>
              <a:gdLst/>
              <a:ahLst/>
              <a:cxnLst/>
              <a:rect l="l" t="t" r="r" b="b"/>
              <a:pathLst>
                <a:path w="3208" h="2928" extrusionOk="0">
                  <a:moveTo>
                    <a:pt x="2694" y="0"/>
                  </a:moveTo>
                  <a:lnTo>
                    <a:pt x="1554" y="422"/>
                  </a:lnTo>
                  <a:cubicBezTo>
                    <a:pt x="0" y="1002"/>
                    <a:pt x="357" y="2928"/>
                    <a:pt x="1588" y="2928"/>
                  </a:cubicBezTo>
                  <a:cubicBezTo>
                    <a:pt x="1672" y="2928"/>
                    <a:pt x="1760" y="2919"/>
                    <a:pt x="1852" y="2900"/>
                  </a:cubicBezTo>
                  <a:cubicBezTo>
                    <a:pt x="2593" y="2771"/>
                    <a:pt x="2940" y="2714"/>
                    <a:pt x="3089" y="2691"/>
                  </a:cubicBezTo>
                  <a:lnTo>
                    <a:pt x="3089" y="2691"/>
                  </a:lnTo>
                  <a:lnTo>
                    <a:pt x="3091" y="2702"/>
                  </a:lnTo>
                  <a:cubicBezTo>
                    <a:pt x="3091" y="2702"/>
                    <a:pt x="3208" y="2678"/>
                    <a:pt x="3188" y="2678"/>
                  </a:cubicBezTo>
                  <a:cubicBezTo>
                    <a:pt x="3180" y="2678"/>
                    <a:pt x="3152" y="2682"/>
                    <a:pt x="3089" y="2691"/>
                  </a:cubicBezTo>
                  <a:lnTo>
                    <a:pt x="3089" y="2691"/>
                  </a:lnTo>
                  <a:lnTo>
                    <a:pt x="2694"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4332" name="Google Shape;4332;p46"/>
          <p:cNvSpPr/>
          <p:nvPr/>
        </p:nvSpPr>
        <p:spPr>
          <a:xfrm rot="-789442">
            <a:off x="8748318" y="1725661"/>
            <a:ext cx="241789" cy="251948"/>
          </a:xfrm>
          <a:custGeom>
            <a:avLst/>
            <a:gdLst/>
            <a:ahLst/>
            <a:cxnLst/>
            <a:rect l="l" t="t" r="r" b="b"/>
            <a:pathLst>
              <a:path w="2380" h="2480" extrusionOk="0">
                <a:moveTo>
                  <a:pt x="2280" y="1"/>
                </a:moveTo>
                <a:lnTo>
                  <a:pt x="0" y="2281"/>
                </a:lnTo>
                <a:lnTo>
                  <a:pt x="198" y="2479"/>
                </a:lnTo>
                <a:lnTo>
                  <a:pt x="2379" y="224"/>
                </a:lnTo>
                <a:lnTo>
                  <a:pt x="2280" y="1"/>
                </a:lnTo>
                <a:close/>
              </a:path>
            </a:pathLst>
          </a:custGeom>
          <a:solidFill>
            <a:srgbClr val="1F9388"/>
          </a:solidFill>
          <a:ln>
            <a:noFill/>
          </a:ln>
        </p:spPr>
        <p:txBody>
          <a:bodyPr spcFirstLastPara="1" wrap="square" lIns="91419" tIns="91419" rIns="91419" bIns="91419"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461;p28"/>
          <p:cNvSpPr txBox="1">
            <a:spLocks noChangeArrowheads="1"/>
          </p:cNvSpPr>
          <p:nvPr/>
        </p:nvSpPr>
        <p:spPr bwMode="auto">
          <a:xfrm>
            <a:off x="3072395" y="2155604"/>
            <a:ext cx="3089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67" tIns="121767" rIns="121767" bIns="121767"/>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fontAlgn="base">
              <a:lnSpc>
                <a:spcPct val="100000"/>
              </a:lnSpc>
              <a:spcBef>
                <a:spcPts val="600"/>
              </a:spcBef>
              <a:spcAft>
                <a:spcPct val="0"/>
              </a:spcAft>
              <a:buClr>
                <a:srgbClr val="4472C4"/>
              </a:buClr>
              <a:buSzPts val="2600"/>
              <a:buNone/>
            </a:pPr>
            <a:r>
              <a:rPr lang="en-US" altLang="en-US" sz="8500" dirty="0" err="1">
                <a:solidFill>
                  <a:srgbClr val="FF0000"/>
                </a:solidFill>
                <a:latin typeface="Arial-Rounded" pitchFamily="34" charset="0"/>
                <a:cs typeface="Arial-Rounded" pitchFamily="34" charset="0"/>
                <a:sym typeface="Chivo Light"/>
              </a:rPr>
              <a:t>Tiết</a:t>
            </a:r>
            <a:r>
              <a:rPr lang="en-US" altLang="en-US" sz="8500" dirty="0">
                <a:solidFill>
                  <a:srgbClr val="FF0000"/>
                </a:solidFill>
                <a:latin typeface="Arial-Rounded" pitchFamily="34" charset="0"/>
                <a:cs typeface="Arial-Rounded" pitchFamily="34" charset="0"/>
                <a:sym typeface="Chivo Light"/>
              </a:rPr>
              <a:t> 4</a:t>
            </a:r>
          </a:p>
        </p:txBody>
      </p:sp>
      <p:sp>
        <p:nvSpPr>
          <p:cNvPr id="35"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36" name="Picture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81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90"/>
                                          </p:val>
                                        </p:tav>
                                        <p:tav tm="100000">
                                          <p:val>
                                            <p:fltVal val="0"/>
                                          </p:val>
                                        </p:tav>
                                      </p:tavLst>
                                    </p:anim>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4" name="Rectangle 3"/>
          <p:cNvSpPr/>
          <p:nvPr/>
        </p:nvSpPr>
        <p:spPr>
          <a:xfrm>
            <a:off x="4571999" y="682823"/>
            <a:ext cx="3657600" cy="3554785"/>
          </a:xfrm>
          <a:prstGeom prst="rect">
            <a:avLst/>
          </a:prstGeom>
        </p:spPr>
        <p:txBody>
          <a:bodyPr wrap="square" lIns="91400" tIns="45700" rIns="91400" bIns="45700">
            <a:spAutoFit/>
          </a:bodyPr>
          <a:lstStyle/>
          <a:p>
            <a:pPr defTabSz="913950">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hãy</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bức</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họa</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trả</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lời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913950">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a:p>
            <a:pPr defTabSz="913950">
              <a:lnSpc>
                <a:spcPct val="150000"/>
              </a:lnSpc>
            </a:pP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ang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What is so special about me? on We Heart It"/>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702" y="4065652"/>
            <a:ext cx="792098" cy="792098"/>
          </a:xfrm>
          <a:prstGeom prst="rect">
            <a:avLst/>
          </a:prstGeom>
          <a:noFill/>
          <a:extLst>
            <a:ext uri="{909E8E84-426E-40DD-AFC4-6F175D3DCCD1}">
              <a14:hiddenFill xmlns:a14="http://schemas.microsoft.com/office/drawing/2010/main">
                <a:solidFill>
                  <a:srgbClr val="FFFFFF"/>
                </a:solidFill>
              </a14:hiddenFill>
            </a:ext>
          </a:extLst>
        </p:spPr>
      </p:pic>
      <p:sp>
        <p:nvSpPr>
          <p:cNvPr id="12"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4238625" y="587222"/>
            <a:ext cx="4324350" cy="427052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0" tIns="45700" rIns="91400" bIns="45700"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9" name="Group 8"/>
          <p:cNvGrpSpPr/>
          <p:nvPr/>
        </p:nvGrpSpPr>
        <p:grpSpPr>
          <a:xfrm>
            <a:off x="5303905" y="189931"/>
            <a:ext cx="2193794" cy="602468"/>
            <a:chOff x="5105400" y="48170"/>
            <a:chExt cx="2193794" cy="602468"/>
          </a:xfrm>
        </p:grpSpPr>
        <p:grpSp>
          <p:nvGrpSpPr>
            <p:cNvPr id="13" name="组合 12">
              <a:extLst>
                <a:ext uri="{FF2B5EF4-FFF2-40B4-BE49-F238E27FC236}">
                  <a16:creationId xmlns:lc="http://schemas.openxmlformats.org/drawingml/2006/lockedCanvas" xmlns:a16="http://schemas.microsoft.com/office/drawing/2014/main" xmlns="" id="{6FADD637-1668-4DE6-894B-6A05BA898022}"/>
                </a:ext>
              </a:extLst>
            </p:cNvPr>
            <p:cNvGrpSpPr/>
            <p:nvPr/>
          </p:nvGrpSpPr>
          <p:grpSpPr>
            <a:xfrm>
              <a:off x="5105400" y="48170"/>
              <a:ext cx="2193794" cy="602468"/>
              <a:chOff x="1671636" y="1674654"/>
              <a:chExt cx="1609726" cy="562083"/>
            </a:xfrm>
          </p:grpSpPr>
          <p:sp>
            <p:nvSpPr>
              <p:cNvPr id="14" name="矩形: 圆角 13">
                <a:extLst>
                  <a:ext uri="{FF2B5EF4-FFF2-40B4-BE49-F238E27FC236}">
                    <a16:creationId xmlns:lc="http://schemas.openxmlformats.org/drawingml/2006/lockedCanvas" xmlns:a16="http://schemas.microsoft.com/office/drawing/2014/main" xmln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5" name="文本框 14">
                <a:extLst>
                  <a:ext uri="{FF2B5EF4-FFF2-40B4-BE49-F238E27FC236}">
                    <a16:creationId xmlns:lc="http://schemas.openxmlformats.org/drawingml/2006/lockedCanvas" xmlns:a16="http://schemas.microsoft.com/office/drawing/2014/main" xmln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prstClr val="white"/>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defTabSz="913950"/>
              <a:r>
                <a:rPr lang="en-US" sz="25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6"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48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left)">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par>
                          <p:cTn id="33" fill="hold">
                            <p:stCondLst>
                              <p:cond delay="500"/>
                            </p:stCondLst>
                            <p:childTnLst>
                              <p:par>
                                <p:cTn id="34" presetID="1"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44695CB-A6C5-8642-8253-33D3ECA4C332}"/>
              </a:ext>
            </a:extLst>
          </p:cNvPr>
          <p:cNvSpPr txBox="1"/>
          <p:nvPr/>
        </p:nvSpPr>
        <p:spPr>
          <a:xfrm>
            <a:off x="2328532" y="14341"/>
            <a:ext cx="5181600" cy="523220"/>
          </a:xfrm>
          <a:prstGeom prst="rect">
            <a:avLst/>
          </a:prstGeom>
          <a:noFill/>
        </p:spPr>
        <p:txBody>
          <a:bodyPr wrap="square" lIns="91426" tIns="45713" rIns="91426" bIns="45713" rtlCol="0">
            <a:spAutoFit/>
          </a:bodyPr>
          <a:lstStyle/>
          <a:p>
            <a:pPr algn="ctr" defTabSz="914243">
              <a:buClr>
                <a:srgbClr val="000000"/>
              </a:buClr>
              <a:defRP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SỰ TÍCH CÂY THÌ LÀ</a:t>
            </a:r>
            <a:endParaRPr lang="x-none"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1"/>
          <p:cNvSpPr txBox="1"/>
          <p:nvPr/>
        </p:nvSpPr>
        <p:spPr>
          <a:xfrm>
            <a:off x="-2362200" y="706577"/>
            <a:ext cx="2057400" cy="2585320"/>
          </a:xfrm>
          <a:prstGeom prst="rect">
            <a:avLst/>
          </a:prstGeom>
          <a:solidFill>
            <a:schemeClr val="bg1"/>
          </a:solidFill>
        </p:spPr>
        <p:txBody>
          <a:bodyPr wrap="square" lIns="91426" tIns="45713" rIns="91426" bIns="45713"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19200" y="439650"/>
            <a:ext cx="3544138" cy="233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95208" y="462929"/>
            <a:ext cx="3762995" cy="230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48396" y="2800355"/>
            <a:ext cx="3476004" cy="231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61548" y="2770827"/>
            <a:ext cx="3696655" cy="228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541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57606" y="33967"/>
            <a:ext cx="6096000"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SỰ TÍCH CÂY THÌ LÀ</a:t>
              </a: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04"/>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SỰ TÍCH CÂY THÌ LÀ - KỂ CHUYỆN LỚP 2- SÁCH KẾT NỐI TRI THỨ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874" y="681038"/>
            <a:ext cx="7222066" cy="4062412"/>
          </a:xfrm>
          <a:prstGeom prst="rect">
            <a:avLst/>
          </a:prstGeom>
        </p:spPr>
      </p:pic>
      <p:sp>
        <p:nvSpPr>
          <p:cNvPr id="7" name="TextBox 1"/>
          <p:cNvSpPr txBox="1"/>
          <p:nvPr/>
        </p:nvSpPr>
        <p:spPr>
          <a:xfrm>
            <a:off x="-2572492" y="503826"/>
            <a:ext cx="2057400" cy="2585320"/>
          </a:xfrm>
          <a:prstGeom prst="rect">
            <a:avLst/>
          </a:prstGeom>
          <a:solidFill>
            <a:schemeClr val="bg1"/>
          </a:solidFill>
        </p:spPr>
        <p:txBody>
          <a:bodyPr wrap="square" lIns="91424" tIns="45712" rIns="91424" bIns="4571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00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2634"/>
            <a:ext cx="8382000" cy="4924385"/>
          </a:xfrm>
          <a:prstGeom prst="rect">
            <a:avLst/>
          </a:prstGeom>
          <a:ln w="19050">
            <a:solidFill>
              <a:srgbClr val="00B0F0"/>
            </a:solidFill>
          </a:ln>
        </p:spPr>
        <p:txBody>
          <a:bodyPr wrap="square" lIns="91400" tIns="45700" rIns="91400" bIns="45700">
            <a:spAutoFit/>
          </a:bodyPr>
          <a:lstStyle/>
          <a:p>
            <a:pPr algn="ctr" defTabSz="913950"/>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Ự</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TÍCH CÂY THÌ LÀ</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3950"/>
            <a:endParaRPr lang="vi-VN" sz="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Ngày </a:t>
            </a:r>
            <a:r>
              <a:rPr lang="vi-VN" sz="2500" dirty="0">
                <a:latin typeface="Arial-Rounded" panose="020B0500000000000000" pitchFamily="34" charset="0"/>
                <a:ea typeface="Arial-Rounded" panose="020B0500000000000000" pitchFamily="34" charset="0"/>
                <a:cs typeface="Arial-Rounded" panose="020B0500000000000000" pitchFamily="34" charset="0"/>
              </a:rPr>
              <a:t>xưa, cây cối trên trái đất chưa có tên gọi. Trời bèn gọi chúng lên để đặt tên. Cây cối mừng rỡ kéo nhau lên trời. Trời chỉ tay vào từng cây và đặt tên:</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dừa.</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cau.</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thì ta đặt tên cho là cây mít...</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Trời đặt tên mãi mà vẫn chưa hết. Về sau, trời chỉ nói vắn tắt:</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thì là cây cải</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smtClean="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Chú là cây ớt.</a:t>
            </a:r>
          </a:p>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Chú là cây tỏi</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7"/>
            <a:ext cx="2057400" cy="2585320"/>
          </a:xfrm>
          <a:prstGeom prst="rect">
            <a:avLst/>
          </a:prstGeom>
          <a:solidFill>
            <a:schemeClr val="bg1"/>
          </a:solidFill>
        </p:spPr>
        <p:txBody>
          <a:bodyPr wrap="square" lIns="91434" tIns="45717" rIns="91434" bIns="45717"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1602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Christmas Cards Collection by Slidesgo">
  <a:themeElements>
    <a:clrScheme name="Simple Light">
      <a:dk1>
        <a:srgbClr val="000000"/>
      </a:dk1>
      <a:lt1>
        <a:srgbClr val="FFFFFF"/>
      </a:lt1>
      <a:dk2>
        <a:srgbClr val="595959"/>
      </a:dk2>
      <a:lt2>
        <a:srgbClr val="EEEEEE"/>
      </a:lt2>
      <a:accent1>
        <a:srgbClr val="1F9388"/>
      </a:accent1>
      <a:accent2>
        <a:srgbClr val="FE323D"/>
      </a:accent2>
      <a:accent3>
        <a:srgbClr val="F8BD59"/>
      </a:accent3>
      <a:accent4>
        <a:srgbClr val="2C3260"/>
      </a:accent4>
      <a:accent5>
        <a:srgbClr val="FFFFFF"/>
      </a:accent5>
      <a:accent6>
        <a:srgbClr val="9AE5C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te Christmas Cards Collection by Slidesgo">
  <a:themeElements>
    <a:clrScheme name="Simple Light">
      <a:dk1>
        <a:srgbClr val="000000"/>
      </a:dk1>
      <a:lt1>
        <a:srgbClr val="FFFFFF"/>
      </a:lt1>
      <a:dk2>
        <a:srgbClr val="595959"/>
      </a:dk2>
      <a:lt2>
        <a:srgbClr val="EEEEEE"/>
      </a:lt2>
      <a:accent1>
        <a:srgbClr val="1F9388"/>
      </a:accent1>
      <a:accent2>
        <a:srgbClr val="FE323D"/>
      </a:accent2>
      <a:accent3>
        <a:srgbClr val="F8BD59"/>
      </a:accent3>
      <a:accent4>
        <a:srgbClr val="2C3260"/>
      </a:accent4>
      <a:accent5>
        <a:srgbClr val="FFFFFF"/>
      </a:accent5>
      <a:accent6>
        <a:srgbClr val="9AE5C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1663</Words>
  <Application>Microsoft Office PowerPoint</Application>
  <PresentationFormat>On-screen Show (16:9)</PresentationFormat>
  <Paragraphs>194</Paragraphs>
  <Slides>29</Slides>
  <Notes>29</Notes>
  <HiddenSlides>0</HiddenSlides>
  <MMClips>1</MMClips>
  <ScaleCrop>false</ScaleCrop>
  <HeadingPairs>
    <vt:vector size="4" baseType="variant">
      <vt:variant>
        <vt:lpstr>Theme</vt:lpstr>
      </vt:variant>
      <vt:variant>
        <vt:i4>9</vt:i4>
      </vt:variant>
      <vt:variant>
        <vt:lpstr>Slide Titles</vt:lpstr>
      </vt:variant>
      <vt:variant>
        <vt:i4>29</vt:i4>
      </vt:variant>
    </vt:vector>
  </HeadingPairs>
  <TitlesOfParts>
    <vt:vector size="38" baseType="lpstr">
      <vt:lpstr>Office Theme</vt:lpstr>
      <vt:lpstr>Cute Christmas Cards Collection by Slidesgo</vt:lpstr>
      <vt:lpstr>Office 主题</vt:lpstr>
      <vt:lpstr>4_Office Theme</vt:lpstr>
      <vt:lpstr>1_Office Theme</vt:lpstr>
      <vt:lpstr>2_Office Theme</vt:lpstr>
      <vt:lpstr>1_Cute Christmas Cards Collection by Slidesgo</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22</cp:revision>
  <dcterms:created xsi:type="dcterms:W3CDTF">2021-11-20T16:33:29Z</dcterms:created>
  <dcterms:modified xsi:type="dcterms:W3CDTF">2021-11-21T09:48:33Z</dcterms:modified>
</cp:coreProperties>
</file>